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0565E-636F-078F-E01C-73FA5ACC8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2916C-F585-96DF-BF98-179B7E745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EEB769-C076-E1D0-22FA-D6895B619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4989D-DE04-6D85-D2FF-333E7F83C6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53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Asia Dotted Map Infographic </a:t>
            </a:r>
            <a:r>
              <a:rPr lang="en-US" dirty="0"/>
              <a:t>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B0A1E1B6-02F4-A4A9-A7F4-57B6155B09E9}"/>
              </a:ext>
            </a:extLst>
          </p:cNvPr>
          <p:cNvGrpSpPr/>
          <p:nvPr/>
        </p:nvGrpSpPr>
        <p:grpSpPr>
          <a:xfrm>
            <a:off x="2556931" y="1052528"/>
            <a:ext cx="7381942" cy="4752944"/>
            <a:chOff x="-54058193" y="-9340228"/>
            <a:chExt cx="7381942" cy="4752944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547EBDBA-FF7D-9565-617E-FF18AE59E986}"/>
                </a:ext>
              </a:extLst>
            </p:cNvPr>
            <p:cNvSpPr/>
            <p:nvPr/>
          </p:nvSpPr>
          <p:spPr>
            <a:xfrm>
              <a:off x="-50057150" y="-701044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D45449F-6321-4B62-D1EF-4538640102E6}"/>
                </a:ext>
              </a:extLst>
            </p:cNvPr>
            <p:cNvSpPr/>
            <p:nvPr/>
          </p:nvSpPr>
          <p:spPr>
            <a:xfrm>
              <a:off x="-49643157" y="-701044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F3E744E8-8D20-A751-4172-7CCA485F8209}"/>
                </a:ext>
              </a:extLst>
            </p:cNvPr>
            <p:cNvSpPr/>
            <p:nvPr/>
          </p:nvSpPr>
          <p:spPr>
            <a:xfrm>
              <a:off x="-49229165" y="-701044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3FE27D4-0B03-C39B-02AD-1C758DC884E0}"/>
                </a:ext>
              </a:extLst>
            </p:cNvPr>
            <p:cNvSpPr/>
            <p:nvPr/>
          </p:nvSpPr>
          <p:spPr>
            <a:xfrm>
              <a:off x="-48815172" y="-701044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AA0A503-0596-C873-3340-AB5C6FBEECDB}"/>
                </a:ext>
              </a:extLst>
            </p:cNvPr>
            <p:cNvSpPr/>
            <p:nvPr/>
          </p:nvSpPr>
          <p:spPr>
            <a:xfrm>
              <a:off x="-48401179" y="-701044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0A274FE-269F-C2D2-AC6B-1E65C325EE30}"/>
                </a:ext>
              </a:extLst>
            </p:cNvPr>
            <p:cNvSpPr/>
            <p:nvPr/>
          </p:nvSpPr>
          <p:spPr>
            <a:xfrm>
              <a:off x="-53610204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A851C98-203E-B314-9C04-3A8F545CFEE8}"/>
                </a:ext>
              </a:extLst>
            </p:cNvPr>
            <p:cNvSpPr/>
            <p:nvPr/>
          </p:nvSpPr>
          <p:spPr>
            <a:xfrm>
              <a:off x="-53196211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4B20167-40D3-76B4-88D8-57583C9A272B}"/>
                </a:ext>
              </a:extLst>
            </p:cNvPr>
            <p:cNvSpPr/>
            <p:nvPr/>
          </p:nvSpPr>
          <p:spPr>
            <a:xfrm>
              <a:off x="-53196211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6DCA55A0-744A-BE37-931B-05D046E64BC9}"/>
                </a:ext>
              </a:extLst>
            </p:cNvPr>
            <p:cNvSpPr/>
            <p:nvPr/>
          </p:nvSpPr>
          <p:spPr>
            <a:xfrm>
              <a:off x="-48815172" y="-4741153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08283C9-BBEA-CC08-5497-7FEDCD40C822}"/>
                </a:ext>
              </a:extLst>
            </p:cNvPr>
            <p:cNvSpPr/>
            <p:nvPr/>
          </p:nvSpPr>
          <p:spPr>
            <a:xfrm>
              <a:off x="-52782219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4AB9342-A84E-E3C7-3B5C-48825FEE4E74}"/>
                </a:ext>
              </a:extLst>
            </p:cNvPr>
            <p:cNvSpPr/>
            <p:nvPr/>
          </p:nvSpPr>
          <p:spPr>
            <a:xfrm>
              <a:off x="-51954234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3C1B57E-081D-8CCC-9F36-22B5C6EB6D52}"/>
                </a:ext>
              </a:extLst>
            </p:cNvPr>
            <p:cNvSpPr/>
            <p:nvPr/>
          </p:nvSpPr>
          <p:spPr>
            <a:xfrm>
              <a:off x="-52782219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F56CD01-8D3B-286D-1F62-D19EFAEF9E51}"/>
                </a:ext>
              </a:extLst>
            </p:cNvPr>
            <p:cNvSpPr/>
            <p:nvPr/>
          </p:nvSpPr>
          <p:spPr>
            <a:xfrm>
              <a:off x="-52368226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5B7528A-5CA5-54D5-DA71-666308AF5ED2}"/>
                </a:ext>
              </a:extLst>
            </p:cNvPr>
            <p:cNvSpPr/>
            <p:nvPr/>
          </p:nvSpPr>
          <p:spPr>
            <a:xfrm>
              <a:off x="-51540241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CD90673-4033-E692-EACC-1B6794B84E00}"/>
                </a:ext>
              </a:extLst>
            </p:cNvPr>
            <p:cNvSpPr/>
            <p:nvPr/>
          </p:nvSpPr>
          <p:spPr>
            <a:xfrm>
              <a:off x="-51126248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E5C93B8-5369-4C2F-176C-18916C1EA4E3}"/>
                </a:ext>
              </a:extLst>
            </p:cNvPr>
            <p:cNvSpPr/>
            <p:nvPr/>
          </p:nvSpPr>
          <p:spPr>
            <a:xfrm>
              <a:off x="-50712256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A78A9B7-AE41-FFCD-63D4-91705FE2AD43}"/>
                </a:ext>
              </a:extLst>
            </p:cNvPr>
            <p:cNvSpPr/>
            <p:nvPr/>
          </p:nvSpPr>
          <p:spPr>
            <a:xfrm>
              <a:off x="-51540241" y="-922051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02987003-3960-9510-69F8-C2821AA3D868}"/>
                </a:ext>
              </a:extLst>
            </p:cNvPr>
            <p:cNvSpPr/>
            <p:nvPr/>
          </p:nvSpPr>
          <p:spPr>
            <a:xfrm>
              <a:off x="-51954234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71AB021-5DF3-E4C7-C509-E878CF68663A}"/>
                </a:ext>
              </a:extLst>
            </p:cNvPr>
            <p:cNvSpPr/>
            <p:nvPr/>
          </p:nvSpPr>
          <p:spPr>
            <a:xfrm>
              <a:off x="-48573495" y="-742894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2545AE9C-6634-CE0D-C69D-6BFF57738535}"/>
                </a:ext>
              </a:extLst>
            </p:cNvPr>
            <p:cNvSpPr/>
            <p:nvPr/>
          </p:nvSpPr>
          <p:spPr>
            <a:xfrm>
              <a:off x="-51540241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023AD8C0-F058-C6EB-9D5E-5DD9ED0D8FBE}"/>
                </a:ext>
              </a:extLst>
            </p:cNvPr>
            <p:cNvSpPr/>
            <p:nvPr/>
          </p:nvSpPr>
          <p:spPr>
            <a:xfrm>
              <a:off x="-48642937" y="-742886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3559826-648B-A445-BC18-31CD4EB86657}"/>
                </a:ext>
              </a:extLst>
            </p:cNvPr>
            <p:cNvSpPr/>
            <p:nvPr/>
          </p:nvSpPr>
          <p:spPr>
            <a:xfrm>
              <a:off x="-48987488" y="-742894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22FE2FF-3CA4-29C4-895E-96024CF33044}"/>
                </a:ext>
              </a:extLst>
            </p:cNvPr>
            <p:cNvSpPr/>
            <p:nvPr/>
          </p:nvSpPr>
          <p:spPr>
            <a:xfrm>
              <a:off x="-49056929" y="-742886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89F7BB61-98B8-AD91-CA4C-C0D8D6DF05C1}"/>
                </a:ext>
              </a:extLst>
            </p:cNvPr>
            <p:cNvSpPr/>
            <p:nvPr/>
          </p:nvSpPr>
          <p:spPr>
            <a:xfrm>
              <a:off x="-51126248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11C97D95-AC49-4B04-D09B-15AE2FF2DFBA}"/>
                </a:ext>
              </a:extLst>
            </p:cNvPr>
            <p:cNvSpPr/>
            <p:nvPr/>
          </p:nvSpPr>
          <p:spPr>
            <a:xfrm>
              <a:off x="-49470922" y="-742886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6847880-3A97-8217-461A-0327FE68C48A}"/>
                </a:ext>
              </a:extLst>
            </p:cNvPr>
            <p:cNvSpPr/>
            <p:nvPr/>
          </p:nvSpPr>
          <p:spPr>
            <a:xfrm>
              <a:off x="-49884915" y="-742886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7A8A4B47-0378-78C1-FADD-10DB675EE8E4}"/>
                </a:ext>
              </a:extLst>
            </p:cNvPr>
            <p:cNvSpPr/>
            <p:nvPr/>
          </p:nvSpPr>
          <p:spPr>
            <a:xfrm>
              <a:off x="-50298907" y="-742886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A2D96029-5C9D-26E3-75B7-3A5B5E90B28D}"/>
                </a:ext>
              </a:extLst>
            </p:cNvPr>
            <p:cNvSpPr/>
            <p:nvPr/>
          </p:nvSpPr>
          <p:spPr>
            <a:xfrm>
              <a:off x="-52195991" y="-8324933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2ABEBDC-037B-B17D-51E9-90B88764D051}"/>
                </a:ext>
              </a:extLst>
            </p:cNvPr>
            <p:cNvSpPr/>
            <p:nvPr/>
          </p:nvSpPr>
          <p:spPr>
            <a:xfrm>
              <a:off x="-50712256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AF988C9-446A-12D2-161C-15643F42E951}"/>
                </a:ext>
              </a:extLst>
            </p:cNvPr>
            <p:cNvSpPr/>
            <p:nvPr/>
          </p:nvSpPr>
          <p:spPr>
            <a:xfrm>
              <a:off x="-52126549" y="-8325014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2F9DB3FF-F121-83B6-F130-34F65D4EB972}"/>
                </a:ext>
              </a:extLst>
            </p:cNvPr>
            <p:cNvSpPr/>
            <p:nvPr/>
          </p:nvSpPr>
          <p:spPr>
            <a:xfrm>
              <a:off x="-51781998" y="-8324933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CF046528-7FF5-D71F-F30A-2C4884AAE349}"/>
                </a:ext>
              </a:extLst>
            </p:cNvPr>
            <p:cNvSpPr/>
            <p:nvPr/>
          </p:nvSpPr>
          <p:spPr>
            <a:xfrm>
              <a:off x="-51712557" y="-8325014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307C2D19-DB61-42C7-E45E-182A2AD7466D}"/>
                </a:ext>
              </a:extLst>
            </p:cNvPr>
            <p:cNvSpPr/>
            <p:nvPr/>
          </p:nvSpPr>
          <p:spPr>
            <a:xfrm>
              <a:off x="-51298564" y="-8325014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B532129-864E-26E3-13FF-5B5CA18E4017}"/>
                </a:ext>
              </a:extLst>
            </p:cNvPr>
            <p:cNvSpPr/>
            <p:nvPr/>
          </p:nvSpPr>
          <p:spPr>
            <a:xfrm>
              <a:off x="-47745510" y="-874295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BE242CAC-96E8-5809-A4A7-2EA4D8066818}"/>
                </a:ext>
              </a:extLst>
            </p:cNvPr>
            <p:cNvSpPr/>
            <p:nvPr/>
          </p:nvSpPr>
          <p:spPr>
            <a:xfrm>
              <a:off x="-48159502" y="-874295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A379E44F-9C46-5B3B-B1C6-417A9B9B3A5D}"/>
                </a:ext>
              </a:extLst>
            </p:cNvPr>
            <p:cNvSpPr/>
            <p:nvPr/>
          </p:nvSpPr>
          <p:spPr>
            <a:xfrm>
              <a:off x="-48573495" y="-874295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EFC52D6-D9FC-CE3E-0244-04154087840A}"/>
                </a:ext>
              </a:extLst>
            </p:cNvPr>
            <p:cNvSpPr/>
            <p:nvPr/>
          </p:nvSpPr>
          <p:spPr>
            <a:xfrm>
              <a:off x="-48642937" y="-874287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FF2F75C0-62DA-6CBB-D959-30CF839CF38D}"/>
                </a:ext>
              </a:extLst>
            </p:cNvPr>
            <p:cNvSpPr/>
            <p:nvPr/>
          </p:nvSpPr>
          <p:spPr>
            <a:xfrm>
              <a:off x="-48815172" y="-832445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51913E0C-F2EF-5216-A3FF-98F890E60F55}"/>
                </a:ext>
              </a:extLst>
            </p:cNvPr>
            <p:cNvSpPr/>
            <p:nvPr/>
          </p:nvSpPr>
          <p:spPr>
            <a:xfrm>
              <a:off x="-48987488" y="-874295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D54C5E5E-D4F3-37D8-6A6E-C5F255350889}"/>
                </a:ext>
              </a:extLst>
            </p:cNvPr>
            <p:cNvSpPr/>
            <p:nvPr/>
          </p:nvSpPr>
          <p:spPr>
            <a:xfrm>
              <a:off x="-50298263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27C7835-EE23-C685-B33B-1D6D5AB59C16}"/>
                </a:ext>
              </a:extLst>
            </p:cNvPr>
            <p:cNvSpPr/>
            <p:nvPr/>
          </p:nvSpPr>
          <p:spPr>
            <a:xfrm>
              <a:off x="-49056929" y="-874287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01465E3F-7F3A-B2CA-196E-4342480EBFAA}"/>
                </a:ext>
              </a:extLst>
            </p:cNvPr>
            <p:cNvSpPr/>
            <p:nvPr/>
          </p:nvSpPr>
          <p:spPr>
            <a:xfrm>
              <a:off x="-47987187" y="-9161385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1353D90-D9B7-21A9-D87D-95CCC76289A2}"/>
                </a:ext>
              </a:extLst>
            </p:cNvPr>
            <p:cNvSpPr/>
            <p:nvPr/>
          </p:nvSpPr>
          <p:spPr>
            <a:xfrm>
              <a:off x="-49470922" y="-874287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2E113BD9-5D4F-033D-BB1C-6D259C811950}"/>
                </a:ext>
              </a:extLst>
            </p:cNvPr>
            <p:cNvSpPr/>
            <p:nvPr/>
          </p:nvSpPr>
          <p:spPr>
            <a:xfrm>
              <a:off x="-49884915" y="-874287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D19087C-1613-1B77-A264-4DF53A6C58AA}"/>
                </a:ext>
              </a:extLst>
            </p:cNvPr>
            <p:cNvSpPr/>
            <p:nvPr/>
          </p:nvSpPr>
          <p:spPr>
            <a:xfrm>
              <a:off x="-53023976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618C4B4-8A9E-8443-1F87-5F16A620B166}"/>
                </a:ext>
              </a:extLst>
            </p:cNvPr>
            <p:cNvSpPr/>
            <p:nvPr/>
          </p:nvSpPr>
          <p:spPr>
            <a:xfrm>
              <a:off x="-52609984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7A41E8A9-DD68-13D4-F65A-F80EF728E91D}"/>
                </a:ext>
              </a:extLst>
            </p:cNvPr>
            <p:cNvSpPr/>
            <p:nvPr/>
          </p:nvSpPr>
          <p:spPr>
            <a:xfrm>
              <a:off x="-52195991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E515440F-3A82-B438-2F80-1944429BA393}"/>
                </a:ext>
              </a:extLst>
            </p:cNvPr>
            <p:cNvSpPr/>
            <p:nvPr/>
          </p:nvSpPr>
          <p:spPr>
            <a:xfrm>
              <a:off x="-52126549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33AFC645-C6FD-A209-14E5-C54387C5510A}"/>
                </a:ext>
              </a:extLst>
            </p:cNvPr>
            <p:cNvSpPr/>
            <p:nvPr/>
          </p:nvSpPr>
          <p:spPr>
            <a:xfrm>
              <a:off x="-50884571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25D3FB8F-A3E6-BCCB-C165-6718080BC5AC}"/>
                </a:ext>
              </a:extLst>
            </p:cNvPr>
            <p:cNvSpPr/>
            <p:nvPr/>
          </p:nvSpPr>
          <p:spPr>
            <a:xfrm>
              <a:off x="-50470579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5F82C539-D1B3-EBD5-7AB4-74D83D730D95}"/>
                </a:ext>
              </a:extLst>
            </p:cNvPr>
            <p:cNvSpPr/>
            <p:nvPr/>
          </p:nvSpPr>
          <p:spPr>
            <a:xfrm>
              <a:off x="-48987488" y="-611493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29E0BA2E-1088-64DB-DDAC-5562EEB75C3D}"/>
                </a:ext>
              </a:extLst>
            </p:cNvPr>
            <p:cNvSpPr/>
            <p:nvPr/>
          </p:nvSpPr>
          <p:spPr>
            <a:xfrm>
              <a:off x="-48401179" y="-7847375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78D04B10-2E1D-EEA0-DD8F-30DFF70DE7FA}"/>
                </a:ext>
              </a:extLst>
            </p:cNvPr>
            <p:cNvSpPr/>
            <p:nvPr/>
          </p:nvSpPr>
          <p:spPr>
            <a:xfrm>
              <a:off x="-48815172" y="-7847375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E299AB1C-4D72-2B50-4A1B-F995D7866CC0}"/>
                </a:ext>
              </a:extLst>
            </p:cNvPr>
            <p:cNvSpPr/>
            <p:nvPr/>
          </p:nvSpPr>
          <p:spPr>
            <a:xfrm>
              <a:off x="-49229165" y="-7847375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57B09A9-49FC-8B6F-ABEA-A157724C3E74}"/>
                </a:ext>
              </a:extLst>
            </p:cNvPr>
            <p:cNvSpPr/>
            <p:nvPr/>
          </p:nvSpPr>
          <p:spPr>
            <a:xfrm>
              <a:off x="-49229165" y="-6055163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62479160-3FF2-B32B-258B-4083D63A37B9}"/>
                </a:ext>
              </a:extLst>
            </p:cNvPr>
            <p:cNvSpPr/>
            <p:nvPr/>
          </p:nvSpPr>
          <p:spPr>
            <a:xfrm>
              <a:off x="-49470922" y="-5636655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65267ABE-18D5-16D5-8048-CCBC40972288}"/>
                </a:ext>
              </a:extLst>
            </p:cNvPr>
            <p:cNvSpPr/>
            <p:nvPr/>
          </p:nvSpPr>
          <p:spPr>
            <a:xfrm>
              <a:off x="-51781998" y="-784681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23035BFE-3F94-BB9E-F0B7-F447058BC5CF}"/>
                </a:ext>
              </a:extLst>
            </p:cNvPr>
            <p:cNvSpPr/>
            <p:nvPr/>
          </p:nvSpPr>
          <p:spPr>
            <a:xfrm>
              <a:off x="-52126549" y="-784681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39E0FC57-CB30-36BE-DE64-0C9D84D60BDF}"/>
                </a:ext>
              </a:extLst>
            </p:cNvPr>
            <p:cNvSpPr/>
            <p:nvPr/>
          </p:nvSpPr>
          <p:spPr>
            <a:xfrm>
              <a:off x="-46918088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1C3653BB-C0B2-4FDF-90EF-99369B8F7120}"/>
                </a:ext>
              </a:extLst>
            </p:cNvPr>
            <p:cNvSpPr/>
            <p:nvPr/>
          </p:nvSpPr>
          <p:spPr>
            <a:xfrm>
              <a:off x="-48366861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C197DEA4-A0BE-9311-8CF6-E2256CDBD578}"/>
                </a:ext>
              </a:extLst>
            </p:cNvPr>
            <p:cNvSpPr/>
            <p:nvPr/>
          </p:nvSpPr>
          <p:spPr>
            <a:xfrm>
              <a:off x="-48780854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C4D857D0-05A7-7069-EEB9-CEE3F1490D1F}"/>
                </a:ext>
              </a:extLst>
            </p:cNvPr>
            <p:cNvSpPr/>
            <p:nvPr/>
          </p:nvSpPr>
          <p:spPr>
            <a:xfrm>
              <a:off x="-50125786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20E43861-6196-32EC-3BEF-1A3831AA8E9B}"/>
                </a:ext>
              </a:extLst>
            </p:cNvPr>
            <p:cNvSpPr/>
            <p:nvPr/>
          </p:nvSpPr>
          <p:spPr>
            <a:xfrm>
              <a:off x="-53851559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2AA72242-B00D-3380-0522-63A9A3BDB4A0}"/>
                </a:ext>
              </a:extLst>
            </p:cNvPr>
            <p:cNvSpPr/>
            <p:nvPr/>
          </p:nvSpPr>
          <p:spPr>
            <a:xfrm>
              <a:off x="-50539779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E690B557-F2F3-7D0C-8879-3B6CF73A8224}"/>
                </a:ext>
              </a:extLst>
            </p:cNvPr>
            <p:cNvSpPr/>
            <p:nvPr/>
          </p:nvSpPr>
          <p:spPr>
            <a:xfrm>
              <a:off x="-47952868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EB624587-A5B3-5D8E-F676-5EDE99A69590}"/>
                </a:ext>
              </a:extLst>
            </p:cNvPr>
            <p:cNvSpPr/>
            <p:nvPr/>
          </p:nvSpPr>
          <p:spPr>
            <a:xfrm>
              <a:off x="-48021182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2F7B425C-598B-E88E-B91E-E914125BB74E}"/>
                </a:ext>
              </a:extLst>
            </p:cNvPr>
            <p:cNvSpPr/>
            <p:nvPr/>
          </p:nvSpPr>
          <p:spPr>
            <a:xfrm>
              <a:off x="-53437566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1B2DE399-F285-E52D-16F5-720AF360283C}"/>
                </a:ext>
              </a:extLst>
            </p:cNvPr>
            <p:cNvSpPr/>
            <p:nvPr/>
          </p:nvSpPr>
          <p:spPr>
            <a:xfrm>
              <a:off x="-50953771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A68C0177-21C2-A76D-797F-9B229A18C588}"/>
                </a:ext>
              </a:extLst>
            </p:cNvPr>
            <p:cNvSpPr/>
            <p:nvPr/>
          </p:nvSpPr>
          <p:spPr>
            <a:xfrm>
              <a:off x="-48366861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10C54393-7EEB-4C88-F1E5-B52574E23222}"/>
                </a:ext>
              </a:extLst>
            </p:cNvPr>
            <p:cNvSpPr/>
            <p:nvPr/>
          </p:nvSpPr>
          <p:spPr>
            <a:xfrm>
              <a:off x="-48435175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FEBB1E26-E151-7D46-A4E8-70EFEEEB778E}"/>
                </a:ext>
              </a:extLst>
            </p:cNvPr>
            <p:cNvSpPr/>
            <p:nvPr/>
          </p:nvSpPr>
          <p:spPr>
            <a:xfrm>
              <a:off x="-48780854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DDF89CCE-57B8-9DF0-6D0F-3F6ED76B3541}"/>
                </a:ext>
              </a:extLst>
            </p:cNvPr>
            <p:cNvSpPr/>
            <p:nvPr/>
          </p:nvSpPr>
          <p:spPr>
            <a:xfrm>
              <a:off x="-48849168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1B3DB6C2-5F35-774C-33DD-AED2C887DD2A}"/>
                </a:ext>
              </a:extLst>
            </p:cNvPr>
            <p:cNvSpPr/>
            <p:nvPr/>
          </p:nvSpPr>
          <p:spPr>
            <a:xfrm>
              <a:off x="-53023574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3CE3C398-539F-36D6-09BB-16E2B3C0D2D3}"/>
                </a:ext>
              </a:extLst>
            </p:cNvPr>
            <p:cNvSpPr/>
            <p:nvPr/>
          </p:nvSpPr>
          <p:spPr>
            <a:xfrm>
              <a:off x="-52954212" y="-7846811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77FB46C5-3222-C4F7-EDEA-930232C0F391}"/>
                </a:ext>
              </a:extLst>
            </p:cNvPr>
            <p:cNvSpPr/>
            <p:nvPr/>
          </p:nvSpPr>
          <p:spPr>
            <a:xfrm>
              <a:off x="-48400938" y="-53372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6E8854B5-34B4-C7AD-8AD2-9484B98A5DAA}"/>
                </a:ext>
              </a:extLst>
            </p:cNvPr>
            <p:cNvSpPr/>
            <p:nvPr/>
          </p:nvSpPr>
          <p:spPr>
            <a:xfrm>
              <a:off x="-49228923" y="-53372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C3AE30E1-36A4-5296-D8B2-5D14B68884BD}"/>
                </a:ext>
              </a:extLst>
            </p:cNvPr>
            <p:cNvSpPr/>
            <p:nvPr/>
          </p:nvSpPr>
          <p:spPr>
            <a:xfrm>
              <a:off x="-51298403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E3D36039-9C5A-CE6B-C909-B6520D2A7C8F}"/>
                </a:ext>
              </a:extLst>
            </p:cNvPr>
            <p:cNvSpPr/>
            <p:nvPr/>
          </p:nvSpPr>
          <p:spPr>
            <a:xfrm>
              <a:off x="-51367683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0E70ABA1-3E1B-BAD2-F2C4-E43FF70DA15A}"/>
                </a:ext>
              </a:extLst>
            </p:cNvPr>
            <p:cNvSpPr/>
            <p:nvPr/>
          </p:nvSpPr>
          <p:spPr>
            <a:xfrm>
              <a:off x="-52195588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C7ECC052-3550-882C-6B19-F2582761827B}"/>
                </a:ext>
              </a:extLst>
            </p:cNvPr>
            <p:cNvSpPr/>
            <p:nvPr/>
          </p:nvSpPr>
          <p:spPr>
            <a:xfrm>
              <a:off x="-51712315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061A7649-00D8-30E4-E8FF-48ACFD82375F}"/>
                </a:ext>
              </a:extLst>
            </p:cNvPr>
            <p:cNvSpPr/>
            <p:nvPr/>
          </p:nvSpPr>
          <p:spPr>
            <a:xfrm>
              <a:off x="-48642615" y="-539731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F21DF3B2-7BE6-CE12-7075-AAD59AED3920}"/>
                </a:ext>
              </a:extLst>
            </p:cNvPr>
            <p:cNvSpPr/>
            <p:nvPr/>
          </p:nvSpPr>
          <p:spPr>
            <a:xfrm>
              <a:off x="-48469815" y="-5457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CCC0B5A2-C7C6-AF47-FC59-D0D6B6719DEB}"/>
                </a:ext>
              </a:extLst>
            </p:cNvPr>
            <p:cNvSpPr/>
            <p:nvPr/>
          </p:nvSpPr>
          <p:spPr>
            <a:xfrm>
              <a:off x="-49297801" y="-5457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922DDE6B-0D70-AF9E-C197-A5EB388CAD4F}"/>
                </a:ext>
              </a:extLst>
            </p:cNvPr>
            <p:cNvSpPr/>
            <p:nvPr/>
          </p:nvSpPr>
          <p:spPr>
            <a:xfrm>
              <a:off x="-51781676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293456D7-32D1-576E-16E7-BCAE99EEE82E}"/>
                </a:ext>
              </a:extLst>
            </p:cNvPr>
            <p:cNvSpPr/>
            <p:nvPr/>
          </p:nvSpPr>
          <p:spPr>
            <a:xfrm>
              <a:off x="-49711793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5B4B291E-85C1-BD49-8E70-12C4C4B3EF4C}"/>
                </a:ext>
              </a:extLst>
            </p:cNvPr>
            <p:cNvSpPr/>
            <p:nvPr/>
          </p:nvSpPr>
          <p:spPr>
            <a:xfrm>
              <a:off x="-49574118" y="-545765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0C6B8F1E-C092-1193-9AD0-C599ACAC17A5}"/>
                </a:ext>
              </a:extLst>
            </p:cNvPr>
            <p:cNvSpPr/>
            <p:nvPr/>
          </p:nvSpPr>
          <p:spPr>
            <a:xfrm>
              <a:off x="-48849168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9F965994-3131-B8A5-F935-72E2199A9F6F}"/>
                </a:ext>
              </a:extLst>
            </p:cNvPr>
            <p:cNvSpPr/>
            <p:nvPr/>
          </p:nvSpPr>
          <p:spPr>
            <a:xfrm>
              <a:off x="-49436040" y="-557679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877293BD-F851-AE27-835B-8187B2860012}"/>
                </a:ext>
              </a:extLst>
            </p:cNvPr>
            <p:cNvSpPr/>
            <p:nvPr/>
          </p:nvSpPr>
          <p:spPr>
            <a:xfrm>
              <a:off x="-52436862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82E66B89-F47D-8EA6-F21A-BF1927D77289}"/>
                </a:ext>
              </a:extLst>
            </p:cNvPr>
            <p:cNvSpPr/>
            <p:nvPr/>
          </p:nvSpPr>
          <p:spPr>
            <a:xfrm>
              <a:off x="-51885194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6C31F2C0-ED36-BB33-7B15-E4A69B7C7F6E}"/>
                </a:ext>
              </a:extLst>
            </p:cNvPr>
            <p:cNvSpPr/>
            <p:nvPr/>
          </p:nvSpPr>
          <p:spPr>
            <a:xfrm>
              <a:off x="-52126308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FB46A5E5-06DE-3E1E-3157-23CE0B3452A8}"/>
                </a:ext>
              </a:extLst>
            </p:cNvPr>
            <p:cNvSpPr/>
            <p:nvPr/>
          </p:nvSpPr>
          <p:spPr>
            <a:xfrm>
              <a:off x="-52195669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AB6B61B4-A1E5-14CF-2E63-EE0CC7E8F04D}"/>
                </a:ext>
              </a:extLst>
            </p:cNvPr>
            <p:cNvSpPr/>
            <p:nvPr/>
          </p:nvSpPr>
          <p:spPr>
            <a:xfrm>
              <a:off x="-49401077" y="-5636735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862D466F-5FE4-DF4A-F9AE-7BEE56499A0E}"/>
                </a:ext>
              </a:extLst>
            </p:cNvPr>
            <p:cNvSpPr/>
            <p:nvPr/>
          </p:nvSpPr>
          <p:spPr>
            <a:xfrm>
              <a:off x="-51608877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1AD5B101-628C-CEA1-83AD-5143F5EAD420}"/>
                </a:ext>
              </a:extLst>
            </p:cNvPr>
            <p:cNvSpPr/>
            <p:nvPr/>
          </p:nvSpPr>
          <p:spPr>
            <a:xfrm>
              <a:off x="-49574118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897D6693-63C3-8643-3E59-2DD89704B6F9}"/>
                </a:ext>
              </a:extLst>
            </p:cNvPr>
            <p:cNvSpPr/>
            <p:nvPr/>
          </p:nvSpPr>
          <p:spPr>
            <a:xfrm>
              <a:off x="-51471202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2EB4DD9E-4C78-8357-9978-07373CC495D4}"/>
                </a:ext>
              </a:extLst>
            </p:cNvPr>
            <p:cNvSpPr/>
            <p:nvPr/>
          </p:nvSpPr>
          <p:spPr>
            <a:xfrm>
              <a:off x="-51712637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955DF556-0AC9-AE7A-270C-49A017B793E2}"/>
                </a:ext>
              </a:extLst>
            </p:cNvPr>
            <p:cNvSpPr/>
            <p:nvPr/>
          </p:nvSpPr>
          <p:spPr>
            <a:xfrm>
              <a:off x="-50712417" y="-563681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14EB3B1E-8891-9E4A-B82D-A8D28D018C79}"/>
                </a:ext>
              </a:extLst>
            </p:cNvPr>
            <p:cNvSpPr/>
            <p:nvPr/>
          </p:nvSpPr>
          <p:spPr>
            <a:xfrm>
              <a:off x="-51368167" y="-7846731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84B86C1C-3E2B-8C57-E521-A684C952813A}"/>
                </a:ext>
              </a:extLst>
            </p:cNvPr>
            <p:cNvSpPr/>
            <p:nvPr/>
          </p:nvSpPr>
          <p:spPr>
            <a:xfrm>
              <a:off x="-51194884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C4F5B526-639A-BD82-EB53-3FC9A7B30C74}"/>
                </a:ext>
              </a:extLst>
            </p:cNvPr>
            <p:cNvSpPr/>
            <p:nvPr/>
          </p:nvSpPr>
          <p:spPr>
            <a:xfrm>
              <a:off x="-50678018" y="-569634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FD0B8D62-0D89-A066-0A89-67CB60526699}"/>
                </a:ext>
              </a:extLst>
            </p:cNvPr>
            <p:cNvSpPr/>
            <p:nvPr/>
          </p:nvSpPr>
          <p:spPr>
            <a:xfrm>
              <a:off x="-51057209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DC4FA62D-E19F-2A7B-7252-F7BE6F0513BA}"/>
                </a:ext>
              </a:extLst>
            </p:cNvPr>
            <p:cNvSpPr/>
            <p:nvPr/>
          </p:nvSpPr>
          <p:spPr>
            <a:xfrm>
              <a:off x="-48332140" y="-581525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3CCBFFCE-221E-63D9-D349-03E3AF3F28E5}"/>
                </a:ext>
              </a:extLst>
            </p:cNvPr>
            <p:cNvSpPr/>
            <p:nvPr/>
          </p:nvSpPr>
          <p:spPr>
            <a:xfrm>
              <a:off x="-51298644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880553C1-CD97-9BDF-9ECD-B6FC2E37E487}"/>
                </a:ext>
              </a:extLst>
            </p:cNvPr>
            <p:cNvSpPr/>
            <p:nvPr/>
          </p:nvSpPr>
          <p:spPr>
            <a:xfrm>
              <a:off x="-49056607" y="-587551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DE575CC8-CC1B-C487-317D-7B7B6041617A}"/>
                </a:ext>
              </a:extLst>
            </p:cNvPr>
            <p:cNvSpPr/>
            <p:nvPr/>
          </p:nvSpPr>
          <p:spPr>
            <a:xfrm>
              <a:off x="-52954293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DADB34B5-B57D-AAA7-2E67-01B89BE0997F}"/>
                </a:ext>
              </a:extLst>
            </p:cNvPr>
            <p:cNvSpPr/>
            <p:nvPr/>
          </p:nvSpPr>
          <p:spPr>
            <a:xfrm>
              <a:off x="-50954174" y="-7846731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882C04CB-D430-6A2A-0F1E-812635707458}"/>
                </a:ext>
              </a:extLst>
            </p:cNvPr>
            <p:cNvSpPr/>
            <p:nvPr/>
          </p:nvSpPr>
          <p:spPr>
            <a:xfrm>
              <a:off x="-49470600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BF104150-4E9F-3877-3C1D-00C84D9CE519}"/>
                </a:ext>
              </a:extLst>
            </p:cNvPr>
            <p:cNvSpPr/>
            <p:nvPr/>
          </p:nvSpPr>
          <p:spPr>
            <a:xfrm>
              <a:off x="-49401239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110665F3-AD73-8204-940D-1D8393478130}"/>
                </a:ext>
              </a:extLst>
            </p:cNvPr>
            <p:cNvSpPr/>
            <p:nvPr/>
          </p:nvSpPr>
          <p:spPr>
            <a:xfrm>
              <a:off x="-48228622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B801F0BF-7C53-8A0E-D376-25829F3214FC}"/>
                </a:ext>
              </a:extLst>
            </p:cNvPr>
            <p:cNvSpPr/>
            <p:nvPr/>
          </p:nvSpPr>
          <p:spPr>
            <a:xfrm>
              <a:off x="-48159261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02657B9D-C2C7-0429-EE06-7BE8799556DC}"/>
                </a:ext>
              </a:extLst>
            </p:cNvPr>
            <p:cNvSpPr/>
            <p:nvPr/>
          </p:nvSpPr>
          <p:spPr>
            <a:xfrm>
              <a:off x="-50884652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E366782D-D6E0-1275-4FB0-2D926B4B9D62}"/>
                </a:ext>
              </a:extLst>
            </p:cNvPr>
            <p:cNvSpPr/>
            <p:nvPr/>
          </p:nvSpPr>
          <p:spPr>
            <a:xfrm>
              <a:off x="-50953771" y="-59357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3D4CD113-3290-AC71-CD91-8948BA3A6030}"/>
                </a:ext>
              </a:extLst>
            </p:cNvPr>
            <p:cNvSpPr/>
            <p:nvPr/>
          </p:nvSpPr>
          <p:spPr>
            <a:xfrm>
              <a:off x="-48194062" y="-605500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009E5D23-27F0-6313-B76E-8448598F5FBB}"/>
                </a:ext>
              </a:extLst>
            </p:cNvPr>
            <p:cNvSpPr/>
            <p:nvPr/>
          </p:nvSpPr>
          <p:spPr>
            <a:xfrm>
              <a:off x="-49022047" y="-605500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DF1122E6-036B-EF5A-904A-1598088DB1AE}"/>
                </a:ext>
              </a:extLst>
            </p:cNvPr>
            <p:cNvSpPr/>
            <p:nvPr/>
          </p:nvSpPr>
          <p:spPr>
            <a:xfrm>
              <a:off x="-47814629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B8949AE0-E7B9-7DFE-F78F-FF69B6883DB3}"/>
                </a:ext>
              </a:extLst>
            </p:cNvPr>
            <p:cNvSpPr/>
            <p:nvPr/>
          </p:nvSpPr>
          <p:spPr>
            <a:xfrm>
              <a:off x="-50470659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D77430F4-A04E-5AE2-52E3-26583A6FDC0F}"/>
                </a:ext>
              </a:extLst>
            </p:cNvPr>
            <p:cNvSpPr/>
            <p:nvPr/>
          </p:nvSpPr>
          <p:spPr>
            <a:xfrm>
              <a:off x="-46986644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90768BAE-21AC-11F1-3FE8-DFC480E4F314}"/>
                </a:ext>
              </a:extLst>
            </p:cNvPr>
            <p:cNvSpPr/>
            <p:nvPr/>
          </p:nvSpPr>
          <p:spPr>
            <a:xfrm>
              <a:off x="-47814629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CCD42F9F-4F38-6B21-369D-9FE8CCA78504}"/>
                </a:ext>
              </a:extLst>
            </p:cNvPr>
            <p:cNvSpPr/>
            <p:nvPr/>
          </p:nvSpPr>
          <p:spPr>
            <a:xfrm>
              <a:off x="-49263160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74C8CDE3-A860-3EF5-07E4-926100D002C0}"/>
                </a:ext>
              </a:extLst>
            </p:cNvPr>
            <p:cNvSpPr/>
            <p:nvPr/>
          </p:nvSpPr>
          <p:spPr>
            <a:xfrm>
              <a:off x="-50056666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FB648E92-EE0F-67E2-0A46-974F0FA86FFB}"/>
                </a:ext>
              </a:extLst>
            </p:cNvPr>
            <p:cNvSpPr/>
            <p:nvPr/>
          </p:nvSpPr>
          <p:spPr>
            <a:xfrm>
              <a:off x="-49642674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0505C2D9-2410-A0A0-7EE7-C4D27EAA5717}"/>
                </a:ext>
              </a:extLst>
            </p:cNvPr>
            <p:cNvSpPr/>
            <p:nvPr/>
          </p:nvSpPr>
          <p:spPr>
            <a:xfrm>
              <a:off x="-49297801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56634C33-DFA9-5592-2904-A86D320CEDCA}"/>
                </a:ext>
              </a:extLst>
            </p:cNvPr>
            <p:cNvSpPr/>
            <p:nvPr/>
          </p:nvSpPr>
          <p:spPr>
            <a:xfrm>
              <a:off x="-49160125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19CF38C9-6F5E-FA44-20CC-FF82CDAE94CE}"/>
                </a:ext>
              </a:extLst>
            </p:cNvPr>
            <p:cNvSpPr/>
            <p:nvPr/>
          </p:nvSpPr>
          <p:spPr>
            <a:xfrm>
              <a:off x="-50884974" y="-6055324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82FADE6B-BFCA-C382-2C7B-05664FFD1FE3}"/>
                </a:ext>
              </a:extLst>
            </p:cNvPr>
            <p:cNvSpPr/>
            <p:nvPr/>
          </p:nvSpPr>
          <p:spPr>
            <a:xfrm>
              <a:off x="-48159583" y="-611445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B9CAF3A5-2E21-BDCB-D36A-3C3E57718691}"/>
                </a:ext>
              </a:extLst>
            </p:cNvPr>
            <p:cNvSpPr/>
            <p:nvPr/>
          </p:nvSpPr>
          <p:spPr>
            <a:xfrm>
              <a:off x="-49815231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EE725DB4-6E06-36CC-7947-EF04F65802FF}"/>
                </a:ext>
              </a:extLst>
            </p:cNvPr>
            <p:cNvSpPr/>
            <p:nvPr/>
          </p:nvSpPr>
          <p:spPr>
            <a:xfrm>
              <a:off x="-48401340" y="-521830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89FA9D5E-CA3F-8A9B-F49C-6FDED3E24E8E}"/>
                </a:ext>
              </a:extLst>
            </p:cNvPr>
            <p:cNvSpPr/>
            <p:nvPr/>
          </p:nvSpPr>
          <p:spPr>
            <a:xfrm>
              <a:off x="-49263160" y="-515885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88BD98D7-2A65-0B21-DE45-408D121537F0}"/>
                </a:ext>
              </a:extLst>
            </p:cNvPr>
            <p:cNvSpPr/>
            <p:nvPr/>
          </p:nvSpPr>
          <p:spPr>
            <a:xfrm>
              <a:off x="-49056527" y="-611445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B2BB40E2-856B-5C29-96FA-42F3CF33A04B}"/>
                </a:ext>
              </a:extLst>
            </p:cNvPr>
            <p:cNvSpPr/>
            <p:nvPr/>
          </p:nvSpPr>
          <p:spPr>
            <a:xfrm>
              <a:off x="-50229224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25CC3D21-3271-C405-6106-7C5D6282470F}"/>
                </a:ext>
              </a:extLst>
            </p:cNvPr>
            <p:cNvSpPr/>
            <p:nvPr/>
          </p:nvSpPr>
          <p:spPr>
            <a:xfrm>
              <a:off x="-53817080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C8AED707-7AB2-3F7D-6E94-8152F4678292}"/>
                </a:ext>
              </a:extLst>
            </p:cNvPr>
            <p:cNvSpPr/>
            <p:nvPr/>
          </p:nvSpPr>
          <p:spPr>
            <a:xfrm>
              <a:off x="-50643216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A6CD091B-E71D-5C82-47AC-70BB6283EDF6}"/>
                </a:ext>
              </a:extLst>
            </p:cNvPr>
            <p:cNvSpPr/>
            <p:nvPr/>
          </p:nvSpPr>
          <p:spPr>
            <a:xfrm>
              <a:off x="-53403087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97E55B3D-AE6A-F110-BF22-50DB26520DCA}"/>
                </a:ext>
              </a:extLst>
            </p:cNvPr>
            <p:cNvSpPr/>
            <p:nvPr/>
          </p:nvSpPr>
          <p:spPr>
            <a:xfrm>
              <a:off x="-49401077" y="-6114777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521EF921-E058-18CB-3A06-BEB3DAED44E7}"/>
                </a:ext>
              </a:extLst>
            </p:cNvPr>
            <p:cNvSpPr/>
            <p:nvPr/>
          </p:nvSpPr>
          <p:spPr>
            <a:xfrm>
              <a:off x="-49470519" y="-611445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ED1DC96F-F726-8E4A-BD83-D188C66463D4}"/>
                </a:ext>
              </a:extLst>
            </p:cNvPr>
            <p:cNvSpPr/>
            <p:nvPr/>
          </p:nvSpPr>
          <p:spPr>
            <a:xfrm>
              <a:off x="-52989094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8C5C0706-1985-7570-1F73-1D3C8DFA6AA9}"/>
                </a:ext>
              </a:extLst>
            </p:cNvPr>
            <p:cNvSpPr/>
            <p:nvPr/>
          </p:nvSpPr>
          <p:spPr>
            <a:xfrm>
              <a:off x="-51057209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0245D69E-65B0-9CD5-A1DD-95D263193C5E}"/>
                </a:ext>
              </a:extLst>
            </p:cNvPr>
            <p:cNvSpPr/>
            <p:nvPr/>
          </p:nvSpPr>
          <p:spPr>
            <a:xfrm>
              <a:off x="-50953771" y="-892147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50C174D2-88F7-C57C-BBE7-AC8E84A19D78}"/>
                </a:ext>
              </a:extLst>
            </p:cNvPr>
            <p:cNvSpPr/>
            <p:nvPr/>
          </p:nvSpPr>
          <p:spPr>
            <a:xfrm>
              <a:off x="-52161109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80BCD6D1-877A-1AAA-1D9F-11071AF0643F}"/>
                </a:ext>
              </a:extLst>
            </p:cNvPr>
            <p:cNvSpPr/>
            <p:nvPr/>
          </p:nvSpPr>
          <p:spPr>
            <a:xfrm>
              <a:off x="-51747116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B6F070F3-97A1-292B-7778-265B05588EDD}"/>
                </a:ext>
              </a:extLst>
            </p:cNvPr>
            <p:cNvSpPr/>
            <p:nvPr/>
          </p:nvSpPr>
          <p:spPr>
            <a:xfrm>
              <a:off x="-51471202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2A1CB417-66D0-E388-7108-40C2C0E5DDC8}"/>
                </a:ext>
              </a:extLst>
            </p:cNvPr>
            <p:cNvSpPr/>
            <p:nvPr/>
          </p:nvSpPr>
          <p:spPr>
            <a:xfrm>
              <a:off x="-51333124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D59A4087-9713-2F64-79F3-EE23ACF98DA6}"/>
                </a:ext>
              </a:extLst>
            </p:cNvPr>
            <p:cNvSpPr/>
            <p:nvPr/>
          </p:nvSpPr>
          <p:spPr>
            <a:xfrm>
              <a:off x="-52781816" y="-611445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5A0D4CB7-61FC-37B3-3312-9CA1F5D178F5}"/>
                </a:ext>
              </a:extLst>
            </p:cNvPr>
            <p:cNvSpPr/>
            <p:nvPr/>
          </p:nvSpPr>
          <p:spPr>
            <a:xfrm>
              <a:off x="-50539779" y="-892147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B01FAE44-FE21-C2F2-CD37-F0A8A4C8C094}"/>
                </a:ext>
              </a:extLst>
            </p:cNvPr>
            <p:cNvSpPr/>
            <p:nvPr/>
          </p:nvSpPr>
          <p:spPr>
            <a:xfrm>
              <a:off x="-50919131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069B6D1B-2B24-BC79-72AF-2A4E0FC2F776}"/>
                </a:ext>
              </a:extLst>
            </p:cNvPr>
            <p:cNvSpPr/>
            <p:nvPr/>
          </p:nvSpPr>
          <p:spPr>
            <a:xfrm>
              <a:off x="-50505138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40380E1A-2DF8-D1EC-36E6-17E96C0AB430}"/>
                </a:ext>
              </a:extLst>
            </p:cNvPr>
            <p:cNvSpPr/>
            <p:nvPr/>
          </p:nvSpPr>
          <p:spPr>
            <a:xfrm>
              <a:off x="-50091146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D0730FE8-E168-9920-DD7A-ABEBFA4D2A44}"/>
                </a:ext>
              </a:extLst>
            </p:cNvPr>
            <p:cNvSpPr/>
            <p:nvPr/>
          </p:nvSpPr>
          <p:spPr>
            <a:xfrm>
              <a:off x="-48194062" y="-617447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BA0354BC-0DA1-72F0-ED0E-E57C2D8840A5}"/>
                </a:ext>
              </a:extLst>
            </p:cNvPr>
            <p:cNvSpPr/>
            <p:nvPr/>
          </p:nvSpPr>
          <p:spPr>
            <a:xfrm>
              <a:off x="-49022047" y="-617447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C088F292-505A-DB97-CED0-E3B07064332C}"/>
                </a:ext>
              </a:extLst>
            </p:cNvPr>
            <p:cNvSpPr/>
            <p:nvPr/>
          </p:nvSpPr>
          <p:spPr>
            <a:xfrm>
              <a:off x="-52436862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AB9E8670-3696-3CCD-D7E9-FEC394445775}"/>
                </a:ext>
              </a:extLst>
            </p:cNvPr>
            <p:cNvSpPr/>
            <p:nvPr/>
          </p:nvSpPr>
          <p:spPr>
            <a:xfrm>
              <a:off x="-49436040" y="-617447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7FE2F7E1-A218-89AF-348F-C3324E301819}"/>
                </a:ext>
              </a:extLst>
            </p:cNvPr>
            <p:cNvSpPr/>
            <p:nvPr/>
          </p:nvSpPr>
          <p:spPr>
            <a:xfrm>
              <a:off x="-49677153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19E814FF-CF0B-3354-22F7-64A5EFB6B38D}"/>
                </a:ext>
              </a:extLst>
            </p:cNvPr>
            <p:cNvSpPr/>
            <p:nvPr/>
          </p:nvSpPr>
          <p:spPr>
            <a:xfrm>
              <a:off x="-49263160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3501FE07-7A5E-BC39-264B-5E6D52CA109A}"/>
                </a:ext>
              </a:extLst>
            </p:cNvPr>
            <p:cNvSpPr/>
            <p:nvPr/>
          </p:nvSpPr>
          <p:spPr>
            <a:xfrm>
              <a:off x="-47918147" y="-892147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5455B9B2-B732-0B12-D3D4-BA08E86355A7}"/>
                </a:ext>
              </a:extLst>
            </p:cNvPr>
            <p:cNvSpPr/>
            <p:nvPr/>
          </p:nvSpPr>
          <p:spPr>
            <a:xfrm>
              <a:off x="-51092011" y="-617447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2B0AB1A7-81A5-DD7D-E213-6F304E0481E4}"/>
                </a:ext>
              </a:extLst>
            </p:cNvPr>
            <p:cNvSpPr/>
            <p:nvPr/>
          </p:nvSpPr>
          <p:spPr>
            <a:xfrm>
              <a:off x="-48366861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92A5FD1F-9C1D-80EB-B6FE-E1F83EB57930}"/>
                </a:ext>
              </a:extLst>
            </p:cNvPr>
            <p:cNvSpPr/>
            <p:nvPr/>
          </p:nvSpPr>
          <p:spPr>
            <a:xfrm>
              <a:off x="-52816295" y="-617447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F180138F-E837-3874-2818-F42E69E9617B}"/>
                </a:ext>
              </a:extLst>
            </p:cNvPr>
            <p:cNvSpPr/>
            <p:nvPr/>
          </p:nvSpPr>
          <p:spPr>
            <a:xfrm>
              <a:off x="-49228923" y="-77278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6DFBCC6F-7335-0B3E-8EDA-BF5D2D43A5FC}"/>
                </a:ext>
              </a:extLst>
            </p:cNvPr>
            <p:cNvSpPr/>
            <p:nvPr/>
          </p:nvSpPr>
          <p:spPr>
            <a:xfrm>
              <a:off x="-48814930" y="-77278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96B0F700-790B-5009-5952-38A2E185CF89}"/>
                </a:ext>
              </a:extLst>
            </p:cNvPr>
            <p:cNvSpPr/>
            <p:nvPr/>
          </p:nvSpPr>
          <p:spPr>
            <a:xfrm>
              <a:off x="-48400938" y="-77278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E9E89A1F-00E8-18BC-F3DA-8B0431BCD89C}"/>
                </a:ext>
              </a:extLst>
            </p:cNvPr>
            <p:cNvSpPr/>
            <p:nvPr/>
          </p:nvSpPr>
          <p:spPr>
            <a:xfrm>
              <a:off x="-53678840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66EDE7A0-C7AD-7060-506B-074BD4F2C968}"/>
                </a:ext>
              </a:extLst>
            </p:cNvPr>
            <p:cNvSpPr/>
            <p:nvPr/>
          </p:nvSpPr>
          <p:spPr>
            <a:xfrm>
              <a:off x="-53264848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7552B753-22D8-C683-0047-51ACB5E96DB1}"/>
                </a:ext>
              </a:extLst>
            </p:cNvPr>
            <p:cNvSpPr/>
            <p:nvPr/>
          </p:nvSpPr>
          <p:spPr>
            <a:xfrm>
              <a:off x="-49160125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33208EF9-1317-F0DB-3C6E-B86C897539B3}"/>
                </a:ext>
              </a:extLst>
            </p:cNvPr>
            <p:cNvSpPr/>
            <p:nvPr/>
          </p:nvSpPr>
          <p:spPr>
            <a:xfrm>
              <a:off x="-49297801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1C589D4C-A045-A964-D395-C72C2E91E905}"/>
                </a:ext>
              </a:extLst>
            </p:cNvPr>
            <p:cNvSpPr/>
            <p:nvPr/>
          </p:nvSpPr>
          <p:spPr>
            <a:xfrm>
              <a:off x="-49574118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2D4A1DA1-392A-B6CB-0262-0B25EEF3A432}"/>
                </a:ext>
              </a:extLst>
            </p:cNvPr>
            <p:cNvSpPr/>
            <p:nvPr/>
          </p:nvSpPr>
          <p:spPr>
            <a:xfrm>
              <a:off x="-49711793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0C9FDF7E-653F-7E82-B355-F6F74F280A39}"/>
                </a:ext>
              </a:extLst>
            </p:cNvPr>
            <p:cNvSpPr/>
            <p:nvPr/>
          </p:nvSpPr>
          <p:spPr>
            <a:xfrm>
              <a:off x="-52850855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EEBB5C50-8A5B-E17C-CC75-B0AE6C27F684}"/>
                </a:ext>
              </a:extLst>
            </p:cNvPr>
            <p:cNvSpPr/>
            <p:nvPr/>
          </p:nvSpPr>
          <p:spPr>
            <a:xfrm>
              <a:off x="-50953771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339BBD06-92DD-AB70-FDD4-471461F87C09}"/>
                </a:ext>
              </a:extLst>
            </p:cNvPr>
            <p:cNvSpPr/>
            <p:nvPr/>
          </p:nvSpPr>
          <p:spPr>
            <a:xfrm>
              <a:off x="-52540300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7335830C-390D-875F-6ADF-57E26F7C5B37}"/>
                </a:ext>
              </a:extLst>
            </p:cNvPr>
            <p:cNvSpPr/>
            <p:nvPr/>
          </p:nvSpPr>
          <p:spPr>
            <a:xfrm>
              <a:off x="-52713180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A4D9A7C8-E1DE-CB4D-3B82-AF751F5C36A8}"/>
                </a:ext>
              </a:extLst>
            </p:cNvPr>
            <p:cNvSpPr/>
            <p:nvPr/>
          </p:nvSpPr>
          <p:spPr>
            <a:xfrm>
              <a:off x="-52954293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8E7CDD0E-8195-7B7E-FE2E-DD6E1C17F5F1}"/>
                </a:ext>
              </a:extLst>
            </p:cNvPr>
            <p:cNvSpPr/>
            <p:nvPr/>
          </p:nvSpPr>
          <p:spPr>
            <a:xfrm>
              <a:off x="-52436862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1B81E39C-0A6F-AFF0-7B6A-3A2EE064F55E}"/>
                </a:ext>
              </a:extLst>
            </p:cNvPr>
            <p:cNvSpPr/>
            <p:nvPr/>
          </p:nvSpPr>
          <p:spPr>
            <a:xfrm>
              <a:off x="-52299187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4AF474A1-886E-E107-F279-1494295B9FCC}"/>
                </a:ext>
              </a:extLst>
            </p:cNvPr>
            <p:cNvSpPr/>
            <p:nvPr/>
          </p:nvSpPr>
          <p:spPr>
            <a:xfrm>
              <a:off x="-49401239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8186BB9C-C040-C650-D148-1B61890DA340}"/>
                </a:ext>
              </a:extLst>
            </p:cNvPr>
            <p:cNvSpPr/>
            <p:nvPr/>
          </p:nvSpPr>
          <p:spPr>
            <a:xfrm>
              <a:off x="-52022870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2D67BAD2-AB94-C749-E49D-AE4521B5AE83}"/>
                </a:ext>
              </a:extLst>
            </p:cNvPr>
            <p:cNvSpPr/>
            <p:nvPr/>
          </p:nvSpPr>
          <p:spPr>
            <a:xfrm>
              <a:off x="-49815231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C9E5BAD0-B807-E7B3-2F30-189E4F4CD994}"/>
                </a:ext>
              </a:extLst>
            </p:cNvPr>
            <p:cNvSpPr/>
            <p:nvPr/>
          </p:nvSpPr>
          <p:spPr>
            <a:xfrm>
              <a:off x="-50643216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3C2A8663-6790-6C74-503E-F7E755F4AC47}"/>
                </a:ext>
              </a:extLst>
            </p:cNvPr>
            <p:cNvSpPr/>
            <p:nvPr/>
          </p:nvSpPr>
          <p:spPr>
            <a:xfrm>
              <a:off x="-51885194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62529126-537C-E8B0-B06D-4F2DAA884B72}"/>
                </a:ext>
              </a:extLst>
            </p:cNvPr>
            <p:cNvSpPr/>
            <p:nvPr/>
          </p:nvSpPr>
          <p:spPr>
            <a:xfrm>
              <a:off x="-51057209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957B9702-E878-D432-E306-559801067FDF}"/>
                </a:ext>
              </a:extLst>
            </p:cNvPr>
            <p:cNvSpPr/>
            <p:nvPr/>
          </p:nvSpPr>
          <p:spPr>
            <a:xfrm>
              <a:off x="-52299187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68E87D94-559B-3B54-4C12-F35CEF11321E}"/>
                </a:ext>
              </a:extLst>
            </p:cNvPr>
            <p:cNvSpPr/>
            <p:nvPr/>
          </p:nvSpPr>
          <p:spPr>
            <a:xfrm>
              <a:off x="-52436862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44444D8B-0B4A-58DA-38D4-46D5AD0D6D1F}"/>
                </a:ext>
              </a:extLst>
            </p:cNvPr>
            <p:cNvSpPr/>
            <p:nvPr/>
          </p:nvSpPr>
          <p:spPr>
            <a:xfrm>
              <a:off x="-51608877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CEB216AA-9857-ED19-896F-4346B8F9EB1E}"/>
                </a:ext>
              </a:extLst>
            </p:cNvPr>
            <p:cNvSpPr/>
            <p:nvPr/>
          </p:nvSpPr>
          <p:spPr>
            <a:xfrm>
              <a:off x="-52850855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FF385245-853E-E98D-74EA-6F8E1B459976}"/>
                </a:ext>
              </a:extLst>
            </p:cNvPr>
            <p:cNvSpPr/>
            <p:nvPr/>
          </p:nvSpPr>
          <p:spPr>
            <a:xfrm>
              <a:off x="-51471202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B448C77E-94CA-880A-E63D-B3EC389D5B33}"/>
                </a:ext>
              </a:extLst>
            </p:cNvPr>
            <p:cNvSpPr/>
            <p:nvPr/>
          </p:nvSpPr>
          <p:spPr>
            <a:xfrm>
              <a:off x="-51194884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5B77B201-3841-5AAE-19C4-7041F401B76C}"/>
                </a:ext>
              </a:extLst>
            </p:cNvPr>
            <p:cNvSpPr/>
            <p:nvPr/>
          </p:nvSpPr>
          <p:spPr>
            <a:xfrm>
              <a:off x="-51057209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AE9F576B-097F-DCC1-EEDC-B26041E2F54B}"/>
                </a:ext>
              </a:extLst>
            </p:cNvPr>
            <p:cNvSpPr/>
            <p:nvPr/>
          </p:nvSpPr>
          <p:spPr>
            <a:xfrm>
              <a:off x="-48849168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0C6FF33E-0CB8-213D-65DF-BE5E3E43FD86}"/>
                </a:ext>
              </a:extLst>
            </p:cNvPr>
            <p:cNvSpPr/>
            <p:nvPr/>
          </p:nvSpPr>
          <p:spPr>
            <a:xfrm>
              <a:off x="-49194846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B64510AE-D0C6-FA05-02A1-09500CD8545D}"/>
                </a:ext>
              </a:extLst>
            </p:cNvPr>
            <p:cNvSpPr/>
            <p:nvPr/>
          </p:nvSpPr>
          <p:spPr>
            <a:xfrm>
              <a:off x="-49263160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42976FD5-09C7-343E-15C5-561D58513C4B}"/>
                </a:ext>
              </a:extLst>
            </p:cNvPr>
            <p:cNvSpPr/>
            <p:nvPr/>
          </p:nvSpPr>
          <p:spPr>
            <a:xfrm>
              <a:off x="-49608839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70500C21-F51A-E4DB-2EB7-03CF4B2CED95}"/>
                </a:ext>
              </a:extLst>
            </p:cNvPr>
            <p:cNvSpPr/>
            <p:nvPr/>
          </p:nvSpPr>
          <p:spPr>
            <a:xfrm>
              <a:off x="-49677153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4A2DE838-2C34-059F-4BE5-AF96BBDA1C04}"/>
                </a:ext>
              </a:extLst>
            </p:cNvPr>
            <p:cNvSpPr/>
            <p:nvPr/>
          </p:nvSpPr>
          <p:spPr>
            <a:xfrm>
              <a:off x="-50436824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9C16AE64-E4D3-8C6C-9C41-32A88CF36D0C}"/>
                </a:ext>
              </a:extLst>
            </p:cNvPr>
            <p:cNvSpPr/>
            <p:nvPr/>
          </p:nvSpPr>
          <p:spPr>
            <a:xfrm>
              <a:off x="-50505138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F0F818A8-6CD5-AB6E-68A4-7B6E72D62F20}"/>
                </a:ext>
              </a:extLst>
            </p:cNvPr>
            <p:cNvSpPr/>
            <p:nvPr/>
          </p:nvSpPr>
          <p:spPr>
            <a:xfrm>
              <a:off x="-50643216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A24F374E-EBAD-AEC0-8FBC-14AFF6F36F5E}"/>
                </a:ext>
              </a:extLst>
            </p:cNvPr>
            <p:cNvSpPr/>
            <p:nvPr/>
          </p:nvSpPr>
          <p:spPr>
            <a:xfrm>
              <a:off x="-50229224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2E17592C-4DB6-A463-1E93-56C42CC79C7E}"/>
                </a:ext>
              </a:extLst>
            </p:cNvPr>
            <p:cNvSpPr/>
            <p:nvPr/>
          </p:nvSpPr>
          <p:spPr>
            <a:xfrm>
              <a:off x="-49815231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222DE3A6-F866-37DC-6E1C-E8D9FE5A0809}"/>
                </a:ext>
              </a:extLst>
            </p:cNvPr>
            <p:cNvSpPr/>
            <p:nvPr/>
          </p:nvSpPr>
          <p:spPr>
            <a:xfrm>
              <a:off x="-50919131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6308174F-D390-17BC-9FFF-8F6CFD466C99}"/>
                </a:ext>
              </a:extLst>
            </p:cNvPr>
            <p:cNvSpPr/>
            <p:nvPr/>
          </p:nvSpPr>
          <p:spPr>
            <a:xfrm>
              <a:off x="-49401239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A00A97A8-6D6C-9124-E782-7627CAF7C0A8}"/>
                </a:ext>
              </a:extLst>
            </p:cNvPr>
            <p:cNvSpPr/>
            <p:nvPr/>
          </p:nvSpPr>
          <p:spPr>
            <a:xfrm>
              <a:off x="-49056607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BBBD3382-7908-4A3D-8588-B907962AB9C3}"/>
                </a:ext>
              </a:extLst>
            </p:cNvPr>
            <p:cNvSpPr/>
            <p:nvPr/>
          </p:nvSpPr>
          <p:spPr>
            <a:xfrm>
              <a:off x="-52161109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40147C11-9BE3-4C41-EA20-6FEC29325CFE}"/>
                </a:ext>
              </a:extLst>
            </p:cNvPr>
            <p:cNvSpPr/>
            <p:nvPr/>
          </p:nvSpPr>
          <p:spPr>
            <a:xfrm>
              <a:off x="-48987246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0FD039E6-A343-882B-086C-1EEE170F9BB1}"/>
                </a:ext>
              </a:extLst>
            </p:cNvPr>
            <p:cNvSpPr/>
            <p:nvPr/>
          </p:nvSpPr>
          <p:spPr>
            <a:xfrm>
              <a:off x="-48642615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849BC2AC-049D-C5CE-3389-CE523D465424}"/>
                </a:ext>
              </a:extLst>
            </p:cNvPr>
            <p:cNvSpPr/>
            <p:nvPr/>
          </p:nvSpPr>
          <p:spPr>
            <a:xfrm>
              <a:off x="-48573253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2E9D3C76-AD70-216D-2FB8-152F888E7575}"/>
                </a:ext>
              </a:extLst>
            </p:cNvPr>
            <p:cNvSpPr/>
            <p:nvPr/>
          </p:nvSpPr>
          <p:spPr>
            <a:xfrm>
              <a:off x="-52575102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AD16B562-9608-AAC6-044E-0F0B926F3E61}"/>
                </a:ext>
              </a:extLst>
            </p:cNvPr>
            <p:cNvSpPr/>
            <p:nvPr/>
          </p:nvSpPr>
          <p:spPr>
            <a:xfrm>
              <a:off x="-48228622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B7C50CA1-ABF0-DE25-AFAB-E1B802C7972B}"/>
                </a:ext>
              </a:extLst>
            </p:cNvPr>
            <p:cNvSpPr/>
            <p:nvPr/>
          </p:nvSpPr>
          <p:spPr>
            <a:xfrm>
              <a:off x="-47814629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9831A871-37A2-717A-53BE-58B7A21DAE7B}"/>
                </a:ext>
              </a:extLst>
            </p:cNvPr>
            <p:cNvSpPr/>
            <p:nvPr/>
          </p:nvSpPr>
          <p:spPr>
            <a:xfrm>
              <a:off x="-46986644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09245E6D-F765-EA50-B7DE-CCC3B3C6F2A8}"/>
                </a:ext>
              </a:extLst>
            </p:cNvPr>
            <p:cNvSpPr/>
            <p:nvPr/>
          </p:nvSpPr>
          <p:spPr>
            <a:xfrm>
              <a:off x="-52747901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9B6CDBE9-E491-0ACD-162B-347848E3EAF4}"/>
                </a:ext>
              </a:extLst>
            </p:cNvPr>
            <p:cNvSpPr/>
            <p:nvPr/>
          </p:nvSpPr>
          <p:spPr>
            <a:xfrm>
              <a:off x="-52989094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0CB221CC-7EB4-B28C-1249-88FBFFC8F85A}"/>
                </a:ext>
              </a:extLst>
            </p:cNvPr>
            <p:cNvSpPr/>
            <p:nvPr/>
          </p:nvSpPr>
          <p:spPr>
            <a:xfrm>
              <a:off x="-52609420" y="-880225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8AE2F873-B89A-27DA-075C-355EEDA4E848}"/>
                </a:ext>
              </a:extLst>
            </p:cNvPr>
            <p:cNvSpPr/>
            <p:nvPr/>
          </p:nvSpPr>
          <p:spPr>
            <a:xfrm>
              <a:off x="-53368285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8288B957-9563-957A-F112-21EA496492BC}"/>
                </a:ext>
              </a:extLst>
            </p:cNvPr>
            <p:cNvSpPr/>
            <p:nvPr/>
          </p:nvSpPr>
          <p:spPr>
            <a:xfrm>
              <a:off x="-52954293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4ED3AD34-9956-1ECE-E4A2-3D8A0599EA01}"/>
                </a:ext>
              </a:extLst>
            </p:cNvPr>
            <p:cNvSpPr/>
            <p:nvPr/>
          </p:nvSpPr>
          <p:spPr>
            <a:xfrm>
              <a:off x="-52402303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CAE6C8B1-A10A-DB69-9A55-2C7998C71A89}"/>
                </a:ext>
              </a:extLst>
            </p:cNvPr>
            <p:cNvSpPr/>
            <p:nvPr/>
          </p:nvSpPr>
          <p:spPr>
            <a:xfrm>
              <a:off x="-52333908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78F53C59-BE9A-6EFA-ADA7-FA6EA6A6A5BB}"/>
                </a:ext>
              </a:extLst>
            </p:cNvPr>
            <p:cNvSpPr/>
            <p:nvPr/>
          </p:nvSpPr>
          <p:spPr>
            <a:xfrm>
              <a:off x="-52540300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A51D765E-7A0E-6EBC-7121-3F9969EBD809}"/>
                </a:ext>
              </a:extLst>
            </p:cNvPr>
            <p:cNvSpPr/>
            <p:nvPr/>
          </p:nvSpPr>
          <p:spPr>
            <a:xfrm>
              <a:off x="-51367683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C45DFEAA-08B6-B448-1009-AB57F846946E}"/>
                </a:ext>
              </a:extLst>
            </p:cNvPr>
            <p:cNvSpPr/>
            <p:nvPr/>
          </p:nvSpPr>
          <p:spPr>
            <a:xfrm>
              <a:off x="-50953771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DA17B745-AE6B-8599-4FF6-D579BA2BD5E2}"/>
                </a:ext>
              </a:extLst>
            </p:cNvPr>
            <p:cNvSpPr/>
            <p:nvPr/>
          </p:nvSpPr>
          <p:spPr>
            <a:xfrm>
              <a:off x="-49367404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E52B4BCF-DF3B-2820-53F8-D82B6BC6A30C}"/>
                </a:ext>
              </a:extLst>
            </p:cNvPr>
            <p:cNvSpPr/>
            <p:nvPr/>
          </p:nvSpPr>
          <p:spPr>
            <a:xfrm>
              <a:off x="-51988310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12EF20DF-A110-4794-6859-6C76EC894207}"/>
                </a:ext>
              </a:extLst>
            </p:cNvPr>
            <p:cNvSpPr/>
            <p:nvPr/>
          </p:nvSpPr>
          <p:spPr>
            <a:xfrm>
              <a:off x="-51919915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650EDC5A-A061-6FA3-E739-F1E6AC4DCB5B}"/>
                </a:ext>
              </a:extLst>
            </p:cNvPr>
            <p:cNvSpPr/>
            <p:nvPr/>
          </p:nvSpPr>
          <p:spPr>
            <a:xfrm>
              <a:off x="-50539779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9B388748-CB10-33E0-BFCA-054B43696238}"/>
                </a:ext>
              </a:extLst>
            </p:cNvPr>
            <p:cNvSpPr/>
            <p:nvPr/>
          </p:nvSpPr>
          <p:spPr>
            <a:xfrm>
              <a:off x="-50125786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37E5EB55-D400-4777-64EE-33D4B32F4D96}"/>
                </a:ext>
              </a:extLst>
            </p:cNvPr>
            <p:cNvSpPr/>
            <p:nvPr/>
          </p:nvSpPr>
          <p:spPr>
            <a:xfrm>
              <a:off x="-49642674" y="-653296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38D43F5E-9B2C-1D5F-CBCB-7966C16CF759}"/>
                </a:ext>
              </a:extLst>
            </p:cNvPr>
            <p:cNvSpPr/>
            <p:nvPr/>
          </p:nvSpPr>
          <p:spPr>
            <a:xfrm>
              <a:off x="-49711793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EE30570F-0E2B-318F-9E82-4D9779C54E7E}"/>
                </a:ext>
              </a:extLst>
            </p:cNvPr>
            <p:cNvSpPr/>
            <p:nvPr/>
          </p:nvSpPr>
          <p:spPr>
            <a:xfrm>
              <a:off x="-51574317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53EC0026-4AFE-FF76-67A8-437DCB2E5185}"/>
                </a:ext>
              </a:extLst>
            </p:cNvPr>
            <p:cNvSpPr/>
            <p:nvPr/>
          </p:nvSpPr>
          <p:spPr>
            <a:xfrm>
              <a:off x="-51505923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127E5F20-0A08-21E0-9E8C-E09FDA6FFCE5}"/>
                </a:ext>
              </a:extLst>
            </p:cNvPr>
            <p:cNvSpPr/>
            <p:nvPr/>
          </p:nvSpPr>
          <p:spPr>
            <a:xfrm>
              <a:off x="-49781396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9012E837-53E9-308B-4513-23C468C9C39D}"/>
                </a:ext>
              </a:extLst>
            </p:cNvPr>
            <p:cNvSpPr/>
            <p:nvPr/>
          </p:nvSpPr>
          <p:spPr>
            <a:xfrm>
              <a:off x="-49297801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C0760D80-608E-D63B-3B4F-722FB9FF3C81}"/>
                </a:ext>
              </a:extLst>
            </p:cNvPr>
            <p:cNvSpPr/>
            <p:nvPr/>
          </p:nvSpPr>
          <p:spPr>
            <a:xfrm>
              <a:off x="-51298967" y="-880225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3645D292-EA4F-2770-0260-A6F90BDB993A}"/>
                </a:ext>
              </a:extLst>
            </p:cNvPr>
            <p:cNvSpPr/>
            <p:nvPr/>
          </p:nvSpPr>
          <p:spPr>
            <a:xfrm>
              <a:off x="-49160125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074E6F83-D69A-E2A5-09A8-12D117D4EDE0}"/>
                </a:ext>
              </a:extLst>
            </p:cNvPr>
            <p:cNvSpPr/>
            <p:nvPr/>
          </p:nvSpPr>
          <p:spPr>
            <a:xfrm>
              <a:off x="-51160325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C850598D-2917-C3B3-E20F-5DAB0D91D7DB}"/>
                </a:ext>
              </a:extLst>
            </p:cNvPr>
            <p:cNvSpPr/>
            <p:nvPr/>
          </p:nvSpPr>
          <p:spPr>
            <a:xfrm>
              <a:off x="-51092011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04D4E12C-F809-73D6-1D05-3A52349C9A44}"/>
                </a:ext>
              </a:extLst>
            </p:cNvPr>
            <p:cNvSpPr/>
            <p:nvPr/>
          </p:nvSpPr>
          <p:spPr>
            <a:xfrm>
              <a:off x="-48883808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19A2039D-FA81-9354-BC73-1AA30B346FB1}"/>
                </a:ext>
              </a:extLst>
            </p:cNvPr>
            <p:cNvSpPr/>
            <p:nvPr/>
          </p:nvSpPr>
          <p:spPr>
            <a:xfrm>
              <a:off x="-48849168" y="-515885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C7ACA8A7-F7CF-6628-8FC0-5D78568C4F10}"/>
                </a:ext>
              </a:extLst>
            </p:cNvPr>
            <p:cNvSpPr/>
            <p:nvPr/>
          </p:nvSpPr>
          <p:spPr>
            <a:xfrm>
              <a:off x="-50884974" y="-880225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A33F7C1C-6A64-093D-D355-251BDC8FB027}"/>
                </a:ext>
              </a:extLst>
            </p:cNvPr>
            <p:cNvSpPr/>
            <p:nvPr/>
          </p:nvSpPr>
          <p:spPr>
            <a:xfrm>
              <a:off x="-48746133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C9B54936-A2EB-44D7-DEC0-FCDB82D38186}"/>
                </a:ext>
              </a:extLst>
            </p:cNvPr>
            <p:cNvSpPr/>
            <p:nvPr/>
          </p:nvSpPr>
          <p:spPr>
            <a:xfrm>
              <a:off x="-50746332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FA55AF99-CFFD-8BBA-42DF-83DAD9150070}"/>
                </a:ext>
              </a:extLst>
            </p:cNvPr>
            <p:cNvSpPr/>
            <p:nvPr/>
          </p:nvSpPr>
          <p:spPr>
            <a:xfrm>
              <a:off x="-50678018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54DAF012-AF0E-B62A-3C0D-1275D1CE8C29}"/>
                </a:ext>
              </a:extLst>
            </p:cNvPr>
            <p:cNvSpPr/>
            <p:nvPr/>
          </p:nvSpPr>
          <p:spPr>
            <a:xfrm>
              <a:off x="-48469815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F7AFB6EE-4C51-9B73-5817-1153EF9294F6}"/>
                </a:ext>
              </a:extLst>
            </p:cNvPr>
            <p:cNvSpPr/>
            <p:nvPr/>
          </p:nvSpPr>
          <p:spPr>
            <a:xfrm>
              <a:off x="-49677153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8D294204-FEB0-A07B-49A3-5489993792CE}"/>
                </a:ext>
              </a:extLst>
            </p:cNvPr>
            <p:cNvSpPr/>
            <p:nvPr/>
          </p:nvSpPr>
          <p:spPr>
            <a:xfrm>
              <a:off x="-48332140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C2F811C0-595D-BD15-68C2-484531DB5399}"/>
                </a:ext>
              </a:extLst>
            </p:cNvPr>
            <p:cNvSpPr/>
            <p:nvPr/>
          </p:nvSpPr>
          <p:spPr>
            <a:xfrm>
              <a:off x="-47090162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E1A1FD91-571B-3349-0961-655FE3DC52DA}"/>
                </a:ext>
              </a:extLst>
            </p:cNvPr>
            <p:cNvSpPr/>
            <p:nvPr/>
          </p:nvSpPr>
          <p:spPr>
            <a:xfrm>
              <a:off x="-50332339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01507652-7F07-465A-02F3-D29442CD7364}"/>
                </a:ext>
              </a:extLst>
            </p:cNvPr>
            <p:cNvSpPr/>
            <p:nvPr/>
          </p:nvSpPr>
          <p:spPr>
            <a:xfrm>
              <a:off x="-48780854" y="-515885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CFA06CDF-F9E2-5D7D-B29E-E151BA432175}"/>
                </a:ext>
              </a:extLst>
            </p:cNvPr>
            <p:cNvSpPr/>
            <p:nvPr/>
          </p:nvSpPr>
          <p:spPr>
            <a:xfrm>
              <a:off x="-46710890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109EA24F-88AA-4C81-881F-9632438009B7}"/>
                </a:ext>
              </a:extLst>
            </p:cNvPr>
            <p:cNvSpPr/>
            <p:nvPr/>
          </p:nvSpPr>
          <p:spPr>
            <a:xfrm>
              <a:off x="-48435175" y="-515885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CE1D16DA-7742-4EFE-8A79-9D2B3FA33D77}"/>
                </a:ext>
              </a:extLst>
            </p:cNvPr>
            <p:cNvSpPr/>
            <p:nvPr/>
          </p:nvSpPr>
          <p:spPr>
            <a:xfrm>
              <a:off x="-49918347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6BAA6BD3-73EA-DBED-C020-85C930E19269}"/>
                </a:ext>
              </a:extLst>
            </p:cNvPr>
            <p:cNvSpPr/>
            <p:nvPr/>
          </p:nvSpPr>
          <p:spPr>
            <a:xfrm>
              <a:off x="-49850033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446A1A4F-9A3A-3734-CA8D-6B145100261C}"/>
                </a:ext>
              </a:extLst>
            </p:cNvPr>
            <p:cNvSpPr/>
            <p:nvPr/>
          </p:nvSpPr>
          <p:spPr>
            <a:xfrm>
              <a:off x="-52540220" y="-6532801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16247C6D-A217-99EC-F4F1-4645B594103C}"/>
                </a:ext>
              </a:extLst>
            </p:cNvPr>
            <p:cNvSpPr/>
            <p:nvPr/>
          </p:nvSpPr>
          <p:spPr>
            <a:xfrm>
              <a:off x="-47538876" y="-515885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D56252D8-3A2B-B941-F9C3-14A65E1C766F}"/>
                </a:ext>
              </a:extLst>
            </p:cNvPr>
            <p:cNvSpPr/>
            <p:nvPr/>
          </p:nvSpPr>
          <p:spPr>
            <a:xfrm>
              <a:off x="-47538876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B4A5E0D8-13A0-D4F0-4368-99054F51945E}"/>
                </a:ext>
              </a:extLst>
            </p:cNvPr>
            <p:cNvSpPr/>
            <p:nvPr/>
          </p:nvSpPr>
          <p:spPr>
            <a:xfrm>
              <a:off x="-47607270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DD69D1F3-F8E3-DC5F-B4EE-C24DA848B734}"/>
                </a:ext>
              </a:extLst>
            </p:cNvPr>
            <p:cNvSpPr/>
            <p:nvPr/>
          </p:nvSpPr>
          <p:spPr>
            <a:xfrm>
              <a:off x="-47745912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E43CD09E-C1B0-06F8-9601-4AD199883C8B}"/>
                </a:ext>
              </a:extLst>
            </p:cNvPr>
            <p:cNvSpPr/>
            <p:nvPr/>
          </p:nvSpPr>
          <p:spPr>
            <a:xfrm>
              <a:off x="-49436040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B16859CB-3219-94D3-0E91-FE6778769BDE}"/>
                </a:ext>
              </a:extLst>
            </p:cNvPr>
            <p:cNvSpPr/>
            <p:nvPr/>
          </p:nvSpPr>
          <p:spPr>
            <a:xfrm>
              <a:off x="-49884270" y="-7906184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B16F53CA-6F38-4779-F3D8-9CF5F606FE18}"/>
                </a:ext>
              </a:extLst>
            </p:cNvPr>
            <p:cNvSpPr/>
            <p:nvPr/>
          </p:nvSpPr>
          <p:spPr>
            <a:xfrm>
              <a:off x="-48849168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C5E67F58-017D-B141-D4C9-6F5E8D31F1EC}"/>
                </a:ext>
              </a:extLst>
            </p:cNvPr>
            <p:cNvSpPr/>
            <p:nvPr/>
          </p:nvSpPr>
          <p:spPr>
            <a:xfrm>
              <a:off x="-47952868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7E1E3BA8-304E-8476-BB8B-4CE5B9BC3765}"/>
                </a:ext>
              </a:extLst>
            </p:cNvPr>
            <p:cNvSpPr/>
            <p:nvPr/>
          </p:nvSpPr>
          <p:spPr>
            <a:xfrm>
              <a:off x="-49194846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368FE5B7-8250-6374-AA42-13F4EE5C4C76}"/>
                </a:ext>
              </a:extLst>
            </p:cNvPr>
            <p:cNvSpPr/>
            <p:nvPr/>
          </p:nvSpPr>
          <p:spPr>
            <a:xfrm>
              <a:off x="-49263160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66EF6517-7505-CA54-2C85-2B57915D3F6D}"/>
                </a:ext>
              </a:extLst>
            </p:cNvPr>
            <p:cNvSpPr/>
            <p:nvPr/>
          </p:nvSpPr>
          <p:spPr>
            <a:xfrm>
              <a:off x="-49022047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5499CAAF-29B1-9561-2466-0B5F85ADBE20}"/>
                </a:ext>
              </a:extLst>
            </p:cNvPr>
            <p:cNvSpPr/>
            <p:nvPr/>
          </p:nvSpPr>
          <p:spPr>
            <a:xfrm>
              <a:off x="-48608055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90124A8D-03C1-1284-4E22-AC495A504D80}"/>
                </a:ext>
              </a:extLst>
            </p:cNvPr>
            <p:cNvSpPr/>
            <p:nvPr/>
          </p:nvSpPr>
          <p:spPr>
            <a:xfrm>
              <a:off x="-48021263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506D2A00-6A5F-9486-452F-507CEA9023E8}"/>
                </a:ext>
              </a:extLst>
            </p:cNvPr>
            <p:cNvSpPr/>
            <p:nvPr/>
          </p:nvSpPr>
          <p:spPr>
            <a:xfrm>
              <a:off x="-49608839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C88F319E-EB47-ABF5-A482-3CBA6373C479}"/>
                </a:ext>
              </a:extLst>
            </p:cNvPr>
            <p:cNvSpPr/>
            <p:nvPr/>
          </p:nvSpPr>
          <p:spPr>
            <a:xfrm>
              <a:off x="-48159905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26352032-6B78-DE97-7B75-477040656425}"/>
                </a:ext>
              </a:extLst>
            </p:cNvPr>
            <p:cNvSpPr/>
            <p:nvPr/>
          </p:nvSpPr>
          <p:spPr>
            <a:xfrm>
              <a:off x="-49677153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A59AA3FB-02BD-9220-DAB7-8B531C833CFE}"/>
                </a:ext>
              </a:extLst>
            </p:cNvPr>
            <p:cNvSpPr/>
            <p:nvPr/>
          </p:nvSpPr>
          <p:spPr>
            <a:xfrm>
              <a:off x="-48366861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EFBEB802-0BF9-228E-CC8F-55C99863EA65}"/>
                </a:ext>
              </a:extLst>
            </p:cNvPr>
            <p:cNvSpPr/>
            <p:nvPr/>
          </p:nvSpPr>
          <p:spPr>
            <a:xfrm>
              <a:off x="-48194062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B4F38B80-2804-D9E4-25F4-130E88EA8EFB}"/>
                </a:ext>
              </a:extLst>
            </p:cNvPr>
            <p:cNvSpPr/>
            <p:nvPr/>
          </p:nvSpPr>
          <p:spPr>
            <a:xfrm>
              <a:off x="-48435175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88876D61-46C0-4809-05DF-3CC46049BE56}"/>
                </a:ext>
              </a:extLst>
            </p:cNvPr>
            <p:cNvSpPr/>
            <p:nvPr/>
          </p:nvSpPr>
          <p:spPr>
            <a:xfrm>
              <a:off x="-53230207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2DA09ECD-16CB-7C96-ED85-659905B2D996}"/>
                </a:ext>
              </a:extLst>
            </p:cNvPr>
            <p:cNvSpPr/>
            <p:nvPr/>
          </p:nvSpPr>
          <p:spPr>
            <a:xfrm>
              <a:off x="-53161893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DA1D1EF7-E1B6-DD04-B423-253708D603C4}"/>
                </a:ext>
              </a:extLst>
            </p:cNvPr>
            <p:cNvSpPr/>
            <p:nvPr/>
          </p:nvSpPr>
          <p:spPr>
            <a:xfrm>
              <a:off x="-50436824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218568DC-99F8-8D3D-5F39-3926D3420CB6}"/>
                </a:ext>
              </a:extLst>
            </p:cNvPr>
            <p:cNvSpPr/>
            <p:nvPr/>
          </p:nvSpPr>
          <p:spPr>
            <a:xfrm>
              <a:off x="-50505138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EE1B7FA7-59F8-6B2D-D4D0-CE61DABC218B}"/>
                </a:ext>
              </a:extLst>
            </p:cNvPr>
            <p:cNvSpPr/>
            <p:nvPr/>
          </p:nvSpPr>
          <p:spPr>
            <a:xfrm>
              <a:off x="-47780069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E4F4C0D3-DD86-7835-E958-74E39A7BF47C}"/>
                </a:ext>
              </a:extLst>
            </p:cNvPr>
            <p:cNvSpPr/>
            <p:nvPr/>
          </p:nvSpPr>
          <p:spPr>
            <a:xfrm>
              <a:off x="-47711755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CF360CC4-D0CF-0FD8-8F9D-6B49D96FC22A}"/>
                </a:ext>
              </a:extLst>
            </p:cNvPr>
            <p:cNvSpPr/>
            <p:nvPr/>
          </p:nvSpPr>
          <p:spPr>
            <a:xfrm>
              <a:off x="-52781816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3ED45FE1-2EA4-525C-20D3-3987B9A0050E}"/>
                </a:ext>
              </a:extLst>
            </p:cNvPr>
            <p:cNvSpPr/>
            <p:nvPr/>
          </p:nvSpPr>
          <p:spPr>
            <a:xfrm>
              <a:off x="-52816295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B49EF338-4F5C-4678-B2B4-1EC8607D1A3C}"/>
                </a:ext>
              </a:extLst>
            </p:cNvPr>
            <p:cNvSpPr/>
            <p:nvPr/>
          </p:nvSpPr>
          <p:spPr>
            <a:xfrm>
              <a:off x="-48780854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B4724E46-985B-E8C7-A83A-7268479B8AE5}"/>
                </a:ext>
              </a:extLst>
            </p:cNvPr>
            <p:cNvSpPr/>
            <p:nvPr/>
          </p:nvSpPr>
          <p:spPr>
            <a:xfrm>
              <a:off x="-48849168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33ADA73E-5B25-24DA-DCBB-1963CDE83D52}"/>
                </a:ext>
              </a:extLst>
            </p:cNvPr>
            <p:cNvSpPr/>
            <p:nvPr/>
          </p:nvSpPr>
          <p:spPr>
            <a:xfrm>
              <a:off x="-52747901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B69AE8AB-3239-FC61-5CF9-35CA1CCFD020}"/>
                </a:ext>
              </a:extLst>
            </p:cNvPr>
            <p:cNvSpPr/>
            <p:nvPr/>
          </p:nvSpPr>
          <p:spPr>
            <a:xfrm>
              <a:off x="-52402303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7C117A05-48F7-145B-C785-709F88A5515E}"/>
                </a:ext>
              </a:extLst>
            </p:cNvPr>
            <p:cNvSpPr/>
            <p:nvPr/>
          </p:nvSpPr>
          <p:spPr>
            <a:xfrm>
              <a:off x="-52367823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344996E8-FD52-780A-FE1A-20BF3BFDD46D}"/>
                </a:ext>
              </a:extLst>
            </p:cNvPr>
            <p:cNvSpPr/>
            <p:nvPr/>
          </p:nvSpPr>
          <p:spPr>
            <a:xfrm>
              <a:off x="-52333908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9207A32B-C7B4-250D-129A-1C56A982961D}"/>
                </a:ext>
              </a:extLst>
            </p:cNvPr>
            <p:cNvSpPr/>
            <p:nvPr/>
          </p:nvSpPr>
          <p:spPr>
            <a:xfrm>
              <a:off x="-51988310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D81089E1-3298-37F3-E814-E596978BFBC6}"/>
                </a:ext>
              </a:extLst>
            </p:cNvPr>
            <p:cNvSpPr/>
            <p:nvPr/>
          </p:nvSpPr>
          <p:spPr>
            <a:xfrm>
              <a:off x="-50850817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2C824A2C-3AE5-36C0-96DB-B1B1EA703636}"/>
                </a:ext>
              </a:extLst>
            </p:cNvPr>
            <p:cNvSpPr/>
            <p:nvPr/>
          </p:nvSpPr>
          <p:spPr>
            <a:xfrm>
              <a:off x="-49194846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AD63D424-2DDA-E300-82DD-853495C95A0A}"/>
                </a:ext>
              </a:extLst>
            </p:cNvPr>
            <p:cNvSpPr/>
            <p:nvPr/>
          </p:nvSpPr>
          <p:spPr>
            <a:xfrm>
              <a:off x="-51919915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ABC8781E-DC92-47D5-445C-BF3BA2C4A954}"/>
                </a:ext>
              </a:extLst>
            </p:cNvPr>
            <p:cNvSpPr/>
            <p:nvPr/>
          </p:nvSpPr>
          <p:spPr>
            <a:xfrm>
              <a:off x="-51574317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3865D576-5CEF-6752-6D80-912D93B8BE37}"/>
                </a:ext>
              </a:extLst>
            </p:cNvPr>
            <p:cNvSpPr/>
            <p:nvPr/>
          </p:nvSpPr>
          <p:spPr>
            <a:xfrm>
              <a:off x="-49470278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323C3EA4-1A9E-9157-BB77-9988388870A2}"/>
                </a:ext>
              </a:extLst>
            </p:cNvPr>
            <p:cNvSpPr/>
            <p:nvPr/>
          </p:nvSpPr>
          <p:spPr>
            <a:xfrm>
              <a:off x="-51505923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27E3A133-4518-F989-05EB-61E06DEBA7D8}"/>
                </a:ext>
              </a:extLst>
            </p:cNvPr>
            <p:cNvSpPr/>
            <p:nvPr/>
          </p:nvSpPr>
          <p:spPr>
            <a:xfrm>
              <a:off x="-50919131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95276E57-37D0-3220-AA02-026AFE798089}"/>
                </a:ext>
              </a:extLst>
            </p:cNvPr>
            <p:cNvSpPr/>
            <p:nvPr/>
          </p:nvSpPr>
          <p:spPr>
            <a:xfrm>
              <a:off x="-49608839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DF67C3E2-C078-F174-8D74-7085F04A16B2}"/>
                </a:ext>
              </a:extLst>
            </p:cNvPr>
            <p:cNvSpPr/>
            <p:nvPr/>
          </p:nvSpPr>
          <p:spPr>
            <a:xfrm>
              <a:off x="-49677153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C8B71551-BCAC-4E3E-B86D-3421F6C6DB5A}"/>
                </a:ext>
              </a:extLst>
            </p:cNvPr>
            <p:cNvSpPr/>
            <p:nvPr/>
          </p:nvSpPr>
          <p:spPr>
            <a:xfrm>
              <a:off x="-51540402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60B8AC3E-008C-2D19-904C-04324314630D}"/>
                </a:ext>
              </a:extLst>
            </p:cNvPr>
            <p:cNvSpPr/>
            <p:nvPr/>
          </p:nvSpPr>
          <p:spPr>
            <a:xfrm>
              <a:off x="-51160325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2928DF79-0AF1-4FD5-C9FB-A9B4F08BA6FD}"/>
                </a:ext>
              </a:extLst>
            </p:cNvPr>
            <p:cNvSpPr/>
            <p:nvPr/>
          </p:nvSpPr>
          <p:spPr>
            <a:xfrm>
              <a:off x="-51092011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4446D653-417E-C228-58F6-B792EC68A0DD}"/>
                </a:ext>
              </a:extLst>
            </p:cNvPr>
            <p:cNvSpPr/>
            <p:nvPr/>
          </p:nvSpPr>
          <p:spPr>
            <a:xfrm>
              <a:off x="-49884270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A46DFE04-9189-40B0-1A64-6AD810DBBAE5}"/>
                </a:ext>
              </a:extLst>
            </p:cNvPr>
            <p:cNvSpPr/>
            <p:nvPr/>
          </p:nvSpPr>
          <p:spPr>
            <a:xfrm>
              <a:off x="-50022832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7CF25B8C-F704-1F99-4009-0F61735C462D}"/>
                </a:ext>
              </a:extLst>
            </p:cNvPr>
            <p:cNvSpPr/>
            <p:nvPr/>
          </p:nvSpPr>
          <p:spPr>
            <a:xfrm>
              <a:off x="-50091146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899A1A9A-1942-A48C-6971-AECCBD7A0FF4}"/>
                </a:ext>
              </a:extLst>
            </p:cNvPr>
            <p:cNvSpPr/>
            <p:nvPr/>
          </p:nvSpPr>
          <p:spPr>
            <a:xfrm>
              <a:off x="-51126409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67E51397-6CCE-0457-95BF-A2EFEE1FE2BF}"/>
                </a:ext>
              </a:extLst>
            </p:cNvPr>
            <p:cNvSpPr/>
            <p:nvPr/>
          </p:nvSpPr>
          <p:spPr>
            <a:xfrm>
              <a:off x="-50746332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BAA29192-605E-481A-0088-5E24D97B0269}"/>
                </a:ext>
              </a:extLst>
            </p:cNvPr>
            <p:cNvSpPr/>
            <p:nvPr/>
          </p:nvSpPr>
          <p:spPr>
            <a:xfrm>
              <a:off x="-50678018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32D4EC9C-6CCD-A614-2B8E-6C74980A997C}"/>
                </a:ext>
              </a:extLst>
            </p:cNvPr>
            <p:cNvSpPr/>
            <p:nvPr/>
          </p:nvSpPr>
          <p:spPr>
            <a:xfrm>
              <a:off x="-51264810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4B84F7DA-3446-8545-34EA-F31FD2ED0F17}"/>
                </a:ext>
              </a:extLst>
            </p:cNvPr>
            <p:cNvSpPr/>
            <p:nvPr/>
          </p:nvSpPr>
          <p:spPr>
            <a:xfrm>
              <a:off x="-50298263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50E73448-EBC3-5962-4936-09BC1CFE5773}"/>
                </a:ext>
              </a:extLst>
            </p:cNvPr>
            <p:cNvSpPr/>
            <p:nvPr/>
          </p:nvSpPr>
          <p:spPr>
            <a:xfrm>
              <a:off x="-50505138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5B68673E-89C8-F3A0-ADC5-3AD76622D189}"/>
                </a:ext>
              </a:extLst>
            </p:cNvPr>
            <p:cNvSpPr/>
            <p:nvPr/>
          </p:nvSpPr>
          <p:spPr>
            <a:xfrm>
              <a:off x="-50712417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FB29D970-28EE-BFB5-76C5-14A4C14D715B}"/>
                </a:ext>
              </a:extLst>
            </p:cNvPr>
            <p:cNvSpPr/>
            <p:nvPr/>
          </p:nvSpPr>
          <p:spPr>
            <a:xfrm>
              <a:off x="-50332339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413DC24F-F256-6C79-C7C8-E2B9294D2CCE}"/>
                </a:ext>
              </a:extLst>
            </p:cNvPr>
            <p:cNvSpPr/>
            <p:nvPr/>
          </p:nvSpPr>
          <p:spPr>
            <a:xfrm>
              <a:off x="-49263160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429BD754-3136-7DD2-8FF0-A220893414C8}"/>
                </a:ext>
              </a:extLst>
            </p:cNvPr>
            <p:cNvSpPr/>
            <p:nvPr/>
          </p:nvSpPr>
          <p:spPr>
            <a:xfrm>
              <a:off x="-51333124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7161BE39-E461-8E1A-CD23-791CF9109EC1}"/>
                </a:ext>
              </a:extLst>
            </p:cNvPr>
            <p:cNvSpPr/>
            <p:nvPr/>
          </p:nvSpPr>
          <p:spPr>
            <a:xfrm>
              <a:off x="-50712256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69F142DA-8A73-4858-007C-D2A8C175C75E}"/>
                </a:ext>
              </a:extLst>
            </p:cNvPr>
            <p:cNvSpPr/>
            <p:nvPr/>
          </p:nvSpPr>
          <p:spPr>
            <a:xfrm>
              <a:off x="-50264025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2A6E2FAB-E807-2FC6-D0C1-B4E39C1F3ADC}"/>
                </a:ext>
              </a:extLst>
            </p:cNvPr>
            <p:cNvSpPr/>
            <p:nvPr/>
          </p:nvSpPr>
          <p:spPr>
            <a:xfrm>
              <a:off x="-50298424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EA88C2D5-E695-0433-E409-D76A3B67B1B8}"/>
                </a:ext>
              </a:extLst>
            </p:cNvPr>
            <p:cNvSpPr/>
            <p:nvPr/>
          </p:nvSpPr>
          <p:spPr>
            <a:xfrm>
              <a:off x="-50919131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529FE9B9-407C-2CA1-5D60-19ED7423FBD9}"/>
                </a:ext>
              </a:extLst>
            </p:cNvPr>
            <p:cNvSpPr/>
            <p:nvPr/>
          </p:nvSpPr>
          <p:spPr>
            <a:xfrm>
              <a:off x="-51126248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9498476F-0140-884E-EB97-165CAFEB70F8}"/>
                </a:ext>
              </a:extLst>
            </p:cNvPr>
            <p:cNvSpPr/>
            <p:nvPr/>
          </p:nvSpPr>
          <p:spPr>
            <a:xfrm>
              <a:off x="-52161109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76B32B1C-B73B-CBE8-2B04-E6BDB7B96C2B}"/>
                </a:ext>
              </a:extLst>
            </p:cNvPr>
            <p:cNvSpPr/>
            <p:nvPr/>
          </p:nvSpPr>
          <p:spPr>
            <a:xfrm>
              <a:off x="-51333124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4B088E7A-A715-968C-EFF7-EA2CBDED69AE}"/>
                </a:ext>
              </a:extLst>
            </p:cNvPr>
            <p:cNvSpPr/>
            <p:nvPr/>
          </p:nvSpPr>
          <p:spPr>
            <a:xfrm>
              <a:off x="-49850033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0E64C37A-ED0A-6871-4E31-80AC784CA5F5}"/>
                </a:ext>
              </a:extLst>
            </p:cNvPr>
            <p:cNvSpPr/>
            <p:nvPr/>
          </p:nvSpPr>
          <p:spPr>
            <a:xfrm>
              <a:off x="-48883808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CBF98FFF-23C2-6DE3-015E-A0E76B91534D}"/>
                </a:ext>
              </a:extLst>
            </p:cNvPr>
            <p:cNvSpPr/>
            <p:nvPr/>
          </p:nvSpPr>
          <p:spPr>
            <a:xfrm>
              <a:off x="-51540241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5FF440C5-9F21-F909-BDE1-26D1262D231C}"/>
                </a:ext>
              </a:extLst>
            </p:cNvPr>
            <p:cNvSpPr/>
            <p:nvPr/>
          </p:nvSpPr>
          <p:spPr>
            <a:xfrm>
              <a:off x="-51747116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21D57CC9-367E-7B6F-2A11-555300049CEC}"/>
                </a:ext>
              </a:extLst>
            </p:cNvPr>
            <p:cNvSpPr/>
            <p:nvPr/>
          </p:nvSpPr>
          <p:spPr>
            <a:xfrm>
              <a:off x="-49436040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0C0D092F-7321-0134-838F-2A036E9A1BE5}"/>
                </a:ext>
              </a:extLst>
            </p:cNvPr>
            <p:cNvSpPr/>
            <p:nvPr/>
          </p:nvSpPr>
          <p:spPr>
            <a:xfrm>
              <a:off x="-52161109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C1D4D84C-8A72-D39D-CB44-2D1DEEFEB56E}"/>
                </a:ext>
              </a:extLst>
            </p:cNvPr>
            <p:cNvSpPr/>
            <p:nvPr/>
          </p:nvSpPr>
          <p:spPr>
            <a:xfrm>
              <a:off x="-52575102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D4B01A67-77F7-D4FC-1360-5EEF0E855AD5}"/>
                </a:ext>
              </a:extLst>
            </p:cNvPr>
            <p:cNvSpPr/>
            <p:nvPr/>
          </p:nvSpPr>
          <p:spPr>
            <a:xfrm>
              <a:off x="-48746133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7F5B98E6-67D5-1C74-0367-4FE4248E23EA}"/>
                </a:ext>
              </a:extLst>
            </p:cNvPr>
            <p:cNvSpPr/>
            <p:nvPr/>
          </p:nvSpPr>
          <p:spPr>
            <a:xfrm>
              <a:off x="-49401077" y="-8742877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60162CA5-EABE-DF6D-7137-EF074EA32A9F}"/>
                </a:ext>
              </a:extLst>
            </p:cNvPr>
            <p:cNvSpPr/>
            <p:nvPr/>
          </p:nvSpPr>
          <p:spPr>
            <a:xfrm>
              <a:off x="-52368065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8C87148C-AF3C-017C-A423-A4CEB309A623}"/>
                </a:ext>
              </a:extLst>
            </p:cNvPr>
            <p:cNvSpPr/>
            <p:nvPr/>
          </p:nvSpPr>
          <p:spPr>
            <a:xfrm>
              <a:off x="-49022047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08E99D37-6F9E-8D89-4B0C-65326B034AA7}"/>
                </a:ext>
              </a:extLst>
            </p:cNvPr>
            <p:cNvSpPr/>
            <p:nvPr/>
          </p:nvSpPr>
          <p:spPr>
            <a:xfrm>
              <a:off x="-47573355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56E3B0AE-69C8-AA80-F380-8055323E6617}"/>
                </a:ext>
              </a:extLst>
            </p:cNvPr>
            <p:cNvSpPr/>
            <p:nvPr/>
          </p:nvSpPr>
          <p:spPr>
            <a:xfrm>
              <a:off x="-52989094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E987687D-2B15-F49C-7F03-176566278B5D}"/>
                </a:ext>
              </a:extLst>
            </p:cNvPr>
            <p:cNvSpPr/>
            <p:nvPr/>
          </p:nvSpPr>
          <p:spPr>
            <a:xfrm>
              <a:off x="-50091146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344DC28B-97A3-334D-45E5-BBBA80E58D8C}"/>
                </a:ext>
              </a:extLst>
            </p:cNvPr>
            <p:cNvSpPr/>
            <p:nvPr/>
          </p:nvSpPr>
          <p:spPr>
            <a:xfrm>
              <a:off x="-50884652" y="-916098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97019ECE-3B7A-B5BB-0A14-DA6A5CBD0896}"/>
                </a:ext>
              </a:extLst>
            </p:cNvPr>
            <p:cNvSpPr/>
            <p:nvPr/>
          </p:nvSpPr>
          <p:spPr>
            <a:xfrm>
              <a:off x="-53057408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F623CBE9-04C0-31CA-582E-A1ED323454B0}"/>
                </a:ext>
              </a:extLst>
            </p:cNvPr>
            <p:cNvSpPr/>
            <p:nvPr/>
          </p:nvSpPr>
          <p:spPr>
            <a:xfrm>
              <a:off x="-47987348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06639090-60F7-4667-F930-147A8FE85951}"/>
                </a:ext>
              </a:extLst>
            </p:cNvPr>
            <p:cNvSpPr/>
            <p:nvPr/>
          </p:nvSpPr>
          <p:spPr>
            <a:xfrm>
              <a:off x="-48401340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370EDD62-1BD3-76F5-7B11-01EC531A47C7}"/>
                </a:ext>
              </a:extLst>
            </p:cNvPr>
            <p:cNvSpPr/>
            <p:nvPr/>
          </p:nvSpPr>
          <p:spPr>
            <a:xfrm>
              <a:off x="-47400637" y="-503970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A73C67F4-5A82-8387-49F2-39A50311D7BF}"/>
                </a:ext>
              </a:extLst>
            </p:cNvPr>
            <p:cNvSpPr/>
            <p:nvPr/>
          </p:nvSpPr>
          <p:spPr>
            <a:xfrm>
              <a:off x="-48469815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C7472550-D937-D4ED-67DA-CD7D5D3D14EB}"/>
                </a:ext>
              </a:extLst>
            </p:cNvPr>
            <p:cNvSpPr/>
            <p:nvPr/>
          </p:nvSpPr>
          <p:spPr>
            <a:xfrm>
              <a:off x="-51092011" y="-916122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3DD1BA10-41D1-0161-2266-14290024B769}"/>
                </a:ext>
              </a:extLst>
            </p:cNvPr>
            <p:cNvSpPr/>
            <p:nvPr/>
          </p:nvSpPr>
          <p:spPr>
            <a:xfrm>
              <a:off x="-48608055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9F70896A-ADA5-50FC-19BA-CFDB1D322B88}"/>
                </a:ext>
              </a:extLst>
            </p:cNvPr>
            <p:cNvSpPr/>
            <p:nvPr/>
          </p:nvSpPr>
          <p:spPr>
            <a:xfrm>
              <a:off x="-49228681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6A3B57C4-5B62-4149-F98D-2A914DBF285D}"/>
                </a:ext>
              </a:extLst>
            </p:cNvPr>
            <p:cNvSpPr/>
            <p:nvPr/>
          </p:nvSpPr>
          <p:spPr>
            <a:xfrm>
              <a:off x="-49642674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165143C7-97B5-646D-A9D2-5D417F8AD563}"/>
                </a:ext>
              </a:extLst>
            </p:cNvPr>
            <p:cNvSpPr/>
            <p:nvPr/>
          </p:nvSpPr>
          <p:spPr>
            <a:xfrm>
              <a:off x="-50056666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5C9DB9C0-04AE-27CE-9C5A-4726AF96838D}"/>
                </a:ext>
              </a:extLst>
            </p:cNvPr>
            <p:cNvSpPr/>
            <p:nvPr/>
          </p:nvSpPr>
          <p:spPr>
            <a:xfrm>
              <a:off x="-48229105" y="-8742877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F6E67D30-0293-B951-2F11-1732509A59D1}"/>
                </a:ext>
              </a:extLst>
            </p:cNvPr>
            <p:cNvSpPr/>
            <p:nvPr/>
          </p:nvSpPr>
          <p:spPr>
            <a:xfrm>
              <a:off x="-50505138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0E8A51E3-066D-FBD8-7D10-163B9D03C21C}"/>
                </a:ext>
              </a:extLst>
            </p:cNvPr>
            <p:cNvSpPr/>
            <p:nvPr/>
          </p:nvSpPr>
          <p:spPr>
            <a:xfrm>
              <a:off x="-47366077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0228EA03-7982-4B2D-09F9-8ED146BE9E86}"/>
                </a:ext>
              </a:extLst>
            </p:cNvPr>
            <p:cNvSpPr/>
            <p:nvPr/>
          </p:nvSpPr>
          <p:spPr>
            <a:xfrm>
              <a:off x="-50470659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5FCB6509-012E-2E7B-03FB-F6BC2CA22C12}"/>
                </a:ext>
              </a:extLst>
            </p:cNvPr>
            <p:cNvSpPr/>
            <p:nvPr/>
          </p:nvSpPr>
          <p:spPr>
            <a:xfrm>
              <a:off x="-53334451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E02E834B-6D5B-3E5E-01C4-54E4832B58DF}"/>
                </a:ext>
              </a:extLst>
            </p:cNvPr>
            <p:cNvSpPr/>
            <p:nvPr/>
          </p:nvSpPr>
          <p:spPr>
            <a:xfrm>
              <a:off x="-50884652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036ACA8A-5B48-E9C4-0D2E-F9E66AE68333}"/>
                </a:ext>
              </a:extLst>
            </p:cNvPr>
            <p:cNvSpPr/>
            <p:nvPr/>
          </p:nvSpPr>
          <p:spPr>
            <a:xfrm>
              <a:off x="-53195809" y="-742846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946C87C2-BF39-458E-FE26-C91A09A8E998}"/>
                </a:ext>
              </a:extLst>
            </p:cNvPr>
            <p:cNvSpPr/>
            <p:nvPr/>
          </p:nvSpPr>
          <p:spPr>
            <a:xfrm>
              <a:off x="-46986644" y="-503970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E572CAC7-5CDC-0496-F3C4-1DF48F38DB2A}"/>
                </a:ext>
              </a:extLst>
            </p:cNvPr>
            <p:cNvSpPr/>
            <p:nvPr/>
          </p:nvSpPr>
          <p:spPr>
            <a:xfrm>
              <a:off x="-49401239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71D029E6-4156-6A81-43D1-01CF10CAB525}"/>
                </a:ext>
              </a:extLst>
            </p:cNvPr>
            <p:cNvSpPr/>
            <p:nvPr/>
          </p:nvSpPr>
          <p:spPr>
            <a:xfrm>
              <a:off x="-51298644" y="-916098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DBCB1A6B-B2F6-544B-C5FA-B9769312B559}"/>
                </a:ext>
              </a:extLst>
            </p:cNvPr>
            <p:cNvSpPr/>
            <p:nvPr/>
          </p:nvSpPr>
          <p:spPr>
            <a:xfrm>
              <a:off x="-52747901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CFCF0800-5CD4-6264-A97E-E450ACD6ABC3}"/>
                </a:ext>
              </a:extLst>
            </p:cNvPr>
            <p:cNvSpPr/>
            <p:nvPr/>
          </p:nvSpPr>
          <p:spPr>
            <a:xfrm>
              <a:off x="-51368167" y="-8324853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24B332E9-2E41-BA05-F653-82F51F569A68}"/>
                </a:ext>
              </a:extLst>
            </p:cNvPr>
            <p:cNvSpPr/>
            <p:nvPr/>
          </p:nvSpPr>
          <p:spPr>
            <a:xfrm>
              <a:off x="-49815231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907999FD-F368-BACF-81C1-E1C3C9C30713}"/>
                </a:ext>
              </a:extLst>
            </p:cNvPr>
            <p:cNvSpPr/>
            <p:nvPr/>
          </p:nvSpPr>
          <p:spPr>
            <a:xfrm>
              <a:off x="-52920458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E3E5CAC8-6A30-A17C-FC1A-68F7E803DEA4}"/>
                </a:ext>
              </a:extLst>
            </p:cNvPr>
            <p:cNvSpPr/>
            <p:nvPr/>
          </p:nvSpPr>
          <p:spPr>
            <a:xfrm>
              <a:off x="-50229224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5E46FCF1-55C0-DA6C-592D-0DABDA735F6E}"/>
                </a:ext>
              </a:extLst>
            </p:cNvPr>
            <p:cNvSpPr/>
            <p:nvPr/>
          </p:nvSpPr>
          <p:spPr>
            <a:xfrm>
              <a:off x="-52402303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E484770F-7159-0025-0974-0EF324C79D0A}"/>
                </a:ext>
              </a:extLst>
            </p:cNvPr>
            <p:cNvSpPr/>
            <p:nvPr/>
          </p:nvSpPr>
          <p:spPr>
            <a:xfrm>
              <a:off x="-52333908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BE9A5682-4BB6-7C58-3398-7189C9992E94}"/>
                </a:ext>
              </a:extLst>
            </p:cNvPr>
            <p:cNvSpPr/>
            <p:nvPr/>
          </p:nvSpPr>
          <p:spPr>
            <a:xfrm>
              <a:off x="-49297801" y="-49794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AAD69DF9-4A75-C705-AA1A-5491F3F7A0A0}"/>
                </a:ext>
              </a:extLst>
            </p:cNvPr>
            <p:cNvSpPr/>
            <p:nvPr/>
          </p:nvSpPr>
          <p:spPr>
            <a:xfrm>
              <a:off x="-50643216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321347DF-9671-768A-4E81-555F65975F6F}"/>
                </a:ext>
              </a:extLst>
            </p:cNvPr>
            <p:cNvSpPr/>
            <p:nvPr/>
          </p:nvSpPr>
          <p:spPr>
            <a:xfrm>
              <a:off x="-49160125" y="-49794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E2B32FEF-8A2C-F77D-E076-2E5C6B807386}"/>
                </a:ext>
              </a:extLst>
            </p:cNvPr>
            <p:cNvSpPr/>
            <p:nvPr/>
          </p:nvSpPr>
          <p:spPr>
            <a:xfrm>
              <a:off x="-51057209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12623210-E0F3-FF26-40CB-D78FD2226536}"/>
                </a:ext>
              </a:extLst>
            </p:cNvPr>
            <p:cNvSpPr/>
            <p:nvPr/>
          </p:nvSpPr>
          <p:spPr>
            <a:xfrm>
              <a:off x="-51988310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339BB13E-6C3F-1A18-3BCD-6587A33E15AC}"/>
                </a:ext>
              </a:extLst>
            </p:cNvPr>
            <p:cNvSpPr/>
            <p:nvPr/>
          </p:nvSpPr>
          <p:spPr>
            <a:xfrm>
              <a:off x="-51919996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69887139-46DD-5D29-2E7E-8DAF1F75D024}"/>
                </a:ext>
              </a:extLst>
            </p:cNvPr>
            <p:cNvSpPr/>
            <p:nvPr/>
          </p:nvSpPr>
          <p:spPr>
            <a:xfrm>
              <a:off x="-52781816" y="-742846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E3A8C112-38D7-6545-EE45-A5F1D577D522}"/>
                </a:ext>
              </a:extLst>
            </p:cNvPr>
            <p:cNvSpPr/>
            <p:nvPr/>
          </p:nvSpPr>
          <p:spPr>
            <a:xfrm>
              <a:off x="-48332140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BC914847-A61E-5037-C03A-52DFD02C15B0}"/>
                </a:ext>
              </a:extLst>
            </p:cNvPr>
            <p:cNvSpPr/>
            <p:nvPr/>
          </p:nvSpPr>
          <p:spPr>
            <a:xfrm>
              <a:off x="-52299187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C19243F5-B480-5292-CDE1-7B52C1C6DF69}"/>
                </a:ext>
              </a:extLst>
            </p:cNvPr>
            <p:cNvSpPr/>
            <p:nvPr/>
          </p:nvSpPr>
          <p:spPr>
            <a:xfrm>
              <a:off x="-52436862" y="-671132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D09A0506-74BD-889A-0BBF-EA93D013B475}"/>
                </a:ext>
              </a:extLst>
            </p:cNvPr>
            <p:cNvSpPr/>
            <p:nvPr/>
          </p:nvSpPr>
          <p:spPr>
            <a:xfrm>
              <a:off x="-51574317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E0D7380D-87CB-70FF-167F-31E48AC04367}"/>
                </a:ext>
              </a:extLst>
            </p:cNvPr>
            <p:cNvSpPr/>
            <p:nvPr/>
          </p:nvSpPr>
          <p:spPr>
            <a:xfrm>
              <a:off x="-51506003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17F6B614-F8E3-6C07-296F-8B47BEC4EAF0}"/>
                </a:ext>
              </a:extLst>
            </p:cNvPr>
            <p:cNvSpPr/>
            <p:nvPr/>
          </p:nvSpPr>
          <p:spPr>
            <a:xfrm>
              <a:off x="-47090162" y="-49794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5FE5FAF1-7B61-AF6B-72B7-5E6EE26CFB29}"/>
                </a:ext>
              </a:extLst>
            </p:cNvPr>
            <p:cNvSpPr/>
            <p:nvPr/>
          </p:nvSpPr>
          <p:spPr>
            <a:xfrm>
              <a:off x="-52540220" y="-8324853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5E465335-1282-27CF-8128-DDA39C1EBF17}"/>
                </a:ext>
              </a:extLst>
            </p:cNvPr>
            <p:cNvSpPr/>
            <p:nvPr/>
          </p:nvSpPr>
          <p:spPr>
            <a:xfrm>
              <a:off x="-52850855" y="-671132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82D68EDC-6ABF-7C38-F719-05994B20F1B6}"/>
                </a:ext>
              </a:extLst>
            </p:cNvPr>
            <p:cNvSpPr/>
            <p:nvPr/>
          </p:nvSpPr>
          <p:spPr>
            <a:xfrm>
              <a:off x="-47538876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26DEAF11-99AB-7FF2-4F33-8CFAB02991F0}"/>
                </a:ext>
              </a:extLst>
            </p:cNvPr>
            <p:cNvSpPr/>
            <p:nvPr/>
          </p:nvSpPr>
          <p:spPr>
            <a:xfrm>
              <a:off x="-51160325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C318161B-AEA4-15BB-036E-127918100DB8}"/>
                </a:ext>
              </a:extLst>
            </p:cNvPr>
            <p:cNvSpPr/>
            <p:nvPr/>
          </p:nvSpPr>
          <p:spPr>
            <a:xfrm>
              <a:off x="-51092011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81E4282E-E552-EB03-1D32-F85934035E8E}"/>
                </a:ext>
              </a:extLst>
            </p:cNvPr>
            <p:cNvSpPr/>
            <p:nvPr/>
          </p:nvSpPr>
          <p:spPr>
            <a:xfrm>
              <a:off x="-53264848" y="-671132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6CF8B192-F55B-7E6B-7970-396826C2E329}"/>
                </a:ext>
              </a:extLst>
            </p:cNvPr>
            <p:cNvSpPr/>
            <p:nvPr/>
          </p:nvSpPr>
          <p:spPr>
            <a:xfrm>
              <a:off x="-48469815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3F7838C2-FBE3-B251-3E99-0E12039C83A3}"/>
                </a:ext>
              </a:extLst>
            </p:cNvPr>
            <p:cNvSpPr/>
            <p:nvPr/>
          </p:nvSpPr>
          <p:spPr>
            <a:xfrm>
              <a:off x="-47607190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8398AC07-C2AD-5591-DA61-8CAC38D00225}"/>
                </a:ext>
              </a:extLst>
            </p:cNvPr>
            <p:cNvSpPr/>
            <p:nvPr/>
          </p:nvSpPr>
          <p:spPr>
            <a:xfrm>
              <a:off x="-48746133" y="-67716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9A32F68F-49E3-62BF-E8F0-25235EA0E9AF}"/>
                </a:ext>
              </a:extLst>
            </p:cNvPr>
            <p:cNvSpPr/>
            <p:nvPr/>
          </p:nvSpPr>
          <p:spPr>
            <a:xfrm>
              <a:off x="-50746332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EEDE49D2-6B9A-65B9-5D45-2D34540A2980}"/>
                </a:ext>
              </a:extLst>
            </p:cNvPr>
            <p:cNvSpPr/>
            <p:nvPr/>
          </p:nvSpPr>
          <p:spPr>
            <a:xfrm>
              <a:off x="-50678018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0F6F18F2-F706-726A-245D-50BE03418ADA}"/>
                </a:ext>
              </a:extLst>
            </p:cNvPr>
            <p:cNvSpPr/>
            <p:nvPr/>
          </p:nvSpPr>
          <p:spPr>
            <a:xfrm>
              <a:off x="-47952868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252769D1-9EA5-35CB-8221-D7ED7522999B}"/>
                </a:ext>
              </a:extLst>
            </p:cNvPr>
            <p:cNvSpPr/>
            <p:nvPr/>
          </p:nvSpPr>
          <p:spPr>
            <a:xfrm>
              <a:off x="-48883808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3F914F18-FAD2-5783-0E92-2DA11ED89F05}"/>
                </a:ext>
              </a:extLst>
            </p:cNvPr>
            <p:cNvSpPr/>
            <p:nvPr/>
          </p:nvSpPr>
          <p:spPr>
            <a:xfrm>
              <a:off x="-48021182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653B6A9B-20DE-4AE7-4C69-99990924F61E}"/>
                </a:ext>
              </a:extLst>
            </p:cNvPr>
            <p:cNvSpPr/>
            <p:nvPr/>
          </p:nvSpPr>
          <p:spPr>
            <a:xfrm>
              <a:off x="-49160125" y="-67716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5AC79260-F894-1DBB-C4C2-917BAC7BA977}"/>
                </a:ext>
              </a:extLst>
            </p:cNvPr>
            <p:cNvSpPr/>
            <p:nvPr/>
          </p:nvSpPr>
          <p:spPr>
            <a:xfrm>
              <a:off x="-50332339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6710C61D-0495-AD80-F006-81E9F4227D73}"/>
                </a:ext>
              </a:extLst>
            </p:cNvPr>
            <p:cNvSpPr/>
            <p:nvPr/>
          </p:nvSpPr>
          <p:spPr>
            <a:xfrm>
              <a:off x="-50264025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EA13631A-603C-A394-0D1E-CBF6C8553EE9}"/>
                </a:ext>
              </a:extLst>
            </p:cNvPr>
            <p:cNvSpPr/>
            <p:nvPr/>
          </p:nvSpPr>
          <p:spPr>
            <a:xfrm>
              <a:off x="-48366861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484C6692-CD03-E610-6292-D082F367D2E7}"/>
                </a:ext>
              </a:extLst>
            </p:cNvPr>
            <p:cNvSpPr/>
            <p:nvPr/>
          </p:nvSpPr>
          <p:spPr>
            <a:xfrm>
              <a:off x="-49297801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EB846919-5941-FA08-7AC6-CEDB04951820}"/>
                </a:ext>
              </a:extLst>
            </p:cNvPr>
            <p:cNvSpPr/>
            <p:nvPr/>
          </p:nvSpPr>
          <p:spPr>
            <a:xfrm>
              <a:off x="-48435175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B6E93B41-0F76-2B2E-68F6-291816E49AF0}"/>
                </a:ext>
              </a:extLst>
            </p:cNvPr>
            <p:cNvSpPr/>
            <p:nvPr/>
          </p:nvSpPr>
          <p:spPr>
            <a:xfrm>
              <a:off x="-49574118" y="-67716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0A940F80-5E92-FD53-2519-50B589E93556}"/>
                </a:ext>
              </a:extLst>
            </p:cNvPr>
            <p:cNvSpPr/>
            <p:nvPr/>
          </p:nvSpPr>
          <p:spPr>
            <a:xfrm>
              <a:off x="-48780854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85716AE3-1131-352E-BA06-0EC444ED645F}"/>
                </a:ext>
              </a:extLst>
            </p:cNvPr>
            <p:cNvSpPr/>
            <p:nvPr/>
          </p:nvSpPr>
          <p:spPr>
            <a:xfrm>
              <a:off x="-49850033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9AA8848E-C97D-B97E-3BAE-3D11A51CE5F3}"/>
                </a:ext>
              </a:extLst>
            </p:cNvPr>
            <p:cNvSpPr/>
            <p:nvPr/>
          </p:nvSpPr>
          <p:spPr>
            <a:xfrm>
              <a:off x="-48849168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C9D92753-B433-DDB1-7CAE-24E92FE10E83}"/>
                </a:ext>
              </a:extLst>
            </p:cNvPr>
            <p:cNvSpPr/>
            <p:nvPr/>
          </p:nvSpPr>
          <p:spPr>
            <a:xfrm>
              <a:off x="-49711793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6B3FB306-B7BB-F650-B734-65A772D5F559}"/>
                </a:ext>
              </a:extLst>
            </p:cNvPr>
            <p:cNvSpPr/>
            <p:nvPr/>
          </p:nvSpPr>
          <p:spPr>
            <a:xfrm>
              <a:off x="-51401679" y="-742878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3326F2A3-2679-0539-D503-02DF1B07926D}"/>
                </a:ext>
              </a:extLst>
            </p:cNvPr>
            <p:cNvSpPr/>
            <p:nvPr/>
          </p:nvSpPr>
          <p:spPr>
            <a:xfrm>
              <a:off x="-50125786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CE631DA4-8694-AC36-D825-2385520090EC}"/>
                </a:ext>
              </a:extLst>
            </p:cNvPr>
            <p:cNvSpPr/>
            <p:nvPr/>
          </p:nvSpPr>
          <p:spPr>
            <a:xfrm>
              <a:off x="-49194846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A83FB8AC-9AA1-6194-89C6-AE4E821A4021}"/>
                </a:ext>
              </a:extLst>
            </p:cNvPr>
            <p:cNvSpPr/>
            <p:nvPr/>
          </p:nvSpPr>
          <p:spPr>
            <a:xfrm>
              <a:off x="-49436040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95DA5FAB-25C5-9311-6A66-5C175722AD2F}"/>
                </a:ext>
              </a:extLst>
            </p:cNvPr>
            <p:cNvSpPr/>
            <p:nvPr/>
          </p:nvSpPr>
          <p:spPr>
            <a:xfrm>
              <a:off x="-49263160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9A440B64-8397-3777-CB56-4B2192EF91D9}"/>
                </a:ext>
              </a:extLst>
            </p:cNvPr>
            <p:cNvSpPr/>
            <p:nvPr/>
          </p:nvSpPr>
          <p:spPr>
            <a:xfrm>
              <a:off x="-51126409" y="-742846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ECF47744-B9C6-7EA0-511A-0058DFBF0D16}"/>
                </a:ext>
              </a:extLst>
            </p:cNvPr>
            <p:cNvSpPr/>
            <p:nvPr/>
          </p:nvSpPr>
          <p:spPr>
            <a:xfrm>
              <a:off x="-50987687" y="-742878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B756D34C-C7DC-6417-8150-815CBCD3F585}"/>
                </a:ext>
              </a:extLst>
            </p:cNvPr>
            <p:cNvSpPr/>
            <p:nvPr/>
          </p:nvSpPr>
          <p:spPr>
            <a:xfrm>
              <a:off x="-50539779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C6C7C0C6-AA6D-724F-5C86-EC5ABBBE1004}"/>
                </a:ext>
              </a:extLst>
            </p:cNvPr>
            <p:cNvSpPr/>
            <p:nvPr/>
          </p:nvSpPr>
          <p:spPr>
            <a:xfrm>
              <a:off x="-49608839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3D96E9D6-34FD-E87E-3585-0EB789117297}"/>
                </a:ext>
              </a:extLst>
            </p:cNvPr>
            <p:cNvSpPr/>
            <p:nvPr/>
          </p:nvSpPr>
          <p:spPr>
            <a:xfrm>
              <a:off x="-49022047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28CD6905-8A7F-5CE9-0E24-859E88B42607}"/>
                </a:ext>
              </a:extLst>
            </p:cNvPr>
            <p:cNvSpPr/>
            <p:nvPr/>
          </p:nvSpPr>
          <p:spPr>
            <a:xfrm>
              <a:off x="-49677153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686127DA-2BEC-E117-D58E-3E9D897E3DAC}"/>
                </a:ext>
              </a:extLst>
            </p:cNvPr>
            <p:cNvSpPr/>
            <p:nvPr/>
          </p:nvSpPr>
          <p:spPr>
            <a:xfrm>
              <a:off x="-50712417" y="-742846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AA78BAB3-FD96-8D44-B359-157FAE8DCB7B}"/>
                </a:ext>
              </a:extLst>
            </p:cNvPr>
            <p:cNvSpPr/>
            <p:nvPr/>
          </p:nvSpPr>
          <p:spPr>
            <a:xfrm>
              <a:off x="-50022832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17014827-A0CC-C1AA-9F6E-216B2F86AEA2}"/>
                </a:ext>
              </a:extLst>
            </p:cNvPr>
            <p:cNvSpPr/>
            <p:nvPr/>
          </p:nvSpPr>
          <p:spPr>
            <a:xfrm>
              <a:off x="-50953771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0BDE54D6-43A8-26A7-1F78-3B07CDDF1EE1}"/>
                </a:ext>
              </a:extLst>
            </p:cNvPr>
            <p:cNvSpPr/>
            <p:nvPr/>
          </p:nvSpPr>
          <p:spPr>
            <a:xfrm>
              <a:off x="-50091146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5A68CBD5-6AAD-819E-7118-A34D66FD13E8}"/>
                </a:ext>
              </a:extLst>
            </p:cNvPr>
            <p:cNvSpPr/>
            <p:nvPr/>
          </p:nvSpPr>
          <p:spPr>
            <a:xfrm>
              <a:off x="-48608055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E3C68355-D69A-6298-A618-1A0046F62819}"/>
                </a:ext>
              </a:extLst>
            </p:cNvPr>
            <p:cNvSpPr/>
            <p:nvPr/>
          </p:nvSpPr>
          <p:spPr>
            <a:xfrm>
              <a:off x="-50573694" y="-742878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26E01612-8305-5835-A77E-F0DA2D07A45D}"/>
                </a:ext>
              </a:extLst>
            </p:cNvPr>
            <p:cNvSpPr/>
            <p:nvPr/>
          </p:nvSpPr>
          <p:spPr>
            <a:xfrm>
              <a:off x="-50505138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ADF70604-E862-82DD-BE1E-10B56D253ECB}"/>
                </a:ext>
              </a:extLst>
            </p:cNvPr>
            <p:cNvSpPr/>
            <p:nvPr/>
          </p:nvSpPr>
          <p:spPr>
            <a:xfrm>
              <a:off x="-51712637" y="-916098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EFE3D9AC-42DB-FAF5-6F9C-4D912953DBF3}"/>
                </a:ext>
              </a:extLst>
            </p:cNvPr>
            <p:cNvSpPr/>
            <p:nvPr/>
          </p:nvSpPr>
          <p:spPr>
            <a:xfrm>
              <a:off x="-51367683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33399AA6-1913-0DFD-DA21-69CC886AA35D}"/>
                </a:ext>
              </a:extLst>
            </p:cNvPr>
            <p:cNvSpPr/>
            <p:nvPr/>
          </p:nvSpPr>
          <p:spPr>
            <a:xfrm>
              <a:off x="-50919131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1E9BFB5E-448A-A878-219C-AD1B3ADD4958}"/>
                </a:ext>
              </a:extLst>
            </p:cNvPr>
            <p:cNvSpPr/>
            <p:nvPr/>
          </p:nvSpPr>
          <p:spPr>
            <a:xfrm>
              <a:off x="-48194062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AF9CAEF9-64FB-0FE9-33D2-45BFEF3BF0B0}"/>
                </a:ext>
              </a:extLst>
            </p:cNvPr>
            <p:cNvSpPr/>
            <p:nvPr/>
          </p:nvSpPr>
          <p:spPr>
            <a:xfrm>
              <a:off x="-50919131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54EBE5A8-8BB9-AE9C-14EB-D2D482B12365}"/>
                </a:ext>
              </a:extLst>
            </p:cNvPr>
            <p:cNvSpPr/>
            <p:nvPr/>
          </p:nvSpPr>
          <p:spPr>
            <a:xfrm>
              <a:off x="-52195669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F02D35C6-CBEE-473A-85D1-568EDEF6D0F0}"/>
                </a:ext>
              </a:extLst>
            </p:cNvPr>
            <p:cNvSpPr/>
            <p:nvPr/>
          </p:nvSpPr>
          <p:spPr>
            <a:xfrm>
              <a:off x="-48055823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FF5C28CB-B647-7277-C6DF-8CD5D4179112}"/>
                </a:ext>
              </a:extLst>
            </p:cNvPr>
            <p:cNvSpPr/>
            <p:nvPr/>
          </p:nvSpPr>
          <p:spPr>
            <a:xfrm>
              <a:off x="-52540300" y="-67716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6D31B2E7-A438-78C2-E874-BBEF61F5326F}"/>
                </a:ext>
              </a:extLst>
            </p:cNvPr>
            <p:cNvSpPr/>
            <p:nvPr/>
          </p:nvSpPr>
          <p:spPr>
            <a:xfrm>
              <a:off x="-51333124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6CF09AE7-86D8-BDB1-5C19-691E2F8D9796}"/>
                </a:ext>
              </a:extLst>
            </p:cNvPr>
            <p:cNvSpPr/>
            <p:nvPr/>
          </p:nvSpPr>
          <p:spPr>
            <a:xfrm>
              <a:off x="-47780069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515FA4B0-283A-D8A5-DF96-4FAFC8939918}"/>
                </a:ext>
              </a:extLst>
            </p:cNvPr>
            <p:cNvSpPr/>
            <p:nvPr/>
          </p:nvSpPr>
          <p:spPr>
            <a:xfrm>
              <a:off x="-49401077" y="-7428787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42AA3710-D5DF-C020-8362-A34BA1FC8F47}"/>
                </a:ext>
              </a:extLst>
            </p:cNvPr>
            <p:cNvSpPr/>
            <p:nvPr/>
          </p:nvSpPr>
          <p:spPr>
            <a:xfrm>
              <a:off x="-52609661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5D8A0EBA-0318-3487-19FD-913F843168FF}"/>
                </a:ext>
              </a:extLst>
            </p:cNvPr>
            <p:cNvSpPr/>
            <p:nvPr/>
          </p:nvSpPr>
          <p:spPr>
            <a:xfrm>
              <a:off x="-49056527" y="-480044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6F1455BF-186E-520B-3ABB-045EFBE2CB41}"/>
                </a:ext>
              </a:extLst>
            </p:cNvPr>
            <p:cNvSpPr/>
            <p:nvPr/>
          </p:nvSpPr>
          <p:spPr>
            <a:xfrm>
              <a:off x="-52954293" y="-67716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DB485CE1-711F-E5F0-2CD8-7D3EEFFF0225}"/>
                </a:ext>
              </a:extLst>
            </p:cNvPr>
            <p:cNvSpPr/>
            <p:nvPr/>
          </p:nvSpPr>
          <p:spPr>
            <a:xfrm>
              <a:off x="-47918147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C7F179FD-1F50-DA69-A7E6-86F9FF66DDD0}"/>
                </a:ext>
              </a:extLst>
            </p:cNvPr>
            <p:cNvSpPr/>
            <p:nvPr/>
          </p:nvSpPr>
          <p:spPr>
            <a:xfrm>
              <a:off x="-51747116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810FADEF-27A0-040B-49B7-13CBD13120FD}"/>
                </a:ext>
              </a:extLst>
            </p:cNvPr>
            <p:cNvSpPr/>
            <p:nvPr/>
          </p:nvSpPr>
          <p:spPr>
            <a:xfrm>
              <a:off x="-51333124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E588C563-31EC-F9F0-34FF-E1E94F1C4AF4}"/>
                </a:ext>
              </a:extLst>
            </p:cNvPr>
            <p:cNvSpPr/>
            <p:nvPr/>
          </p:nvSpPr>
          <p:spPr>
            <a:xfrm>
              <a:off x="-51747116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2C181212-AAFA-1D10-CC66-239636A97867}"/>
                </a:ext>
              </a:extLst>
            </p:cNvPr>
            <p:cNvSpPr/>
            <p:nvPr/>
          </p:nvSpPr>
          <p:spPr>
            <a:xfrm>
              <a:off x="-52367984" y="-86238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2B7314A5-6C38-8B4F-5797-B77F37C08515}"/>
                </a:ext>
              </a:extLst>
            </p:cNvPr>
            <p:cNvSpPr/>
            <p:nvPr/>
          </p:nvSpPr>
          <p:spPr>
            <a:xfrm>
              <a:off x="-52161109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6BA7F20D-1E22-94EC-2869-4824D4D3BB0D}"/>
                </a:ext>
              </a:extLst>
            </p:cNvPr>
            <p:cNvSpPr/>
            <p:nvPr/>
          </p:nvSpPr>
          <p:spPr>
            <a:xfrm>
              <a:off x="-48229105" y="-7428706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0007CA93-B360-B38C-40DA-6CF93D2CF207}"/>
                </a:ext>
              </a:extLst>
            </p:cNvPr>
            <p:cNvSpPr/>
            <p:nvPr/>
          </p:nvSpPr>
          <p:spPr>
            <a:xfrm>
              <a:off x="-53230288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F66AA991-0AFC-0881-B020-D3D0232170E7}"/>
                </a:ext>
              </a:extLst>
            </p:cNvPr>
            <p:cNvSpPr/>
            <p:nvPr/>
          </p:nvSpPr>
          <p:spPr>
            <a:xfrm>
              <a:off x="-53161893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8BE372F0-69E3-A84A-6EF6-AEE2392F6359}"/>
                </a:ext>
              </a:extLst>
            </p:cNvPr>
            <p:cNvSpPr/>
            <p:nvPr/>
          </p:nvSpPr>
          <p:spPr>
            <a:xfrm>
              <a:off x="-52816295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EABC30FF-EBD0-8573-DF55-3478913E5675}"/>
                </a:ext>
              </a:extLst>
            </p:cNvPr>
            <p:cNvSpPr/>
            <p:nvPr/>
          </p:nvSpPr>
          <p:spPr>
            <a:xfrm>
              <a:off x="-51954072" y="-86238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E5E27C06-3D8A-6266-51A6-7D989658F9BD}"/>
                </a:ext>
              </a:extLst>
            </p:cNvPr>
            <p:cNvSpPr/>
            <p:nvPr/>
          </p:nvSpPr>
          <p:spPr>
            <a:xfrm>
              <a:off x="-52747901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E0518F1A-0B8F-B2F7-C75B-DD9AC3AF4954}"/>
                </a:ext>
              </a:extLst>
            </p:cNvPr>
            <p:cNvSpPr/>
            <p:nvPr/>
          </p:nvSpPr>
          <p:spPr>
            <a:xfrm>
              <a:off x="-52402303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889E5971-3BE2-0D94-22A5-5D9AE10C9E4B}"/>
                </a:ext>
              </a:extLst>
            </p:cNvPr>
            <p:cNvSpPr/>
            <p:nvPr/>
          </p:nvSpPr>
          <p:spPr>
            <a:xfrm>
              <a:off x="-52333908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C09B4425-CC39-3EF8-E3AF-F89A4796633C}"/>
                </a:ext>
              </a:extLst>
            </p:cNvPr>
            <p:cNvSpPr/>
            <p:nvPr/>
          </p:nvSpPr>
          <p:spPr>
            <a:xfrm>
              <a:off x="-51988310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26714B23-024D-4D01-B17A-B1D8FD8CF82D}"/>
                </a:ext>
              </a:extLst>
            </p:cNvPr>
            <p:cNvSpPr/>
            <p:nvPr/>
          </p:nvSpPr>
          <p:spPr>
            <a:xfrm>
              <a:off x="-51919996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AB5DCF94-F821-22CF-DE93-D1F6B4AA2535}"/>
                </a:ext>
              </a:extLst>
            </p:cNvPr>
            <p:cNvSpPr/>
            <p:nvPr/>
          </p:nvSpPr>
          <p:spPr>
            <a:xfrm>
              <a:off x="-51540080" y="-86238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666D5AF9-404D-386B-C4B7-035925BA66F9}"/>
                </a:ext>
              </a:extLst>
            </p:cNvPr>
            <p:cNvSpPr/>
            <p:nvPr/>
          </p:nvSpPr>
          <p:spPr>
            <a:xfrm>
              <a:off x="-51574317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30C79F1B-4179-C5AD-0322-596AFAB2825F}"/>
                </a:ext>
              </a:extLst>
            </p:cNvPr>
            <p:cNvSpPr/>
            <p:nvPr/>
          </p:nvSpPr>
          <p:spPr>
            <a:xfrm>
              <a:off x="-51506003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C45833AE-7DB7-73C9-5416-AF09F34ECAB7}"/>
                </a:ext>
              </a:extLst>
            </p:cNvPr>
            <p:cNvSpPr/>
            <p:nvPr/>
          </p:nvSpPr>
          <p:spPr>
            <a:xfrm>
              <a:off x="-48400938" y="-84434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32FC47C7-6883-4243-B7EA-2D940BD0C1FE}"/>
                </a:ext>
              </a:extLst>
            </p:cNvPr>
            <p:cNvSpPr/>
            <p:nvPr/>
          </p:nvSpPr>
          <p:spPr>
            <a:xfrm>
              <a:off x="-51160325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E12AE4DB-C10C-7ABD-D868-5596A9DE994C}"/>
                </a:ext>
              </a:extLst>
            </p:cNvPr>
            <p:cNvSpPr/>
            <p:nvPr/>
          </p:nvSpPr>
          <p:spPr>
            <a:xfrm>
              <a:off x="-51092011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D1BDBFD1-B572-F2A1-864B-119924E00B31}"/>
                </a:ext>
              </a:extLst>
            </p:cNvPr>
            <p:cNvSpPr/>
            <p:nvPr/>
          </p:nvSpPr>
          <p:spPr>
            <a:xfrm>
              <a:off x="-50746332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55B8646E-E388-2A28-C0B7-3C3F890879C3}"/>
                </a:ext>
              </a:extLst>
            </p:cNvPr>
            <p:cNvSpPr/>
            <p:nvPr/>
          </p:nvSpPr>
          <p:spPr>
            <a:xfrm>
              <a:off x="-48814930" y="-84434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BA2FB3A2-8C5D-E82C-0C72-2A04409914BF}"/>
                </a:ext>
              </a:extLst>
            </p:cNvPr>
            <p:cNvSpPr/>
            <p:nvPr/>
          </p:nvSpPr>
          <p:spPr>
            <a:xfrm>
              <a:off x="-50678018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0073C72E-12E8-0494-C40A-B321C11BD882}"/>
                </a:ext>
              </a:extLst>
            </p:cNvPr>
            <p:cNvSpPr/>
            <p:nvPr/>
          </p:nvSpPr>
          <p:spPr>
            <a:xfrm>
              <a:off x="-50332339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9D2D9A95-44E5-E0B4-C89B-F3FFC3E83809}"/>
                </a:ext>
              </a:extLst>
            </p:cNvPr>
            <p:cNvSpPr/>
            <p:nvPr/>
          </p:nvSpPr>
          <p:spPr>
            <a:xfrm>
              <a:off x="-50264025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1EC1AD47-CCB2-C741-E10C-8B616D0FEDA7}"/>
                </a:ext>
              </a:extLst>
            </p:cNvPr>
            <p:cNvSpPr/>
            <p:nvPr/>
          </p:nvSpPr>
          <p:spPr>
            <a:xfrm>
              <a:off x="-49228923" y="-84434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D156EC1D-F66C-3C84-B8DF-4E568B5EB875}"/>
                </a:ext>
              </a:extLst>
            </p:cNvPr>
            <p:cNvSpPr/>
            <p:nvPr/>
          </p:nvSpPr>
          <p:spPr>
            <a:xfrm>
              <a:off x="-49918347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3C8FB2A6-FFB5-8BB7-3F37-171D03900971}"/>
                </a:ext>
              </a:extLst>
            </p:cNvPr>
            <p:cNvSpPr/>
            <p:nvPr/>
          </p:nvSpPr>
          <p:spPr>
            <a:xfrm>
              <a:off x="-49850033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735A3D3A-AD32-E881-8543-4166D5F6E806}"/>
                </a:ext>
              </a:extLst>
            </p:cNvPr>
            <p:cNvSpPr/>
            <p:nvPr/>
          </p:nvSpPr>
          <p:spPr>
            <a:xfrm>
              <a:off x="-49504354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97C8DFA8-CC5E-A0A6-6E96-E852AAE1986C}"/>
                </a:ext>
              </a:extLst>
            </p:cNvPr>
            <p:cNvSpPr/>
            <p:nvPr/>
          </p:nvSpPr>
          <p:spPr>
            <a:xfrm>
              <a:off x="-49436040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CA32CC67-9215-BD6D-65EF-AC4E53797E9C}"/>
                </a:ext>
              </a:extLst>
            </p:cNvPr>
            <p:cNvSpPr/>
            <p:nvPr/>
          </p:nvSpPr>
          <p:spPr>
            <a:xfrm>
              <a:off x="-49022047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05B1CB47-DDA8-706A-5723-03E029CCCB20}"/>
                </a:ext>
              </a:extLst>
            </p:cNvPr>
            <p:cNvSpPr/>
            <p:nvPr/>
          </p:nvSpPr>
          <p:spPr>
            <a:xfrm>
              <a:off x="-48608055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91C40A87-1E8B-D50A-B1C4-526B655DD5D9}"/>
                </a:ext>
              </a:extLst>
            </p:cNvPr>
            <p:cNvSpPr/>
            <p:nvPr/>
          </p:nvSpPr>
          <p:spPr>
            <a:xfrm>
              <a:off x="-48194062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7F878AB7-DBFC-FB98-AF27-4D8231F2EE3E}"/>
                </a:ext>
              </a:extLst>
            </p:cNvPr>
            <p:cNvSpPr/>
            <p:nvPr/>
          </p:nvSpPr>
          <p:spPr>
            <a:xfrm>
              <a:off x="-53368285" y="-724986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E24EACE6-5B9B-A9FB-84E1-F27A03043312}"/>
                </a:ext>
              </a:extLst>
            </p:cNvPr>
            <p:cNvSpPr/>
            <p:nvPr/>
          </p:nvSpPr>
          <p:spPr>
            <a:xfrm>
              <a:off x="-52954293" y="-724986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3A551DCA-0B04-0139-3318-6D0F1FBAC532}"/>
                </a:ext>
              </a:extLst>
            </p:cNvPr>
            <p:cNvSpPr/>
            <p:nvPr/>
          </p:nvSpPr>
          <p:spPr>
            <a:xfrm>
              <a:off x="-48573575" y="-695082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15E27659-CDBA-39E9-281C-80FF14304A43}"/>
                </a:ext>
              </a:extLst>
            </p:cNvPr>
            <p:cNvSpPr/>
            <p:nvPr/>
          </p:nvSpPr>
          <p:spPr>
            <a:xfrm>
              <a:off x="-52540300" y="-724986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11854B7A-DDBC-5BA2-D3F3-4BBC4930F6F4}"/>
                </a:ext>
              </a:extLst>
            </p:cNvPr>
            <p:cNvSpPr/>
            <p:nvPr/>
          </p:nvSpPr>
          <p:spPr>
            <a:xfrm>
              <a:off x="-51367683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73818849-3992-6D27-CF7C-E52340872295}"/>
                </a:ext>
              </a:extLst>
            </p:cNvPr>
            <p:cNvSpPr/>
            <p:nvPr/>
          </p:nvSpPr>
          <p:spPr>
            <a:xfrm>
              <a:off x="-50953771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0D62568D-E370-FA14-28FB-1FDCA8102A81}"/>
                </a:ext>
              </a:extLst>
            </p:cNvPr>
            <p:cNvSpPr/>
            <p:nvPr/>
          </p:nvSpPr>
          <p:spPr>
            <a:xfrm>
              <a:off x="-50539779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75B3DFD6-14E6-8664-8E1A-013BD0036DFC}"/>
                </a:ext>
              </a:extLst>
            </p:cNvPr>
            <p:cNvSpPr/>
            <p:nvPr/>
          </p:nvSpPr>
          <p:spPr>
            <a:xfrm>
              <a:off x="-49056527" y="-695082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1F56F7E3-7A9F-715A-3650-00611341BBC2}"/>
                </a:ext>
              </a:extLst>
            </p:cNvPr>
            <p:cNvSpPr/>
            <p:nvPr/>
          </p:nvSpPr>
          <p:spPr>
            <a:xfrm>
              <a:off x="-50125786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A407B3E8-62FF-AAB1-A59F-FD727AB498A7}"/>
                </a:ext>
              </a:extLst>
            </p:cNvPr>
            <p:cNvSpPr/>
            <p:nvPr/>
          </p:nvSpPr>
          <p:spPr>
            <a:xfrm>
              <a:off x="-49711793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BB3051C2-FFD4-91E3-0144-12B670DD2393}"/>
                </a:ext>
              </a:extLst>
            </p:cNvPr>
            <p:cNvSpPr/>
            <p:nvPr/>
          </p:nvSpPr>
          <p:spPr>
            <a:xfrm>
              <a:off x="-49297801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C9BCABCB-7509-3CEA-33B2-B97718C52B1F}"/>
                </a:ext>
              </a:extLst>
            </p:cNvPr>
            <p:cNvSpPr/>
            <p:nvPr/>
          </p:nvSpPr>
          <p:spPr>
            <a:xfrm>
              <a:off x="-49470519" y="-695082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A53413CD-DA88-FDD5-A057-587A5E9C43C7}"/>
                </a:ext>
              </a:extLst>
            </p:cNvPr>
            <p:cNvSpPr/>
            <p:nvPr/>
          </p:nvSpPr>
          <p:spPr>
            <a:xfrm>
              <a:off x="-48883808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9D27A36B-C982-7A22-E9A4-BEE014AC7596}"/>
                </a:ext>
              </a:extLst>
            </p:cNvPr>
            <p:cNvSpPr/>
            <p:nvPr/>
          </p:nvSpPr>
          <p:spPr>
            <a:xfrm>
              <a:off x="-48746133" y="-724986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89AA73FD-4D25-A84A-D3CC-D9CAFC4697D3}"/>
                </a:ext>
              </a:extLst>
            </p:cNvPr>
            <p:cNvSpPr/>
            <p:nvPr/>
          </p:nvSpPr>
          <p:spPr>
            <a:xfrm>
              <a:off x="-49815070" y="-6950745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8A6089BA-F917-3B95-ACFE-77AFCACB97F3}"/>
                </a:ext>
              </a:extLst>
            </p:cNvPr>
            <p:cNvSpPr/>
            <p:nvPr/>
          </p:nvSpPr>
          <p:spPr>
            <a:xfrm>
              <a:off x="-49884512" y="-695082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8785C5F9-98F2-C767-603E-39D66A0E93A4}"/>
                </a:ext>
              </a:extLst>
            </p:cNvPr>
            <p:cNvSpPr/>
            <p:nvPr/>
          </p:nvSpPr>
          <p:spPr>
            <a:xfrm>
              <a:off x="-48469815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58C47823-3CC9-68A2-71FD-80B3DFAEA5D7}"/>
                </a:ext>
              </a:extLst>
            </p:cNvPr>
            <p:cNvSpPr/>
            <p:nvPr/>
          </p:nvSpPr>
          <p:spPr>
            <a:xfrm>
              <a:off x="-47400637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E21088CF-19C0-1988-7E95-59F6614771A3}"/>
                </a:ext>
              </a:extLst>
            </p:cNvPr>
            <p:cNvSpPr/>
            <p:nvPr/>
          </p:nvSpPr>
          <p:spPr>
            <a:xfrm>
              <a:off x="-48332140" y="-724986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78B8AE0A-A383-3EE5-7946-BD328C474CE9}"/>
                </a:ext>
              </a:extLst>
            </p:cNvPr>
            <p:cNvSpPr/>
            <p:nvPr/>
          </p:nvSpPr>
          <p:spPr>
            <a:xfrm>
              <a:off x="-50298424" y="-695082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77BD7310-C21B-56D6-C438-45DA1A8709E9}"/>
                </a:ext>
              </a:extLst>
            </p:cNvPr>
            <p:cNvSpPr/>
            <p:nvPr/>
          </p:nvSpPr>
          <p:spPr>
            <a:xfrm>
              <a:off x="-53264848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7677BDBF-5213-ECEC-2140-01F8B9B25353}"/>
                </a:ext>
              </a:extLst>
            </p:cNvPr>
            <p:cNvSpPr/>
            <p:nvPr/>
          </p:nvSpPr>
          <p:spPr>
            <a:xfrm>
              <a:off x="-52850855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19A88774-D660-6C09-6C43-F2793847480F}"/>
                </a:ext>
              </a:extLst>
            </p:cNvPr>
            <p:cNvSpPr/>
            <p:nvPr/>
          </p:nvSpPr>
          <p:spPr>
            <a:xfrm>
              <a:off x="-52161109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E4F8180C-33D7-BBA8-AF88-ECF251CE8D41}"/>
                </a:ext>
              </a:extLst>
            </p:cNvPr>
            <p:cNvSpPr/>
            <p:nvPr/>
          </p:nvSpPr>
          <p:spPr>
            <a:xfrm>
              <a:off x="-52713180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8605718D-D70B-4E57-C9A5-F003C3F9D3A8}"/>
                </a:ext>
              </a:extLst>
            </p:cNvPr>
            <p:cNvSpPr/>
            <p:nvPr/>
          </p:nvSpPr>
          <p:spPr>
            <a:xfrm>
              <a:off x="-50919131" y="-695106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B763173D-C791-57EA-9514-EA6258E9C28C}"/>
                </a:ext>
              </a:extLst>
            </p:cNvPr>
            <p:cNvSpPr/>
            <p:nvPr/>
          </p:nvSpPr>
          <p:spPr>
            <a:xfrm>
              <a:off x="-53678840" y="-802533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F2F5B70E-CC9B-AA80-0C26-234592478B6E}"/>
                </a:ext>
              </a:extLst>
            </p:cNvPr>
            <p:cNvSpPr/>
            <p:nvPr/>
          </p:nvSpPr>
          <p:spPr>
            <a:xfrm>
              <a:off x="-47814629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E2C0E0BA-E05A-69E3-04A6-94D1DAD5EAB9}"/>
                </a:ext>
              </a:extLst>
            </p:cNvPr>
            <p:cNvSpPr/>
            <p:nvPr/>
          </p:nvSpPr>
          <p:spPr>
            <a:xfrm>
              <a:off x="-51333124" y="-695106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938F0A40-81D5-964A-09EA-1F0D2A6AF982}"/>
                </a:ext>
              </a:extLst>
            </p:cNvPr>
            <p:cNvSpPr/>
            <p:nvPr/>
          </p:nvSpPr>
          <p:spPr>
            <a:xfrm>
              <a:off x="-51747116" y="-922043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FA9244A2-8388-34A9-BAB8-B529CDBC0910}"/>
                </a:ext>
              </a:extLst>
            </p:cNvPr>
            <p:cNvSpPr/>
            <p:nvPr/>
          </p:nvSpPr>
          <p:spPr>
            <a:xfrm>
              <a:off x="-52436862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7979D527-B948-9FF8-625D-6FFD725CCA25}"/>
                </a:ext>
              </a:extLst>
            </p:cNvPr>
            <p:cNvSpPr/>
            <p:nvPr/>
          </p:nvSpPr>
          <p:spPr>
            <a:xfrm>
              <a:off x="-51747116" y="-695106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E8239659-4067-1B31-FC4F-17F435E59481}"/>
                </a:ext>
              </a:extLst>
            </p:cNvPr>
            <p:cNvSpPr/>
            <p:nvPr/>
          </p:nvSpPr>
          <p:spPr>
            <a:xfrm>
              <a:off x="-52299187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D9FE5DBA-1E46-A347-6BAB-A1FD5893935C}"/>
                </a:ext>
              </a:extLst>
            </p:cNvPr>
            <p:cNvSpPr/>
            <p:nvPr/>
          </p:nvSpPr>
          <p:spPr>
            <a:xfrm>
              <a:off x="-53264848" y="-802533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C74B1529-7FE2-1624-DD15-339973C203BC}"/>
                </a:ext>
              </a:extLst>
            </p:cNvPr>
            <p:cNvSpPr/>
            <p:nvPr/>
          </p:nvSpPr>
          <p:spPr>
            <a:xfrm>
              <a:off x="-52022870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78A18ACB-9F9E-D8B2-5FE1-DAE09833F360}"/>
                </a:ext>
              </a:extLst>
            </p:cNvPr>
            <p:cNvSpPr/>
            <p:nvPr/>
          </p:nvSpPr>
          <p:spPr>
            <a:xfrm>
              <a:off x="-51885194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F69ED307-F1AF-5BCD-9209-53C1FAD55FD7}"/>
                </a:ext>
              </a:extLst>
            </p:cNvPr>
            <p:cNvSpPr/>
            <p:nvPr/>
          </p:nvSpPr>
          <p:spPr>
            <a:xfrm>
              <a:off x="-52989094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3DCB1467-038A-70C0-50C4-A68A4E5892AD}"/>
                </a:ext>
              </a:extLst>
            </p:cNvPr>
            <p:cNvSpPr/>
            <p:nvPr/>
          </p:nvSpPr>
          <p:spPr>
            <a:xfrm>
              <a:off x="-52989094" y="-695106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6834DFC7-CDF5-90E4-EBD7-710F00042D7C}"/>
                </a:ext>
              </a:extLst>
            </p:cNvPr>
            <p:cNvSpPr/>
            <p:nvPr/>
          </p:nvSpPr>
          <p:spPr>
            <a:xfrm>
              <a:off x="-48228622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2893FA2D-4FDB-E306-49F6-E1D745A4F895}"/>
                </a:ext>
              </a:extLst>
            </p:cNvPr>
            <p:cNvSpPr/>
            <p:nvPr/>
          </p:nvSpPr>
          <p:spPr>
            <a:xfrm>
              <a:off x="-53403087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B20E8BCD-60E1-1333-5585-D4FD6FEC6A6B}"/>
                </a:ext>
              </a:extLst>
            </p:cNvPr>
            <p:cNvSpPr/>
            <p:nvPr/>
          </p:nvSpPr>
          <p:spPr>
            <a:xfrm>
              <a:off x="-51608877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2BAD5F9E-E7DF-AEEC-500F-2629EE09E095}"/>
                </a:ext>
              </a:extLst>
            </p:cNvPr>
            <p:cNvSpPr/>
            <p:nvPr/>
          </p:nvSpPr>
          <p:spPr>
            <a:xfrm>
              <a:off x="-48194062" y="-701035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C3C31DC8-3B0E-3CA3-6A63-4CA93EBDEE74}"/>
                </a:ext>
              </a:extLst>
            </p:cNvPr>
            <p:cNvSpPr/>
            <p:nvPr/>
          </p:nvSpPr>
          <p:spPr>
            <a:xfrm>
              <a:off x="-53817080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272D1677-8134-3CE4-5EB4-84DFFE7C1F4B}"/>
                </a:ext>
              </a:extLst>
            </p:cNvPr>
            <p:cNvSpPr/>
            <p:nvPr/>
          </p:nvSpPr>
          <p:spPr>
            <a:xfrm>
              <a:off x="-51471202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C7F6E905-D79E-637A-8E0A-F83CCB9FA07E}"/>
                </a:ext>
              </a:extLst>
            </p:cNvPr>
            <p:cNvSpPr/>
            <p:nvPr/>
          </p:nvSpPr>
          <p:spPr>
            <a:xfrm>
              <a:off x="-48608055" y="-701035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F96440E5-E2BF-E31A-F260-D22662413B09}"/>
                </a:ext>
              </a:extLst>
            </p:cNvPr>
            <p:cNvSpPr/>
            <p:nvPr/>
          </p:nvSpPr>
          <p:spPr>
            <a:xfrm>
              <a:off x="-51194884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FECAF6F3-B018-8BC4-F71C-DA4796ABEC75}"/>
                </a:ext>
              </a:extLst>
            </p:cNvPr>
            <p:cNvSpPr/>
            <p:nvPr/>
          </p:nvSpPr>
          <p:spPr>
            <a:xfrm>
              <a:off x="-52540300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1B236079-8D05-E279-74A0-3BED3BE6AA24}"/>
                </a:ext>
              </a:extLst>
            </p:cNvPr>
            <p:cNvSpPr/>
            <p:nvPr/>
          </p:nvSpPr>
          <p:spPr>
            <a:xfrm>
              <a:off x="-51057209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D9771FE2-7B5A-426B-2B90-8FD2F6A6CDFD}"/>
                </a:ext>
              </a:extLst>
            </p:cNvPr>
            <p:cNvSpPr/>
            <p:nvPr/>
          </p:nvSpPr>
          <p:spPr>
            <a:xfrm>
              <a:off x="-54024036" y="-7906184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AAE30C35-C3A1-DBBB-3D0A-722A253DCCB6}"/>
                </a:ext>
              </a:extLst>
            </p:cNvPr>
            <p:cNvSpPr/>
            <p:nvPr/>
          </p:nvSpPr>
          <p:spPr>
            <a:xfrm>
              <a:off x="-48642615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AE9C3C5F-500F-654B-D970-78C2369D06C2}"/>
                </a:ext>
              </a:extLst>
            </p:cNvPr>
            <p:cNvSpPr/>
            <p:nvPr/>
          </p:nvSpPr>
          <p:spPr>
            <a:xfrm>
              <a:off x="-49022047" y="-701035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B07945CC-F1A0-C240-1EE4-C32EA8E3CC2B}"/>
                </a:ext>
              </a:extLst>
            </p:cNvPr>
            <p:cNvSpPr/>
            <p:nvPr/>
          </p:nvSpPr>
          <p:spPr>
            <a:xfrm>
              <a:off x="-50643216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3760123A-462A-DC33-4CC7-942AC7354C8A}"/>
                </a:ext>
              </a:extLst>
            </p:cNvPr>
            <p:cNvSpPr/>
            <p:nvPr/>
          </p:nvSpPr>
          <p:spPr>
            <a:xfrm>
              <a:off x="-52126308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1679CB5C-5BD0-A02D-96F7-8A665CD7E2D0}"/>
                </a:ext>
              </a:extLst>
            </p:cNvPr>
            <p:cNvSpPr/>
            <p:nvPr/>
          </p:nvSpPr>
          <p:spPr>
            <a:xfrm>
              <a:off x="-50229224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FCC8BAB8-BD09-3EF0-195C-AF86A5CBC9FA}"/>
                </a:ext>
              </a:extLst>
            </p:cNvPr>
            <p:cNvSpPr/>
            <p:nvPr/>
          </p:nvSpPr>
          <p:spPr>
            <a:xfrm>
              <a:off x="-49815231" y="-802541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794B6DC7-D85A-1069-6E8B-9976B73FDC57}"/>
                </a:ext>
              </a:extLst>
            </p:cNvPr>
            <p:cNvSpPr/>
            <p:nvPr/>
          </p:nvSpPr>
          <p:spPr>
            <a:xfrm>
              <a:off x="-49436040" y="-701035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37A552CA-8D08-3200-AAA1-3F32DF9BF797}"/>
                </a:ext>
              </a:extLst>
            </p:cNvPr>
            <p:cNvSpPr/>
            <p:nvPr/>
          </p:nvSpPr>
          <p:spPr>
            <a:xfrm>
              <a:off x="-48987246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BBC8EB84-C177-0E28-A950-8B70A656F5E2}"/>
                </a:ext>
              </a:extLst>
            </p:cNvPr>
            <p:cNvSpPr/>
            <p:nvPr/>
          </p:nvSpPr>
          <p:spPr>
            <a:xfrm>
              <a:off x="-51781676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7AFEE5A5-70D1-D824-4A62-E089AB043AE8}"/>
                </a:ext>
              </a:extLst>
            </p:cNvPr>
            <p:cNvSpPr/>
            <p:nvPr/>
          </p:nvSpPr>
          <p:spPr>
            <a:xfrm>
              <a:off x="-49815231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7DFCD02A-2346-F74A-2082-95EBAC8E8164}"/>
                </a:ext>
              </a:extLst>
            </p:cNvPr>
            <p:cNvSpPr/>
            <p:nvPr/>
          </p:nvSpPr>
          <p:spPr>
            <a:xfrm>
              <a:off x="-50229224" y="-802541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B4BAA81D-FDD8-2A47-D2A5-47A209D4A510}"/>
                </a:ext>
              </a:extLst>
            </p:cNvPr>
            <p:cNvSpPr/>
            <p:nvPr/>
          </p:nvSpPr>
          <p:spPr>
            <a:xfrm>
              <a:off x="-49850033" y="-701035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DA656BA9-083E-02D9-8CAA-97248CDC39D3}"/>
                </a:ext>
              </a:extLst>
            </p:cNvPr>
            <p:cNvSpPr/>
            <p:nvPr/>
          </p:nvSpPr>
          <p:spPr>
            <a:xfrm>
              <a:off x="-49401239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60A0B165-B56D-9662-8A52-6D9CF11F5D94}"/>
                </a:ext>
              </a:extLst>
            </p:cNvPr>
            <p:cNvSpPr/>
            <p:nvPr/>
          </p:nvSpPr>
          <p:spPr>
            <a:xfrm>
              <a:off x="-50643216" y="-802541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2283422D-A432-50D9-0CF5-C1C3CD94D1A9}"/>
                </a:ext>
              </a:extLst>
            </p:cNvPr>
            <p:cNvSpPr/>
            <p:nvPr/>
          </p:nvSpPr>
          <p:spPr>
            <a:xfrm>
              <a:off x="-51367683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05E99971-1FA3-D1E9-21EF-DFD6C3C4FDF7}"/>
                </a:ext>
              </a:extLst>
            </p:cNvPr>
            <p:cNvSpPr/>
            <p:nvPr/>
          </p:nvSpPr>
          <p:spPr>
            <a:xfrm>
              <a:off x="-49056607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ACB72E55-8AB0-D194-B0D7-C09F01E94F49}"/>
                </a:ext>
              </a:extLst>
            </p:cNvPr>
            <p:cNvSpPr/>
            <p:nvPr/>
          </p:nvSpPr>
          <p:spPr>
            <a:xfrm>
              <a:off x="-49401239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F2B4BC57-86EF-62BE-B3AE-0D06E909516C}"/>
                </a:ext>
              </a:extLst>
            </p:cNvPr>
            <p:cNvSpPr/>
            <p:nvPr/>
          </p:nvSpPr>
          <p:spPr>
            <a:xfrm>
              <a:off x="-48987246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C6565595-80B1-5A82-D660-0E568D83A6CB}"/>
                </a:ext>
              </a:extLst>
            </p:cNvPr>
            <p:cNvSpPr/>
            <p:nvPr/>
          </p:nvSpPr>
          <p:spPr>
            <a:xfrm>
              <a:off x="-50470659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DB0FF718-6D22-2917-87D4-1B3543C6EC08}"/>
                </a:ext>
              </a:extLst>
            </p:cNvPr>
            <p:cNvSpPr/>
            <p:nvPr/>
          </p:nvSpPr>
          <p:spPr>
            <a:xfrm>
              <a:off x="-48642615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741B9545-148C-A4B3-197C-D33FE3DAE10D}"/>
                </a:ext>
              </a:extLst>
            </p:cNvPr>
            <p:cNvSpPr/>
            <p:nvPr/>
          </p:nvSpPr>
          <p:spPr>
            <a:xfrm>
              <a:off x="-50953771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53CACAD0-5196-7E23-64DC-27868168612A}"/>
                </a:ext>
              </a:extLst>
            </p:cNvPr>
            <p:cNvSpPr/>
            <p:nvPr/>
          </p:nvSpPr>
          <p:spPr>
            <a:xfrm>
              <a:off x="-48573253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E1F5548B-8ABE-BE14-73D2-BF1951A9BFE4}"/>
                </a:ext>
              </a:extLst>
            </p:cNvPr>
            <p:cNvSpPr/>
            <p:nvPr/>
          </p:nvSpPr>
          <p:spPr>
            <a:xfrm>
              <a:off x="-48228622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62080078-97FC-6398-765D-06955EA342F3}"/>
                </a:ext>
              </a:extLst>
            </p:cNvPr>
            <p:cNvSpPr/>
            <p:nvPr/>
          </p:nvSpPr>
          <p:spPr>
            <a:xfrm>
              <a:off x="-49815231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6DAA1C75-77EF-8632-9CB8-0374A266BEDB}"/>
                </a:ext>
              </a:extLst>
            </p:cNvPr>
            <p:cNvSpPr/>
            <p:nvPr/>
          </p:nvSpPr>
          <p:spPr>
            <a:xfrm>
              <a:off x="-50884652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49721815-E88F-3A21-5616-614A9D9CB26B}"/>
                </a:ext>
              </a:extLst>
            </p:cNvPr>
            <p:cNvSpPr/>
            <p:nvPr/>
          </p:nvSpPr>
          <p:spPr>
            <a:xfrm>
              <a:off x="-50954174" y="-7010843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F29EBD70-6729-E41B-EA3E-CF38EC9FC795}"/>
                </a:ext>
              </a:extLst>
            </p:cNvPr>
            <p:cNvSpPr/>
            <p:nvPr/>
          </p:nvSpPr>
          <p:spPr>
            <a:xfrm>
              <a:off x="-50539779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6AA3CE9F-1DD6-E500-1B9B-046645C817C6}"/>
                </a:ext>
              </a:extLst>
            </p:cNvPr>
            <p:cNvSpPr/>
            <p:nvPr/>
          </p:nvSpPr>
          <p:spPr>
            <a:xfrm>
              <a:off x="-48159261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C3F3FB57-1219-00DA-A5A5-1EC689259B71}"/>
                </a:ext>
              </a:extLst>
            </p:cNvPr>
            <p:cNvSpPr/>
            <p:nvPr/>
          </p:nvSpPr>
          <p:spPr>
            <a:xfrm>
              <a:off x="-50229224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D0A87C95-8B86-6226-5C1A-DB25F2F14C87}"/>
                </a:ext>
              </a:extLst>
            </p:cNvPr>
            <p:cNvSpPr/>
            <p:nvPr/>
          </p:nvSpPr>
          <p:spPr>
            <a:xfrm>
              <a:off x="-50643216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6125B2D8-FCA4-57B3-9372-DA7ACF47F163}"/>
                </a:ext>
              </a:extLst>
            </p:cNvPr>
            <p:cNvSpPr/>
            <p:nvPr/>
          </p:nvSpPr>
          <p:spPr>
            <a:xfrm>
              <a:off x="-51298644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0168E7D2-00D2-D419-344B-608C8AF34433}"/>
                </a:ext>
              </a:extLst>
            </p:cNvPr>
            <p:cNvSpPr/>
            <p:nvPr/>
          </p:nvSpPr>
          <p:spPr>
            <a:xfrm>
              <a:off x="-51057209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9710D18C-1783-4BD9-0B94-A9964071B103}"/>
                </a:ext>
              </a:extLst>
            </p:cNvPr>
            <p:cNvSpPr/>
            <p:nvPr/>
          </p:nvSpPr>
          <p:spPr>
            <a:xfrm>
              <a:off x="-50125786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68339532-27E4-9CB1-797B-6E04AFDAFAF1}"/>
                </a:ext>
              </a:extLst>
            </p:cNvPr>
            <p:cNvSpPr/>
            <p:nvPr/>
          </p:nvSpPr>
          <p:spPr>
            <a:xfrm>
              <a:off x="-51194884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AEA74DCA-4B22-FF66-18E4-D24D9C55C2E8}"/>
                </a:ext>
              </a:extLst>
            </p:cNvPr>
            <p:cNvSpPr/>
            <p:nvPr/>
          </p:nvSpPr>
          <p:spPr>
            <a:xfrm>
              <a:off x="-51471202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D2D41D08-98E6-C3F4-734A-223164E61881}"/>
                </a:ext>
              </a:extLst>
            </p:cNvPr>
            <p:cNvSpPr/>
            <p:nvPr/>
          </p:nvSpPr>
          <p:spPr>
            <a:xfrm>
              <a:off x="-51608877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93EEDB8D-783B-AB27-A318-90B5D07A1C6D}"/>
                </a:ext>
              </a:extLst>
            </p:cNvPr>
            <p:cNvSpPr/>
            <p:nvPr/>
          </p:nvSpPr>
          <p:spPr>
            <a:xfrm>
              <a:off x="-51712637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99979E70-6620-07B9-B9F7-9332F308C3CF}"/>
                </a:ext>
              </a:extLst>
            </p:cNvPr>
            <p:cNvSpPr/>
            <p:nvPr/>
          </p:nvSpPr>
          <p:spPr>
            <a:xfrm>
              <a:off x="-51885194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F557C0F3-2EFD-98A2-9769-B3E9153A7644}"/>
                </a:ext>
              </a:extLst>
            </p:cNvPr>
            <p:cNvSpPr/>
            <p:nvPr/>
          </p:nvSpPr>
          <p:spPr>
            <a:xfrm>
              <a:off x="-49711793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0A7FD400-C297-302D-937E-566D72B00F98}"/>
                </a:ext>
              </a:extLst>
            </p:cNvPr>
            <p:cNvSpPr/>
            <p:nvPr/>
          </p:nvSpPr>
          <p:spPr>
            <a:xfrm>
              <a:off x="-48814930" y="-71294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5D66E658-D893-DECE-FF3B-0141B08D5F75}"/>
                </a:ext>
              </a:extLst>
            </p:cNvPr>
            <p:cNvSpPr/>
            <p:nvPr/>
          </p:nvSpPr>
          <p:spPr>
            <a:xfrm>
              <a:off x="-49574118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D04C7014-538C-DD10-783B-150A22BCA7D9}"/>
                </a:ext>
              </a:extLst>
            </p:cNvPr>
            <p:cNvSpPr/>
            <p:nvPr/>
          </p:nvSpPr>
          <p:spPr>
            <a:xfrm>
              <a:off x="-52022870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0A37459A-6C79-387B-E0B2-364D4CA839C6}"/>
                </a:ext>
              </a:extLst>
            </p:cNvPr>
            <p:cNvSpPr/>
            <p:nvPr/>
          </p:nvSpPr>
          <p:spPr>
            <a:xfrm>
              <a:off x="-52299187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85AB6F4F-3B81-F32F-8030-545BCD222C03}"/>
                </a:ext>
              </a:extLst>
            </p:cNvPr>
            <p:cNvSpPr/>
            <p:nvPr/>
          </p:nvSpPr>
          <p:spPr>
            <a:xfrm>
              <a:off x="-52195588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0C0FB59B-5159-BC34-25A5-72A5B1510C14}"/>
                </a:ext>
              </a:extLst>
            </p:cNvPr>
            <p:cNvSpPr/>
            <p:nvPr/>
          </p:nvSpPr>
          <p:spPr>
            <a:xfrm>
              <a:off x="-49297801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251AD236-FC7E-3F8B-F13D-D2E8B1681A4C}"/>
                </a:ext>
              </a:extLst>
            </p:cNvPr>
            <p:cNvSpPr/>
            <p:nvPr/>
          </p:nvSpPr>
          <p:spPr>
            <a:xfrm>
              <a:off x="-47504155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41825F59-64E1-3A16-29D1-F17F79D1E4A3}"/>
                </a:ext>
              </a:extLst>
            </p:cNvPr>
            <p:cNvSpPr/>
            <p:nvPr/>
          </p:nvSpPr>
          <p:spPr>
            <a:xfrm>
              <a:off x="-49160125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C229711E-FBA2-0AEA-A238-AC1934866979}"/>
                </a:ext>
              </a:extLst>
            </p:cNvPr>
            <p:cNvSpPr/>
            <p:nvPr/>
          </p:nvSpPr>
          <p:spPr>
            <a:xfrm>
              <a:off x="-47918147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5E54AF2B-3E54-4AF1-65CF-F31EBD3EDF50}"/>
                </a:ext>
              </a:extLst>
            </p:cNvPr>
            <p:cNvSpPr/>
            <p:nvPr/>
          </p:nvSpPr>
          <p:spPr>
            <a:xfrm>
              <a:off x="-48055823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C0D754BF-ECDB-567F-9F87-0708E8A9C534}"/>
                </a:ext>
              </a:extLst>
            </p:cNvPr>
            <p:cNvSpPr/>
            <p:nvPr/>
          </p:nvSpPr>
          <p:spPr>
            <a:xfrm>
              <a:off x="-53437566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490C5344-1ABE-68F3-79B9-687D9BEDCB06}"/>
                </a:ext>
              </a:extLst>
            </p:cNvPr>
            <p:cNvSpPr/>
            <p:nvPr/>
          </p:nvSpPr>
          <p:spPr>
            <a:xfrm>
              <a:off x="-48883808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69AE3A76-EFA9-481E-0A28-4E1D7BCD365C}"/>
                </a:ext>
              </a:extLst>
            </p:cNvPr>
            <p:cNvSpPr/>
            <p:nvPr/>
          </p:nvSpPr>
          <p:spPr>
            <a:xfrm>
              <a:off x="-52954212" y="-7010843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EAC76596-056B-9DF3-6CAA-769A4E83FEC0}"/>
                </a:ext>
              </a:extLst>
            </p:cNvPr>
            <p:cNvSpPr/>
            <p:nvPr/>
          </p:nvSpPr>
          <p:spPr>
            <a:xfrm>
              <a:off x="-48746133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98068BC4-4802-6192-0210-5DC84244EC2C}"/>
                </a:ext>
              </a:extLst>
            </p:cNvPr>
            <p:cNvSpPr/>
            <p:nvPr/>
          </p:nvSpPr>
          <p:spPr>
            <a:xfrm>
              <a:off x="-53023574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CAE91EC8-0DDB-5DE7-4C66-02CE0C954907}"/>
                </a:ext>
              </a:extLst>
            </p:cNvPr>
            <p:cNvSpPr/>
            <p:nvPr/>
          </p:nvSpPr>
          <p:spPr>
            <a:xfrm>
              <a:off x="-48332140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AC1EAA4C-16C2-D6EB-7BD2-9626BCBF7F25}"/>
                </a:ext>
              </a:extLst>
            </p:cNvPr>
            <p:cNvSpPr/>
            <p:nvPr/>
          </p:nvSpPr>
          <p:spPr>
            <a:xfrm>
              <a:off x="-48469815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FF27031E-8CE1-2CD8-8EFB-F541DEE056C8}"/>
                </a:ext>
              </a:extLst>
            </p:cNvPr>
            <p:cNvSpPr/>
            <p:nvPr/>
          </p:nvSpPr>
          <p:spPr>
            <a:xfrm>
              <a:off x="-53230207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B5F1F15B-675C-FE3D-B765-A1F934334C2B}"/>
                </a:ext>
              </a:extLst>
            </p:cNvPr>
            <p:cNvSpPr/>
            <p:nvPr/>
          </p:nvSpPr>
          <p:spPr>
            <a:xfrm>
              <a:off x="-53367722" y="-701076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37A2CB9A-15BD-E22F-5A44-06848C008003}"/>
                </a:ext>
              </a:extLst>
            </p:cNvPr>
            <p:cNvSpPr/>
            <p:nvPr/>
          </p:nvSpPr>
          <p:spPr>
            <a:xfrm>
              <a:off x="-53161652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CA701BE6-B2D7-1B32-2800-3786D5861E60}"/>
                </a:ext>
              </a:extLst>
            </p:cNvPr>
            <p:cNvSpPr/>
            <p:nvPr/>
          </p:nvSpPr>
          <p:spPr>
            <a:xfrm>
              <a:off x="-52816215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EFD67BB9-666A-3B61-4623-083396FC6BA3}"/>
                </a:ext>
              </a:extLst>
            </p:cNvPr>
            <p:cNvSpPr/>
            <p:nvPr/>
          </p:nvSpPr>
          <p:spPr>
            <a:xfrm>
              <a:off x="-48435095" y="-707021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9D77994B-5805-A158-39AD-9A08DF9311AB}"/>
                </a:ext>
              </a:extLst>
            </p:cNvPr>
            <p:cNvSpPr/>
            <p:nvPr/>
          </p:nvSpPr>
          <p:spPr>
            <a:xfrm>
              <a:off x="-49194685" y="-707021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54630C9E-DDB5-5CA8-9359-32FCCC38636B}"/>
                </a:ext>
              </a:extLst>
            </p:cNvPr>
            <p:cNvSpPr/>
            <p:nvPr/>
          </p:nvSpPr>
          <p:spPr>
            <a:xfrm>
              <a:off x="-52747659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6F624B92-8DEA-F83C-0234-92C7F9B641E2}"/>
                </a:ext>
              </a:extLst>
            </p:cNvPr>
            <p:cNvSpPr/>
            <p:nvPr/>
          </p:nvSpPr>
          <p:spPr>
            <a:xfrm>
              <a:off x="-50298021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38E7DE44-F19D-7B88-7330-EFBF728B3A37}"/>
                </a:ext>
              </a:extLst>
            </p:cNvPr>
            <p:cNvSpPr/>
            <p:nvPr/>
          </p:nvSpPr>
          <p:spPr>
            <a:xfrm>
              <a:off x="-52402222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B3778EF1-ADF0-620C-BCD5-C7975A5EC1B6}"/>
                </a:ext>
              </a:extLst>
            </p:cNvPr>
            <p:cNvSpPr/>
            <p:nvPr/>
          </p:nvSpPr>
          <p:spPr>
            <a:xfrm>
              <a:off x="-50712014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6F15AD60-EEBF-BEAF-95C7-C6B95B7AD22D}"/>
                </a:ext>
              </a:extLst>
            </p:cNvPr>
            <p:cNvSpPr/>
            <p:nvPr/>
          </p:nvSpPr>
          <p:spPr>
            <a:xfrm>
              <a:off x="-51126007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C056D30A-4BE5-5C82-78A5-297BA364CC87}"/>
                </a:ext>
              </a:extLst>
            </p:cNvPr>
            <p:cNvSpPr/>
            <p:nvPr/>
          </p:nvSpPr>
          <p:spPr>
            <a:xfrm>
              <a:off x="-51539999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FE35BE36-389D-B8F0-F9F2-D694374872B5}"/>
                </a:ext>
              </a:extLst>
            </p:cNvPr>
            <p:cNvSpPr/>
            <p:nvPr/>
          </p:nvSpPr>
          <p:spPr>
            <a:xfrm>
              <a:off x="-51953992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2466559F-3FC4-EFCF-5526-B8A4424675BC}"/>
                </a:ext>
              </a:extLst>
            </p:cNvPr>
            <p:cNvSpPr/>
            <p:nvPr/>
          </p:nvSpPr>
          <p:spPr>
            <a:xfrm>
              <a:off x="-47573194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420F97FD-C40F-69B4-FDAD-715E5FBB6AD0}"/>
                </a:ext>
              </a:extLst>
            </p:cNvPr>
            <p:cNvSpPr/>
            <p:nvPr/>
          </p:nvSpPr>
          <p:spPr>
            <a:xfrm>
              <a:off x="-52333666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26341FC5-A2E9-56E2-45D1-446E876D6D53}"/>
                </a:ext>
              </a:extLst>
            </p:cNvPr>
            <p:cNvSpPr/>
            <p:nvPr/>
          </p:nvSpPr>
          <p:spPr>
            <a:xfrm>
              <a:off x="-52367984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0D24D080-F1AA-38CD-A839-8DC453F8CA82}"/>
                </a:ext>
              </a:extLst>
            </p:cNvPr>
            <p:cNvSpPr/>
            <p:nvPr/>
          </p:nvSpPr>
          <p:spPr>
            <a:xfrm>
              <a:off x="-52781977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5E295AB7-53A0-1719-74C3-CD7F1919F010}"/>
                </a:ext>
              </a:extLst>
            </p:cNvPr>
            <p:cNvSpPr/>
            <p:nvPr/>
          </p:nvSpPr>
          <p:spPr>
            <a:xfrm>
              <a:off x="-53195970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69F6A794-93F5-8A59-38F4-DC745BAC8B89}"/>
                </a:ext>
              </a:extLst>
            </p:cNvPr>
            <p:cNvSpPr/>
            <p:nvPr/>
          </p:nvSpPr>
          <p:spPr>
            <a:xfrm>
              <a:off x="-52126227" y="-701027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29BE3C3C-B48A-703E-747F-20BEC6060378}"/>
                </a:ext>
              </a:extLst>
            </p:cNvPr>
            <p:cNvSpPr/>
            <p:nvPr/>
          </p:nvSpPr>
          <p:spPr>
            <a:xfrm>
              <a:off x="-48331979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4AE27895-F77F-9DC1-BBF4-7EC7DBD2B3A2}"/>
                </a:ext>
              </a:extLst>
            </p:cNvPr>
            <p:cNvSpPr/>
            <p:nvPr/>
          </p:nvSpPr>
          <p:spPr>
            <a:xfrm>
              <a:off x="-48401099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3A3061AE-0A6D-ED26-60C1-60718F6E1F2C}"/>
                </a:ext>
              </a:extLst>
            </p:cNvPr>
            <p:cNvSpPr/>
            <p:nvPr/>
          </p:nvSpPr>
          <p:spPr>
            <a:xfrm>
              <a:off x="-48745972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F56B1232-B8B7-E090-C432-B0DBB08670C0}"/>
                </a:ext>
              </a:extLst>
            </p:cNvPr>
            <p:cNvSpPr/>
            <p:nvPr/>
          </p:nvSpPr>
          <p:spPr>
            <a:xfrm>
              <a:off x="-51988229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14BDD93D-CCC1-6AD8-9594-4A4825A2815A}"/>
                </a:ext>
              </a:extLst>
            </p:cNvPr>
            <p:cNvSpPr/>
            <p:nvPr/>
          </p:nvSpPr>
          <p:spPr>
            <a:xfrm>
              <a:off x="-51919674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73E94207-A9AE-DF89-4B2F-79FEF5C73810}"/>
                </a:ext>
              </a:extLst>
            </p:cNvPr>
            <p:cNvSpPr/>
            <p:nvPr/>
          </p:nvSpPr>
          <p:spPr>
            <a:xfrm>
              <a:off x="-51781676" y="-701027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FDEDB510-9661-FD03-A3FC-436D55E58931}"/>
                </a:ext>
              </a:extLst>
            </p:cNvPr>
            <p:cNvSpPr/>
            <p:nvPr/>
          </p:nvSpPr>
          <p:spPr>
            <a:xfrm>
              <a:off x="-48883728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6630839E-325C-1803-5817-8A3AB2B4CA31}"/>
                </a:ext>
              </a:extLst>
            </p:cNvPr>
            <p:cNvSpPr/>
            <p:nvPr/>
          </p:nvSpPr>
          <p:spPr>
            <a:xfrm>
              <a:off x="-49228601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8BAAFE8D-DC81-C10D-D400-B5D22DD998CE}"/>
                </a:ext>
              </a:extLst>
            </p:cNvPr>
            <p:cNvSpPr/>
            <p:nvPr/>
          </p:nvSpPr>
          <p:spPr>
            <a:xfrm>
              <a:off x="-49297720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23514EE4-7D8D-A117-F117-9FFC2856893E}"/>
                </a:ext>
              </a:extLst>
            </p:cNvPr>
            <p:cNvSpPr/>
            <p:nvPr/>
          </p:nvSpPr>
          <p:spPr>
            <a:xfrm>
              <a:off x="-51574237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3B0D4EA6-ADDA-4700-5910-9AB6552EA480}"/>
                </a:ext>
              </a:extLst>
            </p:cNvPr>
            <p:cNvSpPr/>
            <p:nvPr/>
          </p:nvSpPr>
          <p:spPr>
            <a:xfrm>
              <a:off x="-49642593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B0ACF186-6C5F-4993-ACC8-F06BDEF13E16}"/>
                </a:ext>
              </a:extLst>
            </p:cNvPr>
            <p:cNvSpPr/>
            <p:nvPr/>
          </p:nvSpPr>
          <p:spPr>
            <a:xfrm>
              <a:off x="-51505681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71088E21-58FF-13CA-3611-B055937C2C0D}"/>
                </a:ext>
              </a:extLst>
            </p:cNvPr>
            <p:cNvSpPr/>
            <p:nvPr/>
          </p:nvSpPr>
          <p:spPr>
            <a:xfrm>
              <a:off x="-49711713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F68D8EA2-E138-AE0D-A6B2-82A9A67F8F7C}"/>
                </a:ext>
              </a:extLst>
            </p:cNvPr>
            <p:cNvSpPr/>
            <p:nvPr/>
          </p:nvSpPr>
          <p:spPr>
            <a:xfrm>
              <a:off x="-50056586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EA799C76-1331-B3F7-46FA-1CF2CA82264E}"/>
                </a:ext>
              </a:extLst>
            </p:cNvPr>
            <p:cNvSpPr/>
            <p:nvPr/>
          </p:nvSpPr>
          <p:spPr>
            <a:xfrm>
              <a:off x="-50125706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E53BDFB4-E45B-D7D2-1CBE-1D98A4612EAE}"/>
                </a:ext>
              </a:extLst>
            </p:cNvPr>
            <p:cNvSpPr/>
            <p:nvPr/>
          </p:nvSpPr>
          <p:spPr>
            <a:xfrm>
              <a:off x="-50056586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27152EF5-43C0-2F38-0A75-E4826AB2894B}"/>
                </a:ext>
              </a:extLst>
            </p:cNvPr>
            <p:cNvSpPr/>
            <p:nvPr/>
          </p:nvSpPr>
          <p:spPr>
            <a:xfrm>
              <a:off x="-50470579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489433AD-B8FB-50C5-E36C-D7DD35346EFA}"/>
                </a:ext>
              </a:extLst>
            </p:cNvPr>
            <p:cNvSpPr/>
            <p:nvPr/>
          </p:nvSpPr>
          <p:spPr>
            <a:xfrm>
              <a:off x="-51367683" y="-701027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753EC33E-7B6D-D2A8-846E-6204EB4828D3}"/>
                </a:ext>
              </a:extLst>
            </p:cNvPr>
            <p:cNvSpPr/>
            <p:nvPr/>
          </p:nvSpPr>
          <p:spPr>
            <a:xfrm>
              <a:off x="-50539698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F8498D29-DB10-1909-97C8-97E3A28A2224}"/>
                </a:ext>
              </a:extLst>
            </p:cNvPr>
            <p:cNvSpPr/>
            <p:nvPr/>
          </p:nvSpPr>
          <p:spPr>
            <a:xfrm>
              <a:off x="-50884571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7DE56956-7D5C-855D-A2AB-87E15837EE50}"/>
                </a:ext>
              </a:extLst>
            </p:cNvPr>
            <p:cNvSpPr/>
            <p:nvPr/>
          </p:nvSpPr>
          <p:spPr>
            <a:xfrm>
              <a:off x="-51298564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3B7D0822-3562-9E73-8A56-2C0EE12211A5}"/>
                </a:ext>
              </a:extLst>
            </p:cNvPr>
            <p:cNvSpPr/>
            <p:nvPr/>
          </p:nvSpPr>
          <p:spPr>
            <a:xfrm>
              <a:off x="-51367281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1EC16BF5-753F-7C12-54BE-4CB5F0D3AA10}"/>
                </a:ext>
              </a:extLst>
            </p:cNvPr>
            <p:cNvSpPr/>
            <p:nvPr/>
          </p:nvSpPr>
          <p:spPr>
            <a:xfrm>
              <a:off x="-50712175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77336371-9D18-5BB2-7E2F-6F771B9B83DF}"/>
                </a:ext>
              </a:extLst>
            </p:cNvPr>
            <p:cNvSpPr/>
            <p:nvPr/>
          </p:nvSpPr>
          <p:spPr>
            <a:xfrm>
              <a:off x="-51160244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0C7F9F30-C163-B00B-7903-8A7FE2C40EA4}"/>
                </a:ext>
              </a:extLst>
            </p:cNvPr>
            <p:cNvSpPr/>
            <p:nvPr/>
          </p:nvSpPr>
          <p:spPr>
            <a:xfrm>
              <a:off x="-51712557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DE5FE014-F9C7-F5AE-7200-2F4C205B281D}"/>
                </a:ext>
              </a:extLst>
            </p:cNvPr>
            <p:cNvSpPr/>
            <p:nvPr/>
          </p:nvSpPr>
          <p:spPr>
            <a:xfrm>
              <a:off x="-51781273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E88CD2CA-C8C9-ECBF-F281-A351ABCE65F6}"/>
                </a:ext>
              </a:extLst>
            </p:cNvPr>
            <p:cNvSpPr/>
            <p:nvPr/>
          </p:nvSpPr>
          <p:spPr>
            <a:xfrm>
              <a:off x="-52126549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9CD83DB6-0BC5-8020-BB1C-1A898FC9B3ED}"/>
                </a:ext>
              </a:extLst>
            </p:cNvPr>
            <p:cNvSpPr/>
            <p:nvPr/>
          </p:nvSpPr>
          <p:spPr>
            <a:xfrm>
              <a:off x="-52195266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79ED231B-85E4-FC93-7A8C-3D251633E585}"/>
                </a:ext>
              </a:extLst>
            </p:cNvPr>
            <p:cNvSpPr/>
            <p:nvPr/>
          </p:nvSpPr>
          <p:spPr>
            <a:xfrm>
              <a:off x="-50298182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00EB60EE-47C8-6F1D-AB5C-5FC7D6DE99A0}"/>
                </a:ext>
              </a:extLst>
            </p:cNvPr>
            <p:cNvSpPr/>
            <p:nvPr/>
          </p:nvSpPr>
          <p:spPr>
            <a:xfrm>
              <a:off x="-51091688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69C351A9-BADA-0787-F582-FE5507E5E867}"/>
                </a:ext>
              </a:extLst>
            </p:cNvPr>
            <p:cNvSpPr/>
            <p:nvPr/>
          </p:nvSpPr>
          <p:spPr>
            <a:xfrm>
              <a:off x="-52540542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A495BCF1-C171-755D-84A7-1F9B5419C8FC}"/>
                </a:ext>
              </a:extLst>
            </p:cNvPr>
            <p:cNvSpPr/>
            <p:nvPr/>
          </p:nvSpPr>
          <p:spPr>
            <a:xfrm>
              <a:off x="-50573452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AFB47B8A-101A-59B7-DDDE-0AF4A82FAB90}"/>
                </a:ext>
              </a:extLst>
            </p:cNvPr>
            <p:cNvSpPr/>
            <p:nvPr/>
          </p:nvSpPr>
          <p:spPr>
            <a:xfrm>
              <a:off x="-53437244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9DF92A75-652D-1824-1E2F-DA4CAE8CE377}"/>
                </a:ext>
              </a:extLst>
            </p:cNvPr>
            <p:cNvSpPr/>
            <p:nvPr/>
          </p:nvSpPr>
          <p:spPr>
            <a:xfrm>
              <a:off x="-50470579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CB584059-30A7-6F65-CDA2-1FC00C643683}"/>
                </a:ext>
              </a:extLst>
            </p:cNvPr>
            <p:cNvSpPr/>
            <p:nvPr/>
          </p:nvSpPr>
          <p:spPr>
            <a:xfrm>
              <a:off x="-49884190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489DF316-8B30-36FF-2865-818E5EE41237}"/>
                </a:ext>
              </a:extLst>
            </p:cNvPr>
            <p:cNvSpPr/>
            <p:nvPr/>
          </p:nvSpPr>
          <p:spPr>
            <a:xfrm>
              <a:off x="-50746251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F457A354-2884-6ADE-B756-C0E422769727}"/>
                </a:ext>
              </a:extLst>
            </p:cNvPr>
            <p:cNvSpPr/>
            <p:nvPr/>
          </p:nvSpPr>
          <p:spPr>
            <a:xfrm>
              <a:off x="-50677696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A11F82F3-182A-02F9-DBDE-E66600CAF501}"/>
                </a:ext>
              </a:extLst>
            </p:cNvPr>
            <p:cNvSpPr/>
            <p:nvPr/>
          </p:nvSpPr>
          <p:spPr>
            <a:xfrm>
              <a:off x="-50884571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2CEE61B7-D066-4920-0426-CFBEE4611488}"/>
                </a:ext>
              </a:extLst>
            </p:cNvPr>
            <p:cNvSpPr/>
            <p:nvPr/>
          </p:nvSpPr>
          <p:spPr>
            <a:xfrm>
              <a:off x="-50540343" y="-701076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4BA3D44D-39D8-615C-2D89-9521D5FF72BE}"/>
                </a:ext>
              </a:extLst>
            </p:cNvPr>
            <p:cNvSpPr/>
            <p:nvPr/>
          </p:nvSpPr>
          <p:spPr>
            <a:xfrm>
              <a:off x="-50332259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44EAC107-6628-F1BB-2E08-B7F28B018DD0}"/>
                </a:ext>
              </a:extLst>
            </p:cNvPr>
            <p:cNvSpPr/>
            <p:nvPr/>
          </p:nvSpPr>
          <p:spPr>
            <a:xfrm>
              <a:off x="-49470197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9C70CE7C-5B14-BFC8-7B72-C53DCDA3B2E6}"/>
                </a:ext>
              </a:extLst>
            </p:cNvPr>
            <p:cNvSpPr/>
            <p:nvPr/>
          </p:nvSpPr>
          <p:spPr>
            <a:xfrm>
              <a:off x="-50263703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E63CA430-FC2F-AC20-2BB6-F7DE87EA71F2}"/>
                </a:ext>
              </a:extLst>
            </p:cNvPr>
            <p:cNvSpPr/>
            <p:nvPr/>
          </p:nvSpPr>
          <p:spPr>
            <a:xfrm>
              <a:off x="-51298564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9B9D5252-10A6-A5E6-4BB4-4F9EB4B10DDD}"/>
                </a:ext>
              </a:extLst>
            </p:cNvPr>
            <p:cNvSpPr/>
            <p:nvPr/>
          </p:nvSpPr>
          <p:spPr>
            <a:xfrm>
              <a:off x="-49918266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270F231A-792F-2D00-1933-9AF5703D8B02}"/>
                </a:ext>
              </a:extLst>
            </p:cNvPr>
            <p:cNvSpPr/>
            <p:nvPr/>
          </p:nvSpPr>
          <p:spPr>
            <a:xfrm>
              <a:off x="-49470197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C629F143-94F2-231C-D657-2D1500FC91EF}"/>
                </a:ext>
              </a:extLst>
            </p:cNvPr>
            <p:cNvSpPr/>
            <p:nvPr/>
          </p:nvSpPr>
          <p:spPr>
            <a:xfrm>
              <a:off x="-51712557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C9CE6382-382D-0243-7047-A8A7F2043098}"/>
                </a:ext>
              </a:extLst>
            </p:cNvPr>
            <p:cNvSpPr/>
            <p:nvPr/>
          </p:nvSpPr>
          <p:spPr>
            <a:xfrm>
              <a:off x="-49056204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3B34A06A-3B2B-9D08-6608-2B2684873DE5}"/>
                </a:ext>
              </a:extLst>
            </p:cNvPr>
            <p:cNvSpPr/>
            <p:nvPr/>
          </p:nvSpPr>
          <p:spPr>
            <a:xfrm>
              <a:off x="-49504273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408010E2-4743-640B-814B-471588269315}"/>
                </a:ext>
              </a:extLst>
            </p:cNvPr>
            <p:cNvSpPr/>
            <p:nvPr/>
          </p:nvSpPr>
          <p:spPr>
            <a:xfrm>
              <a:off x="-49884190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B14B4136-F85D-09F1-0BE6-1AC28AB4C8DD}"/>
                </a:ext>
              </a:extLst>
            </p:cNvPr>
            <p:cNvSpPr/>
            <p:nvPr/>
          </p:nvSpPr>
          <p:spPr>
            <a:xfrm>
              <a:off x="-49090281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88716D57-5E92-FC71-FAE0-60CAFB3A6DFD}"/>
                </a:ext>
              </a:extLst>
            </p:cNvPr>
            <p:cNvSpPr/>
            <p:nvPr/>
          </p:nvSpPr>
          <p:spPr>
            <a:xfrm>
              <a:off x="-50298182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644797B5-5C74-1957-222E-29F8CD7F8F6D}"/>
                </a:ext>
              </a:extLst>
            </p:cNvPr>
            <p:cNvSpPr/>
            <p:nvPr/>
          </p:nvSpPr>
          <p:spPr>
            <a:xfrm>
              <a:off x="-52195347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4FB53BDF-39D4-A14C-E52A-448C95D66D02}"/>
                </a:ext>
              </a:extLst>
            </p:cNvPr>
            <p:cNvSpPr/>
            <p:nvPr/>
          </p:nvSpPr>
          <p:spPr>
            <a:xfrm>
              <a:off x="-48953411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548C6B6E-DD04-FBB9-EDAB-2551A34BFA56}"/>
                </a:ext>
              </a:extLst>
            </p:cNvPr>
            <p:cNvSpPr/>
            <p:nvPr/>
          </p:nvSpPr>
          <p:spPr>
            <a:xfrm>
              <a:off x="-48573414" y="-850361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19871FF3-05C7-3E95-E6C4-33D71220CAE8}"/>
                </a:ext>
              </a:extLst>
            </p:cNvPr>
            <p:cNvSpPr/>
            <p:nvPr/>
          </p:nvSpPr>
          <p:spPr>
            <a:xfrm>
              <a:off x="-48676288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B161BB0B-F51F-B5FC-EF2E-EB124B76155A}"/>
                </a:ext>
              </a:extLst>
            </p:cNvPr>
            <p:cNvSpPr/>
            <p:nvPr/>
          </p:nvSpPr>
          <p:spPr>
            <a:xfrm>
              <a:off x="-52609339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D8D5DE89-9E58-0298-D9F7-8DAA1D1F9202}"/>
                </a:ext>
              </a:extLst>
            </p:cNvPr>
            <p:cNvSpPr/>
            <p:nvPr/>
          </p:nvSpPr>
          <p:spPr>
            <a:xfrm>
              <a:off x="-48539418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C8ECB81D-36D3-A043-5B85-4558871F3ECE}"/>
                </a:ext>
              </a:extLst>
            </p:cNvPr>
            <p:cNvSpPr/>
            <p:nvPr/>
          </p:nvSpPr>
          <p:spPr>
            <a:xfrm>
              <a:off x="-53402845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5E87BD2D-E2EB-ACCC-CD65-45BD289E97B4}"/>
                </a:ext>
              </a:extLst>
            </p:cNvPr>
            <p:cNvSpPr/>
            <p:nvPr/>
          </p:nvSpPr>
          <p:spPr>
            <a:xfrm>
              <a:off x="-53057328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ACDE6199-6965-B4C3-A420-B1BD8E1E3F21}"/>
                </a:ext>
              </a:extLst>
            </p:cNvPr>
            <p:cNvSpPr/>
            <p:nvPr/>
          </p:nvSpPr>
          <p:spPr>
            <a:xfrm>
              <a:off x="-48159422" y="-850361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1FB4B3A8-D91C-79E9-DD39-895D268D40E9}"/>
                </a:ext>
              </a:extLst>
            </p:cNvPr>
            <p:cNvSpPr/>
            <p:nvPr/>
          </p:nvSpPr>
          <p:spPr>
            <a:xfrm>
              <a:off x="-52643416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0D499908-33FF-3F99-2ADF-1A561BB22D47}"/>
                </a:ext>
              </a:extLst>
            </p:cNvPr>
            <p:cNvSpPr/>
            <p:nvPr/>
          </p:nvSpPr>
          <p:spPr>
            <a:xfrm>
              <a:off x="-52092553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71021DF5-B4C6-9B74-DE12-EA2356DC6B9D}"/>
                </a:ext>
              </a:extLst>
            </p:cNvPr>
            <p:cNvSpPr/>
            <p:nvPr/>
          </p:nvSpPr>
          <p:spPr>
            <a:xfrm>
              <a:off x="-51815430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AAF74B24-A6FB-BCD1-D069-9648B5184666}"/>
                </a:ext>
              </a:extLst>
            </p:cNvPr>
            <p:cNvSpPr/>
            <p:nvPr/>
          </p:nvSpPr>
          <p:spPr>
            <a:xfrm>
              <a:off x="-51678561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5771AC68-B12F-8E51-FF19-D10098CFEED2}"/>
                </a:ext>
              </a:extLst>
            </p:cNvPr>
            <p:cNvSpPr/>
            <p:nvPr/>
          </p:nvSpPr>
          <p:spPr>
            <a:xfrm>
              <a:off x="-51264568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FA17E85A-BDBD-FF4F-7AA1-ACBBE70CB84B}"/>
                </a:ext>
              </a:extLst>
            </p:cNvPr>
            <p:cNvSpPr/>
            <p:nvPr/>
          </p:nvSpPr>
          <p:spPr>
            <a:xfrm>
              <a:off x="-47745429" y="-850361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45FC9D4E-01DA-36E8-F1DB-74DC62771F96}"/>
                </a:ext>
              </a:extLst>
            </p:cNvPr>
            <p:cNvSpPr/>
            <p:nvPr/>
          </p:nvSpPr>
          <p:spPr>
            <a:xfrm>
              <a:off x="-50850575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BD1B8C2E-1AFA-A7EC-3957-1E7165BA49E2}"/>
                </a:ext>
              </a:extLst>
            </p:cNvPr>
            <p:cNvSpPr/>
            <p:nvPr/>
          </p:nvSpPr>
          <p:spPr>
            <a:xfrm>
              <a:off x="-50505138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F3E52AD2-5399-4FC6-8C35-1DF5C8C3EBFE}"/>
                </a:ext>
              </a:extLst>
            </p:cNvPr>
            <p:cNvSpPr/>
            <p:nvPr/>
          </p:nvSpPr>
          <p:spPr>
            <a:xfrm>
              <a:off x="-50436583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7BF04FA5-CCF3-EA06-2188-1A42EA6CBB15}"/>
                </a:ext>
              </a:extLst>
            </p:cNvPr>
            <p:cNvSpPr/>
            <p:nvPr/>
          </p:nvSpPr>
          <p:spPr>
            <a:xfrm>
              <a:off x="-50228660" y="-69505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87215D79-5D47-9847-8DFE-631E23ACF380}"/>
                </a:ext>
              </a:extLst>
            </p:cNvPr>
            <p:cNvSpPr/>
            <p:nvPr/>
          </p:nvSpPr>
          <p:spPr>
            <a:xfrm>
              <a:off x="-50091146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A43EA799-3F8D-3BD3-B153-749567FDA2CD}"/>
                </a:ext>
              </a:extLst>
            </p:cNvPr>
            <p:cNvSpPr/>
            <p:nvPr/>
          </p:nvSpPr>
          <p:spPr>
            <a:xfrm>
              <a:off x="-50022590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1C2FED4F-E6FB-03C8-9FC0-4E6F6B7BC3E8}"/>
                </a:ext>
              </a:extLst>
            </p:cNvPr>
            <p:cNvSpPr/>
            <p:nvPr/>
          </p:nvSpPr>
          <p:spPr>
            <a:xfrm>
              <a:off x="-49677153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437DE572-2E15-F81B-9F51-88BE9F7E04D7}"/>
                </a:ext>
              </a:extLst>
            </p:cNvPr>
            <p:cNvSpPr/>
            <p:nvPr/>
          </p:nvSpPr>
          <p:spPr>
            <a:xfrm>
              <a:off x="-49608597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AD57A600-5E08-D203-6DC9-D6F3BFA338AC}"/>
                </a:ext>
              </a:extLst>
            </p:cNvPr>
            <p:cNvSpPr/>
            <p:nvPr/>
          </p:nvSpPr>
          <p:spPr>
            <a:xfrm>
              <a:off x="-49159803" y="-724978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A4A69485-AC97-E3CF-FA53-C74D4912DD83}"/>
                </a:ext>
              </a:extLst>
            </p:cNvPr>
            <p:cNvSpPr/>
            <p:nvPr/>
          </p:nvSpPr>
          <p:spPr>
            <a:xfrm>
              <a:off x="-49401158" y="-695074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A61A2E0C-9C52-BADD-2E39-94B53C41A1AB}"/>
                </a:ext>
              </a:extLst>
            </p:cNvPr>
            <p:cNvSpPr/>
            <p:nvPr/>
          </p:nvSpPr>
          <p:spPr>
            <a:xfrm>
              <a:off x="-49573796" y="-724978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344E244C-DA54-97B9-31DC-F6FE717EB4CA}"/>
                </a:ext>
              </a:extLst>
            </p:cNvPr>
            <p:cNvSpPr/>
            <p:nvPr/>
          </p:nvSpPr>
          <p:spPr>
            <a:xfrm>
              <a:off x="-49642593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4004D89E-9501-2A32-0A12-72ED6B251811}"/>
                </a:ext>
              </a:extLst>
            </p:cNvPr>
            <p:cNvSpPr/>
            <p:nvPr/>
          </p:nvSpPr>
          <p:spPr>
            <a:xfrm>
              <a:off x="-49263160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301C0E35-2B70-D008-9F76-61952010A6DE}"/>
                </a:ext>
              </a:extLst>
            </p:cNvPr>
            <p:cNvSpPr/>
            <p:nvPr/>
          </p:nvSpPr>
          <p:spPr>
            <a:xfrm>
              <a:off x="-50056586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E6EF0539-DF0A-2C94-B829-B31E430E3AEA}"/>
                </a:ext>
              </a:extLst>
            </p:cNvPr>
            <p:cNvSpPr/>
            <p:nvPr/>
          </p:nvSpPr>
          <p:spPr>
            <a:xfrm>
              <a:off x="-49194605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1579B1A4-C8F2-EFB7-EAB1-93B349FA096B}"/>
                </a:ext>
              </a:extLst>
            </p:cNvPr>
            <p:cNvSpPr/>
            <p:nvPr/>
          </p:nvSpPr>
          <p:spPr>
            <a:xfrm>
              <a:off x="-50470579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B806E225-FF83-FA60-AA87-74E0CC5114C8}"/>
                </a:ext>
              </a:extLst>
            </p:cNvPr>
            <p:cNvSpPr/>
            <p:nvPr/>
          </p:nvSpPr>
          <p:spPr>
            <a:xfrm>
              <a:off x="-48987165" y="-695074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4972F8E0-2927-B706-01DA-6EA07226104E}"/>
                </a:ext>
              </a:extLst>
            </p:cNvPr>
            <p:cNvSpPr/>
            <p:nvPr/>
          </p:nvSpPr>
          <p:spPr>
            <a:xfrm>
              <a:off x="-50884571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CD483CBA-1B7C-5CB9-6AF1-0343FB9B39F1}"/>
                </a:ext>
              </a:extLst>
            </p:cNvPr>
            <p:cNvSpPr/>
            <p:nvPr/>
          </p:nvSpPr>
          <p:spPr>
            <a:xfrm>
              <a:off x="-48849168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42A81CE8-D8E1-CC9C-92DD-ED1E0CFFDAC4}"/>
                </a:ext>
              </a:extLst>
            </p:cNvPr>
            <p:cNvSpPr/>
            <p:nvPr/>
          </p:nvSpPr>
          <p:spPr>
            <a:xfrm>
              <a:off x="-51298564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1BA12D6F-9133-1863-23DC-5491165440DA}"/>
                </a:ext>
              </a:extLst>
            </p:cNvPr>
            <p:cNvSpPr/>
            <p:nvPr/>
          </p:nvSpPr>
          <p:spPr>
            <a:xfrm>
              <a:off x="-48780612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5E666F5C-016B-9728-A764-196DBF22820B}"/>
                </a:ext>
              </a:extLst>
            </p:cNvPr>
            <p:cNvSpPr/>
            <p:nvPr/>
          </p:nvSpPr>
          <p:spPr>
            <a:xfrm>
              <a:off x="-51712557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E72E065B-F3B3-3622-E041-772C87B81DC4}"/>
                </a:ext>
              </a:extLst>
            </p:cNvPr>
            <p:cNvSpPr/>
            <p:nvPr/>
          </p:nvSpPr>
          <p:spPr>
            <a:xfrm>
              <a:off x="-51781354" y="-72496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A5D438C2-9BDC-69FF-D8D6-B9EBE8198D18}"/>
                </a:ext>
              </a:extLst>
            </p:cNvPr>
            <p:cNvSpPr/>
            <p:nvPr/>
          </p:nvSpPr>
          <p:spPr>
            <a:xfrm>
              <a:off x="-52126549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14F289E0-3789-457C-761A-EC3B5B509857}"/>
                </a:ext>
              </a:extLst>
            </p:cNvPr>
            <p:cNvSpPr/>
            <p:nvPr/>
          </p:nvSpPr>
          <p:spPr>
            <a:xfrm>
              <a:off x="-52195347" y="-72496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CBF3732A-4899-AB92-3ED6-047283C75E5E}"/>
                </a:ext>
              </a:extLst>
            </p:cNvPr>
            <p:cNvSpPr/>
            <p:nvPr/>
          </p:nvSpPr>
          <p:spPr>
            <a:xfrm>
              <a:off x="-48642615" y="-695074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90FF54A1-9B34-8BE6-FDB2-B664AC0E34C3}"/>
                </a:ext>
              </a:extLst>
            </p:cNvPr>
            <p:cNvSpPr/>
            <p:nvPr/>
          </p:nvSpPr>
          <p:spPr>
            <a:xfrm>
              <a:off x="-52609339" y="-72496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7CA2290C-27AA-7624-210D-843F3AF07720}"/>
                </a:ext>
              </a:extLst>
            </p:cNvPr>
            <p:cNvSpPr/>
            <p:nvPr/>
          </p:nvSpPr>
          <p:spPr>
            <a:xfrm>
              <a:off x="-48435175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82DC7DAF-0752-B5B5-C100-98ECB1A1D183}"/>
                </a:ext>
              </a:extLst>
            </p:cNvPr>
            <p:cNvSpPr/>
            <p:nvPr/>
          </p:nvSpPr>
          <p:spPr>
            <a:xfrm>
              <a:off x="-53023332" y="-72496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FED10BBA-F836-C26E-52E5-970EB811A340}"/>
                </a:ext>
              </a:extLst>
            </p:cNvPr>
            <p:cNvSpPr/>
            <p:nvPr/>
          </p:nvSpPr>
          <p:spPr>
            <a:xfrm>
              <a:off x="-48366619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CB2B90DB-02B7-DF72-6C5D-E3995F754D08}"/>
                </a:ext>
              </a:extLst>
            </p:cNvPr>
            <p:cNvSpPr/>
            <p:nvPr/>
          </p:nvSpPr>
          <p:spPr>
            <a:xfrm>
              <a:off x="-53437325" y="-72496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6116D542-3A83-9DB5-642E-AA0E1B4194BF}"/>
                </a:ext>
              </a:extLst>
            </p:cNvPr>
            <p:cNvSpPr/>
            <p:nvPr/>
          </p:nvSpPr>
          <p:spPr>
            <a:xfrm>
              <a:off x="-47572952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36F78F71-E7AD-F22A-ECBB-869128690218}"/>
                </a:ext>
              </a:extLst>
            </p:cNvPr>
            <p:cNvSpPr/>
            <p:nvPr/>
          </p:nvSpPr>
          <p:spPr>
            <a:xfrm>
              <a:off x="-48228622" y="-695074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58465807-DE34-1486-C764-F1AFD466AAB7}"/>
                </a:ext>
              </a:extLst>
            </p:cNvPr>
            <p:cNvSpPr/>
            <p:nvPr/>
          </p:nvSpPr>
          <p:spPr>
            <a:xfrm>
              <a:off x="-48400938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62BDBDB3-0B4E-D8A6-EAEB-5747D2FCAC84}"/>
                </a:ext>
              </a:extLst>
            </p:cNvPr>
            <p:cNvSpPr/>
            <p:nvPr/>
          </p:nvSpPr>
          <p:spPr>
            <a:xfrm>
              <a:off x="-48539338" y="-73688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78979682-A1B8-CD23-0F2A-D7B924CC8764}"/>
                </a:ext>
              </a:extLst>
            </p:cNvPr>
            <p:cNvSpPr/>
            <p:nvPr/>
          </p:nvSpPr>
          <p:spPr>
            <a:xfrm>
              <a:off x="-51574156" y="-689088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B3FEE3F6-6FDA-52B5-4794-F2EE72744937}"/>
                </a:ext>
              </a:extLst>
            </p:cNvPr>
            <p:cNvSpPr/>
            <p:nvPr/>
          </p:nvSpPr>
          <p:spPr>
            <a:xfrm>
              <a:off x="-48676369" y="-73688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FE71355F-D4D5-579D-BE36-B9F8229EE023}"/>
                </a:ext>
              </a:extLst>
            </p:cNvPr>
            <p:cNvSpPr/>
            <p:nvPr/>
          </p:nvSpPr>
          <p:spPr>
            <a:xfrm>
              <a:off x="-48814930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D543CC47-1665-B1B2-9138-73B07AF822E4}"/>
                </a:ext>
              </a:extLst>
            </p:cNvPr>
            <p:cNvSpPr/>
            <p:nvPr/>
          </p:nvSpPr>
          <p:spPr>
            <a:xfrm>
              <a:off x="-50470901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A552022B-ACD3-7305-B9A6-3DB02983A093}"/>
                </a:ext>
              </a:extLst>
            </p:cNvPr>
            <p:cNvSpPr/>
            <p:nvPr/>
          </p:nvSpPr>
          <p:spPr>
            <a:xfrm>
              <a:off x="-50056586" y="-844327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C2035CF1-B871-5B77-8E15-B990B068BD01}"/>
                </a:ext>
              </a:extLst>
            </p:cNvPr>
            <p:cNvSpPr/>
            <p:nvPr/>
          </p:nvSpPr>
          <p:spPr>
            <a:xfrm>
              <a:off x="-49090361" y="-73688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6B7E77D8-D510-2D05-39FB-D7B997EECA65}"/>
                </a:ext>
              </a:extLst>
            </p:cNvPr>
            <p:cNvSpPr/>
            <p:nvPr/>
          </p:nvSpPr>
          <p:spPr>
            <a:xfrm>
              <a:off x="-49228923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7C786CF1-8300-8241-DB34-756FC6AE4EB3}"/>
                </a:ext>
              </a:extLst>
            </p:cNvPr>
            <p:cNvSpPr/>
            <p:nvPr/>
          </p:nvSpPr>
          <p:spPr>
            <a:xfrm>
              <a:off x="-50056908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DAAD405E-8398-DA57-BA59-9C5A6B0291F3}"/>
                </a:ext>
              </a:extLst>
            </p:cNvPr>
            <p:cNvSpPr/>
            <p:nvPr/>
          </p:nvSpPr>
          <p:spPr>
            <a:xfrm>
              <a:off x="-49642915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36CACB65-A06A-DBFB-1076-CC6A474833D1}"/>
                </a:ext>
              </a:extLst>
            </p:cNvPr>
            <p:cNvSpPr/>
            <p:nvPr/>
          </p:nvSpPr>
          <p:spPr>
            <a:xfrm>
              <a:off x="-49711713" y="-84433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388BE50E-84AB-3D81-CB43-99855EC8A19E}"/>
                </a:ext>
              </a:extLst>
            </p:cNvPr>
            <p:cNvSpPr/>
            <p:nvPr/>
          </p:nvSpPr>
          <p:spPr>
            <a:xfrm>
              <a:off x="-49642593" y="-844327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DA8028C8-1D93-2CB4-EB58-61C320D947CE}"/>
                </a:ext>
              </a:extLst>
            </p:cNvPr>
            <p:cNvSpPr/>
            <p:nvPr/>
          </p:nvSpPr>
          <p:spPr>
            <a:xfrm>
              <a:off x="-49642915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41965FDB-745C-365B-9B89-A30DA67F259D}"/>
                </a:ext>
              </a:extLst>
            </p:cNvPr>
            <p:cNvSpPr/>
            <p:nvPr/>
          </p:nvSpPr>
          <p:spPr>
            <a:xfrm>
              <a:off x="-49228923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C56BEEC5-71B2-CE0B-167F-3388FCE68ED0}"/>
                </a:ext>
              </a:extLst>
            </p:cNvPr>
            <p:cNvSpPr/>
            <p:nvPr/>
          </p:nvSpPr>
          <p:spPr>
            <a:xfrm>
              <a:off x="-48814930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331520AD-3A83-5CC3-A47C-637716CDB4EE}"/>
                </a:ext>
              </a:extLst>
            </p:cNvPr>
            <p:cNvSpPr/>
            <p:nvPr/>
          </p:nvSpPr>
          <p:spPr>
            <a:xfrm>
              <a:off x="-50056908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8D376BBD-BF23-A9B8-736F-15F3ABDE00DB}"/>
                </a:ext>
              </a:extLst>
            </p:cNvPr>
            <p:cNvSpPr/>
            <p:nvPr/>
          </p:nvSpPr>
          <p:spPr>
            <a:xfrm>
              <a:off x="-49297720" y="-84433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2AD99752-F875-353A-393A-1A9D3EDF31D4}"/>
                </a:ext>
              </a:extLst>
            </p:cNvPr>
            <p:cNvSpPr/>
            <p:nvPr/>
          </p:nvSpPr>
          <p:spPr>
            <a:xfrm>
              <a:off x="-48400938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07EDF2F9-1ADD-27C9-D392-CEE7E300F2C7}"/>
                </a:ext>
              </a:extLst>
            </p:cNvPr>
            <p:cNvSpPr/>
            <p:nvPr/>
          </p:nvSpPr>
          <p:spPr>
            <a:xfrm>
              <a:off x="-53264767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B6AF2BA4-F950-B971-E121-456D4DC9D2F2}"/>
                </a:ext>
              </a:extLst>
            </p:cNvPr>
            <p:cNvSpPr/>
            <p:nvPr/>
          </p:nvSpPr>
          <p:spPr>
            <a:xfrm>
              <a:off x="-53195648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526E1E24-BDE7-6285-0E19-D6CFC302AE47}"/>
                </a:ext>
              </a:extLst>
            </p:cNvPr>
            <p:cNvSpPr/>
            <p:nvPr/>
          </p:nvSpPr>
          <p:spPr>
            <a:xfrm>
              <a:off x="-50470901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17E8F82B-8552-4FC1-669E-5AE6721D526A}"/>
                </a:ext>
              </a:extLst>
            </p:cNvPr>
            <p:cNvSpPr/>
            <p:nvPr/>
          </p:nvSpPr>
          <p:spPr>
            <a:xfrm>
              <a:off x="-52850855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218CABD3-4502-5D5A-6B09-495AE679477A}"/>
                </a:ext>
              </a:extLst>
            </p:cNvPr>
            <p:cNvSpPr/>
            <p:nvPr/>
          </p:nvSpPr>
          <p:spPr>
            <a:xfrm>
              <a:off x="-48883728" y="-84433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1A46A9EF-539F-D2AE-E106-768ED86E62A8}"/>
                </a:ext>
              </a:extLst>
            </p:cNvPr>
            <p:cNvSpPr/>
            <p:nvPr/>
          </p:nvSpPr>
          <p:spPr>
            <a:xfrm>
              <a:off x="-51057048" y="-862389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AAC64906-E397-D99C-260F-A2B0315D4034}"/>
                </a:ext>
              </a:extLst>
            </p:cNvPr>
            <p:cNvSpPr/>
            <p:nvPr/>
          </p:nvSpPr>
          <p:spPr>
            <a:xfrm>
              <a:off x="-52781655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9EB72544-AD03-D9E4-95EB-26CBA9D06720}"/>
                </a:ext>
              </a:extLst>
            </p:cNvPr>
            <p:cNvSpPr/>
            <p:nvPr/>
          </p:nvSpPr>
          <p:spPr>
            <a:xfrm>
              <a:off x="-50884893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14E44496-47CF-F903-7646-185BB67860FD}"/>
                </a:ext>
              </a:extLst>
            </p:cNvPr>
            <p:cNvSpPr/>
            <p:nvPr/>
          </p:nvSpPr>
          <p:spPr>
            <a:xfrm>
              <a:off x="-51540241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1BF89800-5D67-7310-0956-372C1EB4B565}"/>
                </a:ext>
              </a:extLst>
            </p:cNvPr>
            <p:cNvSpPr/>
            <p:nvPr/>
          </p:nvSpPr>
          <p:spPr>
            <a:xfrm>
              <a:off x="-51471041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C07CFE32-5E22-963C-A5AD-38AFEAB42A89}"/>
                </a:ext>
              </a:extLst>
            </p:cNvPr>
            <p:cNvSpPr/>
            <p:nvPr/>
          </p:nvSpPr>
          <p:spPr>
            <a:xfrm>
              <a:off x="-51298886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FA980ABA-CAC8-1CD9-CCD8-0B628C6B518C}"/>
                </a:ext>
              </a:extLst>
            </p:cNvPr>
            <p:cNvSpPr/>
            <p:nvPr/>
          </p:nvSpPr>
          <p:spPr>
            <a:xfrm>
              <a:off x="-51126248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20E3ECFC-0BEB-29E6-1E00-F281BA6AB29B}"/>
                </a:ext>
              </a:extLst>
            </p:cNvPr>
            <p:cNvSpPr/>
            <p:nvPr/>
          </p:nvSpPr>
          <p:spPr>
            <a:xfrm>
              <a:off x="-48331979" y="-84433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5B2E7D88-83A0-7FDE-0056-4B876A467C49}"/>
                </a:ext>
              </a:extLst>
            </p:cNvPr>
            <p:cNvSpPr/>
            <p:nvPr/>
          </p:nvSpPr>
          <p:spPr>
            <a:xfrm>
              <a:off x="-51057048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50E8131E-B142-5001-7F97-5B0517A228C3}"/>
                </a:ext>
              </a:extLst>
            </p:cNvPr>
            <p:cNvSpPr/>
            <p:nvPr/>
          </p:nvSpPr>
          <p:spPr>
            <a:xfrm>
              <a:off x="-51471041" y="-862389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4D5B1EC1-18EA-59ED-9D21-A41E2F1234D6}"/>
                </a:ext>
              </a:extLst>
            </p:cNvPr>
            <p:cNvSpPr/>
            <p:nvPr/>
          </p:nvSpPr>
          <p:spPr>
            <a:xfrm>
              <a:off x="-50712256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79590768-25AD-0292-A9F6-68AD587906ED}"/>
                </a:ext>
              </a:extLst>
            </p:cNvPr>
            <p:cNvSpPr/>
            <p:nvPr/>
          </p:nvSpPr>
          <p:spPr>
            <a:xfrm>
              <a:off x="-50643136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B1C3B08C-CC49-2E2C-A07F-7C58B1EF297E}"/>
                </a:ext>
              </a:extLst>
            </p:cNvPr>
            <p:cNvSpPr/>
            <p:nvPr/>
          </p:nvSpPr>
          <p:spPr>
            <a:xfrm>
              <a:off x="-47987106" y="-84431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18833A37-00CC-7218-9C23-07EB39DBA63C}"/>
                </a:ext>
              </a:extLst>
            </p:cNvPr>
            <p:cNvSpPr/>
            <p:nvPr/>
          </p:nvSpPr>
          <p:spPr>
            <a:xfrm>
              <a:off x="-47917986" y="-84433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7AD61888-1068-C8D7-23CC-227CE78E2DB0}"/>
                </a:ext>
              </a:extLst>
            </p:cNvPr>
            <p:cNvSpPr/>
            <p:nvPr/>
          </p:nvSpPr>
          <p:spPr>
            <a:xfrm>
              <a:off x="-50298263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47ABD59E-D96A-4D1C-53FF-F4A0A8389CAB}"/>
                </a:ext>
              </a:extLst>
            </p:cNvPr>
            <p:cNvSpPr/>
            <p:nvPr/>
          </p:nvSpPr>
          <p:spPr>
            <a:xfrm>
              <a:off x="-50229143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52F371E0-6BE1-C3DC-DC05-1D07033DDB15}"/>
                </a:ext>
              </a:extLst>
            </p:cNvPr>
            <p:cNvSpPr/>
            <p:nvPr/>
          </p:nvSpPr>
          <p:spPr>
            <a:xfrm>
              <a:off x="-49884270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9E9DD924-4A1F-ACFA-777E-EC0F867A9396}"/>
                </a:ext>
              </a:extLst>
            </p:cNvPr>
            <p:cNvSpPr/>
            <p:nvPr/>
          </p:nvSpPr>
          <p:spPr>
            <a:xfrm>
              <a:off x="-49470278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0DBC0ACE-3E95-6C17-C45D-898AF71C8625}"/>
                </a:ext>
              </a:extLst>
            </p:cNvPr>
            <p:cNvSpPr/>
            <p:nvPr/>
          </p:nvSpPr>
          <p:spPr>
            <a:xfrm>
              <a:off x="-47573113" y="-84431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3918294B-858F-34D6-0263-3448CA6CEEA8}"/>
                </a:ext>
              </a:extLst>
            </p:cNvPr>
            <p:cNvSpPr/>
            <p:nvPr/>
          </p:nvSpPr>
          <p:spPr>
            <a:xfrm>
              <a:off x="-53023171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E28DCABF-BBB6-0B6C-E6B6-661EEF4601C5}"/>
                </a:ext>
              </a:extLst>
            </p:cNvPr>
            <p:cNvSpPr/>
            <p:nvPr/>
          </p:nvSpPr>
          <p:spPr>
            <a:xfrm>
              <a:off x="-49401400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61964E6D-BCA7-8FF3-2C0F-ED5D6CB189F3}"/>
                </a:ext>
              </a:extLst>
            </p:cNvPr>
            <p:cNvSpPr/>
            <p:nvPr/>
          </p:nvSpPr>
          <p:spPr>
            <a:xfrm>
              <a:off x="-49056285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32100016-EA30-A830-0E7B-E7B3B6AA02AF}"/>
                </a:ext>
              </a:extLst>
            </p:cNvPr>
            <p:cNvSpPr/>
            <p:nvPr/>
          </p:nvSpPr>
          <p:spPr>
            <a:xfrm>
              <a:off x="-53437163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B53172C1-3489-182B-3D4A-69D23DEC7F39}"/>
                </a:ext>
              </a:extLst>
            </p:cNvPr>
            <p:cNvSpPr/>
            <p:nvPr/>
          </p:nvSpPr>
          <p:spPr>
            <a:xfrm>
              <a:off x="-52367984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850780BE-46DA-ED3A-2E0F-B6FF2243C126}"/>
                </a:ext>
              </a:extLst>
            </p:cNvPr>
            <p:cNvSpPr/>
            <p:nvPr/>
          </p:nvSpPr>
          <p:spPr>
            <a:xfrm>
              <a:off x="-48987407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B264DC7D-9745-C809-B5D9-A9381CD09A71}"/>
                </a:ext>
              </a:extLst>
            </p:cNvPr>
            <p:cNvSpPr/>
            <p:nvPr/>
          </p:nvSpPr>
          <p:spPr>
            <a:xfrm>
              <a:off x="-52229423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98F65ADE-247E-B4FF-D4D4-65A55DE01924}"/>
                </a:ext>
              </a:extLst>
            </p:cNvPr>
            <p:cNvSpPr/>
            <p:nvPr/>
          </p:nvSpPr>
          <p:spPr>
            <a:xfrm>
              <a:off x="-48642292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14DBCE66-B1B8-4706-B7BD-F4FA593A43A4}"/>
                </a:ext>
              </a:extLst>
            </p:cNvPr>
            <p:cNvSpPr/>
            <p:nvPr/>
          </p:nvSpPr>
          <p:spPr>
            <a:xfrm>
              <a:off x="-52092473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3DBA8FDB-A579-64AA-BAB7-6EF9687AFE5C}"/>
                </a:ext>
              </a:extLst>
            </p:cNvPr>
            <p:cNvSpPr/>
            <p:nvPr/>
          </p:nvSpPr>
          <p:spPr>
            <a:xfrm>
              <a:off x="-52436862" y="-862389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B8B7D6DF-1171-54C1-A969-CD9471336F2E}"/>
                </a:ext>
              </a:extLst>
            </p:cNvPr>
            <p:cNvSpPr/>
            <p:nvPr/>
          </p:nvSpPr>
          <p:spPr>
            <a:xfrm>
              <a:off x="-51953992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CD41267A-40B2-1343-799F-B4938C1E41AE}"/>
                </a:ext>
              </a:extLst>
            </p:cNvPr>
            <p:cNvSpPr/>
            <p:nvPr/>
          </p:nvSpPr>
          <p:spPr>
            <a:xfrm>
              <a:off x="-48573414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D4AEFCC7-35AC-90F4-B4C8-777E10B5F9D7}"/>
                </a:ext>
              </a:extLst>
            </p:cNvPr>
            <p:cNvSpPr/>
            <p:nvPr/>
          </p:nvSpPr>
          <p:spPr>
            <a:xfrm>
              <a:off x="-51815430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7B661ACD-B9EB-3085-C2C6-864BC3852B82}"/>
                </a:ext>
              </a:extLst>
            </p:cNvPr>
            <p:cNvSpPr/>
            <p:nvPr/>
          </p:nvSpPr>
          <p:spPr>
            <a:xfrm>
              <a:off x="-48159422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42CC27A3-4C5D-3870-D25F-54EAC630616F}"/>
                </a:ext>
              </a:extLst>
            </p:cNvPr>
            <p:cNvSpPr/>
            <p:nvPr/>
          </p:nvSpPr>
          <p:spPr>
            <a:xfrm>
              <a:off x="-51678480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AC1C3ABA-811D-14F5-0457-E819234708C9}"/>
                </a:ext>
              </a:extLst>
            </p:cNvPr>
            <p:cNvSpPr/>
            <p:nvPr/>
          </p:nvSpPr>
          <p:spPr>
            <a:xfrm>
              <a:off x="-53023332" y="-677150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FA36F650-9415-9BCE-ECF0-32FF8EA3B61E}"/>
                </a:ext>
              </a:extLst>
            </p:cNvPr>
            <p:cNvSpPr/>
            <p:nvPr/>
          </p:nvSpPr>
          <p:spPr>
            <a:xfrm>
              <a:off x="-51539999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C97FFCAF-B1BD-B3E8-966B-7D37F62D1824}"/>
                </a:ext>
              </a:extLst>
            </p:cNvPr>
            <p:cNvSpPr/>
            <p:nvPr/>
          </p:nvSpPr>
          <p:spPr>
            <a:xfrm>
              <a:off x="-47572952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E3F54229-D014-A91A-BBA0-4023A44B5A19}"/>
                </a:ext>
              </a:extLst>
            </p:cNvPr>
            <p:cNvSpPr/>
            <p:nvPr/>
          </p:nvSpPr>
          <p:spPr>
            <a:xfrm>
              <a:off x="-47711353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B3F05D0C-C92E-A27E-FAC0-8D4A7D5156AC}"/>
                </a:ext>
              </a:extLst>
            </p:cNvPr>
            <p:cNvSpPr/>
            <p:nvPr/>
          </p:nvSpPr>
          <p:spPr>
            <a:xfrm>
              <a:off x="-47848383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F193B513-D8E2-9474-56BE-A09089633637}"/>
                </a:ext>
              </a:extLst>
            </p:cNvPr>
            <p:cNvSpPr/>
            <p:nvPr/>
          </p:nvSpPr>
          <p:spPr>
            <a:xfrm>
              <a:off x="-51264487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DC59240C-11EA-0E4F-BC66-55D3585306BF}"/>
                </a:ext>
              </a:extLst>
            </p:cNvPr>
            <p:cNvSpPr/>
            <p:nvPr/>
          </p:nvSpPr>
          <p:spPr>
            <a:xfrm>
              <a:off x="-47986945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A8E617EC-1F02-771A-816B-ECEB1535D0D3}"/>
                </a:ext>
              </a:extLst>
            </p:cNvPr>
            <p:cNvSpPr/>
            <p:nvPr/>
          </p:nvSpPr>
          <p:spPr>
            <a:xfrm>
              <a:off x="-51126007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BA2B3906-342C-5DA9-8893-99FEFD60C6B4}"/>
                </a:ext>
              </a:extLst>
            </p:cNvPr>
            <p:cNvSpPr/>
            <p:nvPr/>
          </p:nvSpPr>
          <p:spPr>
            <a:xfrm>
              <a:off x="-49814667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AAED60ED-042C-2998-E65A-F9F68A902222}"/>
                </a:ext>
              </a:extLst>
            </p:cNvPr>
            <p:cNvSpPr/>
            <p:nvPr/>
          </p:nvSpPr>
          <p:spPr>
            <a:xfrm>
              <a:off x="-48125345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1F5F524B-530F-CBED-1AF8-9DFC006D67E9}"/>
                </a:ext>
              </a:extLst>
            </p:cNvPr>
            <p:cNvSpPr/>
            <p:nvPr/>
          </p:nvSpPr>
          <p:spPr>
            <a:xfrm>
              <a:off x="-48262376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A1404A4F-182F-99B3-AA94-9A1C75633946}"/>
                </a:ext>
              </a:extLst>
            </p:cNvPr>
            <p:cNvSpPr/>
            <p:nvPr/>
          </p:nvSpPr>
          <p:spPr>
            <a:xfrm>
              <a:off x="-50850495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7B6620C3-8832-E6BD-6160-33B9E2D782CC}"/>
                </a:ext>
              </a:extLst>
            </p:cNvPr>
            <p:cNvSpPr/>
            <p:nvPr/>
          </p:nvSpPr>
          <p:spPr>
            <a:xfrm>
              <a:off x="-50159701" y="-742854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CA23CCA7-98C2-0E45-6D88-FFE4902E6CFD}"/>
                </a:ext>
              </a:extLst>
            </p:cNvPr>
            <p:cNvSpPr/>
            <p:nvPr/>
          </p:nvSpPr>
          <p:spPr>
            <a:xfrm>
              <a:off x="-50712014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85E9A1DA-5DA3-9621-90DB-D663E0CD850D}"/>
                </a:ext>
              </a:extLst>
            </p:cNvPr>
            <p:cNvSpPr/>
            <p:nvPr/>
          </p:nvSpPr>
          <p:spPr>
            <a:xfrm>
              <a:off x="-50228660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E2DD80A6-35AA-9360-3F6B-D9187E4A5D1D}"/>
                </a:ext>
              </a:extLst>
            </p:cNvPr>
            <p:cNvSpPr/>
            <p:nvPr/>
          </p:nvSpPr>
          <p:spPr>
            <a:xfrm>
              <a:off x="-48400938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3643162E-7EFB-94FA-730A-93BE791A1B7F}"/>
                </a:ext>
              </a:extLst>
            </p:cNvPr>
            <p:cNvSpPr/>
            <p:nvPr/>
          </p:nvSpPr>
          <p:spPr>
            <a:xfrm>
              <a:off x="-51298564" y="-677150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307FEED8-4C33-26AF-53A5-4E0840EE6B0D}"/>
                </a:ext>
              </a:extLst>
            </p:cNvPr>
            <p:cNvSpPr/>
            <p:nvPr/>
          </p:nvSpPr>
          <p:spPr>
            <a:xfrm>
              <a:off x="-50436502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F7E4C962-B586-C3A9-2381-339841E5749C}"/>
                </a:ext>
              </a:extLst>
            </p:cNvPr>
            <p:cNvSpPr/>
            <p:nvPr/>
          </p:nvSpPr>
          <p:spPr>
            <a:xfrm>
              <a:off x="-50367463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4D57DF28-0A30-162D-40B0-AA6F424977BE}"/>
                </a:ext>
              </a:extLst>
            </p:cNvPr>
            <p:cNvSpPr/>
            <p:nvPr/>
          </p:nvSpPr>
          <p:spPr>
            <a:xfrm>
              <a:off x="-50298021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3C79DC94-B975-6E46-82C9-78FB1866F456}"/>
                </a:ext>
              </a:extLst>
            </p:cNvPr>
            <p:cNvSpPr/>
            <p:nvPr/>
          </p:nvSpPr>
          <p:spPr>
            <a:xfrm>
              <a:off x="-50436583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8F0CAA46-9786-153D-207B-FEEAEB6BAF6C}"/>
                </a:ext>
              </a:extLst>
            </p:cNvPr>
            <p:cNvSpPr/>
            <p:nvPr/>
          </p:nvSpPr>
          <p:spPr>
            <a:xfrm>
              <a:off x="-48539338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A90C8649-80F3-6C91-DB6A-FFF7BD2D85D3}"/>
                </a:ext>
              </a:extLst>
            </p:cNvPr>
            <p:cNvSpPr/>
            <p:nvPr/>
          </p:nvSpPr>
          <p:spPr>
            <a:xfrm>
              <a:off x="-48676369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D0516FEC-9FDA-A662-0560-4553130F9426}"/>
                </a:ext>
              </a:extLst>
            </p:cNvPr>
            <p:cNvSpPr/>
            <p:nvPr/>
          </p:nvSpPr>
          <p:spPr>
            <a:xfrm>
              <a:off x="-48814930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485A9074-461B-5EB9-8877-D67B9ACF72A8}"/>
                </a:ext>
              </a:extLst>
            </p:cNvPr>
            <p:cNvSpPr/>
            <p:nvPr/>
          </p:nvSpPr>
          <p:spPr>
            <a:xfrm>
              <a:off x="-50642653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9FB2C7EA-5652-B6F1-67C1-ED46EAC2F1E3}"/>
                </a:ext>
              </a:extLst>
            </p:cNvPr>
            <p:cNvSpPr/>
            <p:nvPr/>
          </p:nvSpPr>
          <p:spPr>
            <a:xfrm>
              <a:off x="-49884109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B91FD630-A122-2F3A-A589-529C0AC6265B}"/>
                </a:ext>
              </a:extLst>
            </p:cNvPr>
            <p:cNvSpPr/>
            <p:nvPr/>
          </p:nvSpPr>
          <p:spPr>
            <a:xfrm>
              <a:off x="-50884571" y="-677150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85C18029-18E4-6BE9-6616-AF0CE4E7C899}"/>
                </a:ext>
              </a:extLst>
            </p:cNvPr>
            <p:cNvSpPr/>
            <p:nvPr/>
          </p:nvSpPr>
          <p:spPr>
            <a:xfrm>
              <a:off x="-50781456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9C820345-7D57-E66F-598E-4E8E7E0E6543}"/>
                </a:ext>
              </a:extLst>
            </p:cNvPr>
            <p:cNvSpPr/>
            <p:nvPr/>
          </p:nvSpPr>
          <p:spPr>
            <a:xfrm>
              <a:off x="-48953331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15A69782-174F-FC6A-90B3-25119207EA32}"/>
                </a:ext>
              </a:extLst>
            </p:cNvPr>
            <p:cNvSpPr/>
            <p:nvPr/>
          </p:nvSpPr>
          <p:spPr>
            <a:xfrm>
              <a:off x="-49090361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BB83BCE1-6E3B-C380-73F5-CE92062EFDB9}"/>
                </a:ext>
              </a:extLst>
            </p:cNvPr>
            <p:cNvSpPr/>
            <p:nvPr/>
          </p:nvSpPr>
          <p:spPr>
            <a:xfrm>
              <a:off x="-50850575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847C0EA9-7654-BC8C-507D-0FD288A9F6A4}"/>
                </a:ext>
              </a:extLst>
            </p:cNvPr>
            <p:cNvSpPr/>
            <p:nvPr/>
          </p:nvSpPr>
          <p:spPr>
            <a:xfrm>
              <a:off x="-49228923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9959975D-854C-561D-376F-2F98AB1DF8B0}"/>
                </a:ext>
              </a:extLst>
            </p:cNvPr>
            <p:cNvSpPr/>
            <p:nvPr/>
          </p:nvSpPr>
          <p:spPr>
            <a:xfrm>
              <a:off x="-51056645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99D700AD-5DC6-C578-2DE1-7060EAF8D16E}"/>
                </a:ext>
              </a:extLst>
            </p:cNvPr>
            <p:cNvSpPr/>
            <p:nvPr/>
          </p:nvSpPr>
          <p:spPr>
            <a:xfrm>
              <a:off x="-50470579" y="-677150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09B2FD13-169B-F7FB-A151-DA0F1C9C6BAB}"/>
                </a:ext>
              </a:extLst>
            </p:cNvPr>
            <p:cNvSpPr/>
            <p:nvPr/>
          </p:nvSpPr>
          <p:spPr>
            <a:xfrm>
              <a:off x="-49367323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5CF240D0-8948-EE84-70C9-A3B102CCF97F}"/>
                </a:ext>
              </a:extLst>
            </p:cNvPr>
            <p:cNvSpPr/>
            <p:nvPr/>
          </p:nvSpPr>
          <p:spPr>
            <a:xfrm>
              <a:off x="-49504354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9F04DCA2-2656-DA65-46B5-5D6EB049C4A5}"/>
                </a:ext>
              </a:extLst>
            </p:cNvPr>
            <p:cNvSpPr/>
            <p:nvPr/>
          </p:nvSpPr>
          <p:spPr>
            <a:xfrm>
              <a:off x="-51195448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E21031A3-FC55-8F0E-2927-213BD69E6210}"/>
                </a:ext>
              </a:extLst>
            </p:cNvPr>
            <p:cNvSpPr/>
            <p:nvPr/>
          </p:nvSpPr>
          <p:spPr>
            <a:xfrm>
              <a:off x="-51264568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D9F765D4-2D87-CE44-2B90-9169B2004E99}"/>
                </a:ext>
              </a:extLst>
            </p:cNvPr>
            <p:cNvSpPr/>
            <p:nvPr/>
          </p:nvSpPr>
          <p:spPr>
            <a:xfrm>
              <a:off x="-49642915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46828CD7-890D-5321-6CE3-F22C954469B2}"/>
                </a:ext>
              </a:extLst>
            </p:cNvPr>
            <p:cNvSpPr/>
            <p:nvPr/>
          </p:nvSpPr>
          <p:spPr>
            <a:xfrm>
              <a:off x="-51470638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FD16FBB9-E8F0-3449-6002-5002ED8BC855}"/>
                </a:ext>
              </a:extLst>
            </p:cNvPr>
            <p:cNvSpPr/>
            <p:nvPr/>
          </p:nvSpPr>
          <p:spPr>
            <a:xfrm>
              <a:off x="-49781316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36DCAE88-0D09-ADF2-134A-86C42063306A}"/>
                </a:ext>
              </a:extLst>
            </p:cNvPr>
            <p:cNvSpPr/>
            <p:nvPr/>
          </p:nvSpPr>
          <p:spPr>
            <a:xfrm>
              <a:off x="-49918347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2F3C628B-DBE6-2C26-D9F6-532531C38CF1}"/>
                </a:ext>
              </a:extLst>
            </p:cNvPr>
            <p:cNvSpPr/>
            <p:nvPr/>
          </p:nvSpPr>
          <p:spPr>
            <a:xfrm>
              <a:off x="-51539919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B330120D-B3BC-9644-F6D6-78FA7BC70DBD}"/>
                </a:ext>
              </a:extLst>
            </p:cNvPr>
            <p:cNvSpPr/>
            <p:nvPr/>
          </p:nvSpPr>
          <p:spPr>
            <a:xfrm>
              <a:off x="-51609441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8DC1E431-8DB6-4A30-3579-745ABEA4A4DA}"/>
                </a:ext>
              </a:extLst>
            </p:cNvPr>
            <p:cNvSpPr/>
            <p:nvPr/>
          </p:nvSpPr>
          <p:spPr>
            <a:xfrm>
              <a:off x="-51678561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E745B8EE-8AF1-93CB-630E-0058AC32C04F}"/>
                </a:ext>
              </a:extLst>
            </p:cNvPr>
            <p:cNvSpPr/>
            <p:nvPr/>
          </p:nvSpPr>
          <p:spPr>
            <a:xfrm>
              <a:off x="-51815350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67C6636E-91F6-93AB-D937-D619E4BBF74B}"/>
                </a:ext>
              </a:extLst>
            </p:cNvPr>
            <p:cNvSpPr/>
            <p:nvPr/>
          </p:nvSpPr>
          <p:spPr>
            <a:xfrm>
              <a:off x="-50056908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1BBA9DC6-115D-C253-303D-C1814687FF3A}"/>
                </a:ext>
              </a:extLst>
            </p:cNvPr>
            <p:cNvSpPr/>
            <p:nvPr/>
          </p:nvSpPr>
          <p:spPr>
            <a:xfrm>
              <a:off x="-50195308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B519C4FC-34F2-FB71-70AD-7ECD5AE14550}"/>
                </a:ext>
              </a:extLst>
            </p:cNvPr>
            <p:cNvSpPr/>
            <p:nvPr/>
          </p:nvSpPr>
          <p:spPr>
            <a:xfrm>
              <a:off x="-51884631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122A60D9-DCFD-FAF6-2522-03DC43A26CE5}"/>
                </a:ext>
              </a:extLst>
            </p:cNvPr>
            <p:cNvSpPr/>
            <p:nvPr/>
          </p:nvSpPr>
          <p:spPr>
            <a:xfrm>
              <a:off x="-51953911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855D3F9B-7522-DEBE-523B-6791E6B3A24B}"/>
                </a:ext>
              </a:extLst>
            </p:cNvPr>
            <p:cNvSpPr/>
            <p:nvPr/>
          </p:nvSpPr>
          <p:spPr>
            <a:xfrm>
              <a:off x="-52023434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8CEA8EA0-FF1A-29DC-9D89-E5F073071506}"/>
                </a:ext>
              </a:extLst>
            </p:cNvPr>
            <p:cNvSpPr/>
            <p:nvPr/>
          </p:nvSpPr>
          <p:spPr>
            <a:xfrm>
              <a:off x="-52092553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634AD873-865D-9C06-92C2-240AB49095AB}"/>
                </a:ext>
              </a:extLst>
            </p:cNvPr>
            <p:cNvSpPr/>
            <p:nvPr/>
          </p:nvSpPr>
          <p:spPr>
            <a:xfrm>
              <a:off x="-50470901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18A8C77A-99E7-D047-566E-2CD352EEEFE9}"/>
                </a:ext>
              </a:extLst>
            </p:cNvPr>
            <p:cNvSpPr/>
            <p:nvPr/>
          </p:nvSpPr>
          <p:spPr>
            <a:xfrm>
              <a:off x="-50609301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5DC85E06-E0CC-7B48-477B-3F4F057FF15F}"/>
                </a:ext>
              </a:extLst>
            </p:cNvPr>
            <p:cNvSpPr/>
            <p:nvPr/>
          </p:nvSpPr>
          <p:spPr>
            <a:xfrm>
              <a:off x="-52229342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3A76B513-AC42-0D07-8BDD-427E417A98CE}"/>
                </a:ext>
              </a:extLst>
            </p:cNvPr>
            <p:cNvSpPr/>
            <p:nvPr/>
          </p:nvSpPr>
          <p:spPr>
            <a:xfrm>
              <a:off x="-52298623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3596A9CF-B904-13C5-2E96-D442C5D49561}"/>
                </a:ext>
              </a:extLst>
            </p:cNvPr>
            <p:cNvSpPr/>
            <p:nvPr/>
          </p:nvSpPr>
          <p:spPr>
            <a:xfrm>
              <a:off x="-52367904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3B3C064B-1EC1-A76D-6C1D-02A73F8D7250}"/>
                </a:ext>
              </a:extLst>
            </p:cNvPr>
            <p:cNvSpPr/>
            <p:nvPr/>
          </p:nvSpPr>
          <p:spPr>
            <a:xfrm>
              <a:off x="-52437426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FF69F9AC-ADF3-3413-8548-C8B5ED7EDFD3}"/>
                </a:ext>
              </a:extLst>
            </p:cNvPr>
            <p:cNvSpPr/>
            <p:nvPr/>
          </p:nvSpPr>
          <p:spPr>
            <a:xfrm>
              <a:off x="-50884893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7FA3264F-3F27-2625-3337-CA3291BA481C}"/>
                </a:ext>
              </a:extLst>
            </p:cNvPr>
            <p:cNvSpPr/>
            <p:nvPr/>
          </p:nvSpPr>
          <p:spPr>
            <a:xfrm>
              <a:off x="-53195648" y="-67114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1B258472-D2CE-E2EC-F096-ACBF0FF06DA7}"/>
                </a:ext>
              </a:extLst>
            </p:cNvPr>
            <p:cNvSpPr/>
            <p:nvPr/>
          </p:nvSpPr>
          <p:spPr>
            <a:xfrm>
              <a:off x="-52506546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A8F9BB95-64D1-4F75-352E-27B9D6AFB883}"/>
                </a:ext>
              </a:extLst>
            </p:cNvPr>
            <p:cNvSpPr/>
            <p:nvPr/>
          </p:nvSpPr>
          <p:spPr>
            <a:xfrm>
              <a:off x="-52781655" y="-67114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DC5FE66B-6B90-89D6-1EEA-F77AE4AD2A9F}"/>
                </a:ext>
              </a:extLst>
            </p:cNvPr>
            <p:cNvSpPr/>
            <p:nvPr/>
          </p:nvSpPr>
          <p:spPr>
            <a:xfrm>
              <a:off x="-52643335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9C65625F-AA9C-0D82-03A4-6202B457B72D}"/>
                </a:ext>
              </a:extLst>
            </p:cNvPr>
            <p:cNvSpPr/>
            <p:nvPr/>
          </p:nvSpPr>
          <p:spPr>
            <a:xfrm>
              <a:off x="-52402222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99F90422-B977-D8C2-B5FF-F840AC28C879}"/>
                </a:ext>
              </a:extLst>
            </p:cNvPr>
            <p:cNvSpPr/>
            <p:nvPr/>
          </p:nvSpPr>
          <p:spPr>
            <a:xfrm>
              <a:off x="-52333666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90545E98-6D54-B5A3-397C-D594BD51073E}"/>
                </a:ext>
              </a:extLst>
            </p:cNvPr>
            <p:cNvSpPr/>
            <p:nvPr/>
          </p:nvSpPr>
          <p:spPr>
            <a:xfrm>
              <a:off x="-52712616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7FC8373B-66E8-A2F0-0D87-CE6F8019F31C}"/>
                </a:ext>
              </a:extLst>
            </p:cNvPr>
            <p:cNvSpPr/>
            <p:nvPr/>
          </p:nvSpPr>
          <p:spPr>
            <a:xfrm>
              <a:off x="-52712858" y="-67113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1FC00DB1-C314-7065-D7FD-5A72A949496C}"/>
                </a:ext>
              </a:extLst>
            </p:cNvPr>
            <p:cNvSpPr/>
            <p:nvPr/>
          </p:nvSpPr>
          <p:spPr>
            <a:xfrm>
              <a:off x="-51195046" y="-67113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CBE966FF-1E52-F312-EB43-89E0520B6001}"/>
                </a:ext>
              </a:extLst>
            </p:cNvPr>
            <p:cNvSpPr/>
            <p:nvPr/>
          </p:nvSpPr>
          <p:spPr>
            <a:xfrm>
              <a:off x="-51126168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4E824560-56BF-BCAF-64D9-D1B4E5F59178}"/>
                </a:ext>
              </a:extLst>
            </p:cNvPr>
            <p:cNvSpPr/>
            <p:nvPr/>
          </p:nvSpPr>
          <p:spPr>
            <a:xfrm>
              <a:off x="-51988229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744CD20D-7ABA-6811-8CDB-F866B21FA083}"/>
                </a:ext>
              </a:extLst>
            </p:cNvPr>
            <p:cNvSpPr/>
            <p:nvPr/>
          </p:nvSpPr>
          <p:spPr>
            <a:xfrm>
              <a:off x="-51919674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BE88D52A-A355-70C6-5883-4AAACCB6C5D7}"/>
                </a:ext>
              </a:extLst>
            </p:cNvPr>
            <p:cNvSpPr/>
            <p:nvPr/>
          </p:nvSpPr>
          <p:spPr>
            <a:xfrm>
              <a:off x="-52851419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4C49506B-69DC-C02D-9481-6F98966226D8}"/>
                </a:ext>
              </a:extLst>
            </p:cNvPr>
            <p:cNvSpPr/>
            <p:nvPr/>
          </p:nvSpPr>
          <p:spPr>
            <a:xfrm>
              <a:off x="-50712175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8FCD233D-39C1-AD0B-7A25-BE88F35342D4}"/>
                </a:ext>
              </a:extLst>
            </p:cNvPr>
            <p:cNvSpPr/>
            <p:nvPr/>
          </p:nvSpPr>
          <p:spPr>
            <a:xfrm>
              <a:off x="-50298182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7BE81383-6601-395C-58D6-92DB32B30F17}"/>
                </a:ext>
              </a:extLst>
            </p:cNvPr>
            <p:cNvSpPr/>
            <p:nvPr/>
          </p:nvSpPr>
          <p:spPr>
            <a:xfrm>
              <a:off x="-49884190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53790EE5-F59D-783E-F2C6-17FC2541523F}"/>
                </a:ext>
              </a:extLst>
            </p:cNvPr>
            <p:cNvSpPr/>
            <p:nvPr/>
          </p:nvSpPr>
          <p:spPr>
            <a:xfrm>
              <a:off x="-51574237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C8392B37-3E81-703B-C9DE-617A1B3C14F0}"/>
                </a:ext>
              </a:extLst>
            </p:cNvPr>
            <p:cNvSpPr/>
            <p:nvPr/>
          </p:nvSpPr>
          <p:spPr>
            <a:xfrm>
              <a:off x="-51505681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690ADAEC-FAA9-C7A7-0DB4-9B86C002F375}"/>
                </a:ext>
              </a:extLst>
            </p:cNvPr>
            <p:cNvSpPr/>
            <p:nvPr/>
          </p:nvSpPr>
          <p:spPr>
            <a:xfrm>
              <a:off x="-53057328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C1AD80F1-1787-B6C7-99A0-217BE38E427E}"/>
                </a:ext>
              </a:extLst>
            </p:cNvPr>
            <p:cNvSpPr/>
            <p:nvPr/>
          </p:nvSpPr>
          <p:spPr>
            <a:xfrm>
              <a:off x="-49470197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A9B6FCC8-015E-517F-2C10-971804C9ECD0}"/>
                </a:ext>
              </a:extLst>
            </p:cNvPr>
            <p:cNvSpPr/>
            <p:nvPr/>
          </p:nvSpPr>
          <p:spPr>
            <a:xfrm>
              <a:off x="-47607190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9F747CBE-B76A-2A5E-D5DE-61C15254161B}"/>
                </a:ext>
              </a:extLst>
            </p:cNvPr>
            <p:cNvSpPr/>
            <p:nvPr/>
          </p:nvSpPr>
          <p:spPr>
            <a:xfrm>
              <a:off x="-53126608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2A38958C-FF9D-C1C4-091B-BB1EB7B48BBD}"/>
                </a:ext>
              </a:extLst>
            </p:cNvPr>
            <p:cNvSpPr/>
            <p:nvPr/>
          </p:nvSpPr>
          <p:spPr>
            <a:xfrm>
              <a:off x="-51160244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B3AB1911-8ACA-231C-20D1-AFB99655589D}"/>
                </a:ext>
              </a:extLst>
            </p:cNvPr>
            <p:cNvSpPr/>
            <p:nvPr/>
          </p:nvSpPr>
          <p:spPr>
            <a:xfrm>
              <a:off x="-51091688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89F44F86-4D7D-52B9-2694-5E3E848BBD7A}"/>
                </a:ext>
              </a:extLst>
            </p:cNvPr>
            <p:cNvSpPr/>
            <p:nvPr/>
          </p:nvSpPr>
          <p:spPr>
            <a:xfrm>
              <a:off x="-47815193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CB0D0F21-E7FB-23AD-152C-74EA1F95E8F2}"/>
                </a:ext>
              </a:extLst>
            </p:cNvPr>
            <p:cNvSpPr/>
            <p:nvPr/>
          </p:nvSpPr>
          <p:spPr>
            <a:xfrm>
              <a:off x="-50954335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D2956DCB-03C6-2DE3-E4B0-933CCCCE9D8B}"/>
                </a:ext>
              </a:extLst>
            </p:cNvPr>
            <p:cNvSpPr/>
            <p:nvPr/>
          </p:nvSpPr>
          <p:spPr>
            <a:xfrm>
              <a:off x="-47883990" y="-874263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A2230D1E-0118-35FD-643D-DE107C3D72B3}"/>
                </a:ext>
              </a:extLst>
            </p:cNvPr>
            <p:cNvSpPr/>
            <p:nvPr/>
          </p:nvSpPr>
          <p:spPr>
            <a:xfrm>
              <a:off x="-53265412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A479E73A-55A2-0955-D4BD-8716748175B5}"/>
                </a:ext>
              </a:extLst>
            </p:cNvPr>
            <p:cNvSpPr/>
            <p:nvPr/>
          </p:nvSpPr>
          <p:spPr>
            <a:xfrm>
              <a:off x="-50746251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9734C05E-6BB7-7C58-FA80-5EC8817A2982}"/>
                </a:ext>
              </a:extLst>
            </p:cNvPr>
            <p:cNvSpPr/>
            <p:nvPr/>
          </p:nvSpPr>
          <p:spPr>
            <a:xfrm>
              <a:off x="-49056204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C314E57E-EE36-7D2C-B624-54B2F1BA77E2}"/>
                </a:ext>
              </a:extLst>
            </p:cNvPr>
            <p:cNvSpPr/>
            <p:nvPr/>
          </p:nvSpPr>
          <p:spPr>
            <a:xfrm>
              <a:off x="-53471320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B82994E0-3732-DC33-948D-38FF6C4EB804}"/>
                </a:ext>
              </a:extLst>
            </p:cNvPr>
            <p:cNvSpPr/>
            <p:nvPr/>
          </p:nvSpPr>
          <p:spPr>
            <a:xfrm>
              <a:off x="-50540343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DC7DC551-AF98-1218-A38C-62AC4CEFDC9E}"/>
                </a:ext>
              </a:extLst>
            </p:cNvPr>
            <p:cNvSpPr/>
            <p:nvPr/>
          </p:nvSpPr>
          <p:spPr>
            <a:xfrm>
              <a:off x="-48021182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77DEFF6E-4BF1-4398-70A5-B8112354EEE9}"/>
                </a:ext>
              </a:extLst>
            </p:cNvPr>
            <p:cNvSpPr/>
            <p:nvPr/>
          </p:nvSpPr>
          <p:spPr>
            <a:xfrm>
              <a:off x="-50401459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D1F82079-30A2-4ADE-B6F6-42C654FEA341}"/>
                </a:ext>
              </a:extLst>
            </p:cNvPr>
            <p:cNvSpPr/>
            <p:nvPr/>
          </p:nvSpPr>
          <p:spPr>
            <a:xfrm>
              <a:off x="-50332259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03AE346F-96BD-58D0-CB09-492499A81699}"/>
                </a:ext>
              </a:extLst>
            </p:cNvPr>
            <p:cNvSpPr/>
            <p:nvPr/>
          </p:nvSpPr>
          <p:spPr>
            <a:xfrm>
              <a:off x="-48987407" y="-67114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B0A6AEB6-49C4-D0DF-D80A-AAFEAC3F86C5}"/>
                </a:ext>
              </a:extLst>
            </p:cNvPr>
            <p:cNvSpPr/>
            <p:nvPr/>
          </p:nvSpPr>
          <p:spPr>
            <a:xfrm>
              <a:off x="-48262376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5B3066B6-2A20-13E6-A8B2-34AEDAA39324}"/>
                </a:ext>
              </a:extLst>
            </p:cNvPr>
            <p:cNvSpPr/>
            <p:nvPr/>
          </p:nvSpPr>
          <p:spPr>
            <a:xfrm>
              <a:off x="-50126350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9B024FEC-7BCE-7053-CC5D-EB9B5593426D}"/>
                </a:ext>
              </a:extLst>
            </p:cNvPr>
            <p:cNvSpPr/>
            <p:nvPr/>
          </p:nvSpPr>
          <p:spPr>
            <a:xfrm>
              <a:off x="-48642212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4C57954C-2AD9-F69A-199F-75962CBE6244}"/>
                </a:ext>
              </a:extLst>
            </p:cNvPr>
            <p:cNvSpPr/>
            <p:nvPr/>
          </p:nvSpPr>
          <p:spPr>
            <a:xfrm>
              <a:off x="-49987466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D0C2873B-E21D-11A6-15E3-95AC0ECB5706}"/>
                </a:ext>
              </a:extLst>
            </p:cNvPr>
            <p:cNvSpPr/>
            <p:nvPr/>
          </p:nvSpPr>
          <p:spPr>
            <a:xfrm>
              <a:off x="-49918266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E1671FB7-EE9A-5F8F-CC19-C675DA915852}"/>
                </a:ext>
              </a:extLst>
            </p:cNvPr>
            <p:cNvSpPr/>
            <p:nvPr/>
          </p:nvSpPr>
          <p:spPr>
            <a:xfrm>
              <a:off x="-48400938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CD1C73D6-D374-CA8B-C0BA-51C9444DEC9C}"/>
                </a:ext>
              </a:extLst>
            </p:cNvPr>
            <p:cNvSpPr/>
            <p:nvPr/>
          </p:nvSpPr>
          <p:spPr>
            <a:xfrm>
              <a:off x="-49781396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67AC7AA0-77B0-B0D0-6886-367D5221FB92}"/>
                </a:ext>
              </a:extLst>
            </p:cNvPr>
            <p:cNvSpPr/>
            <p:nvPr/>
          </p:nvSpPr>
          <p:spPr>
            <a:xfrm>
              <a:off x="-49712357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B96C13BC-F720-AACE-5200-F1F1CC86A42B}"/>
                </a:ext>
              </a:extLst>
            </p:cNvPr>
            <p:cNvSpPr/>
            <p:nvPr/>
          </p:nvSpPr>
          <p:spPr>
            <a:xfrm>
              <a:off x="-48573414" y="-67114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B660EEA6-67D9-40F0-D8BD-CC5FC3F01C1A}"/>
                </a:ext>
              </a:extLst>
            </p:cNvPr>
            <p:cNvSpPr/>
            <p:nvPr/>
          </p:nvSpPr>
          <p:spPr>
            <a:xfrm>
              <a:off x="-49573474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D4AC249A-5813-ED09-21E3-A61B6FFC9DE4}"/>
                </a:ext>
              </a:extLst>
            </p:cNvPr>
            <p:cNvSpPr/>
            <p:nvPr/>
          </p:nvSpPr>
          <p:spPr>
            <a:xfrm>
              <a:off x="-49504273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867B2DA5-3059-5BA8-307E-C123397A1CA4}"/>
                </a:ext>
              </a:extLst>
            </p:cNvPr>
            <p:cNvSpPr/>
            <p:nvPr/>
          </p:nvSpPr>
          <p:spPr>
            <a:xfrm>
              <a:off x="-48539338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0E6EA282-5C9A-7584-9B3A-6ABC3CC791F3}"/>
                </a:ext>
              </a:extLst>
            </p:cNvPr>
            <p:cNvSpPr/>
            <p:nvPr/>
          </p:nvSpPr>
          <p:spPr>
            <a:xfrm>
              <a:off x="-49367404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E50D65DB-A435-D1FC-FB04-DB894EE4A146}"/>
                </a:ext>
              </a:extLst>
            </p:cNvPr>
            <p:cNvSpPr/>
            <p:nvPr/>
          </p:nvSpPr>
          <p:spPr>
            <a:xfrm>
              <a:off x="-49298365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21DC5E0B-E0EF-2E89-4435-F4AF1C62D3D7}"/>
                </a:ext>
              </a:extLst>
            </p:cNvPr>
            <p:cNvSpPr/>
            <p:nvPr/>
          </p:nvSpPr>
          <p:spPr>
            <a:xfrm>
              <a:off x="-48435175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7BFD2902-1323-FCBC-19B3-0A53861CA4F3}"/>
                </a:ext>
              </a:extLst>
            </p:cNvPr>
            <p:cNvSpPr/>
            <p:nvPr/>
          </p:nvSpPr>
          <p:spPr>
            <a:xfrm>
              <a:off x="-49159481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42E6C7A4-F09B-BC64-2B0F-0940422C127C}"/>
                </a:ext>
              </a:extLst>
            </p:cNvPr>
            <p:cNvSpPr/>
            <p:nvPr/>
          </p:nvSpPr>
          <p:spPr>
            <a:xfrm>
              <a:off x="-49090281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35C1BD6C-03F1-93DC-13CF-C61CD335A4A6}"/>
                </a:ext>
              </a:extLst>
            </p:cNvPr>
            <p:cNvSpPr/>
            <p:nvPr/>
          </p:nvSpPr>
          <p:spPr>
            <a:xfrm>
              <a:off x="-48159422" y="-67114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50C95F86-C441-F20F-237C-DC8B78F84057}"/>
                </a:ext>
              </a:extLst>
            </p:cNvPr>
            <p:cNvSpPr/>
            <p:nvPr/>
          </p:nvSpPr>
          <p:spPr>
            <a:xfrm>
              <a:off x="-48953411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A9F374CC-E2C6-0FFE-F724-D469BE94C91E}"/>
                </a:ext>
              </a:extLst>
            </p:cNvPr>
            <p:cNvSpPr/>
            <p:nvPr/>
          </p:nvSpPr>
          <p:spPr>
            <a:xfrm>
              <a:off x="-48884372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1B933CAB-875C-6722-5122-1477D1483B7D}"/>
                </a:ext>
              </a:extLst>
            </p:cNvPr>
            <p:cNvSpPr/>
            <p:nvPr/>
          </p:nvSpPr>
          <p:spPr>
            <a:xfrm>
              <a:off x="-53195970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6C51AC5E-EF4E-98FB-31EE-DBB60D1D2C5F}"/>
                </a:ext>
              </a:extLst>
            </p:cNvPr>
            <p:cNvSpPr/>
            <p:nvPr/>
          </p:nvSpPr>
          <p:spPr>
            <a:xfrm>
              <a:off x="-48745569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F2E3E8E9-4FA8-ACBE-BA59-30E5324A95A8}"/>
                </a:ext>
              </a:extLst>
            </p:cNvPr>
            <p:cNvSpPr/>
            <p:nvPr/>
          </p:nvSpPr>
          <p:spPr>
            <a:xfrm>
              <a:off x="-48676288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1A706BC6-189E-0A8C-1626-06AFDB7B60C7}"/>
                </a:ext>
              </a:extLst>
            </p:cNvPr>
            <p:cNvSpPr/>
            <p:nvPr/>
          </p:nvSpPr>
          <p:spPr>
            <a:xfrm>
              <a:off x="-48676369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A2B20D7D-062B-002E-EDCA-2B1DD974620D}"/>
                </a:ext>
              </a:extLst>
            </p:cNvPr>
            <p:cNvSpPr/>
            <p:nvPr/>
          </p:nvSpPr>
          <p:spPr>
            <a:xfrm>
              <a:off x="-48539418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93546DE5-1A30-721D-C632-7E4F40D3A230}"/>
                </a:ext>
              </a:extLst>
            </p:cNvPr>
            <p:cNvSpPr/>
            <p:nvPr/>
          </p:nvSpPr>
          <p:spPr>
            <a:xfrm>
              <a:off x="-48470379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A24F02C3-8E62-D2BB-DB82-F4AFBD8468FB}"/>
                </a:ext>
              </a:extLst>
            </p:cNvPr>
            <p:cNvSpPr/>
            <p:nvPr/>
          </p:nvSpPr>
          <p:spPr>
            <a:xfrm>
              <a:off x="-48780612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E667B888-5513-C74A-2125-98C170CDF6B4}"/>
                </a:ext>
              </a:extLst>
            </p:cNvPr>
            <p:cNvSpPr/>
            <p:nvPr/>
          </p:nvSpPr>
          <p:spPr>
            <a:xfrm>
              <a:off x="-48331576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5CBD8233-C45D-85B2-4E84-AE1C5AD9F18D}"/>
                </a:ext>
              </a:extLst>
            </p:cNvPr>
            <p:cNvSpPr/>
            <p:nvPr/>
          </p:nvSpPr>
          <p:spPr>
            <a:xfrm>
              <a:off x="-48262296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28312BE5-FD81-AC60-EFF4-5FD9BC517A68}"/>
                </a:ext>
              </a:extLst>
            </p:cNvPr>
            <p:cNvSpPr/>
            <p:nvPr/>
          </p:nvSpPr>
          <p:spPr>
            <a:xfrm>
              <a:off x="-48814930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FA447456-48C7-CF1A-3CA3-F2CAB08C998D}"/>
                </a:ext>
              </a:extLst>
            </p:cNvPr>
            <p:cNvSpPr/>
            <p:nvPr/>
          </p:nvSpPr>
          <p:spPr>
            <a:xfrm>
              <a:off x="-48125426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BA4366DF-9E08-F541-ED9B-0DE0CD1F56F3}"/>
                </a:ext>
              </a:extLst>
            </p:cNvPr>
            <p:cNvSpPr/>
            <p:nvPr/>
          </p:nvSpPr>
          <p:spPr>
            <a:xfrm>
              <a:off x="-48056387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D45AC408-3ACE-4C6B-67C3-BF93E1B441B9}"/>
                </a:ext>
              </a:extLst>
            </p:cNvPr>
            <p:cNvSpPr/>
            <p:nvPr/>
          </p:nvSpPr>
          <p:spPr>
            <a:xfrm>
              <a:off x="-48849168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4932E4BC-5AB1-F676-569B-847DB42952BD}"/>
                </a:ext>
              </a:extLst>
            </p:cNvPr>
            <p:cNvSpPr/>
            <p:nvPr/>
          </p:nvSpPr>
          <p:spPr>
            <a:xfrm>
              <a:off x="-47917584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AA5B8CEE-B5B4-57A4-A2FE-0C6ABF5FAD0F}"/>
                </a:ext>
              </a:extLst>
            </p:cNvPr>
            <p:cNvSpPr/>
            <p:nvPr/>
          </p:nvSpPr>
          <p:spPr>
            <a:xfrm>
              <a:off x="-47848303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50498138-42CF-3F74-C047-2734F23B359F}"/>
                </a:ext>
              </a:extLst>
            </p:cNvPr>
            <p:cNvSpPr/>
            <p:nvPr/>
          </p:nvSpPr>
          <p:spPr>
            <a:xfrm>
              <a:off x="-48953331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4338E12A-926F-E020-89F1-6F994C600B9C}"/>
                </a:ext>
              </a:extLst>
            </p:cNvPr>
            <p:cNvSpPr/>
            <p:nvPr/>
          </p:nvSpPr>
          <p:spPr>
            <a:xfrm>
              <a:off x="-47711433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03A8F57C-F38F-07E9-B516-5C346DB4865F}"/>
                </a:ext>
              </a:extLst>
            </p:cNvPr>
            <p:cNvSpPr/>
            <p:nvPr/>
          </p:nvSpPr>
          <p:spPr>
            <a:xfrm>
              <a:off x="-47642394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0D73687F-F3E8-1852-5345-99C0832D7502}"/>
                </a:ext>
              </a:extLst>
            </p:cNvPr>
            <p:cNvSpPr/>
            <p:nvPr/>
          </p:nvSpPr>
          <p:spPr>
            <a:xfrm>
              <a:off x="-49194605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BED472E3-19B2-517A-8AC7-96998C43002B}"/>
                </a:ext>
              </a:extLst>
            </p:cNvPr>
            <p:cNvSpPr/>
            <p:nvPr/>
          </p:nvSpPr>
          <p:spPr>
            <a:xfrm>
              <a:off x="-46883528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E195735E-B471-5B38-DFB9-44E66A5ACCA3}"/>
                </a:ext>
              </a:extLst>
            </p:cNvPr>
            <p:cNvSpPr/>
            <p:nvPr/>
          </p:nvSpPr>
          <p:spPr>
            <a:xfrm>
              <a:off x="-46814409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9984E771-22F7-EF75-46F6-2AFD37610266}"/>
                </a:ext>
              </a:extLst>
            </p:cNvPr>
            <p:cNvSpPr/>
            <p:nvPr/>
          </p:nvSpPr>
          <p:spPr>
            <a:xfrm>
              <a:off x="-52781977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2304011B-EF18-B14C-BEC3-026DCCDF1BE8}"/>
                </a:ext>
              </a:extLst>
            </p:cNvPr>
            <p:cNvSpPr/>
            <p:nvPr/>
          </p:nvSpPr>
          <p:spPr>
            <a:xfrm>
              <a:off x="-49090361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45F26A6F-6AF0-CE84-5E5C-1464ADB7ABEB}"/>
                </a:ext>
              </a:extLst>
            </p:cNvPr>
            <p:cNvSpPr/>
            <p:nvPr/>
          </p:nvSpPr>
          <p:spPr>
            <a:xfrm>
              <a:off x="-52643416" y="-659217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59B9A264-9567-6DA2-7E6A-808E75B642C8}"/>
                </a:ext>
              </a:extLst>
            </p:cNvPr>
            <p:cNvSpPr/>
            <p:nvPr/>
          </p:nvSpPr>
          <p:spPr>
            <a:xfrm>
              <a:off x="-49228923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E63EBAD7-EE4A-8943-889A-F344E620318F}"/>
                </a:ext>
              </a:extLst>
            </p:cNvPr>
            <p:cNvSpPr/>
            <p:nvPr/>
          </p:nvSpPr>
          <p:spPr>
            <a:xfrm>
              <a:off x="-52229423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12EB1D28-9627-E2B8-2F90-1BA62B7AF183}"/>
                </a:ext>
              </a:extLst>
            </p:cNvPr>
            <p:cNvSpPr/>
            <p:nvPr/>
          </p:nvSpPr>
          <p:spPr>
            <a:xfrm>
              <a:off x="-49608597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1730A93A-06A3-3695-4DEE-7882AD3D9FF0}"/>
                </a:ext>
              </a:extLst>
            </p:cNvPr>
            <p:cNvSpPr/>
            <p:nvPr/>
          </p:nvSpPr>
          <p:spPr>
            <a:xfrm>
              <a:off x="-49367323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DF41C534-64EA-9764-AC67-E99640B06D93}"/>
                </a:ext>
              </a:extLst>
            </p:cNvPr>
            <p:cNvSpPr/>
            <p:nvPr/>
          </p:nvSpPr>
          <p:spPr>
            <a:xfrm>
              <a:off x="-52367984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F4512CF5-906C-D3D0-2C58-A7B0B8EB5765}"/>
                </a:ext>
              </a:extLst>
            </p:cNvPr>
            <p:cNvSpPr/>
            <p:nvPr/>
          </p:nvSpPr>
          <p:spPr>
            <a:xfrm>
              <a:off x="-51953992" y="-82655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B0F271EB-C8D5-B1D6-8442-369914AA613E}"/>
                </a:ext>
              </a:extLst>
            </p:cNvPr>
            <p:cNvSpPr/>
            <p:nvPr/>
          </p:nvSpPr>
          <p:spPr>
            <a:xfrm>
              <a:off x="-49504354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3DBE2229-9D4B-E4B1-376B-F7E862885EF0}"/>
                </a:ext>
              </a:extLst>
            </p:cNvPr>
            <p:cNvSpPr/>
            <p:nvPr/>
          </p:nvSpPr>
          <p:spPr>
            <a:xfrm>
              <a:off x="-49642915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FB4F7AE9-4DC7-3AED-43B2-2AA021D2273F}"/>
                </a:ext>
              </a:extLst>
            </p:cNvPr>
            <p:cNvSpPr/>
            <p:nvPr/>
          </p:nvSpPr>
          <p:spPr>
            <a:xfrm>
              <a:off x="-49745709" y="-874263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09768C35-50CB-6DED-0A9C-BB4C09874A4B}"/>
                </a:ext>
              </a:extLst>
            </p:cNvPr>
            <p:cNvSpPr/>
            <p:nvPr/>
          </p:nvSpPr>
          <p:spPr>
            <a:xfrm>
              <a:off x="-51678561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2601A887-6371-DF33-7D3D-1B41DF122292}"/>
                </a:ext>
              </a:extLst>
            </p:cNvPr>
            <p:cNvSpPr/>
            <p:nvPr/>
          </p:nvSpPr>
          <p:spPr>
            <a:xfrm>
              <a:off x="-49781316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4D6B63B4-605C-B23A-F983-500D156AAF7C}"/>
                </a:ext>
              </a:extLst>
            </p:cNvPr>
            <p:cNvSpPr/>
            <p:nvPr/>
          </p:nvSpPr>
          <p:spPr>
            <a:xfrm>
              <a:off x="-49814667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B7D3815A-6634-50EB-DC4D-A2AA68BA806B}"/>
                </a:ext>
              </a:extLst>
            </p:cNvPr>
            <p:cNvSpPr/>
            <p:nvPr/>
          </p:nvSpPr>
          <p:spPr>
            <a:xfrm>
              <a:off x="-52229423" y="-659217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D1453EC9-3593-C630-B8A1-C118535B62BC}"/>
                </a:ext>
              </a:extLst>
            </p:cNvPr>
            <p:cNvSpPr/>
            <p:nvPr/>
          </p:nvSpPr>
          <p:spPr>
            <a:xfrm>
              <a:off x="-49918347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68CA6CF0-F8D5-7ABE-A67A-7F3D63B9E1FE}"/>
                </a:ext>
              </a:extLst>
            </p:cNvPr>
            <p:cNvSpPr/>
            <p:nvPr/>
          </p:nvSpPr>
          <p:spPr>
            <a:xfrm>
              <a:off x="-50022590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29E03089-CE1C-F4D7-0C08-987AF0DE7855}"/>
                </a:ext>
              </a:extLst>
            </p:cNvPr>
            <p:cNvSpPr/>
            <p:nvPr/>
          </p:nvSpPr>
          <p:spPr>
            <a:xfrm>
              <a:off x="-51264568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955EC7D8-DE51-15D3-AE0C-D469AC3447E2}"/>
                </a:ext>
              </a:extLst>
            </p:cNvPr>
            <p:cNvSpPr/>
            <p:nvPr/>
          </p:nvSpPr>
          <p:spPr>
            <a:xfrm>
              <a:off x="-47987187" y="-46216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B864953C-F3A1-6D8E-CF83-1DDF770206A2}"/>
                </a:ext>
              </a:extLst>
            </p:cNvPr>
            <p:cNvSpPr/>
            <p:nvPr/>
          </p:nvSpPr>
          <p:spPr>
            <a:xfrm>
              <a:off x="-52092473" y="-659217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F69F1988-22EF-6A55-9E6F-5EF9C2864B10}"/>
                </a:ext>
              </a:extLst>
            </p:cNvPr>
            <p:cNvSpPr/>
            <p:nvPr/>
          </p:nvSpPr>
          <p:spPr>
            <a:xfrm>
              <a:off x="-50056908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A4BF3552-7170-5A55-AAEB-D5419BAD00CF}"/>
                </a:ext>
              </a:extLst>
            </p:cNvPr>
            <p:cNvSpPr/>
            <p:nvPr/>
          </p:nvSpPr>
          <p:spPr>
            <a:xfrm>
              <a:off x="-50195308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D47588E6-9999-5D87-9358-84E2C66A2C27}"/>
                </a:ext>
              </a:extLst>
            </p:cNvPr>
            <p:cNvSpPr/>
            <p:nvPr/>
          </p:nvSpPr>
          <p:spPr>
            <a:xfrm>
              <a:off x="-50228660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76ACFA7E-4F95-3333-0E39-E1943D590B5B}"/>
                </a:ext>
              </a:extLst>
            </p:cNvPr>
            <p:cNvSpPr/>
            <p:nvPr/>
          </p:nvSpPr>
          <p:spPr>
            <a:xfrm>
              <a:off x="-50850575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50F8EFE1-B1CF-A6E5-8DD7-784BA5A91B77}"/>
                </a:ext>
              </a:extLst>
            </p:cNvPr>
            <p:cNvSpPr/>
            <p:nvPr/>
          </p:nvSpPr>
          <p:spPr>
            <a:xfrm>
              <a:off x="-50367463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DFA112B0-A4A2-151B-76D7-ADADB8AB1311}"/>
                </a:ext>
              </a:extLst>
            </p:cNvPr>
            <p:cNvSpPr/>
            <p:nvPr/>
          </p:nvSpPr>
          <p:spPr>
            <a:xfrm>
              <a:off x="-50436583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6E7834C7-66EB-8126-341F-13473DE6E539}"/>
                </a:ext>
              </a:extLst>
            </p:cNvPr>
            <p:cNvSpPr/>
            <p:nvPr/>
          </p:nvSpPr>
          <p:spPr>
            <a:xfrm>
              <a:off x="-50642653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5EBD257F-0843-108A-00D0-734B4D4B8AD0}"/>
                </a:ext>
              </a:extLst>
            </p:cNvPr>
            <p:cNvSpPr/>
            <p:nvPr/>
          </p:nvSpPr>
          <p:spPr>
            <a:xfrm>
              <a:off x="-50470901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FC38A43B-DD8A-5621-6F3F-6027F032CBC0}"/>
                </a:ext>
              </a:extLst>
            </p:cNvPr>
            <p:cNvSpPr/>
            <p:nvPr/>
          </p:nvSpPr>
          <p:spPr>
            <a:xfrm>
              <a:off x="-50781456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72C920F2-A103-5647-1930-CC3F316E1240}"/>
                </a:ext>
              </a:extLst>
            </p:cNvPr>
            <p:cNvSpPr/>
            <p:nvPr/>
          </p:nvSpPr>
          <p:spPr>
            <a:xfrm>
              <a:off x="-50436583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BA690C51-60A7-85B4-C5A6-BD419CF91DC9}"/>
                </a:ext>
              </a:extLst>
            </p:cNvPr>
            <p:cNvSpPr/>
            <p:nvPr/>
          </p:nvSpPr>
          <p:spPr>
            <a:xfrm>
              <a:off x="-50609301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BB94AEC0-9A9F-9AA8-DC9C-77F2D5EB6336}"/>
                </a:ext>
              </a:extLst>
            </p:cNvPr>
            <p:cNvSpPr/>
            <p:nvPr/>
          </p:nvSpPr>
          <p:spPr>
            <a:xfrm>
              <a:off x="-50850575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87629017-03D9-7FB7-8271-5BF6AA62D675}"/>
                </a:ext>
              </a:extLst>
            </p:cNvPr>
            <p:cNvSpPr/>
            <p:nvPr/>
          </p:nvSpPr>
          <p:spPr>
            <a:xfrm>
              <a:off x="-50987445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16C35653-D70A-C2D9-D35C-CAE01853FF5D}"/>
                </a:ext>
              </a:extLst>
            </p:cNvPr>
            <p:cNvSpPr/>
            <p:nvPr/>
          </p:nvSpPr>
          <p:spPr>
            <a:xfrm>
              <a:off x="-51056645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011592D4-06B1-EEF2-4082-0F753022631E}"/>
                </a:ext>
              </a:extLst>
            </p:cNvPr>
            <p:cNvSpPr/>
            <p:nvPr/>
          </p:nvSpPr>
          <p:spPr>
            <a:xfrm>
              <a:off x="-51195448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43898E06-57A0-2F6A-5E91-200DB1F8CCE3}"/>
                </a:ext>
              </a:extLst>
            </p:cNvPr>
            <p:cNvSpPr/>
            <p:nvPr/>
          </p:nvSpPr>
          <p:spPr>
            <a:xfrm>
              <a:off x="-51264568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4514C01B-408D-EFEF-9612-15D72E8239B7}"/>
                </a:ext>
              </a:extLst>
            </p:cNvPr>
            <p:cNvSpPr/>
            <p:nvPr/>
          </p:nvSpPr>
          <p:spPr>
            <a:xfrm>
              <a:off x="-50884893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F9ED5063-DAE6-18FD-EE37-F34AE0EA8A5B}"/>
                </a:ext>
              </a:extLst>
            </p:cNvPr>
            <p:cNvSpPr/>
            <p:nvPr/>
          </p:nvSpPr>
          <p:spPr>
            <a:xfrm>
              <a:off x="-51126007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18908C64-E129-D45F-99D4-2CA6BCEC1434}"/>
                </a:ext>
              </a:extLst>
            </p:cNvPr>
            <p:cNvSpPr/>
            <p:nvPr/>
          </p:nvSpPr>
          <p:spPr>
            <a:xfrm>
              <a:off x="-51401438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80308C72-09D4-2A38-0E5E-01890A5E4944}"/>
                </a:ext>
              </a:extLst>
            </p:cNvPr>
            <p:cNvSpPr/>
            <p:nvPr/>
          </p:nvSpPr>
          <p:spPr>
            <a:xfrm>
              <a:off x="-51470638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974D9FE6-1D33-AC72-FCCF-8E5BFDCB5A60}"/>
                </a:ext>
              </a:extLst>
            </p:cNvPr>
            <p:cNvSpPr/>
            <p:nvPr/>
          </p:nvSpPr>
          <p:spPr>
            <a:xfrm>
              <a:off x="-51609441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2C834057-A0BA-5883-ED2B-9A6F8788E322}"/>
                </a:ext>
              </a:extLst>
            </p:cNvPr>
            <p:cNvSpPr/>
            <p:nvPr/>
          </p:nvSpPr>
          <p:spPr>
            <a:xfrm>
              <a:off x="-51678561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AD410C4D-83B1-F1EC-6854-F86D8CDD1152}"/>
                </a:ext>
              </a:extLst>
            </p:cNvPr>
            <p:cNvSpPr/>
            <p:nvPr/>
          </p:nvSpPr>
          <p:spPr>
            <a:xfrm>
              <a:off x="-51815430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37981636-2588-2901-4EED-071F27E72E59}"/>
                </a:ext>
              </a:extLst>
            </p:cNvPr>
            <p:cNvSpPr/>
            <p:nvPr/>
          </p:nvSpPr>
          <p:spPr>
            <a:xfrm>
              <a:off x="-51884631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430D1017-F2EE-6ED3-22E6-AB58F8DF8D86}"/>
                </a:ext>
              </a:extLst>
            </p:cNvPr>
            <p:cNvSpPr/>
            <p:nvPr/>
          </p:nvSpPr>
          <p:spPr>
            <a:xfrm>
              <a:off x="-51953911" y="-874255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30F7281F-2BEE-C714-AA29-6AB1F6178382}"/>
                </a:ext>
              </a:extLst>
            </p:cNvPr>
            <p:cNvSpPr/>
            <p:nvPr/>
          </p:nvSpPr>
          <p:spPr>
            <a:xfrm>
              <a:off x="-52023434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7C70A033-D349-A07D-A788-E2AA0680BC85}"/>
                </a:ext>
              </a:extLst>
            </p:cNvPr>
            <p:cNvSpPr/>
            <p:nvPr/>
          </p:nvSpPr>
          <p:spPr>
            <a:xfrm>
              <a:off x="-53023251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22B17793-05E4-9945-B2EC-9071E6BAAB4C}"/>
                </a:ext>
              </a:extLst>
            </p:cNvPr>
            <p:cNvSpPr/>
            <p:nvPr/>
          </p:nvSpPr>
          <p:spPr>
            <a:xfrm>
              <a:off x="-52092553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8F84FE25-A470-B154-7EF3-D6583F1C27FF}"/>
                </a:ext>
              </a:extLst>
            </p:cNvPr>
            <p:cNvSpPr/>
            <p:nvPr/>
          </p:nvSpPr>
          <p:spPr>
            <a:xfrm>
              <a:off x="-52229423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31CEBC5B-921C-60ED-EEB9-472ACD301C48}"/>
                </a:ext>
              </a:extLst>
            </p:cNvPr>
            <p:cNvSpPr/>
            <p:nvPr/>
          </p:nvSpPr>
          <p:spPr>
            <a:xfrm>
              <a:off x="-52298623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900749D7-B1C0-06E0-5FA0-7C30C7768D46}"/>
                </a:ext>
              </a:extLst>
            </p:cNvPr>
            <p:cNvSpPr/>
            <p:nvPr/>
          </p:nvSpPr>
          <p:spPr>
            <a:xfrm>
              <a:off x="-52437426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DA4B2FDE-7DD4-1BB4-5DE1-E0E65512DBFA}"/>
                </a:ext>
              </a:extLst>
            </p:cNvPr>
            <p:cNvSpPr/>
            <p:nvPr/>
          </p:nvSpPr>
          <p:spPr>
            <a:xfrm>
              <a:off x="-52506546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B4AB2CAF-966F-445B-70BC-AC67A9E7E640}"/>
                </a:ext>
              </a:extLst>
            </p:cNvPr>
            <p:cNvSpPr/>
            <p:nvPr/>
          </p:nvSpPr>
          <p:spPr>
            <a:xfrm>
              <a:off x="-50712014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5ED8FB0C-AFD5-27EA-61F0-06B40D838FB8}"/>
                </a:ext>
              </a:extLst>
            </p:cNvPr>
            <p:cNvSpPr/>
            <p:nvPr/>
          </p:nvSpPr>
          <p:spPr>
            <a:xfrm>
              <a:off x="-52643416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40136384-72D5-E22F-6F6D-39CEDBA6EF39}"/>
                </a:ext>
              </a:extLst>
            </p:cNvPr>
            <p:cNvSpPr/>
            <p:nvPr/>
          </p:nvSpPr>
          <p:spPr>
            <a:xfrm>
              <a:off x="-52712616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DEABA7AD-6A4A-93CD-6EB9-2D7ABC087DB1}"/>
                </a:ext>
              </a:extLst>
            </p:cNvPr>
            <p:cNvSpPr/>
            <p:nvPr/>
          </p:nvSpPr>
          <p:spPr>
            <a:xfrm>
              <a:off x="-53023171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5AFEC972-F4CE-7412-89D1-1D957D2EFBFA}"/>
                </a:ext>
              </a:extLst>
            </p:cNvPr>
            <p:cNvSpPr/>
            <p:nvPr/>
          </p:nvSpPr>
          <p:spPr>
            <a:xfrm>
              <a:off x="-47986945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76E27042-C041-B511-5C90-A82D60D900EB}"/>
                </a:ext>
              </a:extLst>
            </p:cNvPr>
            <p:cNvSpPr/>
            <p:nvPr/>
          </p:nvSpPr>
          <p:spPr>
            <a:xfrm>
              <a:off x="-50298021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7571676A-F61A-686A-392E-FF7356340DAC}"/>
                </a:ext>
              </a:extLst>
            </p:cNvPr>
            <p:cNvSpPr/>
            <p:nvPr/>
          </p:nvSpPr>
          <p:spPr>
            <a:xfrm>
              <a:off x="-48125426" y="-880257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41F31250-D4C2-E791-4649-93D967C5BC3A}"/>
                </a:ext>
              </a:extLst>
            </p:cNvPr>
            <p:cNvSpPr/>
            <p:nvPr/>
          </p:nvSpPr>
          <p:spPr>
            <a:xfrm>
              <a:off x="-49884109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854572B5-48E2-B615-72AE-A6EEC472A306}"/>
                </a:ext>
              </a:extLst>
            </p:cNvPr>
            <p:cNvSpPr/>
            <p:nvPr/>
          </p:nvSpPr>
          <p:spPr>
            <a:xfrm>
              <a:off x="-53298602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7DF11CAB-29AA-82B2-A140-35F78C0D3127}"/>
                </a:ext>
              </a:extLst>
            </p:cNvPr>
            <p:cNvSpPr/>
            <p:nvPr/>
          </p:nvSpPr>
          <p:spPr>
            <a:xfrm>
              <a:off x="-53437163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669134F8-15C0-C73D-6E84-26B8569028EB}"/>
                </a:ext>
              </a:extLst>
            </p:cNvPr>
            <p:cNvSpPr/>
            <p:nvPr/>
          </p:nvSpPr>
          <p:spPr>
            <a:xfrm>
              <a:off x="-48400938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82FAA949-688F-6988-0F6F-4E92306F2D4D}"/>
                </a:ext>
              </a:extLst>
            </p:cNvPr>
            <p:cNvSpPr/>
            <p:nvPr/>
          </p:nvSpPr>
          <p:spPr>
            <a:xfrm>
              <a:off x="-51126007" y="-75475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31BA63C3-A03F-FE78-54F5-68EF77C20DEF}"/>
                </a:ext>
              </a:extLst>
            </p:cNvPr>
            <p:cNvSpPr/>
            <p:nvPr/>
          </p:nvSpPr>
          <p:spPr>
            <a:xfrm>
              <a:off x="-49470116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08E1F47D-F5E5-ED34-4E31-622F6B694A73}"/>
                </a:ext>
              </a:extLst>
            </p:cNvPr>
            <p:cNvSpPr/>
            <p:nvPr/>
          </p:nvSpPr>
          <p:spPr>
            <a:xfrm>
              <a:off x="-49228923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C01CEB7A-576D-E76C-9891-5E8F57A13889}"/>
                </a:ext>
              </a:extLst>
            </p:cNvPr>
            <p:cNvSpPr/>
            <p:nvPr/>
          </p:nvSpPr>
          <p:spPr>
            <a:xfrm>
              <a:off x="-51471041" y="-754729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A21EADE1-705F-7B2E-E0DB-61B5DCB9C247}"/>
                </a:ext>
              </a:extLst>
            </p:cNvPr>
            <p:cNvSpPr/>
            <p:nvPr/>
          </p:nvSpPr>
          <p:spPr>
            <a:xfrm>
              <a:off x="-51539999" y="-75475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C641A8B7-6186-DC5B-FE5C-66CF4860FCD7}"/>
                </a:ext>
              </a:extLst>
            </p:cNvPr>
            <p:cNvSpPr/>
            <p:nvPr/>
          </p:nvSpPr>
          <p:spPr>
            <a:xfrm>
              <a:off x="-49504273" y="-880257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971EF91D-962F-B481-9B00-7586A59A75E7}"/>
                </a:ext>
              </a:extLst>
            </p:cNvPr>
            <p:cNvSpPr/>
            <p:nvPr/>
          </p:nvSpPr>
          <p:spPr>
            <a:xfrm>
              <a:off x="-52367904" y="-75475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0E73A9E9-FD7B-1049-77E1-D36F3D2507CF}"/>
                </a:ext>
              </a:extLst>
            </p:cNvPr>
            <p:cNvSpPr/>
            <p:nvPr/>
          </p:nvSpPr>
          <p:spPr>
            <a:xfrm>
              <a:off x="-52953729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1D7092FB-818F-FB92-A798-D48370ACEA6F}"/>
                </a:ext>
              </a:extLst>
            </p:cNvPr>
            <p:cNvSpPr/>
            <p:nvPr/>
          </p:nvSpPr>
          <p:spPr>
            <a:xfrm>
              <a:off x="-49642915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16266894-1BEF-B598-BD18-47AB2A10068A}"/>
                </a:ext>
              </a:extLst>
            </p:cNvPr>
            <p:cNvSpPr/>
            <p:nvPr/>
          </p:nvSpPr>
          <p:spPr>
            <a:xfrm>
              <a:off x="-52436862" y="-754729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C87F8611-76CE-EDDC-3547-6F4A7B880111}"/>
                </a:ext>
              </a:extLst>
            </p:cNvPr>
            <p:cNvSpPr/>
            <p:nvPr/>
          </p:nvSpPr>
          <p:spPr>
            <a:xfrm>
              <a:off x="-46779204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341DE15E-AD84-8C99-EB97-88A1EB7899A9}"/>
                </a:ext>
              </a:extLst>
            </p:cNvPr>
            <p:cNvSpPr/>
            <p:nvPr/>
          </p:nvSpPr>
          <p:spPr>
            <a:xfrm>
              <a:off x="-50056908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8B3E5D90-B12F-1FB4-B647-AB17433300E5}"/>
                </a:ext>
              </a:extLst>
            </p:cNvPr>
            <p:cNvSpPr/>
            <p:nvPr/>
          </p:nvSpPr>
          <p:spPr>
            <a:xfrm>
              <a:off x="-52781897" y="-75475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84EAB8F5-90F6-47B3-4B82-B88B14B4ABEE}"/>
                </a:ext>
              </a:extLst>
            </p:cNvPr>
            <p:cNvSpPr/>
            <p:nvPr/>
          </p:nvSpPr>
          <p:spPr>
            <a:xfrm>
              <a:off x="-50954335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7726B604-51FB-762D-6C76-2FCBBA0A4039}"/>
                </a:ext>
              </a:extLst>
            </p:cNvPr>
            <p:cNvSpPr/>
            <p:nvPr/>
          </p:nvSpPr>
          <p:spPr>
            <a:xfrm>
              <a:off x="-47159121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D36DD5F7-7937-ECE1-7B89-94E3EE7C2961}"/>
                </a:ext>
              </a:extLst>
            </p:cNvPr>
            <p:cNvSpPr/>
            <p:nvPr/>
          </p:nvSpPr>
          <p:spPr>
            <a:xfrm>
              <a:off x="-50470901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FE53AB85-C748-55A0-A538-6C8FDCB046A3}"/>
                </a:ext>
              </a:extLst>
            </p:cNvPr>
            <p:cNvSpPr/>
            <p:nvPr/>
          </p:nvSpPr>
          <p:spPr>
            <a:xfrm>
              <a:off x="-50609059" y="-65325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2C689047-1D6F-A31B-6568-3F27101EE14A}"/>
                </a:ext>
              </a:extLst>
            </p:cNvPr>
            <p:cNvSpPr/>
            <p:nvPr/>
          </p:nvSpPr>
          <p:spPr>
            <a:xfrm>
              <a:off x="-50540343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9CFB4710-0DAE-F8F3-5AD9-D94A081AF909}"/>
                </a:ext>
              </a:extLst>
            </p:cNvPr>
            <p:cNvSpPr/>
            <p:nvPr/>
          </p:nvSpPr>
          <p:spPr>
            <a:xfrm>
              <a:off x="-50401459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7F2C0968-C31E-3CFC-69BF-80EAAD02A4A4}"/>
                </a:ext>
              </a:extLst>
            </p:cNvPr>
            <p:cNvSpPr/>
            <p:nvPr/>
          </p:nvSpPr>
          <p:spPr>
            <a:xfrm>
              <a:off x="-50332259" y="-653280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E2F3FC37-DDBC-CD36-5DCA-DC1BD9216B28}"/>
                </a:ext>
              </a:extLst>
            </p:cNvPr>
            <p:cNvSpPr/>
            <p:nvPr/>
          </p:nvSpPr>
          <p:spPr>
            <a:xfrm>
              <a:off x="-49918266" y="-653280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3EA6BDCF-40C3-DBB4-B610-144DEF91AD52}"/>
                </a:ext>
              </a:extLst>
            </p:cNvPr>
            <p:cNvSpPr/>
            <p:nvPr/>
          </p:nvSpPr>
          <p:spPr>
            <a:xfrm>
              <a:off x="-49573796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4046D1AF-28BF-2B8D-53EC-2064EEBC0205}"/>
                </a:ext>
              </a:extLst>
            </p:cNvPr>
            <p:cNvSpPr/>
            <p:nvPr/>
          </p:nvSpPr>
          <p:spPr>
            <a:xfrm>
              <a:off x="-49712357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C0068817-001F-02D5-48A5-DCF2E968968C}"/>
                </a:ext>
              </a:extLst>
            </p:cNvPr>
            <p:cNvSpPr/>
            <p:nvPr/>
          </p:nvSpPr>
          <p:spPr>
            <a:xfrm>
              <a:off x="-50056586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E7FA9E09-679B-AFB1-BE29-A43FA79957BC}"/>
                </a:ext>
              </a:extLst>
            </p:cNvPr>
            <p:cNvSpPr/>
            <p:nvPr/>
          </p:nvSpPr>
          <p:spPr>
            <a:xfrm>
              <a:off x="-49573474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2539C6D3-D4E8-17E3-CA17-95C30F8E0C59}"/>
                </a:ext>
              </a:extLst>
            </p:cNvPr>
            <p:cNvSpPr/>
            <p:nvPr/>
          </p:nvSpPr>
          <p:spPr>
            <a:xfrm>
              <a:off x="-50470579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FFBC3B23-F3F8-358E-746A-A9934CD43485}"/>
                </a:ext>
              </a:extLst>
            </p:cNvPr>
            <p:cNvSpPr/>
            <p:nvPr/>
          </p:nvSpPr>
          <p:spPr>
            <a:xfrm>
              <a:off x="-49504273" y="-653280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A612815D-0C7C-6DDD-C789-D7D403555C8C}"/>
                </a:ext>
              </a:extLst>
            </p:cNvPr>
            <p:cNvSpPr/>
            <p:nvPr/>
          </p:nvSpPr>
          <p:spPr>
            <a:xfrm>
              <a:off x="-50884571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606FD9E6-0447-76B7-2EE1-DC9A1D3E5472}"/>
                </a:ext>
              </a:extLst>
            </p:cNvPr>
            <p:cNvSpPr/>
            <p:nvPr/>
          </p:nvSpPr>
          <p:spPr>
            <a:xfrm>
              <a:off x="-49298365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A86326D9-FB77-41C4-FA4B-47032E64839B}"/>
                </a:ext>
              </a:extLst>
            </p:cNvPr>
            <p:cNvSpPr/>
            <p:nvPr/>
          </p:nvSpPr>
          <p:spPr>
            <a:xfrm>
              <a:off x="-51298564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C3C18A30-6160-554F-9BCC-C5FE419DC5BF}"/>
                </a:ext>
              </a:extLst>
            </p:cNvPr>
            <p:cNvSpPr/>
            <p:nvPr/>
          </p:nvSpPr>
          <p:spPr>
            <a:xfrm>
              <a:off x="-49228762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A63074C7-DCEE-FE43-5933-E8DF1D3DF8C2}"/>
                </a:ext>
              </a:extLst>
            </p:cNvPr>
            <p:cNvSpPr/>
            <p:nvPr/>
          </p:nvSpPr>
          <p:spPr>
            <a:xfrm>
              <a:off x="-51712557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E8C77FB4-954C-9563-BC75-601E656C7BF0}"/>
                </a:ext>
              </a:extLst>
            </p:cNvPr>
            <p:cNvSpPr/>
            <p:nvPr/>
          </p:nvSpPr>
          <p:spPr>
            <a:xfrm>
              <a:off x="-51781273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B7D48E5A-7E88-B3F8-520B-86649B34B996}"/>
                </a:ext>
              </a:extLst>
            </p:cNvPr>
            <p:cNvSpPr/>
            <p:nvPr/>
          </p:nvSpPr>
          <p:spPr>
            <a:xfrm>
              <a:off x="-52126549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7DBD59C4-6BEF-F60D-EBE0-2A8E81EEA4D6}"/>
                </a:ext>
              </a:extLst>
            </p:cNvPr>
            <p:cNvSpPr/>
            <p:nvPr/>
          </p:nvSpPr>
          <p:spPr>
            <a:xfrm>
              <a:off x="-52195266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42A0B4AB-8698-8824-55C9-DFFECBD59B3F}"/>
                </a:ext>
              </a:extLst>
            </p:cNvPr>
            <p:cNvSpPr/>
            <p:nvPr/>
          </p:nvSpPr>
          <p:spPr>
            <a:xfrm>
              <a:off x="-49159481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B3CCEB48-2974-3183-6C14-DB37B328BD6F}"/>
                </a:ext>
              </a:extLst>
            </p:cNvPr>
            <p:cNvSpPr/>
            <p:nvPr/>
          </p:nvSpPr>
          <p:spPr>
            <a:xfrm>
              <a:off x="-52609259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2A94E46E-A1FC-900E-6C32-6EE226310750}"/>
                </a:ext>
              </a:extLst>
            </p:cNvPr>
            <p:cNvSpPr/>
            <p:nvPr/>
          </p:nvSpPr>
          <p:spPr>
            <a:xfrm>
              <a:off x="-49090281" y="-653280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FC1B8D69-BC72-C017-CEC0-9E05B155F932}"/>
                </a:ext>
              </a:extLst>
            </p:cNvPr>
            <p:cNvSpPr/>
            <p:nvPr/>
          </p:nvSpPr>
          <p:spPr>
            <a:xfrm>
              <a:off x="-53023251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F5A7393E-D938-6C09-1D80-67C14F75D740}"/>
                </a:ext>
              </a:extLst>
            </p:cNvPr>
            <p:cNvSpPr/>
            <p:nvPr/>
          </p:nvSpPr>
          <p:spPr>
            <a:xfrm>
              <a:off x="-53057408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346DACF2-61A5-488E-3722-F99718B64B66}"/>
                </a:ext>
              </a:extLst>
            </p:cNvPr>
            <p:cNvSpPr/>
            <p:nvPr/>
          </p:nvSpPr>
          <p:spPr>
            <a:xfrm>
              <a:off x="-53437244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62F13D58-51F2-285D-AF86-3E98A9EAC6A0}"/>
                </a:ext>
              </a:extLst>
            </p:cNvPr>
            <p:cNvSpPr/>
            <p:nvPr/>
          </p:nvSpPr>
          <p:spPr>
            <a:xfrm>
              <a:off x="-52920458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D8F953FC-07D9-B63E-60E3-567FB3806645}"/>
                </a:ext>
              </a:extLst>
            </p:cNvPr>
            <p:cNvSpPr/>
            <p:nvPr/>
          </p:nvSpPr>
          <p:spPr>
            <a:xfrm>
              <a:off x="-47745429" y="-766756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DE478AAD-E556-72DE-6386-42BE3302AD47}"/>
                </a:ext>
              </a:extLst>
            </p:cNvPr>
            <p:cNvSpPr/>
            <p:nvPr/>
          </p:nvSpPr>
          <p:spPr>
            <a:xfrm>
              <a:off x="-52781977" y="-64733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F1CAB8A8-111E-C3EE-DD6E-3494D66AD242}"/>
                </a:ext>
              </a:extLst>
            </p:cNvPr>
            <p:cNvSpPr/>
            <p:nvPr/>
          </p:nvSpPr>
          <p:spPr>
            <a:xfrm>
              <a:off x="-52643416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09B4822C-7CCF-DC70-4B02-07C0A875AD8F}"/>
                </a:ext>
              </a:extLst>
            </p:cNvPr>
            <p:cNvSpPr/>
            <p:nvPr/>
          </p:nvSpPr>
          <p:spPr>
            <a:xfrm>
              <a:off x="-52506465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D07C627F-9B43-5CB0-76EB-6D802463590B}"/>
                </a:ext>
              </a:extLst>
            </p:cNvPr>
            <p:cNvSpPr/>
            <p:nvPr/>
          </p:nvSpPr>
          <p:spPr>
            <a:xfrm>
              <a:off x="-52367984" y="-64733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294D5D36-545A-53E7-F936-E67B1843D985}"/>
                </a:ext>
              </a:extLst>
            </p:cNvPr>
            <p:cNvSpPr/>
            <p:nvPr/>
          </p:nvSpPr>
          <p:spPr>
            <a:xfrm>
              <a:off x="-52229423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379D2043-96CC-193C-165E-AEE4E439BFF1}"/>
                </a:ext>
              </a:extLst>
            </p:cNvPr>
            <p:cNvSpPr/>
            <p:nvPr/>
          </p:nvSpPr>
          <p:spPr>
            <a:xfrm>
              <a:off x="-51126007" y="-64733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02499E83-4120-596E-5587-91ED539D4164}"/>
                </a:ext>
              </a:extLst>
            </p:cNvPr>
            <p:cNvSpPr/>
            <p:nvPr/>
          </p:nvSpPr>
          <p:spPr>
            <a:xfrm>
              <a:off x="-50987445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801C489A-E924-E813-93C4-88DBE678448F}"/>
                </a:ext>
              </a:extLst>
            </p:cNvPr>
            <p:cNvSpPr/>
            <p:nvPr/>
          </p:nvSpPr>
          <p:spPr>
            <a:xfrm>
              <a:off x="-49470278" y="-766756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71B99799-5CAB-E666-B784-BF91621EDA01}"/>
                </a:ext>
              </a:extLst>
            </p:cNvPr>
            <p:cNvSpPr/>
            <p:nvPr/>
          </p:nvSpPr>
          <p:spPr>
            <a:xfrm>
              <a:off x="-50850495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ADCF2F53-EDA2-2E1F-134D-D91FE9468248}"/>
                </a:ext>
              </a:extLst>
            </p:cNvPr>
            <p:cNvSpPr/>
            <p:nvPr/>
          </p:nvSpPr>
          <p:spPr>
            <a:xfrm>
              <a:off x="-49884270" y="-766756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F60D3D38-8280-3702-FFCC-8665EAA466C8}"/>
                </a:ext>
              </a:extLst>
            </p:cNvPr>
            <p:cNvSpPr/>
            <p:nvPr/>
          </p:nvSpPr>
          <p:spPr>
            <a:xfrm>
              <a:off x="-50712014" y="-64733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BF55FCAC-71FB-0BDC-3944-26B21A57B04B}"/>
                </a:ext>
              </a:extLst>
            </p:cNvPr>
            <p:cNvSpPr/>
            <p:nvPr/>
          </p:nvSpPr>
          <p:spPr>
            <a:xfrm>
              <a:off x="-50298263" y="-766756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45CFBF01-CCAC-6556-6B48-D4FCD3A0F6DC}"/>
                </a:ext>
              </a:extLst>
            </p:cNvPr>
            <p:cNvSpPr/>
            <p:nvPr/>
          </p:nvSpPr>
          <p:spPr>
            <a:xfrm>
              <a:off x="-50573533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B4D95102-4A3C-3F3C-AA2B-7F355B907F60}"/>
                </a:ext>
              </a:extLst>
            </p:cNvPr>
            <p:cNvSpPr/>
            <p:nvPr/>
          </p:nvSpPr>
          <p:spPr>
            <a:xfrm>
              <a:off x="-49642754" y="-641357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F7FB1FFA-6FA9-62C8-FF55-25EE36A47DA8}"/>
                </a:ext>
              </a:extLst>
            </p:cNvPr>
            <p:cNvSpPr/>
            <p:nvPr/>
          </p:nvSpPr>
          <p:spPr>
            <a:xfrm>
              <a:off x="-49297720" y="-64137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67683C11-0E73-F304-B585-2AA017C436E7}"/>
                </a:ext>
              </a:extLst>
            </p:cNvPr>
            <p:cNvSpPr/>
            <p:nvPr/>
          </p:nvSpPr>
          <p:spPr>
            <a:xfrm>
              <a:off x="-49228842" y="-641357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577FC300-C471-57D7-E664-0CED530B541F}"/>
                </a:ext>
              </a:extLst>
            </p:cNvPr>
            <p:cNvSpPr/>
            <p:nvPr/>
          </p:nvSpPr>
          <p:spPr>
            <a:xfrm>
              <a:off x="-52712858" y="-635363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32ECE034-9AB0-83DB-E72A-0E8A1E6D6D8A}"/>
                </a:ext>
              </a:extLst>
            </p:cNvPr>
            <p:cNvSpPr/>
            <p:nvPr/>
          </p:nvSpPr>
          <p:spPr>
            <a:xfrm>
              <a:off x="-50712256" y="-63535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EA281D30-597F-C5BA-ECA6-7498F8CBE8E0}"/>
                </a:ext>
              </a:extLst>
            </p:cNvPr>
            <p:cNvSpPr/>
            <p:nvPr/>
          </p:nvSpPr>
          <p:spPr>
            <a:xfrm>
              <a:off x="-49470278" y="-63535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F5559BBC-076E-B43F-ED90-582F3061F4D0}"/>
                </a:ext>
              </a:extLst>
            </p:cNvPr>
            <p:cNvSpPr/>
            <p:nvPr/>
          </p:nvSpPr>
          <p:spPr>
            <a:xfrm>
              <a:off x="-48159422" y="-63535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51CA27FF-47DB-B4C7-CE23-88FE2599080D}"/>
                </a:ext>
              </a:extLst>
            </p:cNvPr>
            <p:cNvSpPr/>
            <p:nvPr/>
          </p:nvSpPr>
          <p:spPr>
            <a:xfrm>
              <a:off x="-53023251" y="-62933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49BE09F6-9921-9EE0-4B45-A2539832B3AD}"/>
                </a:ext>
              </a:extLst>
            </p:cNvPr>
            <p:cNvSpPr/>
            <p:nvPr/>
          </p:nvSpPr>
          <p:spPr>
            <a:xfrm>
              <a:off x="-52609259" y="-62933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301B4788-08F4-8AA8-F983-7EB7C6AC13F2}"/>
                </a:ext>
              </a:extLst>
            </p:cNvPr>
            <p:cNvSpPr/>
            <p:nvPr/>
          </p:nvSpPr>
          <p:spPr>
            <a:xfrm>
              <a:off x="-50884571" y="-62934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172E6572-86AA-BD5D-31B2-94D6A488BFE5}"/>
                </a:ext>
              </a:extLst>
            </p:cNvPr>
            <p:cNvSpPr/>
            <p:nvPr/>
          </p:nvSpPr>
          <p:spPr>
            <a:xfrm>
              <a:off x="-52850855" y="-623328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A015471E-217B-0777-FC81-CAB0AF71C1A3}"/>
                </a:ext>
              </a:extLst>
            </p:cNvPr>
            <p:cNvSpPr/>
            <p:nvPr/>
          </p:nvSpPr>
          <p:spPr>
            <a:xfrm>
              <a:off x="-53609640" y="-766756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F72F3DD0-1442-0616-9F33-730A327E17D9}"/>
                </a:ext>
              </a:extLst>
            </p:cNvPr>
            <p:cNvSpPr/>
            <p:nvPr/>
          </p:nvSpPr>
          <p:spPr>
            <a:xfrm>
              <a:off x="-52781655" y="-623320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C03B493E-3F65-9A79-AE38-44EACB44F98F}"/>
                </a:ext>
              </a:extLst>
            </p:cNvPr>
            <p:cNvSpPr/>
            <p:nvPr/>
          </p:nvSpPr>
          <p:spPr>
            <a:xfrm>
              <a:off x="-48331979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771B8315-E94B-02F6-C0BE-244D1EA3F509}"/>
                </a:ext>
              </a:extLst>
            </p:cNvPr>
            <p:cNvSpPr/>
            <p:nvPr/>
          </p:nvSpPr>
          <p:spPr>
            <a:xfrm>
              <a:off x="-51126168" y="-62331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56FF4479-6E47-43C4-F6D7-B0D43CD39F12}"/>
                </a:ext>
              </a:extLst>
            </p:cNvPr>
            <p:cNvSpPr/>
            <p:nvPr/>
          </p:nvSpPr>
          <p:spPr>
            <a:xfrm>
              <a:off x="-51057048" y="-623328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3BD4E107-6CE5-EACA-0CFB-5750E4CCF7E6}"/>
                </a:ext>
              </a:extLst>
            </p:cNvPr>
            <p:cNvSpPr/>
            <p:nvPr/>
          </p:nvSpPr>
          <p:spPr>
            <a:xfrm>
              <a:off x="-48883728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340F6C36-C7A8-AC71-4823-76857439B5B1}"/>
                </a:ext>
              </a:extLst>
            </p:cNvPr>
            <p:cNvSpPr/>
            <p:nvPr/>
          </p:nvSpPr>
          <p:spPr>
            <a:xfrm>
              <a:off x="-50712175" y="-62331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D80EB6BA-D6C2-543A-7398-6F2BCC7D1EDD}"/>
                </a:ext>
              </a:extLst>
            </p:cNvPr>
            <p:cNvSpPr/>
            <p:nvPr/>
          </p:nvSpPr>
          <p:spPr>
            <a:xfrm>
              <a:off x="-49297720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F9CB1956-F787-FDD6-37FB-FF79CBBA4208}"/>
                </a:ext>
              </a:extLst>
            </p:cNvPr>
            <p:cNvSpPr/>
            <p:nvPr/>
          </p:nvSpPr>
          <p:spPr>
            <a:xfrm>
              <a:off x="-49642593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96B03DC0-A4D9-DFFF-4CF7-E0AA1B833327}"/>
                </a:ext>
              </a:extLst>
            </p:cNvPr>
            <p:cNvSpPr/>
            <p:nvPr/>
          </p:nvSpPr>
          <p:spPr>
            <a:xfrm>
              <a:off x="-49711713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08CB831B-ECBF-3774-8CA3-9EDAEA3DCE9B}"/>
                </a:ext>
              </a:extLst>
            </p:cNvPr>
            <p:cNvSpPr/>
            <p:nvPr/>
          </p:nvSpPr>
          <p:spPr>
            <a:xfrm>
              <a:off x="-50056586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BE001F7A-8909-D834-C040-B2C6A1BA962D}"/>
                </a:ext>
              </a:extLst>
            </p:cNvPr>
            <p:cNvSpPr/>
            <p:nvPr/>
          </p:nvSpPr>
          <p:spPr>
            <a:xfrm>
              <a:off x="-50125706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CF68E950-6B61-148D-00DC-CEE5F1479562}"/>
                </a:ext>
              </a:extLst>
            </p:cNvPr>
            <p:cNvSpPr/>
            <p:nvPr/>
          </p:nvSpPr>
          <p:spPr>
            <a:xfrm>
              <a:off x="-50470579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279D5FEB-706A-B56D-732F-A4AE7DF05449}"/>
                </a:ext>
              </a:extLst>
            </p:cNvPr>
            <p:cNvSpPr/>
            <p:nvPr/>
          </p:nvSpPr>
          <p:spPr>
            <a:xfrm>
              <a:off x="-50884571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CFAE152E-2339-B0EA-5B27-49BC94FE87C2}"/>
                </a:ext>
              </a:extLst>
            </p:cNvPr>
            <p:cNvSpPr/>
            <p:nvPr/>
          </p:nvSpPr>
          <p:spPr>
            <a:xfrm>
              <a:off x="-53023332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4C1F9746-961C-466B-E2EC-2D62CFDDED73}"/>
                </a:ext>
              </a:extLst>
            </p:cNvPr>
            <p:cNvSpPr/>
            <p:nvPr/>
          </p:nvSpPr>
          <p:spPr>
            <a:xfrm>
              <a:off x="-53437325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CE261539-B437-381F-A780-C79CFAFAA678}"/>
                </a:ext>
              </a:extLst>
            </p:cNvPr>
            <p:cNvSpPr/>
            <p:nvPr/>
          </p:nvSpPr>
          <p:spPr>
            <a:xfrm>
              <a:off x="-53782198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9DFC3279-71FB-2F0C-F621-572D6DF42E09}"/>
                </a:ext>
              </a:extLst>
            </p:cNvPr>
            <p:cNvSpPr/>
            <p:nvPr/>
          </p:nvSpPr>
          <p:spPr>
            <a:xfrm>
              <a:off x="-53851317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CECB4176-1D84-76F4-1637-DD4C828FE74D}"/>
                </a:ext>
              </a:extLst>
            </p:cNvPr>
            <p:cNvSpPr/>
            <p:nvPr/>
          </p:nvSpPr>
          <p:spPr>
            <a:xfrm>
              <a:off x="-52747740" y="-617406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D18A2C0F-3E44-1F91-968C-F15DE0C9FC75}"/>
                </a:ext>
              </a:extLst>
            </p:cNvPr>
            <p:cNvSpPr/>
            <p:nvPr/>
          </p:nvSpPr>
          <p:spPr>
            <a:xfrm>
              <a:off x="-48435095" y="-77869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F61F2675-C3AE-1E40-9E74-E94DE42DCA2F}"/>
                </a:ext>
              </a:extLst>
            </p:cNvPr>
            <p:cNvSpPr/>
            <p:nvPr/>
          </p:nvSpPr>
          <p:spPr>
            <a:xfrm>
              <a:off x="-48780693" y="-77869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0BCAF909-599D-0AFF-BD0D-1AB6E22F3A64}"/>
                </a:ext>
              </a:extLst>
            </p:cNvPr>
            <p:cNvSpPr/>
            <p:nvPr/>
          </p:nvSpPr>
          <p:spPr>
            <a:xfrm>
              <a:off x="-48849087" y="-77869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5EF936C6-3FC5-4075-794B-CCDDFB43F21C}"/>
                </a:ext>
              </a:extLst>
            </p:cNvPr>
            <p:cNvSpPr/>
            <p:nvPr/>
          </p:nvSpPr>
          <p:spPr>
            <a:xfrm>
              <a:off x="-49194685" y="-77869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38CEA483-9501-C613-F70E-A14B7D9F2E7F}"/>
                </a:ext>
              </a:extLst>
            </p:cNvPr>
            <p:cNvSpPr/>
            <p:nvPr/>
          </p:nvSpPr>
          <p:spPr>
            <a:xfrm>
              <a:off x="-47987106" y="-8921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518658D7-BFC5-78F9-4497-E4A7E19E044D}"/>
                </a:ext>
              </a:extLst>
            </p:cNvPr>
            <p:cNvSpPr/>
            <p:nvPr/>
          </p:nvSpPr>
          <p:spPr>
            <a:xfrm>
              <a:off x="-49608678" y="-77869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C8F36BB5-86BD-2F58-100B-F87444186A77}"/>
                </a:ext>
              </a:extLst>
            </p:cNvPr>
            <p:cNvSpPr/>
            <p:nvPr/>
          </p:nvSpPr>
          <p:spPr>
            <a:xfrm>
              <a:off x="-50884893" y="-61738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99F574BF-7ED0-577A-2C67-256DC0E88CDC}"/>
                </a:ext>
              </a:extLst>
            </p:cNvPr>
            <p:cNvSpPr/>
            <p:nvPr/>
          </p:nvSpPr>
          <p:spPr>
            <a:xfrm>
              <a:off x="-49228923" y="-61738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4479D710-CCA7-71EC-0E70-EF5468FF2023}"/>
                </a:ext>
              </a:extLst>
            </p:cNvPr>
            <p:cNvSpPr/>
            <p:nvPr/>
          </p:nvSpPr>
          <p:spPr>
            <a:xfrm>
              <a:off x="-52367662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6BFD520B-A556-0451-DD07-3A74BE8CD4E2}"/>
                </a:ext>
              </a:extLst>
            </p:cNvPr>
            <p:cNvSpPr/>
            <p:nvPr/>
          </p:nvSpPr>
          <p:spPr>
            <a:xfrm>
              <a:off x="-52299026" y="-814568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3047E4EE-8ABD-5442-BB96-A4EA41948B44}"/>
                </a:ext>
              </a:extLst>
            </p:cNvPr>
            <p:cNvSpPr/>
            <p:nvPr/>
          </p:nvSpPr>
          <p:spPr>
            <a:xfrm>
              <a:off x="-49884109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60A926C6-8CF7-BA76-1AF4-39B6BF3FC97D}"/>
                </a:ext>
              </a:extLst>
            </p:cNvPr>
            <p:cNvSpPr/>
            <p:nvPr/>
          </p:nvSpPr>
          <p:spPr>
            <a:xfrm>
              <a:off x="-52988853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BCD53FEB-C03A-FCCB-0BFC-3711A1986901}"/>
                </a:ext>
              </a:extLst>
            </p:cNvPr>
            <p:cNvSpPr/>
            <p:nvPr/>
          </p:nvSpPr>
          <p:spPr>
            <a:xfrm>
              <a:off x="-50298021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931A24AA-F5F7-EB37-4B4B-0A221DABF873}"/>
                </a:ext>
              </a:extLst>
            </p:cNvPr>
            <p:cNvSpPr/>
            <p:nvPr/>
          </p:nvSpPr>
          <p:spPr>
            <a:xfrm>
              <a:off x="-52022870" y="-814568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0C1B79F4-38A9-1A30-47C6-B6C8B23DEDC8}"/>
                </a:ext>
              </a:extLst>
            </p:cNvPr>
            <p:cNvSpPr/>
            <p:nvPr/>
          </p:nvSpPr>
          <p:spPr>
            <a:xfrm>
              <a:off x="-52920458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0F5B6DDF-B9EE-2989-6257-FEA5D14F35B9}"/>
                </a:ext>
              </a:extLst>
            </p:cNvPr>
            <p:cNvSpPr/>
            <p:nvPr/>
          </p:nvSpPr>
          <p:spPr>
            <a:xfrm>
              <a:off x="-51885033" y="-814568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EF18535E-E3DE-D68F-96A6-C5C899D5A79B}"/>
                </a:ext>
              </a:extLst>
            </p:cNvPr>
            <p:cNvSpPr/>
            <p:nvPr/>
          </p:nvSpPr>
          <p:spPr>
            <a:xfrm>
              <a:off x="-50712014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C650FB30-59A6-20EB-E28E-0DA127772184}"/>
                </a:ext>
              </a:extLst>
            </p:cNvPr>
            <p:cNvSpPr/>
            <p:nvPr/>
          </p:nvSpPr>
          <p:spPr>
            <a:xfrm>
              <a:off x="-52851419" y="-61146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A1788C5D-1337-89DD-FF10-55667C7B9E4B}"/>
                </a:ext>
              </a:extLst>
            </p:cNvPr>
            <p:cNvSpPr/>
            <p:nvPr/>
          </p:nvSpPr>
          <p:spPr>
            <a:xfrm>
              <a:off x="-51126007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90532A45-E36B-AAD3-EC50-ED0E7E539C42}"/>
                </a:ext>
              </a:extLst>
            </p:cNvPr>
            <p:cNvSpPr/>
            <p:nvPr/>
          </p:nvSpPr>
          <p:spPr>
            <a:xfrm>
              <a:off x="-52712616" y="-611469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0AE2C337-20DA-81D3-E4CD-E33DCE142A22}"/>
                </a:ext>
              </a:extLst>
            </p:cNvPr>
            <p:cNvSpPr/>
            <p:nvPr/>
          </p:nvSpPr>
          <p:spPr>
            <a:xfrm>
              <a:off x="-51540241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097ECA7C-C666-C052-2168-9EF75DDB2F91}"/>
                </a:ext>
              </a:extLst>
            </p:cNvPr>
            <p:cNvSpPr/>
            <p:nvPr/>
          </p:nvSpPr>
          <p:spPr>
            <a:xfrm>
              <a:off x="-51056645" y="-611469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4BBE73AD-7544-48D1-1084-3123550D5604}"/>
                </a:ext>
              </a:extLst>
            </p:cNvPr>
            <p:cNvSpPr/>
            <p:nvPr/>
          </p:nvSpPr>
          <p:spPr>
            <a:xfrm>
              <a:off x="-51539999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67E50534-B90B-0BC4-78B9-0BD8B9C24EAC}"/>
                </a:ext>
              </a:extLst>
            </p:cNvPr>
            <p:cNvSpPr/>
            <p:nvPr/>
          </p:nvSpPr>
          <p:spPr>
            <a:xfrm>
              <a:off x="-50919050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8A81E322-B29E-C86D-0E2C-738BDA79EC12}"/>
                </a:ext>
              </a:extLst>
            </p:cNvPr>
            <p:cNvSpPr/>
            <p:nvPr/>
          </p:nvSpPr>
          <p:spPr>
            <a:xfrm>
              <a:off x="-51953992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D02CB3FE-D5A6-32BF-A9FC-23060EAB2E9B}"/>
                </a:ext>
              </a:extLst>
            </p:cNvPr>
            <p:cNvSpPr/>
            <p:nvPr/>
          </p:nvSpPr>
          <p:spPr>
            <a:xfrm>
              <a:off x="-50884571" y="-89214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E81C0631-42A1-1CAB-6BAD-342B12ADBFB3}"/>
                </a:ext>
              </a:extLst>
            </p:cNvPr>
            <p:cNvSpPr/>
            <p:nvPr/>
          </p:nvSpPr>
          <p:spPr>
            <a:xfrm>
              <a:off x="-51126248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DFCFAB97-13D4-E13C-3C0B-7C49BC4DEF50}"/>
                </a:ext>
              </a:extLst>
            </p:cNvPr>
            <p:cNvSpPr/>
            <p:nvPr/>
          </p:nvSpPr>
          <p:spPr>
            <a:xfrm>
              <a:off x="-50850575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05693CA2-64B9-9F9F-92F8-1D622AE03845}"/>
                </a:ext>
              </a:extLst>
            </p:cNvPr>
            <p:cNvSpPr/>
            <p:nvPr/>
          </p:nvSpPr>
          <p:spPr>
            <a:xfrm>
              <a:off x="-52781977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E5D965E3-A61C-0D05-7EA7-3EDC95570F38}"/>
                </a:ext>
              </a:extLst>
            </p:cNvPr>
            <p:cNvSpPr/>
            <p:nvPr/>
          </p:nvSpPr>
          <p:spPr>
            <a:xfrm>
              <a:off x="-50781456" y="-61146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8F1F8CDF-CA04-CF62-1E5F-9BC913D9587E}"/>
                </a:ext>
              </a:extLst>
            </p:cNvPr>
            <p:cNvSpPr/>
            <p:nvPr/>
          </p:nvSpPr>
          <p:spPr>
            <a:xfrm>
              <a:off x="-53195970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F1E4F614-D18C-10D2-6088-175DAE78840E}"/>
                </a:ext>
              </a:extLst>
            </p:cNvPr>
            <p:cNvSpPr/>
            <p:nvPr/>
          </p:nvSpPr>
          <p:spPr>
            <a:xfrm>
              <a:off x="-51298564" y="-89214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F5FB7D4E-A2AF-66B7-DDB3-A542CEBCB357}"/>
                </a:ext>
              </a:extLst>
            </p:cNvPr>
            <p:cNvSpPr/>
            <p:nvPr/>
          </p:nvSpPr>
          <p:spPr>
            <a:xfrm>
              <a:off x="-50712256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8B24A3BE-A998-9503-6535-6E3F300AD777}"/>
                </a:ext>
              </a:extLst>
            </p:cNvPr>
            <p:cNvSpPr/>
            <p:nvPr/>
          </p:nvSpPr>
          <p:spPr>
            <a:xfrm>
              <a:off x="-51367281" y="-8921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B59C588F-0EB5-A84C-1D9D-A4548DD401B2}"/>
                </a:ext>
              </a:extLst>
            </p:cNvPr>
            <p:cNvSpPr/>
            <p:nvPr/>
          </p:nvSpPr>
          <p:spPr>
            <a:xfrm>
              <a:off x="-53609962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8DF2EE23-BD0F-E9EB-058A-0F64CB70D700}"/>
                </a:ext>
              </a:extLst>
            </p:cNvPr>
            <p:cNvSpPr/>
            <p:nvPr/>
          </p:nvSpPr>
          <p:spPr>
            <a:xfrm>
              <a:off x="-49263160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0C374009-BBCF-304D-1817-18F8EEA4AB6D}"/>
                </a:ext>
              </a:extLst>
            </p:cNvPr>
            <p:cNvSpPr/>
            <p:nvPr/>
          </p:nvSpPr>
          <p:spPr>
            <a:xfrm>
              <a:off x="-54023955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381A91B4-20B8-73A0-8BE5-324356CF456B}"/>
                </a:ext>
              </a:extLst>
            </p:cNvPr>
            <p:cNvSpPr/>
            <p:nvPr/>
          </p:nvSpPr>
          <p:spPr>
            <a:xfrm>
              <a:off x="-46952004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C5668CF4-3C2B-155B-6E93-770BDE651397}"/>
                </a:ext>
              </a:extLst>
            </p:cNvPr>
            <p:cNvSpPr/>
            <p:nvPr/>
          </p:nvSpPr>
          <p:spPr>
            <a:xfrm>
              <a:off x="-50298263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892FC31B-3F4B-8945-F1CE-08F27A8486CF}"/>
                </a:ext>
              </a:extLst>
            </p:cNvPr>
            <p:cNvSpPr/>
            <p:nvPr/>
          </p:nvSpPr>
          <p:spPr>
            <a:xfrm>
              <a:off x="-49194605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BD6A5869-304E-6782-A2D2-12EAAA371EE4}"/>
                </a:ext>
              </a:extLst>
            </p:cNvPr>
            <p:cNvSpPr/>
            <p:nvPr/>
          </p:nvSpPr>
          <p:spPr>
            <a:xfrm>
              <a:off x="-47779989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1F2C1CE5-7F6D-23C6-23FB-BDD23ECBB18B}"/>
                </a:ext>
              </a:extLst>
            </p:cNvPr>
            <p:cNvSpPr/>
            <p:nvPr/>
          </p:nvSpPr>
          <p:spPr>
            <a:xfrm>
              <a:off x="-47848303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84C8227C-3CDE-33A7-6D9F-395047B5E534}"/>
                </a:ext>
              </a:extLst>
            </p:cNvPr>
            <p:cNvSpPr/>
            <p:nvPr/>
          </p:nvSpPr>
          <p:spPr>
            <a:xfrm>
              <a:off x="-51712557" y="-89214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01B71861-72AF-7AEA-9A97-E5BCBF378C61}"/>
                </a:ext>
              </a:extLst>
            </p:cNvPr>
            <p:cNvSpPr/>
            <p:nvPr/>
          </p:nvSpPr>
          <p:spPr>
            <a:xfrm>
              <a:off x="-48470379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8E65AA02-2DCB-9502-4726-825821387641}"/>
                </a:ext>
              </a:extLst>
            </p:cNvPr>
            <p:cNvSpPr/>
            <p:nvPr/>
          </p:nvSpPr>
          <p:spPr>
            <a:xfrm>
              <a:off x="-49884270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FFD3076A-4AD5-C584-4974-49001F38F2C3}"/>
                </a:ext>
              </a:extLst>
            </p:cNvPr>
            <p:cNvSpPr/>
            <p:nvPr/>
          </p:nvSpPr>
          <p:spPr>
            <a:xfrm>
              <a:off x="-51781273" y="-8921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FD056B38-05E6-FB5A-40D9-6E6B3A1FE4DE}"/>
                </a:ext>
              </a:extLst>
            </p:cNvPr>
            <p:cNvSpPr/>
            <p:nvPr/>
          </p:nvSpPr>
          <p:spPr>
            <a:xfrm>
              <a:off x="-48539418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FBD8C4CF-E6C7-4D90-7517-8ED208BA87A8}"/>
                </a:ext>
              </a:extLst>
            </p:cNvPr>
            <p:cNvSpPr/>
            <p:nvPr/>
          </p:nvSpPr>
          <p:spPr>
            <a:xfrm>
              <a:off x="-48676288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05ECC975-EE62-9CBD-DE3F-9D2402FB83E8}"/>
                </a:ext>
              </a:extLst>
            </p:cNvPr>
            <p:cNvSpPr/>
            <p:nvPr/>
          </p:nvSpPr>
          <p:spPr>
            <a:xfrm>
              <a:off x="-48745569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C7AFABF6-CFCF-ED8F-D4FE-A3B0FFA16256}"/>
                </a:ext>
              </a:extLst>
            </p:cNvPr>
            <p:cNvSpPr/>
            <p:nvPr/>
          </p:nvSpPr>
          <p:spPr>
            <a:xfrm>
              <a:off x="-50746251" y="-605459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DF0D00C3-D391-8829-D538-27D674CFBCA6}"/>
                </a:ext>
              </a:extLst>
            </p:cNvPr>
            <p:cNvSpPr/>
            <p:nvPr/>
          </p:nvSpPr>
          <p:spPr>
            <a:xfrm>
              <a:off x="-49470278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4D930E07-6CEF-2341-65B1-8AB8DEDF0D4B}"/>
                </a:ext>
              </a:extLst>
            </p:cNvPr>
            <p:cNvSpPr/>
            <p:nvPr/>
          </p:nvSpPr>
          <p:spPr>
            <a:xfrm>
              <a:off x="-49401400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2CDBF17E-8F5A-4E1A-22FC-384E1CB94186}"/>
                </a:ext>
              </a:extLst>
            </p:cNvPr>
            <p:cNvSpPr/>
            <p:nvPr/>
          </p:nvSpPr>
          <p:spPr>
            <a:xfrm>
              <a:off x="-48884372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472E82DB-0674-1C64-098C-B37F2B4F0D12}"/>
                </a:ext>
              </a:extLst>
            </p:cNvPr>
            <p:cNvSpPr/>
            <p:nvPr/>
          </p:nvSpPr>
          <p:spPr>
            <a:xfrm>
              <a:off x="-48953411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67B44E9B-2457-EC24-029A-2B1F7D9D9816}"/>
                </a:ext>
              </a:extLst>
            </p:cNvPr>
            <p:cNvSpPr/>
            <p:nvPr/>
          </p:nvSpPr>
          <p:spPr>
            <a:xfrm>
              <a:off x="-49090281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C06D7988-FB0D-8E75-6DB3-3541AFBEEADA}"/>
                </a:ext>
              </a:extLst>
            </p:cNvPr>
            <p:cNvSpPr/>
            <p:nvPr/>
          </p:nvSpPr>
          <p:spPr>
            <a:xfrm>
              <a:off x="-49159481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69505707-8F79-21CB-ADF1-6B993FC8569A}"/>
                </a:ext>
              </a:extLst>
            </p:cNvPr>
            <p:cNvSpPr/>
            <p:nvPr/>
          </p:nvSpPr>
          <p:spPr>
            <a:xfrm>
              <a:off x="-49056285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79AB2610-A3ED-C8DE-CA1B-37CD4B27DC9D}"/>
                </a:ext>
              </a:extLst>
            </p:cNvPr>
            <p:cNvSpPr/>
            <p:nvPr/>
          </p:nvSpPr>
          <p:spPr>
            <a:xfrm>
              <a:off x="-48987407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DA58BC76-12ED-6377-BF4F-7CD2788DA7F8}"/>
                </a:ext>
              </a:extLst>
            </p:cNvPr>
            <p:cNvSpPr/>
            <p:nvPr/>
          </p:nvSpPr>
          <p:spPr>
            <a:xfrm>
              <a:off x="-52126549" y="-89214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01C1F935-8503-7B6B-8C66-73C14E8AA07F}"/>
                </a:ext>
              </a:extLst>
            </p:cNvPr>
            <p:cNvSpPr/>
            <p:nvPr/>
          </p:nvSpPr>
          <p:spPr>
            <a:xfrm>
              <a:off x="-49298365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F6792E0D-30DB-CF48-21EA-812C2311ADAA}"/>
                </a:ext>
              </a:extLst>
            </p:cNvPr>
            <p:cNvSpPr/>
            <p:nvPr/>
          </p:nvSpPr>
          <p:spPr>
            <a:xfrm>
              <a:off x="-49367404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07ADECD7-2171-0C11-53D0-53794C1B47D0}"/>
                </a:ext>
              </a:extLst>
            </p:cNvPr>
            <p:cNvSpPr/>
            <p:nvPr/>
          </p:nvSpPr>
          <p:spPr>
            <a:xfrm>
              <a:off x="-49504273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AD0327D6-AE18-0305-FC99-A78044F31DD0}"/>
                </a:ext>
              </a:extLst>
            </p:cNvPr>
            <p:cNvSpPr/>
            <p:nvPr/>
          </p:nvSpPr>
          <p:spPr>
            <a:xfrm>
              <a:off x="-48642292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78A6958D-0BB0-067E-0092-4A2BB7289AE7}"/>
                </a:ext>
              </a:extLst>
            </p:cNvPr>
            <p:cNvSpPr/>
            <p:nvPr/>
          </p:nvSpPr>
          <p:spPr>
            <a:xfrm>
              <a:off x="-48573414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A3E002BB-85B2-3B90-C68B-4ED7B7A24493}"/>
                </a:ext>
              </a:extLst>
            </p:cNvPr>
            <p:cNvSpPr/>
            <p:nvPr/>
          </p:nvSpPr>
          <p:spPr>
            <a:xfrm>
              <a:off x="-49573474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E0417035-252D-F76B-5354-0D6E7681B41D}"/>
                </a:ext>
              </a:extLst>
            </p:cNvPr>
            <p:cNvSpPr/>
            <p:nvPr/>
          </p:nvSpPr>
          <p:spPr>
            <a:xfrm>
              <a:off x="-52195266" y="-8921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AA5B1405-2CA0-0F54-4B67-EFD1EBF10B22}"/>
                </a:ext>
              </a:extLst>
            </p:cNvPr>
            <p:cNvSpPr/>
            <p:nvPr/>
          </p:nvSpPr>
          <p:spPr>
            <a:xfrm>
              <a:off x="-49712357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D39D28CC-7E92-0E93-F29A-FD73E38942BD}"/>
                </a:ext>
              </a:extLst>
            </p:cNvPr>
            <p:cNvSpPr/>
            <p:nvPr/>
          </p:nvSpPr>
          <p:spPr>
            <a:xfrm>
              <a:off x="-49849710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206915BF-D8D0-AFB8-48D4-6FCCE1BA858B}"/>
                </a:ext>
              </a:extLst>
            </p:cNvPr>
            <p:cNvSpPr/>
            <p:nvPr/>
          </p:nvSpPr>
          <p:spPr>
            <a:xfrm>
              <a:off x="-48228300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B519DD02-1A2E-1061-B8F4-5405EF5AA1E4}"/>
                </a:ext>
              </a:extLst>
            </p:cNvPr>
            <p:cNvSpPr/>
            <p:nvPr/>
          </p:nvSpPr>
          <p:spPr>
            <a:xfrm>
              <a:off x="-48159422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7EE34FB2-D86B-961A-247F-C9C236756FCA}"/>
                </a:ext>
              </a:extLst>
            </p:cNvPr>
            <p:cNvSpPr/>
            <p:nvPr/>
          </p:nvSpPr>
          <p:spPr>
            <a:xfrm>
              <a:off x="-49918266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95508069-F2D1-2B8E-55B0-C71118F1CEEF}"/>
                </a:ext>
              </a:extLst>
            </p:cNvPr>
            <p:cNvSpPr/>
            <p:nvPr/>
          </p:nvSpPr>
          <p:spPr>
            <a:xfrm>
              <a:off x="-49987466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710789D6-B9D6-97EF-1995-450BCA1138A1}"/>
                </a:ext>
              </a:extLst>
            </p:cNvPr>
            <p:cNvSpPr/>
            <p:nvPr/>
          </p:nvSpPr>
          <p:spPr>
            <a:xfrm>
              <a:off x="-49504273" y="-605459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B71895BD-AAD6-6F12-09D2-9BC51C0EE30A}"/>
                </a:ext>
              </a:extLst>
            </p:cNvPr>
            <p:cNvSpPr/>
            <p:nvPr/>
          </p:nvSpPr>
          <p:spPr>
            <a:xfrm>
              <a:off x="-50126350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787620D6-13C8-36F8-0814-478579B45C95}"/>
                </a:ext>
              </a:extLst>
            </p:cNvPr>
            <p:cNvSpPr/>
            <p:nvPr/>
          </p:nvSpPr>
          <p:spPr>
            <a:xfrm>
              <a:off x="-49090281" y="-605459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B8596872-F9EB-F3D2-57EC-B7629276DDCD}"/>
                </a:ext>
              </a:extLst>
            </p:cNvPr>
            <p:cNvSpPr/>
            <p:nvPr/>
          </p:nvSpPr>
          <p:spPr>
            <a:xfrm>
              <a:off x="-47745429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A66106A3-53B6-2179-E27A-1F38F7A62B83}"/>
                </a:ext>
              </a:extLst>
            </p:cNvPr>
            <p:cNvSpPr/>
            <p:nvPr/>
          </p:nvSpPr>
          <p:spPr>
            <a:xfrm>
              <a:off x="-50263703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2F412113-B416-B2B0-58DD-C14DDBD74D7C}"/>
                </a:ext>
              </a:extLst>
            </p:cNvPr>
            <p:cNvSpPr/>
            <p:nvPr/>
          </p:nvSpPr>
          <p:spPr>
            <a:xfrm>
              <a:off x="-50332259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E67717CA-92A0-6D00-EB64-76F07B3CCD04}"/>
                </a:ext>
              </a:extLst>
            </p:cNvPr>
            <p:cNvSpPr/>
            <p:nvPr/>
          </p:nvSpPr>
          <p:spPr>
            <a:xfrm>
              <a:off x="-52540542" y="-89214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59BE937D-9B5B-B134-C572-69139237B659}"/>
                </a:ext>
              </a:extLst>
            </p:cNvPr>
            <p:cNvSpPr/>
            <p:nvPr/>
          </p:nvSpPr>
          <p:spPr>
            <a:xfrm>
              <a:off x="-46917524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FC9017DB-C8F6-156E-D912-5E366BC69624}"/>
                </a:ext>
              </a:extLst>
            </p:cNvPr>
            <p:cNvSpPr/>
            <p:nvPr/>
          </p:nvSpPr>
          <p:spPr>
            <a:xfrm>
              <a:off x="-52609259" y="-8921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3C8DAE5C-348A-989E-B0A7-3FE336F683A1}"/>
                </a:ext>
              </a:extLst>
            </p:cNvPr>
            <p:cNvSpPr/>
            <p:nvPr/>
          </p:nvSpPr>
          <p:spPr>
            <a:xfrm>
              <a:off x="-50540343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4E297EE8-1731-3F14-8D57-E34F20572476}"/>
                </a:ext>
              </a:extLst>
            </p:cNvPr>
            <p:cNvSpPr/>
            <p:nvPr/>
          </p:nvSpPr>
          <p:spPr>
            <a:xfrm>
              <a:off x="-50677696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10948C69-797D-BC14-A3E6-418F496822E2}"/>
                </a:ext>
              </a:extLst>
            </p:cNvPr>
            <p:cNvSpPr/>
            <p:nvPr/>
          </p:nvSpPr>
          <p:spPr>
            <a:xfrm>
              <a:off x="-50746251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0267BF8F-F9F2-E9D4-3BA6-E09056C338C8}"/>
                </a:ext>
              </a:extLst>
            </p:cNvPr>
            <p:cNvSpPr/>
            <p:nvPr/>
          </p:nvSpPr>
          <p:spPr>
            <a:xfrm>
              <a:off x="-50884571" y="-593569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8" name="Ellipse 1117">
              <a:extLst>
                <a:ext uri="{FF2B5EF4-FFF2-40B4-BE49-F238E27FC236}">
                  <a16:creationId xmlns:a16="http://schemas.microsoft.com/office/drawing/2014/main" id="{B08DB0BC-BD86-0310-9A25-95DF5B127C59}"/>
                </a:ext>
              </a:extLst>
            </p:cNvPr>
            <p:cNvSpPr/>
            <p:nvPr/>
          </p:nvSpPr>
          <p:spPr>
            <a:xfrm>
              <a:off x="-49228601" y="-593569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9" name="Ellipse 1118">
              <a:extLst>
                <a:ext uri="{FF2B5EF4-FFF2-40B4-BE49-F238E27FC236}">
                  <a16:creationId xmlns:a16="http://schemas.microsoft.com/office/drawing/2014/main" id="{7F12D252-C044-E2E0-AD26-3A382FDB6EAD}"/>
                </a:ext>
              </a:extLst>
            </p:cNvPr>
            <p:cNvSpPr/>
            <p:nvPr/>
          </p:nvSpPr>
          <p:spPr>
            <a:xfrm>
              <a:off x="-51091688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0" name="Ellipse 1119">
              <a:extLst>
                <a:ext uri="{FF2B5EF4-FFF2-40B4-BE49-F238E27FC236}">
                  <a16:creationId xmlns:a16="http://schemas.microsoft.com/office/drawing/2014/main" id="{369E9133-A8B7-B0F9-6811-C8DE6926DCD2}"/>
                </a:ext>
              </a:extLst>
            </p:cNvPr>
            <p:cNvSpPr/>
            <p:nvPr/>
          </p:nvSpPr>
          <p:spPr>
            <a:xfrm>
              <a:off x="-51160244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1" name="Ellipse 1120">
              <a:extLst>
                <a:ext uri="{FF2B5EF4-FFF2-40B4-BE49-F238E27FC236}">
                  <a16:creationId xmlns:a16="http://schemas.microsoft.com/office/drawing/2014/main" id="{1B2777CC-E41B-44FC-32F5-0AFD1BECABF6}"/>
                </a:ext>
              </a:extLst>
            </p:cNvPr>
            <p:cNvSpPr/>
            <p:nvPr/>
          </p:nvSpPr>
          <p:spPr>
            <a:xfrm>
              <a:off x="-53023251" y="-80855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2" name="Ellipse 1121">
              <a:extLst>
                <a:ext uri="{FF2B5EF4-FFF2-40B4-BE49-F238E27FC236}">
                  <a16:creationId xmlns:a16="http://schemas.microsoft.com/office/drawing/2014/main" id="{7F8BF6C9-7D00-0766-33CD-5D0DD6003875}"/>
                </a:ext>
              </a:extLst>
            </p:cNvPr>
            <p:cNvSpPr/>
            <p:nvPr/>
          </p:nvSpPr>
          <p:spPr>
            <a:xfrm>
              <a:off x="-47917986" y="-59355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3" name="Ellipse 1122">
              <a:extLst>
                <a:ext uri="{FF2B5EF4-FFF2-40B4-BE49-F238E27FC236}">
                  <a16:creationId xmlns:a16="http://schemas.microsoft.com/office/drawing/2014/main" id="{5E265A63-A46B-1D35-418B-FDBF2384A9BA}"/>
                </a:ext>
              </a:extLst>
            </p:cNvPr>
            <p:cNvSpPr/>
            <p:nvPr/>
          </p:nvSpPr>
          <p:spPr>
            <a:xfrm>
              <a:off x="-50884571" y="-581533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4" name="Ellipse 1123">
              <a:extLst>
                <a:ext uri="{FF2B5EF4-FFF2-40B4-BE49-F238E27FC236}">
                  <a16:creationId xmlns:a16="http://schemas.microsoft.com/office/drawing/2014/main" id="{623504DC-5CF5-74AE-7A06-101CBA070A51}"/>
                </a:ext>
              </a:extLst>
            </p:cNvPr>
            <p:cNvSpPr/>
            <p:nvPr/>
          </p:nvSpPr>
          <p:spPr>
            <a:xfrm>
              <a:off x="-49504273" y="-569643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5" name="Ellipse 1124">
              <a:extLst>
                <a:ext uri="{FF2B5EF4-FFF2-40B4-BE49-F238E27FC236}">
                  <a16:creationId xmlns:a16="http://schemas.microsoft.com/office/drawing/2014/main" id="{5835BB3A-2006-1672-2487-60AB9E88F0F4}"/>
                </a:ext>
              </a:extLst>
            </p:cNvPr>
            <p:cNvSpPr/>
            <p:nvPr/>
          </p:nvSpPr>
          <p:spPr>
            <a:xfrm>
              <a:off x="-51505681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" name="Ellipse 1125">
              <a:extLst>
                <a:ext uri="{FF2B5EF4-FFF2-40B4-BE49-F238E27FC236}">
                  <a16:creationId xmlns:a16="http://schemas.microsoft.com/office/drawing/2014/main" id="{13F07EEC-6B9B-B78C-BBAA-2216DDDEF3ED}"/>
                </a:ext>
              </a:extLst>
            </p:cNvPr>
            <p:cNvSpPr/>
            <p:nvPr/>
          </p:nvSpPr>
          <p:spPr>
            <a:xfrm>
              <a:off x="-51574237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" name="Ellipse 1126">
              <a:extLst>
                <a:ext uri="{FF2B5EF4-FFF2-40B4-BE49-F238E27FC236}">
                  <a16:creationId xmlns:a16="http://schemas.microsoft.com/office/drawing/2014/main" id="{5F5046EF-E479-D0E4-A866-1714E3640094}"/>
                </a:ext>
              </a:extLst>
            </p:cNvPr>
            <p:cNvSpPr/>
            <p:nvPr/>
          </p:nvSpPr>
          <p:spPr>
            <a:xfrm>
              <a:off x="-50642653" y="-563649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" name="Ellipse 1127">
              <a:extLst>
                <a:ext uri="{FF2B5EF4-FFF2-40B4-BE49-F238E27FC236}">
                  <a16:creationId xmlns:a16="http://schemas.microsoft.com/office/drawing/2014/main" id="{219BB89A-20E1-F7FB-F543-C81544D19C52}"/>
                </a:ext>
              </a:extLst>
            </p:cNvPr>
            <p:cNvSpPr/>
            <p:nvPr/>
          </p:nvSpPr>
          <p:spPr>
            <a:xfrm>
              <a:off x="-48435175" y="-56366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9" name="Ellipse 1128">
              <a:extLst>
                <a:ext uri="{FF2B5EF4-FFF2-40B4-BE49-F238E27FC236}">
                  <a16:creationId xmlns:a16="http://schemas.microsoft.com/office/drawing/2014/main" id="{85D38C22-73D1-E535-0081-79664C22C076}"/>
                </a:ext>
              </a:extLst>
            </p:cNvPr>
            <p:cNvSpPr/>
            <p:nvPr/>
          </p:nvSpPr>
          <p:spPr>
            <a:xfrm>
              <a:off x="-47952627" y="-56366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0" name="Ellipse 1129">
              <a:extLst>
                <a:ext uri="{FF2B5EF4-FFF2-40B4-BE49-F238E27FC236}">
                  <a16:creationId xmlns:a16="http://schemas.microsoft.com/office/drawing/2014/main" id="{EEE90461-6FE1-570D-1FAC-C4B517D311E5}"/>
                </a:ext>
              </a:extLst>
            </p:cNvPr>
            <p:cNvSpPr/>
            <p:nvPr/>
          </p:nvSpPr>
          <p:spPr>
            <a:xfrm>
              <a:off x="-48400938" y="-557728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1" name="Ellipse 1130">
              <a:extLst>
                <a:ext uri="{FF2B5EF4-FFF2-40B4-BE49-F238E27FC236}">
                  <a16:creationId xmlns:a16="http://schemas.microsoft.com/office/drawing/2014/main" id="{1829461E-E68C-BC6B-7A30-0438D38C4D37}"/>
                </a:ext>
              </a:extLst>
            </p:cNvPr>
            <p:cNvSpPr/>
            <p:nvPr/>
          </p:nvSpPr>
          <p:spPr>
            <a:xfrm>
              <a:off x="-51919674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2" name="Ellipse 1131">
              <a:extLst>
                <a:ext uri="{FF2B5EF4-FFF2-40B4-BE49-F238E27FC236}">
                  <a16:creationId xmlns:a16="http://schemas.microsoft.com/office/drawing/2014/main" id="{1F6AAF32-742B-7021-D1C3-A8D1DD5401F7}"/>
                </a:ext>
              </a:extLst>
            </p:cNvPr>
            <p:cNvSpPr/>
            <p:nvPr/>
          </p:nvSpPr>
          <p:spPr>
            <a:xfrm>
              <a:off x="-51988229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" name="Ellipse 1132">
              <a:extLst>
                <a:ext uri="{FF2B5EF4-FFF2-40B4-BE49-F238E27FC236}">
                  <a16:creationId xmlns:a16="http://schemas.microsoft.com/office/drawing/2014/main" id="{C4F5359B-AADD-8D36-AEE7-ECAFC84CAA31}"/>
                </a:ext>
              </a:extLst>
            </p:cNvPr>
            <p:cNvSpPr/>
            <p:nvPr/>
          </p:nvSpPr>
          <p:spPr>
            <a:xfrm>
              <a:off x="-47917986" y="-904175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4" name="Ellipse 1133">
              <a:extLst>
                <a:ext uri="{FF2B5EF4-FFF2-40B4-BE49-F238E27FC236}">
                  <a16:creationId xmlns:a16="http://schemas.microsoft.com/office/drawing/2014/main" id="{7009F43E-A804-C862-5A49-D8A5970073BC}"/>
                </a:ext>
              </a:extLst>
            </p:cNvPr>
            <p:cNvSpPr/>
            <p:nvPr/>
          </p:nvSpPr>
          <p:spPr>
            <a:xfrm>
              <a:off x="-47987187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5" name="Ellipse 1134">
              <a:extLst>
                <a:ext uri="{FF2B5EF4-FFF2-40B4-BE49-F238E27FC236}">
                  <a16:creationId xmlns:a16="http://schemas.microsoft.com/office/drawing/2014/main" id="{C38D4327-D0D9-D23B-D37B-4E4259B7E5E6}"/>
                </a:ext>
              </a:extLst>
            </p:cNvPr>
            <p:cNvSpPr/>
            <p:nvPr/>
          </p:nvSpPr>
          <p:spPr>
            <a:xfrm>
              <a:off x="-50884571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6" name="Ellipse 1135">
              <a:extLst>
                <a:ext uri="{FF2B5EF4-FFF2-40B4-BE49-F238E27FC236}">
                  <a16:creationId xmlns:a16="http://schemas.microsoft.com/office/drawing/2014/main" id="{F9391996-7BD6-BA27-C073-DB9981E440B9}"/>
                </a:ext>
              </a:extLst>
            </p:cNvPr>
            <p:cNvSpPr/>
            <p:nvPr/>
          </p:nvSpPr>
          <p:spPr>
            <a:xfrm>
              <a:off x="-50953449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7" name="Ellipse 1136">
              <a:extLst>
                <a:ext uri="{FF2B5EF4-FFF2-40B4-BE49-F238E27FC236}">
                  <a16:creationId xmlns:a16="http://schemas.microsoft.com/office/drawing/2014/main" id="{B91D72D2-A441-FA43-C5D2-72F0AF197BA4}"/>
                </a:ext>
              </a:extLst>
            </p:cNvPr>
            <p:cNvSpPr/>
            <p:nvPr/>
          </p:nvSpPr>
          <p:spPr>
            <a:xfrm>
              <a:off x="-52333666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8" name="Ellipse 1137">
              <a:extLst>
                <a:ext uri="{FF2B5EF4-FFF2-40B4-BE49-F238E27FC236}">
                  <a16:creationId xmlns:a16="http://schemas.microsoft.com/office/drawing/2014/main" id="{4D7D2574-3ADF-1FF2-756B-6895C0CAC44F}"/>
                </a:ext>
              </a:extLst>
            </p:cNvPr>
            <p:cNvSpPr/>
            <p:nvPr/>
          </p:nvSpPr>
          <p:spPr>
            <a:xfrm>
              <a:off x="-52747659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9" name="Ellipse 1138">
              <a:extLst>
                <a:ext uri="{FF2B5EF4-FFF2-40B4-BE49-F238E27FC236}">
                  <a16:creationId xmlns:a16="http://schemas.microsoft.com/office/drawing/2014/main" id="{2939ADB5-E953-8FA0-9032-F7999F677C6E}"/>
                </a:ext>
              </a:extLst>
            </p:cNvPr>
            <p:cNvSpPr/>
            <p:nvPr/>
          </p:nvSpPr>
          <p:spPr>
            <a:xfrm>
              <a:off x="-52816215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0" name="Ellipse 1139">
              <a:extLst>
                <a:ext uri="{FF2B5EF4-FFF2-40B4-BE49-F238E27FC236}">
                  <a16:creationId xmlns:a16="http://schemas.microsoft.com/office/drawing/2014/main" id="{4D21671D-BF6F-0882-A51A-E4990E165E64}"/>
                </a:ext>
              </a:extLst>
            </p:cNvPr>
            <p:cNvSpPr/>
            <p:nvPr/>
          </p:nvSpPr>
          <p:spPr>
            <a:xfrm>
              <a:off x="-48573414" y="-539739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1" name="Ellipse 1140">
              <a:extLst>
                <a:ext uri="{FF2B5EF4-FFF2-40B4-BE49-F238E27FC236}">
                  <a16:creationId xmlns:a16="http://schemas.microsoft.com/office/drawing/2014/main" id="{08A73250-EE89-1A1B-0658-91690A865C2C}"/>
                </a:ext>
              </a:extLst>
            </p:cNvPr>
            <p:cNvSpPr/>
            <p:nvPr/>
          </p:nvSpPr>
          <p:spPr>
            <a:xfrm>
              <a:off x="-49297720" y="-533721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2" name="Ellipse 1141">
              <a:extLst>
                <a:ext uri="{FF2B5EF4-FFF2-40B4-BE49-F238E27FC236}">
                  <a16:creationId xmlns:a16="http://schemas.microsoft.com/office/drawing/2014/main" id="{D8AF0AF0-17FC-8175-7EBD-10C9FC6F7476}"/>
                </a:ext>
              </a:extLst>
            </p:cNvPr>
            <p:cNvSpPr/>
            <p:nvPr/>
          </p:nvSpPr>
          <p:spPr>
            <a:xfrm>
              <a:off x="-51298564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3" name="Ellipse 1142">
              <a:extLst>
                <a:ext uri="{FF2B5EF4-FFF2-40B4-BE49-F238E27FC236}">
                  <a16:creationId xmlns:a16="http://schemas.microsoft.com/office/drawing/2014/main" id="{208EFFE2-046F-E045-0850-66292D025AE9}"/>
                </a:ext>
              </a:extLst>
            </p:cNvPr>
            <p:cNvSpPr/>
            <p:nvPr/>
          </p:nvSpPr>
          <p:spPr>
            <a:xfrm>
              <a:off x="-51367361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4" name="Ellipse 1143">
              <a:extLst>
                <a:ext uri="{FF2B5EF4-FFF2-40B4-BE49-F238E27FC236}">
                  <a16:creationId xmlns:a16="http://schemas.microsoft.com/office/drawing/2014/main" id="{ED76D7F5-A065-2330-35FD-C7DAD3BC2E91}"/>
                </a:ext>
              </a:extLst>
            </p:cNvPr>
            <p:cNvSpPr/>
            <p:nvPr/>
          </p:nvSpPr>
          <p:spPr>
            <a:xfrm>
              <a:off x="-53161652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5" name="Ellipse 1144">
              <a:extLst>
                <a:ext uri="{FF2B5EF4-FFF2-40B4-BE49-F238E27FC236}">
                  <a16:creationId xmlns:a16="http://schemas.microsoft.com/office/drawing/2014/main" id="{FF1C7093-3A59-B700-E0A6-264894D2FEDF}"/>
                </a:ext>
              </a:extLst>
            </p:cNvPr>
            <p:cNvSpPr/>
            <p:nvPr/>
          </p:nvSpPr>
          <p:spPr>
            <a:xfrm>
              <a:off x="-53230207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6" name="Ellipse 1145">
              <a:extLst>
                <a:ext uri="{FF2B5EF4-FFF2-40B4-BE49-F238E27FC236}">
                  <a16:creationId xmlns:a16="http://schemas.microsoft.com/office/drawing/2014/main" id="{77B58B6C-3D95-852D-32E4-7AF45DE8B7A7}"/>
                </a:ext>
              </a:extLst>
            </p:cNvPr>
            <p:cNvSpPr/>
            <p:nvPr/>
          </p:nvSpPr>
          <p:spPr>
            <a:xfrm>
              <a:off x="-51712557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7" name="Ellipse 1146">
              <a:extLst>
                <a:ext uri="{FF2B5EF4-FFF2-40B4-BE49-F238E27FC236}">
                  <a16:creationId xmlns:a16="http://schemas.microsoft.com/office/drawing/2014/main" id="{75775717-6253-1868-0F16-1E88D656A67D}"/>
                </a:ext>
              </a:extLst>
            </p:cNvPr>
            <p:cNvSpPr/>
            <p:nvPr/>
          </p:nvSpPr>
          <p:spPr>
            <a:xfrm>
              <a:off x="-50884571" y="-808567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8" name="Ellipse 1147">
              <a:extLst>
                <a:ext uri="{FF2B5EF4-FFF2-40B4-BE49-F238E27FC236}">
                  <a16:creationId xmlns:a16="http://schemas.microsoft.com/office/drawing/2014/main" id="{FE6B8EF7-4C97-7AB8-1D5C-D33FA171E9C2}"/>
                </a:ext>
              </a:extLst>
            </p:cNvPr>
            <p:cNvSpPr/>
            <p:nvPr/>
          </p:nvSpPr>
          <p:spPr>
            <a:xfrm>
              <a:off x="-53367722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9" name="Ellipse 1148">
              <a:extLst>
                <a:ext uri="{FF2B5EF4-FFF2-40B4-BE49-F238E27FC236}">
                  <a16:creationId xmlns:a16="http://schemas.microsoft.com/office/drawing/2014/main" id="{F8F8FDE3-6DF8-F8C8-0305-97C45EB96294}"/>
                </a:ext>
              </a:extLst>
            </p:cNvPr>
            <p:cNvSpPr/>
            <p:nvPr/>
          </p:nvSpPr>
          <p:spPr>
            <a:xfrm>
              <a:off x="-51781354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0" name="Ellipse 1149">
              <a:extLst>
                <a:ext uri="{FF2B5EF4-FFF2-40B4-BE49-F238E27FC236}">
                  <a16:creationId xmlns:a16="http://schemas.microsoft.com/office/drawing/2014/main" id="{60D660D5-4DC6-CF05-A20A-D079FEA9E312}"/>
                </a:ext>
              </a:extLst>
            </p:cNvPr>
            <p:cNvSpPr/>
            <p:nvPr/>
          </p:nvSpPr>
          <p:spPr>
            <a:xfrm>
              <a:off x="-53575644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1" name="Ellipse 1150">
              <a:extLst>
                <a:ext uri="{FF2B5EF4-FFF2-40B4-BE49-F238E27FC236}">
                  <a16:creationId xmlns:a16="http://schemas.microsoft.com/office/drawing/2014/main" id="{A7C13DE6-7E1C-5748-7EB6-5CD1DE9ECF81}"/>
                </a:ext>
              </a:extLst>
            </p:cNvPr>
            <p:cNvSpPr/>
            <p:nvPr/>
          </p:nvSpPr>
          <p:spPr>
            <a:xfrm>
              <a:off x="-53644200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2" name="Ellipse 1151">
              <a:extLst>
                <a:ext uri="{FF2B5EF4-FFF2-40B4-BE49-F238E27FC236}">
                  <a16:creationId xmlns:a16="http://schemas.microsoft.com/office/drawing/2014/main" id="{C353F704-A190-CEBB-1B42-781AF1F6F4BC}"/>
                </a:ext>
              </a:extLst>
            </p:cNvPr>
            <p:cNvSpPr/>
            <p:nvPr/>
          </p:nvSpPr>
          <p:spPr>
            <a:xfrm>
              <a:off x="-47745832" y="-52777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3" name="Ellipse 1152">
              <a:extLst>
                <a:ext uri="{FF2B5EF4-FFF2-40B4-BE49-F238E27FC236}">
                  <a16:creationId xmlns:a16="http://schemas.microsoft.com/office/drawing/2014/main" id="{829CBD61-05C6-48F2-5DCB-C2DCF5BA6AA6}"/>
                </a:ext>
              </a:extLst>
            </p:cNvPr>
            <p:cNvSpPr/>
            <p:nvPr/>
          </p:nvSpPr>
          <p:spPr>
            <a:xfrm>
              <a:off x="-53781714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4" name="Ellipse 1153">
              <a:extLst>
                <a:ext uri="{FF2B5EF4-FFF2-40B4-BE49-F238E27FC236}">
                  <a16:creationId xmlns:a16="http://schemas.microsoft.com/office/drawing/2014/main" id="{B484DB50-11EC-F308-9C09-724F23E27CDF}"/>
                </a:ext>
              </a:extLst>
            </p:cNvPr>
            <p:cNvSpPr/>
            <p:nvPr/>
          </p:nvSpPr>
          <p:spPr>
            <a:xfrm>
              <a:off x="-49504273" y="-521822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5" name="Ellipse 1154">
              <a:extLst>
                <a:ext uri="{FF2B5EF4-FFF2-40B4-BE49-F238E27FC236}">
                  <a16:creationId xmlns:a16="http://schemas.microsoft.com/office/drawing/2014/main" id="{E9B755F5-2699-AD66-36A8-CB7F313F0B5C}"/>
                </a:ext>
              </a:extLst>
            </p:cNvPr>
            <p:cNvSpPr/>
            <p:nvPr/>
          </p:nvSpPr>
          <p:spPr>
            <a:xfrm>
              <a:off x="-53920598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6" name="Ellipse 1155">
              <a:extLst>
                <a:ext uri="{FF2B5EF4-FFF2-40B4-BE49-F238E27FC236}">
                  <a16:creationId xmlns:a16="http://schemas.microsoft.com/office/drawing/2014/main" id="{568E2F94-0B8E-C0C1-F0E9-F4DE054C14E2}"/>
                </a:ext>
              </a:extLst>
            </p:cNvPr>
            <p:cNvSpPr/>
            <p:nvPr/>
          </p:nvSpPr>
          <p:spPr>
            <a:xfrm>
              <a:off x="-53989637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7" name="Ellipse 1156">
              <a:extLst>
                <a:ext uri="{FF2B5EF4-FFF2-40B4-BE49-F238E27FC236}">
                  <a16:creationId xmlns:a16="http://schemas.microsoft.com/office/drawing/2014/main" id="{12DBAEB8-816B-5D4C-CCCE-1DD98B16D3E3}"/>
                </a:ext>
              </a:extLst>
            </p:cNvPr>
            <p:cNvSpPr/>
            <p:nvPr/>
          </p:nvSpPr>
          <p:spPr>
            <a:xfrm>
              <a:off x="-54058193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8" name="Ellipse 1157">
              <a:extLst>
                <a:ext uri="{FF2B5EF4-FFF2-40B4-BE49-F238E27FC236}">
                  <a16:creationId xmlns:a16="http://schemas.microsoft.com/office/drawing/2014/main" id="{A2CF29F7-E1E6-C7BE-3D84-FB537EBAB61E}"/>
                </a:ext>
              </a:extLst>
            </p:cNvPr>
            <p:cNvSpPr/>
            <p:nvPr/>
          </p:nvSpPr>
          <p:spPr>
            <a:xfrm>
              <a:off x="-49367404" y="-521822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9" name="Ellipse 1158">
              <a:extLst>
                <a:ext uri="{FF2B5EF4-FFF2-40B4-BE49-F238E27FC236}">
                  <a16:creationId xmlns:a16="http://schemas.microsoft.com/office/drawing/2014/main" id="{7AAC1DD8-2854-8FA8-FF7C-06D36142437E}"/>
                </a:ext>
              </a:extLst>
            </p:cNvPr>
            <p:cNvSpPr/>
            <p:nvPr/>
          </p:nvSpPr>
          <p:spPr>
            <a:xfrm>
              <a:off x="-49298365" y="-521855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0" name="Ellipse 1159">
              <a:extLst>
                <a:ext uri="{FF2B5EF4-FFF2-40B4-BE49-F238E27FC236}">
                  <a16:creationId xmlns:a16="http://schemas.microsoft.com/office/drawing/2014/main" id="{11D72C04-D7B6-7D0E-81F5-52C21A2ACD99}"/>
                </a:ext>
              </a:extLst>
            </p:cNvPr>
            <p:cNvSpPr/>
            <p:nvPr/>
          </p:nvSpPr>
          <p:spPr>
            <a:xfrm>
              <a:off x="-48884372" y="-521855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1" name="Ellipse 1160">
              <a:extLst>
                <a:ext uri="{FF2B5EF4-FFF2-40B4-BE49-F238E27FC236}">
                  <a16:creationId xmlns:a16="http://schemas.microsoft.com/office/drawing/2014/main" id="{2EA03277-8D0A-5FE7-E734-DE25A2724329}"/>
                </a:ext>
              </a:extLst>
            </p:cNvPr>
            <p:cNvSpPr/>
            <p:nvPr/>
          </p:nvSpPr>
          <p:spPr>
            <a:xfrm>
              <a:off x="-48435175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2" name="Ellipse 1161">
              <a:extLst>
                <a:ext uri="{FF2B5EF4-FFF2-40B4-BE49-F238E27FC236}">
                  <a16:creationId xmlns:a16="http://schemas.microsoft.com/office/drawing/2014/main" id="{3AB07EE9-9C44-6E8C-F562-03E044A41DA0}"/>
                </a:ext>
              </a:extLst>
            </p:cNvPr>
            <p:cNvSpPr/>
            <p:nvPr/>
          </p:nvSpPr>
          <p:spPr>
            <a:xfrm>
              <a:off x="-48573334" y="-79061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3" name="Ellipse 1162">
              <a:extLst>
                <a:ext uri="{FF2B5EF4-FFF2-40B4-BE49-F238E27FC236}">
                  <a16:creationId xmlns:a16="http://schemas.microsoft.com/office/drawing/2014/main" id="{81F2588A-A12B-14B1-2DC0-6BD6FC1571B3}"/>
                </a:ext>
              </a:extLst>
            </p:cNvPr>
            <p:cNvSpPr/>
            <p:nvPr/>
          </p:nvSpPr>
          <p:spPr>
            <a:xfrm>
              <a:off x="-48814769" y="-5218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4" name="Ellipse 1163">
              <a:extLst>
                <a:ext uri="{FF2B5EF4-FFF2-40B4-BE49-F238E27FC236}">
                  <a16:creationId xmlns:a16="http://schemas.microsoft.com/office/drawing/2014/main" id="{B843833E-3A61-CD0E-095F-A157307642D4}"/>
                </a:ext>
              </a:extLst>
            </p:cNvPr>
            <p:cNvSpPr/>
            <p:nvPr/>
          </p:nvSpPr>
          <p:spPr>
            <a:xfrm>
              <a:off x="-48745569" y="-521855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5" name="Ellipse 1164">
              <a:extLst>
                <a:ext uri="{FF2B5EF4-FFF2-40B4-BE49-F238E27FC236}">
                  <a16:creationId xmlns:a16="http://schemas.microsoft.com/office/drawing/2014/main" id="{62400240-AEA7-85E6-E462-8E737C432473}"/>
                </a:ext>
              </a:extLst>
            </p:cNvPr>
            <p:cNvSpPr/>
            <p:nvPr/>
          </p:nvSpPr>
          <p:spPr>
            <a:xfrm>
              <a:off x="-48676288" y="-521822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6" name="Ellipse 1165">
              <a:extLst>
                <a:ext uri="{FF2B5EF4-FFF2-40B4-BE49-F238E27FC236}">
                  <a16:creationId xmlns:a16="http://schemas.microsoft.com/office/drawing/2014/main" id="{7EA3F431-8258-9179-44F1-4D5F1DE5824B}"/>
                </a:ext>
              </a:extLst>
            </p:cNvPr>
            <p:cNvSpPr/>
            <p:nvPr/>
          </p:nvSpPr>
          <p:spPr>
            <a:xfrm>
              <a:off x="-51057451" y="-91016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7" name="Ellipse 1166">
              <a:extLst>
                <a:ext uri="{FF2B5EF4-FFF2-40B4-BE49-F238E27FC236}">
                  <a16:creationId xmlns:a16="http://schemas.microsoft.com/office/drawing/2014/main" id="{D15F20C6-2C19-2690-126F-3449752C3ED3}"/>
                </a:ext>
              </a:extLst>
            </p:cNvPr>
            <p:cNvSpPr/>
            <p:nvPr/>
          </p:nvSpPr>
          <p:spPr>
            <a:xfrm>
              <a:off x="-49056365" y="-79061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8" name="Ellipse 1167">
              <a:extLst>
                <a:ext uri="{FF2B5EF4-FFF2-40B4-BE49-F238E27FC236}">
                  <a16:creationId xmlns:a16="http://schemas.microsoft.com/office/drawing/2014/main" id="{FAAB50C8-2B81-B07E-B31C-3037342EFCA5}"/>
                </a:ext>
              </a:extLst>
            </p:cNvPr>
            <p:cNvSpPr/>
            <p:nvPr/>
          </p:nvSpPr>
          <p:spPr>
            <a:xfrm>
              <a:off x="-49194605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9" name="Ellipse 1168">
              <a:extLst>
                <a:ext uri="{FF2B5EF4-FFF2-40B4-BE49-F238E27FC236}">
                  <a16:creationId xmlns:a16="http://schemas.microsoft.com/office/drawing/2014/main" id="{6B42B6CF-D44E-3CC8-604E-5C94B6FD33AB}"/>
                </a:ext>
              </a:extLst>
            </p:cNvPr>
            <p:cNvSpPr/>
            <p:nvPr/>
          </p:nvSpPr>
          <p:spPr>
            <a:xfrm>
              <a:off x="-51126007" y="-91013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0" name="Ellipse 1169">
              <a:extLst>
                <a:ext uri="{FF2B5EF4-FFF2-40B4-BE49-F238E27FC236}">
                  <a16:creationId xmlns:a16="http://schemas.microsoft.com/office/drawing/2014/main" id="{DAE2A0E1-83B9-8717-6253-3C6C4ABE5831}"/>
                </a:ext>
              </a:extLst>
            </p:cNvPr>
            <p:cNvSpPr/>
            <p:nvPr/>
          </p:nvSpPr>
          <p:spPr>
            <a:xfrm>
              <a:off x="-48539418" y="-521822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1" name="Ellipse 1170">
              <a:extLst>
                <a:ext uri="{FF2B5EF4-FFF2-40B4-BE49-F238E27FC236}">
                  <a16:creationId xmlns:a16="http://schemas.microsoft.com/office/drawing/2014/main" id="{902E854F-DF83-2D81-15FC-E4FA8A396555}"/>
                </a:ext>
              </a:extLst>
            </p:cNvPr>
            <p:cNvSpPr/>
            <p:nvPr/>
          </p:nvSpPr>
          <p:spPr>
            <a:xfrm>
              <a:off x="-49470358" y="-79061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Ellipse 1171">
              <a:extLst>
                <a:ext uri="{FF2B5EF4-FFF2-40B4-BE49-F238E27FC236}">
                  <a16:creationId xmlns:a16="http://schemas.microsoft.com/office/drawing/2014/main" id="{0ADE129D-951D-F148-4085-200A88901462}"/>
                </a:ext>
              </a:extLst>
            </p:cNvPr>
            <p:cNvSpPr/>
            <p:nvPr/>
          </p:nvSpPr>
          <p:spPr>
            <a:xfrm>
              <a:off x="-48470379" y="-521855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3" name="Ellipse 1172">
              <a:extLst>
                <a:ext uri="{FF2B5EF4-FFF2-40B4-BE49-F238E27FC236}">
                  <a16:creationId xmlns:a16="http://schemas.microsoft.com/office/drawing/2014/main" id="{E9B83570-50DB-CA81-E751-7535399C5993}"/>
                </a:ext>
              </a:extLst>
            </p:cNvPr>
            <p:cNvSpPr/>
            <p:nvPr/>
          </p:nvSpPr>
          <p:spPr>
            <a:xfrm>
              <a:off x="-49608597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4" name="Ellipse 1173">
              <a:extLst>
                <a:ext uri="{FF2B5EF4-FFF2-40B4-BE49-F238E27FC236}">
                  <a16:creationId xmlns:a16="http://schemas.microsoft.com/office/drawing/2014/main" id="{AEB59627-804B-FD9D-2BC3-0E14A68FC798}"/>
                </a:ext>
              </a:extLst>
            </p:cNvPr>
            <p:cNvSpPr/>
            <p:nvPr/>
          </p:nvSpPr>
          <p:spPr>
            <a:xfrm>
              <a:off x="-51539999" y="-91013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5" name="Ellipse 1174">
              <a:extLst>
                <a:ext uri="{FF2B5EF4-FFF2-40B4-BE49-F238E27FC236}">
                  <a16:creationId xmlns:a16="http://schemas.microsoft.com/office/drawing/2014/main" id="{0F60678E-E4E0-3A1C-0CC9-E67F80A52F9B}"/>
                </a:ext>
              </a:extLst>
            </p:cNvPr>
            <p:cNvSpPr/>
            <p:nvPr/>
          </p:nvSpPr>
          <p:spPr>
            <a:xfrm>
              <a:off x="-48642292" y="-50395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6" name="Ellipse 1175">
              <a:extLst>
                <a:ext uri="{FF2B5EF4-FFF2-40B4-BE49-F238E27FC236}">
                  <a16:creationId xmlns:a16="http://schemas.microsoft.com/office/drawing/2014/main" id="{4B4869D5-A791-7413-0608-4AC6716A7669}"/>
                </a:ext>
              </a:extLst>
            </p:cNvPr>
            <p:cNvSpPr/>
            <p:nvPr/>
          </p:nvSpPr>
          <p:spPr>
            <a:xfrm>
              <a:off x="-48573414" y="-50395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7" name="Ellipse 1176">
              <a:extLst>
                <a:ext uri="{FF2B5EF4-FFF2-40B4-BE49-F238E27FC236}">
                  <a16:creationId xmlns:a16="http://schemas.microsoft.com/office/drawing/2014/main" id="{8A93958B-B15A-054C-3C91-02FAB0DAF704}"/>
                </a:ext>
              </a:extLst>
            </p:cNvPr>
            <p:cNvSpPr/>
            <p:nvPr/>
          </p:nvSpPr>
          <p:spPr>
            <a:xfrm>
              <a:off x="-50022590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8" name="Ellipse 1177">
              <a:extLst>
                <a:ext uri="{FF2B5EF4-FFF2-40B4-BE49-F238E27FC236}">
                  <a16:creationId xmlns:a16="http://schemas.microsoft.com/office/drawing/2014/main" id="{9F79EF33-1FFB-6796-37C2-09D4803C007F}"/>
                </a:ext>
              </a:extLst>
            </p:cNvPr>
            <p:cNvSpPr/>
            <p:nvPr/>
          </p:nvSpPr>
          <p:spPr>
            <a:xfrm>
              <a:off x="-48228300" y="-50395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9" name="Ellipse 1178">
              <a:extLst>
                <a:ext uri="{FF2B5EF4-FFF2-40B4-BE49-F238E27FC236}">
                  <a16:creationId xmlns:a16="http://schemas.microsoft.com/office/drawing/2014/main" id="{EE45B607-5A86-5B39-55BC-2F0AC665D6BE}"/>
                </a:ext>
              </a:extLst>
            </p:cNvPr>
            <p:cNvSpPr/>
            <p:nvPr/>
          </p:nvSpPr>
          <p:spPr>
            <a:xfrm>
              <a:off x="-48159422" y="-50395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0" name="Ellipse 1179">
              <a:extLst>
                <a:ext uri="{FF2B5EF4-FFF2-40B4-BE49-F238E27FC236}">
                  <a16:creationId xmlns:a16="http://schemas.microsoft.com/office/drawing/2014/main" id="{553D0CB0-7C72-3978-2B48-E837F4C17F3D}"/>
                </a:ext>
              </a:extLst>
            </p:cNvPr>
            <p:cNvSpPr/>
            <p:nvPr/>
          </p:nvSpPr>
          <p:spPr>
            <a:xfrm>
              <a:off x="-48125426" y="-916074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1" name="Ellipse 1180">
              <a:extLst>
                <a:ext uri="{FF2B5EF4-FFF2-40B4-BE49-F238E27FC236}">
                  <a16:creationId xmlns:a16="http://schemas.microsoft.com/office/drawing/2014/main" id="{BC564A0D-D50A-98D7-5880-084D2E45B48A}"/>
                </a:ext>
              </a:extLst>
            </p:cNvPr>
            <p:cNvSpPr/>
            <p:nvPr/>
          </p:nvSpPr>
          <p:spPr>
            <a:xfrm>
              <a:off x="-50436583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2" name="Ellipse 1181">
              <a:extLst>
                <a:ext uri="{FF2B5EF4-FFF2-40B4-BE49-F238E27FC236}">
                  <a16:creationId xmlns:a16="http://schemas.microsoft.com/office/drawing/2014/main" id="{9CC76749-BABD-01BA-8C52-154A5F374CE9}"/>
                </a:ext>
              </a:extLst>
            </p:cNvPr>
            <p:cNvSpPr/>
            <p:nvPr/>
          </p:nvSpPr>
          <p:spPr>
            <a:xfrm>
              <a:off x="-47331436" y="-50395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3" name="Ellipse 1182">
              <a:extLst>
                <a:ext uri="{FF2B5EF4-FFF2-40B4-BE49-F238E27FC236}">
                  <a16:creationId xmlns:a16="http://schemas.microsoft.com/office/drawing/2014/main" id="{A729AFF1-49B6-FD71-578D-7FDAB1F77B49}"/>
                </a:ext>
              </a:extLst>
            </p:cNvPr>
            <p:cNvSpPr/>
            <p:nvPr/>
          </p:nvSpPr>
          <p:spPr>
            <a:xfrm>
              <a:off x="-51160244" y="-916082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4" name="Ellipse 1183">
              <a:extLst>
                <a:ext uri="{FF2B5EF4-FFF2-40B4-BE49-F238E27FC236}">
                  <a16:creationId xmlns:a16="http://schemas.microsoft.com/office/drawing/2014/main" id="{79D59224-C511-5401-470C-7E54644E162D}"/>
                </a:ext>
              </a:extLst>
            </p:cNvPr>
            <p:cNvSpPr/>
            <p:nvPr/>
          </p:nvSpPr>
          <p:spPr>
            <a:xfrm>
              <a:off x="-51505681" y="-916074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5" name="Ellipse 1184">
              <a:extLst>
                <a:ext uri="{FF2B5EF4-FFF2-40B4-BE49-F238E27FC236}">
                  <a16:creationId xmlns:a16="http://schemas.microsoft.com/office/drawing/2014/main" id="{7E381947-5FD7-5518-5681-478683FEFD8D}"/>
                </a:ext>
              </a:extLst>
            </p:cNvPr>
            <p:cNvSpPr/>
            <p:nvPr/>
          </p:nvSpPr>
          <p:spPr>
            <a:xfrm>
              <a:off x="-51574237" y="-916082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6" name="Ellipse 1185">
              <a:extLst>
                <a:ext uri="{FF2B5EF4-FFF2-40B4-BE49-F238E27FC236}">
                  <a16:creationId xmlns:a16="http://schemas.microsoft.com/office/drawing/2014/main" id="{6B5B790C-376B-873C-0557-934CF4C848E3}"/>
                </a:ext>
              </a:extLst>
            </p:cNvPr>
            <p:cNvSpPr/>
            <p:nvPr/>
          </p:nvSpPr>
          <p:spPr>
            <a:xfrm>
              <a:off x="-50850575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7" name="Ellipse 1186">
              <a:extLst>
                <a:ext uri="{FF2B5EF4-FFF2-40B4-BE49-F238E27FC236}">
                  <a16:creationId xmlns:a16="http://schemas.microsoft.com/office/drawing/2014/main" id="{FB2525B7-1BEE-2AA4-16B2-DE10C06EFB04}"/>
                </a:ext>
              </a:extLst>
            </p:cNvPr>
            <p:cNvSpPr/>
            <p:nvPr/>
          </p:nvSpPr>
          <p:spPr>
            <a:xfrm>
              <a:off x="-48228219" y="-49191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8" name="Ellipse 1187">
              <a:extLst>
                <a:ext uri="{FF2B5EF4-FFF2-40B4-BE49-F238E27FC236}">
                  <a16:creationId xmlns:a16="http://schemas.microsoft.com/office/drawing/2014/main" id="{4ADAB4BA-4C3A-1677-9941-3477A9535337}"/>
                </a:ext>
              </a:extLst>
            </p:cNvPr>
            <p:cNvSpPr/>
            <p:nvPr/>
          </p:nvSpPr>
          <p:spPr>
            <a:xfrm>
              <a:off x="-46986644" y="-491927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9" name="Ellipse 1188">
              <a:extLst>
                <a:ext uri="{FF2B5EF4-FFF2-40B4-BE49-F238E27FC236}">
                  <a16:creationId xmlns:a16="http://schemas.microsoft.com/office/drawing/2014/main" id="{262F4F66-F553-F277-A7D7-80148982A027}"/>
                </a:ext>
              </a:extLst>
            </p:cNvPr>
            <p:cNvSpPr/>
            <p:nvPr/>
          </p:nvSpPr>
          <p:spPr>
            <a:xfrm>
              <a:off x="-50919050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0" name="Ellipse 1189">
              <a:extLst>
                <a:ext uri="{FF2B5EF4-FFF2-40B4-BE49-F238E27FC236}">
                  <a16:creationId xmlns:a16="http://schemas.microsoft.com/office/drawing/2014/main" id="{9731C9CC-DAB9-FB23-7E9F-361732D1A27E}"/>
                </a:ext>
              </a:extLst>
            </p:cNvPr>
            <p:cNvSpPr/>
            <p:nvPr/>
          </p:nvSpPr>
          <p:spPr>
            <a:xfrm>
              <a:off x="-48780612" y="-480028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1" name="Ellipse 1190">
              <a:extLst>
                <a:ext uri="{FF2B5EF4-FFF2-40B4-BE49-F238E27FC236}">
                  <a16:creationId xmlns:a16="http://schemas.microsoft.com/office/drawing/2014/main" id="{F73D9FC9-0ECF-4B7E-4492-B1BDF629204F}"/>
                </a:ext>
              </a:extLst>
            </p:cNvPr>
            <p:cNvSpPr/>
            <p:nvPr/>
          </p:nvSpPr>
          <p:spPr>
            <a:xfrm>
              <a:off x="-51264568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2" name="Ellipse 1191">
              <a:extLst>
                <a:ext uri="{FF2B5EF4-FFF2-40B4-BE49-F238E27FC236}">
                  <a16:creationId xmlns:a16="http://schemas.microsoft.com/office/drawing/2014/main" id="{3FF0B5BF-AEF9-52FF-3350-9FC887B44EE3}"/>
                </a:ext>
              </a:extLst>
            </p:cNvPr>
            <p:cNvSpPr/>
            <p:nvPr/>
          </p:nvSpPr>
          <p:spPr>
            <a:xfrm>
              <a:off x="-51264568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3" name="Ellipse 1192">
              <a:extLst>
                <a:ext uri="{FF2B5EF4-FFF2-40B4-BE49-F238E27FC236}">
                  <a16:creationId xmlns:a16="http://schemas.microsoft.com/office/drawing/2014/main" id="{91777428-A391-5E33-85ED-DC5655B3ADC0}"/>
                </a:ext>
              </a:extLst>
            </p:cNvPr>
            <p:cNvSpPr/>
            <p:nvPr/>
          </p:nvSpPr>
          <p:spPr>
            <a:xfrm>
              <a:off x="-51333043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4" name="Ellipse 1193">
              <a:extLst>
                <a:ext uri="{FF2B5EF4-FFF2-40B4-BE49-F238E27FC236}">
                  <a16:creationId xmlns:a16="http://schemas.microsoft.com/office/drawing/2014/main" id="{6455F59F-61FD-07A5-9320-3EE02837A6B9}"/>
                </a:ext>
              </a:extLst>
            </p:cNvPr>
            <p:cNvSpPr/>
            <p:nvPr/>
          </p:nvSpPr>
          <p:spPr>
            <a:xfrm>
              <a:off x="-51678561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5" name="Ellipse 1194">
              <a:extLst>
                <a:ext uri="{FF2B5EF4-FFF2-40B4-BE49-F238E27FC236}">
                  <a16:creationId xmlns:a16="http://schemas.microsoft.com/office/drawing/2014/main" id="{2243287A-B7B1-0442-D706-1C27662D2736}"/>
                </a:ext>
              </a:extLst>
            </p:cNvPr>
            <p:cNvSpPr/>
            <p:nvPr/>
          </p:nvSpPr>
          <p:spPr>
            <a:xfrm>
              <a:off x="-54023633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6" name="Ellipse 1195">
              <a:extLst>
                <a:ext uri="{FF2B5EF4-FFF2-40B4-BE49-F238E27FC236}">
                  <a16:creationId xmlns:a16="http://schemas.microsoft.com/office/drawing/2014/main" id="{CEC27638-888A-E3B0-0419-4105EE82E940}"/>
                </a:ext>
              </a:extLst>
            </p:cNvPr>
            <p:cNvSpPr/>
            <p:nvPr/>
          </p:nvSpPr>
          <p:spPr>
            <a:xfrm>
              <a:off x="-51401438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7" name="Ellipse 1196">
              <a:extLst>
                <a:ext uri="{FF2B5EF4-FFF2-40B4-BE49-F238E27FC236}">
                  <a16:creationId xmlns:a16="http://schemas.microsoft.com/office/drawing/2014/main" id="{8F4A4500-5B5D-591D-FF30-978801835B87}"/>
                </a:ext>
              </a:extLst>
            </p:cNvPr>
            <p:cNvSpPr/>
            <p:nvPr/>
          </p:nvSpPr>
          <p:spPr>
            <a:xfrm>
              <a:off x="-51470638" y="-922083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8" name="Ellipse 1197">
              <a:extLst>
                <a:ext uri="{FF2B5EF4-FFF2-40B4-BE49-F238E27FC236}">
                  <a16:creationId xmlns:a16="http://schemas.microsoft.com/office/drawing/2014/main" id="{849CE1EE-AE2C-DE43-55C3-4D7340F609B9}"/>
                </a:ext>
              </a:extLst>
            </p:cNvPr>
            <p:cNvSpPr/>
            <p:nvPr/>
          </p:nvSpPr>
          <p:spPr>
            <a:xfrm>
              <a:off x="-51609441" y="-922083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9" name="Ellipse 1198">
              <a:extLst>
                <a:ext uri="{FF2B5EF4-FFF2-40B4-BE49-F238E27FC236}">
                  <a16:creationId xmlns:a16="http://schemas.microsoft.com/office/drawing/2014/main" id="{235E3F00-536B-4FF2-39DF-E2EFFEA0762F}"/>
                </a:ext>
              </a:extLst>
            </p:cNvPr>
            <p:cNvSpPr/>
            <p:nvPr/>
          </p:nvSpPr>
          <p:spPr>
            <a:xfrm>
              <a:off x="-51678561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0" name="Ellipse 1199">
              <a:extLst>
                <a:ext uri="{FF2B5EF4-FFF2-40B4-BE49-F238E27FC236}">
                  <a16:creationId xmlns:a16="http://schemas.microsoft.com/office/drawing/2014/main" id="{566504D5-66F1-3CEE-9F57-2BCFB81B3311}"/>
                </a:ext>
              </a:extLst>
            </p:cNvPr>
            <p:cNvSpPr/>
            <p:nvPr/>
          </p:nvSpPr>
          <p:spPr>
            <a:xfrm>
              <a:off x="-53609640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1" name="Ellipse 1200">
              <a:extLst>
                <a:ext uri="{FF2B5EF4-FFF2-40B4-BE49-F238E27FC236}">
                  <a16:creationId xmlns:a16="http://schemas.microsoft.com/office/drawing/2014/main" id="{C5882EAB-9213-4677-EE16-1B432AA78452}"/>
                </a:ext>
              </a:extLst>
            </p:cNvPr>
            <p:cNvSpPr/>
            <p:nvPr/>
          </p:nvSpPr>
          <p:spPr>
            <a:xfrm>
              <a:off x="-52229342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2" name="Ellipse 1201">
              <a:extLst>
                <a:ext uri="{FF2B5EF4-FFF2-40B4-BE49-F238E27FC236}">
                  <a16:creationId xmlns:a16="http://schemas.microsoft.com/office/drawing/2014/main" id="{FE2ACCDA-5CEA-0AEA-ADBD-6F384164061B}"/>
                </a:ext>
              </a:extLst>
            </p:cNvPr>
            <p:cNvSpPr/>
            <p:nvPr/>
          </p:nvSpPr>
          <p:spPr>
            <a:xfrm>
              <a:off x="-51815350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3" name="Ellipse 1202">
              <a:extLst>
                <a:ext uri="{FF2B5EF4-FFF2-40B4-BE49-F238E27FC236}">
                  <a16:creationId xmlns:a16="http://schemas.microsoft.com/office/drawing/2014/main" id="{3B819069-367E-F47E-FB59-73924A8CAABB}"/>
                </a:ext>
              </a:extLst>
            </p:cNvPr>
            <p:cNvSpPr/>
            <p:nvPr/>
          </p:nvSpPr>
          <p:spPr>
            <a:xfrm>
              <a:off x="-52643335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4" name="Ellipse 1203">
              <a:extLst>
                <a:ext uri="{FF2B5EF4-FFF2-40B4-BE49-F238E27FC236}">
                  <a16:creationId xmlns:a16="http://schemas.microsoft.com/office/drawing/2014/main" id="{DE75DE70-08B9-93B0-BFE7-04ABA1F81685}"/>
                </a:ext>
              </a:extLst>
            </p:cNvPr>
            <p:cNvSpPr/>
            <p:nvPr/>
          </p:nvSpPr>
          <p:spPr>
            <a:xfrm>
              <a:off x="-51884631" y="-922083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5" name="Ellipse 1204">
              <a:extLst>
                <a:ext uri="{FF2B5EF4-FFF2-40B4-BE49-F238E27FC236}">
                  <a16:creationId xmlns:a16="http://schemas.microsoft.com/office/drawing/2014/main" id="{BF51184C-0008-44F6-8E23-3341206A10E0}"/>
                </a:ext>
              </a:extLst>
            </p:cNvPr>
            <p:cNvSpPr/>
            <p:nvPr/>
          </p:nvSpPr>
          <p:spPr>
            <a:xfrm>
              <a:off x="-48953411" y="-474058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6" name="Ellipse 1205">
              <a:extLst>
                <a:ext uri="{FF2B5EF4-FFF2-40B4-BE49-F238E27FC236}">
                  <a16:creationId xmlns:a16="http://schemas.microsoft.com/office/drawing/2014/main" id="{D8BC2F68-6B7A-0DCF-E9A4-DA8078686C01}"/>
                </a:ext>
              </a:extLst>
            </p:cNvPr>
            <p:cNvSpPr/>
            <p:nvPr/>
          </p:nvSpPr>
          <p:spPr>
            <a:xfrm>
              <a:off x="-53195648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7" name="Ellipse 1206">
              <a:extLst>
                <a:ext uri="{FF2B5EF4-FFF2-40B4-BE49-F238E27FC236}">
                  <a16:creationId xmlns:a16="http://schemas.microsoft.com/office/drawing/2014/main" id="{CC58E780-FC1C-BC5F-E4E9-816304BEF477}"/>
                </a:ext>
              </a:extLst>
            </p:cNvPr>
            <p:cNvSpPr/>
            <p:nvPr/>
          </p:nvSpPr>
          <p:spPr>
            <a:xfrm>
              <a:off x="-48884372" y="-47403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8" name="Ellipse 1207">
              <a:extLst>
                <a:ext uri="{FF2B5EF4-FFF2-40B4-BE49-F238E27FC236}">
                  <a16:creationId xmlns:a16="http://schemas.microsoft.com/office/drawing/2014/main" id="{94C8ABDC-BF9C-D392-633E-7964D2DFA850}"/>
                </a:ext>
              </a:extLst>
            </p:cNvPr>
            <p:cNvSpPr/>
            <p:nvPr/>
          </p:nvSpPr>
          <p:spPr>
            <a:xfrm>
              <a:off x="-53057328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9" name="Ellipse 1208">
              <a:extLst>
                <a:ext uri="{FF2B5EF4-FFF2-40B4-BE49-F238E27FC236}">
                  <a16:creationId xmlns:a16="http://schemas.microsoft.com/office/drawing/2014/main" id="{CD7C89B0-4974-1C43-8AB3-5DC67D4A36DC}"/>
                </a:ext>
              </a:extLst>
            </p:cNvPr>
            <p:cNvSpPr/>
            <p:nvPr/>
          </p:nvSpPr>
          <p:spPr>
            <a:xfrm>
              <a:off x="-48745569" y="-47403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0" name="Ellipse 1209">
              <a:extLst>
                <a:ext uri="{FF2B5EF4-FFF2-40B4-BE49-F238E27FC236}">
                  <a16:creationId xmlns:a16="http://schemas.microsoft.com/office/drawing/2014/main" id="{385012FF-0B9D-1627-B362-ECDBB7C3DFA7}"/>
                </a:ext>
              </a:extLst>
            </p:cNvPr>
            <p:cNvSpPr/>
            <p:nvPr/>
          </p:nvSpPr>
          <p:spPr>
            <a:xfrm>
              <a:off x="-48676288" y="-474058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1" name="Ellipse 1210">
              <a:extLst>
                <a:ext uri="{FF2B5EF4-FFF2-40B4-BE49-F238E27FC236}">
                  <a16:creationId xmlns:a16="http://schemas.microsoft.com/office/drawing/2014/main" id="{92BEDA74-7703-40CD-ABD3-30CA88591B34}"/>
                </a:ext>
              </a:extLst>
            </p:cNvPr>
            <p:cNvSpPr/>
            <p:nvPr/>
          </p:nvSpPr>
          <p:spPr>
            <a:xfrm>
              <a:off x="-52850855" y="-80254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2" name="Ellipse 1211">
              <a:extLst>
                <a:ext uri="{FF2B5EF4-FFF2-40B4-BE49-F238E27FC236}">
                  <a16:creationId xmlns:a16="http://schemas.microsoft.com/office/drawing/2014/main" id="{64A1D3FB-13FE-C68C-259D-EB0B31A5C344}"/>
                </a:ext>
              </a:extLst>
            </p:cNvPr>
            <p:cNvSpPr/>
            <p:nvPr/>
          </p:nvSpPr>
          <p:spPr>
            <a:xfrm>
              <a:off x="-52781655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3" name="Ellipse 1212">
              <a:extLst>
                <a:ext uri="{FF2B5EF4-FFF2-40B4-BE49-F238E27FC236}">
                  <a16:creationId xmlns:a16="http://schemas.microsoft.com/office/drawing/2014/main" id="{2CC858E7-EFBE-3900-6A8B-63F7704247FF}"/>
                </a:ext>
              </a:extLst>
            </p:cNvPr>
            <p:cNvSpPr/>
            <p:nvPr/>
          </p:nvSpPr>
          <p:spPr>
            <a:xfrm>
              <a:off x="-53471320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4" name="Ellipse 1213">
              <a:extLst>
                <a:ext uri="{FF2B5EF4-FFF2-40B4-BE49-F238E27FC236}">
                  <a16:creationId xmlns:a16="http://schemas.microsoft.com/office/drawing/2014/main" id="{F3065119-A4FB-8C8E-B349-302F916C7953}"/>
                </a:ext>
              </a:extLst>
            </p:cNvPr>
            <p:cNvSpPr/>
            <p:nvPr/>
          </p:nvSpPr>
          <p:spPr>
            <a:xfrm>
              <a:off x="-51505762" y="-928029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5" name="Ellipse 1214">
              <a:extLst>
                <a:ext uri="{FF2B5EF4-FFF2-40B4-BE49-F238E27FC236}">
                  <a16:creationId xmlns:a16="http://schemas.microsoft.com/office/drawing/2014/main" id="{1949183C-465D-6A99-A0CF-C4C81135AD79}"/>
                </a:ext>
              </a:extLst>
            </p:cNvPr>
            <p:cNvSpPr/>
            <p:nvPr/>
          </p:nvSpPr>
          <p:spPr>
            <a:xfrm>
              <a:off x="-51574156" y="-928029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6" name="Ellipse 1215">
              <a:extLst>
                <a:ext uri="{FF2B5EF4-FFF2-40B4-BE49-F238E27FC236}">
                  <a16:creationId xmlns:a16="http://schemas.microsoft.com/office/drawing/2014/main" id="{9D0EBD41-C9B2-C005-3E57-4801A18865AD}"/>
                </a:ext>
              </a:extLst>
            </p:cNvPr>
            <p:cNvSpPr/>
            <p:nvPr/>
          </p:nvSpPr>
          <p:spPr>
            <a:xfrm>
              <a:off x="-53885313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7" name="Ellipse 1216">
              <a:extLst>
                <a:ext uri="{FF2B5EF4-FFF2-40B4-BE49-F238E27FC236}">
                  <a16:creationId xmlns:a16="http://schemas.microsoft.com/office/drawing/2014/main" id="{402EB522-2E00-9099-7DD2-FA48E86CDDAA}"/>
                </a:ext>
              </a:extLst>
            </p:cNvPr>
            <p:cNvSpPr/>
            <p:nvPr/>
          </p:nvSpPr>
          <p:spPr>
            <a:xfrm>
              <a:off x="-47089598" y="-47403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8" name="Ellipse 1217">
              <a:extLst>
                <a:ext uri="{FF2B5EF4-FFF2-40B4-BE49-F238E27FC236}">
                  <a16:creationId xmlns:a16="http://schemas.microsoft.com/office/drawing/2014/main" id="{52E9893F-CA78-6FAD-F52A-934CEB3D18B1}"/>
                </a:ext>
              </a:extLst>
            </p:cNvPr>
            <p:cNvSpPr/>
            <p:nvPr/>
          </p:nvSpPr>
          <p:spPr>
            <a:xfrm>
              <a:off x="-46917444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9" name="Ellipse 1218">
              <a:extLst>
                <a:ext uri="{FF2B5EF4-FFF2-40B4-BE49-F238E27FC236}">
                  <a16:creationId xmlns:a16="http://schemas.microsoft.com/office/drawing/2014/main" id="{A59B579D-9C2B-03DE-0596-5D1E4202D3AA}"/>
                </a:ext>
              </a:extLst>
            </p:cNvPr>
            <p:cNvSpPr/>
            <p:nvPr/>
          </p:nvSpPr>
          <p:spPr>
            <a:xfrm>
              <a:off x="-52022870" y="-80254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0" name="Ellipse 1219">
              <a:extLst>
                <a:ext uri="{FF2B5EF4-FFF2-40B4-BE49-F238E27FC236}">
                  <a16:creationId xmlns:a16="http://schemas.microsoft.com/office/drawing/2014/main" id="{C36E8DAA-E945-3FC0-6939-0F2EAD24B796}"/>
                </a:ext>
              </a:extLst>
            </p:cNvPr>
            <p:cNvSpPr/>
            <p:nvPr/>
          </p:nvSpPr>
          <p:spPr>
            <a:xfrm>
              <a:off x="-47745429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1" name="Ellipse 1220">
              <a:extLst>
                <a:ext uri="{FF2B5EF4-FFF2-40B4-BE49-F238E27FC236}">
                  <a16:creationId xmlns:a16="http://schemas.microsoft.com/office/drawing/2014/main" id="{9BE12E61-B8DF-3867-A306-6A14B1F04181}"/>
                </a:ext>
              </a:extLst>
            </p:cNvPr>
            <p:cNvSpPr/>
            <p:nvPr/>
          </p:nvSpPr>
          <p:spPr>
            <a:xfrm>
              <a:off x="-51885033" y="-80254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2" name="Ellipse 1221">
              <a:extLst>
                <a:ext uri="{FF2B5EF4-FFF2-40B4-BE49-F238E27FC236}">
                  <a16:creationId xmlns:a16="http://schemas.microsoft.com/office/drawing/2014/main" id="{10D84295-F348-63E6-30BB-9684048FEC7D}"/>
                </a:ext>
              </a:extLst>
            </p:cNvPr>
            <p:cNvSpPr/>
            <p:nvPr/>
          </p:nvSpPr>
          <p:spPr>
            <a:xfrm>
              <a:off x="-47814226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3" name="Ellipse 1222">
              <a:extLst>
                <a:ext uri="{FF2B5EF4-FFF2-40B4-BE49-F238E27FC236}">
                  <a16:creationId xmlns:a16="http://schemas.microsoft.com/office/drawing/2014/main" id="{B9A0D61A-881C-2477-BFA6-A991BBBB6CA9}"/>
                </a:ext>
              </a:extLst>
            </p:cNvPr>
            <p:cNvSpPr/>
            <p:nvPr/>
          </p:nvSpPr>
          <p:spPr>
            <a:xfrm>
              <a:off x="-48159422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4" name="Ellipse 1223">
              <a:extLst>
                <a:ext uri="{FF2B5EF4-FFF2-40B4-BE49-F238E27FC236}">
                  <a16:creationId xmlns:a16="http://schemas.microsoft.com/office/drawing/2014/main" id="{BCCC0C3D-5359-4E03-C0B5-D1833AB52F11}"/>
                </a:ext>
              </a:extLst>
            </p:cNvPr>
            <p:cNvSpPr/>
            <p:nvPr/>
          </p:nvSpPr>
          <p:spPr>
            <a:xfrm>
              <a:off x="-48228219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5" name="Ellipse 1224">
              <a:extLst>
                <a:ext uri="{FF2B5EF4-FFF2-40B4-BE49-F238E27FC236}">
                  <a16:creationId xmlns:a16="http://schemas.microsoft.com/office/drawing/2014/main" id="{E3EEA1C6-D54E-F16D-48D5-21B8FD82A3DA}"/>
                </a:ext>
              </a:extLst>
            </p:cNvPr>
            <p:cNvSpPr/>
            <p:nvPr/>
          </p:nvSpPr>
          <p:spPr>
            <a:xfrm>
              <a:off x="-48573414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6" name="Ellipse 1225">
              <a:extLst>
                <a:ext uri="{FF2B5EF4-FFF2-40B4-BE49-F238E27FC236}">
                  <a16:creationId xmlns:a16="http://schemas.microsoft.com/office/drawing/2014/main" id="{5CFBB854-A811-C9FB-6D55-4BCAE88D7B24}"/>
                </a:ext>
              </a:extLst>
            </p:cNvPr>
            <p:cNvSpPr/>
            <p:nvPr/>
          </p:nvSpPr>
          <p:spPr>
            <a:xfrm>
              <a:off x="-51540160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7" name="Ellipse 1226">
              <a:extLst>
                <a:ext uri="{FF2B5EF4-FFF2-40B4-BE49-F238E27FC236}">
                  <a16:creationId xmlns:a16="http://schemas.microsoft.com/office/drawing/2014/main" id="{02232780-58F6-3609-3B05-822CF243E89B}"/>
                </a:ext>
              </a:extLst>
            </p:cNvPr>
            <p:cNvSpPr/>
            <p:nvPr/>
          </p:nvSpPr>
          <p:spPr>
            <a:xfrm>
              <a:off x="-51471041" y="-80254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8" name="Ellipse 1227">
              <a:extLst>
                <a:ext uri="{FF2B5EF4-FFF2-40B4-BE49-F238E27FC236}">
                  <a16:creationId xmlns:a16="http://schemas.microsoft.com/office/drawing/2014/main" id="{75D08765-D985-7F05-448A-9400FB2842C0}"/>
                </a:ext>
              </a:extLst>
            </p:cNvPr>
            <p:cNvSpPr/>
            <p:nvPr/>
          </p:nvSpPr>
          <p:spPr>
            <a:xfrm>
              <a:off x="-48642212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9" name="Ellipse 1228">
              <a:extLst>
                <a:ext uri="{FF2B5EF4-FFF2-40B4-BE49-F238E27FC236}">
                  <a16:creationId xmlns:a16="http://schemas.microsoft.com/office/drawing/2014/main" id="{2AD665CC-FC91-A5A2-F901-3EF61A23B373}"/>
                </a:ext>
              </a:extLst>
            </p:cNvPr>
            <p:cNvSpPr/>
            <p:nvPr/>
          </p:nvSpPr>
          <p:spPr>
            <a:xfrm>
              <a:off x="-48987407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0" name="Ellipse 1229">
              <a:extLst>
                <a:ext uri="{FF2B5EF4-FFF2-40B4-BE49-F238E27FC236}">
                  <a16:creationId xmlns:a16="http://schemas.microsoft.com/office/drawing/2014/main" id="{60F8FC05-06B0-2D21-B8B2-C7EB2B440851}"/>
                </a:ext>
              </a:extLst>
            </p:cNvPr>
            <p:cNvSpPr/>
            <p:nvPr/>
          </p:nvSpPr>
          <p:spPr>
            <a:xfrm>
              <a:off x="-49056204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1" name="Ellipse 1230">
              <a:extLst>
                <a:ext uri="{FF2B5EF4-FFF2-40B4-BE49-F238E27FC236}">
                  <a16:creationId xmlns:a16="http://schemas.microsoft.com/office/drawing/2014/main" id="{9C6B2CB8-B5CF-9DEA-C3A9-EC7942CB7060}"/>
                </a:ext>
              </a:extLst>
            </p:cNvPr>
            <p:cNvSpPr/>
            <p:nvPr/>
          </p:nvSpPr>
          <p:spPr>
            <a:xfrm>
              <a:off x="-49401400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2" name="Ellipse 1231">
              <a:extLst>
                <a:ext uri="{FF2B5EF4-FFF2-40B4-BE49-F238E27FC236}">
                  <a16:creationId xmlns:a16="http://schemas.microsoft.com/office/drawing/2014/main" id="{5ABFAE10-8D3C-61BE-B934-660612BCD2B0}"/>
                </a:ext>
              </a:extLst>
            </p:cNvPr>
            <p:cNvSpPr/>
            <p:nvPr/>
          </p:nvSpPr>
          <p:spPr>
            <a:xfrm>
              <a:off x="-51126168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" name="Ellipse 1232">
              <a:extLst>
                <a:ext uri="{FF2B5EF4-FFF2-40B4-BE49-F238E27FC236}">
                  <a16:creationId xmlns:a16="http://schemas.microsoft.com/office/drawing/2014/main" id="{F5205694-8E0C-AD4D-8705-F9E8467544F0}"/>
                </a:ext>
              </a:extLst>
            </p:cNvPr>
            <p:cNvSpPr/>
            <p:nvPr/>
          </p:nvSpPr>
          <p:spPr>
            <a:xfrm>
              <a:off x="-51057048" y="-80254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4" name="Ellipse 1233">
              <a:extLst>
                <a:ext uri="{FF2B5EF4-FFF2-40B4-BE49-F238E27FC236}">
                  <a16:creationId xmlns:a16="http://schemas.microsoft.com/office/drawing/2014/main" id="{1C1F8ED9-02AA-3E0B-E889-47674AD94057}"/>
                </a:ext>
              </a:extLst>
            </p:cNvPr>
            <p:cNvSpPr/>
            <p:nvPr/>
          </p:nvSpPr>
          <p:spPr>
            <a:xfrm>
              <a:off x="-49470197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" name="Ellipse 1234">
              <a:extLst>
                <a:ext uri="{FF2B5EF4-FFF2-40B4-BE49-F238E27FC236}">
                  <a16:creationId xmlns:a16="http://schemas.microsoft.com/office/drawing/2014/main" id="{3E3A8073-5EA3-22CC-2391-677519E0DCEB}"/>
                </a:ext>
              </a:extLst>
            </p:cNvPr>
            <p:cNvSpPr/>
            <p:nvPr/>
          </p:nvSpPr>
          <p:spPr>
            <a:xfrm>
              <a:off x="-46952004" y="-474058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6" name="Ellipse 1235">
              <a:extLst>
                <a:ext uri="{FF2B5EF4-FFF2-40B4-BE49-F238E27FC236}">
                  <a16:creationId xmlns:a16="http://schemas.microsoft.com/office/drawing/2014/main" id="{7B079D24-0065-1F52-17FF-BF2659EC288C}"/>
                </a:ext>
              </a:extLst>
            </p:cNvPr>
            <p:cNvSpPr/>
            <p:nvPr/>
          </p:nvSpPr>
          <p:spPr>
            <a:xfrm>
              <a:off x="-49884190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7" name="Ellipse 1236">
              <a:extLst>
                <a:ext uri="{FF2B5EF4-FFF2-40B4-BE49-F238E27FC236}">
                  <a16:creationId xmlns:a16="http://schemas.microsoft.com/office/drawing/2014/main" id="{7836DF20-7468-8CD9-BB6E-396D3B8448A3}"/>
                </a:ext>
              </a:extLst>
            </p:cNvPr>
            <p:cNvSpPr/>
            <p:nvPr/>
          </p:nvSpPr>
          <p:spPr>
            <a:xfrm>
              <a:off x="-48366700" y="-468073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8" name="Ellipse 1237">
              <a:extLst>
                <a:ext uri="{FF2B5EF4-FFF2-40B4-BE49-F238E27FC236}">
                  <a16:creationId xmlns:a16="http://schemas.microsoft.com/office/drawing/2014/main" id="{2C5DEC71-B64A-31EE-F68E-D6A45E975515}"/>
                </a:ext>
              </a:extLst>
            </p:cNvPr>
            <p:cNvSpPr/>
            <p:nvPr/>
          </p:nvSpPr>
          <p:spPr>
            <a:xfrm>
              <a:off x="-50712175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9" name="Ellipse 1238">
              <a:extLst>
                <a:ext uri="{FF2B5EF4-FFF2-40B4-BE49-F238E27FC236}">
                  <a16:creationId xmlns:a16="http://schemas.microsoft.com/office/drawing/2014/main" id="{69406C02-33D0-E656-72A8-32F2296CA59A}"/>
                </a:ext>
              </a:extLst>
            </p:cNvPr>
            <p:cNvSpPr/>
            <p:nvPr/>
          </p:nvSpPr>
          <p:spPr>
            <a:xfrm>
              <a:off x="-51471041" y="-93395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0" name="Ellipse 1239">
              <a:extLst>
                <a:ext uri="{FF2B5EF4-FFF2-40B4-BE49-F238E27FC236}">
                  <a16:creationId xmlns:a16="http://schemas.microsoft.com/office/drawing/2014/main" id="{1D8059BF-1D61-BF1D-1583-354E00901CDD}"/>
                </a:ext>
              </a:extLst>
            </p:cNvPr>
            <p:cNvSpPr/>
            <p:nvPr/>
          </p:nvSpPr>
          <p:spPr>
            <a:xfrm>
              <a:off x="-50298182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1" name="Ellipse 1240">
              <a:extLst>
                <a:ext uri="{FF2B5EF4-FFF2-40B4-BE49-F238E27FC236}">
                  <a16:creationId xmlns:a16="http://schemas.microsoft.com/office/drawing/2014/main" id="{3B47B869-FC2D-0419-CE04-76C5A33F805B}"/>
                </a:ext>
              </a:extLst>
            </p:cNvPr>
            <p:cNvSpPr/>
            <p:nvPr/>
          </p:nvSpPr>
          <p:spPr>
            <a:xfrm>
              <a:off x="-51195368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2" name="Ellipse 1241">
              <a:extLst>
                <a:ext uri="{FF2B5EF4-FFF2-40B4-BE49-F238E27FC236}">
                  <a16:creationId xmlns:a16="http://schemas.microsoft.com/office/drawing/2014/main" id="{A3AFE4E8-2420-FE7F-99CA-439426180385}"/>
                </a:ext>
              </a:extLst>
            </p:cNvPr>
            <p:cNvSpPr/>
            <p:nvPr/>
          </p:nvSpPr>
          <p:spPr>
            <a:xfrm>
              <a:off x="-52195347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3" name="Ellipse 1242">
              <a:extLst>
                <a:ext uri="{FF2B5EF4-FFF2-40B4-BE49-F238E27FC236}">
                  <a16:creationId xmlns:a16="http://schemas.microsoft.com/office/drawing/2014/main" id="{99D5F257-FFA5-7034-1E7F-926F64891285}"/>
                </a:ext>
              </a:extLst>
            </p:cNvPr>
            <p:cNvSpPr/>
            <p:nvPr/>
          </p:nvSpPr>
          <p:spPr>
            <a:xfrm>
              <a:off x="-47814226" y="-46811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4" name="Ellipse 1243">
              <a:extLst>
                <a:ext uri="{FF2B5EF4-FFF2-40B4-BE49-F238E27FC236}">
                  <a16:creationId xmlns:a16="http://schemas.microsoft.com/office/drawing/2014/main" id="{669C94E1-9C79-4391-5506-3754910B380C}"/>
                </a:ext>
              </a:extLst>
            </p:cNvPr>
            <p:cNvSpPr/>
            <p:nvPr/>
          </p:nvSpPr>
          <p:spPr>
            <a:xfrm>
              <a:off x="-47884071" y="-46806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5" name="Ellipse 1244">
              <a:extLst>
                <a:ext uri="{FF2B5EF4-FFF2-40B4-BE49-F238E27FC236}">
                  <a16:creationId xmlns:a16="http://schemas.microsoft.com/office/drawing/2014/main" id="{8AB477E9-0022-4DAC-4258-5465A81CF893}"/>
                </a:ext>
              </a:extLst>
            </p:cNvPr>
            <p:cNvSpPr/>
            <p:nvPr/>
          </p:nvSpPr>
          <p:spPr>
            <a:xfrm>
              <a:off x="-50780972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6" name="Ellipse 1245">
              <a:extLst>
                <a:ext uri="{FF2B5EF4-FFF2-40B4-BE49-F238E27FC236}">
                  <a16:creationId xmlns:a16="http://schemas.microsoft.com/office/drawing/2014/main" id="{6BE876EB-FFD3-2429-81A5-0F8C5077C203}"/>
                </a:ext>
              </a:extLst>
            </p:cNvPr>
            <p:cNvSpPr/>
            <p:nvPr/>
          </p:nvSpPr>
          <p:spPr>
            <a:xfrm>
              <a:off x="-48159341" y="-46811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7" name="Ellipse 1246">
              <a:extLst>
                <a:ext uri="{FF2B5EF4-FFF2-40B4-BE49-F238E27FC236}">
                  <a16:creationId xmlns:a16="http://schemas.microsoft.com/office/drawing/2014/main" id="{BA8B6075-1E9C-6A3E-1152-D99883A31832}"/>
                </a:ext>
              </a:extLst>
            </p:cNvPr>
            <p:cNvSpPr/>
            <p:nvPr/>
          </p:nvSpPr>
          <p:spPr>
            <a:xfrm>
              <a:off x="-48228219" y="-46811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8" name="Ellipse 1247">
              <a:extLst>
                <a:ext uri="{FF2B5EF4-FFF2-40B4-BE49-F238E27FC236}">
                  <a16:creationId xmlns:a16="http://schemas.microsoft.com/office/drawing/2014/main" id="{78FEC2D1-2B20-2432-973E-2DE12DD7DB0F}"/>
                </a:ext>
              </a:extLst>
            </p:cNvPr>
            <p:cNvSpPr/>
            <p:nvPr/>
          </p:nvSpPr>
          <p:spPr>
            <a:xfrm>
              <a:off x="-48298064" y="-46806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9" name="Ellipse 1248">
              <a:extLst>
                <a:ext uri="{FF2B5EF4-FFF2-40B4-BE49-F238E27FC236}">
                  <a16:creationId xmlns:a16="http://schemas.microsoft.com/office/drawing/2014/main" id="{0C859A60-78E9-DD32-296C-62586D053E44}"/>
                </a:ext>
              </a:extLst>
            </p:cNvPr>
            <p:cNvSpPr/>
            <p:nvPr/>
          </p:nvSpPr>
          <p:spPr>
            <a:xfrm>
              <a:off x="-48573334" y="-46811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0" name="Ellipse 1249">
              <a:extLst>
                <a:ext uri="{FF2B5EF4-FFF2-40B4-BE49-F238E27FC236}">
                  <a16:creationId xmlns:a16="http://schemas.microsoft.com/office/drawing/2014/main" id="{9C96397F-EC89-5928-B2AD-A37901D77C4B}"/>
                </a:ext>
              </a:extLst>
            </p:cNvPr>
            <p:cNvSpPr/>
            <p:nvPr/>
          </p:nvSpPr>
          <p:spPr>
            <a:xfrm>
              <a:off x="-51332801" y="-934022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1" name="Ellipse 1250">
              <a:extLst>
                <a:ext uri="{FF2B5EF4-FFF2-40B4-BE49-F238E27FC236}">
                  <a16:creationId xmlns:a16="http://schemas.microsoft.com/office/drawing/2014/main" id="{4B66CBAD-E634-7332-1AEE-D9C229CC91E3}"/>
                </a:ext>
              </a:extLst>
            </p:cNvPr>
            <p:cNvSpPr/>
            <p:nvPr/>
          </p:nvSpPr>
          <p:spPr>
            <a:xfrm>
              <a:off x="-47020479" y="-474050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2" name="Ellipse 1251">
              <a:extLst>
                <a:ext uri="{FF2B5EF4-FFF2-40B4-BE49-F238E27FC236}">
                  <a16:creationId xmlns:a16="http://schemas.microsoft.com/office/drawing/2014/main" id="{A49C7363-DB29-334A-72DC-A91296B2B6D3}"/>
                </a:ext>
              </a:extLst>
            </p:cNvPr>
            <p:cNvSpPr/>
            <p:nvPr/>
          </p:nvSpPr>
          <p:spPr>
            <a:xfrm>
              <a:off x="-51642551" y="-92802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3" name="Ellipse 1252">
              <a:extLst>
                <a:ext uri="{FF2B5EF4-FFF2-40B4-BE49-F238E27FC236}">
                  <a16:creationId xmlns:a16="http://schemas.microsoft.com/office/drawing/2014/main" id="{428AC820-D8EA-5376-BCA7-A3561A1D976C}"/>
                </a:ext>
              </a:extLst>
            </p:cNvPr>
            <p:cNvSpPr/>
            <p:nvPr/>
          </p:nvSpPr>
          <p:spPr>
            <a:xfrm>
              <a:off x="-51437206" y="-92802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4" name="Ellipse 1253">
              <a:extLst>
                <a:ext uri="{FF2B5EF4-FFF2-40B4-BE49-F238E27FC236}">
                  <a16:creationId xmlns:a16="http://schemas.microsoft.com/office/drawing/2014/main" id="{0D732B36-AFDB-7A1C-A54B-90A9682F0AF3}"/>
                </a:ext>
              </a:extLst>
            </p:cNvPr>
            <p:cNvSpPr/>
            <p:nvPr/>
          </p:nvSpPr>
          <p:spPr>
            <a:xfrm>
              <a:off x="-51367281" y="-927980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5" name="Ellipse 1254">
              <a:extLst>
                <a:ext uri="{FF2B5EF4-FFF2-40B4-BE49-F238E27FC236}">
                  <a16:creationId xmlns:a16="http://schemas.microsoft.com/office/drawing/2014/main" id="{76E0A8B3-0B64-7E2C-B67C-9AA817C00E79}"/>
                </a:ext>
              </a:extLst>
            </p:cNvPr>
            <p:cNvSpPr/>
            <p:nvPr/>
          </p:nvSpPr>
          <p:spPr>
            <a:xfrm>
              <a:off x="-51298483" y="-927980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6" name="Ellipse 1255">
              <a:extLst>
                <a:ext uri="{FF2B5EF4-FFF2-40B4-BE49-F238E27FC236}">
                  <a16:creationId xmlns:a16="http://schemas.microsoft.com/office/drawing/2014/main" id="{74FDE8CD-BA54-E93F-6E9B-1996864C46AC}"/>
                </a:ext>
              </a:extLst>
            </p:cNvPr>
            <p:cNvSpPr/>
            <p:nvPr/>
          </p:nvSpPr>
          <p:spPr>
            <a:xfrm>
              <a:off x="-50953288" y="-927980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7" name="Ellipse 1256">
              <a:extLst>
                <a:ext uri="{FF2B5EF4-FFF2-40B4-BE49-F238E27FC236}">
                  <a16:creationId xmlns:a16="http://schemas.microsoft.com/office/drawing/2014/main" id="{C7854011-0034-C752-C5F2-AED22B900DAF}"/>
                </a:ext>
              </a:extLst>
            </p:cNvPr>
            <p:cNvSpPr/>
            <p:nvPr/>
          </p:nvSpPr>
          <p:spPr>
            <a:xfrm>
              <a:off x="-51194965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8" name="Ellipse 1257">
              <a:extLst>
                <a:ext uri="{FF2B5EF4-FFF2-40B4-BE49-F238E27FC236}">
                  <a16:creationId xmlns:a16="http://schemas.microsoft.com/office/drawing/2014/main" id="{788D10B3-7007-B4AD-24C2-749CD0CBCA2A}"/>
                </a:ext>
              </a:extLst>
            </p:cNvPr>
            <p:cNvSpPr/>
            <p:nvPr/>
          </p:nvSpPr>
          <p:spPr>
            <a:xfrm>
              <a:off x="-46987208" y="-48002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9" name="Ellipse 1258">
              <a:extLst>
                <a:ext uri="{FF2B5EF4-FFF2-40B4-BE49-F238E27FC236}">
                  <a16:creationId xmlns:a16="http://schemas.microsoft.com/office/drawing/2014/main" id="{E2CE371A-DCEE-2E6E-7DA5-5B8988ABFA37}"/>
                </a:ext>
              </a:extLst>
            </p:cNvPr>
            <p:cNvSpPr/>
            <p:nvPr/>
          </p:nvSpPr>
          <p:spPr>
            <a:xfrm>
              <a:off x="-47056086" y="-48002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0" name="Ellipse 1259">
              <a:extLst>
                <a:ext uri="{FF2B5EF4-FFF2-40B4-BE49-F238E27FC236}">
                  <a16:creationId xmlns:a16="http://schemas.microsoft.com/office/drawing/2014/main" id="{A20C9BB7-53ED-F3C9-D81C-AD685513B592}"/>
                </a:ext>
              </a:extLst>
            </p:cNvPr>
            <p:cNvSpPr/>
            <p:nvPr/>
          </p:nvSpPr>
          <p:spPr>
            <a:xfrm>
              <a:off x="-51195368" y="-92204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1" name="Ellipse 1260">
              <a:extLst>
                <a:ext uri="{FF2B5EF4-FFF2-40B4-BE49-F238E27FC236}">
                  <a16:creationId xmlns:a16="http://schemas.microsoft.com/office/drawing/2014/main" id="{2481D4D9-4E4F-F86E-0691-216BC79C5646}"/>
                </a:ext>
              </a:extLst>
            </p:cNvPr>
            <p:cNvSpPr/>
            <p:nvPr/>
          </p:nvSpPr>
          <p:spPr>
            <a:xfrm>
              <a:off x="-48986924" y="-47997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2" name="Ellipse 1261">
              <a:extLst>
                <a:ext uri="{FF2B5EF4-FFF2-40B4-BE49-F238E27FC236}">
                  <a16:creationId xmlns:a16="http://schemas.microsoft.com/office/drawing/2014/main" id="{88566542-FF0A-0142-2090-BAF0FE6BE38E}"/>
                </a:ext>
              </a:extLst>
            </p:cNvPr>
            <p:cNvSpPr/>
            <p:nvPr/>
          </p:nvSpPr>
          <p:spPr>
            <a:xfrm>
              <a:off x="-50987526" y="-922035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3" name="Ellipse 1262">
              <a:extLst>
                <a:ext uri="{FF2B5EF4-FFF2-40B4-BE49-F238E27FC236}">
                  <a16:creationId xmlns:a16="http://schemas.microsoft.com/office/drawing/2014/main" id="{C4D8CE6A-E18E-136B-CBB3-FE03A3A2E429}"/>
                </a:ext>
              </a:extLst>
            </p:cNvPr>
            <p:cNvSpPr/>
            <p:nvPr/>
          </p:nvSpPr>
          <p:spPr>
            <a:xfrm>
              <a:off x="-49126049" y="-48002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4" name="Ellipse 1263">
              <a:extLst>
                <a:ext uri="{FF2B5EF4-FFF2-40B4-BE49-F238E27FC236}">
                  <a16:creationId xmlns:a16="http://schemas.microsoft.com/office/drawing/2014/main" id="{5F4A0826-53F7-2CCD-05D4-4B1061CF6895}"/>
                </a:ext>
              </a:extLst>
            </p:cNvPr>
            <p:cNvSpPr/>
            <p:nvPr/>
          </p:nvSpPr>
          <p:spPr>
            <a:xfrm>
              <a:off x="-46951762" y="-48597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5" name="Ellipse 1264">
              <a:extLst>
                <a:ext uri="{FF2B5EF4-FFF2-40B4-BE49-F238E27FC236}">
                  <a16:creationId xmlns:a16="http://schemas.microsoft.com/office/drawing/2014/main" id="{4B4F206E-529E-A6AC-FBAA-CC66E9A83991}"/>
                </a:ext>
              </a:extLst>
            </p:cNvPr>
            <p:cNvSpPr/>
            <p:nvPr/>
          </p:nvSpPr>
          <p:spPr>
            <a:xfrm>
              <a:off x="-47090243" y="-48595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6" name="Ellipse 1265">
              <a:extLst>
                <a:ext uri="{FF2B5EF4-FFF2-40B4-BE49-F238E27FC236}">
                  <a16:creationId xmlns:a16="http://schemas.microsoft.com/office/drawing/2014/main" id="{7482C0E0-570E-16C9-5BE8-A50553DF2230}"/>
                </a:ext>
              </a:extLst>
            </p:cNvPr>
            <p:cNvSpPr/>
            <p:nvPr/>
          </p:nvSpPr>
          <p:spPr>
            <a:xfrm>
              <a:off x="-49159239" y="-48595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7" name="Ellipse 1266">
              <a:extLst>
                <a:ext uri="{FF2B5EF4-FFF2-40B4-BE49-F238E27FC236}">
                  <a16:creationId xmlns:a16="http://schemas.microsoft.com/office/drawing/2014/main" id="{90ABFEB8-C424-8033-8445-35FD7A0DBD73}"/>
                </a:ext>
              </a:extLst>
            </p:cNvPr>
            <p:cNvSpPr/>
            <p:nvPr/>
          </p:nvSpPr>
          <p:spPr>
            <a:xfrm>
              <a:off x="-51851118" y="-91607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8" name="Ellipse 1267">
              <a:extLst>
                <a:ext uri="{FF2B5EF4-FFF2-40B4-BE49-F238E27FC236}">
                  <a16:creationId xmlns:a16="http://schemas.microsoft.com/office/drawing/2014/main" id="{FCAF06F8-88C2-F96D-597C-44ECE73A5F63}"/>
                </a:ext>
              </a:extLst>
            </p:cNvPr>
            <p:cNvSpPr/>
            <p:nvPr/>
          </p:nvSpPr>
          <p:spPr>
            <a:xfrm>
              <a:off x="-51781596" y="-916098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9" name="Ellipse 1268">
              <a:extLst>
                <a:ext uri="{FF2B5EF4-FFF2-40B4-BE49-F238E27FC236}">
                  <a16:creationId xmlns:a16="http://schemas.microsoft.com/office/drawing/2014/main" id="{CA96D9E4-943D-8855-50DB-B27FD655FBB4}"/>
                </a:ext>
              </a:extLst>
            </p:cNvPr>
            <p:cNvSpPr/>
            <p:nvPr/>
          </p:nvSpPr>
          <p:spPr>
            <a:xfrm>
              <a:off x="-51608958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0" name="Ellipse 1269">
              <a:extLst>
                <a:ext uri="{FF2B5EF4-FFF2-40B4-BE49-F238E27FC236}">
                  <a16:creationId xmlns:a16="http://schemas.microsoft.com/office/drawing/2014/main" id="{4C4D2172-4921-6640-A0AA-D4F94D8F9613}"/>
                </a:ext>
              </a:extLst>
            </p:cNvPr>
            <p:cNvSpPr/>
            <p:nvPr/>
          </p:nvSpPr>
          <p:spPr>
            <a:xfrm>
              <a:off x="-47021204" y="-497936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1" name="Ellipse 1270">
              <a:extLst>
                <a:ext uri="{FF2B5EF4-FFF2-40B4-BE49-F238E27FC236}">
                  <a16:creationId xmlns:a16="http://schemas.microsoft.com/office/drawing/2014/main" id="{5C338FAA-E613-B449-2D6D-D2D14F374379}"/>
                </a:ext>
              </a:extLst>
            </p:cNvPr>
            <p:cNvSpPr/>
            <p:nvPr/>
          </p:nvSpPr>
          <p:spPr>
            <a:xfrm>
              <a:off x="-51642631" y="-91607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2" name="Ellipse 1271">
              <a:extLst>
                <a:ext uri="{FF2B5EF4-FFF2-40B4-BE49-F238E27FC236}">
                  <a16:creationId xmlns:a16="http://schemas.microsoft.com/office/drawing/2014/main" id="{824DE6A0-F7B7-CFF0-5951-DFEC6D6408BE}"/>
                </a:ext>
              </a:extLst>
            </p:cNvPr>
            <p:cNvSpPr/>
            <p:nvPr/>
          </p:nvSpPr>
          <p:spPr>
            <a:xfrm>
              <a:off x="-47158718" y="-49792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3" name="Ellipse 1272">
              <a:extLst>
                <a:ext uri="{FF2B5EF4-FFF2-40B4-BE49-F238E27FC236}">
                  <a16:creationId xmlns:a16="http://schemas.microsoft.com/office/drawing/2014/main" id="{4ADD1BDC-0C0C-C5AF-2F54-874E2601BB83}"/>
                </a:ext>
              </a:extLst>
            </p:cNvPr>
            <p:cNvSpPr/>
            <p:nvPr/>
          </p:nvSpPr>
          <p:spPr>
            <a:xfrm>
              <a:off x="-47228079" y="-49792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4" name="Ellipse 1273">
              <a:extLst>
                <a:ext uri="{FF2B5EF4-FFF2-40B4-BE49-F238E27FC236}">
                  <a16:creationId xmlns:a16="http://schemas.microsoft.com/office/drawing/2014/main" id="{984172B2-A5ED-0B77-F312-09C48665DEF2}"/>
                </a:ext>
              </a:extLst>
            </p:cNvPr>
            <p:cNvSpPr/>
            <p:nvPr/>
          </p:nvSpPr>
          <p:spPr>
            <a:xfrm>
              <a:off x="-51437125" y="-91607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5" name="Ellipse 1274">
              <a:extLst>
                <a:ext uri="{FF2B5EF4-FFF2-40B4-BE49-F238E27FC236}">
                  <a16:creationId xmlns:a16="http://schemas.microsoft.com/office/drawing/2014/main" id="{46140A00-C371-4CD6-6D6C-D011F7FBC3BB}"/>
                </a:ext>
              </a:extLst>
            </p:cNvPr>
            <p:cNvSpPr/>
            <p:nvPr/>
          </p:nvSpPr>
          <p:spPr>
            <a:xfrm>
              <a:off x="-49228681" y="-49792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6" name="Ellipse 1275">
              <a:extLst>
                <a:ext uri="{FF2B5EF4-FFF2-40B4-BE49-F238E27FC236}">
                  <a16:creationId xmlns:a16="http://schemas.microsoft.com/office/drawing/2014/main" id="{88F4E6F8-93AF-96A5-5EDA-0552E4CD9EC4}"/>
                </a:ext>
              </a:extLst>
            </p:cNvPr>
            <p:cNvSpPr/>
            <p:nvPr/>
          </p:nvSpPr>
          <p:spPr>
            <a:xfrm>
              <a:off x="-51367603" y="-916098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7" name="Ellipse 1276">
              <a:extLst>
                <a:ext uri="{FF2B5EF4-FFF2-40B4-BE49-F238E27FC236}">
                  <a16:creationId xmlns:a16="http://schemas.microsoft.com/office/drawing/2014/main" id="{A53E6F0B-407A-DCB2-7B61-EBEB1FFBAE56}"/>
                </a:ext>
              </a:extLst>
            </p:cNvPr>
            <p:cNvSpPr/>
            <p:nvPr/>
          </p:nvSpPr>
          <p:spPr>
            <a:xfrm>
              <a:off x="-51023133" y="-91607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8" name="Ellipse 1277">
              <a:extLst>
                <a:ext uri="{FF2B5EF4-FFF2-40B4-BE49-F238E27FC236}">
                  <a16:creationId xmlns:a16="http://schemas.microsoft.com/office/drawing/2014/main" id="{34729E9E-848F-31BF-5396-CF5CAC5C5C86}"/>
                </a:ext>
              </a:extLst>
            </p:cNvPr>
            <p:cNvSpPr/>
            <p:nvPr/>
          </p:nvSpPr>
          <p:spPr>
            <a:xfrm>
              <a:off x="-50953610" y="-916098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9" name="Ellipse 1278">
              <a:extLst>
                <a:ext uri="{FF2B5EF4-FFF2-40B4-BE49-F238E27FC236}">
                  <a16:creationId xmlns:a16="http://schemas.microsoft.com/office/drawing/2014/main" id="{F41357D8-D95F-F76F-F412-7CA1190B003A}"/>
                </a:ext>
              </a:extLst>
            </p:cNvPr>
            <p:cNvSpPr/>
            <p:nvPr/>
          </p:nvSpPr>
          <p:spPr>
            <a:xfrm>
              <a:off x="-48056306" y="-916066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0" name="Ellipse 1279">
              <a:extLst>
                <a:ext uri="{FF2B5EF4-FFF2-40B4-BE49-F238E27FC236}">
                  <a16:creationId xmlns:a16="http://schemas.microsoft.com/office/drawing/2014/main" id="{482BB44A-9A1F-6B20-2AFB-7840AF86C766}"/>
                </a:ext>
              </a:extLst>
            </p:cNvPr>
            <p:cNvSpPr/>
            <p:nvPr/>
          </p:nvSpPr>
          <p:spPr>
            <a:xfrm>
              <a:off x="-47917342" y="-916066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1" name="Ellipse 1280">
              <a:extLst>
                <a:ext uri="{FF2B5EF4-FFF2-40B4-BE49-F238E27FC236}">
                  <a16:creationId xmlns:a16="http://schemas.microsoft.com/office/drawing/2014/main" id="{813A9423-75D0-E477-7CF8-D5CD4126847B}"/>
                </a:ext>
              </a:extLst>
            </p:cNvPr>
            <p:cNvSpPr/>
            <p:nvPr/>
          </p:nvSpPr>
          <p:spPr>
            <a:xfrm>
              <a:off x="-51953831" y="-80251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2" name="Ellipse 1281">
              <a:extLst>
                <a:ext uri="{FF2B5EF4-FFF2-40B4-BE49-F238E27FC236}">
                  <a16:creationId xmlns:a16="http://schemas.microsoft.com/office/drawing/2014/main" id="{8D07296F-DD72-D3E6-F17E-31D547BF920A}"/>
                </a:ext>
              </a:extLst>
            </p:cNvPr>
            <p:cNvSpPr/>
            <p:nvPr/>
          </p:nvSpPr>
          <p:spPr>
            <a:xfrm>
              <a:off x="-51885033" y="-91014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3" name="Ellipse 1282">
              <a:extLst>
                <a:ext uri="{FF2B5EF4-FFF2-40B4-BE49-F238E27FC236}">
                  <a16:creationId xmlns:a16="http://schemas.microsoft.com/office/drawing/2014/main" id="{CA620FF6-DC26-9729-9A14-C0F9C390E493}"/>
                </a:ext>
              </a:extLst>
            </p:cNvPr>
            <p:cNvSpPr/>
            <p:nvPr/>
          </p:nvSpPr>
          <p:spPr>
            <a:xfrm>
              <a:off x="-47090162" y="-50995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Ellipse 1283">
              <a:extLst>
                <a:ext uri="{FF2B5EF4-FFF2-40B4-BE49-F238E27FC236}">
                  <a16:creationId xmlns:a16="http://schemas.microsoft.com/office/drawing/2014/main" id="{CD23EB51-5746-C939-15EB-E9669D9EE491}"/>
                </a:ext>
              </a:extLst>
            </p:cNvPr>
            <p:cNvSpPr/>
            <p:nvPr/>
          </p:nvSpPr>
          <p:spPr>
            <a:xfrm>
              <a:off x="-47365754" y="-509875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Ellipse 1284">
              <a:extLst>
                <a:ext uri="{FF2B5EF4-FFF2-40B4-BE49-F238E27FC236}">
                  <a16:creationId xmlns:a16="http://schemas.microsoft.com/office/drawing/2014/main" id="{C3F7DAFA-A466-2C88-7BAC-53D3903593F5}"/>
                </a:ext>
              </a:extLst>
            </p:cNvPr>
            <p:cNvSpPr/>
            <p:nvPr/>
          </p:nvSpPr>
          <p:spPr>
            <a:xfrm>
              <a:off x="-48193740" y="-509875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Ellipse 1285">
              <a:extLst>
                <a:ext uri="{FF2B5EF4-FFF2-40B4-BE49-F238E27FC236}">
                  <a16:creationId xmlns:a16="http://schemas.microsoft.com/office/drawing/2014/main" id="{6A739374-8EB4-39AC-2F54-1DFD1CF424D9}"/>
                </a:ext>
              </a:extLst>
            </p:cNvPr>
            <p:cNvSpPr/>
            <p:nvPr/>
          </p:nvSpPr>
          <p:spPr>
            <a:xfrm>
              <a:off x="-53850995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Ellipse 1286">
              <a:extLst>
                <a:ext uri="{FF2B5EF4-FFF2-40B4-BE49-F238E27FC236}">
                  <a16:creationId xmlns:a16="http://schemas.microsoft.com/office/drawing/2014/main" id="{3BB02849-5CA0-C2F9-CF72-3D5A2F7A17BA}"/>
                </a:ext>
              </a:extLst>
            </p:cNvPr>
            <p:cNvSpPr/>
            <p:nvPr/>
          </p:nvSpPr>
          <p:spPr>
            <a:xfrm>
              <a:off x="-53782359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Ellipse 1287">
              <a:extLst>
                <a:ext uri="{FF2B5EF4-FFF2-40B4-BE49-F238E27FC236}">
                  <a16:creationId xmlns:a16="http://schemas.microsoft.com/office/drawing/2014/main" id="{B2E189A9-6E87-5C8E-ADC0-0A348F364059}"/>
                </a:ext>
              </a:extLst>
            </p:cNvPr>
            <p:cNvSpPr/>
            <p:nvPr/>
          </p:nvSpPr>
          <p:spPr>
            <a:xfrm>
              <a:off x="-48469896" y="-50996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Ellipse 1288">
              <a:extLst>
                <a:ext uri="{FF2B5EF4-FFF2-40B4-BE49-F238E27FC236}">
                  <a16:creationId xmlns:a16="http://schemas.microsoft.com/office/drawing/2014/main" id="{E756BD7D-AF46-026F-8AF7-81E5A33BE1CE}"/>
                </a:ext>
              </a:extLst>
            </p:cNvPr>
            <p:cNvSpPr/>
            <p:nvPr/>
          </p:nvSpPr>
          <p:spPr>
            <a:xfrm>
              <a:off x="-53643958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Ellipse 1289">
              <a:extLst>
                <a:ext uri="{FF2B5EF4-FFF2-40B4-BE49-F238E27FC236}">
                  <a16:creationId xmlns:a16="http://schemas.microsoft.com/office/drawing/2014/main" id="{C63F8E57-DB6C-2450-4E18-755F74953026}"/>
                </a:ext>
              </a:extLst>
            </p:cNvPr>
            <p:cNvSpPr/>
            <p:nvPr/>
          </p:nvSpPr>
          <p:spPr>
            <a:xfrm>
              <a:off x="-48607732" y="-509875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Ellipse 1290">
              <a:extLst>
                <a:ext uri="{FF2B5EF4-FFF2-40B4-BE49-F238E27FC236}">
                  <a16:creationId xmlns:a16="http://schemas.microsoft.com/office/drawing/2014/main" id="{D2E763F1-0AA7-0DA6-E0B0-439BFA34BDA4}"/>
                </a:ext>
              </a:extLst>
            </p:cNvPr>
            <p:cNvSpPr/>
            <p:nvPr/>
          </p:nvSpPr>
          <p:spPr>
            <a:xfrm>
              <a:off x="-48745730" y="-50996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Ellipse 1291">
              <a:extLst>
                <a:ext uri="{FF2B5EF4-FFF2-40B4-BE49-F238E27FC236}">
                  <a16:creationId xmlns:a16="http://schemas.microsoft.com/office/drawing/2014/main" id="{53BBC938-90B8-74F5-F544-BC75843EAEE3}"/>
                </a:ext>
              </a:extLst>
            </p:cNvPr>
            <p:cNvSpPr/>
            <p:nvPr/>
          </p:nvSpPr>
          <p:spPr>
            <a:xfrm>
              <a:off x="-48814769" y="-50992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Ellipse 1292">
              <a:extLst>
                <a:ext uri="{FF2B5EF4-FFF2-40B4-BE49-F238E27FC236}">
                  <a16:creationId xmlns:a16="http://schemas.microsoft.com/office/drawing/2014/main" id="{1B8D9380-5471-1B71-F386-0CCE116F8A0D}"/>
                </a:ext>
              </a:extLst>
            </p:cNvPr>
            <p:cNvSpPr/>
            <p:nvPr/>
          </p:nvSpPr>
          <p:spPr>
            <a:xfrm>
              <a:off x="-53368366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Ellipse 1293">
              <a:extLst>
                <a:ext uri="{FF2B5EF4-FFF2-40B4-BE49-F238E27FC236}">
                  <a16:creationId xmlns:a16="http://schemas.microsoft.com/office/drawing/2014/main" id="{328A00E6-042D-8674-F536-603CD1F5F44A}"/>
                </a:ext>
              </a:extLst>
            </p:cNvPr>
            <p:cNvSpPr/>
            <p:nvPr/>
          </p:nvSpPr>
          <p:spPr>
            <a:xfrm>
              <a:off x="-49228762" y="-50992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Ellipse 1294">
              <a:extLst>
                <a:ext uri="{FF2B5EF4-FFF2-40B4-BE49-F238E27FC236}">
                  <a16:creationId xmlns:a16="http://schemas.microsoft.com/office/drawing/2014/main" id="{A897D09D-31BE-F723-7F53-5E660B401845}"/>
                </a:ext>
              </a:extLst>
            </p:cNvPr>
            <p:cNvSpPr/>
            <p:nvPr/>
          </p:nvSpPr>
          <p:spPr>
            <a:xfrm>
              <a:off x="-53229966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Ellipse 1295">
              <a:extLst>
                <a:ext uri="{FF2B5EF4-FFF2-40B4-BE49-F238E27FC236}">
                  <a16:creationId xmlns:a16="http://schemas.microsoft.com/office/drawing/2014/main" id="{E39BD635-F081-032A-9E02-D1C3531426A4}"/>
                </a:ext>
              </a:extLst>
            </p:cNvPr>
            <p:cNvSpPr/>
            <p:nvPr/>
          </p:nvSpPr>
          <p:spPr>
            <a:xfrm>
              <a:off x="-47400556" y="-51586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Ellipse 1296">
              <a:extLst>
                <a:ext uri="{FF2B5EF4-FFF2-40B4-BE49-F238E27FC236}">
                  <a16:creationId xmlns:a16="http://schemas.microsoft.com/office/drawing/2014/main" id="{6889D4B4-24D4-D452-5550-4C6EE5EF6A08}"/>
                </a:ext>
              </a:extLst>
            </p:cNvPr>
            <p:cNvSpPr/>
            <p:nvPr/>
          </p:nvSpPr>
          <p:spPr>
            <a:xfrm>
              <a:off x="-47470078" y="-51584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Ellipse 1297">
              <a:extLst>
                <a:ext uri="{FF2B5EF4-FFF2-40B4-BE49-F238E27FC236}">
                  <a16:creationId xmlns:a16="http://schemas.microsoft.com/office/drawing/2014/main" id="{9AB05973-6A3B-5B85-6AB0-75F7BF1572C6}"/>
                </a:ext>
              </a:extLst>
            </p:cNvPr>
            <p:cNvSpPr/>
            <p:nvPr/>
          </p:nvSpPr>
          <p:spPr>
            <a:xfrm>
              <a:off x="-51746794" y="-910104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Ellipse 1298">
              <a:extLst>
                <a:ext uri="{FF2B5EF4-FFF2-40B4-BE49-F238E27FC236}">
                  <a16:creationId xmlns:a16="http://schemas.microsoft.com/office/drawing/2014/main" id="{2700001D-2711-A4F5-7870-2881600A920B}"/>
                </a:ext>
              </a:extLst>
            </p:cNvPr>
            <p:cNvSpPr/>
            <p:nvPr/>
          </p:nvSpPr>
          <p:spPr>
            <a:xfrm>
              <a:off x="-48089577" y="-51584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Ellipse 1299">
              <a:extLst>
                <a:ext uri="{FF2B5EF4-FFF2-40B4-BE49-F238E27FC236}">
                  <a16:creationId xmlns:a16="http://schemas.microsoft.com/office/drawing/2014/main" id="{6BBB06C8-0139-82AB-0D7B-38976D72F857}"/>
                </a:ext>
              </a:extLst>
            </p:cNvPr>
            <p:cNvSpPr/>
            <p:nvPr/>
          </p:nvSpPr>
          <p:spPr>
            <a:xfrm>
              <a:off x="-48228541" y="-51586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Ellipse 1300">
              <a:extLst>
                <a:ext uri="{FF2B5EF4-FFF2-40B4-BE49-F238E27FC236}">
                  <a16:creationId xmlns:a16="http://schemas.microsoft.com/office/drawing/2014/main" id="{8CA8FE9D-64A4-FAF9-AA3D-D9E09A265E29}"/>
                </a:ext>
              </a:extLst>
            </p:cNvPr>
            <p:cNvSpPr/>
            <p:nvPr/>
          </p:nvSpPr>
          <p:spPr>
            <a:xfrm>
              <a:off x="-52815973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Ellipse 1301">
              <a:extLst>
                <a:ext uri="{FF2B5EF4-FFF2-40B4-BE49-F238E27FC236}">
                  <a16:creationId xmlns:a16="http://schemas.microsoft.com/office/drawing/2014/main" id="{CCD9194D-718C-7145-091E-6477952F7602}"/>
                </a:ext>
              </a:extLst>
            </p:cNvPr>
            <p:cNvSpPr/>
            <p:nvPr/>
          </p:nvSpPr>
          <p:spPr>
            <a:xfrm>
              <a:off x="-48503570" y="-51584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Ellipse 1302">
              <a:extLst>
                <a:ext uri="{FF2B5EF4-FFF2-40B4-BE49-F238E27FC236}">
                  <a16:creationId xmlns:a16="http://schemas.microsoft.com/office/drawing/2014/main" id="{189B2936-8F07-A4DD-64A7-9B244B32A53E}"/>
                </a:ext>
              </a:extLst>
            </p:cNvPr>
            <p:cNvSpPr/>
            <p:nvPr/>
          </p:nvSpPr>
          <p:spPr>
            <a:xfrm>
              <a:off x="-48572931" y="-51586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Ellipse 1303">
              <a:extLst>
                <a:ext uri="{FF2B5EF4-FFF2-40B4-BE49-F238E27FC236}">
                  <a16:creationId xmlns:a16="http://schemas.microsoft.com/office/drawing/2014/main" id="{25E3B899-E219-4D30-8540-86C459E83D35}"/>
                </a:ext>
              </a:extLst>
            </p:cNvPr>
            <p:cNvSpPr/>
            <p:nvPr/>
          </p:nvSpPr>
          <p:spPr>
            <a:xfrm>
              <a:off x="-52401980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Ellipse 1304">
              <a:extLst>
                <a:ext uri="{FF2B5EF4-FFF2-40B4-BE49-F238E27FC236}">
                  <a16:creationId xmlns:a16="http://schemas.microsoft.com/office/drawing/2014/main" id="{6DAAEE7A-CB74-88B2-1058-F03F747424D0}"/>
                </a:ext>
              </a:extLst>
            </p:cNvPr>
            <p:cNvSpPr/>
            <p:nvPr/>
          </p:nvSpPr>
          <p:spPr>
            <a:xfrm>
              <a:off x="-48642534" y="-51586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Ellipse 1305">
              <a:extLst>
                <a:ext uri="{FF2B5EF4-FFF2-40B4-BE49-F238E27FC236}">
                  <a16:creationId xmlns:a16="http://schemas.microsoft.com/office/drawing/2014/main" id="{19A5E0DF-56E8-0BDC-2062-D3C0F439CC6E}"/>
                </a:ext>
              </a:extLst>
            </p:cNvPr>
            <p:cNvSpPr/>
            <p:nvPr/>
          </p:nvSpPr>
          <p:spPr>
            <a:xfrm>
              <a:off x="-48712056" y="-51584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Ellipse 1306">
              <a:extLst>
                <a:ext uri="{FF2B5EF4-FFF2-40B4-BE49-F238E27FC236}">
                  <a16:creationId xmlns:a16="http://schemas.microsoft.com/office/drawing/2014/main" id="{47BBFB21-629F-9CED-D413-86AFADE03408}"/>
                </a:ext>
              </a:extLst>
            </p:cNvPr>
            <p:cNvSpPr/>
            <p:nvPr/>
          </p:nvSpPr>
          <p:spPr>
            <a:xfrm>
              <a:off x="-51609280" y="-91012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Ellipse 1307">
              <a:extLst>
                <a:ext uri="{FF2B5EF4-FFF2-40B4-BE49-F238E27FC236}">
                  <a16:creationId xmlns:a16="http://schemas.microsoft.com/office/drawing/2014/main" id="{865B0BAF-7BF0-741C-88E1-0804B8AC8730}"/>
                </a:ext>
              </a:extLst>
            </p:cNvPr>
            <p:cNvSpPr/>
            <p:nvPr/>
          </p:nvSpPr>
          <p:spPr>
            <a:xfrm>
              <a:off x="-51471041" y="-91014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Ellipse 1308">
              <a:extLst>
                <a:ext uri="{FF2B5EF4-FFF2-40B4-BE49-F238E27FC236}">
                  <a16:creationId xmlns:a16="http://schemas.microsoft.com/office/drawing/2014/main" id="{8426CD32-56AC-9A2F-751D-9BC5D870489F}"/>
                </a:ext>
              </a:extLst>
            </p:cNvPr>
            <p:cNvSpPr/>
            <p:nvPr/>
          </p:nvSpPr>
          <p:spPr>
            <a:xfrm>
              <a:off x="-49331555" y="-51584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Ellipse 1309">
              <a:extLst>
                <a:ext uri="{FF2B5EF4-FFF2-40B4-BE49-F238E27FC236}">
                  <a16:creationId xmlns:a16="http://schemas.microsoft.com/office/drawing/2014/main" id="{5107A517-7FA3-878E-E9C5-5E3DBB0AD988}"/>
                </a:ext>
              </a:extLst>
            </p:cNvPr>
            <p:cNvSpPr/>
            <p:nvPr/>
          </p:nvSpPr>
          <p:spPr>
            <a:xfrm>
              <a:off x="-51987988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Ellipse 1310">
              <a:extLst>
                <a:ext uri="{FF2B5EF4-FFF2-40B4-BE49-F238E27FC236}">
                  <a16:creationId xmlns:a16="http://schemas.microsoft.com/office/drawing/2014/main" id="{4F93F5B1-B422-EC97-20B3-A51DBA411E0A}"/>
                </a:ext>
              </a:extLst>
            </p:cNvPr>
            <p:cNvSpPr/>
            <p:nvPr/>
          </p:nvSpPr>
          <p:spPr>
            <a:xfrm>
              <a:off x="-51919674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Ellipse 1311">
              <a:extLst>
                <a:ext uri="{FF2B5EF4-FFF2-40B4-BE49-F238E27FC236}">
                  <a16:creationId xmlns:a16="http://schemas.microsoft.com/office/drawing/2014/main" id="{99792521-BFAA-0BFB-B907-20BEA114DD3E}"/>
                </a:ext>
              </a:extLst>
            </p:cNvPr>
            <p:cNvSpPr/>
            <p:nvPr/>
          </p:nvSpPr>
          <p:spPr>
            <a:xfrm>
              <a:off x="-49400916" y="-51586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Ellipse 1312">
              <a:extLst>
                <a:ext uri="{FF2B5EF4-FFF2-40B4-BE49-F238E27FC236}">
                  <a16:creationId xmlns:a16="http://schemas.microsoft.com/office/drawing/2014/main" id="{C9263A12-BCEB-158F-E155-2DABFCE27B28}"/>
                </a:ext>
              </a:extLst>
            </p:cNvPr>
            <p:cNvSpPr/>
            <p:nvPr/>
          </p:nvSpPr>
          <p:spPr>
            <a:xfrm>
              <a:off x="-51332801" y="-910104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Ellipse 1313">
              <a:extLst>
                <a:ext uri="{FF2B5EF4-FFF2-40B4-BE49-F238E27FC236}">
                  <a16:creationId xmlns:a16="http://schemas.microsoft.com/office/drawing/2014/main" id="{8855C3FC-16E4-82CD-23ED-081C072C0D93}"/>
                </a:ext>
              </a:extLst>
            </p:cNvPr>
            <p:cNvSpPr/>
            <p:nvPr/>
          </p:nvSpPr>
          <p:spPr>
            <a:xfrm>
              <a:off x="-51195287" y="-91012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Ellipse 1314">
              <a:extLst>
                <a:ext uri="{FF2B5EF4-FFF2-40B4-BE49-F238E27FC236}">
                  <a16:creationId xmlns:a16="http://schemas.microsoft.com/office/drawing/2014/main" id="{78ABC147-E273-83E4-2772-BE3C8A315186}"/>
                </a:ext>
              </a:extLst>
            </p:cNvPr>
            <p:cNvSpPr/>
            <p:nvPr/>
          </p:nvSpPr>
          <p:spPr>
            <a:xfrm>
              <a:off x="-48607732" y="-521830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Ellipse 1315">
              <a:extLst>
                <a:ext uri="{FF2B5EF4-FFF2-40B4-BE49-F238E27FC236}">
                  <a16:creationId xmlns:a16="http://schemas.microsoft.com/office/drawing/2014/main" id="{770587DA-CF44-EF0B-13C8-92CD4A3982B7}"/>
                </a:ext>
              </a:extLst>
            </p:cNvPr>
            <p:cNvSpPr/>
            <p:nvPr/>
          </p:nvSpPr>
          <p:spPr>
            <a:xfrm>
              <a:off x="-50918809" y="-910104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Ellipse 1316">
              <a:extLst>
                <a:ext uri="{FF2B5EF4-FFF2-40B4-BE49-F238E27FC236}">
                  <a16:creationId xmlns:a16="http://schemas.microsoft.com/office/drawing/2014/main" id="{56DF76DB-1DC0-A171-E7AE-0DBB467A655F}"/>
                </a:ext>
              </a:extLst>
            </p:cNvPr>
            <p:cNvSpPr/>
            <p:nvPr/>
          </p:nvSpPr>
          <p:spPr>
            <a:xfrm>
              <a:off x="-51505681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Ellipse 1317">
              <a:extLst>
                <a:ext uri="{FF2B5EF4-FFF2-40B4-BE49-F238E27FC236}">
                  <a16:creationId xmlns:a16="http://schemas.microsoft.com/office/drawing/2014/main" id="{7B1357CF-A07D-4048-D037-5ED5A39E8BE2}"/>
                </a:ext>
              </a:extLst>
            </p:cNvPr>
            <p:cNvSpPr/>
            <p:nvPr/>
          </p:nvSpPr>
          <p:spPr>
            <a:xfrm>
              <a:off x="-48159341" y="-91012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Ellipse 1318">
              <a:extLst>
                <a:ext uri="{FF2B5EF4-FFF2-40B4-BE49-F238E27FC236}">
                  <a16:creationId xmlns:a16="http://schemas.microsoft.com/office/drawing/2014/main" id="{94C855DE-572C-B91D-B54F-261A68215877}"/>
                </a:ext>
              </a:extLst>
            </p:cNvPr>
            <p:cNvSpPr/>
            <p:nvPr/>
          </p:nvSpPr>
          <p:spPr>
            <a:xfrm>
              <a:off x="-49435718" y="-521830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Ellipse 1319">
              <a:extLst>
                <a:ext uri="{FF2B5EF4-FFF2-40B4-BE49-F238E27FC236}">
                  <a16:creationId xmlns:a16="http://schemas.microsoft.com/office/drawing/2014/main" id="{AE4CE355-2F7D-A7AB-9384-E78F4CA84EF0}"/>
                </a:ext>
              </a:extLst>
            </p:cNvPr>
            <p:cNvSpPr/>
            <p:nvPr/>
          </p:nvSpPr>
          <p:spPr>
            <a:xfrm>
              <a:off x="-47952546" y="-910104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Ellipse 1320">
              <a:extLst>
                <a:ext uri="{FF2B5EF4-FFF2-40B4-BE49-F238E27FC236}">
                  <a16:creationId xmlns:a16="http://schemas.microsoft.com/office/drawing/2014/main" id="{04FE3336-F8B4-67DA-9038-BF9F082B4175}"/>
                </a:ext>
              </a:extLst>
            </p:cNvPr>
            <p:cNvSpPr/>
            <p:nvPr/>
          </p:nvSpPr>
          <p:spPr>
            <a:xfrm>
              <a:off x="-48159341" y="-52775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Ellipse 1321">
              <a:extLst>
                <a:ext uri="{FF2B5EF4-FFF2-40B4-BE49-F238E27FC236}">
                  <a16:creationId xmlns:a16="http://schemas.microsoft.com/office/drawing/2014/main" id="{A680C544-D3B7-209E-FE14-7BDDDAC9D518}"/>
                </a:ext>
              </a:extLst>
            </p:cNvPr>
            <p:cNvSpPr/>
            <p:nvPr/>
          </p:nvSpPr>
          <p:spPr>
            <a:xfrm>
              <a:off x="-48573334" y="-52775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Ellipse 1322">
              <a:extLst>
                <a:ext uri="{FF2B5EF4-FFF2-40B4-BE49-F238E27FC236}">
                  <a16:creationId xmlns:a16="http://schemas.microsoft.com/office/drawing/2014/main" id="{946186D4-BC98-DEB4-2D16-6E7802E534B9}"/>
                </a:ext>
              </a:extLst>
            </p:cNvPr>
            <p:cNvSpPr/>
            <p:nvPr/>
          </p:nvSpPr>
          <p:spPr>
            <a:xfrm>
              <a:off x="-51091688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Ellipse 1323">
              <a:extLst>
                <a:ext uri="{FF2B5EF4-FFF2-40B4-BE49-F238E27FC236}">
                  <a16:creationId xmlns:a16="http://schemas.microsoft.com/office/drawing/2014/main" id="{DFFD42AC-4688-B937-20A9-4FF9BECC4952}"/>
                </a:ext>
              </a:extLst>
            </p:cNvPr>
            <p:cNvSpPr/>
            <p:nvPr/>
          </p:nvSpPr>
          <p:spPr>
            <a:xfrm>
              <a:off x="-48642212" y="-52774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Ellipse 1324">
              <a:extLst>
                <a:ext uri="{FF2B5EF4-FFF2-40B4-BE49-F238E27FC236}">
                  <a16:creationId xmlns:a16="http://schemas.microsoft.com/office/drawing/2014/main" id="{F69A85DA-411A-CD5D-A217-1E26FEE1AD5D}"/>
                </a:ext>
              </a:extLst>
            </p:cNvPr>
            <p:cNvSpPr/>
            <p:nvPr/>
          </p:nvSpPr>
          <p:spPr>
            <a:xfrm>
              <a:off x="-48712056" y="-52779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Ellipse 1325">
              <a:extLst>
                <a:ext uri="{FF2B5EF4-FFF2-40B4-BE49-F238E27FC236}">
                  <a16:creationId xmlns:a16="http://schemas.microsoft.com/office/drawing/2014/main" id="{87C694C1-F188-2B4C-FCBA-6906B0BBA757}"/>
                </a:ext>
              </a:extLst>
            </p:cNvPr>
            <p:cNvSpPr/>
            <p:nvPr/>
          </p:nvSpPr>
          <p:spPr>
            <a:xfrm>
              <a:off x="-48917482" y="-52779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Ellipse 1326">
              <a:extLst>
                <a:ext uri="{FF2B5EF4-FFF2-40B4-BE49-F238E27FC236}">
                  <a16:creationId xmlns:a16="http://schemas.microsoft.com/office/drawing/2014/main" id="{3D537DD0-AB81-9392-33F9-E4C89D681548}"/>
                </a:ext>
              </a:extLst>
            </p:cNvPr>
            <p:cNvSpPr/>
            <p:nvPr/>
          </p:nvSpPr>
          <p:spPr>
            <a:xfrm>
              <a:off x="-49331474" y="-52779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Ellipse 1327">
              <a:extLst>
                <a:ext uri="{FF2B5EF4-FFF2-40B4-BE49-F238E27FC236}">
                  <a16:creationId xmlns:a16="http://schemas.microsoft.com/office/drawing/2014/main" id="{964F24A2-68CC-3ED4-1BD9-E3F665E75D46}"/>
                </a:ext>
              </a:extLst>
            </p:cNvPr>
            <p:cNvSpPr/>
            <p:nvPr/>
          </p:nvSpPr>
          <p:spPr>
            <a:xfrm>
              <a:off x="-49401319" y="-52775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Ellipse 1328">
              <a:extLst>
                <a:ext uri="{FF2B5EF4-FFF2-40B4-BE49-F238E27FC236}">
                  <a16:creationId xmlns:a16="http://schemas.microsoft.com/office/drawing/2014/main" id="{5EAB0242-9C70-BBF6-07AC-1696137E69D6}"/>
                </a:ext>
              </a:extLst>
            </p:cNvPr>
            <p:cNvSpPr/>
            <p:nvPr/>
          </p:nvSpPr>
          <p:spPr>
            <a:xfrm>
              <a:off x="-50677696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Ellipse 1329">
              <a:extLst>
                <a:ext uri="{FF2B5EF4-FFF2-40B4-BE49-F238E27FC236}">
                  <a16:creationId xmlns:a16="http://schemas.microsoft.com/office/drawing/2014/main" id="{0285FAF6-884E-EB96-E100-DF4A3D4D1A06}"/>
                </a:ext>
              </a:extLst>
            </p:cNvPr>
            <p:cNvSpPr/>
            <p:nvPr/>
          </p:nvSpPr>
          <p:spPr>
            <a:xfrm>
              <a:off x="-49470197" y="-52774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Ellipse 1330">
              <a:extLst>
                <a:ext uri="{FF2B5EF4-FFF2-40B4-BE49-F238E27FC236}">
                  <a16:creationId xmlns:a16="http://schemas.microsoft.com/office/drawing/2014/main" id="{D71DBC69-4464-3F80-73E7-FB9BF9CC20A7}"/>
                </a:ext>
              </a:extLst>
            </p:cNvPr>
            <p:cNvSpPr/>
            <p:nvPr/>
          </p:nvSpPr>
          <p:spPr>
            <a:xfrm>
              <a:off x="-50539376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Ellipse 1331">
              <a:extLst>
                <a:ext uri="{FF2B5EF4-FFF2-40B4-BE49-F238E27FC236}">
                  <a16:creationId xmlns:a16="http://schemas.microsoft.com/office/drawing/2014/main" id="{9575BFAB-88FA-83C8-70F8-8EDCF4E6F1C6}"/>
                </a:ext>
              </a:extLst>
            </p:cNvPr>
            <p:cNvSpPr/>
            <p:nvPr/>
          </p:nvSpPr>
          <p:spPr>
            <a:xfrm>
              <a:off x="-48469896" y="-53371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Ellipse 1332">
              <a:extLst>
                <a:ext uri="{FF2B5EF4-FFF2-40B4-BE49-F238E27FC236}">
                  <a16:creationId xmlns:a16="http://schemas.microsoft.com/office/drawing/2014/main" id="{1C9EC351-8DD3-5257-9B50-A06E087F7CB9}"/>
                </a:ext>
              </a:extLst>
            </p:cNvPr>
            <p:cNvSpPr/>
            <p:nvPr/>
          </p:nvSpPr>
          <p:spPr>
            <a:xfrm>
              <a:off x="-48607732" y="-53378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Ellipse 1333">
              <a:extLst>
                <a:ext uri="{FF2B5EF4-FFF2-40B4-BE49-F238E27FC236}">
                  <a16:creationId xmlns:a16="http://schemas.microsoft.com/office/drawing/2014/main" id="{3739ACF3-F88C-46B7-DDB3-7C037C2EF0C9}"/>
                </a:ext>
              </a:extLst>
            </p:cNvPr>
            <p:cNvSpPr/>
            <p:nvPr/>
          </p:nvSpPr>
          <p:spPr>
            <a:xfrm>
              <a:off x="-48745730" y="-53371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Ellipse 1334">
              <a:extLst>
                <a:ext uri="{FF2B5EF4-FFF2-40B4-BE49-F238E27FC236}">
                  <a16:creationId xmlns:a16="http://schemas.microsoft.com/office/drawing/2014/main" id="{27A04824-382D-5B0C-578F-C7FF256B6607}"/>
                </a:ext>
              </a:extLst>
            </p:cNvPr>
            <p:cNvSpPr/>
            <p:nvPr/>
          </p:nvSpPr>
          <p:spPr>
            <a:xfrm>
              <a:off x="-50263703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Ellipse 1335">
              <a:extLst>
                <a:ext uri="{FF2B5EF4-FFF2-40B4-BE49-F238E27FC236}">
                  <a16:creationId xmlns:a16="http://schemas.microsoft.com/office/drawing/2014/main" id="{52E334FE-95E3-0136-E0FE-F448DE63D4C6}"/>
                </a:ext>
              </a:extLst>
            </p:cNvPr>
            <p:cNvSpPr/>
            <p:nvPr/>
          </p:nvSpPr>
          <p:spPr>
            <a:xfrm>
              <a:off x="-48883889" y="-53371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Ellipse 1336">
              <a:extLst>
                <a:ext uri="{FF2B5EF4-FFF2-40B4-BE49-F238E27FC236}">
                  <a16:creationId xmlns:a16="http://schemas.microsoft.com/office/drawing/2014/main" id="{1315DBD9-F20E-FD47-0CA9-29EA7B76AB6F}"/>
                </a:ext>
              </a:extLst>
            </p:cNvPr>
            <p:cNvSpPr/>
            <p:nvPr/>
          </p:nvSpPr>
          <p:spPr>
            <a:xfrm>
              <a:off x="-50125383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Ellipse 1337">
              <a:extLst>
                <a:ext uri="{FF2B5EF4-FFF2-40B4-BE49-F238E27FC236}">
                  <a16:creationId xmlns:a16="http://schemas.microsoft.com/office/drawing/2014/main" id="{6EA129F1-4A12-B487-1CE1-A1B028A040F1}"/>
                </a:ext>
              </a:extLst>
            </p:cNvPr>
            <p:cNvSpPr/>
            <p:nvPr/>
          </p:nvSpPr>
          <p:spPr>
            <a:xfrm>
              <a:off x="-50056747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Ellipse 1338">
              <a:extLst>
                <a:ext uri="{FF2B5EF4-FFF2-40B4-BE49-F238E27FC236}">
                  <a16:creationId xmlns:a16="http://schemas.microsoft.com/office/drawing/2014/main" id="{74A56E47-421B-C123-824C-5CAD079546D1}"/>
                </a:ext>
              </a:extLst>
            </p:cNvPr>
            <p:cNvSpPr/>
            <p:nvPr/>
          </p:nvSpPr>
          <p:spPr>
            <a:xfrm>
              <a:off x="-49435718" y="-53378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Ellipse 1339">
              <a:extLst>
                <a:ext uri="{FF2B5EF4-FFF2-40B4-BE49-F238E27FC236}">
                  <a16:creationId xmlns:a16="http://schemas.microsoft.com/office/drawing/2014/main" id="{AE105A51-9897-40D5-5B39-DC45B0E3A4F2}"/>
                </a:ext>
              </a:extLst>
            </p:cNvPr>
            <p:cNvSpPr/>
            <p:nvPr/>
          </p:nvSpPr>
          <p:spPr>
            <a:xfrm>
              <a:off x="-48504375" y="-53972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Ellipse 1340">
              <a:extLst>
                <a:ext uri="{FF2B5EF4-FFF2-40B4-BE49-F238E27FC236}">
                  <a16:creationId xmlns:a16="http://schemas.microsoft.com/office/drawing/2014/main" id="{0F21F178-0A92-E8F4-D96B-1F29430D25B7}"/>
                </a:ext>
              </a:extLst>
            </p:cNvPr>
            <p:cNvSpPr/>
            <p:nvPr/>
          </p:nvSpPr>
          <p:spPr>
            <a:xfrm>
              <a:off x="-49849710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Ellipse 1341">
              <a:extLst>
                <a:ext uri="{FF2B5EF4-FFF2-40B4-BE49-F238E27FC236}">
                  <a16:creationId xmlns:a16="http://schemas.microsoft.com/office/drawing/2014/main" id="{6B39AF43-1B85-5E7B-F9E8-2FA38B978899}"/>
                </a:ext>
              </a:extLst>
            </p:cNvPr>
            <p:cNvSpPr/>
            <p:nvPr/>
          </p:nvSpPr>
          <p:spPr>
            <a:xfrm>
              <a:off x="-49539156" y="-53970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Ellipse 1342">
              <a:extLst>
                <a:ext uri="{FF2B5EF4-FFF2-40B4-BE49-F238E27FC236}">
                  <a16:creationId xmlns:a16="http://schemas.microsoft.com/office/drawing/2014/main" id="{DEACBDC0-E9D6-8B1B-3D81-821353EFCB18}"/>
                </a:ext>
              </a:extLst>
            </p:cNvPr>
            <p:cNvSpPr/>
            <p:nvPr/>
          </p:nvSpPr>
          <p:spPr>
            <a:xfrm>
              <a:off x="-49711391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Ellipse 1343">
              <a:extLst>
                <a:ext uri="{FF2B5EF4-FFF2-40B4-BE49-F238E27FC236}">
                  <a16:creationId xmlns:a16="http://schemas.microsoft.com/office/drawing/2014/main" id="{36F065D6-EBB0-63C1-A017-BCA2B1A66AC3}"/>
                </a:ext>
              </a:extLst>
            </p:cNvPr>
            <p:cNvSpPr/>
            <p:nvPr/>
          </p:nvSpPr>
          <p:spPr>
            <a:xfrm>
              <a:off x="-49642754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Ellipse 1344">
              <a:extLst>
                <a:ext uri="{FF2B5EF4-FFF2-40B4-BE49-F238E27FC236}">
                  <a16:creationId xmlns:a16="http://schemas.microsoft.com/office/drawing/2014/main" id="{B8ED07C2-9F80-D8EF-FA01-F0619384F2C3}"/>
                </a:ext>
              </a:extLst>
            </p:cNvPr>
            <p:cNvSpPr/>
            <p:nvPr/>
          </p:nvSpPr>
          <p:spPr>
            <a:xfrm>
              <a:off x="-48400696" y="-545740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Ellipse 1345">
              <a:extLst>
                <a:ext uri="{FF2B5EF4-FFF2-40B4-BE49-F238E27FC236}">
                  <a16:creationId xmlns:a16="http://schemas.microsoft.com/office/drawing/2014/main" id="{1DC20CDB-4EB4-CE87-2E1D-00FFFF5FE3BA}"/>
                </a:ext>
              </a:extLst>
            </p:cNvPr>
            <p:cNvSpPr/>
            <p:nvPr/>
          </p:nvSpPr>
          <p:spPr>
            <a:xfrm>
              <a:off x="-48055903" y="-90416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Ellipse 1346">
              <a:extLst>
                <a:ext uri="{FF2B5EF4-FFF2-40B4-BE49-F238E27FC236}">
                  <a16:creationId xmlns:a16="http://schemas.microsoft.com/office/drawing/2014/main" id="{68D80797-EB9B-5BE9-E543-2D3C9B1CAE03}"/>
                </a:ext>
              </a:extLst>
            </p:cNvPr>
            <p:cNvSpPr/>
            <p:nvPr/>
          </p:nvSpPr>
          <p:spPr>
            <a:xfrm>
              <a:off x="-49435718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Ellipse 1347">
              <a:extLst>
                <a:ext uri="{FF2B5EF4-FFF2-40B4-BE49-F238E27FC236}">
                  <a16:creationId xmlns:a16="http://schemas.microsoft.com/office/drawing/2014/main" id="{6356F176-792A-F8BD-892F-1495BF0CBD5A}"/>
                </a:ext>
              </a:extLst>
            </p:cNvPr>
            <p:cNvSpPr/>
            <p:nvPr/>
          </p:nvSpPr>
          <p:spPr>
            <a:xfrm>
              <a:off x="-49642674" y="-545740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Ellipse 1348">
              <a:extLst>
                <a:ext uri="{FF2B5EF4-FFF2-40B4-BE49-F238E27FC236}">
                  <a16:creationId xmlns:a16="http://schemas.microsoft.com/office/drawing/2014/main" id="{643696DF-62F7-DF4D-D105-07710EF76BD7}"/>
                </a:ext>
              </a:extLst>
            </p:cNvPr>
            <p:cNvSpPr/>
            <p:nvPr/>
          </p:nvSpPr>
          <p:spPr>
            <a:xfrm>
              <a:off x="-48573334" y="-551750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Ellipse 1349">
              <a:extLst>
                <a:ext uri="{FF2B5EF4-FFF2-40B4-BE49-F238E27FC236}">
                  <a16:creationId xmlns:a16="http://schemas.microsoft.com/office/drawing/2014/main" id="{F50B3F56-94D4-0221-FE7F-4EFE1893929A}"/>
                </a:ext>
              </a:extLst>
            </p:cNvPr>
            <p:cNvSpPr/>
            <p:nvPr/>
          </p:nvSpPr>
          <p:spPr>
            <a:xfrm>
              <a:off x="-49228762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Ellipse 1350">
              <a:extLst>
                <a:ext uri="{FF2B5EF4-FFF2-40B4-BE49-F238E27FC236}">
                  <a16:creationId xmlns:a16="http://schemas.microsoft.com/office/drawing/2014/main" id="{38665CCB-70CD-644D-3F9D-3172E120C377}"/>
                </a:ext>
              </a:extLst>
            </p:cNvPr>
            <p:cNvSpPr/>
            <p:nvPr/>
          </p:nvSpPr>
          <p:spPr>
            <a:xfrm>
              <a:off x="-49159642" y="-796515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Ellipse 1351">
              <a:extLst>
                <a:ext uri="{FF2B5EF4-FFF2-40B4-BE49-F238E27FC236}">
                  <a16:creationId xmlns:a16="http://schemas.microsoft.com/office/drawing/2014/main" id="{3C5EE82D-E765-0D6E-001B-027CACAE499A}"/>
                </a:ext>
              </a:extLst>
            </p:cNvPr>
            <p:cNvSpPr/>
            <p:nvPr/>
          </p:nvSpPr>
          <p:spPr>
            <a:xfrm>
              <a:off x="-49401319" y="-551750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Ellipse 1352">
              <a:extLst>
                <a:ext uri="{FF2B5EF4-FFF2-40B4-BE49-F238E27FC236}">
                  <a16:creationId xmlns:a16="http://schemas.microsoft.com/office/drawing/2014/main" id="{04FD436A-13CD-2A1F-02F7-ADCA435027EB}"/>
                </a:ext>
              </a:extLst>
            </p:cNvPr>
            <p:cNvSpPr/>
            <p:nvPr/>
          </p:nvSpPr>
          <p:spPr>
            <a:xfrm>
              <a:off x="-49021725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Ellipse 1353">
              <a:extLst>
                <a:ext uri="{FF2B5EF4-FFF2-40B4-BE49-F238E27FC236}">
                  <a16:creationId xmlns:a16="http://schemas.microsoft.com/office/drawing/2014/main" id="{8867928D-7943-C27A-09A0-8CF29F081B9B}"/>
                </a:ext>
              </a:extLst>
            </p:cNvPr>
            <p:cNvSpPr/>
            <p:nvPr/>
          </p:nvSpPr>
          <p:spPr>
            <a:xfrm>
              <a:off x="-49367243" y="-557679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Ellipse 1354">
              <a:extLst>
                <a:ext uri="{FF2B5EF4-FFF2-40B4-BE49-F238E27FC236}">
                  <a16:creationId xmlns:a16="http://schemas.microsoft.com/office/drawing/2014/main" id="{D1E06156-5C69-3065-62DB-7644817A0038}"/>
                </a:ext>
              </a:extLst>
            </p:cNvPr>
            <p:cNvSpPr/>
            <p:nvPr/>
          </p:nvSpPr>
          <p:spPr>
            <a:xfrm>
              <a:off x="-52505418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Ellipse 1355">
              <a:extLst>
                <a:ext uri="{FF2B5EF4-FFF2-40B4-BE49-F238E27FC236}">
                  <a16:creationId xmlns:a16="http://schemas.microsoft.com/office/drawing/2014/main" id="{5EE5D653-9395-3D94-6C24-FDE79EFA04E5}"/>
                </a:ext>
              </a:extLst>
            </p:cNvPr>
            <p:cNvSpPr/>
            <p:nvPr/>
          </p:nvSpPr>
          <p:spPr>
            <a:xfrm>
              <a:off x="-48814769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Ellipse 1356">
              <a:extLst>
                <a:ext uri="{FF2B5EF4-FFF2-40B4-BE49-F238E27FC236}">
                  <a16:creationId xmlns:a16="http://schemas.microsoft.com/office/drawing/2014/main" id="{4D76996F-9859-E934-1936-D6E6ED4E517F}"/>
                </a:ext>
              </a:extLst>
            </p:cNvPr>
            <p:cNvSpPr/>
            <p:nvPr/>
          </p:nvSpPr>
          <p:spPr>
            <a:xfrm>
              <a:off x="-51816236" y="-89816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Ellipse 1357">
              <a:extLst>
                <a:ext uri="{FF2B5EF4-FFF2-40B4-BE49-F238E27FC236}">
                  <a16:creationId xmlns:a16="http://schemas.microsoft.com/office/drawing/2014/main" id="{47311FED-798A-EFCD-8613-115FAE52B4F4}"/>
                </a:ext>
              </a:extLst>
            </p:cNvPr>
            <p:cNvSpPr/>
            <p:nvPr/>
          </p:nvSpPr>
          <p:spPr>
            <a:xfrm>
              <a:off x="-51539838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Ellipse 1358">
              <a:extLst>
                <a:ext uri="{FF2B5EF4-FFF2-40B4-BE49-F238E27FC236}">
                  <a16:creationId xmlns:a16="http://schemas.microsoft.com/office/drawing/2014/main" id="{F0623FF5-CFAE-9A84-3E3D-B4CAE61FE7EE}"/>
                </a:ext>
              </a:extLst>
            </p:cNvPr>
            <p:cNvSpPr/>
            <p:nvPr/>
          </p:nvSpPr>
          <p:spPr>
            <a:xfrm>
              <a:off x="-48607732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Ellipse 1359">
              <a:extLst>
                <a:ext uri="{FF2B5EF4-FFF2-40B4-BE49-F238E27FC236}">
                  <a16:creationId xmlns:a16="http://schemas.microsoft.com/office/drawing/2014/main" id="{6B395098-33AB-F745-5C7E-A80DD90793F9}"/>
                </a:ext>
              </a:extLst>
            </p:cNvPr>
            <p:cNvSpPr/>
            <p:nvPr/>
          </p:nvSpPr>
          <p:spPr>
            <a:xfrm>
              <a:off x="-51402243" y="-89816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Ellipse 1360">
              <a:extLst>
                <a:ext uri="{FF2B5EF4-FFF2-40B4-BE49-F238E27FC236}">
                  <a16:creationId xmlns:a16="http://schemas.microsoft.com/office/drawing/2014/main" id="{FBD30A71-D160-7B5C-D4F6-9006FBC2D488}"/>
                </a:ext>
              </a:extLst>
            </p:cNvPr>
            <p:cNvSpPr/>
            <p:nvPr/>
          </p:nvSpPr>
          <p:spPr>
            <a:xfrm>
              <a:off x="-48469896" y="-796515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Ellipse 1361">
              <a:extLst>
                <a:ext uri="{FF2B5EF4-FFF2-40B4-BE49-F238E27FC236}">
                  <a16:creationId xmlns:a16="http://schemas.microsoft.com/office/drawing/2014/main" id="{6128E72C-564F-76B5-BC97-B0565590B773}"/>
                </a:ext>
              </a:extLst>
            </p:cNvPr>
            <p:cNvSpPr/>
            <p:nvPr/>
          </p:nvSpPr>
          <p:spPr>
            <a:xfrm>
              <a:off x="-48400776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Ellipse 1362">
              <a:extLst>
                <a:ext uri="{FF2B5EF4-FFF2-40B4-BE49-F238E27FC236}">
                  <a16:creationId xmlns:a16="http://schemas.microsoft.com/office/drawing/2014/main" id="{CD32D8C3-1BD0-4397-C26F-7653E4008756}"/>
                </a:ext>
              </a:extLst>
            </p:cNvPr>
            <p:cNvSpPr/>
            <p:nvPr/>
          </p:nvSpPr>
          <p:spPr>
            <a:xfrm>
              <a:off x="-47848383" y="-569626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Ellipse 1363">
              <a:extLst>
                <a:ext uri="{FF2B5EF4-FFF2-40B4-BE49-F238E27FC236}">
                  <a16:creationId xmlns:a16="http://schemas.microsoft.com/office/drawing/2014/main" id="{580FC5E4-D797-1F06-172E-DCD73E308CD9}"/>
                </a:ext>
              </a:extLst>
            </p:cNvPr>
            <p:cNvSpPr/>
            <p:nvPr/>
          </p:nvSpPr>
          <p:spPr>
            <a:xfrm>
              <a:off x="-47917261" y="-56963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Ellipse 1364">
              <a:extLst>
                <a:ext uri="{FF2B5EF4-FFF2-40B4-BE49-F238E27FC236}">
                  <a16:creationId xmlns:a16="http://schemas.microsoft.com/office/drawing/2014/main" id="{1C560DBC-57CF-EE0A-D728-CEAA10F59E57}"/>
                </a:ext>
              </a:extLst>
            </p:cNvPr>
            <p:cNvSpPr/>
            <p:nvPr/>
          </p:nvSpPr>
          <p:spPr>
            <a:xfrm>
              <a:off x="-48056306" y="-569626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Ellipse 1365">
              <a:extLst>
                <a:ext uri="{FF2B5EF4-FFF2-40B4-BE49-F238E27FC236}">
                  <a16:creationId xmlns:a16="http://schemas.microsoft.com/office/drawing/2014/main" id="{72A0B896-C3FB-2143-6585-56A37D65A14A}"/>
                </a:ext>
              </a:extLst>
            </p:cNvPr>
            <p:cNvSpPr/>
            <p:nvPr/>
          </p:nvSpPr>
          <p:spPr>
            <a:xfrm>
              <a:off x="-47986784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Ellipse 1366">
              <a:extLst>
                <a:ext uri="{FF2B5EF4-FFF2-40B4-BE49-F238E27FC236}">
                  <a16:creationId xmlns:a16="http://schemas.microsoft.com/office/drawing/2014/main" id="{96E7CDE1-6E84-F17B-0208-B185FB57474F}"/>
                </a:ext>
              </a:extLst>
            </p:cNvPr>
            <p:cNvSpPr/>
            <p:nvPr/>
          </p:nvSpPr>
          <p:spPr>
            <a:xfrm>
              <a:off x="-47918147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Ellipse 1367">
              <a:extLst>
                <a:ext uri="{FF2B5EF4-FFF2-40B4-BE49-F238E27FC236}">
                  <a16:creationId xmlns:a16="http://schemas.microsoft.com/office/drawing/2014/main" id="{4253CE0B-06A2-51A8-B391-CC90BAF7EC46}"/>
                </a:ext>
              </a:extLst>
            </p:cNvPr>
            <p:cNvSpPr/>
            <p:nvPr/>
          </p:nvSpPr>
          <p:spPr>
            <a:xfrm>
              <a:off x="-51125845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Ellipse 1368">
              <a:extLst>
                <a:ext uri="{FF2B5EF4-FFF2-40B4-BE49-F238E27FC236}">
                  <a16:creationId xmlns:a16="http://schemas.microsoft.com/office/drawing/2014/main" id="{01055A08-2FBE-C0B9-B9FF-052F6EF90612}"/>
                </a:ext>
              </a:extLst>
            </p:cNvPr>
            <p:cNvSpPr/>
            <p:nvPr/>
          </p:nvSpPr>
          <p:spPr>
            <a:xfrm>
              <a:off x="-47779747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Ellipse 1369">
              <a:extLst>
                <a:ext uri="{FF2B5EF4-FFF2-40B4-BE49-F238E27FC236}">
                  <a16:creationId xmlns:a16="http://schemas.microsoft.com/office/drawing/2014/main" id="{04EF7160-93C6-A1CE-50D7-839B670F4EFC}"/>
                </a:ext>
              </a:extLst>
            </p:cNvPr>
            <p:cNvSpPr/>
            <p:nvPr/>
          </p:nvSpPr>
          <p:spPr>
            <a:xfrm>
              <a:off x="-46951762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Ellipse 1370">
              <a:extLst>
                <a:ext uri="{FF2B5EF4-FFF2-40B4-BE49-F238E27FC236}">
                  <a16:creationId xmlns:a16="http://schemas.microsoft.com/office/drawing/2014/main" id="{A8BDB196-D002-EC54-D76B-397D3923DC1C}"/>
                </a:ext>
              </a:extLst>
            </p:cNvPr>
            <p:cNvSpPr/>
            <p:nvPr/>
          </p:nvSpPr>
          <p:spPr>
            <a:xfrm>
              <a:off x="-50711853" y="-57554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Ellipse 1371">
              <a:extLst>
                <a:ext uri="{FF2B5EF4-FFF2-40B4-BE49-F238E27FC236}">
                  <a16:creationId xmlns:a16="http://schemas.microsoft.com/office/drawing/2014/main" id="{E8D8471F-CF18-6C8B-BC09-86031A2CC156}"/>
                </a:ext>
              </a:extLst>
            </p:cNvPr>
            <p:cNvSpPr/>
            <p:nvPr/>
          </p:nvSpPr>
          <p:spPr>
            <a:xfrm>
              <a:off x="-48055903" y="-58153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Ellipse 1372">
              <a:extLst>
                <a:ext uri="{FF2B5EF4-FFF2-40B4-BE49-F238E27FC236}">
                  <a16:creationId xmlns:a16="http://schemas.microsoft.com/office/drawing/2014/main" id="{B00AE4C5-8398-A43F-B909-4069FD37D096}"/>
                </a:ext>
              </a:extLst>
            </p:cNvPr>
            <p:cNvSpPr/>
            <p:nvPr/>
          </p:nvSpPr>
          <p:spPr>
            <a:xfrm>
              <a:off x="-53954272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Ellipse 1373">
              <a:extLst>
                <a:ext uri="{FF2B5EF4-FFF2-40B4-BE49-F238E27FC236}">
                  <a16:creationId xmlns:a16="http://schemas.microsoft.com/office/drawing/2014/main" id="{D17CC472-00B8-C34D-D996-9098E5E23049}"/>
                </a:ext>
              </a:extLst>
            </p:cNvPr>
            <p:cNvSpPr/>
            <p:nvPr/>
          </p:nvSpPr>
          <p:spPr>
            <a:xfrm>
              <a:off x="-50988251" y="-89816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Ellipse 1374">
              <a:extLst>
                <a:ext uri="{FF2B5EF4-FFF2-40B4-BE49-F238E27FC236}">
                  <a16:creationId xmlns:a16="http://schemas.microsoft.com/office/drawing/2014/main" id="{90B8F117-EEE2-2713-3F57-B391FA3A16D6}"/>
                </a:ext>
              </a:extLst>
            </p:cNvPr>
            <p:cNvSpPr/>
            <p:nvPr/>
          </p:nvSpPr>
          <p:spPr>
            <a:xfrm>
              <a:off x="-52298784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Ellipse 1375">
              <a:extLst>
                <a:ext uri="{FF2B5EF4-FFF2-40B4-BE49-F238E27FC236}">
                  <a16:creationId xmlns:a16="http://schemas.microsoft.com/office/drawing/2014/main" id="{B542759C-1CD1-FD14-BE1A-719CB3B51FE4}"/>
                </a:ext>
              </a:extLst>
            </p:cNvPr>
            <p:cNvSpPr/>
            <p:nvPr/>
          </p:nvSpPr>
          <p:spPr>
            <a:xfrm>
              <a:off x="-53748202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Ellipse 1376">
              <a:extLst>
                <a:ext uri="{FF2B5EF4-FFF2-40B4-BE49-F238E27FC236}">
                  <a16:creationId xmlns:a16="http://schemas.microsoft.com/office/drawing/2014/main" id="{65EEE266-26D6-2FD9-AFE5-A8BA7C0406B4}"/>
                </a:ext>
              </a:extLst>
            </p:cNvPr>
            <p:cNvSpPr/>
            <p:nvPr/>
          </p:nvSpPr>
          <p:spPr>
            <a:xfrm>
              <a:off x="-49159642" y="-58153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Ellipse 1377">
              <a:extLst>
                <a:ext uri="{FF2B5EF4-FFF2-40B4-BE49-F238E27FC236}">
                  <a16:creationId xmlns:a16="http://schemas.microsoft.com/office/drawing/2014/main" id="{70CC4B40-B269-EAE6-1D87-4B9F355482BF}"/>
                </a:ext>
              </a:extLst>
            </p:cNvPr>
            <p:cNvSpPr/>
            <p:nvPr/>
          </p:nvSpPr>
          <p:spPr>
            <a:xfrm>
              <a:off x="-49573635" y="-58153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Ellipse 1378">
              <a:extLst>
                <a:ext uri="{FF2B5EF4-FFF2-40B4-BE49-F238E27FC236}">
                  <a16:creationId xmlns:a16="http://schemas.microsoft.com/office/drawing/2014/main" id="{DDE5F5A9-0939-308E-3144-296E45D27DEF}"/>
                </a:ext>
              </a:extLst>
            </p:cNvPr>
            <p:cNvSpPr/>
            <p:nvPr/>
          </p:nvSpPr>
          <p:spPr>
            <a:xfrm>
              <a:off x="-53540279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Ellipse 1379">
              <a:extLst>
                <a:ext uri="{FF2B5EF4-FFF2-40B4-BE49-F238E27FC236}">
                  <a16:creationId xmlns:a16="http://schemas.microsoft.com/office/drawing/2014/main" id="{250DEC9C-D5D9-8757-1B2C-F504A2E0AC55}"/>
                </a:ext>
              </a:extLst>
            </p:cNvPr>
            <p:cNvSpPr/>
            <p:nvPr/>
          </p:nvSpPr>
          <p:spPr>
            <a:xfrm>
              <a:off x="-52712777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Ellipse 1380">
              <a:extLst>
                <a:ext uri="{FF2B5EF4-FFF2-40B4-BE49-F238E27FC236}">
                  <a16:creationId xmlns:a16="http://schemas.microsoft.com/office/drawing/2014/main" id="{3885A852-5BFF-B324-15F8-0B919BBD7581}"/>
                </a:ext>
              </a:extLst>
            </p:cNvPr>
            <p:cNvSpPr/>
            <p:nvPr/>
          </p:nvSpPr>
          <p:spPr>
            <a:xfrm>
              <a:off x="-49125163" y="-58752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Ellipse 1381">
              <a:extLst>
                <a:ext uri="{FF2B5EF4-FFF2-40B4-BE49-F238E27FC236}">
                  <a16:creationId xmlns:a16="http://schemas.microsoft.com/office/drawing/2014/main" id="{40C6A803-90BF-D46D-0753-AD3D2293DCE7}"/>
                </a:ext>
              </a:extLst>
            </p:cNvPr>
            <p:cNvSpPr/>
            <p:nvPr/>
          </p:nvSpPr>
          <p:spPr>
            <a:xfrm>
              <a:off x="-53334209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Ellipse 1382">
              <a:extLst>
                <a:ext uri="{FF2B5EF4-FFF2-40B4-BE49-F238E27FC236}">
                  <a16:creationId xmlns:a16="http://schemas.microsoft.com/office/drawing/2014/main" id="{1FFF9376-7140-C9FD-6F40-1AFE9B75464B}"/>
                </a:ext>
              </a:extLst>
            </p:cNvPr>
            <p:cNvSpPr/>
            <p:nvPr/>
          </p:nvSpPr>
          <p:spPr>
            <a:xfrm>
              <a:off x="-53265331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Ellipse 1383">
              <a:extLst>
                <a:ext uri="{FF2B5EF4-FFF2-40B4-BE49-F238E27FC236}">
                  <a16:creationId xmlns:a16="http://schemas.microsoft.com/office/drawing/2014/main" id="{E9B145B7-A37F-0BDF-21D0-E3E944D71A87}"/>
                </a:ext>
              </a:extLst>
            </p:cNvPr>
            <p:cNvSpPr/>
            <p:nvPr/>
          </p:nvSpPr>
          <p:spPr>
            <a:xfrm>
              <a:off x="-49539156" y="-58752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Ellipse 1384">
              <a:extLst>
                <a:ext uri="{FF2B5EF4-FFF2-40B4-BE49-F238E27FC236}">
                  <a16:creationId xmlns:a16="http://schemas.microsoft.com/office/drawing/2014/main" id="{E955A729-C4F7-9FEB-76A1-2458A5DAEFF6}"/>
                </a:ext>
              </a:extLst>
            </p:cNvPr>
            <p:cNvSpPr/>
            <p:nvPr/>
          </p:nvSpPr>
          <p:spPr>
            <a:xfrm>
              <a:off x="-53126286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Ellipse 1385">
              <a:extLst>
                <a:ext uri="{FF2B5EF4-FFF2-40B4-BE49-F238E27FC236}">
                  <a16:creationId xmlns:a16="http://schemas.microsoft.com/office/drawing/2014/main" id="{B398017A-0101-9B3B-E1EA-C3810C6A0C73}"/>
                </a:ext>
              </a:extLst>
            </p:cNvPr>
            <p:cNvSpPr/>
            <p:nvPr/>
          </p:nvSpPr>
          <p:spPr>
            <a:xfrm>
              <a:off x="-50781133" y="-58752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Ellipse 1386">
              <a:extLst>
                <a:ext uri="{FF2B5EF4-FFF2-40B4-BE49-F238E27FC236}">
                  <a16:creationId xmlns:a16="http://schemas.microsoft.com/office/drawing/2014/main" id="{8FF3E0CB-EB77-69BE-FBA0-2BD04D9606D1}"/>
                </a:ext>
              </a:extLst>
            </p:cNvPr>
            <p:cNvSpPr/>
            <p:nvPr/>
          </p:nvSpPr>
          <p:spPr>
            <a:xfrm>
              <a:off x="-53126770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Ellipse 1387">
              <a:extLst>
                <a:ext uri="{FF2B5EF4-FFF2-40B4-BE49-F238E27FC236}">
                  <a16:creationId xmlns:a16="http://schemas.microsoft.com/office/drawing/2014/main" id="{73FDBEB0-1D69-B4AA-1972-3F4BADB622EF}"/>
                </a:ext>
              </a:extLst>
            </p:cNvPr>
            <p:cNvSpPr/>
            <p:nvPr/>
          </p:nvSpPr>
          <p:spPr>
            <a:xfrm>
              <a:off x="-52920216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Ellipse 1388">
              <a:extLst>
                <a:ext uri="{FF2B5EF4-FFF2-40B4-BE49-F238E27FC236}">
                  <a16:creationId xmlns:a16="http://schemas.microsoft.com/office/drawing/2014/main" id="{755577F6-A28A-E377-8BAC-EA1BEC8AD3CB}"/>
                </a:ext>
              </a:extLst>
            </p:cNvPr>
            <p:cNvSpPr/>
            <p:nvPr/>
          </p:nvSpPr>
          <p:spPr>
            <a:xfrm>
              <a:off x="-52851338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Ellipse 1389">
              <a:extLst>
                <a:ext uri="{FF2B5EF4-FFF2-40B4-BE49-F238E27FC236}">
                  <a16:creationId xmlns:a16="http://schemas.microsoft.com/office/drawing/2014/main" id="{946CF2A3-3DAF-FC5A-1C79-DA946462AFED}"/>
                </a:ext>
              </a:extLst>
            </p:cNvPr>
            <p:cNvSpPr/>
            <p:nvPr/>
          </p:nvSpPr>
          <p:spPr>
            <a:xfrm>
              <a:off x="-50781133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Ellipse 1390">
              <a:extLst>
                <a:ext uri="{FF2B5EF4-FFF2-40B4-BE49-F238E27FC236}">
                  <a16:creationId xmlns:a16="http://schemas.microsoft.com/office/drawing/2014/main" id="{C3143501-AFD4-4943-2D4B-2FCC0DD0F2D0}"/>
                </a:ext>
              </a:extLst>
            </p:cNvPr>
            <p:cNvSpPr/>
            <p:nvPr/>
          </p:nvSpPr>
          <p:spPr>
            <a:xfrm>
              <a:off x="-52712374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Ellipse 1391">
              <a:extLst>
                <a:ext uri="{FF2B5EF4-FFF2-40B4-BE49-F238E27FC236}">
                  <a16:creationId xmlns:a16="http://schemas.microsoft.com/office/drawing/2014/main" id="{7421F064-E854-6852-A85D-7E3054BA860E}"/>
                </a:ext>
              </a:extLst>
            </p:cNvPr>
            <p:cNvSpPr/>
            <p:nvPr/>
          </p:nvSpPr>
          <p:spPr>
            <a:xfrm>
              <a:off x="-48055903" y="-59354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Ellipse 1392">
              <a:extLst>
                <a:ext uri="{FF2B5EF4-FFF2-40B4-BE49-F238E27FC236}">
                  <a16:creationId xmlns:a16="http://schemas.microsoft.com/office/drawing/2014/main" id="{18843BDB-F183-430B-563C-2D74B7DB42BA}"/>
                </a:ext>
              </a:extLst>
            </p:cNvPr>
            <p:cNvSpPr/>
            <p:nvPr/>
          </p:nvSpPr>
          <p:spPr>
            <a:xfrm>
              <a:off x="-49159642" y="-59354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Ellipse 1393">
              <a:extLst>
                <a:ext uri="{FF2B5EF4-FFF2-40B4-BE49-F238E27FC236}">
                  <a16:creationId xmlns:a16="http://schemas.microsoft.com/office/drawing/2014/main" id="{FB3D944D-474C-71A8-03FD-8B27D2282BC7}"/>
                </a:ext>
              </a:extLst>
            </p:cNvPr>
            <p:cNvSpPr/>
            <p:nvPr/>
          </p:nvSpPr>
          <p:spPr>
            <a:xfrm>
              <a:off x="-52298382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Ellipse 1394">
              <a:extLst>
                <a:ext uri="{FF2B5EF4-FFF2-40B4-BE49-F238E27FC236}">
                  <a16:creationId xmlns:a16="http://schemas.microsoft.com/office/drawing/2014/main" id="{E6F68DF1-74F5-5EB2-E248-AF2BEF1AAD83}"/>
                </a:ext>
              </a:extLst>
            </p:cNvPr>
            <p:cNvSpPr/>
            <p:nvPr/>
          </p:nvSpPr>
          <p:spPr>
            <a:xfrm>
              <a:off x="-49539156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Ellipse 1395">
              <a:extLst>
                <a:ext uri="{FF2B5EF4-FFF2-40B4-BE49-F238E27FC236}">
                  <a16:creationId xmlns:a16="http://schemas.microsoft.com/office/drawing/2014/main" id="{0F7EA82A-48EE-73DE-E257-853FC430F95D}"/>
                </a:ext>
              </a:extLst>
            </p:cNvPr>
            <p:cNvSpPr/>
            <p:nvPr/>
          </p:nvSpPr>
          <p:spPr>
            <a:xfrm>
              <a:off x="-48090383" y="-89816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Ellipse 1396">
              <a:extLst>
                <a:ext uri="{FF2B5EF4-FFF2-40B4-BE49-F238E27FC236}">
                  <a16:creationId xmlns:a16="http://schemas.microsoft.com/office/drawing/2014/main" id="{3F802A96-5D3C-5748-A25C-03A8C9A7A20A}"/>
                </a:ext>
              </a:extLst>
            </p:cNvPr>
            <p:cNvSpPr/>
            <p:nvPr/>
          </p:nvSpPr>
          <p:spPr>
            <a:xfrm>
              <a:off x="-52092231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Ellipse 1397">
              <a:extLst>
                <a:ext uri="{FF2B5EF4-FFF2-40B4-BE49-F238E27FC236}">
                  <a16:creationId xmlns:a16="http://schemas.microsoft.com/office/drawing/2014/main" id="{88E9CCC8-1D00-B769-7F30-AF6239EF3125}"/>
                </a:ext>
              </a:extLst>
            </p:cNvPr>
            <p:cNvSpPr/>
            <p:nvPr/>
          </p:nvSpPr>
          <p:spPr>
            <a:xfrm>
              <a:off x="-52023353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Ellipse 1398">
              <a:extLst>
                <a:ext uri="{FF2B5EF4-FFF2-40B4-BE49-F238E27FC236}">
                  <a16:creationId xmlns:a16="http://schemas.microsoft.com/office/drawing/2014/main" id="{67CD1DD7-886C-368A-6294-60596DA8C664}"/>
                </a:ext>
              </a:extLst>
            </p:cNvPr>
            <p:cNvSpPr/>
            <p:nvPr/>
          </p:nvSpPr>
          <p:spPr>
            <a:xfrm>
              <a:off x="-47952546" y="-599482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Ellipse 1399">
              <a:extLst>
                <a:ext uri="{FF2B5EF4-FFF2-40B4-BE49-F238E27FC236}">
                  <a16:creationId xmlns:a16="http://schemas.microsoft.com/office/drawing/2014/main" id="{668DF7ED-4E40-6B26-574A-B569880ED1EB}"/>
                </a:ext>
              </a:extLst>
            </p:cNvPr>
            <p:cNvSpPr/>
            <p:nvPr/>
          </p:nvSpPr>
          <p:spPr>
            <a:xfrm>
              <a:off x="-51884389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Ellipse 1400">
              <a:extLst>
                <a:ext uri="{FF2B5EF4-FFF2-40B4-BE49-F238E27FC236}">
                  <a16:creationId xmlns:a16="http://schemas.microsoft.com/office/drawing/2014/main" id="{0E4463F7-0C0D-FE32-148D-64D395D21162}"/>
                </a:ext>
              </a:extLst>
            </p:cNvPr>
            <p:cNvSpPr/>
            <p:nvPr/>
          </p:nvSpPr>
          <p:spPr>
            <a:xfrm>
              <a:off x="-51815511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Ellipse 1401">
              <a:extLst>
                <a:ext uri="{FF2B5EF4-FFF2-40B4-BE49-F238E27FC236}">
                  <a16:creationId xmlns:a16="http://schemas.microsoft.com/office/drawing/2014/main" id="{42B2FEFB-9BB8-54BA-0134-F4F0CE9B05E6}"/>
                </a:ext>
              </a:extLst>
            </p:cNvPr>
            <p:cNvSpPr/>
            <p:nvPr/>
          </p:nvSpPr>
          <p:spPr>
            <a:xfrm>
              <a:off x="-49262838" y="-599482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Ellipse 1402">
              <a:extLst>
                <a:ext uri="{FF2B5EF4-FFF2-40B4-BE49-F238E27FC236}">
                  <a16:creationId xmlns:a16="http://schemas.microsoft.com/office/drawing/2014/main" id="{C78DBBED-D56A-6D1B-D3AA-E1701E6C1D0A}"/>
                </a:ext>
              </a:extLst>
            </p:cNvPr>
            <p:cNvSpPr/>
            <p:nvPr/>
          </p:nvSpPr>
          <p:spPr>
            <a:xfrm>
              <a:off x="-47642072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Ellipse 1403">
              <a:extLst>
                <a:ext uri="{FF2B5EF4-FFF2-40B4-BE49-F238E27FC236}">
                  <a16:creationId xmlns:a16="http://schemas.microsoft.com/office/drawing/2014/main" id="{7FCAE6DC-0EC5-9B91-3BC3-E37690433E96}"/>
                </a:ext>
              </a:extLst>
            </p:cNvPr>
            <p:cNvSpPr/>
            <p:nvPr/>
          </p:nvSpPr>
          <p:spPr>
            <a:xfrm>
              <a:off x="-51609360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Ellipse 1404">
              <a:extLst>
                <a:ext uri="{FF2B5EF4-FFF2-40B4-BE49-F238E27FC236}">
                  <a16:creationId xmlns:a16="http://schemas.microsoft.com/office/drawing/2014/main" id="{687A896C-2F62-CC73-27DC-B3B7880D8D25}"/>
                </a:ext>
              </a:extLst>
            </p:cNvPr>
            <p:cNvSpPr/>
            <p:nvPr/>
          </p:nvSpPr>
          <p:spPr>
            <a:xfrm>
              <a:off x="-50918809" y="-599482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Ellipse 1405">
              <a:extLst>
                <a:ext uri="{FF2B5EF4-FFF2-40B4-BE49-F238E27FC236}">
                  <a16:creationId xmlns:a16="http://schemas.microsoft.com/office/drawing/2014/main" id="{D0E70F15-FE00-72BE-5CFA-1C57FBAA17AA}"/>
                </a:ext>
              </a:extLst>
            </p:cNvPr>
            <p:cNvSpPr/>
            <p:nvPr/>
          </p:nvSpPr>
          <p:spPr>
            <a:xfrm>
              <a:off x="-51470396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Ellipse 1406">
              <a:extLst>
                <a:ext uri="{FF2B5EF4-FFF2-40B4-BE49-F238E27FC236}">
                  <a16:creationId xmlns:a16="http://schemas.microsoft.com/office/drawing/2014/main" id="{D539720F-68BC-D2CD-ABB3-800D2D3DDA78}"/>
                </a:ext>
              </a:extLst>
            </p:cNvPr>
            <p:cNvSpPr/>
            <p:nvPr/>
          </p:nvSpPr>
          <p:spPr>
            <a:xfrm>
              <a:off x="-51401518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Ellipse 1407">
              <a:extLst>
                <a:ext uri="{FF2B5EF4-FFF2-40B4-BE49-F238E27FC236}">
                  <a16:creationId xmlns:a16="http://schemas.microsoft.com/office/drawing/2014/main" id="{D84BB574-362C-86AE-9F23-D88C3DD2A6D5}"/>
                </a:ext>
              </a:extLst>
            </p:cNvPr>
            <p:cNvSpPr/>
            <p:nvPr/>
          </p:nvSpPr>
          <p:spPr>
            <a:xfrm>
              <a:off x="-48953169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Ellipse 1408">
              <a:extLst>
                <a:ext uri="{FF2B5EF4-FFF2-40B4-BE49-F238E27FC236}">
                  <a16:creationId xmlns:a16="http://schemas.microsoft.com/office/drawing/2014/main" id="{EB9F8F0E-8555-02A2-C200-56272183CAE7}"/>
                </a:ext>
              </a:extLst>
            </p:cNvPr>
            <p:cNvSpPr/>
            <p:nvPr/>
          </p:nvSpPr>
          <p:spPr>
            <a:xfrm>
              <a:off x="-47849189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Ellipse 1409">
              <a:extLst>
                <a:ext uri="{FF2B5EF4-FFF2-40B4-BE49-F238E27FC236}">
                  <a16:creationId xmlns:a16="http://schemas.microsoft.com/office/drawing/2014/main" id="{4BE1EC34-384A-1DD6-0AF9-D0D4006D323A}"/>
                </a:ext>
              </a:extLst>
            </p:cNvPr>
            <p:cNvSpPr/>
            <p:nvPr/>
          </p:nvSpPr>
          <p:spPr>
            <a:xfrm>
              <a:off x="-51195368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Ellipse 1410">
              <a:extLst>
                <a:ext uri="{FF2B5EF4-FFF2-40B4-BE49-F238E27FC236}">
                  <a16:creationId xmlns:a16="http://schemas.microsoft.com/office/drawing/2014/main" id="{6FFC532C-F846-82F8-035C-9C4166CC88F0}"/>
                </a:ext>
              </a:extLst>
            </p:cNvPr>
            <p:cNvSpPr/>
            <p:nvPr/>
          </p:nvSpPr>
          <p:spPr>
            <a:xfrm>
              <a:off x="-47986703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Ellipse 1411">
              <a:extLst>
                <a:ext uri="{FF2B5EF4-FFF2-40B4-BE49-F238E27FC236}">
                  <a16:creationId xmlns:a16="http://schemas.microsoft.com/office/drawing/2014/main" id="{36747826-F75B-113D-421E-183939515E03}"/>
                </a:ext>
              </a:extLst>
            </p:cNvPr>
            <p:cNvSpPr/>
            <p:nvPr/>
          </p:nvSpPr>
          <p:spPr>
            <a:xfrm>
              <a:off x="-51056404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Ellipse 1412">
              <a:extLst>
                <a:ext uri="{FF2B5EF4-FFF2-40B4-BE49-F238E27FC236}">
                  <a16:creationId xmlns:a16="http://schemas.microsoft.com/office/drawing/2014/main" id="{23041809-85FF-C6D8-3DC1-B7D253EBE5E3}"/>
                </a:ext>
              </a:extLst>
            </p:cNvPr>
            <p:cNvSpPr/>
            <p:nvPr/>
          </p:nvSpPr>
          <p:spPr>
            <a:xfrm>
              <a:off x="-50987526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Ellipse 1413">
              <a:extLst>
                <a:ext uri="{FF2B5EF4-FFF2-40B4-BE49-F238E27FC236}">
                  <a16:creationId xmlns:a16="http://schemas.microsoft.com/office/drawing/2014/main" id="{D43AC641-78FA-0FCF-314D-A7A227EBEE2B}"/>
                </a:ext>
              </a:extLst>
            </p:cNvPr>
            <p:cNvSpPr/>
            <p:nvPr/>
          </p:nvSpPr>
          <p:spPr>
            <a:xfrm>
              <a:off x="-47883185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Ellipse 1414">
              <a:extLst>
                <a:ext uri="{FF2B5EF4-FFF2-40B4-BE49-F238E27FC236}">
                  <a16:creationId xmlns:a16="http://schemas.microsoft.com/office/drawing/2014/main" id="{F64D35AD-5971-7F9C-F2A7-D18A7A83FC1A}"/>
                </a:ext>
              </a:extLst>
            </p:cNvPr>
            <p:cNvSpPr/>
            <p:nvPr/>
          </p:nvSpPr>
          <p:spPr>
            <a:xfrm>
              <a:off x="-49159239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Ellipse 1415">
              <a:extLst>
                <a:ext uri="{FF2B5EF4-FFF2-40B4-BE49-F238E27FC236}">
                  <a16:creationId xmlns:a16="http://schemas.microsoft.com/office/drawing/2014/main" id="{2C36C8EE-DFEC-6387-9522-4C0C6CE5DFC1}"/>
                </a:ext>
              </a:extLst>
            </p:cNvPr>
            <p:cNvSpPr/>
            <p:nvPr/>
          </p:nvSpPr>
          <p:spPr>
            <a:xfrm>
              <a:off x="-50781375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Ellipse 1416">
              <a:extLst>
                <a:ext uri="{FF2B5EF4-FFF2-40B4-BE49-F238E27FC236}">
                  <a16:creationId xmlns:a16="http://schemas.microsoft.com/office/drawing/2014/main" id="{4DC72341-D197-1DC8-AB93-B7C50921ACFB}"/>
                </a:ext>
              </a:extLst>
            </p:cNvPr>
            <p:cNvSpPr/>
            <p:nvPr/>
          </p:nvSpPr>
          <p:spPr>
            <a:xfrm>
              <a:off x="-48263182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Ellipse 1417">
              <a:extLst>
                <a:ext uri="{FF2B5EF4-FFF2-40B4-BE49-F238E27FC236}">
                  <a16:creationId xmlns:a16="http://schemas.microsoft.com/office/drawing/2014/main" id="{6AC3D02D-7332-F184-4AEA-DC27C4932796}"/>
                </a:ext>
              </a:extLst>
            </p:cNvPr>
            <p:cNvSpPr/>
            <p:nvPr/>
          </p:nvSpPr>
          <p:spPr>
            <a:xfrm>
              <a:off x="-50642411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Ellipse 1418">
              <a:extLst>
                <a:ext uri="{FF2B5EF4-FFF2-40B4-BE49-F238E27FC236}">
                  <a16:creationId xmlns:a16="http://schemas.microsoft.com/office/drawing/2014/main" id="{3983CE21-E0CA-0A6C-77E7-A6547335D0B8}"/>
                </a:ext>
              </a:extLst>
            </p:cNvPr>
            <p:cNvSpPr/>
            <p:nvPr/>
          </p:nvSpPr>
          <p:spPr>
            <a:xfrm>
              <a:off x="-50573533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Ellipse 1419">
              <a:extLst>
                <a:ext uri="{FF2B5EF4-FFF2-40B4-BE49-F238E27FC236}">
                  <a16:creationId xmlns:a16="http://schemas.microsoft.com/office/drawing/2014/main" id="{30A496EF-6794-A636-0A77-BD811F329F40}"/>
                </a:ext>
              </a:extLst>
            </p:cNvPr>
            <p:cNvSpPr/>
            <p:nvPr/>
          </p:nvSpPr>
          <p:spPr>
            <a:xfrm>
              <a:off x="-48400696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Ellipse 1420">
              <a:extLst>
                <a:ext uri="{FF2B5EF4-FFF2-40B4-BE49-F238E27FC236}">
                  <a16:creationId xmlns:a16="http://schemas.microsoft.com/office/drawing/2014/main" id="{9236DE42-3CC6-0FF4-D623-B803B0B7AAF0}"/>
                </a:ext>
              </a:extLst>
            </p:cNvPr>
            <p:cNvSpPr/>
            <p:nvPr/>
          </p:nvSpPr>
          <p:spPr>
            <a:xfrm>
              <a:off x="-48538371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Ellipse 1421">
              <a:extLst>
                <a:ext uri="{FF2B5EF4-FFF2-40B4-BE49-F238E27FC236}">
                  <a16:creationId xmlns:a16="http://schemas.microsoft.com/office/drawing/2014/main" id="{62FB1FFE-2F0B-4C79-A00B-443C76BBDAA0}"/>
                </a:ext>
              </a:extLst>
            </p:cNvPr>
            <p:cNvSpPr/>
            <p:nvPr/>
          </p:nvSpPr>
          <p:spPr>
            <a:xfrm>
              <a:off x="-50367382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Ellipse 1422">
              <a:extLst>
                <a:ext uri="{FF2B5EF4-FFF2-40B4-BE49-F238E27FC236}">
                  <a16:creationId xmlns:a16="http://schemas.microsoft.com/office/drawing/2014/main" id="{2E5B23B2-6058-5075-D742-FE66B3FEAA6E}"/>
                </a:ext>
              </a:extLst>
            </p:cNvPr>
            <p:cNvSpPr/>
            <p:nvPr/>
          </p:nvSpPr>
          <p:spPr>
            <a:xfrm>
              <a:off x="-49298284" y="-6054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Ellipse 1423">
              <a:extLst>
                <a:ext uri="{FF2B5EF4-FFF2-40B4-BE49-F238E27FC236}">
                  <a16:creationId xmlns:a16="http://schemas.microsoft.com/office/drawing/2014/main" id="{E0604754-A14B-3A79-8B3F-C851EF33CE18}"/>
                </a:ext>
              </a:extLst>
            </p:cNvPr>
            <p:cNvSpPr/>
            <p:nvPr/>
          </p:nvSpPr>
          <p:spPr>
            <a:xfrm>
              <a:off x="-50228902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Ellipse 1424">
              <a:extLst>
                <a:ext uri="{FF2B5EF4-FFF2-40B4-BE49-F238E27FC236}">
                  <a16:creationId xmlns:a16="http://schemas.microsoft.com/office/drawing/2014/main" id="{2CD1F45C-0B3D-AF1B-79D9-CB6D8D9E43CA}"/>
                </a:ext>
              </a:extLst>
            </p:cNvPr>
            <p:cNvSpPr/>
            <p:nvPr/>
          </p:nvSpPr>
          <p:spPr>
            <a:xfrm>
              <a:off x="-50159540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Ellipse 1425">
              <a:extLst>
                <a:ext uri="{FF2B5EF4-FFF2-40B4-BE49-F238E27FC236}">
                  <a16:creationId xmlns:a16="http://schemas.microsoft.com/office/drawing/2014/main" id="{31480AA6-2BCC-799E-1F59-12C4DAB2385B}"/>
                </a:ext>
              </a:extLst>
            </p:cNvPr>
            <p:cNvSpPr/>
            <p:nvPr/>
          </p:nvSpPr>
          <p:spPr>
            <a:xfrm>
              <a:off x="-48677174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Ellipse 1426">
              <a:extLst>
                <a:ext uri="{FF2B5EF4-FFF2-40B4-BE49-F238E27FC236}">
                  <a16:creationId xmlns:a16="http://schemas.microsoft.com/office/drawing/2014/main" id="{C2350D8B-C224-BD5C-C111-6BCD3686EEAD}"/>
                </a:ext>
              </a:extLst>
            </p:cNvPr>
            <p:cNvSpPr/>
            <p:nvPr/>
          </p:nvSpPr>
          <p:spPr>
            <a:xfrm>
              <a:off x="-48814689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Ellipse 1427">
              <a:extLst>
                <a:ext uri="{FF2B5EF4-FFF2-40B4-BE49-F238E27FC236}">
                  <a16:creationId xmlns:a16="http://schemas.microsoft.com/office/drawing/2014/main" id="{4457E391-E7AC-F2B4-8066-E021464D0CAF}"/>
                </a:ext>
              </a:extLst>
            </p:cNvPr>
            <p:cNvSpPr/>
            <p:nvPr/>
          </p:nvSpPr>
          <p:spPr>
            <a:xfrm>
              <a:off x="-49367162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Ellipse 1428">
              <a:extLst>
                <a:ext uri="{FF2B5EF4-FFF2-40B4-BE49-F238E27FC236}">
                  <a16:creationId xmlns:a16="http://schemas.microsoft.com/office/drawing/2014/main" id="{CAC84F06-35F7-A484-62FF-0D7477924306}"/>
                </a:ext>
              </a:extLst>
            </p:cNvPr>
            <p:cNvSpPr/>
            <p:nvPr/>
          </p:nvSpPr>
          <p:spPr>
            <a:xfrm>
              <a:off x="-48952364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Ellipse 1429">
              <a:extLst>
                <a:ext uri="{FF2B5EF4-FFF2-40B4-BE49-F238E27FC236}">
                  <a16:creationId xmlns:a16="http://schemas.microsoft.com/office/drawing/2014/main" id="{26A34006-A073-D674-DBB5-44277579713C}"/>
                </a:ext>
              </a:extLst>
            </p:cNvPr>
            <p:cNvSpPr/>
            <p:nvPr/>
          </p:nvSpPr>
          <p:spPr>
            <a:xfrm>
              <a:off x="-49814909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Ellipse 1430">
              <a:extLst>
                <a:ext uri="{FF2B5EF4-FFF2-40B4-BE49-F238E27FC236}">
                  <a16:creationId xmlns:a16="http://schemas.microsoft.com/office/drawing/2014/main" id="{01EEABA3-18BC-F7BE-EB4D-CC45E131051B}"/>
                </a:ext>
              </a:extLst>
            </p:cNvPr>
            <p:cNvSpPr/>
            <p:nvPr/>
          </p:nvSpPr>
          <p:spPr>
            <a:xfrm>
              <a:off x="-49745548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Ellipse 1431">
              <a:extLst>
                <a:ext uri="{FF2B5EF4-FFF2-40B4-BE49-F238E27FC236}">
                  <a16:creationId xmlns:a16="http://schemas.microsoft.com/office/drawing/2014/main" id="{3DBD505E-4965-A18B-ACB9-356D28314A36}"/>
                </a:ext>
              </a:extLst>
            </p:cNvPr>
            <p:cNvSpPr/>
            <p:nvPr/>
          </p:nvSpPr>
          <p:spPr>
            <a:xfrm>
              <a:off x="-49573232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Ellipse 1432">
              <a:extLst>
                <a:ext uri="{FF2B5EF4-FFF2-40B4-BE49-F238E27FC236}">
                  <a16:creationId xmlns:a16="http://schemas.microsoft.com/office/drawing/2014/main" id="{DB0A4B19-A573-168D-C9F8-87C5DE1269D7}"/>
                </a:ext>
              </a:extLst>
            </p:cNvPr>
            <p:cNvSpPr/>
            <p:nvPr/>
          </p:nvSpPr>
          <p:spPr>
            <a:xfrm>
              <a:off x="-49091167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Ellipse 1433">
              <a:extLst>
                <a:ext uri="{FF2B5EF4-FFF2-40B4-BE49-F238E27FC236}">
                  <a16:creationId xmlns:a16="http://schemas.microsoft.com/office/drawing/2014/main" id="{88F98687-544B-44EF-F71C-C68B29978D76}"/>
                </a:ext>
              </a:extLst>
            </p:cNvPr>
            <p:cNvSpPr/>
            <p:nvPr/>
          </p:nvSpPr>
          <p:spPr>
            <a:xfrm>
              <a:off x="-50953610" y="-605476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Ellipse 1434">
              <a:extLst>
                <a:ext uri="{FF2B5EF4-FFF2-40B4-BE49-F238E27FC236}">
                  <a16:creationId xmlns:a16="http://schemas.microsoft.com/office/drawing/2014/main" id="{AFC27B58-D4CC-6E3E-379C-82B9C9FDB011}"/>
                </a:ext>
              </a:extLst>
            </p:cNvPr>
            <p:cNvSpPr/>
            <p:nvPr/>
          </p:nvSpPr>
          <p:spPr>
            <a:xfrm>
              <a:off x="-49228681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Ellipse 1435">
              <a:extLst>
                <a:ext uri="{FF2B5EF4-FFF2-40B4-BE49-F238E27FC236}">
                  <a16:creationId xmlns:a16="http://schemas.microsoft.com/office/drawing/2014/main" id="{45D65B8B-15DB-A5E4-16BC-DE8CFCB18157}"/>
                </a:ext>
              </a:extLst>
            </p:cNvPr>
            <p:cNvSpPr/>
            <p:nvPr/>
          </p:nvSpPr>
          <p:spPr>
            <a:xfrm>
              <a:off x="-49400916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Ellipse 1436">
              <a:extLst>
                <a:ext uri="{FF2B5EF4-FFF2-40B4-BE49-F238E27FC236}">
                  <a16:creationId xmlns:a16="http://schemas.microsoft.com/office/drawing/2014/main" id="{E4E5BE2B-B96D-5388-B4B2-05122B6625B2}"/>
                </a:ext>
              </a:extLst>
            </p:cNvPr>
            <p:cNvSpPr/>
            <p:nvPr/>
          </p:nvSpPr>
          <p:spPr>
            <a:xfrm>
              <a:off x="-49331555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Ellipse 1437">
              <a:extLst>
                <a:ext uri="{FF2B5EF4-FFF2-40B4-BE49-F238E27FC236}">
                  <a16:creationId xmlns:a16="http://schemas.microsoft.com/office/drawing/2014/main" id="{B5240642-4793-7913-06B0-4CDBD21FF805}"/>
                </a:ext>
              </a:extLst>
            </p:cNvPr>
            <p:cNvSpPr/>
            <p:nvPr/>
          </p:nvSpPr>
          <p:spPr>
            <a:xfrm>
              <a:off x="-49366356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Ellipse 1438">
              <a:extLst>
                <a:ext uri="{FF2B5EF4-FFF2-40B4-BE49-F238E27FC236}">
                  <a16:creationId xmlns:a16="http://schemas.microsoft.com/office/drawing/2014/main" id="{6D931196-45AF-07F0-1F82-37D613675FDB}"/>
                </a:ext>
              </a:extLst>
            </p:cNvPr>
            <p:cNvSpPr/>
            <p:nvPr/>
          </p:nvSpPr>
          <p:spPr>
            <a:xfrm>
              <a:off x="-51023133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Ellipse 1439">
              <a:extLst>
                <a:ext uri="{FF2B5EF4-FFF2-40B4-BE49-F238E27FC236}">
                  <a16:creationId xmlns:a16="http://schemas.microsoft.com/office/drawing/2014/main" id="{A8A313BA-F658-AC9B-66F4-36B14A4F0F66}"/>
                </a:ext>
              </a:extLst>
            </p:cNvPr>
            <p:cNvSpPr/>
            <p:nvPr/>
          </p:nvSpPr>
          <p:spPr>
            <a:xfrm>
              <a:off x="-49126049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Ellipse 1440">
              <a:extLst>
                <a:ext uri="{FF2B5EF4-FFF2-40B4-BE49-F238E27FC236}">
                  <a16:creationId xmlns:a16="http://schemas.microsoft.com/office/drawing/2014/main" id="{92AE78B7-190E-9D0B-402D-143CD3291313}"/>
                </a:ext>
              </a:extLst>
            </p:cNvPr>
            <p:cNvSpPr/>
            <p:nvPr/>
          </p:nvSpPr>
          <p:spPr>
            <a:xfrm>
              <a:off x="-52884609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Ellipse 1441">
              <a:extLst>
                <a:ext uri="{FF2B5EF4-FFF2-40B4-BE49-F238E27FC236}">
                  <a16:creationId xmlns:a16="http://schemas.microsoft.com/office/drawing/2014/main" id="{92F29CE0-23E9-6A3D-5A91-4E09E96BF632}"/>
                </a:ext>
              </a:extLst>
            </p:cNvPr>
            <p:cNvSpPr/>
            <p:nvPr/>
          </p:nvSpPr>
          <p:spPr>
            <a:xfrm>
              <a:off x="-48986924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Ellipse 1442">
              <a:extLst>
                <a:ext uri="{FF2B5EF4-FFF2-40B4-BE49-F238E27FC236}">
                  <a16:creationId xmlns:a16="http://schemas.microsoft.com/office/drawing/2014/main" id="{7061FBD9-6268-0C3A-DBD0-EC15CDAB47D9}"/>
                </a:ext>
              </a:extLst>
            </p:cNvPr>
            <p:cNvSpPr/>
            <p:nvPr/>
          </p:nvSpPr>
          <p:spPr>
            <a:xfrm>
              <a:off x="-48917562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Ellipse 1443">
              <a:extLst>
                <a:ext uri="{FF2B5EF4-FFF2-40B4-BE49-F238E27FC236}">
                  <a16:creationId xmlns:a16="http://schemas.microsoft.com/office/drawing/2014/main" id="{C25128D9-AD46-FD76-D0A8-74B91ECAF99C}"/>
                </a:ext>
              </a:extLst>
            </p:cNvPr>
            <p:cNvSpPr/>
            <p:nvPr/>
          </p:nvSpPr>
          <p:spPr>
            <a:xfrm>
              <a:off x="-49642674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Ellipse 1444">
              <a:extLst>
                <a:ext uri="{FF2B5EF4-FFF2-40B4-BE49-F238E27FC236}">
                  <a16:creationId xmlns:a16="http://schemas.microsoft.com/office/drawing/2014/main" id="{7E15A7B3-930C-E9C9-FFA3-EA98DFE8C7F2}"/>
                </a:ext>
              </a:extLst>
            </p:cNvPr>
            <p:cNvSpPr/>
            <p:nvPr/>
          </p:nvSpPr>
          <p:spPr>
            <a:xfrm>
              <a:off x="-49780349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Ellipse 1445">
              <a:extLst>
                <a:ext uri="{FF2B5EF4-FFF2-40B4-BE49-F238E27FC236}">
                  <a16:creationId xmlns:a16="http://schemas.microsoft.com/office/drawing/2014/main" id="{29AB4286-B927-4DBD-8677-81BBC29AEE32}"/>
                </a:ext>
              </a:extLst>
            </p:cNvPr>
            <p:cNvSpPr/>
            <p:nvPr/>
          </p:nvSpPr>
          <p:spPr>
            <a:xfrm>
              <a:off x="-48712056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Ellipse 1446">
              <a:extLst>
                <a:ext uri="{FF2B5EF4-FFF2-40B4-BE49-F238E27FC236}">
                  <a16:creationId xmlns:a16="http://schemas.microsoft.com/office/drawing/2014/main" id="{B8D21746-8B31-83CE-95CB-9C38330C8794}"/>
                </a:ext>
              </a:extLst>
            </p:cNvPr>
            <p:cNvSpPr/>
            <p:nvPr/>
          </p:nvSpPr>
          <p:spPr>
            <a:xfrm>
              <a:off x="-48642534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Ellipse 1447">
              <a:extLst>
                <a:ext uri="{FF2B5EF4-FFF2-40B4-BE49-F238E27FC236}">
                  <a16:creationId xmlns:a16="http://schemas.microsoft.com/office/drawing/2014/main" id="{95646245-316F-0FCD-9757-BC316303E8E5}"/>
                </a:ext>
              </a:extLst>
            </p:cNvPr>
            <p:cNvSpPr/>
            <p:nvPr/>
          </p:nvSpPr>
          <p:spPr>
            <a:xfrm>
              <a:off x="-52953971" y="-605476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Ellipse 1448">
              <a:extLst>
                <a:ext uri="{FF2B5EF4-FFF2-40B4-BE49-F238E27FC236}">
                  <a16:creationId xmlns:a16="http://schemas.microsoft.com/office/drawing/2014/main" id="{3FE4F9DC-C130-21DB-ED24-109A50703DA1}"/>
                </a:ext>
              </a:extLst>
            </p:cNvPr>
            <p:cNvSpPr/>
            <p:nvPr/>
          </p:nvSpPr>
          <p:spPr>
            <a:xfrm>
              <a:off x="-48503570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Ellipse 1449">
              <a:extLst>
                <a:ext uri="{FF2B5EF4-FFF2-40B4-BE49-F238E27FC236}">
                  <a16:creationId xmlns:a16="http://schemas.microsoft.com/office/drawing/2014/main" id="{3425DEB8-7084-2751-D19C-C0F51CFB2233}"/>
                </a:ext>
              </a:extLst>
            </p:cNvPr>
            <p:cNvSpPr/>
            <p:nvPr/>
          </p:nvSpPr>
          <p:spPr>
            <a:xfrm>
              <a:off x="-49331555" y="-61142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Ellipse 1450">
              <a:extLst>
                <a:ext uri="{FF2B5EF4-FFF2-40B4-BE49-F238E27FC236}">
                  <a16:creationId xmlns:a16="http://schemas.microsoft.com/office/drawing/2014/main" id="{5BA7EBFA-C802-C882-F65A-26CEF9E7C379}"/>
                </a:ext>
              </a:extLst>
            </p:cNvPr>
            <p:cNvSpPr/>
            <p:nvPr/>
          </p:nvSpPr>
          <p:spPr>
            <a:xfrm>
              <a:off x="-49987466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Ellipse 1451">
              <a:extLst>
                <a:ext uri="{FF2B5EF4-FFF2-40B4-BE49-F238E27FC236}">
                  <a16:creationId xmlns:a16="http://schemas.microsoft.com/office/drawing/2014/main" id="{3A6F9716-305C-66D2-38DA-0A11E6471B83}"/>
                </a:ext>
              </a:extLst>
            </p:cNvPr>
            <p:cNvSpPr/>
            <p:nvPr/>
          </p:nvSpPr>
          <p:spPr>
            <a:xfrm>
              <a:off x="-48298064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Ellipse 1452">
              <a:extLst>
                <a:ext uri="{FF2B5EF4-FFF2-40B4-BE49-F238E27FC236}">
                  <a16:creationId xmlns:a16="http://schemas.microsoft.com/office/drawing/2014/main" id="{73F3F4F1-81A6-2281-D3FD-05972BC052DF}"/>
                </a:ext>
              </a:extLst>
            </p:cNvPr>
            <p:cNvSpPr/>
            <p:nvPr/>
          </p:nvSpPr>
          <p:spPr>
            <a:xfrm>
              <a:off x="-50987526" y="-61142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Ellipse 1453">
              <a:extLst>
                <a:ext uri="{FF2B5EF4-FFF2-40B4-BE49-F238E27FC236}">
                  <a16:creationId xmlns:a16="http://schemas.microsoft.com/office/drawing/2014/main" id="{3529C211-FD0A-DA29-4A28-308AA953FC06}"/>
                </a:ext>
              </a:extLst>
            </p:cNvPr>
            <p:cNvSpPr/>
            <p:nvPr/>
          </p:nvSpPr>
          <p:spPr>
            <a:xfrm>
              <a:off x="-47884071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Ellipse 1454">
              <a:extLst>
                <a:ext uri="{FF2B5EF4-FFF2-40B4-BE49-F238E27FC236}">
                  <a16:creationId xmlns:a16="http://schemas.microsoft.com/office/drawing/2014/main" id="{916E0BA8-4D9C-0B66-617B-797FFA750F2D}"/>
                </a:ext>
              </a:extLst>
            </p:cNvPr>
            <p:cNvSpPr/>
            <p:nvPr/>
          </p:nvSpPr>
          <p:spPr>
            <a:xfrm>
              <a:off x="-47814549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Ellipse 1455">
              <a:extLst>
                <a:ext uri="{FF2B5EF4-FFF2-40B4-BE49-F238E27FC236}">
                  <a16:creationId xmlns:a16="http://schemas.microsoft.com/office/drawing/2014/main" id="{47F4E52A-198F-C46D-A3FE-49DCEBE5B69D}"/>
                </a:ext>
              </a:extLst>
            </p:cNvPr>
            <p:cNvSpPr/>
            <p:nvPr/>
          </p:nvSpPr>
          <p:spPr>
            <a:xfrm>
              <a:off x="-50056666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Ellipse 1456">
              <a:extLst>
                <a:ext uri="{FF2B5EF4-FFF2-40B4-BE49-F238E27FC236}">
                  <a16:creationId xmlns:a16="http://schemas.microsoft.com/office/drawing/2014/main" id="{72E067FC-5293-3AAC-C458-B7EB0F69ADE0}"/>
                </a:ext>
              </a:extLst>
            </p:cNvPr>
            <p:cNvSpPr/>
            <p:nvPr/>
          </p:nvSpPr>
          <p:spPr>
            <a:xfrm>
              <a:off x="-50194261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Ellipse 1457">
              <a:extLst>
                <a:ext uri="{FF2B5EF4-FFF2-40B4-BE49-F238E27FC236}">
                  <a16:creationId xmlns:a16="http://schemas.microsoft.com/office/drawing/2014/main" id="{5FA99A27-8A00-BC51-7D42-55DE4A30D5C9}"/>
                </a:ext>
              </a:extLst>
            </p:cNvPr>
            <p:cNvSpPr/>
            <p:nvPr/>
          </p:nvSpPr>
          <p:spPr>
            <a:xfrm>
              <a:off x="-49573635" y="-89215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Ellipse 1458">
              <a:extLst>
                <a:ext uri="{FF2B5EF4-FFF2-40B4-BE49-F238E27FC236}">
                  <a16:creationId xmlns:a16="http://schemas.microsoft.com/office/drawing/2014/main" id="{DC2EAC40-5D3A-78FF-FE49-D9E5DEAE57BF}"/>
                </a:ext>
              </a:extLst>
            </p:cNvPr>
            <p:cNvSpPr/>
            <p:nvPr/>
          </p:nvSpPr>
          <p:spPr>
            <a:xfrm>
              <a:off x="-48953250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Ellipse 1459">
              <a:extLst>
                <a:ext uri="{FF2B5EF4-FFF2-40B4-BE49-F238E27FC236}">
                  <a16:creationId xmlns:a16="http://schemas.microsoft.com/office/drawing/2014/main" id="{3A216BBF-30BE-F216-989C-A61CE27D1609}"/>
                </a:ext>
              </a:extLst>
            </p:cNvPr>
            <p:cNvSpPr/>
            <p:nvPr/>
          </p:nvSpPr>
          <p:spPr>
            <a:xfrm>
              <a:off x="-50401459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Ellipse 1460">
              <a:extLst>
                <a:ext uri="{FF2B5EF4-FFF2-40B4-BE49-F238E27FC236}">
                  <a16:creationId xmlns:a16="http://schemas.microsoft.com/office/drawing/2014/main" id="{EBBDBF41-4049-8A26-0506-F43BF7B96FC3}"/>
                </a:ext>
              </a:extLst>
            </p:cNvPr>
            <p:cNvSpPr/>
            <p:nvPr/>
          </p:nvSpPr>
          <p:spPr>
            <a:xfrm>
              <a:off x="-50470659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Ellipse 1461">
              <a:extLst>
                <a:ext uri="{FF2B5EF4-FFF2-40B4-BE49-F238E27FC236}">
                  <a16:creationId xmlns:a16="http://schemas.microsoft.com/office/drawing/2014/main" id="{9F78CF2E-0AAD-0A42-9FE7-2441605F4F62}"/>
                </a:ext>
              </a:extLst>
            </p:cNvPr>
            <p:cNvSpPr/>
            <p:nvPr/>
          </p:nvSpPr>
          <p:spPr>
            <a:xfrm>
              <a:off x="-53712595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Ellipse 1462">
              <a:extLst>
                <a:ext uri="{FF2B5EF4-FFF2-40B4-BE49-F238E27FC236}">
                  <a16:creationId xmlns:a16="http://schemas.microsoft.com/office/drawing/2014/main" id="{B9E82E25-0074-A049-2FFB-CA48034A1F7E}"/>
                </a:ext>
              </a:extLst>
            </p:cNvPr>
            <p:cNvSpPr/>
            <p:nvPr/>
          </p:nvSpPr>
          <p:spPr>
            <a:xfrm>
              <a:off x="-50608254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Ellipse 1463">
              <a:extLst>
                <a:ext uri="{FF2B5EF4-FFF2-40B4-BE49-F238E27FC236}">
                  <a16:creationId xmlns:a16="http://schemas.microsoft.com/office/drawing/2014/main" id="{3B411C38-6A76-FF23-EA9E-92F2A64D0C7B}"/>
                </a:ext>
              </a:extLst>
            </p:cNvPr>
            <p:cNvSpPr/>
            <p:nvPr/>
          </p:nvSpPr>
          <p:spPr>
            <a:xfrm>
              <a:off x="-49090281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Ellipse 1464">
              <a:extLst>
                <a:ext uri="{FF2B5EF4-FFF2-40B4-BE49-F238E27FC236}">
                  <a16:creationId xmlns:a16="http://schemas.microsoft.com/office/drawing/2014/main" id="{D16CA5FF-8540-2419-ED1E-552A6D16A24B}"/>
                </a:ext>
              </a:extLst>
            </p:cNvPr>
            <p:cNvSpPr/>
            <p:nvPr/>
          </p:nvSpPr>
          <p:spPr>
            <a:xfrm>
              <a:off x="-53506525" y="-784665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Ellipse 1465">
              <a:extLst>
                <a:ext uri="{FF2B5EF4-FFF2-40B4-BE49-F238E27FC236}">
                  <a16:creationId xmlns:a16="http://schemas.microsoft.com/office/drawing/2014/main" id="{894ACAE3-9674-0079-32ED-47A8AC82B0B6}"/>
                </a:ext>
              </a:extLst>
            </p:cNvPr>
            <p:cNvSpPr/>
            <p:nvPr/>
          </p:nvSpPr>
          <p:spPr>
            <a:xfrm>
              <a:off x="-49367243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Ellipse 1466">
              <a:extLst>
                <a:ext uri="{FF2B5EF4-FFF2-40B4-BE49-F238E27FC236}">
                  <a16:creationId xmlns:a16="http://schemas.microsoft.com/office/drawing/2014/main" id="{79FCB6DD-2533-D876-5616-8E81C54F8550}"/>
                </a:ext>
              </a:extLst>
            </p:cNvPr>
            <p:cNvSpPr/>
            <p:nvPr/>
          </p:nvSpPr>
          <p:spPr>
            <a:xfrm>
              <a:off x="-50815452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Ellipse 1467">
              <a:extLst>
                <a:ext uri="{FF2B5EF4-FFF2-40B4-BE49-F238E27FC236}">
                  <a16:creationId xmlns:a16="http://schemas.microsoft.com/office/drawing/2014/main" id="{6C07EF84-E246-2D03-A3DD-FE2399DFF6FC}"/>
                </a:ext>
              </a:extLst>
            </p:cNvPr>
            <p:cNvSpPr/>
            <p:nvPr/>
          </p:nvSpPr>
          <p:spPr>
            <a:xfrm>
              <a:off x="-53298602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Ellipse 1468">
              <a:extLst>
                <a:ext uri="{FF2B5EF4-FFF2-40B4-BE49-F238E27FC236}">
                  <a16:creationId xmlns:a16="http://schemas.microsoft.com/office/drawing/2014/main" id="{62809134-5D53-135A-5549-3DE0184C7115}"/>
                </a:ext>
              </a:extLst>
            </p:cNvPr>
            <p:cNvSpPr/>
            <p:nvPr/>
          </p:nvSpPr>
          <p:spPr>
            <a:xfrm>
              <a:off x="-51022247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Ellipse 1469">
              <a:extLst>
                <a:ext uri="{FF2B5EF4-FFF2-40B4-BE49-F238E27FC236}">
                  <a16:creationId xmlns:a16="http://schemas.microsoft.com/office/drawing/2014/main" id="{3EDA7CF6-3454-2099-DCC8-520CF71F6AA7}"/>
                </a:ext>
              </a:extLst>
            </p:cNvPr>
            <p:cNvSpPr/>
            <p:nvPr/>
          </p:nvSpPr>
          <p:spPr>
            <a:xfrm>
              <a:off x="-49504273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Ellipse 1470">
              <a:extLst>
                <a:ext uri="{FF2B5EF4-FFF2-40B4-BE49-F238E27FC236}">
                  <a16:creationId xmlns:a16="http://schemas.microsoft.com/office/drawing/2014/main" id="{58F920F4-BCC9-9B1F-468C-1A615192ED01}"/>
                </a:ext>
              </a:extLst>
            </p:cNvPr>
            <p:cNvSpPr/>
            <p:nvPr/>
          </p:nvSpPr>
          <p:spPr>
            <a:xfrm>
              <a:off x="-50746251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Ellipse 1471">
              <a:extLst>
                <a:ext uri="{FF2B5EF4-FFF2-40B4-BE49-F238E27FC236}">
                  <a16:creationId xmlns:a16="http://schemas.microsoft.com/office/drawing/2014/main" id="{9D2CFAA9-38A1-406B-B6FF-38728CAA0BC4}"/>
                </a:ext>
              </a:extLst>
            </p:cNvPr>
            <p:cNvSpPr/>
            <p:nvPr/>
          </p:nvSpPr>
          <p:spPr>
            <a:xfrm>
              <a:off x="-48055903" y="-89215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Ellipse 1472">
              <a:extLst>
                <a:ext uri="{FF2B5EF4-FFF2-40B4-BE49-F238E27FC236}">
                  <a16:creationId xmlns:a16="http://schemas.microsoft.com/office/drawing/2014/main" id="{2E4AC1C3-3775-CD5C-FA1B-30610D7B0B92}"/>
                </a:ext>
              </a:extLst>
            </p:cNvPr>
            <p:cNvSpPr/>
            <p:nvPr/>
          </p:nvSpPr>
          <p:spPr>
            <a:xfrm>
              <a:off x="-51229444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Ellipse 1473">
              <a:extLst>
                <a:ext uri="{FF2B5EF4-FFF2-40B4-BE49-F238E27FC236}">
                  <a16:creationId xmlns:a16="http://schemas.microsoft.com/office/drawing/2014/main" id="{852663FA-B66C-A9B1-1A92-CEAC289D4972}"/>
                </a:ext>
              </a:extLst>
            </p:cNvPr>
            <p:cNvSpPr/>
            <p:nvPr/>
          </p:nvSpPr>
          <p:spPr>
            <a:xfrm>
              <a:off x="-52884609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Ellipse 1474">
              <a:extLst>
                <a:ext uri="{FF2B5EF4-FFF2-40B4-BE49-F238E27FC236}">
                  <a16:creationId xmlns:a16="http://schemas.microsoft.com/office/drawing/2014/main" id="{764F003B-4545-FEF3-1EEC-6CEC11A73DED}"/>
                </a:ext>
              </a:extLst>
            </p:cNvPr>
            <p:cNvSpPr/>
            <p:nvPr/>
          </p:nvSpPr>
          <p:spPr>
            <a:xfrm>
              <a:off x="-51436239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Ellipse 1475">
              <a:extLst>
                <a:ext uri="{FF2B5EF4-FFF2-40B4-BE49-F238E27FC236}">
                  <a16:creationId xmlns:a16="http://schemas.microsoft.com/office/drawing/2014/main" id="{D7F7BE0F-96A4-AF61-7B5C-0F5FDD4E354A}"/>
                </a:ext>
              </a:extLst>
            </p:cNvPr>
            <p:cNvSpPr/>
            <p:nvPr/>
          </p:nvSpPr>
          <p:spPr>
            <a:xfrm>
              <a:off x="-50953288" y="-61735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Ellipse 1476">
              <a:extLst>
                <a:ext uri="{FF2B5EF4-FFF2-40B4-BE49-F238E27FC236}">
                  <a16:creationId xmlns:a16="http://schemas.microsoft.com/office/drawing/2014/main" id="{6F682279-806E-C81C-A2C5-B3EB3B480A3F}"/>
                </a:ext>
              </a:extLst>
            </p:cNvPr>
            <p:cNvSpPr/>
            <p:nvPr/>
          </p:nvSpPr>
          <p:spPr>
            <a:xfrm>
              <a:off x="-51023213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Ellipse 1477">
              <a:extLst>
                <a:ext uri="{FF2B5EF4-FFF2-40B4-BE49-F238E27FC236}">
                  <a16:creationId xmlns:a16="http://schemas.microsoft.com/office/drawing/2014/main" id="{10119597-4E68-AA83-B795-E685A6DFA4C3}"/>
                </a:ext>
              </a:extLst>
            </p:cNvPr>
            <p:cNvSpPr/>
            <p:nvPr/>
          </p:nvSpPr>
          <p:spPr>
            <a:xfrm>
              <a:off x="-52609259" y="-61735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Ellipse 1478">
              <a:extLst>
                <a:ext uri="{FF2B5EF4-FFF2-40B4-BE49-F238E27FC236}">
                  <a16:creationId xmlns:a16="http://schemas.microsoft.com/office/drawing/2014/main" id="{CFD7025E-569F-E2CF-55A6-2B81D42E4051}"/>
                </a:ext>
              </a:extLst>
            </p:cNvPr>
            <p:cNvSpPr/>
            <p:nvPr/>
          </p:nvSpPr>
          <p:spPr>
            <a:xfrm>
              <a:off x="-52679184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Ellipse 1479">
              <a:extLst>
                <a:ext uri="{FF2B5EF4-FFF2-40B4-BE49-F238E27FC236}">
                  <a16:creationId xmlns:a16="http://schemas.microsoft.com/office/drawing/2014/main" id="{2F101918-CD9F-07CF-9C43-786560A0AD2E}"/>
                </a:ext>
              </a:extLst>
            </p:cNvPr>
            <p:cNvSpPr/>
            <p:nvPr/>
          </p:nvSpPr>
          <p:spPr>
            <a:xfrm>
              <a:off x="-51643437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Ellipse 1480">
              <a:extLst>
                <a:ext uri="{FF2B5EF4-FFF2-40B4-BE49-F238E27FC236}">
                  <a16:creationId xmlns:a16="http://schemas.microsoft.com/office/drawing/2014/main" id="{E8F4534B-3203-A784-A028-69116201AB5E}"/>
                </a:ext>
              </a:extLst>
            </p:cNvPr>
            <p:cNvSpPr/>
            <p:nvPr/>
          </p:nvSpPr>
          <p:spPr>
            <a:xfrm>
              <a:off x="-51850232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Ellipse 1481">
              <a:extLst>
                <a:ext uri="{FF2B5EF4-FFF2-40B4-BE49-F238E27FC236}">
                  <a16:creationId xmlns:a16="http://schemas.microsoft.com/office/drawing/2014/main" id="{D8AB41ED-B561-9093-EFC6-29B64FCB3710}"/>
                </a:ext>
              </a:extLst>
            </p:cNvPr>
            <p:cNvSpPr/>
            <p:nvPr/>
          </p:nvSpPr>
          <p:spPr>
            <a:xfrm>
              <a:off x="-52574779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3" name="Ellipse 1482">
              <a:extLst>
                <a:ext uri="{FF2B5EF4-FFF2-40B4-BE49-F238E27FC236}">
                  <a16:creationId xmlns:a16="http://schemas.microsoft.com/office/drawing/2014/main" id="{3AD60EC2-4C58-08C1-B46A-8B97164BD49E}"/>
                </a:ext>
              </a:extLst>
            </p:cNvPr>
            <p:cNvSpPr/>
            <p:nvPr/>
          </p:nvSpPr>
          <p:spPr>
            <a:xfrm>
              <a:off x="-52884529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Ellipse 1483">
              <a:extLst>
                <a:ext uri="{FF2B5EF4-FFF2-40B4-BE49-F238E27FC236}">
                  <a16:creationId xmlns:a16="http://schemas.microsoft.com/office/drawing/2014/main" id="{E8F30E8E-BBFE-3885-CE08-638693918BAC}"/>
                </a:ext>
              </a:extLst>
            </p:cNvPr>
            <p:cNvSpPr/>
            <p:nvPr/>
          </p:nvSpPr>
          <p:spPr>
            <a:xfrm>
              <a:off x="-52954373" y="-61735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Ellipse 1484">
              <a:extLst>
                <a:ext uri="{FF2B5EF4-FFF2-40B4-BE49-F238E27FC236}">
                  <a16:creationId xmlns:a16="http://schemas.microsoft.com/office/drawing/2014/main" id="{231B1EC9-3A95-77F6-2F58-666AF0F5409B}"/>
                </a:ext>
              </a:extLst>
            </p:cNvPr>
            <p:cNvSpPr/>
            <p:nvPr/>
          </p:nvSpPr>
          <p:spPr>
            <a:xfrm>
              <a:off x="-53023251" y="-61735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Ellipse 1485">
              <a:extLst>
                <a:ext uri="{FF2B5EF4-FFF2-40B4-BE49-F238E27FC236}">
                  <a16:creationId xmlns:a16="http://schemas.microsoft.com/office/drawing/2014/main" id="{18506436-E1F8-06F1-E4B4-DDC2F47A43D5}"/>
                </a:ext>
              </a:extLst>
            </p:cNvPr>
            <p:cNvSpPr/>
            <p:nvPr/>
          </p:nvSpPr>
          <p:spPr>
            <a:xfrm>
              <a:off x="-52057430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Ellipse 1486">
              <a:extLst>
                <a:ext uri="{FF2B5EF4-FFF2-40B4-BE49-F238E27FC236}">
                  <a16:creationId xmlns:a16="http://schemas.microsoft.com/office/drawing/2014/main" id="{CA268CDF-9FDF-31D0-9127-91BB18AB28AC}"/>
                </a:ext>
              </a:extLst>
            </p:cNvPr>
            <p:cNvSpPr/>
            <p:nvPr/>
          </p:nvSpPr>
          <p:spPr>
            <a:xfrm>
              <a:off x="-52264225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Ellipse 1487">
              <a:extLst>
                <a:ext uri="{FF2B5EF4-FFF2-40B4-BE49-F238E27FC236}">
                  <a16:creationId xmlns:a16="http://schemas.microsoft.com/office/drawing/2014/main" id="{53CAD8D5-4C47-7478-8BA2-B4171DC9BD3D}"/>
                </a:ext>
              </a:extLst>
            </p:cNvPr>
            <p:cNvSpPr/>
            <p:nvPr/>
          </p:nvSpPr>
          <p:spPr>
            <a:xfrm>
              <a:off x="-48159341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Ellipse 1488">
              <a:extLst>
                <a:ext uri="{FF2B5EF4-FFF2-40B4-BE49-F238E27FC236}">
                  <a16:creationId xmlns:a16="http://schemas.microsoft.com/office/drawing/2014/main" id="{2B7C9DA3-ADA4-83E9-4D5C-42E2BA7DC246}"/>
                </a:ext>
              </a:extLst>
            </p:cNvPr>
            <p:cNvSpPr/>
            <p:nvPr/>
          </p:nvSpPr>
          <p:spPr>
            <a:xfrm>
              <a:off x="-48228300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Ellipse 1489">
              <a:extLst>
                <a:ext uri="{FF2B5EF4-FFF2-40B4-BE49-F238E27FC236}">
                  <a16:creationId xmlns:a16="http://schemas.microsoft.com/office/drawing/2014/main" id="{BDE2D471-1F08-182D-D47E-330CD1040437}"/>
                </a:ext>
              </a:extLst>
            </p:cNvPr>
            <p:cNvSpPr/>
            <p:nvPr/>
          </p:nvSpPr>
          <p:spPr>
            <a:xfrm>
              <a:off x="-52678217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Ellipse 1490">
              <a:extLst>
                <a:ext uri="{FF2B5EF4-FFF2-40B4-BE49-F238E27FC236}">
                  <a16:creationId xmlns:a16="http://schemas.microsoft.com/office/drawing/2014/main" id="{C4474757-5061-BAFA-FCE4-87BE91B9E5E8}"/>
                </a:ext>
              </a:extLst>
            </p:cNvPr>
            <p:cNvSpPr/>
            <p:nvPr/>
          </p:nvSpPr>
          <p:spPr>
            <a:xfrm>
              <a:off x="-51437125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Ellipse 1491">
              <a:extLst>
                <a:ext uri="{FF2B5EF4-FFF2-40B4-BE49-F238E27FC236}">
                  <a16:creationId xmlns:a16="http://schemas.microsoft.com/office/drawing/2014/main" id="{BBC0AD0B-A2D4-3A58-AC18-37AD923FEFD3}"/>
                </a:ext>
              </a:extLst>
            </p:cNvPr>
            <p:cNvSpPr/>
            <p:nvPr/>
          </p:nvSpPr>
          <p:spPr>
            <a:xfrm>
              <a:off x="-48987326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Ellipse 1492">
              <a:extLst>
                <a:ext uri="{FF2B5EF4-FFF2-40B4-BE49-F238E27FC236}">
                  <a16:creationId xmlns:a16="http://schemas.microsoft.com/office/drawing/2014/main" id="{080238CF-9138-1C1D-E5CC-50A956652D84}"/>
                </a:ext>
              </a:extLst>
            </p:cNvPr>
            <p:cNvSpPr/>
            <p:nvPr/>
          </p:nvSpPr>
          <p:spPr>
            <a:xfrm>
              <a:off x="-52885415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Ellipse 1493">
              <a:extLst>
                <a:ext uri="{FF2B5EF4-FFF2-40B4-BE49-F238E27FC236}">
                  <a16:creationId xmlns:a16="http://schemas.microsoft.com/office/drawing/2014/main" id="{710E5FEA-A332-B403-BDC1-E782A4815D9B}"/>
                </a:ext>
              </a:extLst>
            </p:cNvPr>
            <p:cNvSpPr/>
            <p:nvPr/>
          </p:nvSpPr>
          <p:spPr>
            <a:xfrm>
              <a:off x="-49056285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Ellipse 1494">
              <a:extLst>
                <a:ext uri="{FF2B5EF4-FFF2-40B4-BE49-F238E27FC236}">
                  <a16:creationId xmlns:a16="http://schemas.microsoft.com/office/drawing/2014/main" id="{012EC1C8-6B46-3A9E-396E-1AFC1FA823F4}"/>
                </a:ext>
              </a:extLst>
            </p:cNvPr>
            <p:cNvSpPr/>
            <p:nvPr/>
          </p:nvSpPr>
          <p:spPr>
            <a:xfrm>
              <a:off x="-53092210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Ellipse 1495">
              <a:extLst>
                <a:ext uri="{FF2B5EF4-FFF2-40B4-BE49-F238E27FC236}">
                  <a16:creationId xmlns:a16="http://schemas.microsoft.com/office/drawing/2014/main" id="{268A1C77-1C12-9DDD-9ECB-A676A1BBA955}"/>
                </a:ext>
              </a:extLst>
            </p:cNvPr>
            <p:cNvSpPr/>
            <p:nvPr/>
          </p:nvSpPr>
          <p:spPr>
            <a:xfrm>
              <a:off x="-53506202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Ellipse 1496">
              <a:extLst>
                <a:ext uri="{FF2B5EF4-FFF2-40B4-BE49-F238E27FC236}">
                  <a16:creationId xmlns:a16="http://schemas.microsoft.com/office/drawing/2014/main" id="{8DF34555-0EA8-9714-7241-FD491D91F667}"/>
                </a:ext>
              </a:extLst>
            </p:cNvPr>
            <p:cNvSpPr/>
            <p:nvPr/>
          </p:nvSpPr>
          <p:spPr>
            <a:xfrm>
              <a:off x="-51023133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Ellipse 1497">
              <a:extLst>
                <a:ext uri="{FF2B5EF4-FFF2-40B4-BE49-F238E27FC236}">
                  <a16:creationId xmlns:a16="http://schemas.microsoft.com/office/drawing/2014/main" id="{2FECF382-99CD-234D-A0CE-95D8879FF5A4}"/>
                </a:ext>
              </a:extLst>
            </p:cNvPr>
            <p:cNvSpPr/>
            <p:nvPr/>
          </p:nvSpPr>
          <p:spPr>
            <a:xfrm>
              <a:off x="-49401319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Ellipse 1498">
              <a:extLst>
                <a:ext uri="{FF2B5EF4-FFF2-40B4-BE49-F238E27FC236}">
                  <a16:creationId xmlns:a16="http://schemas.microsoft.com/office/drawing/2014/main" id="{947D33FF-4D93-C429-D859-3306EF64B189}"/>
                </a:ext>
              </a:extLst>
            </p:cNvPr>
            <p:cNvSpPr/>
            <p:nvPr/>
          </p:nvSpPr>
          <p:spPr>
            <a:xfrm>
              <a:off x="-49470278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Ellipse 1499">
              <a:extLst>
                <a:ext uri="{FF2B5EF4-FFF2-40B4-BE49-F238E27FC236}">
                  <a16:creationId xmlns:a16="http://schemas.microsoft.com/office/drawing/2014/main" id="{EBA8F766-BBFF-846E-0D2E-9B4CEA5986D2}"/>
                </a:ext>
              </a:extLst>
            </p:cNvPr>
            <p:cNvSpPr/>
            <p:nvPr/>
          </p:nvSpPr>
          <p:spPr>
            <a:xfrm>
              <a:off x="-49815312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Ellipse 1500">
              <a:extLst>
                <a:ext uri="{FF2B5EF4-FFF2-40B4-BE49-F238E27FC236}">
                  <a16:creationId xmlns:a16="http://schemas.microsoft.com/office/drawing/2014/main" id="{AED60B37-A0D2-6655-0864-9E9E1CD41D9B}"/>
                </a:ext>
              </a:extLst>
            </p:cNvPr>
            <p:cNvSpPr/>
            <p:nvPr/>
          </p:nvSpPr>
          <p:spPr>
            <a:xfrm>
              <a:off x="-53713400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Ellipse 1501">
              <a:extLst>
                <a:ext uri="{FF2B5EF4-FFF2-40B4-BE49-F238E27FC236}">
                  <a16:creationId xmlns:a16="http://schemas.microsoft.com/office/drawing/2014/main" id="{E673501A-7483-64EC-17B9-D42C596554B7}"/>
                </a:ext>
              </a:extLst>
            </p:cNvPr>
            <p:cNvSpPr/>
            <p:nvPr/>
          </p:nvSpPr>
          <p:spPr>
            <a:xfrm>
              <a:off x="-50780972" y="-62332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Ellipse 1502">
              <a:extLst>
                <a:ext uri="{FF2B5EF4-FFF2-40B4-BE49-F238E27FC236}">
                  <a16:creationId xmlns:a16="http://schemas.microsoft.com/office/drawing/2014/main" id="{E3618713-A2A9-1084-9CCB-8F46C333FD46}"/>
                </a:ext>
              </a:extLst>
            </p:cNvPr>
            <p:cNvSpPr/>
            <p:nvPr/>
          </p:nvSpPr>
          <p:spPr>
            <a:xfrm>
              <a:off x="-50609140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Ellipse 1503">
              <a:extLst>
                <a:ext uri="{FF2B5EF4-FFF2-40B4-BE49-F238E27FC236}">
                  <a16:creationId xmlns:a16="http://schemas.microsoft.com/office/drawing/2014/main" id="{AA794290-7094-B3EE-1683-601B76370079}"/>
                </a:ext>
              </a:extLst>
            </p:cNvPr>
            <p:cNvSpPr/>
            <p:nvPr/>
          </p:nvSpPr>
          <p:spPr>
            <a:xfrm>
              <a:off x="-50918809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Ellipse 1504">
              <a:extLst>
                <a:ext uri="{FF2B5EF4-FFF2-40B4-BE49-F238E27FC236}">
                  <a16:creationId xmlns:a16="http://schemas.microsoft.com/office/drawing/2014/main" id="{2099906C-1675-5992-A941-F65D966CB7CF}"/>
                </a:ext>
              </a:extLst>
            </p:cNvPr>
            <p:cNvSpPr/>
            <p:nvPr/>
          </p:nvSpPr>
          <p:spPr>
            <a:xfrm>
              <a:off x="-52367823" y="-88616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Ellipse 1505">
              <a:extLst>
                <a:ext uri="{FF2B5EF4-FFF2-40B4-BE49-F238E27FC236}">
                  <a16:creationId xmlns:a16="http://schemas.microsoft.com/office/drawing/2014/main" id="{7564D551-6D64-A11C-62DF-804A20AEB5A4}"/>
                </a:ext>
              </a:extLst>
            </p:cNvPr>
            <p:cNvSpPr/>
            <p:nvPr/>
          </p:nvSpPr>
          <p:spPr>
            <a:xfrm>
              <a:off x="-50401217" y="-784665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Ellipse 1506">
              <a:extLst>
                <a:ext uri="{FF2B5EF4-FFF2-40B4-BE49-F238E27FC236}">
                  <a16:creationId xmlns:a16="http://schemas.microsoft.com/office/drawing/2014/main" id="{3AD70E1D-DE49-AB62-F4EB-A40122BBE8EF}"/>
                </a:ext>
              </a:extLst>
            </p:cNvPr>
            <p:cNvSpPr/>
            <p:nvPr/>
          </p:nvSpPr>
          <p:spPr>
            <a:xfrm>
              <a:off x="-52574779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Ellipse 1507">
              <a:extLst>
                <a:ext uri="{FF2B5EF4-FFF2-40B4-BE49-F238E27FC236}">
                  <a16:creationId xmlns:a16="http://schemas.microsoft.com/office/drawing/2014/main" id="{293CBDF4-F487-8A2A-B58C-E4B2D2213F7A}"/>
                </a:ext>
              </a:extLst>
            </p:cNvPr>
            <p:cNvSpPr/>
            <p:nvPr/>
          </p:nvSpPr>
          <p:spPr>
            <a:xfrm>
              <a:off x="-52712777" y="-62332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Ellipse 1508">
              <a:extLst>
                <a:ext uri="{FF2B5EF4-FFF2-40B4-BE49-F238E27FC236}">
                  <a16:creationId xmlns:a16="http://schemas.microsoft.com/office/drawing/2014/main" id="{02EAB6C4-38FB-1F32-A2E4-325ED55B20FB}"/>
                </a:ext>
              </a:extLst>
            </p:cNvPr>
            <p:cNvSpPr/>
            <p:nvPr/>
          </p:nvSpPr>
          <p:spPr>
            <a:xfrm>
              <a:off x="-50195147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Ellipse 1509">
              <a:extLst>
                <a:ext uri="{FF2B5EF4-FFF2-40B4-BE49-F238E27FC236}">
                  <a16:creationId xmlns:a16="http://schemas.microsoft.com/office/drawing/2014/main" id="{7956745C-44DA-C7A0-D9DB-30DB0CFE01F1}"/>
                </a:ext>
              </a:extLst>
            </p:cNvPr>
            <p:cNvSpPr/>
            <p:nvPr/>
          </p:nvSpPr>
          <p:spPr>
            <a:xfrm>
              <a:off x="-52298784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Ellipse 1510">
              <a:extLst>
                <a:ext uri="{FF2B5EF4-FFF2-40B4-BE49-F238E27FC236}">
                  <a16:creationId xmlns:a16="http://schemas.microsoft.com/office/drawing/2014/main" id="{9D38BC19-2E49-CBD3-B2CC-03E69EE20998}"/>
                </a:ext>
              </a:extLst>
            </p:cNvPr>
            <p:cNvSpPr/>
            <p:nvPr/>
          </p:nvSpPr>
          <p:spPr>
            <a:xfrm>
              <a:off x="-52988772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Ellipse 1511">
              <a:extLst>
                <a:ext uri="{FF2B5EF4-FFF2-40B4-BE49-F238E27FC236}">
                  <a16:creationId xmlns:a16="http://schemas.microsoft.com/office/drawing/2014/main" id="{D3AE270F-18CF-7553-D3D7-F7CE94AA511E}"/>
                </a:ext>
              </a:extLst>
            </p:cNvPr>
            <p:cNvSpPr/>
            <p:nvPr/>
          </p:nvSpPr>
          <p:spPr>
            <a:xfrm>
              <a:off x="-52160787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Ellipse 1512">
              <a:extLst>
                <a:ext uri="{FF2B5EF4-FFF2-40B4-BE49-F238E27FC236}">
                  <a16:creationId xmlns:a16="http://schemas.microsoft.com/office/drawing/2014/main" id="{7ACD3F9C-4299-9F11-41B4-09C3786014DA}"/>
                </a:ext>
              </a:extLst>
            </p:cNvPr>
            <p:cNvSpPr/>
            <p:nvPr/>
          </p:nvSpPr>
          <p:spPr>
            <a:xfrm>
              <a:off x="-49228681" y="-629321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Ellipse 1513">
              <a:extLst>
                <a:ext uri="{FF2B5EF4-FFF2-40B4-BE49-F238E27FC236}">
                  <a16:creationId xmlns:a16="http://schemas.microsoft.com/office/drawing/2014/main" id="{7891FD90-3049-B939-BD12-8189D7E4ACE8}"/>
                </a:ext>
              </a:extLst>
            </p:cNvPr>
            <p:cNvSpPr/>
            <p:nvPr/>
          </p:nvSpPr>
          <p:spPr>
            <a:xfrm>
              <a:off x="-52022950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Ellipse 1514">
              <a:extLst>
                <a:ext uri="{FF2B5EF4-FFF2-40B4-BE49-F238E27FC236}">
                  <a16:creationId xmlns:a16="http://schemas.microsoft.com/office/drawing/2014/main" id="{9BA99099-630D-30D1-7BB0-0BFD23AAD354}"/>
                </a:ext>
              </a:extLst>
            </p:cNvPr>
            <p:cNvSpPr/>
            <p:nvPr/>
          </p:nvSpPr>
          <p:spPr>
            <a:xfrm>
              <a:off x="-49781155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Ellipse 1515">
              <a:extLst>
                <a:ext uri="{FF2B5EF4-FFF2-40B4-BE49-F238E27FC236}">
                  <a16:creationId xmlns:a16="http://schemas.microsoft.com/office/drawing/2014/main" id="{9964A063-5F61-1DA5-5DA3-B73BBD07938C}"/>
                </a:ext>
              </a:extLst>
            </p:cNvPr>
            <p:cNvSpPr/>
            <p:nvPr/>
          </p:nvSpPr>
          <p:spPr>
            <a:xfrm>
              <a:off x="-49642674" y="-629321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Ellipse 1516">
              <a:extLst>
                <a:ext uri="{FF2B5EF4-FFF2-40B4-BE49-F238E27FC236}">
                  <a16:creationId xmlns:a16="http://schemas.microsoft.com/office/drawing/2014/main" id="{04D83C1E-8565-C15B-1BE2-80E89ADE5544}"/>
                </a:ext>
              </a:extLst>
            </p:cNvPr>
            <p:cNvSpPr/>
            <p:nvPr/>
          </p:nvSpPr>
          <p:spPr>
            <a:xfrm>
              <a:off x="-51953831" y="-88616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Ellipse 1517">
              <a:extLst>
                <a:ext uri="{FF2B5EF4-FFF2-40B4-BE49-F238E27FC236}">
                  <a16:creationId xmlns:a16="http://schemas.microsoft.com/office/drawing/2014/main" id="{633D3EAD-47F6-C288-2F16-382BA6E77887}"/>
                </a:ext>
              </a:extLst>
            </p:cNvPr>
            <p:cNvSpPr/>
            <p:nvPr/>
          </p:nvSpPr>
          <p:spPr>
            <a:xfrm>
              <a:off x="-50815452" y="-62933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Ellipse 1518">
              <a:extLst>
                <a:ext uri="{FF2B5EF4-FFF2-40B4-BE49-F238E27FC236}">
                  <a16:creationId xmlns:a16="http://schemas.microsoft.com/office/drawing/2014/main" id="{58A86640-3519-396E-17A9-44B194573289}"/>
                </a:ext>
              </a:extLst>
            </p:cNvPr>
            <p:cNvSpPr/>
            <p:nvPr/>
          </p:nvSpPr>
          <p:spPr>
            <a:xfrm>
              <a:off x="-51884792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Ellipse 1519">
              <a:extLst>
                <a:ext uri="{FF2B5EF4-FFF2-40B4-BE49-F238E27FC236}">
                  <a16:creationId xmlns:a16="http://schemas.microsoft.com/office/drawing/2014/main" id="{7FFD67E0-9CA1-6EFF-9043-75C2F3C3ADFA}"/>
                </a:ext>
              </a:extLst>
            </p:cNvPr>
            <p:cNvSpPr/>
            <p:nvPr/>
          </p:nvSpPr>
          <p:spPr>
            <a:xfrm>
              <a:off x="-49435718" y="-784632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Ellipse 1520">
              <a:extLst>
                <a:ext uri="{FF2B5EF4-FFF2-40B4-BE49-F238E27FC236}">
                  <a16:creationId xmlns:a16="http://schemas.microsoft.com/office/drawing/2014/main" id="{3B2A0738-C9AF-F28E-5EEA-3A7B8F7F62C0}"/>
                </a:ext>
              </a:extLst>
            </p:cNvPr>
            <p:cNvSpPr/>
            <p:nvPr/>
          </p:nvSpPr>
          <p:spPr>
            <a:xfrm>
              <a:off x="-51022247" y="-629321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Ellipse 1521">
              <a:extLst>
                <a:ext uri="{FF2B5EF4-FFF2-40B4-BE49-F238E27FC236}">
                  <a16:creationId xmlns:a16="http://schemas.microsoft.com/office/drawing/2014/main" id="{27186851-368E-F3EB-3E2D-A4750B823013}"/>
                </a:ext>
              </a:extLst>
            </p:cNvPr>
            <p:cNvSpPr/>
            <p:nvPr/>
          </p:nvSpPr>
          <p:spPr>
            <a:xfrm>
              <a:off x="-52471422" y="-62933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Ellipse 1522">
              <a:extLst>
                <a:ext uri="{FF2B5EF4-FFF2-40B4-BE49-F238E27FC236}">
                  <a16:creationId xmlns:a16="http://schemas.microsoft.com/office/drawing/2014/main" id="{DDF44428-4D41-E4CD-2081-F0B783205475}"/>
                </a:ext>
              </a:extLst>
            </p:cNvPr>
            <p:cNvSpPr/>
            <p:nvPr/>
          </p:nvSpPr>
          <p:spPr>
            <a:xfrm>
              <a:off x="-51746794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Ellipse 1523">
              <a:extLst>
                <a:ext uri="{FF2B5EF4-FFF2-40B4-BE49-F238E27FC236}">
                  <a16:creationId xmlns:a16="http://schemas.microsoft.com/office/drawing/2014/main" id="{ED48DF31-C7CD-66C8-93F3-8F2301C3F69E}"/>
                </a:ext>
              </a:extLst>
            </p:cNvPr>
            <p:cNvSpPr/>
            <p:nvPr/>
          </p:nvSpPr>
          <p:spPr>
            <a:xfrm>
              <a:off x="-52678217" y="-629321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Ellipse 1524">
              <a:extLst>
                <a:ext uri="{FF2B5EF4-FFF2-40B4-BE49-F238E27FC236}">
                  <a16:creationId xmlns:a16="http://schemas.microsoft.com/office/drawing/2014/main" id="{C0FC5754-232A-6447-6D33-86388FBC3A9C}"/>
                </a:ext>
              </a:extLst>
            </p:cNvPr>
            <p:cNvSpPr/>
            <p:nvPr/>
          </p:nvSpPr>
          <p:spPr>
            <a:xfrm>
              <a:off x="-52885415" y="-62933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Ellipse 1525">
              <a:extLst>
                <a:ext uri="{FF2B5EF4-FFF2-40B4-BE49-F238E27FC236}">
                  <a16:creationId xmlns:a16="http://schemas.microsoft.com/office/drawing/2014/main" id="{6D4D51F9-226B-00CD-3622-D201238B511C}"/>
                </a:ext>
              </a:extLst>
            </p:cNvPr>
            <p:cNvSpPr/>
            <p:nvPr/>
          </p:nvSpPr>
          <p:spPr>
            <a:xfrm>
              <a:off x="-49021725" y="-784632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Ellipse 1526">
              <a:extLst>
                <a:ext uri="{FF2B5EF4-FFF2-40B4-BE49-F238E27FC236}">
                  <a16:creationId xmlns:a16="http://schemas.microsoft.com/office/drawing/2014/main" id="{9C9E7EC1-DE2F-5225-2135-0693CF053994}"/>
                </a:ext>
              </a:extLst>
            </p:cNvPr>
            <p:cNvSpPr/>
            <p:nvPr/>
          </p:nvSpPr>
          <p:spPr>
            <a:xfrm>
              <a:off x="-51608958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Ellipse 1527">
              <a:extLst>
                <a:ext uri="{FF2B5EF4-FFF2-40B4-BE49-F238E27FC236}">
                  <a16:creationId xmlns:a16="http://schemas.microsoft.com/office/drawing/2014/main" id="{4DB8BEC4-7C20-F498-71A0-89A273353493}"/>
                </a:ext>
              </a:extLst>
            </p:cNvPr>
            <p:cNvSpPr/>
            <p:nvPr/>
          </p:nvSpPr>
          <p:spPr>
            <a:xfrm>
              <a:off x="-51539838" y="-88616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Ellipse 1528">
              <a:extLst>
                <a:ext uri="{FF2B5EF4-FFF2-40B4-BE49-F238E27FC236}">
                  <a16:creationId xmlns:a16="http://schemas.microsoft.com/office/drawing/2014/main" id="{889F2BA6-ABE8-7DB5-8845-7BFF050924B2}"/>
                </a:ext>
              </a:extLst>
            </p:cNvPr>
            <p:cNvSpPr/>
            <p:nvPr/>
          </p:nvSpPr>
          <p:spPr>
            <a:xfrm>
              <a:off x="-51332801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Ellipse 1529">
              <a:extLst>
                <a:ext uri="{FF2B5EF4-FFF2-40B4-BE49-F238E27FC236}">
                  <a16:creationId xmlns:a16="http://schemas.microsoft.com/office/drawing/2014/main" id="{090483D4-A16B-9636-0A3E-EC55C1F99748}"/>
                </a:ext>
              </a:extLst>
            </p:cNvPr>
            <p:cNvSpPr/>
            <p:nvPr/>
          </p:nvSpPr>
          <p:spPr>
            <a:xfrm>
              <a:off x="-51194965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Ellipse 1530">
              <a:extLst>
                <a:ext uri="{FF2B5EF4-FFF2-40B4-BE49-F238E27FC236}">
                  <a16:creationId xmlns:a16="http://schemas.microsoft.com/office/drawing/2014/main" id="{52C27878-BB15-6F3F-B299-847BDA3B2CCA}"/>
                </a:ext>
              </a:extLst>
            </p:cNvPr>
            <p:cNvSpPr/>
            <p:nvPr/>
          </p:nvSpPr>
          <p:spPr>
            <a:xfrm>
              <a:off x="-51125845" y="-88616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Ellipse 1531">
              <a:extLst>
                <a:ext uri="{FF2B5EF4-FFF2-40B4-BE49-F238E27FC236}">
                  <a16:creationId xmlns:a16="http://schemas.microsoft.com/office/drawing/2014/main" id="{AC6E42BA-5E15-DCF4-36A2-09C30BAEE60F}"/>
                </a:ext>
              </a:extLst>
            </p:cNvPr>
            <p:cNvSpPr/>
            <p:nvPr/>
          </p:nvSpPr>
          <p:spPr>
            <a:xfrm>
              <a:off x="-48607732" y="-784632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Ellipse 1532">
              <a:extLst>
                <a:ext uri="{FF2B5EF4-FFF2-40B4-BE49-F238E27FC236}">
                  <a16:creationId xmlns:a16="http://schemas.microsoft.com/office/drawing/2014/main" id="{2C99E079-6647-F639-3D71-8D730DFD377A}"/>
                </a:ext>
              </a:extLst>
            </p:cNvPr>
            <p:cNvSpPr/>
            <p:nvPr/>
          </p:nvSpPr>
          <p:spPr>
            <a:xfrm>
              <a:off x="-50781133" y="-63534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Ellipse 1533">
              <a:extLst>
                <a:ext uri="{FF2B5EF4-FFF2-40B4-BE49-F238E27FC236}">
                  <a16:creationId xmlns:a16="http://schemas.microsoft.com/office/drawing/2014/main" id="{2583FB64-6115-87E9-1453-9C418E283624}"/>
                </a:ext>
              </a:extLst>
            </p:cNvPr>
            <p:cNvSpPr/>
            <p:nvPr/>
          </p:nvSpPr>
          <p:spPr>
            <a:xfrm>
              <a:off x="-51057290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Ellipse 1534">
              <a:extLst>
                <a:ext uri="{FF2B5EF4-FFF2-40B4-BE49-F238E27FC236}">
                  <a16:creationId xmlns:a16="http://schemas.microsoft.com/office/drawing/2014/main" id="{4651D050-FB64-1AEE-D810-74C2252C819A}"/>
                </a:ext>
              </a:extLst>
            </p:cNvPr>
            <p:cNvSpPr/>
            <p:nvPr/>
          </p:nvSpPr>
          <p:spPr>
            <a:xfrm>
              <a:off x="-51125845" y="-63534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6" name="Ellipse 1535">
              <a:extLst>
                <a:ext uri="{FF2B5EF4-FFF2-40B4-BE49-F238E27FC236}">
                  <a16:creationId xmlns:a16="http://schemas.microsoft.com/office/drawing/2014/main" id="{5A142273-C916-1CF1-D600-22D158FAA5F4}"/>
                </a:ext>
              </a:extLst>
            </p:cNvPr>
            <p:cNvSpPr/>
            <p:nvPr/>
          </p:nvSpPr>
          <p:spPr>
            <a:xfrm>
              <a:off x="-52367743" y="-63534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7" name="Ellipse 1536">
              <a:extLst>
                <a:ext uri="{FF2B5EF4-FFF2-40B4-BE49-F238E27FC236}">
                  <a16:creationId xmlns:a16="http://schemas.microsoft.com/office/drawing/2014/main" id="{C745B509-4F87-0579-3567-01D83C651235}"/>
                </a:ext>
              </a:extLst>
            </p:cNvPr>
            <p:cNvSpPr/>
            <p:nvPr/>
          </p:nvSpPr>
          <p:spPr>
            <a:xfrm>
              <a:off x="-50918809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8" name="Ellipse 1537">
              <a:extLst>
                <a:ext uri="{FF2B5EF4-FFF2-40B4-BE49-F238E27FC236}">
                  <a16:creationId xmlns:a16="http://schemas.microsoft.com/office/drawing/2014/main" id="{927FF24E-9464-A05F-6615-82F44246CA64}"/>
                </a:ext>
              </a:extLst>
            </p:cNvPr>
            <p:cNvSpPr/>
            <p:nvPr/>
          </p:nvSpPr>
          <p:spPr>
            <a:xfrm>
              <a:off x="-52781735" y="-63534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9" name="Ellipse 1538">
              <a:extLst>
                <a:ext uri="{FF2B5EF4-FFF2-40B4-BE49-F238E27FC236}">
                  <a16:creationId xmlns:a16="http://schemas.microsoft.com/office/drawing/2014/main" id="{98C2B9F0-2583-A01F-B7F1-2CD25953AD65}"/>
                </a:ext>
              </a:extLst>
            </p:cNvPr>
            <p:cNvSpPr/>
            <p:nvPr/>
          </p:nvSpPr>
          <p:spPr>
            <a:xfrm>
              <a:off x="-50780972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0" name="Ellipse 1539">
              <a:extLst>
                <a:ext uri="{FF2B5EF4-FFF2-40B4-BE49-F238E27FC236}">
                  <a16:creationId xmlns:a16="http://schemas.microsoft.com/office/drawing/2014/main" id="{52426B4F-5EE0-4E44-70F4-CF183E268C9C}"/>
                </a:ext>
              </a:extLst>
            </p:cNvPr>
            <p:cNvSpPr/>
            <p:nvPr/>
          </p:nvSpPr>
          <p:spPr>
            <a:xfrm>
              <a:off x="-53954272" y="-77871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1" name="Ellipse 1540">
              <a:extLst>
                <a:ext uri="{FF2B5EF4-FFF2-40B4-BE49-F238E27FC236}">
                  <a16:creationId xmlns:a16="http://schemas.microsoft.com/office/drawing/2014/main" id="{05F3A366-44DF-7B66-FC02-45A57F18A06C}"/>
                </a:ext>
              </a:extLst>
            </p:cNvPr>
            <p:cNvSpPr/>
            <p:nvPr/>
          </p:nvSpPr>
          <p:spPr>
            <a:xfrm>
              <a:off x="-53885394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2" name="Ellipse 1541">
              <a:extLst>
                <a:ext uri="{FF2B5EF4-FFF2-40B4-BE49-F238E27FC236}">
                  <a16:creationId xmlns:a16="http://schemas.microsoft.com/office/drawing/2014/main" id="{7CE36F88-DE12-9DC8-85A0-E522451AFF32}"/>
                </a:ext>
              </a:extLst>
            </p:cNvPr>
            <p:cNvSpPr/>
            <p:nvPr/>
          </p:nvSpPr>
          <p:spPr>
            <a:xfrm>
              <a:off x="-48883889" y="-641365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3" name="Ellipse 1542">
              <a:extLst>
                <a:ext uri="{FF2B5EF4-FFF2-40B4-BE49-F238E27FC236}">
                  <a16:creationId xmlns:a16="http://schemas.microsoft.com/office/drawing/2014/main" id="{DBA77945-6298-6E07-BF29-7341FBC47FBF}"/>
                </a:ext>
              </a:extLst>
            </p:cNvPr>
            <p:cNvSpPr/>
            <p:nvPr/>
          </p:nvSpPr>
          <p:spPr>
            <a:xfrm>
              <a:off x="-53748282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4" name="Ellipse 1543">
              <a:extLst>
                <a:ext uri="{FF2B5EF4-FFF2-40B4-BE49-F238E27FC236}">
                  <a16:creationId xmlns:a16="http://schemas.microsoft.com/office/drawing/2014/main" id="{61283361-6FC6-A2BE-CEA7-9CAC7EBB26F2}"/>
                </a:ext>
              </a:extLst>
            </p:cNvPr>
            <p:cNvSpPr/>
            <p:nvPr/>
          </p:nvSpPr>
          <p:spPr>
            <a:xfrm>
              <a:off x="-53678357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5" name="Ellipse 1544">
              <a:extLst>
                <a:ext uri="{FF2B5EF4-FFF2-40B4-BE49-F238E27FC236}">
                  <a16:creationId xmlns:a16="http://schemas.microsoft.com/office/drawing/2014/main" id="{C21D706C-E721-1BD1-DAE7-EE2D98353B5B}"/>
                </a:ext>
              </a:extLst>
            </p:cNvPr>
            <p:cNvSpPr/>
            <p:nvPr/>
          </p:nvSpPr>
          <p:spPr>
            <a:xfrm>
              <a:off x="-49159642" y="-641365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6" name="Ellipse 1545">
              <a:extLst>
                <a:ext uri="{FF2B5EF4-FFF2-40B4-BE49-F238E27FC236}">
                  <a16:creationId xmlns:a16="http://schemas.microsoft.com/office/drawing/2014/main" id="{CCB806BF-106D-706D-4109-DDB7D26BFCCD}"/>
                </a:ext>
              </a:extLst>
            </p:cNvPr>
            <p:cNvSpPr/>
            <p:nvPr/>
          </p:nvSpPr>
          <p:spPr>
            <a:xfrm>
              <a:off x="-53540279" y="-77871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7" name="Ellipse 1546">
              <a:extLst>
                <a:ext uri="{FF2B5EF4-FFF2-40B4-BE49-F238E27FC236}">
                  <a16:creationId xmlns:a16="http://schemas.microsoft.com/office/drawing/2014/main" id="{ED6B0E51-1D9D-F7DF-FBED-F0502AE294EB}"/>
                </a:ext>
              </a:extLst>
            </p:cNvPr>
            <p:cNvSpPr/>
            <p:nvPr/>
          </p:nvSpPr>
          <p:spPr>
            <a:xfrm>
              <a:off x="-53471401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8" name="Ellipse 1547">
              <a:extLst>
                <a:ext uri="{FF2B5EF4-FFF2-40B4-BE49-F238E27FC236}">
                  <a16:creationId xmlns:a16="http://schemas.microsoft.com/office/drawing/2014/main" id="{1AAADD3F-B42A-4747-5677-DFCF1DA7034C}"/>
                </a:ext>
              </a:extLst>
            </p:cNvPr>
            <p:cNvSpPr/>
            <p:nvPr/>
          </p:nvSpPr>
          <p:spPr>
            <a:xfrm>
              <a:off x="-50780972" y="-81455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9" name="Ellipse 1548">
              <a:extLst>
                <a:ext uri="{FF2B5EF4-FFF2-40B4-BE49-F238E27FC236}">
                  <a16:creationId xmlns:a16="http://schemas.microsoft.com/office/drawing/2014/main" id="{C5F165F9-4AD4-A504-8B30-312E5EF691BC}"/>
                </a:ext>
              </a:extLst>
            </p:cNvPr>
            <p:cNvSpPr/>
            <p:nvPr/>
          </p:nvSpPr>
          <p:spPr>
            <a:xfrm>
              <a:off x="-53334290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0" name="Ellipse 1549">
              <a:extLst>
                <a:ext uri="{FF2B5EF4-FFF2-40B4-BE49-F238E27FC236}">
                  <a16:creationId xmlns:a16="http://schemas.microsoft.com/office/drawing/2014/main" id="{52BBDDD4-2BCA-517D-B7C4-5B4972197AFB}"/>
                </a:ext>
              </a:extLst>
            </p:cNvPr>
            <p:cNvSpPr/>
            <p:nvPr/>
          </p:nvSpPr>
          <p:spPr>
            <a:xfrm>
              <a:off x="-53264364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1" name="Ellipse 1550">
              <a:extLst>
                <a:ext uri="{FF2B5EF4-FFF2-40B4-BE49-F238E27FC236}">
                  <a16:creationId xmlns:a16="http://schemas.microsoft.com/office/drawing/2014/main" id="{D54EA11F-BB37-E3A2-1E4C-C4060E7A0CB9}"/>
                </a:ext>
              </a:extLst>
            </p:cNvPr>
            <p:cNvSpPr/>
            <p:nvPr/>
          </p:nvSpPr>
          <p:spPr>
            <a:xfrm>
              <a:off x="-50643297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2" name="Ellipse 1551">
              <a:extLst>
                <a:ext uri="{FF2B5EF4-FFF2-40B4-BE49-F238E27FC236}">
                  <a16:creationId xmlns:a16="http://schemas.microsoft.com/office/drawing/2014/main" id="{226BCF2D-3596-B229-C14F-28D3AB127FC0}"/>
                </a:ext>
              </a:extLst>
            </p:cNvPr>
            <p:cNvSpPr/>
            <p:nvPr/>
          </p:nvSpPr>
          <p:spPr>
            <a:xfrm>
              <a:off x="-49435718" y="-641276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3" name="Ellipse 1552">
              <a:extLst>
                <a:ext uri="{FF2B5EF4-FFF2-40B4-BE49-F238E27FC236}">
                  <a16:creationId xmlns:a16="http://schemas.microsoft.com/office/drawing/2014/main" id="{F6437608-0A4A-5C50-F75E-738F16F8965D}"/>
                </a:ext>
              </a:extLst>
            </p:cNvPr>
            <p:cNvSpPr/>
            <p:nvPr/>
          </p:nvSpPr>
          <p:spPr>
            <a:xfrm>
              <a:off x="-53057408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4" name="Ellipse 1553">
              <a:extLst>
                <a:ext uri="{FF2B5EF4-FFF2-40B4-BE49-F238E27FC236}">
                  <a16:creationId xmlns:a16="http://schemas.microsoft.com/office/drawing/2014/main" id="{C2EC806E-95D9-EBE9-AE74-164583405E8F}"/>
                </a:ext>
              </a:extLst>
            </p:cNvPr>
            <p:cNvSpPr/>
            <p:nvPr/>
          </p:nvSpPr>
          <p:spPr>
            <a:xfrm>
              <a:off x="-49573635" y="-641365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5" name="Ellipse 1554">
              <a:extLst>
                <a:ext uri="{FF2B5EF4-FFF2-40B4-BE49-F238E27FC236}">
                  <a16:creationId xmlns:a16="http://schemas.microsoft.com/office/drawing/2014/main" id="{54DACB49-1548-7E6B-1D38-24B5ED97616F}"/>
                </a:ext>
              </a:extLst>
            </p:cNvPr>
            <p:cNvSpPr/>
            <p:nvPr/>
          </p:nvSpPr>
          <p:spPr>
            <a:xfrm>
              <a:off x="-52920297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6" name="Ellipse 1555">
              <a:extLst>
                <a:ext uri="{FF2B5EF4-FFF2-40B4-BE49-F238E27FC236}">
                  <a16:creationId xmlns:a16="http://schemas.microsoft.com/office/drawing/2014/main" id="{FABEF2D3-1179-281E-3D98-9B8C0B2136B1}"/>
                </a:ext>
              </a:extLst>
            </p:cNvPr>
            <p:cNvSpPr/>
            <p:nvPr/>
          </p:nvSpPr>
          <p:spPr>
            <a:xfrm>
              <a:off x="-49711391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7" name="Ellipse 1556">
              <a:extLst>
                <a:ext uri="{FF2B5EF4-FFF2-40B4-BE49-F238E27FC236}">
                  <a16:creationId xmlns:a16="http://schemas.microsoft.com/office/drawing/2014/main" id="{B8A16E09-E9D8-6BF3-35A4-0427520FE9B2}"/>
                </a:ext>
              </a:extLst>
            </p:cNvPr>
            <p:cNvSpPr/>
            <p:nvPr/>
          </p:nvSpPr>
          <p:spPr>
            <a:xfrm>
              <a:off x="-49849710" y="-641276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8" name="Ellipse 1557">
              <a:extLst>
                <a:ext uri="{FF2B5EF4-FFF2-40B4-BE49-F238E27FC236}">
                  <a16:creationId xmlns:a16="http://schemas.microsoft.com/office/drawing/2014/main" id="{41426B78-3A21-A026-48C5-18248A1ECC0B}"/>
                </a:ext>
              </a:extLst>
            </p:cNvPr>
            <p:cNvSpPr/>
            <p:nvPr/>
          </p:nvSpPr>
          <p:spPr>
            <a:xfrm>
              <a:off x="-50470417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9" name="Ellipse 1558">
              <a:extLst>
                <a:ext uri="{FF2B5EF4-FFF2-40B4-BE49-F238E27FC236}">
                  <a16:creationId xmlns:a16="http://schemas.microsoft.com/office/drawing/2014/main" id="{C7FA7372-301C-84F9-F6D9-D410110DE8B7}"/>
                </a:ext>
              </a:extLst>
            </p:cNvPr>
            <p:cNvSpPr/>
            <p:nvPr/>
          </p:nvSpPr>
          <p:spPr>
            <a:xfrm>
              <a:off x="-50539376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0" name="Ellipse 1559">
              <a:extLst>
                <a:ext uri="{FF2B5EF4-FFF2-40B4-BE49-F238E27FC236}">
                  <a16:creationId xmlns:a16="http://schemas.microsoft.com/office/drawing/2014/main" id="{C3B25F38-A869-B6D1-1CCB-0BCFD4D39BE6}"/>
                </a:ext>
              </a:extLst>
            </p:cNvPr>
            <p:cNvSpPr/>
            <p:nvPr/>
          </p:nvSpPr>
          <p:spPr>
            <a:xfrm>
              <a:off x="-52229423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1" name="Ellipse 1560">
              <a:extLst>
                <a:ext uri="{FF2B5EF4-FFF2-40B4-BE49-F238E27FC236}">
                  <a16:creationId xmlns:a16="http://schemas.microsoft.com/office/drawing/2014/main" id="{06FAD105-A8F5-3C60-9A7C-0E6D2089BEDF}"/>
                </a:ext>
              </a:extLst>
            </p:cNvPr>
            <p:cNvSpPr/>
            <p:nvPr/>
          </p:nvSpPr>
          <p:spPr>
            <a:xfrm>
              <a:off x="-51194965" y="-81455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2" name="Ellipse 1561">
              <a:extLst>
                <a:ext uri="{FF2B5EF4-FFF2-40B4-BE49-F238E27FC236}">
                  <a16:creationId xmlns:a16="http://schemas.microsoft.com/office/drawing/2014/main" id="{59520270-21F6-8AE6-A0EA-6383E2CCFAA0}"/>
                </a:ext>
              </a:extLst>
            </p:cNvPr>
            <p:cNvSpPr/>
            <p:nvPr/>
          </p:nvSpPr>
          <p:spPr>
            <a:xfrm>
              <a:off x="-52092312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3" name="Ellipse 1562">
              <a:extLst>
                <a:ext uri="{FF2B5EF4-FFF2-40B4-BE49-F238E27FC236}">
                  <a16:creationId xmlns:a16="http://schemas.microsoft.com/office/drawing/2014/main" id="{C148E8AD-053D-45F8-6717-75FB9AD041FF}"/>
                </a:ext>
              </a:extLst>
            </p:cNvPr>
            <p:cNvSpPr/>
            <p:nvPr/>
          </p:nvSpPr>
          <p:spPr>
            <a:xfrm>
              <a:off x="-50677696" y="-641276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4" name="Ellipse 1563">
              <a:extLst>
                <a:ext uri="{FF2B5EF4-FFF2-40B4-BE49-F238E27FC236}">
                  <a16:creationId xmlns:a16="http://schemas.microsoft.com/office/drawing/2014/main" id="{8EF012AE-1AB7-AA17-74B4-32756F05C912}"/>
                </a:ext>
              </a:extLst>
            </p:cNvPr>
            <p:cNvSpPr/>
            <p:nvPr/>
          </p:nvSpPr>
          <p:spPr>
            <a:xfrm>
              <a:off x="-50884410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5" name="Ellipse 1564">
              <a:extLst>
                <a:ext uri="{FF2B5EF4-FFF2-40B4-BE49-F238E27FC236}">
                  <a16:creationId xmlns:a16="http://schemas.microsoft.com/office/drawing/2014/main" id="{130FE0DA-640F-5DE1-6FFB-C22467624BD5}"/>
                </a:ext>
              </a:extLst>
            </p:cNvPr>
            <p:cNvSpPr/>
            <p:nvPr/>
          </p:nvSpPr>
          <p:spPr>
            <a:xfrm>
              <a:off x="-50953369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6" name="Ellipse 1565">
              <a:extLst>
                <a:ext uri="{FF2B5EF4-FFF2-40B4-BE49-F238E27FC236}">
                  <a16:creationId xmlns:a16="http://schemas.microsoft.com/office/drawing/2014/main" id="{BC008FA5-12BF-739C-82B7-E13FCA28D855}"/>
                </a:ext>
              </a:extLst>
            </p:cNvPr>
            <p:cNvSpPr/>
            <p:nvPr/>
          </p:nvSpPr>
          <p:spPr>
            <a:xfrm>
              <a:off x="-51815430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7" name="Ellipse 1566">
              <a:extLst>
                <a:ext uri="{FF2B5EF4-FFF2-40B4-BE49-F238E27FC236}">
                  <a16:creationId xmlns:a16="http://schemas.microsoft.com/office/drawing/2014/main" id="{40B96280-1250-DAFA-9A98-26F3D5D9C1CB}"/>
                </a:ext>
              </a:extLst>
            </p:cNvPr>
            <p:cNvSpPr/>
            <p:nvPr/>
          </p:nvSpPr>
          <p:spPr>
            <a:xfrm>
              <a:off x="-52195347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8" name="Ellipse 1567">
              <a:extLst>
                <a:ext uri="{FF2B5EF4-FFF2-40B4-BE49-F238E27FC236}">
                  <a16:creationId xmlns:a16="http://schemas.microsoft.com/office/drawing/2014/main" id="{E6F6B3A5-F3BA-C14E-4EE6-0731225E9AF6}"/>
                </a:ext>
              </a:extLst>
            </p:cNvPr>
            <p:cNvSpPr/>
            <p:nvPr/>
          </p:nvSpPr>
          <p:spPr>
            <a:xfrm>
              <a:off x="-51678319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9" name="Ellipse 1568">
              <a:extLst>
                <a:ext uri="{FF2B5EF4-FFF2-40B4-BE49-F238E27FC236}">
                  <a16:creationId xmlns:a16="http://schemas.microsoft.com/office/drawing/2014/main" id="{9188A257-F3AF-F3D9-8E11-0558FCF6B7C4}"/>
                </a:ext>
              </a:extLst>
            </p:cNvPr>
            <p:cNvSpPr/>
            <p:nvPr/>
          </p:nvSpPr>
          <p:spPr>
            <a:xfrm>
              <a:off x="-52540381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0" name="Ellipse 1569">
              <a:extLst>
                <a:ext uri="{FF2B5EF4-FFF2-40B4-BE49-F238E27FC236}">
                  <a16:creationId xmlns:a16="http://schemas.microsoft.com/office/drawing/2014/main" id="{6F974B01-DAFC-E9CB-F345-92DA3B7DCF1E}"/>
                </a:ext>
              </a:extLst>
            </p:cNvPr>
            <p:cNvSpPr/>
            <p:nvPr/>
          </p:nvSpPr>
          <p:spPr>
            <a:xfrm>
              <a:off x="-52609339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1" name="Ellipse 1570">
              <a:extLst>
                <a:ext uri="{FF2B5EF4-FFF2-40B4-BE49-F238E27FC236}">
                  <a16:creationId xmlns:a16="http://schemas.microsoft.com/office/drawing/2014/main" id="{D073F768-5491-6EEB-1736-FAACF2B16665}"/>
                </a:ext>
              </a:extLst>
            </p:cNvPr>
            <p:cNvSpPr/>
            <p:nvPr/>
          </p:nvSpPr>
          <p:spPr>
            <a:xfrm>
              <a:off x="-52954373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2" name="Ellipse 1571">
              <a:extLst>
                <a:ext uri="{FF2B5EF4-FFF2-40B4-BE49-F238E27FC236}">
                  <a16:creationId xmlns:a16="http://schemas.microsoft.com/office/drawing/2014/main" id="{2C13F721-62DB-2A04-0F1B-2D32301F0612}"/>
                </a:ext>
              </a:extLst>
            </p:cNvPr>
            <p:cNvSpPr/>
            <p:nvPr/>
          </p:nvSpPr>
          <p:spPr>
            <a:xfrm>
              <a:off x="-51401438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3" name="Ellipse 1572">
              <a:extLst>
                <a:ext uri="{FF2B5EF4-FFF2-40B4-BE49-F238E27FC236}">
                  <a16:creationId xmlns:a16="http://schemas.microsoft.com/office/drawing/2014/main" id="{3EAF43F7-20AE-F1BC-83E9-25016E487AC3}"/>
                </a:ext>
              </a:extLst>
            </p:cNvPr>
            <p:cNvSpPr/>
            <p:nvPr/>
          </p:nvSpPr>
          <p:spPr>
            <a:xfrm>
              <a:off x="-51608958" y="-81455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4" name="Ellipse 1573">
              <a:extLst>
                <a:ext uri="{FF2B5EF4-FFF2-40B4-BE49-F238E27FC236}">
                  <a16:creationId xmlns:a16="http://schemas.microsoft.com/office/drawing/2014/main" id="{482BD39E-C212-352F-664F-9A712E9438D6}"/>
                </a:ext>
              </a:extLst>
            </p:cNvPr>
            <p:cNvSpPr/>
            <p:nvPr/>
          </p:nvSpPr>
          <p:spPr>
            <a:xfrm>
              <a:off x="-51264326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5" name="Ellipse 1574">
              <a:extLst>
                <a:ext uri="{FF2B5EF4-FFF2-40B4-BE49-F238E27FC236}">
                  <a16:creationId xmlns:a16="http://schemas.microsoft.com/office/drawing/2014/main" id="{93493CE6-CCD6-B077-EC64-A1F8937C6DD3}"/>
                </a:ext>
              </a:extLst>
            </p:cNvPr>
            <p:cNvSpPr/>
            <p:nvPr/>
          </p:nvSpPr>
          <p:spPr>
            <a:xfrm>
              <a:off x="-53023332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6" name="Ellipse 1575">
              <a:extLst>
                <a:ext uri="{FF2B5EF4-FFF2-40B4-BE49-F238E27FC236}">
                  <a16:creationId xmlns:a16="http://schemas.microsoft.com/office/drawing/2014/main" id="{373016D8-EC69-811C-F0F3-BED0DFCB97D0}"/>
                </a:ext>
              </a:extLst>
            </p:cNvPr>
            <p:cNvSpPr/>
            <p:nvPr/>
          </p:nvSpPr>
          <p:spPr>
            <a:xfrm>
              <a:off x="-50504816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7" name="Ellipse 1576">
              <a:extLst>
                <a:ext uri="{FF2B5EF4-FFF2-40B4-BE49-F238E27FC236}">
                  <a16:creationId xmlns:a16="http://schemas.microsoft.com/office/drawing/2014/main" id="{6C0A312B-25C9-52A1-5E13-163F89DF647B}"/>
                </a:ext>
              </a:extLst>
            </p:cNvPr>
            <p:cNvSpPr/>
            <p:nvPr/>
          </p:nvSpPr>
          <p:spPr>
            <a:xfrm>
              <a:off x="-48917562" y="-647246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8" name="Ellipse 1577">
              <a:extLst>
                <a:ext uri="{FF2B5EF4-FFF2-40B4-BE49-F238E27FC236}">
                  <a16:creationId xmlns:a16="http://schemas.microsoft.com/office/drawing/2014/main" id="{795E7C16-0F80-8010-101C-02914341B974}"/>
                </a:ext>
              </a:extLst>
            </p:cNvPr>
            <p:cNvSpPr/>
            <p:nvPr/>
          </p:nvSpPr>
          <p:spPr>
            <a:xfrm>
              <a:off x="-50987445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9" name="Ellipse 1578">
              <a:extLst>
                <a:ext uri="{FF2B5EF4-FFF2-40B4-BE49-F238E27FC236}">
                  <a16:creationId xmlns:a16="http://schemas.microsoft.com/office/drawing/2014/main" id="{D669471B-F92E-A08F-CE80-D5186B81604A}"/>
                </a:ext>
              </a:extLst>
            </p:cNvPr>
            <p:cNvSpPr/>
            <p:nvPr/>
          </p:nvSpPr>
          <p:spPr>
            <a:xfrm>
              <a:off x="-49126049" y="-647246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0" name="Ellipse 1579">
              <a:extLst>
                <a:ext uri="{FF2B5EF4-FFF2-40B4-BE49-F238E27FC236}">
                  <a16:creationId xmlns:a16="http://schemas.microsoft.com/office/drawing/2014/main" id="{6C878D96-EA3A-DEB9-71B9-DCD9E49FA7AC}"/>
                </a:ext>
              </a:extLst>
            </p:cNvPr>
            <p:cNvSpPr/>
            <p:nvPr/>
          </p:nvSpPr>
          <p:spPr>
            <a:xfrm>
              <a:off x="-50850334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1" name="Ellipse 1580">
              <a:extLst>
                <a:ext uri="{FF2B5EF4-FFF2-40B4-BE49-F238E27FC236}">
                  <a16:creationId xmlns:a16="http://schemas.microsoft.com/office/drawing/2014/main" id="{5AA05508-0DBC-C0E1-829D-B042881C8E9B}"/>
                </a:ext>
              </a:extLst>
            </p:cNvPr>
            <p:cNvSpPr/>
            <p:nvPr/>
          </p:nvSpPr>
          <p:spPr>
            <a:xfrm>
              <a:off x="-49331555" y="-647246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2" name="Ellipse 1581">
              <a:extLst>
                <a:ext uri="{FF2B5EF4-FFF2-40B4-BE49-F238E27FC236}">
                  <a16:creationId xmlns:a16="http://schemas.microsoft.com/office/drawing/2014/main" id="{E2BF98FF-4799-C007-B28A-8B8C062D1014}"/>
                </a:ext>
              </a:extLst>
            </p:cNvPr>
            <p:cNvSpPr/>
            <p:nvPr/>
          </p:nvSpPr>
          <p:spPr>
            <a:xfrm>
              <a:off x="-49401319" y="-647326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3" name="Ellipse 1582">
              <a:extLst>
                <a:ext uri="{FF2B5EF4-FFF2-40B4-BE49-F238E27FC236}">
                  <a16:creationId xmlns:a16="http://schemas.microsoft.com/office/drawing/2014/main" id="{B803DC5B-9D27-83F4-1382-79026855652C}"/>
                </a:ext>
              </a:extLst>
            </p:cNvPr>
            <p:cNvSpPr/>
            <p:nvPr/>
          </p:nvSpPr>
          <p:spPr>
            <a:xfrm>
              <a:off x="-50643297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4" name="Ellipse 1583">
              <a:extLst>
                <a:ext uri="{FF2B5EF4-FFF2-40B4-BE49-F238E27FC236}">
                  <a16:creationId xmlns:a16="http://schemas.microsoft.com/office/drawing/2014/main" id="{FAD647E2-0EE5-06F6-B349-EEEE50910836}"/>
                </a:ext>
              </a:extLst>
            </p:cNvPr>
            <p:cNvSpPr/>
            <p:nvPr/>
          </p:nvSpPr>
          <p:spPr>
            <a:xfrm>
              <a:off x="-50573452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5" name="Ellipse 1584">
              <a:extLst>
                <a:ext uri="{FF2B5EF4-FFF2-40B4-BE49-F238E27FC236}">
                  <a16:creationId xmlns:a16="http://schemas.microsoft.com/office/drawing/2014/main" id="{17D9F2ED-44CB-CE75-F855-6BFA12C34F5D}"/>
                </a:ext>
              </a:extLst>
            </p:cNvPr>
            <p:cNvSpPr/>
            <p:nvPr/>
          </p:nvSpPr>
          <p:spPr>
            <a:xfrm>
              <a:off x="-51953831" y="-81456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6" name="Ellipse 1585">
              <a:extLst>
                <a:ext uri="{FF2B5EF4-FFF2-40B4-BE49-F238E27FC236}">
                  <a16:creationId xmlns:a16="http://schemas.microsoft.com/office/drawing/2014/main" id="{4D2408B3-03BD-0D36-EF7D-FA7C6FB3EC58}"/>
                </a:ext>
              </a:extLst>
            </p:cNvPr>
            <p:cNvSpPr/>
            <p:nvPr/>
          </p:nvSpPr>
          <p:spPr>
            <a:xfrm>
              <a:off x="-50436341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7" name="Ellipse 1586">
              <a:extLst>
                <a:ext uri="{FF2B5EF4-FFF2-40B4-BE49-F238E27FC236}">
                  <a16:creationId xmlns:a16="http://schemas.microsoft.com/office/drawing/2014/main" id="{DD421445-E951-8DED-66CC-C6C3DFA2C17E}"/>
                </a:ext>
              </a:extLst>
            </p:cNvPr>
            <p:cNvSpPr/>
            <p:nvPr/>
          </p:nvSpPr>
          <p:spPr>
            <a:xfrm>
              <a:off x="-50367302" y="-77871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8" name="Ellipse 1587">
              <a:extLst>
                <a:ext uri="{FF2B5EF4-FFF2-40B4-BE49-F238E27FC236}">
                  <a16:creationId xmlns:a16="http://schemas.microsoft.com/office/drawing/2014/main" id="{3A35EFF7-24F9-704C-2B29-B955CF0D7779}"/>
                </a:ext>
              </a:extLst>
            </p:cNvPr>
            <p:cNvSpPr/>
            <p:nvPr/>
          </p:nvSpPr>
          <p:spPr>
            <a:xfrm>
              <a:off x="-49470197" y="-647326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9" name="Ellipse 1588">
              <a:extLst>
                <a:ext uri="{FF2B5EF4-FFF2-40B4-BE49-F238E27FC236}">
                  <a16:creationId xmlns:a16="http://schemas.microsoft.com/office/drawing/2014/main" id="{0FB57BF8-E04A-B373-CA0D-62333C4A925C}"/>
                </a:ext>
              </a:extLst>
            </p:cNvPr>
            <p:cNvSpPr/>
            <p:nvPr/>
          </p:nvSpPr>
          <p:spPr>
            <a:xfrm>
              <a:off x="-50229304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0" name="Ellipse 1589">
              <a:extLst>
                <a:ext uri="{FF2B5EF4-FFF2-40B4-BE49-F238E27FC236}">
                  <a16:creationId xmlns:a16="http://schemas.microsoft.com/office/drawing/2014/main" id="{80BE5719-A95C-AAA6-3F2E-ACD3F2CE53DA}"/>
                </a:ext>
              </a:extLst>
            </p:cNvPr>
            <p:cNvSpPr/>
            <p:nvPr/>
          </p:nvSpPr>
          <p:spPr>
            <a:xfrm>
              <a:off x="-50159460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1" name="Ellipse 1590">
              <a:extLst>
                <a:ext uri="{FF2B5EF4-FFF2-40B4-BE49-F238E27FC236}">
                  <a16:creationId xmlns:a16="http://schemas.microsoft.com/office/drawing/2014/main" id="{DDC09785-123F-D3CB-DEBA-732A747BA490}"/>
                </a:ext>
              </a:extLst>
            </p:cNvPr>
            <p:cNvSpPr/>
            <p:nvPr/>
          </p:nvSpPr>
          <p:spPr>
            <a:xfrm>
              <a:off x="-49539961" y="-647246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2" name="Ellipse 1591">
              <a:extLst>
                <a:ext uri="{FF2B5EF4-FFF2-40B4-BE49-F238E27FC236}">
                  <a16:creationId xmlns:a16="http://schemas.microsoft.com/office/drawing/2014/main" id="{19C12DD0-323E-29F9-D9CB-B422C2D6F7C2}"/>
                </a:ext>
              </a:extLst>
            </p:cNvPr>
            <p:cNvSpPr/>
            <p:nvPr/>
          </p:nvSpPr>
          <p:spPr>
            <a:xfrm>
              <a:off x="-50022348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3" name="Ellipse 1592">
              <a:extLst>
                <a:ext uri="{FF2B5EF4-FFF2-40B4-BE49-F238E27FC236}">
                  <a16:creationId xmlns:a16="http://schemas.microsoft.com/office/drawing/2014/main" id="{FDE8F3ED-9DAD-7CCA-72FB-5B0EB162EA65}"/>
                </a:ext>
              </a:extLst>
            </p:cNvPr>
            <p:cNvSpPr/>
            <p:nvPr/>
          </p:nvSpPr>
          <p:spPr>
            <a:xfrm>
              <a:off x="-49745548" y="-647246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4" name="Ellipse 1593">
              <a:extLst>
                <a:ext uri="{FF2B5EF4-FFF2-40B4-BE49-F238E27FC236}">
                  <a16:creationId xmlns:a16="http://schemas.microsoft.com/office/drawing/2014/main" id="{FA18D12E-7B61-64B4-C8DB-BFFCABC0D49A}"/>
                </a:ext>
              </a:extLst>
            </p:cNvPr>
            <p:cNvSpPr/>
            <p:nvPr/>
          </p:nvSpPr>
          <p:spPr>
            <a:xfrm>
              <a:off x="-49401319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5" name="Ellipse 1594">
              <a:extLst>
                <a:ext uri="{FF2B5EF4-FFF2-40B4-BE49-F238E27FC236}">
                  <a16:creationId xmlns:a16="http://schemas.microsoft.com/office/drawing/2014/main" id="{7B013E9A-D912-0E46-A499-7929426553B2}"/>
                </a:ext>
              </a:extLst>
            </p:cNvPr>
            <p:cNvSpPr/>
            <p:nvPr/>
          </p:nvSpPr>
          <p:spPr>
            <a:xfrm>
              <a:off x="-49815312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6" name="Ellipse 1595">
              <a:extLst>
                <a:ext uri="{FF2B5EF4-FFF2-40B4-BE49-F238E27FC236}">
                  <a16:creationId xmlns:a16="http://schemas.microsoft.com/office/drawing/2014/main" id="{CAB04791-68EC-3226-195F-D08D94FA935C}"/>
                </a:ext>
              </a:extLst>
            </p:cNvPr>
            <p:cNvSpPr/>
            <p:nvPr/>
          </p:nvSpPr>
          <p:spPr>
            <a:xfrm>
              <a:off x="-49745467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7" name="Ellipse 1596">
              <a:extLst>
                <a:ext uri="{FF2B5EF4-FFF2-40B4-BE49-F238E27FC236}">
                  <a16:creationId xmlns:a16="http://schemas.microsoft.com/office/drawing/2014/main" id="{97D53F0A-3712-1E9B-7BD1-263379C1D9B4}"/>
                </a:ext>
              </a:extLst>
            </p:cNvPr>
            <p:cNvSpPr/>
            <p:nvPr/>
          </p:nvSpPr>
          <p:spPr>
            <a:xfrm>
              <a:off x="-49056285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8" name="Ellipse 1597">
              <a:extLst>
                <a:ext uri="{FF2B5EF4-FFF2-40B4-BE49-F238E27FC236}">
                  <a16:creationId xmlns:a16="http://schemas.microsoft.com/office/drawing/2014/main" id="{F6482F26-4E16-CA0C-DCEF-D6E301848C99}"/>
                </a:ext>
              </a:extLst>
            </p:cNvPr>
            <p:cNvSpPr/>
            <p:nvPr/>
          </p:nvSpPr>
          <p:spPr>
            <a:xfrm>
              <a:off x="-48573334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9" name="Ellipse 1598">
              <a:extLst>
                <a:ext uri="{FF2B5EF4-FFF2-40B4-BE49-F238E27FC236}">
                  <a16:creationId xmlns:a16="http://schemas.microsoft.com/office/drawing/2014/main" id="{64DE11E2-5932-DB4F-C67C-EC33A1CEC500}"/>
                </a:ext>
              </a:extLst>
            </p:cNvPr>
            <p:cNvSpPr/>
            <p:nvPr/>
          </p:nvSpPr>
          <p:spPr>
            <a:xfrm>
              <a:off x="-49540042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0" name="Ellipse 1599">
              <a:extLst>
                <a:ext uri="{FF2B5EF4-FFF2-40B4-BE49-F238E27FC236}">
                  <a16:creationId xmlns:a16="http://schemas.microsoft.com/office/drawing/2014/main" id="{F2EBB982-A5B8-D02A-53E5-F483120ECC3E}"/>
                </a:ext>
              </a:extLst>
            </p:cNvPr>
            <p:cNvSpPr/>
            <p:nvPr/>
          </p:nvSpPr>
          <p:spPr>
            <a:xfrm>
              <a:off x="-49470197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1" name="Ellipse 1600">
              <a:extLst>
                <a:ext uri="{FF2B5EF4-FFF2-40B4-BE49-F238E27FC236}">
                  <a16:creationId xmlns:a16="http://schemas.microsoft.com/office/drawing/2014/main" id="{8A86D26F-74CA-DF39-8399-163844A3710E}"/>
                </a:ext>
              </a:extLst>
            </p:cNvPr>
            <p:cNvSpPr/>
            <p:nvPr/>
          </p:nvSpPr>
          <p:spPr>
            <a:xfrm>
              <a:off x="-49401319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2" name="Ellipse 1601">
              <a:extLst>
                <a:ext uri="{FF2B5EF4-FFF2-40B4-BE49-F238E27FC236}">
                  <a16:creationId xmlns:a16="http://schemas.microsoft.com/office/drawing/2014/main" id="{3FE48C38-FDCF-1BE4-8481-36EA23F2211F}"/>
                </a:ext>
              </a:extLst>
            </p:cNvPr>
            <p:cNvSpPr/>
            <p:nvPr/>
          </p:nvSpPr>
          <p:spPr>
            <a:xfrm>
              <a:off x="-49331474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3" name="Ellipse 1602">
              <a:extLst>
                <a:ext uri="{FF2B5EF4-FFF2-40B4-BE49-F238E27FC236}">
                  <a16:creationId xmlns:a16="http://schemas.microsoft.com/office/drawing/2014/main" id="{E93AC255-4862-D135-2EF1-495DBC23BE1E}"/>
                </a:ext>
              </a:extLst>
            </p:cNvPr>
            <p:cNvSpPr/>
            <p:nvPr/>
          </p:nvSpPr>
          <p:spPr>
            <a:xfrm>
              <a:off x="-48228300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4" name="Ellipse 1603">
              <a:extLst>
                <a:ext uri="{FF2B5EF4-FFF2-40B4-BE49-F238E27FC236}">
                  <a16:creationId xmlns:a16="http://schemas.microsoft.com/office/drawing/2014/main" id="{B13AF54D-9387-6909-01EE-4472F20EE899}"/>
                </a:ext>
              </a:extLst>
            </p:cNvPr>
            <p:cNvSpPr/>
            <p:nvPr/>
          </p:nvSpPr>
          <p:spPr>
            <a:xfrm>
              <a:off x="-47952546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5" name="Ellipse 1604">
              <a:extLst>
                <a:ext uri="{FF2B5EF4-FFF2-40B4-BE49-F238E27FC236}">
                  <a16:creationId xmlns:a16="http://schemas.microsoft.com/office/drawing/2014/main" id="{418DC658-188A-A0E3-DC5D-C6979F75D5DA}"/>
                </a:ext>
              </a:extLst>
            </p:cNvPr>
            <p:cNvSpPr/>
            <p:nvPr/>
          </p:nvSpPr>
          <p:spPr>
            <a:xfrm>
              <a:off x="-49126049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6" name="Ellipse 1605">
              <a:extLst>
                <a:ext uri="{FF2B5EF4-FFF2-40B4-BE49-F238E27FC236}">
                  <a16:creationId xmlns:a16="http://schemas.microsoft.com/office/drawing/2014/main" id="{399675D0-819E-F2E7-AD7F-F66F3C85C025}"/>
                </a:ext>
              </a:extLst>
            </p:cNvPr>
            <p:cNvSpPr/>
            <p:nvPr/>
          </p:nvSpPr>
          <p:spPr>
            <a:xfrm>
              <a:off x="-49056204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7" name="Ellipse 1606">
              <a:extLst>
                <a:ext uri="{FF2B5EF4-FFF2-40B4-BE49-F238E27FC236}">
                  <a16:creationId xmlns:a16="http://schemas.microsoft.com/office/drawing/2014/main" id="{5D3C0A92-1924-6577-34B5-AFC0EB3374DE}"/>
                </a:ext>
              </a:extLst>
            </p:cNvPr>
            <p:cNvSpPr/>
            <p:nvPr/>
          </p:nvSpPr>
          <p:spPr>
            <a:xfrm>
              <a:off x="-48987326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8" name="Ellipse 1607">
              <a:extLst>
                <a:ext uri="{FF2B5EF4-FFF2-40B4-BE49-F238E27FC236}">
                  <a16:creationId xmlns:a16="http://schemas.microsoft.com/office/drawing/2014/main" id="{095436B8-16C2-DDE3-EE3E-005F849EA31B}"/>
                </a:ext>
              </a:extLst>
            </p:cNvPr>
            <p:cNvSpPr/>
            <p:nvPr/>
          </p:nvSpPr>
          <p:spPr>
            <a:xfrm>
              <a:off x="-48917482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9" name="Ellipse 1608">
              <a:extLst>
                <a:ext uri="{FF2B5EF4-FFF2-40B4-BE49-F238E27FC236}">
                  <a16:creationId xmlns:a16="http://schemas.microsoft.com/office/drawing/2014/main" id="{CB3F857B-2F09-E8EF-7202-81A877B63733}"/>
                </a:ext>
              </a:extLst>
            </p:cNvPr>
            <p:cNvSpPr/>
            <p:nvPr/>
          </p:nvSpPr>
          <p:spPr>
            <a:xfrm>
              <a:off x="-47814307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0" name="Ellipse 1609">
              <a:extLst>
                <a:ext uri="{FF2B5EF4-FFF2-40B4-BE49-F238E27FC236}">
                  <a16:creationId xmlns:a16="http://schemas.microsoft.com/office/drawing/2014/main" id="{A0C3885C-695B-C084-83CD-E5AB099E46CB}"/>
                </a:ext>
              </a:extLst>
            </p:cNvPr>
            <p:cNvSpPr/>
            <p:nvPr/>
          </p:nvSpPr>
          <p:spPr>
            <a:xfrm>
              <a:off x="-52679103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1" name="Ellipse 1610">
              <a:extLst>
                <a:ext uri="{FF2B5EF4-FFF2-40B4-BE49-F238E27FC236}">
                  <a16:creationId xmlns:a16="http://schemas.microsoft.com/office/drawing/2014/main" id="{3F4D9413-EA3F-8E8D-0552-8E742C85034C}"/>
                </a:ext>
              </a:extLst>
            </p:cNvPr>
            <p:cNvSpPr/>
            <p:nvPr/>
          </p:nvSpPr>
          <p:spPr>
            <a:xfrm>
              <a:off x="-48712056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2" name="Ellipse 1611">
              <a:extLst>
                <a:ext uri="{FF2B5EF4-FFF2-40B4-BE49-F238E27FC236}">
                  <a16:creationId xmlns:a16="http://schemas.microsoft.com/office/drawing/2014/main" id="{8F88B9DB-3B66-EF60-B5A5-D3DA2F1DA411}"/>
                </a:ext>
              </a:extLst>
            </p:cNvPr>
            <p:cNvSpPr/>
            <p:nvPr/>
          </p:nvSpPr>
          <p:spPr>
            <a:xfrm>
              <a:off x="-48642212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3" name="Ellipse 1612">
              <a:extLst>
                <a:ext uri="{FF2B5EF4-FFF2-40B4-BE49-F238E27FC236}">
                  <a16:creationId xmlns:a16="http://schemas.microsoft.com/office/drawing/2014/main" id="{DF3F3EDF-B094-AD7E-BE52-0736A18B146B}"/>
                </a:ext>
              </a:extLst>
            </p:cNvPr>
            <p:cNvSpPr/>
            <p:nvPr/>
          </p:nvSpPr>
          <p:spPr>
            <a:xfrm>
              <a:off x="-48573334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4" name="Ellipse 1613">
              <a:extLst>
                <a:ext uri="{FF2B5EF4-FFF2-40B4-BE49-F238E27FC236}">
                  <a16:creationId xmlns:a16="http://schemas.microsoft.com/office/drawing/2014/main" id="{D1328CB4-9A41-BD52-74E2-626AB1098B0C}"/>
                </a:ext>
              </a:extLst>
            </p:cNvPr>
            <p:cNvSpPr/>
            <p:nvPr/>
          </p:nvSpPr>
          <p:spPr>
            <a:xfrm>
              <a:off x="-48503489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5" name="Ellipse 1614">
              <a:extLst>
                <a:ext uri="{FF2B5EF4-FFF2-40B4-BE49-F238E27FC236}">
                  <a16:creationId xmlns:a16="http://schemas.microsoft.com/office/drawing/2014/main" id="{F3EAC3D4-A5CE-2950-0595-5069938BBBA5}"/>
                </a:ext>
              </a:extLst>
            </p:cNvPr>
            <p:cNvSpPr/>
            <p:nvPr/>
          </p:nvSpPr>
          <p:spPr>
            <a:xfrm>
              <a:off x="-46951762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6" name="Ellipse 1615">
              <a:extLst>
                <a:ext uri="{FF2B5EF4-FFF2-40B4-BE49-F238E27FC236}">
                  <a16:creationId xmlns:a16="http://schemas.microsoft.com/office/drawing/2014/main" id="{832E4C79-C11C-4441-F6B5-16892F81D546}"/>
                </a:ext>
              </a:extLst>
            </p:cNvPr>
            <p:cNvSpPr/>
            <p:nvPr/>
          </p:nvSpPr>
          <p:spPr>
            <a:xfrm>
              <a:off x="-47572791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7" name="Ellipse 1616">
              <a:extLst>
                <a:ext uri="{FF2B5EF4-FFF2-40B4-BE49-F238E27FC236}">
                  <a16:creationId xmlns:a16="http://schemas.microsoft.com/office/drawing/2014/main" id="{1FD3B643-D12A-1D1E-F4D9-9840D1D5D79B}"/>
                </a:ext>
              </a:extLst>
            </p:cNvPr>
            <p:cNvSpPr/>
            <p:nvPr/>
          </p:nvSpPr>
          <p:spPr>
            <a:xfrm>
              <a:off x="-47884071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8" name="Ellipse 1617">
              <a:extLst>
                <a:ext uri="{FF2B5EF4-FFF2-40B4-BE49-F238E27FC236}">
                  <a16:creationId xmlns:a16="http://schemas.microsoft.com/office/drawing/2014/main" id="{F34E57C1-FE9A-3B5A-C4F8-2412C619A303}"/>
                </a:ext>
              </a:extLst>
            </p:cNvPr>
            <p:cNvSpPr/>
            <p:nvPr/>
          </p:nvSpPr>
          <p:spPr>
            <a:xfrm>
              <a:off x="-47814226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9" name="Ellipse 1618">
              <a:extLst>
                <a:ext uri="{FF2B5EF4-FFF2-40B4-BE49-F238E27FC236}">
                  <a16:creationId xmlns:a16="http://schemas.microsoft.com/office/drawing/2014/main" id="{99D7B64B-9581-0369-66AF-201D8EED4A8A}"/>
                </a:ext>
              </a:extLst>
            </p:cNvPr>
            <p:cNvSpPr/>
            <p:nvPr/>
          </p:nvSpPr>
          <p:spPr>
            <a:xfrm>
              <a:off x="-47745348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0" name="Ellipse 1619">
              <a:extLst>
                <a:ext uri="{FF2B5EF4-FFF2-40B4-BE49-F238E27FC236}">
                  <a16:creationId xmlns:a16="http://schemas.microsoft.com/office/drawing/2014/main" id="{2920886B-3D43-A05B-0352-BBF160327FB2}"/>
                </a:ext>
              </a:extLst>
            </p:cNvPr>
            <p:cNvSpPr/>
            <p:nvPr/>
          </p:nvSpPr>
          <p:spPr>
            <a:xfrm>
              <a:off x="-46986241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1" name="Ellipse 1620">
              <a:extLst>
                <a:ext uri="{FF2B5EF4-FFF2-40B4-BE49-F238E27FC236}">
                  <a16:creationId xmlns:a16="http://schemas.microsoft.com/office/drawing/2014/main" id="{DAEEE4F1-6B55-52FE-C47B-D32990A75F6E}"/>
                </a:ext>
              </a:extLst>
            </p:cNvPr>
            <p:cNvSpPr/>
            <p:nvPr/>
          </p:nvSpPr>
          <p:spPr>
            <a:xfrm>
              <a:off x="-52539978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2" name="Ellipse 1621">
              <a:extLst>
                <a:ext uri="{FF2B5EF4-FFF2-40B4-BE49-F238E27FC236}">
                  <a16:creationId xmlns:a16="http://schemas.microsoft.com/office/drawing/2014/main" id="{1F416C83-D28F-29D6-8E53-7C79705E6AFC}"/>
                </a:ext>
              </a:extLst>
            </p:cNvPr>
            <p:cNvSpPr/>
            <p:nvPr/>
          </p:nvSpPr>
          <p:spPr>
            <a:xfrm>
              <a:off x="-53920115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3" name="Ellipse 1622">
              <a:extLst>
                <a:ext uri="{FF2B5EF4-FFF2-40B4-BE49-F238E27FC236}">
                  <a16:creationId xmlns:a16="http://schemas.microsoft.com/office/drawing/2014/main" id="{060B7083-D7D7-FC29-74C9-7F44DED25729}"/>
                </a:ext>
              </a:extLst>
            </p:cNvPr>
            <p:cNvSpPr/>
            <p:nvPr/>
          </p:nvSpPr>
          <p:spPr>
            <a:xfrm>
              <a:off x="-52470617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4" name="Ellipse 1623">
              <a:extLst>
                <a:ext uri="{FF2B5EF4-FFF2-40B4-BE49-F238E27FC236}">
                  <a16:creationId xmlns:a16="http://schemas.microsoft.com/office/drawing/2014/main" id="{FC3D0FAE-38F2-6551-D404-2764C0484994}"/>
                </a:ext>
              </a:extLst>
            </p:cNvPr>
            <p:cNvSpPr/>
            <p:nvPr/>
          </p:nvSpPr>
          <p:spPr>
            <a:xfrm>
              <a:off x="-52265111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5" name="Ellipse 1624">
              <a:extLst>
                <a:ext uri="{FF2B5EF4-FFF2-40B4-BE49-F238E27FC236}">
                  <a16:creationId xmlns:a16="http://schemas.microsoft.com/office/drawing/2014/main" id="{B001CE85-991B-39B0-7328-82740E4BFB7C}"/>
                </a:ext>
              </a:extLst>
            </p:cNvPr>
            <p:cNvSpPr/>
            <p:nvPr/>
          </p:nvSpPr>
          <p:spPr>
            <a:xfrm>
              <a:off x="-52195588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6" name="Ellipse 1625">
              <a:extLst>
                <a:ext uri="{FF2B5EF4-FFF2-40B4-BE49-F238E27FC236}">
                  <a16:creationId xmlns:a16="http://schemas.microsoft.com/office/drawing/2014/main" id="{5F800491-E3FA-819C-9E22-DF333D586041}"/>
                </a:ext>
              </a:extLst>
            </p:cNvPr>
            <p:cNvSpPr/>
            <p:nvPr/>
          </p:nvSpPr>
          <p:spPr>
            <a:xfrm>
              <a:off x="-52125985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7" name="Ellipse 1626">
              <a:extLst>
                <a:ext uri="{FF2B5EF4-FFF2-40B4-BE49-F238E27FC236}">
                  <a16:creationId xmlns:a16="http://schemas.microsoft.com/office/drawing/2014/main" id="{BC859229-453E-AB78-7B34-8016AD8DE248}"/>
                </a:ext>
              </a:extLst>
            </p:cNvPr>
            <p:cNvSpPr/>
            <p:nvPr/>
          </p:nvSpPr>
          <p:spPr>
            <a:xfrm>
              <a:off x="-52056624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8" name="Ellipse 1627">
              <a:extLst>
                <a:ext uri="{FF2B5EF4-FFF2-40B4-BE49-F238E27FC236}">
                  <a16:creationId xmlns:a16="http://schemas.microsoft.com/office/drawing/2014/main" id="{E3557FF6-09BD-FD92-5133-D14756A5DF73}"/>
                </a:ext>
              </a:extLst>
            </p:cNvPr>
            <p:cNvSpPr/>
            <p:nvPr/>
          </p:nvSpPr>
          <p:spPr>
            <a:xfrm>
              <a:off x="-53506122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9" name="Ellipse 1628">
              <a:extLst>
                <a:ext uri="{FF2B5EF4-FFF2-40B4-BE49-F238E27FC236}">
                  <a16:creationId xmlns:a16="http://schemas.microsoft.com/office/drawing/2014/main" id="{EBBA614C-B947-C5C2-040A-FBF2D9E93224}"/>
                </a:ext>
              </a:extLst>
            </p:cNvPr>
            <p:cNvSpPr/>
            <p:nvPr/>
          </p:nvSpPr>
          <p:spPr>
            <a:xfrm>
              <a:off x="-47779747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0" name="Ellipse 1629">
              <a:extLst>
                <a:ext uri="{FF2B5EF4-FFF2-40B4-BE49-F238E27FC236}">
                  <a16:creationId xmlns:a16="http://schemas.microsoft.com/office/drawing/2014/main" id="{1238E736-59D9-A134-DC91-7F32F4C700CC}"/>
                </a:ext>
              </a:extLst>
            </p:cNvPr>
            <p:cNvSpPr/>
            <p:nvPr/>
          </p:nvSpPr>
          <p:spPr>
            <a:xfrm>
              <a:off x="-53368366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1" name="Ellipse 1630">
              <a:extLst>
                <a:ext uri="{FF2B5EF4-FFF2-40B4-BE49-F238E27FC236}">
                  <a16:creationId xmlns:a16="http://schemas.microsoft.com/office/drawing/2014/main" id="{9A4B002C-E329-165E-A779-67DDF037F5F7}"/>
                </a:ext>
              </a:extLst>
            </p:cNvPr>
            <p:cNvSpPr/>
            <p:nvPr/>
          </p:nvSpPr>
          <p:spPr>
            <a:xfrm>
              <a:off x="-49435718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2" name="Ellipse 1631">
              <a:extLst>
                <a:ext uri="{FF2B5EF4-FFF2-40B4-BE49-F238E27FC236}">
                  <a16:creationId xmlns:a16="http://schemas.microsoft.com/office/drawing/2014/main" id="{BD5632D2-38A1-2256-C6DF-795A6AD0D9F8}"/>
                </a:ext>
              </a:extLst>
            </p:cNvPr>
            <p:cNvSpPr/>
            <p:nvPr/>
          </p:nvSpPr>
          <p:spPr>
            <a:xfrm>
              <a:off x="-51851118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3" name="Ellipse 1632">
              <a:extLst>
                <a:ext uri="{FF2B5EF4-FFF2-40B4-BE49-F238E27FC236}">
                  <a16:creationId xmlns:a16="http://schemas.microsoft.com/office/drawing/2014/main" id="{F3864DE0-1B15-45E1-F586-DF074752E18E}"/>
                </a:ext>
              </a:extLst>
            </p:cNvPr>
            <p:cNvSpPr/>
            <p:nvPr/>
          </p:nvSpPr>
          <p:spPr>
            <a:xfrm>
              <a:off x="-51781596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4" name="Ellipse 1633">
              <a:extLst>
                <a:ext uri="{FF2B5EF4-FFF2-40B4-BE49-F238E27FC236}">
                  <a16:creationId xmlns:a16="http://schemas.microsoft.com/office/drawing/2014/main" id="{8DCD2BC0-30A7-0D02-D5F1-BAEFCD50A3D2}"/>
                </a:ext>
              </a:extLst>
            </p:cNvPr>
            <p:cNvSpPr/>
            <p:nvPr/>
          </p:nvSpPr>
          <p:spPr>
            <a:xfrm>
              <a:off x="-51711993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5" name="Ellipse 1634">
              <a:extLst>
                <a:ext uri="{FF2B5EF4-FFF2-40B4-BE49-F238E27FC236}">
                  <a16:creationId xmlns:a16="http://schemas.microsoft.com/office/drawing/2014/main" id="{641A7AEC-96CD-A45E-59B1-50731672FAE9}"/>
                </a:ext>
              </a:extLst>
            </p:cNvPr>
            <p:cNvSpPr/>
            <p:nvPr/>
          </p:nvSpPr>
          <p:spPr>
            <a:xfrm>
              <a:off x="-51642631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6" name="Ellipse 1635">
              <a:extLst>
                <a:ext uri="{FF2B5EF4-FFF2-40B4-BE49-F238E27FC236}">
                  <a16:creationId xmlns:a16="http://schemas.microsoft.com/office/drawing/2014/main" id="{829CA6FD-5A62-CCD8-168E-AB79A77BCE91}"/>
                </a:ext>
              </a:extLst>
            </p:cNvPr>
            <p:cNvSpPr/>
            <p:nvPr/>
          </p:nvSpPr>
          <p:spPr>
            <a:xfrm>
              <a:off x="-52954373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7" name="Ellipse 1636">
              <a:extLst>
                <a:ext uri="{FF2B5EF4-FFF2-40B4-BE49-F238E27FC236}">
                  <a16:creationId xmlns:a16="http://schemas.microsoft.com/office/drawing/2014/main" id="{AF4FD037-B5D3-A1EC-5227-7E2B2FDD21DC}"/>
                </a:ext>
              </a:extLst>
            </p:cNvPr>
            <p:cNvSpPr/>
            <p:nvPr/>
          </p:nvSpPr>
          <p:spPr>
            <a:xfrm>
              <a:off x="-51437125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8" name="Ellipse 1637">
              <a:extLst>
                <a:ext uri="{FF2B5EF4-FFF2-40B4-BE49-F238E27FC236}">
                  <a16:creationId xmlns:a16="http://schemas.microsoft.com/office/drawing/2014/main" id="{A241739E-3846-AB68-B74C-3FC7695B9CF4}"/>
                </a:ext>
              </a:extLst>
            </p:cNvPr>
            <p:cNvSpPr/>
            <p:nvPr/>
          </p:nvSpPr>
          <p:spPr>
            <a:xfrm>
              <a:off x="-49849710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9" name="Ellipse 1638">
              <a:extLst>
                <a:ext uri="{FF2B5EF4-FFF2-40B4-BE49-F238E27FC236}">
                  <a16:creationId xmlns:a16="http://schemas.microsoft.com/office/drawing/2014/main" id="{D05C6848-A692-321E-5FD9-94C8EE31DBCC}"/>
                </a:ext>
              </a:extLst>
            </p:cNvPr>
            <p:cNvSpPr/>
            <p:nvPr/>
          </p:nvSpPr>
          <p:spPr>
            <a:xfrm>
              <a:off x="-51367603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" name="Ellipse 1639">
              <a:extLst>
                <a:ext uri="{FF2B5EF4-FFF2-40B4-BE49-F238E27FC236}">
                  <a16:creationId xmlns:a16="http://schemas.microsoft.com/office/drawing/2014/main" id="{F94C4384-2034-EBB8-4832-9AF80A9A0386}"/>
                </a:ext>
              </a:extLst>
            </p:cNvPr>
            <p:cNvSpPr/>
            <p:nvPr/>
          </p:nvSpPr>
          <p:spPr>
            <a:xfrm>
              <a:off x="-51228639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1" name="Ellipse 1640">
              <a:extLst>
                <a:ext uri="{FF2B5EF4-FFF2-40B4-BE49-F238E27FC236}">
                  <a16:creationId xmlns:a16="http://schemas.microsoft.com/office/drawing/2014/main" id="{26F66802-4929-FAD0-2775-2D1645D31A20}"/>
                </a:ext>
              </a:extLst>
            </p:cNvPr>
            <p:cNvSpPr/>
            <p:nvPr/>
          </p:nvSpPr>
          <p:spPr>
            <a:xfrm>
              <a:off x="-52609339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2" name="Ellipse 1641">
              <a:extLst>
                <a:ext uri="{FF2B5EF4-FFF2-40B4-BE49-F238E27FC236}">
                  <a16:creationId xmlns:a16="http://schemas.microsoft.com/office/drawing/2014/main" id="{515D2E05-3E6A-97E3-330B-A4374DE13FB0}"/>
                </a:ext>
              </a:extLst>
            </p:cNvPr>
            <p:cNvSpPr/>
            <p:nvPr/>
          </p:nvSpPr>
          <p:spPr>
            <a:xfrm>
              <a:off x="-51023133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3" name="Ellipse 1642">
              <a:extLst>
                <a:ext uri="{FF2B5EF4-FFF2-40B4-BE49-F238E27FC236}">
                  <a16:creationId xmlns:a16="http://schemas.microsoft.com/office/drawing/2014/main" id="{FEF30887-BB0F-5422-81D5-E2FC5CBC1D72}"/>
                </a:ext>
              </a:extLst>
            </p:cNvPr>
            <p:cNvSpPr/>
            <p:nvPr/>
          </p:nvSpPr>
          <p:spPr>
            <a:xfrm>
              <a:off x="-50953610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4" name="Ellipse 1643">
              <a:extLst>
                <a:ext uri="{FF2B5EF4-FFF2-40B4-BE49-F238E27FC236}">
                  <a16:creationId xmlns:a16="http://schemas.microsoft.com/office/drawing/2014/main" id="{5F72DF7F-951E-C5C7-F712-7E0B10DF9052}"/>
                </a:ext>
              </a:extLst>
            </p:cNvPr>
            <p:cNvSpPr/>
            <p:nvPr/>
          </p:nvSpPr>
          <p:spPr>
            <a:xfrm>
              <a:off x="-52195347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5" name="Ellipse 1644">
              <a:extLst>
                <a:ext uri="{FF2B5EF4-FFF2-40B4-BE49-F238E27FC236}">
                  <a16:creationId xmlns:a16="http://schemas.microsoft.com/office/drawing/2014/main" id="{72DDEC27-2F57-8078-9EEA-E8F35D7517A5}"/>
                </a:ext>
              </a:extLst>
            </p:cNvPr>
            <p:cNvSpPr/>
            <p:nvPr/>
          </p:nvSpPr>
          <p:spPr>
            <a:xfrm>
              <a:off x="-52126388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6" name="Ellipse 1645">
              <a:extLst>
                <a:ext uri="{FF2B5EF4-FFF2-40B4-BE49-F238E27FC236}">
                  <a16:creationId xmlns:a16="http://schemas.microsoft.com/office/drawing/2014/main" id="{55AE69B6-F544-3AD5-A477-7C9C7F1776BC}"/>
                </a:ext>
              </a:extLst>
            </p:cNvPr>
            <p:cNvSpPr/>
            <p:nvPr/>
          </p:nvSpPr>
          <p:spPr>
            <a:xfrm>
              <a:off x="-50609140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" name="Ellipse 1646">
              <a:extLst>
                <a:ext uri="{FF2B5EF4-FFF2-40B4-BE49-F238E27FC236}">
                  <a16:creationId xmlns:a16="http://schemas.microsoft.com/office/drawing/2014/main" id="{F8D3594B-F89E-0AA3-2BE0-9D054454F9B0}"/>
                </a:ext>
              </a:extLst>
            </p:cNvPr>
            <p:cNvSpPr/>
            <p:nvPr/>
          </p:nvSpPr>
          <p:spPr>
            <a:xfrm>
              <a:off x="-50677696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8" name="Ellipse 1647">
              <a:extLst>
                <a:ext uri="{FF2B5EF4-FFF2-40B4-BE49-F238E27FC236}">
                  <a16:creationId xmlns:a16="http://schemas.microsoft.com/office/drawing/2014/main" id="{0BD399DC-8DDB-E7CD-4B7C-F58642D6C80E}"/>
                </a:ext>
              </a:extLst>
            </p:cNvPr>
            <p:cNvSpPr/>
            <p:nvPr/>
          </p:nvSpPr>
          <p:spPr>
            <a:xfrm>
              <a:off x="-50746010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9" name="Ellipse 1648">
              <a:extLst>
                <a:ext uri="{FF2B5EF4-FFF2-40B4-BE49-F238E27FC236}">
                  <a16:creationId xmlns:a16="http://schemas.microsoft.com/office/drawing/2014/main" id="{D0D42C17-B8B9-4A68-3EF3-D578B3159A6A}"/>
                </a:ext>
              </a:extLst>
            </p:cNvPr>
            <p:cNvSpPr/>
            <p:nvPr/>
          </p:nvSpPr>
          <p:spPr>
            <a:xfrm>
              <a:off x="-50814968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0" name="Ellipse 1649">
              <a:extLst>
                <a:ext uri="{FF2B5EF4-FFF2-40B4-BE49-F238E27FC236}">
                  <a16:creationId xmlns:a16="http://schemas.microsoft.com/office/drawing/2014/main" id="{85A8AB5D-223C-BDFC-E49F-23C4338218C3}"/>
                </a:ext>
              </a:extLst>
            </p:cNvPr>
            <p:cNvSpPr/>
            <p:nvPr/>
          </p:nvSpPr>
          <p:spPr>
            <a:xfrm>
              <a:off x="-51781354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1" name="Ellipse 1650">
              <a:extLst>
                <a:ext uri="{FF2B5EF4-FFF2-40B4-BE49-F238E27FC236}">
                  <a16:creationId xmlns:a16="http://schemas.microsoft.com/office/drawing/2014/main" id="{2D78149D-84A7-BD8F-0995-522A77737D07}"/>
                </a:ext>
              </a:extLst>
            </p:cNvPr>
            <p:cNvSpPr/>
            <p:nvPr/>
          </p:nvSpPr>
          <p:spPr>
            <a:xfrm>
              <a:off x="-51712395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2" name="Ellipse 1651">
              <a:extLst>
                <a:ext uri="{FF2B5EF4-FFF2-40B4-BE49-F238E27FC236}">
                  <a16:creationId xmlns:a16="http://schemas.microsoft.com/office/drawing/2014/main" id="{BA091ABA-DCBE-EF21-0FCD-5901C43AB7B1}"/>
                </a:ext>
              </a:extLst>
            </p:cNvPr>
            <p:cNvSpPr/>
            <p:nvPr/>
          </p:nvSpPr>
          <p:spPr>
            <a:xfrm>
              <a:off x="-50539618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3" name="Ellipse 1652">
              <a:extLst>
                <a:ext uri="{FF2B5EF4-FFF2-40B4-BE49-F238E27FC236}">
                  <a16:creationId xmlns:a16="http://schemas.microsoft.com/office/drawing/2014/main" id="{B6D0F1F4-D68B-251C-E2A8-CFADD81F2121}"/>
                </a:ext>
              </a:extLst>
            </p:cNvPr>
            <p:cNvSpPr/>
            <p:nvPr/>
          </p:nvSpPr>
          <p:spPr>
            <a:xfrm>
              <a:off x="-50401217" y="-880257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4" name="Ellipse 1653">
              <a:extLst>
                <a:ext uri="{FF2B5EF4-FFF2-40B4-BE49-F238E27FC236}">
                  <a16:creationId xmlns:a16="http://schemas.microsoft.com/office/drawing/2014/main" id="{252CF899-3B75-5102-D627-7378D7E1DBF8}"/>
                </a:ext>
              </a:extLst>
            </p:cNvPr>
            <p:cNvSpPr/>
            <p:nvPr/>
          </p:nvSpPr>
          <p:spPr>
            <a:xfrm>
              <a:off x="-51022810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5" name="Ellipse 1654">
              <a:extLst>
                <a:ext uri="{FF2B5EF4-FFF2-40B4-BE49-F238E27FC236}">
                  <a16:creationId xmlns:a16="http://schemas.microsoft.com/office/drawing/2014/main" id="{274C8BE9-2A4C-C4B8-AF95-F0A3D0021771}"/>
                </a:ext>
              </a:extLst>
            </p:cNvPr>
            <p:cNvSpPr/>
            <p:nvPr/>
          </p:nvSpPr>
          <p:spPr>
            <a:xfrm>
              <a:off x="-51091688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6" name="Ellipse 1655">
              <a:extLst>
                <a:ext uri="{FF2B5EF4-FFF2-40B4-BE49-F238E27FC236}">
                  <a16:creationId xmlns:a16="http://schemas.microsoft.com/office/drawing/2014/main" id="{755DEADD-C506-4973-D913-CF629CFEFD70}"/>
                </a:ext>
              </a:extLst>
            </p:cNvPr>
            <p:cNvSpPr/>
            <p:nvPr/>
          </p:nvSpPr>
          <p:spPr>
            <a:xfrm>
              <a:off x="-51367361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7" name="Ellipse 1656">
              <a:extLst>
                <a:ext uri="{FF2B5EF4-FFF2-40B4-BE49-F238E27FC236}">
                  <a16:creationId xmlns:a16="http://schemas.microsoft.com/office/drawing/2014/main" id="{9C4335C5-457B-C1D9-9146-6CDD88FCCC8E}"/>
                </a:ext>
              </a:extLst>
            </p:cNvPr>
            <p:cNvSpPr/>
            <p:nvPr/>
          </p:nvSpPr>
          <p:spPr>
            <a:xfrm>
              <a:off x="-51298403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8" name="Ellipse 1657">
              <a:extLst>
                <a:ext uri="{FF2B5EF4-FFF2-40B4-BE49-F238E27FC236}">
                  <a16:creationId xmlns:a16="http://schemas.microsoft.com/office/drawing/2014/main" id="{A5ECE553-BFF1-0A9E-30C2-1673CACA933E}"/>
                </a:ext>
              </a:extLst>
            </p:cNvPr>
            <p:cNvSpPr/>
            <p:nvPr/>
          </p:nvSpPr>
          <p:spPr>
            <a:xfrm>
              <a:off x="-51160002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9" name="Ellipse 1658">
              <a:extLst>
                <a:ext uri="{FF2B5EF4-FFF2-40B4-BE49-F238E27FC236}">
                  <a16:creationId xmlns:a16="http://schemas.microsoft.com/office/drawing/2014/main" id="{98EAD903-0EF1-AB43-1F93-B7D30CA3EB19}"/>
                </a:ext>
              </a:extLst>
            </p:cNvPr>
            <p:cNvSpPr/>
            <p:nvPr/>
          </p:nvSpPr>
          <p:spPr>
            <a:xfrm>
              <a:off x="-49987225" y="-880257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0" name="Ellipse 1659">
              <a:extLst>
                <a:ext uri="{FF2B5EF4-FFF2-40B4-BE49-F238E27FC236}">
                  <a16:creationId xmlns:a16="http://schemas.microsoft.com/office/drawing/2014/main" id="{A54DD7DD-9581-FF90-5DD1-BDE89DA26951}"/>
                </a:ext>
              </a:extLst>
            </p:cNvPr>
            <p:cNvSpPr/>
            <p:nvPr/>
          </p:nvSpPr>
          <p:spPr>
            <a:xfrm>
              <a:off x="-52264788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1" name="Ellipse 1660">
              <a:extLst>
                <a:ext uri="{FF2B5EF4-FFF2-40B4-BE49-F238E27FC236}">
                  <a16:creationId xmlns:a16="http://schemas.microsoft.com/office/drawing/2014/main" id="{2F0F0B4B-15FC-C6CB-16D8-3F396B082858}"/>
                </a:ext>
              </a:extLst>
            </p:cNvPr>
            <p:cNvSpPr/>
            <p:nvPr/>
          </p:nvSpPr>
          <p:spPr>
            <a:xfrm>
              <a:off x="-52333586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2" name="Ellipse 1661">
              <a:extLst>
                <a:ext uri="{FF2B5EF4-FFF2-40B4-BE49-F238E27FC236}">
                  <a16:creationId xmlns:a16="http://schemas.microsoft.com/office/drawing/2014/main" id="{08DC1F7E-694B-4503-5245-72713A1AC8BA}"/>
                </a:ext>
              </a:extLst>
            </p:cNvPr>
            <p:cNvSpPr/>
            <p:nvPr/>
          </p:nvSpPr>
          <p:spPr>
            <a:xfrm>
              <a:off x="-50953369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3" name="Ellipse 1662">
              <a:extLst>
                <a:ext uri="{FF2B5EF4-FFF2-40B4-BE49-F238E27FC236}">
                  <a16:creationId xmlns:a16="http://schemas.microsoft.com/office/drawing/2014/main" id="{4E9E111F-1E83-E0EE-362B-B02F6C0756F1}"/>
                </a:ext>
              </a:extLst>
            </p:cNvPr>
            <p:cNvSpPr/>
            <p:nvPr/>
          </p:nvSpPr>
          <p:spPr>
            <a:xfrm>
              <a:off x="-47918147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4" name="Ellipse 1663">
              <a:extLst>
                <a:ext uri="{FF2B5EF4-FFF2-40B4-BE49-F238E27FC236}">
                  <a16:creationId xmlns:a16="http://schemas.microsoft.com/office/drawing/2014/main" id="{0FEEA04B-843D-D211-22EA-E983D205C592}"/>
                </a:ext>
              </a:extLst>
            </p:cNvPr>
            <p:cNvSpPr/>
            <p:nvPr/>
          </p:nvSpPr>
          <p:spPr>
            <a:xfrm>
              <a:off x="-52401980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5" name="Ellipse 1664">
              <a:extLst>
                <a:ext uri="{FF2B5EF4-FFF2-40B4-BE49-F238E27FC236}">
                  <a16:creationId xmlns:a16="http://schemas.microsoft.com/office/drawing/2014/main" id="{168C5D93-98EC-20B7-7AA6-641BD596F254}"/>
                </a:ext>
              </a:extLst>
            </p:cNvPr>
            <p:cNvSpPr/>
            <p:nvPr/>
          </p:nvSpPr>
          <p:spPr>
            <a:xfrm>
              <a:off x="-52470939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6" name="Ellipse 1665">
              <a:extLst>
                <a:ext uri="{FF2B5EF4-FFF2-40B4-BE49-F238E27FC236}">
                  <a16:creationId xmlns:a16="http://schemas.microsoft.com/office/drawing/2014/main" id="{19695349-8488-7228-269A-EAD43519B87A}"/>
                </a:ext>
              </a:extLst>
            </p:cNvPr>
            <p:cNvSpPr/>
            <p:nvPr/>
          </p:nvSpPr>
          <p:spPr>
            <a:xfrm>
              <a:off x="-49781155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7" name="Ellipse 1666">
              <a:extLst>
                <a:ext uri="{FF2B5EF4-FFF2-40B4-BE49-F238E27FC236}">
                  <a16:creationId xmlns:a16="http://schemas.microsoft.com/office/drawing/2014/main" id="{64B8B41C-C627-0AD7-AD26-B1F2022FDB6A}"/>
                </a:ext>
              </a:extLst>
            </p:cNvPr>
            <p:cNvSpPr/>
            <p:nvPr/>
          </p:nvSpPr>
          <p:spPr>
            <a:xfrm>
              <a:off x="-52678781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8" name="Ellipse 1667">
              <a:extLst>
                <a:ext uri="{FF2B5EF4-FFF2-40B4-BE49-F238E27FC236}">
                  <a16:creationId xmlns:a16="http://schemas.microsoft.com/office/drawing/2014/main" id="{70C6C1C4-C4BA-A2DD-312F-078EBDCF8CB7}"/>
                </a:ext>
              </a:extLst>
            </p:cNvPr>
            <p:cNvSpPr/>
            <p:nvPr/>
          </p:nvSpPr>
          <p:spPr>
            <a:xfrm>
              <a:off x="-50539376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9" name="Ellipse 1668">
              <a:extLst>
                <a:ext uri="{FF2B5EF4-FFF2-40B4-BE49-F238E27FC236}">
                  <a16:creationId xmlns:a16="http://schemas.microsoft.com/office/drawing/2014/main" id="{A61B2FAE-92D7-6CDC-8A63-05EEB4DE7446}"/>
                </a:ext>
              </a:extLst>
            </p:cNvPr>
            <p:cNvSpPr/>
            <p:nvPr/>
          </p:nvSpPr>
          <p:spPr>
            <a:xfrm>
              <a:off x="-47986784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0" name="Ellipse 1669">
              <a:extLst>
                <a:ext uri="{FF2B5EF4-FFF2-40B4-BE49-F238E27FC236}">
                  <a16:creationId xmlns:a16="http://schemas.microsoft.com/office/drawing/2014/main" id="{17B8A5F7-C79C-FDA7-2623-4B5366AB09B4}"/>
                </a:ext>
              </a:extLst>
            </p:cNvPr>
            <p:cNvSpPr/>
            <p:nvPr/>
          </p:nvSpPr>
          <p:spPr>
            <a:xfrm>
              <a:off x="-50401620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1" name="Ellipse 1670">
              <a:extLst>
                <a:ext uri="{FF2B5EF4-FFF2-40B4-BE49-F238E27FC236}">
                  <a16:creationId xmlns:a16="http://schemas.microsoft.com/office/drawing/2014/main" id="{A722A614-5EB0-6DCA-35B2-B251EE83E2A2}"/>
                </a:ext>
              </a:extLst>
            </p:cNvPr>
            <p:cNvSpPr/>
            <p:nvPr/>
          </p:nvSpPr>
          <p:spPr>
            <a:xfrm>
              <a:off x="-52747578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2" name="Ellipse 1671">
              <a:extLst>
                <a:ext uri="{FF2B5EF4-FFF2-40B4-BE49-F238E27FC236}">
                  <a16:creationId xmlns:a16="http://schemas.microsoft.com/office/drawing/2014/main" id="{07455427-C0AA-09E1-3C49-B30B0EE80D0E}"/>
                </a:ext>
              </a:extLst>
            </p:cNvPr>
            <p:cNvSpPr/>
            <p:nvPr/>
          </p:nvSpPr>
          <p:spPr>
            <a:xfrm>
              <a:off x="-52815973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3" name="Ellipse 1672">
              <a:extLst>
                <a:ext uri="{FF2B5EF4-FFF2-40B4-BE49-F238E27FC236}">
                  <a16:creationId xmlns:a16="http://schemas.microsoft.com/office/drawing/2014/main" id="{56DC5549-E96A-78CE-52E5-7A265886F0B3}"/>
                </a:ext>
              </a:extLst>
            </p:cNvPr>
            <p:cNvSpPr/>
            <p:nvPr/>
          </p:nvSpPr>
          <p:spPr>
            <a:xfrm>
              <a:off x="-52884932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4" name="Ellipse 1673">
              <a:extLst>
                <a:ext uri="{FF2B5EF4-FFF2-40B4-BE49-F238E27FC236}">
                  <a16:creationId xmlns:a16="http://schemas.microsoft.com/office/drawing/2014/main" id="{F29C2BC7-6E1E-512E-F32A-626219EF4846}"/>
                </a:ext>
              </a:extLst>
            </p:cNvPr>
            <p:cNvSpPr/>
            <p:nvPr/>
          </p:nvSpPr>
          <p:spPr>
            <a:xfrm>
              <a:off x="-48055903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5" name="Ellipse 1674">
              <a:extLst>
                <a:ext uri="{FF2B5EF4-FFF2-40B4-BE49-F238E27FC236}">
                  <a16:creationId xmlns:a16="http://schemas.microsoft.com/office/drawing/2014/main" id="{EF58D369-5631-9C3C-DEC1-73BFE8C5159A}"/>
                </a:ext>
              </a:extLst>
            </p:cNvPr>
            <p:cNvSpPr/>
            <p:nvPr/>
          </p:nvSpPr>
          <p:spPr>
            <a:xfrm>
              <a:off x="-49573232" y="-880257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6" name="Ellipse 1675">
              <a:extLst>
                <a:ext uri="{FF2B5EF4-FFF2-40B4-BE49-F238E27FC236}">
                  <a16:creationId xmlns:a16="http://schemas.microsoft.com/office/drawing/2014/main" id="{44759975-31EA-9332-B004-5568E1BE07A4}"/>
                </a:ext>
              </a:extLst>
            </p:cNvPr>
            <p:cNvSpPr/>
            <p:nvPr/>
          </p:nvSpPr>
          <p:spPr>
            <a:xfrm>
              <a:off x="-49987627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7" name="Ellipse 1676">
              <a:extLst>
                <a:ext uri="{FF2B5EF4-FFF2-40B4-BE49-F238E27FC236}">
                  <a16:creationId xmlns:a16="http://schemas.microsoft.com/office/drawing/2014/main" id="{0E253495-0562-4B67-CE7F-49237242901B}"/>
                </a:ext>
              </a:extLst>
            </p:cNvPr>
            <p:cNvSpPr/>
            <p:nvPr/>
          </p:nvSpPr>
          <p:spPr>
            <a:xfrm>
              <a:off x="-49367162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8" name="Ellipse 1677">
              <a:extLst>
                <a:ext uri="{FF2B5EF4-FFF2-40B4-BE49-F238E27FC236}">
                  <a16:creationId xmlns:a16="http://schemas.microsoft.com/office/drawing/2014/main" id="{7E456C95-CB33-ED83-74A8-EF0FD4CDDFEE}"/>
                </a:ext>
              </a:extLst>
            </p:cNvPr>
            <p:cNvSpPr/>
            <p:nvPr/>
          </p:nvSpPr>
          <p:spPr>
            <a:xfrm>
              <a:off x="-49849710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9" name="Ellipse 1678">
              <a:extLst>
                <a:ext uri="{FF2B5EF4-FFF2-40B4-BE49-F238E27FC236}">
                  <a16:creationId xmlns:a16="http://schemas.microsoft.com/office/drawing/2014/main" id="{D8EB3B25-401C-2178-F609-98C8808B8831}"/>
                </a:ext>
              </a:extLst>
            </p:cNvPr>
            <p:cNvSpPr/>
            <p:nvPr/>
          </p:nvSpPr>
          <p:spPr>
            <a:xfrm>
              <a:off x="-53092774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0" name="Ellipse 1679">
              <a:extLst>
                <a:ext uri="{FF2B5EF4-FFF2-40B4-BE49-F238E27FC236}">
                  <a16:creationId xmlns:a16="http://schemas.microsoft.com/office/drawing/2014/main" id="{52516F5A-0316-D98B-3507-E1224F89B0CC}"/>
                </a:ext>
              </a:extLst>
            </p:cNvPr>
            <p:cNvSpPr/>
            <p:nvPr/>
          </p:nvSpPr>
          <p:spPr>
            <a:xfrm>
              <a:off x="-48193740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1" name="Ellipse 1680">
              <a:extLst>
                <a:ext uri="{FF2B5EF4-FFF2-40B4-BE49-F238E27FC236}">
                  <a16:creationId xmlns:a16="http://schemas.microsoft.com/office/drawing/2014/main" id="{4816B9BF-78AB-DB85-E1D4-272B461DA8CF}"/>
                </a:ext>
              </a:extLst>
            </p:cNvPr>
            <p:cNvSpPr/>
            <p:nvPr/>
          </p:nvSpPr>
          <p:spPr>
            <a:xfrm>
              <a:off x="-53161571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2" name="Ellipse 1681">
              <a:extLst>
                <a:ext uri="{FF2B5EF4-FFF2-40B4-BE49-F238E27FC236}">
                  <a16:creationId xmlns:a16="http://schemas.microsoft.com/office/drawing/2014/main" id="{5FC8384B-3998-4DB3-3AC8-EB4D91824D7D}"/>
                </a:ext>
              </a:extLst>
            </p:cNvPr>
            <p:cNvSpPr/>
            <p:nvPr/>
          </p:nvSpPr>
          <p:spPr>
            <a:xfrm>
              <a:off x="-49573635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3" name="Ellipse 1682">
              <a:extLst>
                <a:ext uri="{FF2B5EF4-FFF2-40B4-BE49-F238E27FC236}">
                  <a16:creationId xmlns:a16="http://schemas.microsoft.com/office/drawing/2014/main" id="{AF98E521-6FB9-C3F2-A0A7-1B13EB75CA64}"/>
                </a:ext>
              </a:extLst>
            </p:cNvPr>
            <p:cNvSpPr/>
            <p:nvPr/>
          </p:nvSpPr>
          <p:spPr>
            <a:xfrm>
              <a:off x="-53229885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4" name="Ellipse 1683">
              <a:extLst>
                <a:ext uri="{FF2B5EF4-FFF2-40B4-BE49-F238E27FC236}">
                  <a16:creationId xmlns:a16="http://schemas.microsoft.com/office/drawing/2014/main" id="{CD4EE7C0-7163-CA82-CA20-23B7B242C5A8}"/>
                </a:ext>
              </a:extLst>
            </p:cNvPr>
            <p:cNvSpPr/>
            <p:nvPr/>
          </p:nvSpPr>
          <p:spPr>
            <a:xfrm>
              <a:off x="-49435718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5" name="Ellipse 1684">
              <a:extLst>
                <a:ext uri="{FF2B5EF4-FFF2-40B4-BE49-F238E27FC236}">
                  <a16:creationId xmlns:a16="http://schemas.microsoft.com/office/drawing/2014/main" id="{04E26627-2CB9-1727-9AE9-6685D60C91AA}"/>
                </a:ext>
              </a:extLst>
            </p:cNvPr>
            <p:cNvSpPr/>
            <p:nvPr/>
          </p:nvSpPr>
          <p:spPr>
            <a:xfrm>
              <a:off x="-49298284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6" name="Ellipse 1685">
              <a:extLst>
                <a:ext uri="{FF2B5EF4-FFF2-40B4-BE49-F238E27FC236}">
                  <a16:creationId xmlns:a16="http://schemas.microsoft.com/office/drawing/2014/main" id="{51B03A2A-8386-B391-76EC-BF91A737E536}"/>
                </a:ext>
              </a:extLst>
            </p:cNvPr>
            <p:cNvSpPr/>
            <p:nvPr/>
          </p:nvSpPr>
          <p:spPr>
            <a:xfrm>
              <a:off x="-49056204" y="-65914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7" name="Ellipse 1686">
              <a:extLst>
                <a:ext uri="{FF2B5EF4-FFF2-40B4-BE49-F238E27FC236}">
                  <a16:creationId xmlns:a16="http://schemas.microsoft.com/office/drawing/2014/main" id="{5CFD1460-9FAF-44D6-F696-4C6C9B929895}"/>
                </a:ext>
              </a:extLst>
            </p:cNvPr>
            <p:cNvSpPr/>
            <p:nvPr/>
          </p:nvSpPr>
          <p:spPr>
            <a:xfrm>
              <a:off x="-48400776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8" name="Ellipse 1687">
              <a:extLst>
                <a:ext uri="{FF2B5EF4-FFF2-40B4-BE49-F238E27FC236}">
                  <a16:creationId xmlns:a16="http://schemas.microsoft.com/office/drawing/2014/main" id="{FFDAA251-C096-AC36-9C5B-4D5C1E5B546B}"/>
                </a:ext>
              </a:extLst>
            </p:cNvPr>
            <p:cNvSpPr/>
            <p:nvPr/>
          </p:nvSpPr>
          <p:spPr>
            <a:xfrm>
              <a:off x="-49159642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9" name="Ellipse 1688">
              <a:extLst>
                <a:ext uri="{FF2B5EF4-FFF2-40B4-BE49-F238E27FC236}">
                  <a16:creationId xmlns:a16="http://schemas.microsoft.com/office/drawing/2014/main" id="{A997E37A-FC4F-6ABB-9461-05F66FEC3AAB}"/>
                </a:ext>
              </a:extLst>
            </p:cNvPr>
            <p:cNvSpPr/>
            <p:nvPr/>
          </p:nvSpPr>
          <p:spPr>
            <a:xfrm>
              <a:off x="-49126049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0" name="Ellipse 1689">
              <a:extLst>
                <a:ext uri="{FF2B5EF4-FFF2-40B4-BE49-F238E27FC236}">
                  <a16:creationId xmlns:a16="http://schemas.microsoft.com/office/drawing/2014/main" id="{77F1DFD7-3394-4ABD-46C2-0A39F1572842}"/>
                </a:ext>
              </a:extLst>
            </p:cNvPr>
            <p:cNvSpPr/>
            <p:nvPr/>
          </p:nvSpPr>
          <p:spPr>
            <a:xfrm>
              <a:off x="-49021725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1" name="Ellipse 1690">
              <a:extLst>
                <a:ext uri="{FF2B5EF4-FFF2-40B4-BE49-F238E27FC236}">
                  <a16:creationId xmlns:a16="http://schemas.microsoft.com/office/drawing/2014/main" id="{8A08B1BB-EC6A-15EC-EBE3-7D40400CC5C8}"/>
                </a:ext>
              </a:extLst>
            </p:cNvPr>
            <p:cNvSpPr/>
            <p:nvPr/>
          </p:nvSpPr>
          <p:spPr>
            <a:xfrm>
              <a:off x="-49159239" y="-880257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2" name="Ellipse 1691">
              <a:extLst>
                <a:ext uri="{FF2B5EF4-FFF2-40B4-BE49-F238E27FC236}">
                  <a16:creationId xmlns:a16="http://schemas.microsoft.com/office/drawing/2014/main" id="{87C234B9-BB97-7E0A-AFDF-A58FC454A03E}"/>
                </a:ext>
              </a:extLst>
            </p:cNvPr>
            <p:cNvSpPr/>
            <p:nvPr/>
          </p:nvSpPr>
          <p:spPr>
            <a:xfrm>
              <a:off x="-48469896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3" name="Ellipse 1692">
              <a:extLst>
                <a:ext uri="{FF2B5EF4-FFF2-40B4-BE49-F238E27FC236}">
                  <a16:creationId xmlns:a16="http://schemas.microsoft.com/office/drawing/2014/main" id="{543D435D-DD0B-B677-0AF3-C460AC638FF5}"/>
                </a:ext>
              </a:extLst>
            </p:cNvPr>
            <p:cNvSpPr/>
            <p:nvPr/>
          </p:nvSpPr>
          <p:spPr>
            <a:xfrm>
              <a:off x="-49090361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4" name="Ellipse 1693">
              <a:extLst>
                <a:ext uri="{FF2B5EF4-FFF2-40B4-BE49-F238E27FC236}">
                  <a16:creationId xmlns:a16="http://schemas.microsoft.com/office/drawing/2014/main" id="{71BCD9AC-8D5A-089C-2D14-1E50B757DDEB}"/>
                </a:ext>
              </a:extLst>
            </p:cNvPr>
            <p:cNvSpPr/>
            <p:nvPr/>
          </p:nvSpPr>
          <p:spPr>
            <a:xfrm>
              <a:off x="-48745730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5" name="Ellipse 1694">
              <a:extLst>
                <a:ext uri="{FF2B5EF4-FFF2-40B4-BE49-F238E27FC236}">
                  <a16:creationId xmlns:a16="http://schemas.microsoft.com/office/drawing/2014/main" id="{E2AE4F7C-E5BC-5065-FF28-388150FE1F2C}"/>
                </a:ext>
              </a:extLst>
            </p:cNvPr>
            <p:cNvSpPr/>
            <p:nvPr/>
          </p:nvSpPr>
          <p:spPr>
            <a:xfrm>
              <a:off x="-49331555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6" name="Ellipse 1695">
              <a:extLst>
                <a:ext uri="{FF2B5EF4-FFF2-40B4-BE49-F238E27FC236}">
                  <a16:creationId xmlns:a16="http://schemas.microsoft.com/office/drawing/2014/main" id="{60B19965-B8FC-7764-4900-15FB54141D24}"/>
                </a:ext>
              </a:extLst>
            </p:cNvPr>
            <p:cNvSpPr/>
            <p:nvPr/>
          </p:nvSpPr>
          <p:spPr>
            <a:xfrm>
              <a:off x="-48607732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7" name="Ellipse 1696">
              <a:extLst>
                <a:ext uri="{FF2B5EF4-FFF2-40B4-BE49-F238E27FC236}">
                  <a16:creationId xmlns:a16="http://schemas.microsoft.com/office/drawing/2014/main" id="{0F907AE5-EB36-0777-0AA1-CD09E30CF42C}"/>
                </a:ext>
              </a:extLst>
            </p:cNvPr>
            <p:cNvSpPr/>
            <p:nvPr/>
          </p:nvSpPr>
          <p:spPr>
            <a:xfrm>
              <a:off x="-49400916" y="-65919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8" name="Ellipse 1697">
              <a:extLst>
                <a:ext uri="{FF2B5EF4-FFF2-40B4-BE49-F238E27FC236}">
                  <a16:creationId xmlns:a16="http://schemas.microsoft.com/office/drawing/2014/main" id="{3B38F5F8-D529-8D55-13EF-33CDCFDC0310}"/>
                </a:ext>
              </a:extLst>
            </p:cNvPr>
            <p:cNvSpPr/>
            <p:nvPr/>
          </p:nvSpPr>
          <p:spPr>
            <a:xfrm>
              <a:off x="-48469896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9" name="Ellipse 1698">
              <a:extLst>
                <a:ext uri="{FF2B5EF4-FFF2-40B4-BE49-F238E27FC236}">
                  <a16:creationId xmlns:a16="http://schemas.microsoft.com/office/drawing/2014/main" id="{44E87AEB-5F6F-5EC2-08C3-FC6194950997}"/>
                </a:ext>
              </a:extLst>
            </p:cNvPr>
            <p:cNvSpPr/>
            <p:nvPr/>
          </p:nvSpPr>
          <p:spPr>
            <a:xfrm>
              <a:off x="-48607732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0" name="Ellipse 1699">
              <a:extLst>
                <a:ext uri="{FF2B5EF4-FFF2-40B4-BE49-F238E27FC236}">
                  <a16:creationId xmlns:a16="http://schemas.microsoft.com/office/drawing/2014/main" id="{C35CB04E-87A0-6797-EF06-C175D755540E}"/>
                </a:ext>
              </a:extLst>
            </p:cNvPr>
            <p:cNvSpPr/>
            <p:nvPr/>
          </p:nvSpPr>
          <p:spPr>
            <a:xfrm>
              <a:off x="-48539177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1" name="Ellipse 1700">
              <a:extLst>
                <a:ext uri="{FF2B5EF4-FFF2-40B4-BE49-F238E27FC236}">
                  <a16:creationId xmlns:a16="http://schemas.microsoft.com/office/drawing/2014/main" id="{60946C7E-934E-A3B7-1BE5-5BD0DB8C9581}"/>
                </a:ext>
              </a:extLst>
            </p:cNvPr>
            <p:cNvSpPr/>
            <p:nvPr/>
          </p:nvSpPr>
          <p:spPr>
            <a:xfrm>
              <a:off x="-49539961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2" name="Ellipse 1701">
              <a:extLst>
                <a:ext uri="{FF2B5EF4-FFF2-40B4-BE49-F238E27FC236}">
                  <a16:creationId xmlns:a16="http://schemas.microsoft.com/office/drawing/2014/main" id="{8CB3BF5A-A314-BAF9-F4BD-A4086338C2AC}"/>
                </a:ext>
              </a:extLst>
            </p:cNvPr>
            <p:cNvSpPr/>
            <p:nvPr/>
          </p:nvSpPr>
          <p:spPr>
            <a:xfrm>
              <a:off x="-48193740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3" name="Ellipse 1702">
              <a:extLst>
                <a:ext uri="{FF2B5EF4-FFF2-40B4-BE49-F238E27FC236}">
                  <a16:creationId xmlns:a16="http://schemas.microsoft.com/office/drawing/2014/main" id="{4F4B686E-51F2-3588-93DC-AE058ECF7A2E}"/>
                </a:ext>
              </a:extLst>
            </p:cNvPr>
            <p:cNvSpPr/>
            <p:nvPr/>
          </p:nvSpPr>
          <p:spPr>
            <a:xfrm>
              <a:off x="-48470299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4" name="Ellipse 1703">
              <a:extLst>
                <a:ext uri="{FF2B5EF4-FFF2-40B4-BE49-F238E27FC236}">
                  <a16:creationId xmlns:a16="http://schemas.microsoft.com/office/drawing/2014/main" id="{CB07BAE6-CFC4-8581-97B8-D90DFBDC1B26}"/>
                </a:ext>
              </a:extLst>
            </p:cNvPr>
            <p:cNvSpPr/>
            <p:nvPr/>
          </p:nvSpPr>
          <p:spPr>
            <a:xfrm>
              <a:off x="-47779747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5" name="Ellipse 1704">
              <a:extLst>
                <a:ext uri="{FF2B5EF4-FFF2-40B4-BE49-F238E27FC236}">
                  <a16:creationId xmlns:a16="http://schemas.microsoft.com/office/drawing/2014/main" id="{6000C987-82BD-0C04-EDD6-4E5F1A72BF9E}"/>
                </a:ext>
              </a:extLst>
            </p:cNvPr>
            <p:cNvSpPr/>
            <p:nvPr/>
          </p:nvSpPr>
          <p:spPr>
            <a:xfrm>
              <a:off x="-48331254" y="-880257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6" name="Ellipse 1705">
              <a:extLst>
                <a:ext uri="{FF2B5EF4-FFF2-40B4-BE49-F238E27FC236}">
                  <a16:creationId xmlns:a16="http://schemas.microsoft.com/office/drawing/2014/main" id="{1548B018-758E-BCE4-E898-16C85E64233C}"/>
                </a:ext>
              </a:extLst>
            </p:cNvPr>
            <p:cNvSpPr/>
            <p:nvPr/>
          </p:nvSpPr>
          <p:spPr>
            <a:xfrm>
              <a:off x="-47090162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7" name="Ellipse 1706">
              <a:extLst>
                <a:ext uri="{FF2B5EF4-FFF2-40B4-BE49-F238E27FC236}">
                  <a16:creationId xmlns:a16="http://schemas.microsoft.com/office/drawing/2014/main" id="{5FA21505-CDC2-F204-8BFB-25708234AFA4}"/>
                </a:ext>
              </a:extLst>
            </p:cNvPr>
            <p:cNvSpPr/>
            <p:nvPr/>
          </p:nvSpPr>
          <p:spPr>
            <a:xfrm>
              <a:off x="-49745548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8" name="Ellipse 1707">
              <a:extLst>
                <a:ext uri="{FF2B5EF4-FFF2-40B4-BE49-F238E27FC236}">
                  <a16:creationId xmlns:a16="http://schemas.microsoft.com/office/drawing/2014/main" id="{6DDCB283-55F2-1169-3E41-0019F8845BD9}"/>
                </a:ext>
              </a:extLst>
            </p:cNvPr>
            <p:cNvSpPr/>
            <p:nvPr/>
          </p:nvSpPr>
          <p:spPr>
            <a:xfrm>
              <a:off x="-49814909" y="-65919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9" name="Ellipse 1708">
              <a:extLst>
                <a:ext uri="{FF2B5EF4-FFF2-40B4-BE49-F238E27FC236}">
                  <a16:creationId xmlns:a16="http://schemas.microsoft.com/office/drawing/2014/main" id="{DCAE89E7-F23B-5D1F-0C05-B786FF863E22}"/>
                </a:ext>
              </a:extLst>
            </p:cNvPr>
            <p:cNvSpPr/>
            <p:nvPr/>
          </p:nvSpPr>
          <p:spPr>
            <a:xfrm>
              <a:off x="-48262376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0" name="Ellipse 1709">
              <a:extLst>
                <a:ext uri="{FF2B5EF4-FFF2-40B4-BE49-F238E27FC236}">
                  <a16:creationId xmlns:a16="http://schemas.microsoft.com/office/drawing/2014/main" id="{5602F53C-B21B-101D-71CC-10805B87F836}"/>
                </a:ext>
              </a:extLst>
            </p:cNvPr>
            <p:cNvSpPr/>
            <p:nvPr/>
          </p:nvSpPr>
          <p:spPr>
            <a:xfrm>
              <a:off x="-48745730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1" name="Ellipse 1710">
              <a:extLst>
                <a:ext uri="{FF2B5EF4-FFF2-40B4-BE49-F238E27FC236}">
                  <a16:creationId xmlns:a16="http://schemas.microsoft.com/office/drawing/2014/main" id="{D5DF9C9F-9A46-21A6-0F58-A4D7E362F242}"/>
                </a:ext>
              </a:extLst>
            </p:cNvPr>
            <p:cNvSpPr/>
            <p:nvPr/>
          </p:nvSpPr>
          <p:spPr>
            <a:xfrm>
              <a:off x="-48814769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2" name="Ellipse 1711">
              <a:extLst>
                <a:ext uri="{FF2B5EF4-FFF2-40B4-BE49-F238E27FC236}">
                  <a16:creationId xmlns:a16="http://schemas.microsoft.com/office/drawing/2014/main" id="{3F35EC90-DF2D-302C-32D3-6CBBE3E74C5E}"/>
                </a:ext>
              </a:extLst>
            </p:cNvPr>
            <p:cNvSpPr/>
            <p:nvPr/>
          </p:nvSpPr>
          <p:spPr>
            <a:xfrm>
              <a:off x="-49953954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3" name="Ellipse 1712">
              <a:extLst>
                <a:ext uri="{FF2B5EF4-FFF2-40B4-BE49-F238E27FC236}">
                  <a16:creationId xmlns:a16="http://schemas.microsoft.com/office/drawing/2014/main" id="{0E161305-1A96-55AD-F07A-EE5AF0BEB4DD}"/>
                </a:ext>
              </a:extLst>
            </p:cNvPr>
            <p:cNvSpPr/>
            <p:nvPr/>
          </p:nvSpPr>
          <p:spPr>
            <a:xfrm>
              <a:off x="-48056306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4" name="Ellipse 1713">
              <a:extLst>
                <a:ext uri="{FF2B5EF4-FFF2-40B4-BE49-F238E27FC236}">
                  <a16:creationId xmlns:a16="http://schemas.microsoft.com/office/drawing/2014/main" id="{D89F66FD-880C-B75F-26F6-413D05822624}"/>
                </a:ext>
              </a:extLst>
            </p:cNvPr>
            <p:cNvSpPr/>
            <p:nvPr/>
          </p:nvSpPr>
          <p:spPr>
            <a:xfrm>
              <a:off x="-50367382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5" name="Ellipse 1714">
              <a:extLst>
                <a:ext uri="{FF2B5EF4-FFF2-40B4-BE49-F238E27FC236}">
                  <a16:creationId xmlns:a16="http://schemas.microsoft.com/office/drawing/2014/main" id="{AA125503-FC7E-1EC2-C6E3-9558FB844B07}"/>
                </a:ext>
              </a:extLst>
            </p:cNvPr>
            <p:cNvSpPr/>
            <p:nvPr/>
          </p:nvSpPr>
          <p:spPr>
            <a:xfrm>
              <a:off x="-48883889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6" name="Ellipse 1715">
              <a:extLst>
                <a:ext uri="{FF2B5EF4-FFF2-40B4-BE49-F238E27FC236}">
                  <a16:creationId xmlns:a16="http://schemas.microsoft.com/office/drawing/2014/main" id="{9618D6CB-0276-6E45-C2C5-7B8D48DA2BE0}"/>
                </a:ext>
              </a:extLst>
            </p:cNvPr>
            <p:cNvSpPr/>
            <p:nvPr/>
          </p:nvSpPr>
          <p:spPr>
            <a:xfrm>
              <a:off x="-53195728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7" name="Ellipse 1716">
              <a:extLst>
                <a:ext uri="{FF2B5EF4-FFF2-40B4-BE49-F238E27FC236}">
                  <a16:creationId xmlns:a16="http://schemas.microsoft.com/office/drawing/2014/main" id="{BAB5DB3C-8F37-3BB5-0F5E-CC7B2BB2A3F8}"/>
                </a:ext>
              </a:extLst>
            </p:cNvPr>
            <p:cNvSpPr/>
            <p:nvPr/>
          </p:nvSpPr>
          <p:spPr>
            <a:xfrm>
              <a:off x="-53126528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8" name="Ellipse 1717">
              <a:extLst>
                <a:ext uri="{FF2B5EF4-FFF2-40B4-BE49-F238E27FC236}">
                  <a16:creationId xmlns:a16="http://schemas.microsoft.com/office/drawing/2014/main" id="{F1B5DB3C-E8C0-137D-C233-961BE3E329D8}"/>
                </a:ext>
              </a:extLst>
            </p:cNvPr>
            <p:cNvSpPr/>
            <p:nvPr/>
          </p:nvSpPr>
          <p:spPr>
            <a:xfrm>
              <a:off x="-47848383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9" name="Ellipse 1718">
              <a:extLst>
                <a:ext uri="{FF2B5EF4-FFF2-40B4-BE49-F238E27FC236}">
                  <a16:creationId xmlns:a16="http://schemas.microsoft.com/office/drawing/2014/main" id="{3E1F26D3-BC3F-A444-CE40-4AC328FFE72A}"/>
                </a:ext>
              </a:extLst>
            </p:cNvPr>
            <p:cNvSpPr/>
            <p:nvPr/>
          </p:nvSpPr>
          <p:spPr>
            <a:xfrm>
              <a:off x="-50573533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0" name="Ellipse 1719">
              <a:extLst>
                <a:ext uri="{FF2B5EF4-FFF2-40B4-BE49-F238E27FC236}">
                  <a16:creationId xmlns:a16="http://schemas.microsoft.com/office/drawing/2014/main" id="{2075F193-B8A5-E9E6-7B0C-A25B3C8E0573}"/>
                </a:ext>
              </a:extLst>
            </p:cNvPr>
            <p:cNvSpPr/>
            <p:nvPr/>
          </p:nvSpPr>
          <p:spPr>
            <a:xfrm>
              <a:off x="-52574779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1" name="Ellipse 1720">
              <a:extLst>
                <a:ext uri="{FF2B5EF4-FFF2-40B4-BE49-F238E27FC236}">
                  <a16:creationId xmlns:a16="http://schemas.microsoft.com/office/drawing/2014/main" id="{A96F919F-56A2-C310-3DE2-B000694DC1AE}"/>
                </a:ext>
              </a:extLst>
            </p:cNvPr>
            <p:cNvSpPr/>
            <p:nvPr/>
          </p:nvSpPr>
          <p:spPr>
            <a:xfrm>
              <a:off x="-50781375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2" name="Ellipse 1721">
              <a:extLst>
                <a:ext uri="{FF2B5EF4-FFF2-40B4-BE49-F238E27FC236}">
                  <a16:creationId xmlns:a16="http://schemas.microsoft.com/office/drawing/2014/main" id="{E1282F81-190E-409A-9A34-1F1AE953D26F}"/>
                </a:ext>
              </a:extLst>
            </p:cNvPr>
            <p:cNvSpPr/>
            <p:nvPr/>
          </p:nvSpPr>
          <p:spPr>
            <a:xfrm>
              <a:off x="-52781735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3" name="Ellipse 1722">
              <a:extLst>
                <a:ext uri="{FF2B5EF4-FFF2-40B4-BE49-F238E27FC236}">
                  <a16:creationId xmlns:a16="http://schemas.microsoft.com/office/drawing/2014/main" id="{61D5FAF7-9F65-068D-768B-FB941632EB8C}"/>
                </a:ext>
              </a:extLst>
            </p:cNvPr>
            <p:cNvSpPr/>
            <p:nvPr/>
          </p:nvSpPr>
          <p:spPr>
            <a:xfrm>
              <a:off x="-49021725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4" name="Ellipse 1723">
              <a:extLst>
                <a:ext uri="{FF2B5EF4-FFF2-40B4-BE49-F238E27FC236}">
                  <a16:creationId xmlns:a16="http://schemas.microsoft.com/office/drawing/2014/main" id="{D38EE004-2E1D-AF06-7367-97F2D2982AED}"/>
                </a:ext>
              </a:extLst>
            </p:cNvPr>
            <p:cNvSpPr/>
            <p:nvPr/>
          </p:nvSpPr>
          <p:spPr>
            <a:xfrm>
              <a:off x="-52160787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5" name="Ellipse 1724">
              <a:extLst>
                <a:ext uri="{FF2B5EF4-FFF2-40B4-BE49-F238E27FC236}">
                  <a16:creationId xmlns:a16="http://schemas.microsoft.com/office/drawing/2014/main" id="{A0A74592-BBB9-BBD5-41EC-A3448674F68A}"/>
                </a:ext>
              </a:extLst>
            </p:cNvPr>
            <p:cNvSpPr/>
            <p:nvPr/>
          </p:nvSpPr>
          <p:spPr>
            <a:xfrm>
              <a:off x="-51746794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6" name="Ellipse 1725">
              <a:extLst>
                <a:ext uri="{FF2B5EF4-FFF2-40B4-BE49-F238E27FC236}">
                  <a16:creationId xmlns:a16="http://schemas.microsoft.com/office/drawing/2014/main" id="{CAFF943D-29D7-AABB-83CF-AF92A48AA52C}"/>
                </a:ext>
              </a:extLst>
            </p:cNvPr>
            <p:cNvSpPr/>
            <p:nvPr/>
          </p:nvSpPr>
          <p:spPr>
            <a:xfrm>
              <a:off x="-50987526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7" name="Ellipse 1726">
              <a:extLst>
                <a:ext uri="{FF2B5EF4-FFF2-40B4-BE49-F238E27FC236}">
                  <a16:creationId xmlns:a16="http://schemas.microsoft.com/office/drawing/2014/main" id="{5400F2FF-1E70-97E9-2189-3DA026FC7402}"/>
                </a:ext>
              </a:extLst>
            </p:cNvPr>
            <p:cNvSpPr/>
            <p:nvPr/>
          </p:nvSpPr>
          <p:spPr>
            <a:xfrm>
              <a:off x="-51332801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8" name="Ellipse 1727">
              <a:extLst>
                <a:ext uri="{FF2B5EF4-FFF2-40B4-BE49-F238E27FC236}">
                  <a16:creationId xmlns:a16="http://schemas.microsoft.com/office/drawing/2014/main" id="{EE4B2D84-5BFF-2639-256E-CB960168BCE8}"/>
                </a:ext>
              </a:extLst>
            </p:cNvPr>
            <p:cNvSpPr/>
            <p:nvPr/>
          </p:nvSpPr>
          <p:spPr>
            <a:xfrm>
              <a:off x="-52367743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9" name="Ellipse 1728">
              <a:extLst>
                <a:ext uri="{FF2B5EF4-FFF2-40B4-BE49-F238E27FC236}">
                  <a16:creationId xmlns:a16="http://schemas.microsoft.com/office/drawing/2014/main" id="{AF7CECC6-CB14-E06C-80DF-0296E231DABF}"/>
                </a:ext>
              </a:extLst>
            </p:cNvPr>
            <p:cNvSpPr/>
            <p:nvPr/>
          </p:nvSpPr>
          <p:spPr>
            <a:xfrm>
              <a:off x="-49159642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0" name="Ellipse 1729">
              <a:extLst>
                <a:ext uri="{FF2B5EF4-FFF2-40B4-BE49-F238E27FC236}">
                  <a16:creationId xmlns:a16="http://schemas.microsoft.com/office/drawing/2014/main" id="{E2605432-2361-21F9-46A6-BFBC92E3CEA9}"/>
                </a:ext>
              </a:extLst>
            </p:cNvPr>
            <p:cNvSpPr/>
            <p:nvPr/>
          </p:nvSpPr>
          <p:spPr>
            <a:xfrm>
              <a:off x="-51195368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1" name="Ellipse 1730">
              <a:extLst>
                <a:ext uri="{FF2B5EF4-FFF2-40B4-BE49-F238E27FC236}">
                  <a16:creationId xmlns:a16="http://schemas.microsoft.com/office/drawing/2014/main" id="{CDEDD1C2-4C4A-C7AC-7B24-CF41DAAD82A4}"/>
                </a:ext>
              </a:extLst>
            </p:cNvPr>
            <p:cNvSpPr/>
            <p:nvPr/>
          </p:nvSpPr>
          <p:spPr>
            <a:xfrm>
              <a:off x="-50918809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2" name="Ellipse 1731">
              <a:extLst>
                <a:ext uri="{FF2B5EF4-FFF2-40B4-BE49-F238E27FC236}">
                  <a16:creationId xmlns:a16="http://schemas.microsoft.com/office/drawing/2014/main" id="{27FADC8F-9993-4075-2B62-ADB4DA233393}"/>
                </a:ext>
              </a:extLst>
            </p:cNvPr>
            <p:cNvSpPr/>
            <p:nvPr/>
          </p:nvSpPr>
          <p:spPr>
            <a:xfrm>
              <a:off x="-50504816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3" name="Ellipse 1732">
              <a:extLst>
                <a:ext uri="{FF2B5EF4-FFF2-40B4-BE49-F238E27FC236}">
                  <a16:creationId xmlns:a16="http://schemas.microsoft.com/office/drawing/2014/main" id="{CD8E7BA8-C118-64E3-8649-6B8075C1359C}"/>
                </a:ext>
              </a:extLst>
            </p:cNvPr>
            <p:cNvSpPr/>
            <p:nvPr/>
          </p:nvSpPr>
          <p:spPr>
            <a:xfrm>
              <a:off x="-49228762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4" name="Ellipse 1733">
              <a:extLst>
                <a:ext uri="{FF2B5EF4-FFF2-40B4-BE49-F238E27FC236}">
                  <a16:creationId xmlns:a16="http://schemas.microsoft.com/office/drawing/2014/main" id="{6F9E9160-5894-0A7A-73E7-2AB8B635F424}"/>
                </a:ext>
              </a:extLst>
            </p:cNvPr>
            <p:cNvSpPr/>
            <p:nvPr/>
          </p:nvSpPr>
          <p:spPr>
            <a:xfrm>
              <a:off x="-51953831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5" name="Ellipse 1734">
              <a:extLst>
                <a:ext uri="{FF2B5EF4-FFF2-40B4-BE49-F238E27FC236}">
                  <a16:creationId xmlns:a16="http://schemas.microsoft.com/office/drawing/2014/main" id="{AC58DE8C-E0A7-E6BA-3CE4-B3E880319737}"/>
                </a:ext>
              </a:extLst>
            </p:cNvPr>
            <p:cNvSpPr/>
            <p:nvPr/>
          </p:nvSpPr>
          <p:spPr>
            <a:xfrm>
              <a:off x="-50159540" y="-874279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6" name="Ellipse 1735">
              <a:extLst>
                <a:ext uri="{FF2B5EF4-FFF2-40B4-BE49-F238E27FC236}">
                  <a16:creationId xmlns:a16="http://schemas.microsoft.com/office/drawing/2014/main" id="{B5D86F16-2B0B-E116-F822-A37581648FD9}"/>
                </a:ext>
              </a:extLst>
            </p:cNvPr>
            <p:cNvSpPr/>
            <p:nvPr/>
          </p:nvSpPr>
          <p:spPr>
            <a:xfrm>
              <a:off x="-50090823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7" name="Ellipse 1736">
              <a:extLst>
                <a:ext uri="{FF2B5EF4-FFF2-40B4-BE49-F238E27FC236}">
                  <a16:creationId xmlns:a16="http://schemas.microsoft.com/office/drawing/2014/main" id="{5195F148-13E8-B9D3-10B1-83229F0F0076}"/>
                </a:ext>
              </a:extLst>
            </p:cNvPr>
            <p:cNvSpPr/>
            <p:nvPr/>
          </p:nvSpPr>
          <p:spPr>
            <a:xfrm>
              <a:off x="-49953632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8" name="Ellipse 1737">
              <a:extLst>
                <a:ext uri="{FF2B5EF4-FFF2-40B4-BE49-F238E27FC236}">
                  <a16:creationId xmlns:a16="http://schemas.microsoft.com/office/drawing/2014/main" id="{05C30774-7181-11DF-83A3-9302D38AEE3C}"/>
                </a:ext>
              </a:extLst>
            </p:cNvPr>
            <p:cNvSpPr/>
            <p:nvPr/>
          </p:nvSpPr>
          <p:spPr>
            <a:xfrm>
              <a:off x="-52298382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9" name="Ellipse 1738">
              <a:extLst>
                <a:ext uri="{FF2B5EF4-FFF2-40B4-BE49-F238E27FC236}">
                  <a16:creationId xmlns:a16="http://schemas.microsoft.com/office/drawing/2014/main" id="{C83E6387-0310-5760-712B-26872AFEBC37}"/>
                </a:ext>
              </a:extLst>
            </p:cNvPr>
            <p:cNvSpPr/>
            <p:nvPr/>
          </p:nvSpPr>
          <p:spPr>
            <a:xfrm>
              <a:off x="-49676831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0" name="Ellipse 1739">
              <a:extLst>
                <a:ext uri="{FF2B5EF4-FFF2-40B4-BE49-F238E27FC236}">
                  <a16:creationId xmlns:a16="http://schemas.microsoft.com/office/drawing/2014/main" id="{DF2EE249-5D87-0A95-C3E6-F3F9547C3450}"/>
                </a:ext>
              </a:extLst>
            </p:cNvPr>
            <p:cNvSpPr/>
            <p:nvPr/>
          </p:nvSpPr>
          <p:spPr>
            <a:xfrm>
              <a:off x="-51539838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1" name="Ellipse 1740">
              <a:extLst>
                <a:ext uri="{FF2B5EF4-FFF2-40B4-BE49-F238E27FC236}">
                  <a16:creationId xmlns:a16="http://schemas.microsoft.com/office/drawing/2014/main" id="{F413CC29-40CA-B78A-F378-E95ACD998B3F}"/>
                </a:ext>
              </a:extLst>
            </p:cNvPr>
            <p:cNvSpPr/>
            <p:nvPr/>
          </p:nvSpPr>
          <p:spPr>
            <a:xfrm>
              <a:off x="-49435718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2" name="Ellipse 1741">
              <a:extLst>
                <a:ext uri="{FF2B5EF4-FFF2-40B4-BE49-F238E27FC236}">
                  <a16:creationId xmlns:a16="http://schemas.microsoft.com/office/drawing/2014/main" id="{01445E86-B67A-55E6-DC62-0568B80EDA99}"/>
                </a:ext>
              </a:extLst>
            </p:cNvPr>
            <p:cNvSpPr/>
            <p:nvPr/>
          </p:nvSpPr>
          <p:spPr>
            <a:xfrm>
              <a:off x="-52506224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3" name="Ellipse 1742">
              <a:extLst>
                <a:ext uri="{FF2B5EF4-FFF2-40B4-BE49-F238E27FC236}">
                  <a16:creationId xmlns:a16="http://schemas.microsoft.com/office/drawing/2014/main" id="{84BDDFC2-8209-71E2-D8B6-80F28FFEE368}"/>
                </a:ext>
              </a:extLst>
            </p:cNvPr>
            <p:cNvSpPr/>
            <p:nvPr/>
          </p:nvSpPr>
          <p:spPr>
            <a:xfrm>
              <a:off x="-49539639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4" name="Ellipse 1743">
              <a:extLst>
                <a:ext uri="{FF2B5EF4-FFF2-40B4-BE49-F238E27FC236}">
                  <a16:creationId xmlns:a16="http://schemas.microsoft.com/office/drawing/2014/main" id="{ED42A2E7-7BD2-5FF4-E898-647B9371B180}"/>
                </a:ext>
              </a:extLst>
            </p:cNvPr>
            <p:cNvSpPr/>
            <p:nvPr/>
          </p:nvSpPr>
          <p:spPr>
            <a:xfrm>
              <a:off x="-49331877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5" name="Ellipse 1744">
              <a:extLst>
                <a:ext uri="{FF2B5EF4-FFF2-40B4-BE49-F238E27FC236}">
                  <a16:creationId xmlns:a16="http://schemas.microsoft.com/office/drawing/2014/main" id="{C3F77CF0-5136-0AA7-ED5A-5796709D81EF}"/>
                </a:ext>
              </a:extLst>
            </p:cNvPr>
            <p:cNvSpPr/>
            <p:nvPr/>
          </p:nvSpPr>
          <p:spPr>
            <a:xfrm>
              <a:off x="-52712374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6" name="Ellipse 1745">
              <a:extLst>
                <a:ext uri="{FF2B5EF4-FFF2-40B4-BE49-F238E27FC236}">
                  <a16:creationId xmlns:a16="http://schemas.microsoft.com/office/drawing/2014/main" id="{AE5E6C8A-03BB-68B2-8DCA-F0F421DC5ED5}"/>
                </a:ext>
              </a:extLst>
            </p:cNvPr>
            <p:cNvSpPr/>
            <p:nvPr/>
          </p:nvSpPr>
          <p:spPr>
            <a:xfrm>
              <a:off x="-51125845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7" name="Ellipse 1746">
              <a:extLst>
                <a:ext uri="{FF2B5EF4-FFF2-40B4-BE49-F238E27FC236}">
                  <a16:creationId xmlns:a16="http://schemas.microsoft.com/office/drawing/2014/main" id="{3AB217C0-F90A-D275-49CE-AD575912DD15}"/>
                </a:ext>
              </a:extLst>
            </p:cNvPr>
            <p:cNvSpPr/>
            <p:nvPr/>
          </p:nvSpPr>
          <p:spPr>
            <a:xfrm>
              <a:off x="-49573635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8" name="Ellipse 1747">
              <a:extLst>
                <a:ext uri="{FF2B5EF4-FFF2-40B4-BE49-F238E27FC236}">
                  <a16:creationId xmlns:a16="http://schemas.microsoft.com/office/drawing/2014/main" id="{5D606FB4-D95D-5219-3935-271DD86562B3}"/>
                </a:ext>
              </a:extLst>
            </p:cNvPr>
            <p:cNvSpPr/>
            <p:nvPr/>
          </p:nvSpPr>
          <p:spPr>
            <a:xfrm>
              <a:off x="-49262838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9" name="Ellipse 1748">
              <a:extLst>
                <a:ext uri="{FF2B5EF4-FFF2-40B4-BE49-F238E27FC236}">
                  <a16:creationId xmlns:a16="http://schemas.microsoft.com/office/drawing/2014/main" id="{B993567C-78E7-DDAE-A004-20A288FFFC74}"/>
                </a:ext>
              </a:extLst>
            </p:cNvPr>
            <p:cNvSpPr/>
            <p:nvPr/>
          </p:nvSpPr>
          <p:spPr>
            <a:xfrm>
              <a:off x="-52920216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0" name="Ellipse 1749">
              <a:extLst>
                <a:ext uri="{FF2B5EF4-FFF2-40B4-BE49-F238E27FC236}">
                  <a16:creationId xmlns:a16="http://schemas.microsoft.com/office/drawing/2014/main" id="{DE9EF358-3AB0-C586-62A0-99259125BE0B}"/>
                </a:ext>
              </a:extLst>
            </p:cNvPr>
            <p:cNvSpPr/>
            <p:nvPr/>
          </p:nvSpPr>
          <p:spPr>
            <a:xfrm>
              <a:off x="-49125646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1" name="Ellipse 1750">
              <a:extLst>
                <a:ext uri="{FF2B5EF4-FFF2-40B4-BE49-F238E27FC236}">
                  <a16:creationId xmlns:a16="http://schemas.microsoft.com/office/drawing/2014/main" id="{73129C65-D4B9-D776-1A52-5C031DC54FF6}"/>
                </a:ext>
              </a:extLst>
            </p:cNvPr>
            <p:cNvSpPr/>
            <p:nvPr/>
          </p:nvSpPr>
          <p:spPr>
            <a:xfrm>
              <a:off x="-50781133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2" name="Ellipse 1751">
              <a:extLst>
                <a:ext uri="{FF2B5EF4-FFF2-40B4-BE49-F238E27FC236}">
                  <a16:creationId xmlns:a16="http://schemas.microsoft.com/office/drawing/2014/main" id="{F15C750C-D496-61E8-1771-4DCB3CD7E31B}"/>
                </a:ext>
              </a:extLst>
            </p:cNvPr>
            <p:cNvSpPr/>
            <p:nvPr/>
          </p:nvSpPr>
          <p:spPr>
            <a:xfrm>
              <a:off x="-50711853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3" name="Ellipse 1752">
              <a:extLst>
                <a:ext uri="{FF2B5EF4-FFF2-40B4-BE49-F238E27FC236}">
                  <a16:creationId xmlns:a16="http://schemas.microsoft.com/office/drawing/2014/main" id="{89DFE1CF-924A-D56B-44A4-5F45AE8C081E}"/>
                </a:ext>
              </a:extLst>
            </p:cNvPr>
            <p:cNvSpPr/>
            <p:nvPr/>
          </p:nvSpPr>
          <p:spPr>
            <a:xfrm>
              <a:off x="-49642754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4" name="Ellipse 1753">
              <a:extLst>
                <a:ext uri="{FF2B5EF4-FFF2-40B4-BE49-F238E27FC236}">
                  <a16:creationId xmlns:a16="http://schemas.microsoft.com/office/drawing/2014/main" id="{43AFD3E7-A429-1D4A-4FD7-84181CF50A17}"/>
                </a:ext>
              </a:extLst>
            </p:cNvPr>
            <p:cNvSpPr/>
            <p:nvPr/>
          </p:nvSpPr>
          <p:spPr>
            <a:xfrm>
              <a:off x="-48917885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5" name="Ellipse 1754">
              <a:extLst>
                <a:ext uri="{FF2B5EF4-FFF2-40B4-BE49-F238E27FC236}">
                  <a16:creationId xmlns:a16="http://schemas.microsoft.com/office/drawing/2014/main" id="{AAFFC29E-6FFA-069B-FD8E-788E3127A840}"/>
                </a:ext>
              </a:extLst>
            </p:cNvPr>
            <p:cNvSpPr/>
            <p:nvPr/>
          </p:nvSpPr>
          <p:spPr>
            <a:xfrm>
              <a:off x="-53126286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6" name="Ellipse 1755">
              <a:extLst>
                <a:ext uri="{FF2B5EF4-FFF2-40B4-BE49-F238E27FC236}">
                  <a16:creationId xmlns:a16="http://schemas.microsoft.com/office/drawing/2014/main" id="{649545AD-308D-F729-CDA1-018A0A406119}"/>
                </a:ext>
              </a:extLst>
            </p:cNvPr>
            <p:cNvSpPr/>
            <p:nvPr/>
          </p:nvSpPr>
          <p:spPr>
            <a:xfrm>
              <a:off x="-48711654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7" name="Ellipse 1756">
              <a:extLst>
                <a:ext uri="{FF2B5EF4-FFF2-40B4-BE49-F238E27FC236}">
                  <a16:creationId xmlns:a16="http://schemas.microsoft.com/office/drawing/2014/main" id="{2551ECC1-3011-E5E1-FAFE-CDC9976F72F5}"/>
                </a:ext>
              </a:extLst>
            </p:cNvPr>
            <p:cNvSpPr/>
            <p:nvPr/>
          </p:nvSpPr>
          <p:spPr>
            <a:xfrm>
              <a:off x="-50367141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8" name="Ellipse 1757">
              <a:extLst>
                <a:ext uri="{FF2B5EF4-FFF2-40B4-BE49-F238E27FC236}">
                  <a16:creationId xmlns:a16="http://schemas.microsoft.com/office/drawing/2014/main" id="{28A9D72C-0A49-8724-00D0-4959960AD2B9}"/>
                </a:ext>
              </a:extLst>
            </p:cNvPr>
            <p:cNvSpPr/>
            <p:nvPr/>
          </p:nvSpPr>
          <p:spPr>
            <a:xfrm>
              <a:off x="-49711391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9" name="Ellipse 1758">
              <a:extLst>
                <a:ext uri="{FF2B5EF4-FFF2-40B4-BE49-F238E27FC236}">
                  <a16:creationId xmlns:a16="http://schemas.microsoft.com/office/drawing/2014/main" id="{F9CD56D6-0452-1E10-7830-2A9B345A4184}"/>
                </a:ext>
              </a:extLst>
            </p:cNvPr>
            <p:cNvSpPr/>
            <p:nvPr/>
          </p:nvSpPr>
          <p:spPr>
            <a:xfrm>
              <a:off x="-48193740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0" name="Ellipse 1759">
              <a:extLst>
                <a:ext uri="{FF2B5EF4-FFF2-40B4-BE49-F238E27FC236}">
                  <a16:creationId xmlns:a16="http://schemas.microsoft.com/office/drawing/2014/main" id="{5F8BF2A9-83F2-A2B8-C343-9AF6D4EBA637}"/>
                </a:ext>
              </a:extLst>
            </p:cNvPr>
            <p:cNvSpPr/>
            <p:nvPr/>
          </p:nvSpPr>
          <p:spPr>
            <a:xfrm>
              <a:off x="-48745730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1" name="Ellipse 1760">
              <a:extLst>
                <a:ext uri="{FF2B5EF4-FFF2-40B4-BE49-F238E27FC236}">
                  <a16:creationId xmlns:a16="http://schemas.microsoft.com/office/drawing/2014/main" id="{E4F4C74C-0B3E-07EB-CB8F-62F9FF2B0E1C}"/>
                </a:ext>
              </a:extLst>
            </p:cNvPr>
            <p:cNvSpPr/>
            <p:nvPr/>
          </p:nvSpPr>
          <p:spPr>
            <a:xfrm>
              <a:off x="-48814769" y="-66515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2" name="Ellipse 1761">
              <a:extLst>
                <a:ext uri="{FF2B5EF4-FFF2-40B4-BE49-F238E27FC236}">
                  <a16:creationId xmlns:a16="http://schemas.microsoft.com/office/drawing/2014/main" id="{7434EC5F-1252-1D14-D95E-FAD8996EC4D5}"/>
                </a:ext>
              </a:extLst>
            </p:cNvPr>
            <p:cNvSpPr/>
            <p:nvPr/>
          </p:nvSpPr>
          <p:spPr>
            <a:xfrm>
              <a:off x="-48883889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3" name="Ellipse 1762">
              <a:extLst>
                <a:ext uri="{FF2B5EF4-FFF2-40B4-BE49-F238E27FC236}">
                  <a16:creationId xmlns:a16="http://schemas.microsoft.com/office/drawing/2014/main" id="{52387106-46D8-6226-CE1B-7F9FBDEFB5D8}"/>
                </a:ext>
              </a:extLst>
            </p:cNvPr>
            <p:cNvSpPr/>
            <p:nvPr/>
          </p:nvSpPr>
          <p:spPr>
            <a:xfrm>
              <a:off x="-49953148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4" name="Ellipse 1763">
              <a:extLst>
                <a:ext uri="{FF2B5EF4-FFF2-40B4-BE49-F238E27FC236}">
                  <a16:creationId xmlns:a16="http://schemas.microsoft.com/office/drawing/2014/main" id="{04441302-83DE-BC49-9FDB-24CCB1178E08}"/>
                </a:ext>
              </a:extLst>
            </p:cNvPr>
            <p:cNvSpPr/>
            <p:nvPr/>
          </p:nvSpPr>
          <p:spPr>
            <a:xfrm>
              <a:off x="-49849710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5" name="Ellipse 1764">
              <a:extLst>
                <a:ext uri="{FF2B5EF4-FFF2-40B4-BE49-F238E27FC236}">
                  <a16:creationId xmlns:a16="http://schemas.microsoft.com/office/drawing/2014/main" id="{07808226-7176-F30C-1C0F-613C173009B8}"/>
                </a:ext>
              </a:extLst>
            </p:cNvPr>
            <p:cNvSpPr/>
            <p:nvPr/>
          </p:nvSpPr>
          <p:spPr>
            <a:xfrm>
              <a:off x="-49021725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6" name="Ellipse 1765">
              <a:extLst>
                <a:ext uri="{FF2B5EF4-FFF2-40B4-BE49-F238E27FC236}">
                  <a16:creationId xmlns:a16="http://schemas.microsoft.com/office/drawing/2014/main" id="{F3C86A47-E2F6-F13D-25CF-B97F99A5BFA5}"/>
                </a:ext>
              </a:extLst>
            </p:cNvPr>
            <p:cNvSpPr/>
            <p:nvPr/>
          </p:nvSpPr>
          <p:spPr>
            <a:xfrm>
              <a:off x="-49746353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7" name="Ellipse 1766">
              <a:extLst>
                <a:ext uri="{FF2B5EF4-FFF2-40B4-BE49-F238E27FC236}">
                  <a16:creationId xmlns:a16="http://schemas.microsoft.com/office/drawing/2014/main" id="{479334F2-DE67-4038-0180-2384E94E2FD7}"/>
                </a:ext>
              </a:extLst>
            </p:cNvPr>
            <p:cNvSpPr/>
            <p:nvPr/>
          </p:nvSpPr>
          <p:spPr>
            <a:xfrm>
              <a:off x="-49159642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8" name="Ellipse 1767">
              <a:extLst>
                <a:ext uri="{FF2B5EF4-FFF2-40B4-BE49-F238E27FC236}">
                  <a16:creationId xmlns:a16="http://schemas.microsoft.com/office/drawing/2014/main" id="{82F5993C-8F50-712F-4D03-563668F8C7FA}"/>
                </a:ext>
              </a:extLst>
            </p:cNvPr>
            <p:cNvSpPr/>
            <p:nvPr/>
          </p:nvSpPr>
          <p:spPr>
            <a:xfrm>
              <a:off x="-49228762" y="-66515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9" name="Ellipse 1768">
              <a:extLst>
                <a:ext uri="{FF2B5EF4-FFF2-40B4-BE49-F238E27FC236}">
                  <a16:creationId xmlns:a16="http://schemas.microsoft.com/office/drawing/2014/main" id="{495A62EE-AACA-B861-91CB-1003D70F62D5}"/>
                </a:ext>
              </a:extLst>
            </p:cNvPr>
            <p:cNvSpPr/>
            <p:nvPr/>
          </p:nvSpPr>
          <p:spPr>
            <a:xfrm>
              <a:off x="-49539156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0" name="Ellipse 1769">
              <a:extLst>
                <a:ext uri="{FF2B5EF4-FFF2-40B4-BE49-F238E27FC236}">
                  <a16:creationId xmlns:a16="http://schemas.microsoft.com/office/drawing/2014/main" id="{A8776AD0-103B-3178-3470-44DF6AE4E5EE}"/>
                </a:ext>
              </a:extLst>
            </p:cNvPr>
            <p:cNvSpPr/>
            <p:nvPr/>
          </p:nvSpPr>
          <p:spPr>
            <a:xfrm>
              <a:off x="-49297398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1" name="Ellipse 1770">
              <a:extLst>
                <a:ext uri="{FF2B5EF4-FFF2-40B4-BE49-F238E27FC236}">
                  <a16:creationId xmlns:a16="http://schemas.microsoft.com/office/drawing/2014/main" id="{36C06E43-2701-3721-00C2-82096DA5CEFE}"/>
                </a:ext>
              </a:extLst>
            </p:cNvPr>
            <p:cNvSpPr/>
            <p:nvPr/>
          </p:nvSpPr>
          <p:spPr>
            <a:xfrm>
              <a:off x="-50056747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2" name="Ellipse 1771">
              <a:extLst>
                <a:ext uri="{FF2B5EF4-FFF2-40B4-BE49-F238E27FC236}">
                  <a16:creationId xmlns:a16="http://schemas.microsoft.com/office/drawing/2014/main" id="{DBD2A78E-BD84-98F9-C558-C091214D18B4}"/>
                </a:ext>
              </a:extLst>
            </p:cNvPr>
            <p:cNvSpPr/>
            <p:nvPr/>
          </p:nvSpPr>
          <p:spPr>
            <a:xfrm>
              <a:off x="-49332361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3" name="Ellipse 1772">
              <a:extLst>
                <a:ext uri="{FF2B5EF4-FFF2-40B4-BE49-F238E27FC236}">
                  <a16:creationId xmlns:a16="http://schemas.microsoft.com/office/drawing/2014/main" id="{E911CB07-3253-77E9-F6F2-3A203A84BB8B}"/>
                </a:ext>
              </a:extLst>
            </p:cNvPr>
            <p:cNvSpPr/>
            <p:nvPr/>
          </p:nvSpPr>
          <p:spPr>
            <a:xfrm>
              <a:off x="-49435718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4" name="Ellipse 1773">
              <a:extLst>
                <a:ext uri="{FF2B5EF4-FFF2-40B4-BE49-F238E27FC236}">
                  <a16:creationId xmlns:a16="http://schemas.microsoft.com/office/drawing/2014/main" id="{28B58BDE-B8EA-F810-3D11-9C97BF0E11DA}"/>
                </a:ext>
              </a:extLst>
            </p:cNvPr>
            <p:cNvSpPr/>
            <p:nvPr/>
          </p:nvSpPr>
          <p:spPr>
            <a:xfrm>
              <a:off x="-49573635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5" name="Ellipse 1774">
              <a:extLst>
                <a:ext uri="{FF2B5EF4-FFF2-40B4-BE49-F238E27FC236}">
                  <a16:creationId xmlns:a16="http://schemas.microsoft.com/office/drawing/2014/main" id="{8D8D2B62-620F-9A4C-401F-F950042F4F4B}"/>
                </a:ext>
              </a:extLst>
            </p:cNvPr>
            <p:cNvSpPr/>
            <p:nvPr/>
          </p:nvSpPr>
          <p:spPr>
            <a:xfrm>
              <a:off x="-49125163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6" name="Ellipse 1775">
              <a:extLst>
                <a:ext uri="{FF2B5EF4-FFF2-40B4-BE49-F238E27FC236}">
                  <a16:creationId xmlns:a16="http://schemas.microsoft.com/office/drawing/2014/main" id="{580DB14B-3F1D-12AF-B7FA-1CAB5BCC45D8}"/>
                </a:ext>
              </a:extLst>
            </p:cNvPr>
            <p:cNvSpPr/>
            <p:nvPr/>
          </p:nvSpPr>
          <p:spPr>
            <a:xfrm>
              <a:off x="-50125383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7" name="Ellipse 1776">
              <a:extLst>
                <a:ext uri="{FF2B5EF4-FFF2-40B4-BE49-F238E27FC236}">
                  <a16:creationId xmlns:a16="http://schemas.microsoft.com/office/drawing/2014/main" id="{823422BF-4A44-A2C4-5AB7-B6D2FF0511E1}"/>
                </a:ext>
              </a:extLst>
            </p:cNvPr>
            <p:cNvSpPr/>
            <p:nvPr/>
          </p:nvSpPr>
          <p:spPr>
            <a:xfrm>
              <a:off x="-49642754" y="-66515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8" name="Ellipse 1777">
              <a:extLst>
                <a:ext uri="{FF2B5EF4-FFF2-40B4-BE49-F238E27FC236}">
                  <a16:creationId xmlns:a16="http://schemas.microsoft.com/office/drawing/2014/main" id="{099CAC14-26C1-6369-E3D9-C06188468939}"/>
                </a:ext>
              </a:extLst>
            </p:cNvPr>
            <p:cNvSpPr/>
            <p:nvPr/>
          </p:nvSpPr>
          <p:spPr>
            <a:xfrm>
              <a:off x="-48918368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9" name="Ellipse 1778">
              <a:extLst>
                <a:ext uri="{FF2B5EF4-FFF2-40B4-BE49-F238E27FC236}">
                  <a16:creationId xmlns:a16="http://schemas.microsoft.com/office/drawing/2014/main" id="{5209AC8D-04B9-9E69-7034-43B35E09AA91}"/>
                </a:ext>
              </a:extLst>
            </p:cNvPr>
            <p:cNvSpPr/>
            <p:nvPr/>
          </p:nvSpPr>
          <p:spPr>
            <a:xfrm>
              <a:off x="-49711391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0" name="Ellipse 1779">
              <a:extLst>
                <a:ext uri="{FF2B5EF4-FFF2-40B4-BE49-F238E27FC236}">
                  <a16:creationId xmlns:a16="http://schemas.microsoft.com/office/drawing/2014/main" id="{F5DFB57B-AADD-02C5-367E-7786B1703A5E}"/>
                </a:ext>
              </a:extLst>
            </p:cNvPr>
            <p:cNvSpPr/>
            <p:nvPr/>
          </p:nvSpPr>
          <p:spPr>
            <a:xfrm>
              <a:off x="-49849710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1" name="Ellipse 1780">
              <a:extLst>
                <a:ext uri="{FF2B5EF4-FFF2-40B4-BE49-F238E27FC236}">
                  <a16:creationId xmlns:a16="http://schemas.microsoft.com/office/drawing/2014/main" id="{5D1D09B7-BF94-C03F-ED4C-038FEB6C0BA7}"/>
                </a:ext>
              </a:extLst>
            </p:cNvPr>
            <p:cNvSpPr/>
            <p:nvPr/>
          </p:nvSpPr>
          <p:spPr>
            <a:xfrm>
              <a:off x="-48711170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2" name="Ellipse 1781">
              <a:extLst>
                <a:ext uri="{FF2B5EF4-FFF2-40B4-BE49-F238E27FC236}">
                  <a16:creationId xmlns:a16="http://schemas.microsoft.com/office/drawing/2014/main" id="{8010A1CA-E244-277C-D808-E301C4B5F7D4}"/>
                </a:ext>
              </a:extLst>
            </p:cNvPr>
            <p:cNvSpPr/>
            <p:nvPr/>
          </p:nvSpPr>
          <p:spPr>
            <a:xfrm>
              <a:off x="-50263703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3" name="Ellipse 1782">
              <a:extLst>
                <a:ext uri="{FF2B5EF4-FFF2-40B4-BE49-F238E27FC236}">
                  <a16:creationId xmlns:a16="http://schemas.microsoft.com/office/drawing/2014/main" id="{635CB604-FA8A-94D8-8DA2-937AD16BB331}"/>
                </a:ext>
              </a:extLst>
            </p:cNvPr>
            <p:cNvSpPr/>
            <p:nvPr/>
          </p:nvSpPr>
          <p:spPr>
            <a:xfrm>
              <a:off x="-49987627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4" name="Ellipse 1783">
              <a:extLst>
                <a:ext uri="{FF2B5EF4-FFF2-40B4-BE49-F238E27FC236}">
                  <a16:creationId xmlns:a16="http://schemas.microsoft.com/office/drawing/2014/main" id="{3DC6B523-EB4E-53B7-2248-4BED060CAA5C}"/>
                </a:ext>
              </a:extLst>
            </p:cNvPr>
            <p:cNvSpPr/>
            <p:nvPr/>
          </p:nvSpPr>
          <p:spPr>
            <a:xfrm>
              <a:off x="-48504375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5" name="Ellipse 1784">
              <a:extLst>
                <a:ext uri="{FF2B5EF4-FFF2-40B4-BE49-F238E27FC236}">
                  <a16:creationId xmlns:a16="http://schemas.microsoft.com/office/drawing/2014/main" id="{E5B73196-59F8-B7F8-D439-524382AB21F2}"/>
                </a:ext>
              </a:extLst>
            </p:cNvPr>
            <p:cNvSpPr/>
            <p:nvPr/>
          </p:nvSpPr>
          <p:spPr>
            <a:xfrm>
              <a:off x="-50125383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6" name="Ellipse 1785">
              <a:extLst>
                <a:ext uri="{FF2B5EF4-FFF2-40B4-BE49-F238E27FC236}">
                  <a16:creationId xmlns:a16="http://schemas.microsoft.com/office/drawing/2014/main" id="{75125BDA-85E8-7A2E-5931-100DD3CEF884}"/>
                </a:ext>
              </a:extLst>
            </p:cNvPr>
            <p:cNvSpPr/>
            <p:nvPr/>
          </p:nvSpPr>
          <p:spPr>
            <a:xfrm>
              <a:off x="-50263703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7" name="Ellipse 1786">
              <a:extLst>
                <a:ext uri="{FF2B5EF4-FFF2-40B4-BE49-F238E27FC236}">
                  <a16:creationId xmlns:a16="http://schemas.microsoft.com/office/drawing/2014/main" id="{BF4D7F91-32F1-208E-65FD-C3C0D54D0C4E}"/>
                </a:ext>
              </a:extLst>
            </p:cNvPr>
            <p:cNvSpPr/>
            <p:nvPr/>
          </p:nvSpPr>
          <p:spPr>
            <a:xfrm>
              <a:off x="-48297178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8" name="Ellipse 1787">
              <a:extLst>
                <a:ext uri="{FF2B5EF4-FFF2-40B4-BE49-F238E27FC236}">
                  <a16:creationId xmlns:a16="http://schemas.microsoft.com/office/drawing/2014/main" id="{0B8D6D7D-04BE-8A77-EE73-56BC5F85074B}"/>
                </a:ext>
              </a:extLst>
            </p:cNvPr>
            <p:cNvSpPr/>
            <p:nvPr/>
          </p:nvSpPr>
          <p:spPr>
            <a:xfrm>
              <a:off x="-50401620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9" name="Ellipse 1788">
              <a:extLst>
                <a:ext uri="{FF2B5EF4-FFF2-40B4-BE49-F238E27FC236}">
                  <a16:creationId xmlns:a16="http://schemas.microsoft.com/office/drawing/2014/main" id="{4AC5B1D3-0318-B8CA-3D27-2EBFA1FC6C57}"/>
                </a:ext>
              </a:extLst>
            </p:cNvPr>
            <p:cNvSpPr/>
            <p:nvPr/>
          </p:nvSpPr>
          <p:spPr>
            <a:xfrm>
              <a:off x="-50539376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0" name="Ellipse 1789">
              <a:extLst>
                <a:ext uri="{FF2B5EF4-FFF2-40B4-BE49-F238E27FC236}">
                  <a16:creationId xmlns:a16="http://schemas.microsoft.com/office/drawing/2014/main" id="{C257D940-8D7B-73F4-4555-A74E92EE7DA3}"/>
                </a:ext>
              </a:extLst>
            </p:cNvPr>
            <p:cNvSpPr/>
            <p:nvPr/>
          </p:nvSpPr>
          <p:spPr>
            <a:xfrm>
              <a:off x="-50539376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1" name="Ellipse 1790">
              <a:extLst>
                <a:ext uri="{FF2B5EF4-FFF2-40B4-BE49-F238E27FC236}">
                  <a16:creationId xmlns:a16="http://schemas.microsoft.com/office/drawing/2014/main" id="{B1EED285-540D-1ABB-9059-5401FACA9857}"/>
                </a:ext>
              </a:extLst>
            </p:cNvPr>
            <p:cNvSpPr/>
            <p:nvPr/>
          </p:nvSpPr>
          <p:spPr>
            <a:xfrm>
              <a:off x="-47676390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2" name="Ellipse 1791">
              <a:extLst>
                <a:ext uri="{FF2B5EF4-FFF2-40B4-BE49-F238E27FC236}">
                  <a16:creationId xmlns:a16="http://schemas.microsoft.com/office/drawing/2014/main" id="{82A0525B-7E2F-00C4-E674-75318F056317}"/>
                </a:ext>
              </a:extLst>
            </p:cNvPr>
            <p:cNvSpPr/>
            <p:nvPr/>
          </p:nvSpPr>
          <p:spPr>
            <a:xfrm>
              <a:off x="-50677696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3" name="Ellipse 1792">
              <a:extLst>
                <a:ext uri="{FF2B5EF4-FFF2-40B4-BE49-F238E27FC236}">
                  <a16:creationId xmlns:a16="http://schemas.microsoft.com/office/drawing/2014/main" id="{39D082D3-21BE-E969-F779-DDD149478663}"/>
                </a:ext>
              </a:extLst>
            </p:cNvPr>
            <p:cNvSpPr/>
            <p:nvPr/>
          </p:nvSpPr>
          <p:spPr>
            <a:xfrm>
              <a:off x="-50884410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4" name="Ellipse 1793">
              <a:extLst>
                <a:ext uri="{FF2B5EF4-FFF2-40B4-BE49-F238E27FC236}">
                  <a16:creationId xmlns:a16="http://schemas.microsoft.com/office/drawing/2014/main" id="{0C99F8EC-0A8E-D2CC-D994-177D1BD44EC5}"/>
                </a:ext>
              </a:extLst>
            </p:cNvPr>
            <p:cNvSpPr/>
            <p:nvPr/>
          </p:nvSpPr>
          <p:spPr>
            <a:xfrm>
              <a:off x="-50953369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5" name="Ellipse 1794">
              <a:extLst>
                <a:ext uri="{FF2B5EF4-FFF2-40B4-BE49-F238E27FC236}">
                  <a16:creationId xmlns:a16="http://schemas.microsoft.com/office/drawing/2014/main" id="{C34303E8-50B9-074C-238A-094F3AA8B669}"/>
                </a:ext>
              </a:extLst>
            </p:cNvPr>
            <p:cNvSpPr/>
            <p:nvPr/>
          </p:nvSpPr>
          <p:spPr>
            <a:xfrm>
              <a:off x="-51091688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6" name="Ellipse 1795">
              <a:extLst>
                <a:ext uri="{FF2B5EF4-FFF2-40B4-BE49-F238E27FC236}">
                  <a16:creationId xmlns:a16="http://schemas.microsoft.com/office/drawing/2014/main" id="{9A7BBED2-F492-BBAE-FAAD-65C4F405C938}"/>
                </a:ext>
              </a:extLst>
            </p:cNvPr>
            <p:cNvSpPr/>
            <p:nvPr/>
          </p:nvSpPr>
          <p:spPr>
            <a:xfrm>
              <a:off x="-51298403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7" name="Ellipse 1796">
              <a:extLst>
                <a:ext uri="{FF2B5EF4-FFF2-40B4-BE49-F238E27FC236}">
                  <a16:creationId xmlns:a16="http://schemas.microsoft.com/office/drawing/2014/main" id="{50C5391E-AC30-B225-D13D-5EF08B5ECFA5}"/>
                </a:ext>
              </a:extLst>
            </p:cNvPr>
            <p:cNvSpPr/>
            <p:nvPr/>
          </p:nvSpPr>
          <p:spPr>
            <a:xfrm>
              <a:off x="-50677696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8" name="Ellipse 1797">
              <a:extLst>
                <a:ext uri="{FF2B5EF4-FFF2-40B4-BE49-F238E27FC236}">
                  <a16:creationId xmlns:a16="http://schemas.microsoft.com/office/drawing/2014/main" id="{25770936-C09E-9CFD-9A25-32C41B7356D2}"/>
                </a:ext>
              </a:extLst>
            </p:cNvPr>
            <p:cNvSpPr/>
            <p:nvPr/>
          </p:nvSpPr>
          <p:spPr>
            <a:xfrm>
              <a:off x="-51367361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9" name="Ellipse 1798">
              <a:extLst>
                <a:ext uri="{FF2B5EF4-FFF2-40B4-BE49-F238E27FC236}">
                  <a16:creationId xmlns:a16="http://schemas.microsoft.com/office/drawing/2014/main" id="{CBDCFD87-BFE9-F841-6DA5-A0ACFC5A8F96}"/>
                </a:ext>
              </a:extLst>
            </p:cNvPr>
            <p:cNvSpPr/>
            <p:nvPr/>
          </p:nvSpPr>
          <p:spPr>
            <a:xfrm>
              <a:off x="-52126388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0" name="Ellipse 1799">
              <a:extLst>
                <a:ext uri="{FF2B5EF4-FFF2-40B4-BE49-F238E27FC236}">
                  <a16:creationId xmlns:a16="http://schemas.microsoft.com/office/drawing/2014/main" id="{3104F8F0-0865-50B1-1CC9-B34F8BAB0998}"/>
                </a:ext>
              </a:extLst>
            </p:cNvPr>
            <p:cNvSpPr/>
            <p:nvPr/>
          </p:nvSpPr>
          <p:spPr>
            <a:xfrm>
              <a:off x="-52540381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1" name="Ellipse 1800">
              <a:extLst>
                <a:ext uri="{FF2B5EF4-FFF2-40B4-BE49-F238E27FC236}">
                  <a16:creationId xmlns:a16="http://schemas.microsoft.com/office/drawing/2014/main" id="{49CEE44F-F3A6-F91F-BC8C-A45EC5A60696}"/>
                </a:ext>
              </a:extLst>
            </p:cNvPr>
            <p:cNvSpPr/>
            <p:nvPr/>
          </p:nvSpPr>
          <p:spPr>
            <a:xfrm>
              <a:off x="-52609339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2" name="Ellipse 1801">
              <a:extLst>
                <a:ext uri="{FF2B5EF4-FFF2-40B4-BE49-F238E27FC236}">
                  <a16:creationId xmlns:a16="http://schemas.microsoft.com/office/drawing/2014/main" id="{0D5BFF60-B02F-09A6-8547-CE2C5D701846}"/>
                </a:ext>
              </a:extLst>
            </p:cNvPr>
            <p:cNvSpPr/>
            <p:nvPr/>
          </p:nvSpPr>
          <p:spPr>
            <a:xfrm>
              <a:off x="-52815973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3" name="Ellipse 1802">
              <a:extLst>
                <a:ext uri="{FF2B5EF4-FFF2-40B4-BE49-F238E27FC236}">
                  <a16:creationId xmlns:a16="http://schemas.microsoft.com/office/drawing/2014/main" id="{7EBBC641-FB21-5A8A-5602-2EDCED87AF58}"/>
                </a:ext>
              </a:extLst>
            </p:cNvPr>
            <p:cNvSpPr/>
            <p:nvPr/>
          </p:nvSpPr>
          <p:spPr>
            <a:xfrm>
              <a:off x="-52954373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4" name="Ellipse 1803">
              <a:extLst>
                <a:ext uri="{FF2B5EF4-FFF2-40B4-BE49-F238E27FC236}">
                  <a16:creationId xmlns:a16="http://schemas.microsoft.com/office/drawing/2014/main" id="{C8AF4D76-8416-F762-C9F3-F5AF5FA57C1C}"/>
                </a:ext>
              </a:extLst>
            </p:cNvPr>
            <p:cNvSpPr/>
            <p:nvPr/>
          </p:nvSpPr>
          <p:spPr>
            <a:xfrm>
              <a:off x="-53023332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5" name="Ellipse 1804">
              <a:extLst>
                <a:ext uri="{FF2B5EF4-FFF2-40B4-BE49-F238E27FC236}">
                  <a16:creationId xmlns:a16="http://schemas.microsoft.com/office/drawing/2014/main" id="{1BD5CE3C-680D-982E-7BF7-14BF500DC225}"/>
                </a:ext>
              </a:extLst>
            </p:cNvPr>
            <p:cNvSpPr/>
            <p:nvPr/>
          </p:nvSpPr>
          <p:spPr>
            <a:xfrm>
              <a:off x="-53229966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6" name="Ellipse 1805">
              <a:extLst>
                <a:ext uri="{FF2B5EF4-FFF2-40B4-BE49-F238E27FC236}">
                  <a16:creationId xmlns:a16="http://schemas.microsoft.com/office/drawing/2014/main" id="{0AA0B092-3B2A-70CE-2C71-A55572887C61}"/>
                </a:ext>
              </a:extLst>
            </p:cNvPr>
            <p:cNvSpPr/>
            <p:nvPr/>
          </p:nvSpPr>
          <p:spPr>
            <a:xfrm>
              <a:off x="-48503892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7" name="Ellipse 1806">
              <a:extLst>
                <a:ext uri="{FF2B5EF4-FFF2-40B4-BE49-F238E27FC236}">
                  <a16:creationId xmlns:a16="http://schemas.microsoft.com/office/drawing/2014/main" id="{813F4D7C-BCC5-C7FE-578E-9F98B32166A0}"/>
                </a:ext>
              </a:extLst>
            </p:cNvPr>
            <p:cNvSpPr/>
            <p:nvPr/>
          </p:nvSpPr>
          <p:spPr>
            <a:xfrm>
              <a:off x="-48366539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8" name="Ellipse 1807">
              <a:extLst>
                <a:ext uri="{FF2B5EF4-FFF2-40B4-BE49-F238E27FC236}">
                  <a16:creationId xmlns:a16="http://schemas.microsoft.com/office/drawing/2014/main" id="{FC0261E7-C370-5130-0E1F-A8B0EE64A7E4}"/>
                </a:ext>
              </a:extLst>
            </p:cNvPr>
            <p:cNvSpPr/>
            <p:nvPr/>
          </p:nvSpPr>
          <p:spPr>
            <a:xfrm>
              <a:off x="-48297661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9" name="Ellipse 1808">
              <a:extLst>
                <a:ext uri="{FF2B5EF4-FFF2-40B4-BE49-F238E27FC236}">
                  <a16:creationId xmlns:a16="http://schemas.microsoft.com/office/drawing/2014/main" id="{0D3FA15B-1E53-26DA-0C5D-48B33538F311}"/>
                </a:ext>
              </a:extLst>
            </p:cNvPr>
            <p:cNvSpPr/>
            <p:nvPr/>
          </p:nvSpPr>
          <p:spPr>
            <a:xfrm>
              <a:off x="-50953369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0" name="Ellipse 1809">
              <a:extLst>
                <a:ext uri="{FF2B5EF4-FFF2-40B4-BE49-F238E27FC236}">
                  <a16:creationId xmlns:a16="http://schemas.microsoft.com/office/drawing/2014/main" id="{D1EA7A01-60F7-ED4A-7B12-ABBD421B5645}"/>
                </a:ext>
              </a:extLst>
            </p:cNvPr>
            <p:cNvSpPr/>
            <p:nvPr/>
          </p:nvSpPr>
          <p:spPr>
            <a:xfrm>
              <a:off x="-48089899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1" name="Ellipse 1810">
              <a:extLst>
                <a:ext uri="{FF2B5EF4-FFF2-40B4-BE49-F238E27FC236}">
                  <a16:creationId xmlns:a16="http://schemas.microsoft.com/office/drawing/2014/main" id="{D03B7AB6-F6C4-B49D-7C91-24929644C5D2}"/>
                </a:ext>
              </a:extLst>
            </p:cNvPr>
            <p:cNvSpPr/>
            <p:nvPr/>
          </p:nvSpPr>
          <p:spPr>
            <a:xfrm>
              <a:off x="-47952546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2" name="Ellipse 1811">
              <a:extLst>
                <a:ext uri="{FF2B5EF4-FFF2-40B4-BE49-F238E27FC236}">
                  <a16:creationId xmlns:a16="http://schemas.microsoft.com/office/drawing/2014/main" id="{60522C29-8A9D-8CA8-D4A1-B54C1CDC2F29}"/>
                </a:ext>
              </a:extLst>
            </p:cNvPr>
            <p:cNvSpPr/>
            <p:nvPr/>
          </p:nvSpPr>
          <p:spPr>
            <a:xfrm>
              <a:off x="-47675907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3" name="Ellipse 1812">
              <a:extLst>
                <a:ext uri="{FF2B5EF4-FFF2-40B4-BE49-F238E27FC236}">
                  <a16:creationId xmlns:a16="http://schemas.microsoft.com/office/drawing/2014/main" id="{ACEDC397-C01B-6AE3-5B4F-B3407F44E6A2}"/>
                </a:ext>
              </a:extLst>
            </p:cNvPr>
            <p:cNvSpPr/>
            <p:nvPr/>
          </p:nvSpPr>
          <p:spPr>
            <a:xfrm>
              <a:off x="-52609259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4" name="Ellipse 1813">
              <a:extLst>
                <a:ext uri="{FF2B5EF4-FFF2-40B4-BE49-F238E27FC236}">
                  <a16:creationId xmlns:a16="http://schemas.microsoft.com/office/drawing/2014/main" id="{B4871940-8C93-FEFF-A732-4B69D9BECD40}"/>
                </a:ext>
              </a:extLst>
            </p:cNvPr>
            <p:cNvSpPr/>
            <p:nvPr/>
          </p:nvSpPr>
          <p:spPr>
            <a:xfrm>
              <a:off x="-52540381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5" name="Ellipse 1814">
              <a:extLst>
                <a:ext uri="{FF2B5EF4-FFF2-40B4-BE49-F238E27FC236}">
                  <a16:creationId xmlns:a16="http://schemas.microsoft.com/office/drawing/2014/main" id="{B929A4BC-55E7-7BF5-350C-807D1D861DBC}"/>
                </a:ext>
              </a:extLst>
            </p:cNvPr>
            <p:cNvSpPr/>
            <p:nvPr/>
          </p:nvSpPr>
          <p:spPr>
            <a:xfrm>
              <a:off x="-51091688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6" name="Ellipse 1815">
              <a:extLst>
                <a:ext uri="{FF2B5EF4-FFF2-40B4-BE49-F238E27FC236}">
                  <a16:creationId xmlns:a16="http://schemas.microsoft.com/office/drawing/2014/main" id="{77DBA340-7725-89EF-5C28-CCFA9F06B471}"/>
                </a:ext>
              </a:extLst>
            </p:cNvPr>
            <p:cNvSpPr/>
            <p:nvPr/>
          </p:nvSpPr>
          <p:spPr>
            <a:xfrm>
              <a:off x="-52470536" y="-868302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7" name="Ellipse 1816">
              <a:extLst>
                <a:ext uri="{FF2B5EF4-FFF2-40B4-BE49-F238E27FC236}">
                  <a16:creationId xmlns:a16="http://schemas.microsoft.com/office/drawing/2014/main" id="{F23F4E3B-2743-4D7A-9871-AA0B6B0B8BBA}"/>
                </a:ext>
              </a:extLst>
            </p:cNvPr>
            <p:cNvSpPr/>
            <p:nvPr/>
          </p:nvSpPr>
          <p:spPr>
            <a:xfrm>
              <a:off x="-52195266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8" name="Ellipse 1817">
              <a:extLst>
                <a:ext uri="{FF2B5EF4-FFF2-40B4-BE49-F238E27FC236}">
                  <a16:creationId xmlns:a16="http://schemas.microsoft.com/office/drawing/2014/main" id="{44F649C6-34EC-59F1-7E9F-DC293D4709DC}"/>
                </a:ext>
              </a:extLst>
            </p:cNvPr>
            <p:cNvSpPr/>
            <p:nvPr/>
          </p:nvSpPr>
          <p:spPr>
            <a:xfrm>
              <a:off x="-52126388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9" name="Ellipse 1818">
              <a:extLst>
                <a:ext uri="{FF2B5EF4-FFF2-40B4-BE49-F238E27FC236}">
                  <a16:creationId xmlns:a16="http://schemas.microsoft.com/office/drawing/2014/main" id="{285CA06E-6D4B-D7F3-466C-0866B4A986CC}"/>
                </a:ext>
              </a:extLst>
            </p:cNvPr>
            <p:cNvSpPr/>
            <p:nvPr/>
          </p:nvSpPr>
          <p:spPr>
            <a:xfrm>
              <a:off x="-50780972" y="-671140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0" name="Ellipse 1819">
              <a:extLst>
                <a:ext uri="{FF2B5EF4-FFF2-40B4-BE49-F238E27FC236}">
                  <a16:creationId xmlns:a16="http://schemas.microsoft.com/office/drawing/2014/main" id="{50B3A378-8AE2-517D-035F-FDC5F17A82B6}"/>
                </a:ext>
              </a:extLst>
            </p:cNvPr>
            <p:cNvSpPr/>
            <p:nvPr/>
          </p:nvSpPr>
          <p:spPr>
            <a:xfrm>
              <a:off x="-52056543" y="-868302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1" name="Ellipse 1820">
              <a:extLst>
                <a:ext uri="{FF2B5EF4-FFF2-40B4-BE49-F238E27FC236}">
                  <a16:creationId xmlns:a16="http://schemas.microsoft.com/office/drawing/2014/main" id="{3CAACA92-9B18-4CA5-296E-3D0E57AA4D9C}"/>
                </a:ext>
              </a:extLst>
            </p:cNvPr>
            <p:cNvSpPr/>
            <p:nvPr/>
          </p:nvSpPr>
          <p:spPr>
            <a:xfrm>
              <a:off x="-51851199" y="-868302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2" name="Ellipse 1821">
              <a:extLst>
                <a:ext uri="{FF2B5EF4-FFF2-40B4-BE49-F238E27FC236}">
                  <a16:creationId xmlns:a16="http://schemas.microsoft.com/office/drawing/2014/main" id="{B3401FFB-43F2-882C-FF5D-5694EBF23F76}"/>
                </a:ext>
              </a:extLst>
            </p:cNvPr>
            <p:cNvSpPr/>
            <p:nvPr/>
          </p:nvSpPr>
          <p:spPr>
            <a:xfrm>
              <a:off x="-51781273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3" name="Ellipse 1822">
              <a:extLst>
                <a:ext uri="{FF2B5EF4-FFF2-40B4-BE49-F238E27FC236}">
                  <a16:creationId xmlns:a16="http://schemas.microsoft.com/office/drawing/2014/main" id="{BF2DC75B-3A70-B27A-0758-25651C662B52}"/>
                </a:ext>
              </a:extLst>
            </p:cNvPr>
            <p:cNvSpPr/>
            <p:nvPr/>
          </p:nvSpPr>
          <p:spPr>
            <a:xfrm>
              <a:off x="-51712476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4" name="Ellipse 1823">
              <a:extLst>
                <a:ext uri="{FF2B5EF4-FFF2-40B4-BE49-F238E27FC236}">
                  <a16:creationId xmlns:a16="http://schemas.microsoft.com/office/drawing/2014/main" id="{E51AEBFE-0619-730F-A295-F77B7A4B3809}"/>
                </a:ext>
              </a:extLst>
            </p:cNvPr>
            <p:cNvSpPr/>
            <p:nvPr/>
          </p:nvSpPr>
          <p:spPr>
            <a:xfrm>
              <a:off x="-52367743" y="-671116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5" name="Ellipse 1824">
              <a:extLst>
                <a:ext uri="{FF2B5EF4-FFF2-40B4-BE49-F238E27FC236}">
                  <a16:creationId xmlns:a16="http://schemas.microsoft.com/office/drawing/2014/main" id="{6DB7A028-267D-1624-A715-074CD6EDA58F}"/>
                </a:ext>
              </a:extLst>
            </p:cNvPr>
            <p:cNvSpPr/>
            <p:nvPr/>
          </p:nvSpPr>
          <p:spPr>
            <a:xfrm>
              <a:off x="-51437206" y="-868302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6" name="Ellipse 1825">
              <a:extLst>
                <a:ext uri="{FF2B5EF4-FFF2-40B4-BE49-F238E27FC236}">
                  <a16:creationId xmlns:a16="http://schemas.microsoft.com/office/drawing/2014/main" id="{9BD0983F-3810-0BD4-03EF-78CB8DB8B48F}"/>
                </a:ext>
              </a:extLst>
            </p:cNvPr>
            <p:cNvSpPr/>
            <p:nvPr/>
          </p:nvSpPr>
          <p:spPr>
            <a:xfrm>
              <a:off x="-51367281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7" name="Ellipse 1826">
              <a:extLst>
                <a:ext uri="{FF2B5EF4-FFF2-40B4-BE49-F238E27FC236}">
                  <a16:creationId xmlns:a16="http://schemas.microsoft.com/office/drawing/2014/main" id="{DD73F507-62E6-8BFF-F9A4-CE3D19B058E1}"/>
                </a:ext>
              </a:extLst>
            </p:cNvPr>
            <p:cNvSpPr/>
            <p:nvPr/>
          </p:nvSpPr>
          <p:spPr>
            <a:xfrm>
              <a:off x="-51367361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8" name="Ellipse 1827">
              <a:extLst>
                <a:ext uri="{FF2B5EF4-FFF2-40B4-BE49-F238E27FC236}">
                  <a16:creationId xmlns:a16="http://schemas.microsoft.com/office/drawing/2014/main" id="{591A607D-920F-50A3-B690-9A6B8255462E}"/>
                </a:ext>
              </a:extLst>
            </p:cNvPr>
            <p:cNvSpPr/>
            <p:nvPr/>
          </p:nvSpPr>
          <p:spPr>
            <a:xfrm>
              <a:off x="-51298483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9" name="Ellipse 1828">
              <a:extLst>
                <a:ext uri="{FF2B5EF4-FFF2-40B4-BE49-F238E27FC236}">
                  <a16:creationId xmlns:a16="http://schemas.microsoft.com/office/drawing/2014/main" id="{CF5AB697-453C-7770-C07C-B4169D8D9AD3}"/>
                </a:ext>
              </a:extLst>
            </p:cNvPr>
            <p:cNvSpPr/>
            <p:nvPr/>
          </p:nvSpPr>
          <p:spPr>
            <a:xfrm>
              <a:off x="-53126770" y="-671140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0" name="Ellipse 1829">
              <a:extLst>
                <a:ext uri="{FF2B5EF4-FFF2-40B4-BE49-F238E27FC236}">
                  <a16:creationId xmlns:a16="http://schemas.microsoft.com/office/drawing/2014/main" id="{1855F7E1-1E8D-133D-1CEE-56F513FEEB95}"/>
                </a:ext>
              </a:extLst>
            </p:cNvPr>
            <p:cNvSpPr/>
            <p:nvPr/>
          </p:nvSpPr>
          <p:spPr>
            <a:xfrm>
              <a:off x="-51023213" y="-868302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1" name="Ellipse 1830">
              <a:extLst>
                <a:ext uri="{FF2B5EF4-FFF2-40B4-BE49-F238E27FC236}">
                  <a16:creationId xmlns:a16="http://schemas.microsoft.com/office/drawing/2014/main" id="{CBC953AE-98B5-A69F-4383-2C0E197415D7}"/>
                </a:ext>
              </a:extLst>
            </p:cNvPr>
            <p:cNvSpPr/>
            <p:nvPr/>
          </p:nvSpPr>
          <p:spPr>
            <a:xfrm>
              <a:off x="-48400696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2" name="Ellipse 1831">
              <a:extLst>
                <a:ext uri="{FF2B5EF4-FFF2-40B4-BE49-F238E27FC236}">
                  <a16:creationId xmlns:a16="http://schemas.microsoft.com/office/drawing/2014/main" id="{B34F6C5C-4377-8930-58F5-C73450894193}"/>
                </a:ext>
              </a:extLst>
            </p:cNvPr>
            <p:cNvSpPr/>
            <p:nvPr/>
          </p:nvSpPr>
          <p:spPr>
            <a:xfrm>
              <a:off x="-50781456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3" name="Ellipse 1832">
              <a:extLst>
                <a:ext uri="{FF2B5EF4-FFF2-40B4-BE49-F238E27FC236}">
                  <a16:creationId xmlns:a16="http://schemas.microsoft.com/office/drawing/2014/main" id="{D5EAEFB8-99D6-7DD8-EAC0-DBEC4B04FECB}"/>
                </a:ext>
              </a:extLst>
            </p:cNvPr>
            <p:cNvSpPr/>
            <p:nvPr/>
          </p:nvSpPr>
          <p:spPr>
            <a:xfrm>
              <a:off x="-51505681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4" name="Ellipse 1833">
              <a:extLst>
                <a:ext uri="{FF2B5EF4-FFF2-40B4-BE49-F238E27FC236}">
                  <a16:creationId xmlns:a16="http://schemas.microsoft.com/office/drawing/2014/main" id="{D52CDADE-F2F4-CDB6-68DD-A76AFA97EF6A}"/>
                </a:ext>
              </a:extLst>
            </p:cNvPr>
            <p:cNvSpPr/>
            <p:nvPr/>
          </p:nvSpPr>
          <p:spPr>
            <a:xfrm>
              <a:off x="-50953288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5" name="Ellipse 1834">
              <a:extLst>
                <a:ext uri="{FF2B5EF4-FFF2-40B4-BE49-F238E27FC236}">
                  <a16:creationId xmlns:a16="http://schemas.microsoft.com/office/drawing/2014/main" id="{5D645EAB-D957-3354-52EE-DAF5790FE73A}"/>
                </a:ext>
              </a:extLst>
            </p:cNvPr>
            <p:cNvSpPr/>
            <p:nvPr/>
          </p:nvSpPr>
          <p:spPr>
            <a:xfrm>
              <a:off x="-50815452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6" name="Ellipse 1835">
              <a:extLst>
                <a:ext uri="{FF2B5EF4-FFF2-40B4-BE49-F238E27FC236}">
                  <a16:creationId xmlns:a16="http://schemas.microsoft.com/office/drawing/2014/main" id="{6C4AF5A4-AFF6-C015-AFB4-0CF002F3A482}"/>
                </a:ext>
              </a:extLst>
            </p:cNvPr>
            <p:cNvSpPr/>
            <p:nvPr/>
          </p:nvSpPr>
          <p:spPr>
            <a:xfrm>
              <a:off x="-48814689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7" name="Ellipse 1836">
              <a:extLst>
                <a:ext uri="{FF2B5EF4-FFF2-40B4-BE49-F238E27FC236}">
                  <a16:creationId xmlns:a16="http://schemas.microsoft.com/office/drawing/2014/main" id="{F225CF6A-BFB8-632C-29E6-35B95ACE1E03}"/>
                </a:ext>
              </a:extLst>
            </p:cNvPr>
            <p:cNvSpPr/>
            <p:nvPr/>
          </p:nvSpPr>
          <p:spPr>
            <a:xfrm>
              <a:off x="-50539295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8" name="Ellipse 1837">
              <a:extLst>
                <a:ext uri="{FF2B5EF4-FFF2-40B4-BE49-F238E27FC236}">
                  <a16:creationId xmlns:a16="http://schemas.microsoft.com/office/drawing/2014/main" id="{E5BD4C3A-44A2-9008-1637-C620DD0BFCDE}"/>
                </a:ext>
              </a:extLst>
            </p:cNvPr>
            <p:cNvSpPr/>
            <p:nvPr/>
          </p:nvSpPr>
          <p:spPr>
            <a:xfrm>
              <a:off x="-50401056" y="-86827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9" name="Ellipse 1838">
              <a:extLst>
                <a:ext uri="{FF2B5EF4-FFF2-40B4-BE49-F238E27FC236}">
                  <a16:creationId xmlns:a16="http://schemas.microsoft.com/office/drawing/2014/main" id="{FD096FBC-AA22-1277-DF25-64DF0E4E97B7}"/>
                </a:ext>
              </a:extLst>
            </p:cNvPr>
            <p:cNvSpPr/>
            <p:nvPr/>
          </p:nvSpPr>
          <p:spPr>
            <a:xfrm>
              <a:off x="-49228681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0" name="Ellipse 1839">
              <a:extLst>
                <a:ext uri="{FF2B5EF4-FFF2-40B4-BE49-F238E27FC236}">
                  <a16:creationId xmlns:a16="http://schemas.microsoft.com/office/drawing/2014/main" id="{18166EF8-93ED-E592-6692-116F84CC1FD6}"/>
                </a:ext>
              </a:extLst>
            </p:cNvPr>
            <p:cNvSpPr/>
            <p:nvPr/>
          </p:nvSpPr>
          <p:spPr>
            <a:xfrm>
              <a:off x="-49642674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1" name="Ellipse 1840">
              <a:extLst>
                <a:ext uri="{FF2B5EF4-FFF2-40B4-BE49-F238E27FC236}">
                  <a16:creationId xmlns:a16="http://schemas.microsoft.com/office/drawing/2014/main" id="{80E05791-5FE3-1506-C4F1-C053D4FB9F37}"/>
                </a:ext>
              </a:extLst>
            </p:cNvPr>
            <p:cNvSpPr/>
            <p:nvPr/>
          </p:nvSpPr>
          <p:spPr>
            <a:xfrm>
              <a:off x="-50401459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2" name="Ellipse 1841">
              <a:extLst>
                <a:ext uri="{FF2B5EF4-FFF2-40B4-BE49-F238E27FC236}">
                  <a16:creationId xmlns:a16="http://schemas.microsoft.com/office/drawing/2014/main" id="{F04302D8-C606-7865-1E1B-1EA1319ABC64}"/>
                </a:ext>
              </a:extLst>
            </p:cNvPr>
            <p:cNvSpPr/>
            <p:nvPr/>
          </p:nvSpPr>
          <p:spPr>
            <a:xfrm>
              <a:off x="-49780349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3" name="Ellipse 1842">
              <a:extLst>
                <a:ext uri="{FF2B5EF4-FFF2-40B4-BE49-F238E27FC236}">
                  <a16:creationId xmlns:a16="http://schemas.microsoft.com/office/drawing/2014/main" id="{D930EEA3-2286-43A8-0E50-B6D26D1699E3}"/>
                </a:ext>
              </a:extLst>
            </p:cNvPr>
            <p:cNvSpPr/>
            <p:nvPr/>
          </p:nvSpPr>
          <p:spPr>
            <a:xfrm>
              <a:off x="-49987466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4" name="Ellipse 1843">
              <a:extLst>
                <a:ext uri="{FF2B5EF4-FFF2-40B4-BE49-F238E27FC236}">
                  <a16:creationId xmlns:a16="http://schemas.microsoft.com/office/drawing/2014/main" id="{2CAD1F0F-CD2C-E70C-2442-DE03E4547B84}"/>
                </a:ext>
              </a:extLst>
            </p:cNvPr>
            <p:cNvSpPr/>
            <p:nvPr/>
          </p:nvSpPr>
          <p:spPr>
            <a:xfrm>
              <a:off x="-50056666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5" name="Ellipse 1844">
              <a:extLst>
                <a:ext uri="{FF2B5EF4-FFF2-40B4-BE49-F238E27FC236}">
                  <a16:creationId xmlns:a16="http://schemas.microsoft.com/office/drawing/2014/main" id="{3FD5E69B-8D93-DF52-B4DA-BF7976E4E079}"/>
                </a:ext>
              </a:extLst>
            </p:cNvPr>
            <p:cNvSpPr/>
            <p:nvPr/>
          </p:nvSpPr>
          <p:spPr>
            <a:xfrm>
              <a:off x="-51781354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6" name="Ellipse 1845">
              <a:extLst>
                <a:ext uri="{FF2B5EF4-FFF2-40B4-BE49-F238E27FC236}">
                  <a16:creationId xmlns:a16="http://schemas.microsoft.com/office/drawing/2014/main" id="{083BC7B7-EA4A-AAC5-3313-F4FFBF98F97B}"/>
                </a:ext>
              </a:extLst>
            </p:cNvPr>
            <p:cNvSpPr/>
            <p:nvPr/>
          </p:nvSpPr>
          <p:spPr>
            <a:xfrm>
              <a:off x="-50194261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" name="Ellipse 1846">
              <a:extLst>
                <a:ext uri="{FF2B5EF4-FFF2-40B4-BE49-F238E27FC236}">
                  <a16:creationId xmlns:a16="http://schemas.microsoft.com/office/drawing/2014/main" id="{BBCC898E-8887-437A-3E55-6B78815CF6B5}"/>
                </a:ext>
              </a:extLst>
            </p:cNvPr>
            <p:cNvSpPr/>
            <p:nvPr/>
          </p:nvSpPr>
          <p:spPr>
            <a:xfrm>
              <a:off x="-49987466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8" name="Ellipse 1847">
              <a:extLst>
                <a:ext uri="{FF2B5EF4-FFF2-40B4-BE49-F238E27FC236}">
                  <a16:creationId xmlns:a16="http://schemas.microsoft.com/office/drawing/2014/main" id="{478BD537-F760-C7A1-B52B-290A7D1A6891}"/>
                </a:ext>
              </a:extLst>
            </p:cNvPr>
            <p:cNvSpPr/>
            <p:nvPr/>
          </p:nvSpPr>
          <p:spPr>
            <a:xfrm>
              <a:off x="-50401459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9" name="Ellipse 1848">
              <a:extLst>
                <a:ext uri="{FF2B5EF4-FFF2-40B4-BE49-F238E27FC236}">
                  <a16:creationId xmlns:a16="http://schemas.microsoft.com/office/drawing/2014/main" id="{686300E9-61E6-B58F-ED75-DB841A71A093}"/>
                </a:ext>
              </a:extLst>
            </p:cNvPr>
            <p:cNvSpPr/>
            <p:nvPr/>
          </p:nvSpPr>
          <p:spPr>
            <a:xfrm>
              <a:off x="-50608254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0" name="Ellipse 1849">
              <a:extLst>
                <a:ext uri="{FF2B5EF4-FFF2-40B4-BE49-F238E27FC236}">
                  <a16:creationId xmlns:a16="http://schemas.microsoft.com/office/drawing/2014/main" id="{85742A8B-904D-7051-5920-CCF87C49B1C5}"/>
                </a:ext>
              </a:extLst>
            </p:cNvPr>
            <p:cNvSpPr/>
            <p:nvPr/>
          </p:nvSpPr>
          <p:spPr>
            <a:xfrm>
              <a:off x="-50815452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1" name="Ellipse 1850">
              <a:extLst>
                <a:ext uri="{FF2B5EF4-FFF2-40B4-BE49-F238E27FC236}">
                  <a16:creationId xmlns:a16="http://schemas.microsoft.com/office/drawing/2014/main" id="{A4424523-50E4-58A0-308D-A5CD853C117D}"/>
                </a:ext>
              </a:extLst>
            </p:cNvPr>
            <p:cNvSpPr/>
            <p:nvPr/>
          </p:nvSpPr>
          <p:spPr>
            <a:xfrm>
              <a:off x="-51022247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2" name="Ellipse 1851">
              <a:extLst>
                <a:ext uri="{FF2B5EF4-FFF2-40B4-BE49-F238E27FC236}">
                  <a16:creationId xmlns:a16="http://schemas.microsoft.com/office/drawing/2014/main" id="{CF6041CE-808A-605B-2245-D4C0B0CEF6B9}"/>
                </a:ext>
              </a:extLst>
            </p:cNvPr>
            <p:cNvSpPr/>
            <p:nvPr/>
          </p:nvSpPr>
          <p:spPr>
            <a:xfrm>
              <a:off x="-49642674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3" name="Ellipse 1852">
              <a:extLst>
                <a:ext uri="{FF2B5EF4-FFF2-40B4-BE49-F238E27FC236}">
                  <a16:creationId xmlns:a16="http://schemas.microsoft.com/office/drawing/2014/main" id="{BE0BA9D5-0BCE-4A58-2968-32A6F4E5B2D5}"/>
                </a:ext>
              </a:extLst>
            </p:cNvPr>
            <p:cNvSpPr/>
            <p:nvPr/>
          </p:nvSpPr>
          <p:spPr>
            <a:xfrm>
              <a:off x="-51229444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4" name="Ellipse 1853">
              <a:extLst>
                <a:ext uri="{FF2B5EF4-FFF2-40B4-BE49-F238E27FC236}">
                  <a16:creationId xmlns:a16="http://schemas.microsoft.com/office/drawing/2014/main" id="{172FE249-295F-42C5-EC30-B9394E039071}"/>
                </a:ext>
              </a:extLst>
            </p:cNvPr>
            <p:cNvSpPr/>
            <p:nvPr/>
          </p:nvSpPr>
          <p:spPr>
            <a:xfrm>
              <a:off x="-51436239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5" name="Ellipse 1854">
              <a:extLst>
                <a:ext uri="{FF2B5EF4-FFF2-40B4-BE49-F238E27FC236}">
                  <a16:creationId xmlns:a16="http://schemas.microsoft.com/office/drawing/2014/main" id="{C569D942-F5EA-095F-310A-D9F3176704DD}"/>
                </a:ext>
              </a:extLst>
            </p:cNvPr>
            <p:cNvSpPr/>
            <p:nvPr/>
          </p:nvSpPr>
          <p:spPr>
            <a:xfrm>
              <a:off x="-52264225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6" name="Ellipse 1855">
              <a:extLst>
                <a:ext uri="{FF2B5EF4-FFF2-40B4-BE49-F238E27FC236}">
                  <a16:creationId xmlns:a16="http://schemas.microsoft.com/office/drawing/2014/main" id="{07FE6F3C-E164-1968-FFCE-869934BC6760}"/>
                </a:ext>
              </a:extLst>
            </p:cNvPr>
            <p:cNvSpPr/>
            <p:nvPr/>
          </p:nvSpPr>
          <p:spPr>
            <a:xfrm>
              <a:off x="-52471422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7" name="Ellipse 1856">
              <a:extLst>
                <a:ext uri="{FF2B5EF4-FFF2-40B4-BE49-F238E27FC236}">
                  <a16:creationId xmlns:a16="http://schemas.microsoft.com/office/drawing/2014/main" id="{3F33BA9D-8097-A402-B1C1-2AB617196981}"/>
                </a:ext>
              </a:extLst>
            </p:cNvPr>
            <p:cNvSpPr/>
            <p:nvPr/>
          </p:nvSpPr>
          <p:spPr>
            <a:xfrm>
              <a:off x="-52678217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8" name="Ellipse 1857">
              <a:extLst>
                <a:ext uri="{FF2B5EF4-FFF2-40B4-BE49-F238E27FC236}">
                  <a16:creationId xmlns:a16="http://schemas.microsoft.com/office/drawing/2014/main" id="{79F2EE5B-4228-0A8F-73AA-FE7FC68D71B6}"/>
                </a:ext>
              </a:extLst>
            </p:cNvPr>
            <p:cNvSpPr/>
            <p:nvPr/>
          </p:nvSpPr>
          <p:spPr>
            <a:xfrm>
              <a:off x="-49228681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9" name="Ellipse 1858">
              <a:extLst>
                <a:ext uri="{FF2B5EF4-FFF2-40B4-BE49-F238E27FC236}">
                  <a16:creationId xmlns:a16="http://schemas.microsoft.com/office/drawing/2014/main" id="{73622E8D-17D8-C752-17A0-B526E500795B}"/>
                </a:ext>
              </a:extLst>
            </p:cNvPr>
            <p:cNvSpPr/>
            <p:nvPr/>
          </p:nvSpPr>
          <p:spPr>
            <a:xfrm>
              <a:off x="-52885415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0" name="Ellipse 1859">
              <a:extLst>
                <a:ext uri="{FF2B5EF4-FFF2-40B4-BE49-F238E27FC236}">
                  <a16:creationId xmlns:a16="http://schemas.microsoft.com/office/drawing/2014/main" id="{2125FB23-0E0B-C59C-5E67-2F8189F2E1EC}"/>
                </a:ext>
              </a:extLst>
            </p:cNvPr>
            <p:cNvSpPr/>
            <p:nvPr/>
          </p:nvSpPr>
          <p:spPr>
            <a:xfrm>
              <a:off x="-52712777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1" name="Ellipse 1860">
              <a:extLst>
                <a:ext uri="{FF2B5EF4-FFF2-40B4-BE49-F238E27FC236}">
                  <a16:creationId xmlns:a16="http://schemas.microsoft.com/office/drawing/2014/main" id="{8DC9DD84-0ED4-81FE-B1BA-9EC0F837DCB2}"/>
                </a:ext>
              </a:extLst>
            </p:cNvPr>
            <p:cNvSpPr/>
            <p:nvPr/>
          </p:nvSpPr>
          <p:spPr>
            <a:xfrm>
              <a:off x="-53092210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2" name="Ellipse 1861">
              <a:extLst>
                <a:ext uri="{FF2B5EF4-FFF2-40B4-BE49-F238E27FC236}">
                  <a16:creationId xmlns:a16="http://schemas.microsoft.com/office/drawing/2014/main" id="{BFF98031-2EFC-F5D2-A61E-734D9EABAD0D}"/>
                </a:ext>
              </a:extLst>
            </p:cNvPr>
            <p:cNvSpPr/>
            <p:nvPr/>
          </p:nvSpPr>
          <p:spPr>
            <a:xfrm>
              <a:off x="-53299408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3" name="Ellipse 1862">
              <a:extLst>
                <a:ext uri="{FF2B5EF4-FFF2-40B4-BE49-F238E27FC236}">
                  <a16:creationId xmlns:a16="http://schemas.microsoft.com/office/drawing/2014/main" id="{628CDF66-917E-672C-D177-88C0E31497E1}"/>
                </a:ext>
              </a:extLst>
            </p:cNvPr>
            <p:cNvSpPr/>
            <p:nvPr/>
          </p:nvSpPr>
          <p:spPr>
            <a:xfrm>
              <a:off x="-52574779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4" name="Ellipse 1863">
              <a:extLst>
                <a:ext uri="{FF2B5EF4-FFF2-40B4-BE49-F238E27FC236}">
                  <a16:creationId xmlns:a16="http://schemas.microsoft.com/office/drawing/2014/main" id="{B0512DE4-BDF1-4C1C-69B8-D6D895B41F7B}"/>
                </a:ext>
              </a:extLst>
            </p:cNvPr>
            <p:cNvSpPr/>
            <p:nvPr/>
          </p:nvSpPr>
          <p:spPr>
            <a:xfrm>
              <a:off x="-48814689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5" name="Ellipse 1864">
              <a:extLst>
                <a:ext uri="{FF2B5EF4-FFF2-40B4-BE49-F238E27FC236}">
                  <a16:creationId xmlns:a16="http://schemas.microsoft.com/office/drawing/2014/main" id="{B1ED8AE6-305F-90E1-A14C-F22FDB8C9649}"/>
                </a:ext>
              </a:extLst>
            </p:cNvPr>
            <p:cNvSpPr/>
            <p:nvPr/>
          </p:nvSpPr>
          <p:spPr>
            <a:xfrm>
              <a:off x="-52298784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6" name="Ellipse 1865">
              <a:extLst>
                <a:ext uri="{FF2B5EF4-FFF2-40B4-BE49-F238E27FC236}">
                  <a16:creationId xmlns:a16="http://schemas.microsoft.com/office/drawing/2014/main" id="{37BCD334-26FA-8511-B2F1-A74644CD77F6}"/>
                </a:ext>
              </a:extLst>
            </p:cNvPr>
            <p:cNvSpPr/>
            <p:nvPr/>
          </p:nvSpPr>
          <p:spPr>
            <a:xfrm>
              <a:off x="-52160787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7" name="Ellipse 1866">
              <a:extLst>
                <a:ext uri="{FF2B5EF4-FFF2-40B4-BE49-F238E27FC236}">
                  <a16:creationId xmlns:a16="http://schemas.microsoft.com/office/drawing/2014/main" id="{B3C25549-305C-D9A2-B397-15191A349F20}"/>
                </a:ext>
              </a:extLst>
            </p:cNvPr>
            <p:cNvSpPr/>
            <p:nvPr/>
          </p:nvSpPr>
          <p:spPr>
            <a:xfrm>
              <a:off x="-52022950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8" name="Ellipse 1867">
              <a:extLst>
                <a:ext uri="{FF2B5EF4-FFF2-40B4-BE49-F238E27FC236}">
                  <a16:creationId xmlns:a16="http://schemas.microsoft.com/office/drawing/2014/main" id="{E81A07C4-F515-DD40-8734-80F0429503DD}"/>
                </a:ext>
              </a:extLst>
            </p:cNvPr>
            <p:cNvSpPr/>
            <p:nvPr/>
          </p:nvSpPr>
          <p:spPr>
            <a:xfrm>
              <a:off x="-49815312" y="-68315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9" name="Ellipse 1868">
              <a:extLst>
                <a:ext uri="{FF2B5EF4-FFF2-40B4-BE49-F238E27FC236}">
                  <a16:creationId xmlns:a16="http://schemas.microsoft.com/office/drawing/2014/main" id="{E1D058F1-6A74-E350-2C53-3D748139C976}"/>
                </a:ext>
              </a:extLst>
            </p:cNvPr>
            <p:cNvSpPr/>
            <p:nvPr/>
          </p:nvSpPr>
          <p:spPr>
            <a:xfrm>
              <a:off x="-51884792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0" name="Ellipse 1869">
              <a:extLst>
                <a:ext uri="{FF2B5EF4-FFF2-40B4-BE49-F238E27FC236}">
                  <a16:creationId xmlns:a16="http://schemas.microsoft.com/office/drawing/2014/main" id="{0E2AC140-C18F-9A39-3CB7-F684E06DACD5}"/>
                </a:ext>
              </a:extLst>
            </p:cNvPr>
            <p:cNvSpPr/>
            <p:nvPr/>
          </p:nvSpPr>
          <p:spPr>
            <a:xfrm>
              <a:off x="-48400696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1" name="Ellipse 1870">
              <a:extLst>
                <a:ext uri="{FF2B5EF4-FFF2-40B4-BE49-F238E27FC236}">
                  <a16:creationId xmlns:a16="http://schemas.microsoft.com/office/drawing/2014/main" id="{4859FFBC-88D4-B459-7230-9DFF60C62608}"/>
                </a:ext>
              </a:extLst>
            </p:cNvPr>
            <p:cNvSpPr/>
            <p:nvPr/>
          </p:nvSpPr>
          <p:spPr>
            <a:xfrm>
              <a:off x="-52401980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2" name="Ellipse 1871">
              <a:extLst>
                <a:ext uri="{FF2B5EF4-FFF2-40B4-BE49-F238E27FC236}">
                  <a16:creationId xmlns:a16="http://schemas.microsoft.com/office/drawing/2014/main" id="{CEC80549-9773-5DDB-976A-A4E30888F1D2}"/>
                </a:ext>
              </a:extLst>
            </p:cNvPr>
            <p:cNvSpPr/>
            <p:nvPr/>
          </p:nvSpPr>
          <p:spPr>
            <a:xfrm>
              <a:off x="-51746794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3" name="Ellipse 1872">
              <a:extLst>
                <a:ext uri="{FF2B5EF4-FFF2-40B4-BE49-F238E27FC236}">
                  <a16:creationId xmlns:a16="http://schemas.microsoft.com/office/drawing/2014/main" id="{27A461C6-3B67-8A5F-C835-CE23ADD5AB5E}"/>
                </a:ext>
              </a:extLst>
            </p:cNvPr>
            <p:cNvSpPr/>
            <p:nvPr/>
          </p:nvSpPr>
          <p:spPr>
            <a:xfrm>
              <a:off x="-51608958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4" name="Ellipse 1873">
              <a:extLst>
                <a:ext uri="{FF2B5EF4-FFF2-40B4-BE49-F238E27FC236}">
                  <a16:creationId xmlns:a16="http://schemas.microsoft.com/office/drawing/2014/main" id="{4D4BDD4D-ED5B-815E-EF5C-D7F587904CF9}"/>
                </a:ext>
              </a:extLst>
            </p:cNvPr>
            <p:cNvSpPr/>
            <p:nvPr/>
          </p:nvSpPr>
          <p:spPr>
            <a:xfrm>
              <a:off x="-50780972" y="-68315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5" name="Ellipse 1874">
              <a:extLst>
                <a:ext uri="{FF2B5EF4-FFF2-40B4-BE49-F238E27FC236}">
                  <a16:creationId xmlns:a16="http://schemas.microsoft.com/office/drawing/2014/main" id="{B75E4C23-8400-9978-336B-03C38EFC75DD}"/>
                </a:ext>
              </a:extLst>
            </p:cNvPr>
            <p:cNvSpPr/>
            <p:nvPr/>
          </p:nvSpPr>
          <p:spPr>
            <a:xfrm>
              <a:off x="-51332801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6" name="Ellipse 1875">
              <a:extLst>
                <a:ext uri="{FF2B5EF4-FFF2-40B4-BE49-F238E27FC236}">
                  <a16:creationId xmlns:a16="http://schemas.microsoft.com/office/drawing/2014/main" id="{3A1C2F26-745D-78C0-6D84-CCBCBD8DDD44}"/>
                </a:ext>
              </a:extLst>
            </p:cNvPr>
            <p:cNvSpPr/>
            <p:nvPr/>
          </p:nvSpPr>
          <p:spPr>
            <a:xfrm>
              <a:off x="-51194965" y="-68315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7" name="Ellipse 1876">
              <a:extLst>
                <a:ext uri="{FF2B5EF4-FFF2-40B4-BE49-F238E27FC236}">
                  <a16:creationId xmlns:a16="http://schemas.microsoft.com/office/drawing/2014/main" id="{6F1C3015-7708-B330-2C89-28AE442DE2FF}"/>
                </a:ext>
              </a:extLst>
            </p:cNvPr>
            <p:cNvSpPr/>
            <p:nvPr/>
          </p:nvSpPr>
          <p:spPr>
            <a:xfrm>
              <a:off x="-47228079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8" name="Ellipse 1877">
              <a:extLst>
                <a:ext uri="{FF2B5EF4-FFF2-40B4-BE49-F238E27FC236}">
                  <a16:creationId xmlns:a16="http://schemas.microsoft.com/office/drawing/2014/main" id="{D90788E6-F1E6-0EB1-F29C-B65606C8EEA0}"/>
                </a:ext>
              </a:extLst>
            </p:cNvPr>
            <p:cNvSpPr/>
            <p:nvPr/>
          </p:nvSpPr>
          <p:spPr>
            <a:xfrm>
              <a:off x="-51194965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9" name="Ellipse 1878">
              <a:extLst>
                <a:ext uri="{FF2B5EF4-FFF2-40B4-BE49-F238E27FC236}">
                  <a16:creationId xmlns:a16="http://schemas.microsoft.com/office/drawing/2014/main" id="{CA8568B6-459B-1AD7-9CFB-8067F2C03343}"/>
                </a:ext>
              </a:extLst>
            </p:cNvPr>
            <p:cNvSpPr/>
            <p:nvPr/>
          </p:nvSpPr>
          <p:spPr>
            <a:xfrm>
              <a:off x="-52574779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0" name="Ellipse 1879">
              <a:extLst>
                <a:ext uri="{FF2B5EF4-FFF2-40B4-BE49-F238E27FC236}">
                  <a16:creationId xmlns:a16="http://schemas.microsoft.com/office/drawing/2014/main" id="{CB4FBD21-298D-46B9-2C23-48620A589428}"/>
                </a:ext>
              </a:extLst>
            </p:cNvPr>
            <p:cNvSpPr/>
            <p:nvPr/>
          </p:nvSpPr>
          <p:spPr>
            <a:xfrm>
              <a:off x="-52712777" y="-68315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1" name="Ellipse 1880">
              <a:extLst>
                <a:ext uri="{FF2B5EF4-FFF2-40B4-BE49-F238E27FC236}">
                  <a16:creationId xmlns:a16="http://schemas.microsoft.com/office/drawing/2014/main" id="{CD31DCF8-35EC-0F55-3804-F772AB010345}"/>
                </a:ext>
              </a:extLst>
            </p:cNvPr>
            <p:cNvSpPr/>
            <p:nvPr/>
          </p:nvSpPr>
          <p:spPr>
            <a:xfrm>
              <a:off x="-51126168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2" name="Ellipse 1881">
              <a:extLst>
                <a:ext uri="{FF2B5EF4-FFF2-40B4-BE49-F238E27FC236}">
                  <a16:creationId xmlns:a16="http://schemas.microsoft.com/office/drawing/2014/main" id="{12422019-2E97-1DFB-6D76-4A20F08CBEB1}"/>
                </a:ext>
              </a:extLst>
            </p:cNvPr>
            <p:cNvSpPr/>
            <p:nvPr/>
          </p:nvSpPr>
          <p:spPr>
            <a:xfrm>
              <a:off x="-53678438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3" name="Ellipse 1882">
              <a:extLst>
                <a:ext uri="{FF2B5EF4-FFF2-40B4-BE49-F238E27FC236}">
                  <a16:creationId xmlns:a16="http://schemas.microsoft.com/office/drawing/2014/main" id="{41F68EE6-E5D6-6F5C-57E7-966539500C59}"/>
                </a:ext>
              </a:extLst>
            </p:cNvPr>
            <p:cNvSpPr/>
            <p:nvPr/>
          </p:nvSpPr>
          <p:spPr>
            <a:xfrm>
              <a:off x="-53126770" y="-68315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" name="Ellipse 1883">
              <a:extLst>
                <a:ext uri="{FF2B5EF4-FFF2-40B4-BE49-F238E27FC236}">
                  <a16:creationId xmlns:a16="http://schemas.microsoft.com/office/drawing/2014/main" id="{670C9A6C-7B6A-ED0D-75D2-2D9464C77512}"/>
                </a:ext>
              </a:extLst>
            </p:cNvPr>
            <p:cNvSpPr/>
            <p:nvPr/>
          </p:nvSpPr>
          <p:spPr>
            <a:xfrm>
              <a:off x="-53402765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5" name="Ellipse 1884">
              <a:extLst>
                <a:ext uri="{FF2B5EF4-FFF2-40B4-BE49-F238E27FC236}">
                  <a16:creationId xmlns:a16="http://schemas.microsoft.com/office/drawing/2014/main" id="{7DDA6727-4D0C-7CAB-F048-179352B0E5C3}"/>
                </a:ext>
              </a:extLst>
            </p:cNvPr>
            <p:cNvSpPr/>
            <p:nvPr/>
          </p:nvSpPr>
          <p:spPr>
            <a:xfrm>
              <a:off x="-50918809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6" name="Ellipse 1885">
              <a:extLst>
                <a:ext uri="{FF2B5EF4-FFF2-40B4-BE49-F238E27FC236}">
                  <a16:creationId xmlns:a16="http://schemas.microsoft.com/office/drawing/2014/main" id="{843CFC99-6C85-3315-6CF5-3B8E7DB78965}"/>
                </a:ext>
              </a:extLst>
            </p:cNvPr>
            <p:cNvSpPr/>
            <p:nvPr/>
          </p:nvSpPr>
          <p:spPr>
            <a:xfrm>
              <a:off x="-53264445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7" name="Ellipse 1886">
              <a:extLst>
                <a:ext uri="{FF2B5EF4-FFF2-40B4-BE49-F238E27FC236}">
                  <a16:creationId xmlns:a16="http://schemas.microsoft.com/office/drawing/2014/main" id="{F941F76B-6E08-2241-A62E-2E2322764AD6}"/>
                </a:ext>
              </a:extLst>
            </p:cNvPr>
            <p:cNvSpPr/>
            <p:nvPr/>
          </p:nvSpPr>
          <p:spPr>
            <a:xfrm>
              <a:off x="-53195567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8" name="Ellipse 1887">
              <a:extLst>
                <a:ext uri="{FF2B5EF4-FFF2-40B4-BE49-F238E27FC236}">
                  <a16:creationId xmlns:a16="http://schemas.microsoft.com/office/drawing/2014/main" id="{B58DC1A0-6A01-1225-5B0E-B4A0B1D1C8E8}"/>
                </a:ext>
              </a:extLst>
            </p:cNvPr>
            <p:cNvSpPr/>
            <p:nvPr/>
          </p:nvSpPr>
          <p:spPr>
            <a:xfrm>
              <a:off x="-53126770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9" name="Ellipse 1888">
              <a:extLst>
                <a:ext uri="{FF2B5EF4-FFF2-40B4-BE49-F238E27FC236}">
                  <a16:creationId xmlns:a16="http://schemas.microsoft.com/office/drawing/2014/main" id="{D1640B8C-4529-FC45-824A-443EA0FDCF9E}"/>
                </a:ext>
              </a:extLst>
            </p:cNvPr>
            <p:cNvSpPr/>
            <p:nvPr/>
          </p:nvSpPr>
          <p:spPr>
            <a:xfrm>
              <a:off x="-48262376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0" name="Ellipse 1889">
              <a:extLst>
                <a:ext uri="{FF2B5EF4-FFF2-40B4-BE49-F238E27FC236}">
                  <a16:creationId xmlns:a16="http://schemas.microsoft.com/office/drawing/2014/main" id="{7AE676BE-3158-D022-AA4B-E2046147A14D}"/>
                </a:ext>
              </a:extLst>
            </p:cNvPr>
            <p:cNvSpPr/>
            <p:nvPr/>
          </p:nvSpPr>
          <p:spPr>
            <a:xfrm>
              <a:off x="-52988772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1" name="Ellipse 1890">
              <a:extLst>
                <a:ext uri="{FF2B5EF4-FFF2-40B4-BE49-F238E27FC236}">
                  <a16:creationId xmlns:a16="http://schemas.microsoft.com/office/drawing/2014/main" id="{4C40235E-3F97-8C0B-21C4-202F4F2685CB}"/>
                </a:ext>
              </a:extLst>
            </p:cNvPr>
            <p:cNvSpPr/>
            <p:nvPr/>
          </p:nvSpPr>
          <p:spPr>
            <a:xfrm>
              <a:off x="-50780972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2" name="Ellipse 1891">
              <a:extLst>
                <a:ext uri="{FF2B5EF4-FFF2-40B4-BE49-F238E27FC236}">
                  <a16:creationId xmlns:a16="http://schemas.microsoft.com/office/drawing/2014/main" id="{B905765F-199B-C64D-0BA1-C02C94C30D6E}"/>
                </a:ext>
              </a:extLst>
            </p:cNvPr>
            <p:cNvSpPr/>
            <p:nvPr/>
          </p:nvSpPr>
          <p:spPr>
            <a:xfrm>
              <a:off x="-52850452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3" name="Ellipse 1892">
              <a:extLst>
                <a:ext uri="{FF2B5EF4-FFF2-40B4-BE49-F238E27FC236}">
                  <a16:creationId xmlns:a16="http://schemas.microsoft.com/office/drawing/2014/main" id="{EF58FE08-7C38-3CAF-0937-853E7BE0DA00}"/>
                </a:ext>
              </a:extLst>
            </p:cNvPr>
            <p:cNvSpPr/>
            <p:nvPr/>
          </p:nvSpPr>
          <p:spPr>
            <a:xfrm>
              <a:off x="-48539257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4" name="Ellipse 1893">
              <a:extLst>
                <a:ext uri="{FF2B5EF4-FFF2-40B4-BE49-F238E27FC236}">
                  <a16:creationId xmlns:a16="http://schemas.microsoft.com/office/drawing/2014/main" id="{35253884-8060-EE89-E4A7-58EEC199A566}"/>
                </a:ext>
              </a:extLst>
            </p:cNvPr>
            <p:cNvSpPr/>
            <p:nvPr/>
          </p:nvSpPr>
          <p:spPr>
            <a:xfrm>
              <a:off x="-52712777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5" name="Ellipse 1894">
              <a:extLst>
                <a:ext uri="{FF2B5EF4-FFF2-40B4-BE49-F238E27FC236}">
                  <a16:creationId xmlns:a16="http://schemas.microsoft.com/office/drawing/2014/main" id="{F110C691-6431-298E-CBE0-1DD25F8D971D}"/>
                </a:ext>
              </a:extLst>
            </p:cNvPr>
            <p:cNvSpPr/>
            <p:nvPr/>
          </p:nvSpPr>
          <p:spPr>
            <a:xfrm>
              <a:off x="-48607732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6" name="Ellipse 1895">
              <a:extLst>
                <a:ext uri="{FF2B5EF4-FFF2-40B4-BE49-F238E27FC236}">
                  <a16:creationId xmlns:a16="http://schemas.microsoft.com/office/drawing/2014/main" id="{D8DD9E6D-2D9D-99F3-950B-2C6B0BBDD4AF}"/>
                </a:ext>
              </a:extLst>
            </p:cNvPr>
            <p:cNvSpPr/>
            <p:nvPr/>
          </p:nvSpPr>
          <p:spPr>
            <a:xfrm>
              <a:off x="-52574779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7" name="Ellipse 1896">
              <a:extLst>
                <a:ext uri="{FF2B5EF4-FFF2-40B4-BE49-F238E27FC236}">
                  <a16:creationId xmlns:a16="http://schemas.microsoft.com/office/drawing/2014/main" id="{435DA600-B6A3-2517-4D95-B13040BB9EE8}"/>
                </a:ext>
              </a:extLst>
            </p:cNvPr>
            <p:cNvSpPr/>
            <p:nvPr/>
          </p:nvSpPr>
          <p:spPr>
            <a:xfrm>
              <a:off x="-48676369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8" name="Ellipse 1897">
              <a:extLst>
                <a:ext uri="{FF2B5EF4-FFF2-40B4-BE49-F238E27FC236}">
                  <a16:creationId xmlns:a16="http://schemas.microsoft.com/office/drawing/2014/main" id="{7CCC6BFC-F8EA-EC88-4153-CDAE3390A90E}"/>
                </a:ext>
              </a:extLst>
            </p:cNvPr>
            <p:cNvSpPr/>
            <p:nvPr/>
          </p:nvSpPr>
          <p:spPr>
            <a:xfrm>
              <a:off x="-46848163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9" name="Ellipse 1898">
              <a:extLst>
                <a:ext uri="{FF2B5EF4-FFF2-40B4-BE49-F238E27FC236}">
                  <a16:creationId xmlns:a16="http://schemas.microsoft.com/office/drawing/2014/main" id="{E756917B-7831-A512-4008-5F232C9716BE}"/>
                </a:ext>
              </a:extLst>
            </p:cNvPr>
            <p:cNvSpPr/>
            <p:nvPr/>
          </p:nvSpPr>
          <p:spPr>
            <a:xfrm>
              <a:off x="-50712175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0" name="Ellipse 1899">
              <a:extLst>
                <a:ext uri="{FF2B5EF4-FFF2-40B4-BE49-F238E27FC236}">
                  <a16:creationId xmlns:a16="http://schemas.microsoft.com/office/drawing/2014/main" id="{DFE78D16-F78B-E0F1-43A7-29EFD966F51C}"/>
                </a:ext>
              </a:extLst>
            </p:cNvPr>
            <p:cNvSpPr/>
            <p:nvPr/>
          </p:nvSpPr>
          <p:spPr>
            <a:xfrm>
              <a:off x="-52298784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1" name="Ellipse 1900">
              <a:extLst>
                <a:ext uri="{FF2B5EF4-FFF2-40B4-BE49-F238E27FC236}">
                  <a16:creationId xmlns:a16="http://schemas.microsoft.com/office/drawing/2014/main" id="{9B89935D-CC06-EEFB-36E2-C181846275F7}"/>
                </a:ext>
              </a:extLst>
            </p:cNvPr>
            <p:cNvSpPr/>
            <p:nvPr/>
          </p:nvSpPr>
          <p:spPr>
            <a:xfrm>
              <a:off x="-48953250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2" name="Ellipse 1901">
              <a:extLst>
                <a:ext uri="{FF2B5EF4-FFF2-40B4-BE49-F238E27FC236}">
                  <a16:creationId xmlns:a16="http://schemas.microsoft.com/office/drawing/2014/main" id="{99538971-18AA-0ABC-CFDA-0C1C661B6EB0}"/>
                </a:ext>
              </a:extLst>
            </p:cNvPr>
            <p:cNvSpPr/>
            <p:nvPr/>
          </p:nvSpPr>
          <p:spPr>
            <a:xfrm>
              <a:off x="-52160787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3" name="Ellipse 1902">
              <a:extLst>
                <a:ext uri="{FF2B5EF4-FFF2-40B4-BE49-F238E27FC236}">
                  <a16:creationId xmlns:a16="http://schemas.microsoft.com/office/drawing/2014/main" id="{00ABD686-9FF8-13C2-9ACC-F13532A80D20}"/>
                </a:ext>
              </a:extLst>
            </p:cNvPr>
            <p:cNvSpPr/>
            <p:nvPr/>
          </p:nvSpPr>
          <p:spPr>
            <a:xfrm>
              <a:off x="-49021725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4" name="Ellipse 1903">
              <a:extLst>
                <a:ext uri="{FF2B5EF4-FFF2-40B4-BE49-F238E27FC236}">
                  <a16:creationId xmlns:a16="http://schemas.microsoft.com/office/drawing/2014/main" id="{CEC8AB67-3766-C31B-753D-D198AC3A19A6}"/>
                </a:ext>
              </a:extLst>
            </p:cNvPr>
            <p:cNvSpPr/>
            <p:nvPr/>
          </p:nvSpPr>
          <p:spPr>
            <a:xfrm>
              <a:off x="-52022950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5" name="Ellipse 1904">
              <a:extLst>
                <a:ext uri="{FF2B5EF4-FFF2-40B4-BE49-F238E27FC236}">
                  <a16:creationId xmlns:a16="http://schemas.microsoft.com/office/drawing/2014/main" id="{48DDC8E0-0901-CC88-BD47-3FF191FBA2D7}"/>
                </a:ext>
              </a:extLst>
            </p:cNvPr>
            <p:cNvSpPr/>
            <p:nvPr/>
          </p:nvSpPr>
          <p:spPr>
            <a:xfrm>
              <a:off x="-51953831" y="-75476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6" name="Ellipse 1905">
              <a:extLst>
                <a:ext uri="{FF2B5EF4-FFF2-40B4-BE49-F238E27FC236}">
                  <a16:creationId xmlns:a16="http://schemas.microsoft.com/office/drawing/2014/main" id="{292044AB-6D2C-B6DA-0610-EF24D95CB147}"/>
                </a:ext>
              </a:extLst>
            </p:cNvPr>
            <p:cNvSpPr/>
            <p:nvPr/>
          </p:nvSpPr>
          <p:spPr>
            <a:xfrm>
              <a:off x="-51884792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7" name="Ellipse 1906">
              <a:extLst>
                <a:ext uri="{FF2B5EF4-FFF2-40B4-BE49-F238E27FC236}">
                  <a16:creationId xmlns:a16="http://schemas.microsoft.com/office/drawing/2014/main" id="{B455108B-4741-48E9-28C2-D21C787B3B79}"/>
                </a:ext>
              </a:extLst>
            </p:cNvPr>
            <p:cNvSpPr/>
            <p:nvPr/>
          </p:nvSpPr>
          <p:spPr>
            <a:xfrm>
              <a:off x="-49090281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8" name="Ellipse 1907">
              <a:extLst>
                <a:ext uri="{FF2B5EF4-FFF2-40B4-BE49-F238E27FC236}">
                  <a16:creationId xmlns:a16="http://schemas.microsoft.com/office/drawing/2014/main" id="{F3911529-6477-E7BC-E939-168E469AF6F8}"/>
                </a:ext>
              </a:extLst>
            </p:cNvPr>
            <p:cNvSpPr/>
            <p:nvPr/>
          </p:nvSpPr>
          <p:spPr>
            <a:xfrm>
              <a:off x="-51746794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9" name="Ellipse 1908">
              <a:extLst>
                <a:ext uri="{FF2B5EF4-FFF2-40B4-BE49-F238E27FC236}">
                  <a16:creationId xmlns:a16="http://schemas.microsoft.com/office/drawing/2014/main" id="{5F3006A8-73EA-6A3B-8F41-C0CD3F39DF4B}"/>
                </a:ext>
              </a:extLst>
            </p:cNvPr>
            <p:cNvSpPr/>
            <p:nvPr/>
          </p:nvSpPr>
          <p:spPr>
            <a:xfrm>
              <a:off x="-50643297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0" name="Ellipse 1909">
              <a:extLst>
                <a:ext uri="{FF2B5EF4-FFF2-40B4-BE49-F238E27FC236}">
                  <a16:creationId xmlns:a16="http://schemas.microsoft.com/office/drawing/2014/main" id="{F8752E44-D45F-CC10-C049-C700692124D9}"/>
                </a:ext>
              </a:extLst>
            </p:cNvPr>
            <p:cNvSpPr/>
            <p:nvPr/>
          </p:nvSpPr>
          <p:spPr>
            <a:xfrm>
              <a:off x="-51608958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1" name="Ellipse 1910">
              <a:extLst>
                <a:ext uri="{FF2B5EF4-FFF2-40B4-BE49-F238E27FC236}">
                  <a16:creationId xmlns:a16="http://schemas.microsoft.com/office/drawing/2014/main" id="{1B247C87-03EF-DBD4-D3E4-235EB5E3AD69}"/>
                </a:ext>
              </a:extLst>
            </p:cNvPr>
            <p:cNvSpPr/>
            <p:nvPr/>
          </p:nvSpPr>
          <p:spPr>
            <a:xfrm>
              <a:off x="-47814549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2" name="Ellipse 1911">
              <a:extLst>
                <a:ext uri="{FF2B5EF4-FFF2-40B4-BE49-F238E27FC236}">
                  <a16:creationId xmlns:a16="http://schemas.microsoft.com/office/drawing/2014/main" id="{60F16869-1E6B-F09D-9DE3-8B5FB3F479D2}"/>
                </a:ext>
              </a:extLst>
            </p:cNvPr>
            <p:cNvSpPr/>
            <p:nvPr/>
          </p:nvSpPr>
          <p:spPr>
            <a:xfrm>
              <a:off x="-47884071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3" name="Ellipse 1912">
              <a:extLst>
                <a:ext uri="{FF2B5EF4-FFF2-40B4-BE49-F238E27FC236}">
                  <a16:creationId xmlns:a16="http://schemas.microsoft.com/office/drawing/2014/main" id="{738FF834-9BFD-8BED-E7F6-D19526640751}"/>
                </a:ext>
              </a:extLst>
            </p:cNvPr>
            <p:cNvSpPr/>
            <p:nvPr/>
          </p:nvSpPr>
          <p:spPr>
            <a:xfrm>
              <a:off x="-49367243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4" name="Ellipse 1913">
              <a:extLst>
                <a:ext uri="{FF2B5EF4-FFF2-40B4-BE49-F238E27FC236}">
                  <a16:creationId xmlns:a16="http://schemas.microsoft.com/office/drawing/2014/main" id="{0F829EFD-CDAA-BD53-E11B-FFB3585D5C24}"/>
                </a:ext>
              </a:extLst>
            </p:cNvPr>
            <p:cNvSpPr/>
            <p:nvPr/>
          </p:nvSpPr>
          <p:spPr>
            <a:xfrm>
              <a:off x="-51332801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5" name="Ellipse 1914">
              <a:extLst>
                <a:ext uri="{FF2B5EF4-FFF2-40B4-BE49-F238E27FC236}">
                  <a16:creationId xmlns:a16="http://schemas.microsoft.com/office/drawing/2014/main" id="{DC321290-7A2E-440D-8AF3-27D370BB1497}"/>
                </a:ext>
              </a:extLst>
            </p:cNvPr>
            <p:cNvSpPr/>
            <p:nvPr/>
          </p:nvSpPr>
          <p:spPr>
            <a:xfrm>
              <a:off x="-49435718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6" name="Ellipse 1915">
              <a:extLst>
                <a:ext uri="{FF2B5EF4-FFF2-40B4-BE49-F238E27FC236}">
                  <a16:creationId xmlns:a16="http://schemas.microsoft.com/office/drawing/2014/main" id="{6D5252B8-C09A-E9A1-D45F-8153F124E244}"/>
                </a:ext>
              </a:extLst>
            </p:cNvPr>
            <p:cNvSpPr/>
            <p:nvPr/>
          </p:nvSpPr>
          <p:spPr>
            <a:xfrm>
              <a:off x="-51194965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7" name="Ellipse 1916">
              <a:extLst>
                <a:ext uri="{FF2B5EF4-FFF2-40B4-BE49-F238E27FC236}">
                  <a16:creationId xmlns:a16="http://schemas.microsoft.com/office/drawing/2014/main" id="{B5C6009D-9FBC-ECBE-E720-70CB65F17FCC}"/>
                </a:ext>
              </a:extLst>
            </p:cNvPr>
            <p:cNvSpPr/>
            <p:nvPr/>
          </p:nvSpPr>
          <p:spPr>
            <a:xfrm>
              <a:off x="-48089577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8" name="Ellipse 1917">
              <a:extLst>
                <a:ext uri="{FF2B5EF4-FFF2-40B4-BE49-F238E27FC236}">
                  <a16:creationId xmlns:a16="http://schemas.microsoft.com/office/drawing/2014/main" id="{7A595AD9-E923-6DAE-C76E-D0A089383C42}"/>
                </a:ext>
              </a:extLst>
            </p:cNvPr>
            <p:cNvSpPr/>
            <p:nvPr/>
          </p:nvSpPr>
          <p:spPr>
            <a:xfrm>
              <a:off x="-51057290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9" name="Ellipse 1918">
              <a:extLst>
                <a:ext uri="{FF2B5EF4-FFF2-40B4-BE49-F238E27FC236}">
                  <a16:creationId xmlns:a16="http://schemas.microsoft.com/office/drawing/2014/main" id="{8B9B42A9-87E4-8EE4-3805-0182F937B87F}"/>
                </a:ext>
              </a:extLst>
            </p:cNvPr>
            <p:cNvSpPr/>
            <p:nvPr/>
          </p:nvSpPr>
          <p:spPr>
            <a:xfrm>
              <a:off x="-49504273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0" name="Ellipse 1919">
              <a:extLst>
                <a:ext uri="{FF2B5EF4-FFF2-40B4-BE49-F238E27FC236}">
                  <a16:creationId xmlns:a16="http://schemas.microsoft.com/office/drawing/2014/main" id="{7A78F19A-96F6-2713-1B55-AE457C240EC6}"/>
                </a:ext>
              </a:extLst>
            </p:cNvPr>
            <p:cNvSpPr/>
            <p:nvPr/>
          </p:nvSpPr>
          <p:spPr>
            <a:xfrm>
              <a:off x="-50918809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1" name="Ellipse 1920">
              <a:extLst>
                <a:ext uri="{FF2B5EF4-FFF2-40B4-BE49-F238E27FC236}">
                  <a16:creationId xmlns:a16="http://schemas.microsoft.com/office/drawing/2014/main" id="{15818BBC-299B-5CB4-43BF-B70C12E0B642}"/>
                </a:ext>
              </a:extLst>
            </p:cNvPr>
            <p:cNvSpPr/>
            <p:nvPr/>
          </p:nvSpPr>
          <p:spPr>
            <a:xfrm>
              <a:off x="-49573232" y="-689105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2" name="Ellipse 1921">
              <a:extLst>
                <a:ext uri="{FF2B5EF4-FFF2-40B4-BE49-F238E27FC236}">
                  <a16:creationId xmlns:a16="http://schemas.microsoft.com/office/drawing/2014/main" id="{F26F6486-A111-BD59-0065-8353E7A2FAA2}"/>
                </a:ext>
              </a:extLst>
            </p:cNvPr>
            <p:cNvSpPr/>
            <p:nvPr/>
          </p:nvSpPr>
          <p:spPr>
            <a:xfrm>
              <a:off x="-50780972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3" name="Ellipse 1922">
              <a:extLst>
                <a:ext uri="{FF2B5EF4-FFF2-40B4-BE49-F238E27FC236}">
                  <a16:creationId xmlns:a16="http://schemas.microsoft.com/office/drawing/2014/main" id="{08591618-7CAB-F228-9D44-385C7F9B338D}"/>
                </a:ext>
              </a:extLst>
            </p:cNvPr>
            <p:cNvSpPr/>
            <p:nvPr/>
          </p:nvSpPr>
          <p:spPr>
            <a:xfrm>
              <a:off x="-50712175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4" name="Ellipse 1923">
              <a:extLst>
                <a:ext uri="{FF2B5EF4-FFF2-40B4-BE49-F238E27FC236}">
                  <a16:creationId xmlns:a16="http://schemas.microsoft.com/office/drawing/2014/main" id="{1BA80D7D-CB44-1A98-B0A8-61F04AE16A97}"/>
                </a:ext>
              </a:extLst>
            </p:cNvPr>
            <p:cNvSpPr/>
            <p:nvPr/>
          </p:nvSpPr>
          <p:spPr>
            <a:xfrm>
              <a:off x="-50643297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5" name="Ellipse 1924">
              <a:extLst>
                <a:ext uri="{FF2B5EF4-FFF2-40B4-BE49-F238E27FC236}">
                  <a16:creationId xmlns:a16="http://schemas.microsoft.com/office/drawing/2014/main" id="{70D1D7CF-BA54-B7A2-C991-89CD72C40F1E}"/>
                </a:ext>
              </a:extLst>
            </p:cNvPr>
            <p:cNvSpPr/>
            <p:nvPr/>
          </p:nvSpPr>
          <p:spPr>
            <a:xfrm>
              <a:off x="-49711310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6" name="Ellipse 1925">
              <a:extLst>
                <a:ext uri="{FF2B5EF4-FFF2-40B4-BE49-F238E27FC236}">
                  <a16:creationId xmlns:a16="http://schemas.microsoft.com/office/drawing/2014/main" id="{598A1E10-7F8F-3F7B-D29E-CE3D55E0014E}"/>
                </a:ext>
              </a:extLst>
            </p:cNvPr>
            <p:cNvSpPr/>
            <p:nvPr/>
          </p:nvSpPr>
          <p:spPr>
            <a:xfrm>
              <a:off x="-50504816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7" name="Ellipse 1926">
              <a:extLst>
                <a:ext uri="{FF2B5EF4-FFF2-40B4-BE49-F238E27FC236}">
                  <a16:creationId xmlns:a16="http://schemas.microsoft.com/office/drawing/2014/main" id="{D0C18117-5278-19DB-FD8E-9384E16008A7}"/>
                </a:ext>
              </a:extLst>
            </p:cNvPr>
            <p:cNvSpPr/>
            <p:nvPr/>
          </p:nvSpPr>
          <p:spPr>
            <a:xfrm>
              <a:off x="-49781235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8" name="Ellipse 1927">
              <a:extLst>
                <a:ext uri="{FF2B5EF4-FFF2-40B4-BE49-F238E27FC236}">
                  <a16:creationId xmlns:a16="http://schemas.microsoft.com/office/drawing/2014/main" id="{5F894123-E255-56F6-1706-9A48B6DA62F0}"/>
                </a:ext>
              </a:extLst>
            </p:cNvPr>
            <p:cNvSpPr/>
            <p:nvPr/>
          </p:nvSpPr>
          <p:spPr>
            <a:xfrm>
              <a:off x="-50366980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9" name="Ellipse 1928">
              <a:extLst>
                <a:ext uri="{FF2B5EF4-FFF2-40B4-BE49-F238E27FC236}">
                  <a16:creationId xmlns:a16="http://schemas.microsoft.com/office/drawing/2014/main" id="{99B246E9-3FEB-3E3A-D937-08B9B12880D2}"/>
                </a:ext>
              </a:extLst>
            </p:cNvPr>
            <p:cNvSpPr/>
            <p:nvPr/>
          </p:nvSpPr>
          <p:spPr>
            <a:xfrm>
              <a:off x="-50298182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0" name="Ellipse 1929">
              <a:extLst>
                <a:ext uri="{FF2B5EF4-FFF2-40B4-BE49-F238E27FC236}">
                  <a16:creationId xmlns:a16="http://schemas.microsoft.com/office/drawing/2014/main" id="{13942B0D-47C2-95F4-4F96-C02432C8BB53}"/>
                </a:ext>
              </a:extLst>
            </p:cNvPr>
            <p:cNvSpPr/>
            <p:nvPr/>
          </p:nvSpPr>
          <p:spPr>
            <a:xfrm>
              <a:off x="-50229304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1" name="Ellipse 1930">
              <a:extLst>
                <a:ext uri="{FF2B5EF4-FFF2-40B4-BE49-F238E27FC236}">
                  <a16:creationId xmlns:a16="http://schemas.microsoft.com/office/drawing/2014/main" id="{169C4EF7-2CFE-C805-1D68-80EBAAFFCBB3}"/>
                </a:ext>
              </a:extLst>
            </p:cNvPr>
            <p:cNvSpPr/>
            <p:nvPr/>
          </p:nvSpPr>
          <p:spPr>
            <a:xfrm>
              <a:off x="-49849710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2" name="Ellipse 1931">
              <a:extLst>
                <a:ext uri="{FF2B5EF4-FFF2-40B4-BE49-F238E27FC236}">
                  <a16:creationId xmlns:a16="http://schemas.microsoft.com/office/drawing/2014/main" id="{BBF5F228-C86D-6B41-2DE8-523451B0084F}"/>
                </a:ext>
              </a:extLst>
            </p:cNvPr>
            <p:cNvSpPr/>
            <p:nvPr/>
          </p:nvSpPr>
          <p:spPr>
            <a:xfrm>
              <a:off x="-50090823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3" name="Ellipse 1932">
              <a:extLst>
                <a:ext uri="{FF2B5EF4-FFF2-40B4-BE49-F238E27FC236}">
                  <a16:creationId xmlns:a16="http://schemas.microsoft.com/office/drawing/2014/main" id="{6AD4A295-62B0-40A9-A1DA-2287253944E1}"/>
                </a:ext>
              </a:extLst>
            </p:cNvPr>
            <p:cNvSpPr/>
            <p:nvPr/>
          </p:nvSpPr>
          <p:spPr>
            <a:xfrm>
              <a:off x="-49918266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4" name="Ellipse 1933">
              <a:extLst>
                <a:ext uri="{FF2B5EF4-FFF2-40B4-BE49-F238E27FC236}">
                  <a16:creationId xmlns:a16="http://schemas.microsoft.com/office/drawing/2014/main" id="{E0FB838C-1C21-D0C1-0A92-A923B78616F9}"/>
                </a:ext>
              </a:extLst>
            </p:cNvPr>
            <p:cNvSpPr/>
            <p:nvPr/>
          </p:nvSpPr>
          <p:spPr>
            <a:xfrm>
              <a:off x="-49987225" y="-689105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5" name="Ellipse 1934">
              <a:extLst>
                <a:ext uri="{FF2B5EF4-FFF2-40B4-BE49-F238E27FC236}">
                  <a16:creationId xmlns:a16="http://schemas.microsoft.com/office/drawing/2014/main" id="{C65BAC19-6E36-79A8-642D-D5D0ADBC0B70}"/>
                </a:ext>
              </a:extLst>
            </p:cNvPr>
            <p:cNvSpPr/>
            <p:nvPr/>
          </p:nvSpPr>
          <p:spPr>
            <a:xfrm>
              <a:off x="-49884270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6" name="Ellipse 1935">
              <a:extLst>
                <a:ext uri="{FF2B5EF4-FFF2-40B4-BE49-F238E27FC236}">
                  <a16:creationId xmlns:a16="http://schemas.microsoft.com/office/drawing/2014/main" id="{60E4A9DF-1969-6F7C-A57F-D1F9E21F67CB}"/>
                </a:ext>
              </a:extLst>
            </p:cNvPr>
            <p:cNvSpPr/>
            <p:nvPr/>
          </p:nvSpPr>
          <p:spPr>
            <a:xfrm>
              <a:off x="-49815312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7" name="Ellipse 1936">
              <a:extLst>
                <a:ext uri="{FF2B5EF4-FFF2-40B4-BE49-F238E27FC236}">
                  <a16:creationId xmlns:a16="http://schemas.microsoft.com/office/drawing/2014/main" id="{D73FDAC1-42B3-2958-EB6E-F922E06E5026}"/>
                </a:ext>
              </a:extLst>
            </p:cNvPr>
            <p:cNvSpPr/>
            <p:nvPr/>
          </p:nvSpPr>
          <p:spPr>
            <a:xfrm>
              <a:off x="-50504816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8" name="Ellipse 1937">
              <a:extLst>
                <a:ext uri="{FF2B5EF4-FFF2-40B4-BE49-F238E27FC236}">
                  <a16:creationId xmlns:a16="http://schemas.microsoft.com/office/drawing/2014/main" id="{5C9F42EB-53B5-8E52-6247-82B0C2AA2FE7}"/>
                </a:ext>
              </a:extLst>
            </p:cNvPr>
            <p:cNvSpPr/>
            <p:nvPr/>
          </p:nvSpPr>
          <p:spPr>
            <a:xfrm>
              <a:off x="-50125303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9" name="Ellipse 1938">
              <a:extLst>
                <a:ext uri="{FF2B5EF4-FFF2-40B4-BE49-F238E27FC236}">
                  <a16:creationId xmlns:a16="http://schemas.microsoft.com/office/drawing/2014/main" id="{9535C1B0-CCA1-8D54-878B-5C328A29082B}"/>
                </a:ext>
              </a:extLst>
            </p:cNvPr>
            <p:cNvSpPr/>
            <p:nvPr/>
          </p:nvSpPr>
          <p:spPr>
            <a:xfrm>
              <a:off x="-50195228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0" name="Ellipse 1939">
              <a:extLst>
                <a:ext uri="{FF2B5EF4-FFF2-40B4-BE49-F238E27FC236}">
                  <a16:creationId xmlns:a16="http://schemas.microsoft.com/office/drawing/2014/main" id="{4EFC8E3E-1CBB-3885-BE28-74C52955769A}"/>
                </a:ext>
              </a:extLst>
            </p:cNvPr>
            <p:cNvSpPr/>
            <p:nvPr/>
          </p:nvSpPr>
          <p:spPr>
            <a:xfrm>
              <a:off x="-50263703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1" name="Ellipse 1940">
              <a:extLst>
                <a:ext uri="{FF2B5EF4-FFF2-40B4-BE49-F238E27FC236}">
                  <a16:creationId xmlns:a16="http://schemas.microsoft.com/office/drawing/2014/main" id="{BD3BDDB4-89BA-426B-AB7E-B1F2A79E345D}"/>
                </a:ext>
              </a:extLst>
            </p:cNvPr>
            <p:cNvSpPr/>
            <p:nvPr/>
          </p:nvSpPr>
          <p:spPr>
            <a:xfrm>
              <a:off x="-49470278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2" name="Ellipse 1941">
              <a:extLst>
                <a:ext uri="{FF2B5EF4-FFF2-40B4-BE49-F238E27FC236}">
                  <a16:creationId xmlns:a16="http://schemas.microsoft.com/office/drawing/2014/main" id="{E9D716FE-F910-3A49-0A75-227309F0AD22}"/>
                </a:ext>
              </a:extLst>
            </p:cNvPr>
            <p:cNvSpPr/>
            <p:nvPr/>
          </p:nvSpPr>
          <p:spPr>
            <a:xfrm>
              <a:off x="-49401319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3" name="Ellipse 1942">
              <a:extLst>
                <a:ext uri="{FF2B5EF4-FFF2-40B4-BE49-F238E27FC236}">
                  <a16:creationId xmlns:a16="http://schemas.microsoft.com/office/drawing/2014/main" id="{BDCA67AF-5E03-30DF-B02C-9C398B87CCBD}"/>
                </a:ext>
              </a:extLst>
            </p:cNvPr>
            <p:cNvSpPr/>
            <p:nvPr/>
          </p:nvSpPr>
          <p:spPr>
            <a:xfrm>
              <a:off x="-50332259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4" name="Ellipse 1943">
              <a:extLst>
                <a:ext uri="{FF2B5EF4-FFF2-40B4-BE49-F238E27FC236}">
                  <a16:creationId xmlns:a16="http://schemas.microsoft.com/office/drawing/2014/main" id="{F5DD1269-2F33-9474-3E94-1C5D20A92597}"/>
                </a:ext>
              </a:extLst>
            </p:cNvPr>
            <p:cNvSpPr/>
            <p:nvPr/>
          </p:nvSpPr>
          <p:spPr>
            <a:xfrm>
              <a:off x="-50401217" y="-689105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5" name="Ellipse 1944">
              <a:extLst>
                <a:ext uri="{FF2B5EF4-FFF2-40B4-BE49-F238E27FC236}">
                  <a16:creationId xmlns:a16="http://schemas.microsoft.com/office/drawing/2014/main" id="{163D30A6-6A1A-5824-82FB-C9867753B6DC}"/>
                </a:ext>
              </a:extLst>
            </p:cNvPr>
            <p:cNvSpPr/>
            <p:nvPr/>
          </p:nvSpPr>
          <p:spPr>
            <a:xfrm>
              <a:off x="-50539295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6" name="Ellipse 1945">
              <a:extLst>
                <a:ext uri="{FF2B5EF4-FFF2-40B4-BE49-F238E27FC236}">
                  <a16:creationId xmlns:a16="http://schemas.microsoft.com/office/drawing/2014/main" id="{9FEC015D-648D-5670-FADC-8DAAF981BF68}"/>
                </a:ext>
              </a:extLst>
            </p:cNvPr>
            <p:cNvSpPr/>
            <p:nvPr/>
          </p:nvSpPr>
          <p:spPr>
            <a:xfrm>
              <a:off x="-50609221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7" name="Ellipse 1946">
              <a:extLst>
                <a:ext uri="{FF2B5EF4-FFF2-40B4-BE49-F238E27FC236}">
                  <a16:creationId xmlns:a16="http://schemas.microsoft.com/office/drawing/2014/main" id="{8F072AB4-F435-6F04-2F3A-CB3AD4468AD9}"/>
                </a:ext>
              </a:extLst>
            </p:cNvPr>
            <p:cNvSpPr/>
            <p:nvPr/>
          </p:nvSpPr>
          <p:spPr>
            <a:xfrm>
              <a:off x="-49056285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8" name="Ellipse 1947">
              <a:extLst>
                <a:ext uri="{FF2B5EF4-FFF2-40B4-BE49-F238E27FC236}">
                  <a16:creationId xmlns:a16="http://schemas.microsoft.com/office/drawing/2014/main" id="{33F44B54-70C2-09B9-3D60-961AF761FF79}"/>
                </a:ext>
              </a:extLst>
            </p:cNvPr>
            <p:cNvSpPr/>
            <p:nvPr/>
          </p:nvSpPr>
          <p:spPr>
            <a:xfrm>
              <a:off x="-48987326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9" name="Ellipse 1948">
              <a:extLst>
                <a:ext uri="{FF2B5EF4-FFF2-40B4-BE49-F238E27FC236}">
                  <a16:creationId xmlns:a16="http://schemas.microsoft.com/office/drawing/2014/main" id="{B7222904-4638-398B-AFC2-5AD365137F70}"/>
                </a:ext>
              </a:extLst>
            </p:cNvPr>
            <p:cNvSpPr/>
            <p:nvPr/>
          </p:nvSpPr>
          <p:spPr>
            <a:xfrm>
              <a:off x="-50677696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0" name="Ellipse 1949">
              <a:extLst>
                <a:ext uri="{FF2B5EF4-FFF2-40B4-BE49-F238E27FC236}">
                  <a16:creationId xmlns:a16="http://schemas.microsoft.com/office/drawing/2014/main" id="{69DC4846-F408-F42E-9839-D18D13358927}"/>
                </a:ext>
              </a:extLst>
            </p:cNvPr>
            <p:cNvSpPr/>
            <p:nvPr/>
          </p:nvSpPr>
          <p:spPr>
            <a:xfrm>
              <a:off x="-50746251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1" name="Ellipse 1950">
              <a:extLst>
                <a:ext uri="{FF2B5EF4-FFF2-40B4-BE49-F238E27FC236}">
                  <a16:creationId xmlns:a16="http://schemas.microsoft.com/office/drawing/2014/main" id="{3D68F038-99CD-2F6F-4D6E-674D4BA4FB03}"/>
                </a:ext>
              </a:extLst>
            </p:cNvPr>
            <p:cNvSpPr/>
            <p:nvPr/>
          </p:nvSpPr>
          <p:spPr>
            <a:xfrm>
              <a:off x="-50884491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2" name="Ellipse 1951">
              <a:extLst>
                <a:ext uri="{FF2B5EF4-FFF2-40B4-BE49-F238E27FC236}">
                  <a16:creationId xmlns:a16="http://schemas.microsoft.com/office/drawing/2014/main" id="{11F87B03-8E97-F7D0-7D0B-0E6FA29D97F1}"/>
                </a:ext>
              </a:extLst>
            </p:cNvPr>
            <p:cNvSpPr/>
            <p:nvPr/>
          </p:nvSpPr>
          <p:spPr>
            <a:xfrm>
              <a:off x="-50953288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3" name="Ellipse 1952">
              <a:extLst>
                <a:ext uri="{FF2B5EF4-FFF2-40B4-BE49-F238E27FC236}">
                  <a16:creationId xmlns:a16="http://schemas.microsoft.com/office/drawing/2014/main" id="{D1F04BC1-E0A0-10B7-D128-FC45D00CEA89}"/>
                </a:ext>
              </a:extLst>
            </p:cNvPr>
            <p:cNvSpPr/>
            <p:nvPr/>
          </p:nvSpPr>
          <p:spPr>
            <a:xfrm>
              <a:off x="-48642292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4" name="Ellipse 1953">
              <a:extLst>
                <a:ext uri="{FF2B5EF4-FFF2-40B4-BE49-F238E27FC236}">
                  <a16:creationId xmlns:a16="http://schemas.microsoft.com/office/drawing/2014/main" id="{F7369412-385F-8E33-D4FF-C49401ADAEE2}"/>
                </a:ext>
              </a:extLst>
            </p:cNvPr>
            <p:cNvSpPr/>
            <p:nvPr/>
          </p:nvSpPr>
          <p:spPr>
            <a:xfrm>
              <a:off x="-48573334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5" name="Ellipse 1954">
              <a:extLst>
                <a:ext uri="{FF2B5EF4-FFF2-40B4-BE49-F238E27FC236}">
                  <a16:creationId xmlns:a16="http://schemas.microsoft.com/office/drawing/2014/main" id="{F15CD53D-F394-103A-C734-F474B611CA1E}"/>
                </a:ext>
              </a:extLst>
            </p:cNvPr>
            <p:cNvSpPr/>
            <p:nvPr/>
          </p:nvSpPr>
          <p:spPr>
            <a:xfrm>
              <a:off x="-51023213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6" name="Ellipse 1955">
              <a:extLst>
                <a:ext uri="{FF2B5EF4-FFF2-40B4-BE49-F238E27FC236}">
                  <a16:creationId xmlns:a16="http://schemas.microsoft.com/office/drawing/2014/main" id="{DBEC8E42-17A2-EC23-14BC-796044E0EC89}"/>
                </a:ext>
              </a:extLst>
            </p:cNvPr>
            <p:cNvSpPr/>
            <p:nvPr/>
          </p:nvSpPr>
          <p:spPr>
            <a:xfrm>
              <a:off x="-51091688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7" name="Ellipse 1956">
              <a:extLst>
                <a:ext uri="{FF2B5EF4-FFF2-40B4-BE49-F238E27FC236}">
                  <a16:creationId xmlns:a16="http://schemas.microsoft.com/office/drawing/2014/main" id="{D490E21D-5C53-9C87-249F-F18B66529AA1}"/>
                </a:ext>
              </a:extLst>
            </p:cNvPr>
            <p:cNvSpPr/>
            <p:nvPr/>
          </p:nvSpPr>
          <p:spPr>
            <a:xfrm>
              <a:off x="-51160244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8" name="Ellipse 1957">
              <a:extLst>
                <a:ext uri="{FF2B5EF4-FFF2-40B4-BE49-F238E27FC236}">
                  <a16:creationId xmlns:a16="http://schemas.microsoft.com/office/drawing/2014/main" id="{FDD09931-2AB4-6D8D-87A0-6D6CA8834DF1}"/>
                </a:ext>
              </a:extLst>
            </p:cNvPr>
            <p:cNvSpPr/>
            <p:nvPr/>
          </p:nvSpPr>
          <p:spPr>
            <a:xfrm>
              <a:off x="-51298483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9" name="Ellipse 1958">
              <a:extLst>
                <a:ext uri="{FF2B5EF4-FFF2-40B4-BE49-F238E27FC236}">
                  <a16:creationId xmlns:a16="http://schemas.microsoft.com/office/drawing/2014/main" id="{8953183A-C90C-4FC3-3BCC-3053CD129E33}"/>
                </a:ext>
              </a:extLst>
            </p:cNvPr>
            <p:cNvSpPr/>
            <p:nvPr/>
          </p:nvSpPr>
          <p:spPr>
            <a:xfrm>
              <a:off x="-47814307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0" name="Ellipse 1959">
              <a:extLst>
                <a:ext uri="{FF2B5EF4-FFF2-40B4-BE49-F238E27FC236}">
                  <a16:creationId xmlns:a16="http://schemas.microsoft.com/office/drawing/2014/main" id="{2AAE95F4-2B53-DBCD-C62E-940613BD21C6}"/>
                </a:ext>
              </a:extLst>
            </p:cNvPr>
            <p:cNvSpPr/>
            <p:nvPr/>
          </p:nvSpPr>
          <p:spPr>
            <a:xfrm>
              <a:off x="-47745348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1" name="Ellipse 1960">
              <a:extLst>
                <a:ext uri="{FF2B5EF4-FFF2-40B4-BE49-F238E27FC236}">
                  <a16:creationId xmlns:a16="http://schemas.microsoft.com/office/drawing/2014/main" id="{B7FD3EF3-CCA5-64C2-BE17-C0846828860E}"/>
                </a:ext>
              </a:extLst>
            </p:cNvPr>
            <p:cNvSpPr/>
            <p:nvPr/>
          </p:nvSpPr>
          <p:spPr>
            <a:xfrm>
              <a:off x="-51367281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2" name="Ellipse 1961">
              <a:extLst>
                <a:ext uri="{FF2B5EF4-FFF2-40B4-BE49-F238E27FC236}">
                  <a16:creationId xmlns:a16="http://schemas.microsoft.com/office/drawing/2014/main" id="{041EB351-CD65-15A9-1416-C38142C007F1}"/>
                </a:ext>
              </a:extLst>
            </p:cNvPr>
            <p:cNvSpPr/>
            <p:nvPr/>
          </p:nvSpPr>
          <p:spPr>
            <a:xfrm>
              <a:off x="-47400314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3" name="Ellipse 1962">
              <a:extLst>
                <a:ext uri="{FF2B5EF4-FFF2-40B4-BE49-F238E27FC236}">
                  <a16:creationId xmlns:a16="http://schemas.microsoft.com/office/drawing/2014/main" id="{A13E1400-FB23-3D92-9BAD-96E22B033EA4}"/>
                </a:ext>
              </a:extLst>
            </p:cNvPr>
            <p:cNvSpPr/>
            <p:nvPr/>
          </p:nvSpPr>
          <p:spPr>
            <a:xfrm>
              <a:off x="-47331356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4" name="Ellipse 1963">
              <a:extLst>
                <a:ext uri="{FF2B5EF4-FFF2-40B4-BE49-F238E27FC236}">
                  <a16:creationId xmlns:a16="http://schemas.microsoft.com/office/drawing/2014/main" id="{D448D801-BE5A-9AC3-253C-411C8393B34B}"/>
                </a:ext>
              </a:extLst>
            </p:cNvPr>
            <p:cNvSpPr/>
            <p:nvPr/>
          </p:nvSpPr>
          <p:spPr>
            <a:xfrm>
              <a:off x="-47262558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5" name="Ellipse 1964">
              <a:extLst>
                <a:ext uri="{FF2B5EF4-FFF2-40B4-BE49-F238E27FC236}">
                  <a16:creationId xmlns:a16="http://schemas.microsoft.com/office/drawing/2014/main" id="{1A1149A5-AF68-B273-4DCE-9139759A4F22}"/>
                </a:ext>
              </a:extLst>
            </p:cNvPr>
            <p:cNvSpPr/>
            <p:nvPr/>
          </p:nvSpPr>
          <p:spPr>
            <a:xfrm>
              <a:off x="-51437206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6" name="Ellipse 1965">
              <a:extLst>
                <a:ext uri="{FF2B5EF4-FFF2-40B4-BE49-F238E27FC236}">
                  <a16:creationId xmlns:a16="http://schemas.microsoft.com/office/drawing/2014/main" id="{A72942CC-E1F9-0F21-5A38-130990B71243}"/>
                </a:ext>
              </a:extLst>
            </p:cNvPr>
            <p:cNvSpPr/>
            <p:nvPr/>
          </p:nvSpPr>
          <p:spPr>
            <a:xfrm>
              <a:off x="-47124561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7" name="Ellipse 1966">
              <a:extLst>
                <a:ext uri="{FF2B5EF4-FFF2-40B4-BE49-F238E27FC236}">
                  <a16:creationId xmlns:a16="http://schemas.microsoft.com/office/drawing/2014/main" id="{E24AF251-8A50-CDE5-EAA3-1F15FA6433FC}"/>
                </a:ext>
              </a:extLst>
            </p:cNvPr>
            <p:cNvSpPr/>
            <p:nvPr/>
          </p:nvSpPr>
          <p:spPr>
            <a:xfrm>
              <a:off x="-51505681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8" name="Ellipse 1967">
              <a:extLst>
                <a:ext uri="{FF2B5EF4-FFF2-40B4-BE49-F238E27FC236}">
                  <a16:creationId xmlns:a16="http://schemas.microsoft.com/office/drawing/2014/main" id="{46ECC2AB-6519-3AF0-9009-9236E025F03E}"/>
                </a:ext>
              </a:extLst>
            </p:cNvPr>
            <p:cNvSpPr/>
            <p:nvPr/>
          </p:nvSpPr>
          <p:spPr>
            <a:xfrm>
              <a:off x="-48228541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9" name="Ellipse 1968">
              <a:extLst>
                <a:ext uri="{FF2B5EF4-FFF2-40B4-BE49-F238E27FC236}">
                  <a16:creationId xmlns:a16="http://schemas.microsoft.com/office/drawing/2014/main" id="{C40330E9-4EC5-0366-EE4E-B712DA7A1439}"/>
                </a:ext>
              </a:extLst>
            </p:cNvPr>
            <p:cNvSpPr/>
            <p:nvPr/>
          </p:nvSpPr>
          <p:spPr>
            <a:xfrm>
              <a:off x="-50366980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0" name="Ellipse 1969">
              <a:extLst>
                <a:ext uri="{FF2B5EF4-FFF2-40B4-BE49-F238E27FC236}">
                  <a16:creationId xmlns:a16="http://schemas.microsoft.com/office/drawing/2014/main" id="{533674EC-88F6-3322-8651-A423B7ADB05B}"/>
                </a:ext>
              </a:extLst>
            </p:cNvPr>
            <p:cNvSpPr/>
            <p:nvPr/>
          </p:nvSpPr>
          <p:spPr>
            <a:xfrm>
              <a:off x="-48298064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1" name="Ellipse 1970">
              <a:extLst>
                <a:ext uri="{FF2B5EF4-FFF2-40B4-BE49-F238E27FC236}">
                  <a16:creationId xmlns:a16="http://schemas.microsoft.com/office/drawing/2014/main" id="{5B20A0B1-FEE8-6775-1635-B285566A6C73}"/>
                </a:ext>
              </a:extLst>
            </p:cNvPr>
            <p:cNvSpPr/>
            <p:nvPr/>
          </p:nvSpPr>
          <p:spPr>
            <a:xfrm>
              <a:off x="-48503570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2" name="Ellipse 1971">
              <a:extLst>
                <a:ext uri="{FF2B5EF4-FFF2-40B4-BE49-F238E27FC236}">
                  <a16:creationId xmlns:a16="http://schemas.microsoft.com/office/drawing/2014/main" id="{B330A79B-0B6D-0900-AEF7-9603E1DC0E99}"/>
                </a:ext>
              </a:extLst>
            </p:cNvPr>
            <p:cNvSpPr/>
            <p:nvPr/>
          </p:nvSpPr>
          <p:spPr>
            <a:xfrm>
              <a:off x="-48572931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3" name="Ellipse 1972">
              <a:extLst>
                <a:ext uri="{FF2B5EF4-FFF2-40B4-BE49-F238E27FC236}">
                  <a16:creationId xmlns:a16="http://schemas.microsoft.com/office/drawing/2014/main" id="{BC893E2D-30C3-6AF9-DBCF-F42CD4D65B51}"/>
                </a:ext>
              </a:extLst>
            </p:cNvPr>
            <p:cNvSpPr/>
            <p:nvPr/>
          </p:nvSpPr>
          <p:spPr>
            <a:xfrm>
              <a:off x="-53093096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4" name="Ellipse 1973">
              <a:extLst>
                <a:ext uri="{FF2B5EF4-FFF2-40B4-BE49-F238E27FC236}">
                  <a16:creationId xmlns:a16="http://schemas.microsoft.com/office/drawing/2014/main" id="{7BD92D5F-ADBD-D01D-2AA2-D8581BFF847C}"/>
                </a:ext>
              </a:extLst>
            </p:cNvPr>
            <p:cNvSpPr/>
            <p:nvPr/>
          </p:nvSpPr>
          <p:spPr>
            <a:xfrm>
              <a:off x="-48642534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5" name="Ellipse 1974">
              <a:extLst>
                <a:ext uri="{FF2B5EF4-FFF2-40B4-BE49-F238E27FC236}">
                  <a16:creationId xmlns:a16="http://schemas.microsoft.com/office/drawing/2014/main" id="{111DD127-5709-53D0-1FCC-63D562CFB792}"/>
                </a:ext>
              </a:extLst>
            </p:cNvPr>
            <p:cNvSpPr/>
            <p:nvPr/>
          </p:nvSpPr>
          <p:spPr>
            <a:xfrm>
              <a:off x="-52954373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6" name="Ellipse 1975">
              <a:extLst>
                <a:ext uri="{FF2B5EF4-FFF2-40B4-BE49-F238E27FC236}">
                  <a16:creationId xmlns:a16="http://schemas.microsoft.com/office/drawing/2014/main" id="{A1F01B10-0D9A-A173-2337-778EA5B61035}"/>
                </a:ext>
              </a:extLst>
            </p:cNvPr>
            <p:cNvSpPr/>
            <p:nvPr/>
          </p:nvSpPr>
          <p:spPr>
            <a:xfrm>
              <a:off x="-52884609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7" name="Ellipse 1976">
              <a:extLst>
                <a:ext uri="{FF2B5EF4-FFF2-40B4-BE49-F238E27FC236}">
                  <a16:creationId xmlns:a16="http://schemas.microsoft.com/office/drawing/2014/main" id="{42C529EE-AEBF-842F-E30E-3A563538E94C}"/>
                </a:ext>
              </a:extLst>
            </p:cNvPr>
            <p:cNvSpPr/>
            <p:nvPr/>
          </p:nvSpPr>
          <p:spPr>
            <a:xfrm>
              <a:off x="-48712056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8" name="Ellipse 1977">
              <a:extLst>
                <a:ext uri="{FF2B5EF4-FFF2-40B4-BE49-F238E27FC236}">
                  <a16:creationId xmlns:a16="http://schemas.microsoft.com/office/drawing/2014/main" id="{F5B76439-0638-4BF3-870D-4011B66996F3}"/>
                </a:ext>
              </a:extLst>
            </p:cNvPr>
            <p:cNvSpPr/>
            <p:nvPr/>
          </p:nvSpPr>
          <p:spPr>
            <a:xfrm>
              <a:off x="-48917562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9" name="Ellipse 1978">
              <a:extLst>
                <a:ext uri="{FF2B5EF4-FFF2-40B4-BE49-F238E27FC236}">
                  <a16:creationId xmlns:a16="http://schemas.microsoft.com/office/drawing/2014/main" id="{5D1933A2-6F12-74CC-B017-4769819BCAC6}"/>
                </a:ext>
              </a:extLst>
            </p:cNvPr>
            <p:cNvSpPr/>
            <p:nvPr/>
          </p:nvSpPr>
          <p:spPr>
            <a:xfrm>
              <a:off x="-52679103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0" name="Ellipse 1979">
              <a:extLst>
                <a:ext uri="{FF2B5EF4-FFF2-40B4-BE49-F238E27FC236}">
                  <a16:creationId xmlns:a16="http://schemas.microsoft.com/office/drawing/2014/main" id="{205A8127-A75E-5D6E-FF94-829E5B136C1E}"/>
                </a:ext>
              </a:extLst>
            </p:cNvPr>
            <p:cNvSpPr/>
            <p:nvPr/>
          </p:nvSpPr>
          <p:spPr>
            <a:xfrm>
              <a:off x="-52609259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1" name="Ellipse 1980">
              <a:extLst>
                <a:ext uri="{FF2B5EF4-FFF2-40B4-BE49-F238E27FC236}">
                  <a16:creationId xmlns:a16="http://schemas.microsoft.com/office/drawing/2014/main" id="{2A3C02E1-AF53-86E2-BE96-7BC40E4CE29A}"/>
                </a:ext>
              </a:extLst>
            </p:cNvPr>
            <p:cNvSpPr/>
            <p:nvPr/>
          </p:nvSpPr>
          <p:spPr>
            <a:xfrm>
              <a:off x="-52540381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2" name="Ellipse 1981">
              <a:extLst>
                <a:ext uri="{FF2B5EF4-FFF2-40B4-BE49-F238E27FC236}">
                  <a16:creationId xmlns:a16="http://schemas.microsoft.com/office/drawing/2014/main" id="{D456BD84-C424-6E31-CC29-E9B69CEDFF46}"/>
                </a:ext>
              </a:extLst>
            </p:cNvPr>
            <p:cNvSpPr/>
            <p:nvPr/>
          </p:nvSpPr>
          <p:spPr>
            <a:xfrm>
              <a:off x="-52470617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3" name="Ellipse 1982">
              <a:extLst>
                <a:ext uri="{FF2B5EF4-FFF2-40B4-BE49-F238E27FC236}">
                  <a16:creationId xmlns:a16="http://schemas.microsoft.com/office/drawing/2014/main" id="{A7243E29-17B6-14C1-9C7B-7864FE52A04D}"/>
                </a:ext>
              </a:extLst>
            </p:cNvPr>
            <p:cNvSpPr/>
            <p:nvPr/>
          </p:nvSpPr>
          <p:spPr>
            <a:xfrm>
              <a:off x="-48986924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4" name="Ellipse 1983">
              <a:extLst>
                <a:ext uri="{FF2B5EF4-FFF2-40B4-BE49-F238E27FC236}">
                  <a16:creationId xmlns:a16="http://schemas.microsoft.com/office/drawing/2014/main" id="{93CAE0DC-9942-A31C-1856-827CAB5C40E6}"/>
                </a:ext>
              </a:extLst>
            </p:cNvPr>
            <p:cNvSpPr/>
            <p:nvPr/>
          </p:nvSpPr>
          <p:spPr>
            <a:xfrm>
              <a:off x="-49056527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5" name="Ellipse 1984">
              <a:extLst>
                <a:ext uri="{FF2B5EF4-FFF2-40B4-BE49-F238E27FC236}">
                  <a16:creationId xmlns:a16="http://schemas.microsoft.com/office/drawing/2014/main" id="{F4CEC89E-3088-48D7-2B98-4C2E13314A18}"/>
                </a:ext>
              </a:extLst>
            </p:cNvPr>
            <p:cNvSpPr/>
            <p:nvPr/>
          </p:nvSpPr>
          <p:spPr>
            <a:xfrm>
              <a:off x="-52265111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6" name="Ellipse 1985">
              <a:extLst>
                <a:ext uri="{FF2B5EF4-FFF2-40B4-BE49-F238E27FC236}">
                  <a16:creationId xmlns:a16="http://schemas.microsoft.com/office/drawing/2014/main" id="{6F872CC6-F5B6-C897-086E-E7C27CEF326F}"/>
                </a:ext>
              </a:extLst>
            </p:cNvPr>
            <p:cNvSpPr/>
            <p:nvPr/>
          </p:nvSpPr>
          <p:spPr>
            <a:xfrm>
              <a:off x="-52195266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7" name="Ellipse 1986">
              <a:extLst>
                <a:ext uri="{FF2B5EF4-FFF2-40B4-BE49-F238E27FC236}">
                  <a16:creationId xmlns:a16="http://schemas.microsoft.com/office/drawing/2014/main" id="{2BC38A15-AC2C-2289-83C9-34727F7ACFD7}"/>
                </a:ext>
              </a:extLst>
            </p:cNvPr>
            <p:cNvSpPr/>
            <p:nvPr/>
          </p:nvSpPr>
          <p:spPr>
            <a:xfrm>
              <a:off x="-52126388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8" name="Ellipse 1987">
              <a:extLst>
                <a:ext uri="{FF2B5EF4-FFF2-40B4-BE49-F238E27FC236}">
                  <a16:creationId xmlns:a16="http://schemas.microsoft.com/office/drawing/2014/main" id="{F14BA4B2-875E-8D2B-AF56-7DDCDC86AFA5}"/>
                </a:ext>
              </a:extLst>
            </p:cNvPr>
            <p:cNvSpPr/>
            <p:nvPr/>
          </p:nvSpPr>
          <p:spPr>
            <a:xfrm>
              <a:off x="-52056624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9" name="Ellipse 1988">
              <a:extLst>
                <a:ext uri="{FF2B5EF4-FFF2-40B4-BE49-F238E27FC236}">
                  <a16:creationId xmlns:a16="http://schemas.microsoft.com/office/drawing/2014/main" id="{EFAC70B8-CD0C-FFDB-425A-255732A95EB4}"/>
                </a:ext>
              </a:extLst>
            </p:cNvPr>
            <p:cNvSpPr/>
            <p:nvPr/>
          </p:nvSpPr>
          <p:spPr>
            <a:xfrm>
              <a:off x="-49126049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0" name="Ellipse 1989">
              <a:extLst>
                <a:ext uri="{FF2B5EF4-FFF2-40B4-BE49-F238E27FC236}">
                  <a16:creationId xmlns:a16="http://schemas.microsoft.com/office/drawing/2014/main" id="{05E71864-736F-DA7C-AA0A-84B5EBA8B568}"/>
                </a:ext>
              </a:extLst>
            </p:cNvPr>
            <p:cNvSpPr/>
            <p:nvPr/>
          </p:nvSpPr>
          <p:spPr>
            <a:xfrm>
              <a:off x="-49331555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1" name="Ellipse 1990">
              <a:extLst>
                <a:ext uri="{FF2B5EF4-FFF2-40B4-BE49-F238E27FC236}">
                  <a16:creationId xmlns:a16="http://schemas.microsoft.com/office/drawing/2014/main" id="{A39A49A7-7D21-A785-97F7-FAA4FCA99350}"/>
                </a:ext>
              </a:extLst>
            </p:cNvPr>
            <p:cNvSpPr/>
            <p:nvPr/>
          </p:nvSpPr>
          <p:spPr>
            <a:xfrm>
              <a:off x="-51851118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2" name="Ellipse 1991">
              <a:extLst>
                <a:ext uri="{FF2B5EF4-FFF2-40B4-BE49-F238E27FC236}">
                  <a16:creationId xmlns:a16="http://schemas.microsoft.com/office/drawing/2014/main" id="{1B39848E-FA43-DD36-80CE-608D04FDDAF1}"/>
                </a:ext>
              </a:extLst>
            </p:cNvPr>
            <p:cNvSpPr/>
            <p:nvPr/>
          </p:nvSpPr>
          <p:spPr>
            <a:xfrm>
              <a:off x="-51781273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3" name="Ellipse 1992">
              <a:extLst>
                <a:ext uri="{FF2B5EF4-FFF2-40B4-BE49-F238E27FC236}">
                  <a16:creationId xmlns:a16="http://schemas.microsoft.com/office/drawing/2014/main" id="{6BD6B55F-7FA7-21EC-960E-D639868B6242}"/>
                </a:ext>
              </a:extLst>
            </p:cNvPr>
            <p:cNvSpPr/>
            <p:nvPr/>
          </p:nvSpPr>
          <p:spPr>
            <a:xfrm>
              <a:off x="-51712476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4" name="Ellipse 1993">
              <a:extLst>
                <a:ext uri="{FF2B5EF4-FFF2-40B4-BE49-F238E27FC236}">
                  <a16:creationId xmlns:a16="http://schemas.microsoft.com/office/drawing/2014/main" id="{1AC4D797-80BE-79BE-2797-B0A102137B0A}"/>
                </a:ext>
              </a:extLst>
            </p:cNvPr>
            <p:cNvSpPr/>
            <p:nvPr/>
          </p:nvSpPr>
          <p:spPr>
            <a:xfrm>
              <a:off x="-51642631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5" name="Ellipse 1994">
              <a:extLst>
                <a:ext uri="{FF2B5EF4-FFF2-40B4-BE49-F238E27FC236}">
                  <a16:creationId xmlns:a16="http://schemas.microsoft.com/office/drawing/2014/main" id="{F042F701-5FCD-CD64-BCD9-ED31589D7DC9}"/>
                </a:ext>
              </a:extLst>
            </p:cNvPr>
            <p:cNvSpPr/>
            <p:nvPr/>
          </p:nvSpPr>
          <p:spPr>
            <a:xfrm>
              <a:off x="-49400916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6" name="Ellipse 1995">
              <a:extLst>
                <a:ext uri="{FF2B5EF4-FFF2-40B4-BE49-F238E27FC236}">
                  <a16:creationId xmlns:a16="http://schemas.microsoft.com/office/drawing/2014/main" id="{A1E01B3A-4062-FBC3-6284-E62EF092332C}"/>
                </a:ext>
              </a:extLst>
            </p:cNvPr>
            <p:cNvSpPr/>
            <p:nvPr/>
          </p:nvSpPr>
          <p:spPr>
            <a:xfrm>
              <a:off x="-49539961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7" name="Ellipse 1996">
              <a:extLst>
                <a:ext uri="{FF2B5EF4-FFF2-40B4-BE49-F238E27FC236}">
                  <a16:creationId xmlns:a16="http://schemas.microsoft.com/office/drawing/2014/main" id="{A9BAB053-939E-242C-27F7-CB891E9FFEB9}"/>
                </a:ext>
              </a:extLst>
            </p:cNvPr>
            <p:cNvSpPr/>
            <p:nvPr/>
          </p:nvSpPr>
          <p:spPr>
            <a:xfrm>
              <a:off x="-51437125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8" name="Ellipse 1997">
              <a:extLst>
                <a:ext uri="{FF2B5EF4-FFF2-40B4-BE49-F238E27FC236}">
                  <a16:creationId xmlns:a16="http://schemas.microsoft.com/office/drawing/2014/main" id="{1C66B04E-F5BC-5E18-BE0A-58059223F5BE}"/>
                </a:ext>
              </a:extLst>
            </p:cNvPr>
            <p:cNvSpPr/>
            <p:nvPr/>
          </p:nvSpPr>
          <p:spPr>
            <a:xfrm>
              <a:off x="-51367281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9" name="Ellipse 1998">
              <a:extLst>
                <a:ext uri="{FF2B5EF4-FFF2-40B4-BE49-F238E27FC236}">
                  <a16:creationId xmlns:a16="http://schemas.microsoft.com/office/drawing/2014/main" id="{7A8E34DE-E3BB-BB60-C153-A5CA7A392508}"/>
                </a:ext>
              </a:extLst>
            </p:cNvPr>
            <p:cNvSpPr/>
            <p:nvPr/>
          </p:nvSpPr>
          <p:spPr>
            <a:xfrm>
              <a:off x="-51298483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0" name="Ellipse 1999">
              <a:extLst>
                <a:ext uri="{FF2B5EF4-FFF2-40B4-BE49-F238E27FC236}">
                  <a16:creationId xmlns:a16="http://schemas.microsoft.com/office/drawing/2014/main" id="{5A9BD3BB-B71D-D7C3-8EC0-C7145A89B499}"/>
                </a:ext>
              </a:extLst>
            </p:cNvPr>
            <p:cNvSpPr/>
            <p:nvPr/>
          </p:nvSpPr>
          <p:spPr>
            <a:xfrm>
              <a:off x="-51228639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1" name="Ellipse 2000">
              <a:extLst>
                <a:ext uri="{FF2B5EF4-FFF2-40B4-BE49-F238E27FC236}">
                  <a16:creationId xmlns:a16="http://schemas.microsoft.com/office/drawing/2014/main" id="{C1A81E65-0C2F-12CD-1C98-94F2184BBF6E}"/>
                </a:ext>
              </a:extLst>
            </p:cNvPr>
            <p:cNvSpPr/>
            <p:nvPr/>
          </p:nvSpPr>
          <p:spPr>
            <a:xfrm>
              <a:off x="-49745548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2" name="Ellipse 2001">
              <a:extLst>
                <a:ext uri="{FF2B5EF4-FFF2-40B4-BE49-F238E27FC236}">
                  <a16:creationId xmlns:a16="http://schemas.microsoft.com/office/drawing/2014/main" id="{CD198DF6-5602-7B02-EBDD-56B23C8F51A5}"/>
                </a:ext>
              </a:extLst>
            </p:cNvPr>
            <p:cNvSpPr/>
            <p:nvPr/>
          </p:nvSpPr>
          <p:spPr>
            <a:xfrm>
              <a:off x="-49814909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3" name="Ellipse 2002">
              <a:extLst>
                <a:ext uri="{FF2B5EF4-FFF2-40B4-BE49-F238E27FC236}">
                  <a16:creationId xmlns:a16="http://schemas.microsoft.com/office/drawing/2014/main" id="{64E4DD94-15F6-540D-2CDA-FDEA9A0BB118}"/>
                </a:ext>
              </a:extLst>
            </p:cNvPr>
            <p:cNvSpPr/>
            <p:nvPr/>
          </p:nvSpPr>
          <p:spPr>
            <a:xfrm>
              <a:off x="-51023133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4" name="Ellipse 2003">
              <a:extLst>
                <a:ext uri="{FF2B5EF4-FFF2-40B4-BE49-F238E27FC236}">
                  <a16:creationId xmlns:a16="http://schemas.microsoft.com/office/drawing/2014/main" id="{7F00A9CE-6393-5315-3E72-90CA4CAD6178}"/>
                </a:ext>
              </a:extLst>
            </p:cNvPr>
            <p:cNvSpPr/>
            <p:nvPr/>
          </p:nvSpPr>
          <p:spPr>
            <a:xfrm>
              <a:off x="-51712476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5" name="Ellipse 2004">
              <a:extLst>
                <a:ext uri="{FF2B5EF4-FFF2-40B4-BE49-F238E27FC236}">
                  <a16:creationId xmlns:a16="http://schemas.microsoft.com/office/drawing/2014/main" id="{0835B3D0-70E3-5572-3235-F9D6BB65DB21}"/>
                </a:ext>
              </a:extLst>
            </p:cNvPr>
            <p:cNvSpPr/>
            <p:nvPr/>
          </p:nvSpPr>
          <p:spPr>
            <a:xfrm>
              <a:off x="-51781273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6" name="Ellipse 2005">
              <a:extLst>
                <a:ext uri="{FF2B5EF4-FFF2-40B4-BE49-F238E27FC236}">
                  <a16:creationId xmlns:a16="http://schemas.microsoft.com/office/drawing/2014/main" id="{2496D65A-46F4-7AD7-084B-AACEFE1E9C90}"/>
                </a:ext>
              </a:extLst>
            </p:cNvPr>
            <p:cNvSpPr/>
            <p:nvPr/>
          </p:nvSpPr>
          <p:spPr>
            <a:xfrm>
              <a:off x="-50814646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7" name="Ellipse 2006">
              <a:extLst>
                <a:ext uri="{FF2B5EF4-FFF2-40B4-BE49-F238E27FC236}">
                  <a16:creationId xmlns:a16="http://schemas.microsoft.com/office/drawing/2014/main" id="{E8CE4D82-E758-9EE3-349D-FCD75A67FE03}"/>
                </a:ext>
              </a:extLst>
            </p:cNvPr>
            <p:cNvSpPr/>
            <p:nvPr/>
          </p:nvSpPr>
          <p:spPr>
            <a:xfrm>
              <a:off x="-50159540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8" name="Ellipse 2007">
              <a:extLst>
                <a:ext uri="{FF2B5EF4-FFF2-40B4-BE49-F238E27FC236}">
                  <a16:creationId xmlns:a16="http://schemas.microsoft.com/office/drawing/2014/main" id="{8569D3F5-424C-9B2B-80DA-CC0CEA8AB9C2}"/>
                </a:ext>
              </a:extLst>
            </p:cNvPr>
            <p:cNvSpPr/>
            <p:nvPr/>
          </p:nvSpPr>
          <p:spPr>
            <a:xfrm>
              <a:off x="-50228902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9" name="Ellipse 2008">
              <a:extLst>
                <a:ext uri="{FF2B5EF4-FFF2-40B4-BE49-F238E27FC236}">
                  <a16:creationId xmlns:a16="http://schemas.microsoft.com/office/drawing/2014/main" id="{5295C3CD-CB56-2037-0C28-69A02EFB9DA5}"/>
                </a:ext>
              </a:extLst>
            </p:cNvPr>
            <p:cNvSpPr/>
            <p:nvPr/>
          </p:nvSpPr>
          <p:spPr>
            <a:xfrm>
              <a:off x="-50367463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0" name="Ellipse 2009">
              <a:extLst>
                <a:ext uri="{FF2B5EF4-FFF2-40B4-BE49-F238E27FC236}">
                  <a16:creationId xmlns:a16="http://schemas.microsoft.com/office/drawing/2014/main" id="{AC2AB647-9EFC-B34D-C177-34E20E398C60}"/>
                </a:ext>
              </a:extLst>
            </p:cNvPr>
            <p:cNvSpPr/>
            <p:nvPr/>
          </p:nvSpPr>
          <p:spPr>
            <a:xfrm>
              <a:off x="-51851199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1" name="Ellipse 2010">
              <a:extLst>
                <a:ext uri="{FF2B5EF4-FFF2-40B4-BE49-F238E27FC236}">
                  <a16:creationId xmlns:a16="http://schemas.microsoft.com/office/drawing/2014/main" id="{9B0F5419-D4F9-C5DB-5BBD-B466E1325671}"/>
                </a:ext>
              </a:extLst>
            </p:cNvPr>
            <p:cNvSpPr/>
            <p:nvPr/>
          </p:nvSpPr>
          <p:spPr>
            <a:xfrm>
              <a:off x="-50573533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2" name="Ellipse 2011">
              <a:extLst>
                <a:ext uri="{FF2B5EF4-FFF2-40B4-BE49-F238E27FC236}">
                  <a16:creationId xmlns:a16="http://schemas.microsoft.com/office/drawing/2014/main" id="{52EC03DA-5445-4440-31B7-4E560066CC3F}"/>
                </a:ext>
              </a:extLst>
            </p:cNvPr>
            <p:cNvSpPr/>
            <p:nvPr/>
          </p:nvSpPr>
          <p:spPr>
            <a:xfrm>
              <a:off x="-50401056" y="-748824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3" name="Ellipse 2012">
              <a:extLst>
                <a:ext uri="{FF2B5EF4-FFF2-40B4-BE49-F238E27FC236}">
                  <a16:creationId xmlns:a16="http://schemas.microsoft.com/office/drawing/2014/main" id="{471C3645-51DE-12A8-6583-071C11A01D62}"/>
                </a:ext>
              </a:extLst>
            </p:cNvPr>
            <p:cNvSpPr/>
            <p:nvPr/>
          </p:nvSpPr>
          <p:spPr>
            <a:xfrm>
              <a:off x="-51919593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4" name="Ellipse 2013">
              <a:extLst>
                <a:ext uri="{FF2B5EF4-FFF2-40B4-BE49-F238E27FC236}">
                  <a16:creationId xmlns:a16="http://schemas.microsoft.com/office/drawing/2014/main" id="{F150DD3B-FDDB-4B10-FA10-BB54AFB472C9}"/>
                </a:ext>
              </a:extLst>
            </p:cNvPr>
            <p:cNvSpPr/>
            <p:nvPr/>
          </p:nvSpPr>
          <p:spPr>
            <a:xfrm>
              <a:off x="-50781456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5" name="Ellipse 2014">
              <a:extLst>
                <a:ext uri="{FF2B5EF4-FFF2-40B4-BE49-F238E27FC236}">
                  <a16:creationId xmlns:a16="http://schemas.microsoft.com/office/drawing/2014/main" id="{22745FAB-095B-CDA3-36A3-49DE1931915A}"/>
                </a:ext>
              </a:extLst>
            </p:cNvPr>
            <p:cNvSpPr/>
            <p:nvPr/>
          </p:nvSpPr>
          <p:spPr>
            <a:xfrm>
              <a:off x="-50987526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6" name="Ellipse 2015">
              <a:extLst>
                <a:ext uri="{FF2B5EF4-FFF2-40B4-BE49-F238E27FC236}">
                  <a16:creationId xmlns:a16="http://schemas.microsoft.com/office/drawing/2014/main" id="{E9685B44-3CCD-29B6-A17D-FC2947D5549C}"/>
                </a:ext>
              </a:extLst>
            </p:cNvPr>
            <p:cNvSpPr/>
            <p:nvPr/>
          </p:nvSpPr>
          <p:spPr>
            <a:xfrm>
              <a:off x="-51987988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7" name="Ellipse 2016">
              <a:extLst>
                <a:ext uri="{FF2B5EF4-FFF2-40B4-BE49-F238E27FC236}">
                  <a16:creationId xmlns:a16="http://schemas.microsoft.com/office/drawing/2014/main" id="{19434E16-FE06-8B82-F5BC-D214619B17FF}"/>
                </a:ext>
              </a:extLst>
            </p:cNvPr>
            <p:cNvSpPr/>
            <p:nvPr/>
          </p:nvSpPr>
          <p:spPr>
            <a:xfrm>
              <a:off x="-51056404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8" name="Ellipse 2017">
              <a:extLst>
                <a:ext uri="{FF2B5EF4-FFF2-40B4-BE49-F238E27FC236}">
                  <a16:creationId xmlns:a16="http://schemas.microsoft.com/office/drawing/2014/main" id="{0A8CFB65-D6FA-779B-9705-E524E56F201D}"/>
                </a:ext>
              </a:extLst>
            </p:cNvPr>
            <p:cNvSpPr/>
            <p:nvPr/>
          </p:nvSpPr>
          <p:spPr>
            <a:xfrm>
              <a:off x="-52056543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9" name="Ellipse 2018">
              <a:extLst>
                <a:ext uri="{FF2B5EF4-FFF2-40B4-BE49-F238E27FC236}">
                  <a16:creationId xmlns:a16="http://schemas.microsoft.com/office/drawing/2014/main" id="{32A70B6C-1B9F-9DA3-8839-D2DEB99E0ED8}"/>
                </a:ext>
              </a:extLst>
            </p:cNvPr>
            <p:cNvSpPr/>
            <p:nvPr/>
          </p:nvSpPr>
          <p:spPr>
            <a:xfrm>
              <a:off x="-51401518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0" name="Ellipse 2019">
              <a:extLst>
                <a:ext uri="{FF2B5EF4-FFF2-40B4-BE49-F238E27FC236}">
                  <a16:creationId xmlns:a16="http://schemas.microsoft.com/office/drawing/2014/main" id="{678FEF9B-7BAE-0880-7E1F-0BBBDEDC1D7E}"/>
                </a:ext>
              </a:extLst>
            </p:cNvPr>
            <p:cNvSpPr/>
            <p:nvPr/>
          </p:nvSpPr>
          <p:spPr>
            <a:xfrm>
              <a:off x="-51470396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1" name="Ellipse 2020">
              <a:extLst>
                <a:ext uri="{FF2B5EF4-FFF2-40B4-BE49-F238E27FC236}">
                  <a16:creationId xmlns:a16="http://schemas.microsoft.com/office/drawing/2014/main" id="{7C2F7293-ABA9-19B9-7E43-D4C553B2535D}"/>
                </a:ext>
              </a:extLst>
            </p:cNvPr>
            <p:cNvSpPr/>
            <p:nvPr/>
          </p:nvSpPr>
          <p:spPr>
            <a:xfrm>
              <a:off x="-51609360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2" name="Ellipse 2021">
              <a:extLst>
                <a:ext uri="{FF2B5EF4-FFF2-40B4-BE49-F238E27FC236}">
                  <a16:creationId xmlns:a16="http://schemas.microsoft.com/office/drawing/2014/main" id="{D3922C3D-9D75-20DF-B89E-BDCA2545AB61}"/>
                </a:ext>
              </a:extLst>
            </p:cNvPr>
            <p:cNvSpPr/>
            <p:nvPr/>
          </p:nvSpPr>
          <p:spPr>
            <a:xfrm>
              <a:off x="-52126388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3" name="Ellipse 2022">
              <a:extLst>
                <a:ext uri="{FF2B5EF4-FFF2-40B4-BE49-F238E27FC236}">
                  <a16:creationId xmlns:a16="http://schemas.microsoft.com/office/drawing/2014/main" id="{AEDC70E8-2AA4-6526-3C36-B0433363C47B}"/>
                </a:ext>
              </a:extLst>
            </p:cNvPr>
            <p:cNvSpPr/>
            <p:nvPr/>
          </p:nvSpPr>
          <p:spPr>
            <a:xfrm>
              <a:off x="-51815511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4" name="Ellipse 2023">
              <a:extLst>
                <a:ext uri="{FF2B5EF4-FFF2-40B4-BE49-F238E27FC236}">
                  <a16:creationId xmlns:a16="http://schemas.microsoft.com/office/drawing/2014/main" id="{4AADABB2-6F0E-FFD5-4D54-CA1F3E3CECD6}"/>
                </a:ext>
              </a:extLst>
            </p:cNvPr>
            <p:cNvSpPr/>
            <p:nvPr/>
          </p:nvSpPr>
          <p:spPr>
            <a:xfrm>
              <a:off x="-52540381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5" name="Ellipse 2024">
              <a:extLst>
                <a:ext uri="{FF2B5EF4-FFF2-40B4-BE49-F238E27FC236}">
                  <a16:creationId xmlns:a16="http://schemas.microsoft.com/office/drawing/2014/main" id="{B07E25A1-DFED-518C-7F41-56A0FDE9F6EF}"/>
                </a:ext>
              </a:extLst>
            </p:cNvPr>
            <p:cNvSpPr/>
            <p:nvPr/>
          </p:nvSpPr>
          <p:spPr>
            <a:xfrm>
              <a:off x="-51884389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6" name="Ellipse 2025">
              <a:extLst>
                <a:ext uri="{FF2B5EF4-FFF2-40B4-BE49-F238E27FC236}">
                  <a16:creationId xmlns:a16="http://schemas.microsoft.com/office/drawing/2014/main" id="{C21D17D0-8AB7-1815-9224-69BB299F1713}"/>
                </a:ext>
              </a:extLst>
            </p:cNvPr>
            <p:cNvSpPr/>
            <p:nvPr/>
          </p:nvSpPr>
          <p:spPr>
            <a:xfrm>
              <a:off x="-52023353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7" name="Ellipse 2026">
              <a:extLst>
                <a:ext uri="{FF2B5EF4-FFF2-40B4-BE49-F238E27FC236}">
                  <a16:creationId xmlns:a16="http://schemas.microsoft.com/office/drawing/2014/main" id="{B3F12EE0-3CB6-32A6-1317-5E1F05527241}"/>
                </a:ext>
              </a:extLst>
            </p:cNvPr>
            <p:cNvSpPr/>
            <p:nvPr/>
          </p:nvSpPr>
          <p:spPr>
            <a:xfrm>
              <a:off x="-52092231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8" name="Ellipse 2027">
              <a:extLst>
                <a:ext uri="{FF2B5EF4-FFF2-40B4-BE49-F238E27FC236}">
                  <a16:creationId xmlns:a16="http://schemas.microsoft.com/office/drawing/2014/main" id="{EFDF63D0-A7A5-586F-7CC2-B60E32F1D8ED}"/>
                </a:ext>
              </a:extLst>
            </p:cNvPr>
            <p:cNvSpPr/>
            <p:nvPr/>
          </p:nvSpPr>
          <p:spPr>
            <a:xfrm>
              <a:off x="-52609259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9" name="Ellipse 2028">
              <a:extLst>
                <a:ext uri="{FF2B5EF4-FFF2-40B4-BE49-F238E27FC236}">
                  <a16:creationId xmlns:a16="http://schemas.microsoft.com/office/drawing/2014/main" id="{A9AB9AE9-00B3-3863-F524-28F9538C2621}"/>
                </a:ext>
              </a:extLst>
            </p:cNvPr>
            <p:cNvSpPr/>
            <p:nvPr/>
          </p:nvSpPr>
          <p:spPr>
            <a:xfrm>
              <a:off x="-52298382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0" name="Ellipse 2029">
              <a:extLst>
                <a:ext uri="{FF2B5EF4-FFF2-40B4-BE49-F238E27FC236}">
                  <a16:creationId xmlns:a16="http://schemas.microsoft.com/office/drawing/2014/main" id="{CC2C51CE-8353-9F92-EEFF-3C4B1FC97741}"/>
                </a:ext>
              </a:extLst>
            </p:cNvPr>
            <p:cNvSpPr/>
            <p:nvPr/>
          </p:nvSpPr>
          <p:spPr>
            <a:xfrm>
              <a:off x="-52747498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1" name="Ellipse 2030">
              <a:extLst>
                <a:ext uri="{FF2B5EF4-FFF2-40B4-BE49-F238E27FC236}">
                  <a16:creationId xmlns:a16="http://schemas.microsoft.com/office/drawing/2014/main" id="{F56A4A5D-BF0D-3FB2-BDDD-2747C06CCF5B}"/>
                </a:ext>
              </a:extLst>
            </p:cNvPr>
            <p:cNvSpPr/>
            <p:nvPr/>
          </p:nvSpPr>
          <p:spPr>
            <a:xfrm>
              <a:off x="-52437346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2" name="Ellipse 2031">
              <a:extLst>
                <a:ext uri="{FF2B5EF4-FFF2-40B4-BE49-F238E27FC236}">
                  <a16:creationId xmlns:a16="http://schemas.microsoft.com/office/drawing/2014/main" id="{9BD41BD9-CB57-748B-61F2-A3D36E9824B8}"/>
                </a:ext>
              </a:extLst>
            </p:cNvPr>
            <p:cNvSpPr/>
            <p:nvPr/>
          </p:nvSpPr>
          <p:spPr>
            <a:xfrm>
              <a:off x="-52506224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3" name="Ellipse 2032">
              <a:extLst>
                <a:ext uri="{FF2B5EF4-FFF2-40B4-BE49-F238E27FC236}">
                  <a16:creationId xmlns:a16="http://schemas.microsoft.com/office/drawing/2014/main" id="{12012A9F-0935-C76D-FF89-848479827CC9}"/>
                </a:ext>
              </a:extLst>
            </p:cNvPr>
            <p:cNvSpPr/>
            <p:nvPr/>
          </p:nvSpPr>
          <p:spPr>
            <a:xfrm>
              <a:off x="-47779747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4" name="Ellipse 2033">
              <a:extLst>
                <a:ext uri="{FF2B5EF4-FFF2-40B4-BE49-F238E27FC236}">
                  <a16:creationId xmlns:a16="http://schemas.microsoft.com/office/drawing/2014/main" id="{2D965358-D220-B907-5773-B7BFE5551881}"/>
                </a:ext>
              </a:extLst>
            </p:cNvPr>
            <p:cNvSpPr/>
            <p:nvPr/>
          </p:nvSpPr>
          <p:spPr>
            <a:xfrm>
              <a:off x="-52815973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5" name="Ellipse 2034">
              <a:extLst>
                <a:ext uri="{FF2B5EF4-FFF2-40B4-BE49-F238E27FC236}">
                  <a16:creationId xmlns:a16="http://schemas.microsoft.com/office/drawing/2014/main" id="{6857AF0E-70FC-8503-0E9D-EDBB7773E599}"/>
                </a:ext>
              </a:extLst>
            </p:cNvPr>
            <p:cNvSpPr/>
            <p:nvPr/>
          </p:nvSpPr>
          <p:spPr>
            <a:xfrm>
              <a:off x="-48193740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6" name="Ellipse 2035">
              <a:extLst>
                <a:ext uri="{FF2B5EF4-FFF2-40B4-BE49-F238E27FC236}">
                  <a16:creationId xmlns:a16="http://schemas.microsoft.com/office/drawing/2014/main" id="{7DB6B5DE-2464-C78F-90C6-AC2DDCA726A3}"/>
                </a:ext>
              </a:extLst>
            </p:cNvPr>
            <p:cNvSpPr/>
            <p:nvPr/>
          </p:nvSpPr>
          <p:spPr>
            <a:xfrm>
              <a:off x="-52884529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7" name="Ellipse 2036">
              <a:extLst>
                <a:ext uri="{FF2B5EF4-FFF2-40B4-BE49-F238E27FC236}">
                  <a16:creationId xmlns:a16="http://schemas.microsoft.com/office/drawing/2014/main" id="{DF33EA5E-2AF0-6A0F-4BF2-D6269C4359C5}"/>
                </a:ext>
              </a:extLst>
            </p:cNvPr>
            <p:cNvSpPr/>
            <p:nvPr/>
          </p:nvSpPr>
          <p:spPr>
            <a:xfrm>
              <a:off x="-48607732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8" name="Ellipse 2037">
              <a:extLst>
                <a:ext uri="{FF2B5EF4-FFF2-40B4-BE49-F238E27FC236}">
                  <a16:creationId xmlns:a16="http://schemas.microsoft.com/office/drawing/2014/main" id="{C6B10921-21BC-B6FE-BD5E-C5F83DA0AA11}"/>
                </a:ext>
              </a:extLst>
            </p:cNvPr>
            <p:cNvSpPr/>
            <p:nvPr/>
          </p:nvSpPr>
          <p:spPr>
            <a:xfrm>
              <a:off x="-49021725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9" name="Ellipse 2038">
              <a:extLst>
                <a:ext uri="{FF2B5EF4-FFF2-40B4-BE49-F238E27FC236}">
                  <a16:creationId xmlns:a16="http://schemas.microsoft.com/office/drawing/2014/main" id="{C915A409-A2AD-E24E-F137-289FDBECD4FF}"/>
                </a:ext>
              </a:extLst>
            </p:cNvPr>
            <p:cNvSpPr/>
            <p:nvPr/>
          </p:nvSpPr>
          <p:spPr>
            <a:xfrm>
              <a:off x="-49435718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0" name="Ellipse 2039">
              <a:extLst>
                <a:ext uri="{FF2B5EF4-FFF2-40B4-BE49-F238E27FC236}">
                  <a16:creationId xmlns:a16="http://schemas.microsoft.com/office/drawing/2014/main" id="{4C9261E0-CF36-05FF-9EAE-409C84CB1071}"/>
                </a:ext>
              </a:extLst>
            </p:cNvPr>
            <p:cNvSpPr/>
            <p:nvPr/>
          </p:nvSpPr>
          <p:spPr>
            <a:xfrm>
              <a:off x="-52954373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1" name="Ellipse 2040">
              <a:extLst>
                <a:ext uri="{FF2B5EF4-FFF2-40B4-BE49-F238E27FC236}">
                  <a16:creationId xmlns:a16="http://schemas.microsoft.com/office/drawing/2014/main" id="{707FAE24-5EEF-AE67-AB6C-C34A3AC4F38E}"/>
                </a:ext>
              </a:extLst>
            </p:cNvPr>
            <p:cNvSpPr/>
            <p:nvPr/>
          </p:nvSpPr>
          <p:spPr>
            <a:xfrm>
              <a:off x="-49849710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2" name="Ellipse 2041">
              <a:extLst>
                <a:ext uri="{FF2B5EF4-FFF2-40B4-BE49-F238E27FC236}">
                  <a16:creationId xmlns:a16="http://schemas.microsoft.com/office/drawing/2014/main" id="{67C5CF25-2646-4DBD-A3A4-14E0DBA64524}"/>
                </a:ext>
              </a:extLst>
            </p:cNvPr>
            <p:cNvSpPr/>
            <p:nvPr/>
          </p:nvSpPr>
          <p:spPr>
            <a:xfrm>
              <a:off x="-53023251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3" name="Ellipse 2042">
              <a:extLst>
                <a:ext uri="{FF2B5EF4-FFF2-40B4-BE49-F238E27FC236}">
                  <a16:creationId xmlns:a16="http://schemas.microsoft.com/office/drawing/2014/main" id="{24AB001F-A849-A61E-FF84-40871C62B9DE}"/>
                </a:ext>
              </a:extLst>
            </p:cNvPr>
            <p:cNvSpPr/>
            <p:nvPr/>
          </p:nvSpPr>
          <p:spPr>
            <a:xfrm>
              <a:off x="-50195147" y="-832428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4" name="Ellipse 2043">
              <a:extLst>
                <a:ext uri="{FF2B5EF4-FFF2-40B4-BE49-F238E27FC236}">
                  <a16:creationId xmlns:a16="http://schemas.microsoft.com/office/drawing/2014/main" id="{6FDCFF25-5177-87ED-F2DF-0829E9B450EC}"/>
                </a:ext>
              </a:extLst>
            </p:cNvPr>
            <p:cNvSpPr/>
            <p:nvPr/>
          </p:nvSpPr>
          <p:spPr>
            <a:xfrm>
              <a:off x="-53161491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5" name="Ellipse 2044">
              <a:extLst>
                <a:ext uri="{FF2B5EF4-FFF2-40B4-BE49-F238E27FC236}">
                  <a16:creationId xmlns:a16="http://schemas.microsoft.com/office/drawing/2014/main" id="{D83E0960-0ADA-BEB9-3356-FA04710D6A52}"/>
                </a:ext>
              </a:extLst>
            </p:cNvPr>
            <p:cNvSpPr/>
            <p:nvPr/>
          </p:nvSpPr>
          <p:spPr>
            <a:xfrm>
              <a:off x="-50263703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6" name="Ellipse 2045">
              <a:extLst>
                <a:ext uri="{FF2B5EF4-FFF2-40B4-BE49-F238E27FC236}">
                  <a16:creationId xmlns:a16="http://schemas.microsoft.com/office/drawing/2014/main" id="{1158E042-734B-C0A4-86A8-F6457AEADD27}"/>
                </a:ext>
              </a:extLst>
            </p:cNvPr>
            <p:cNvSpPr/>
            <p:nvPr/>
          </p:nvSpPr>
          <p:spPr>
            <a:xfrm>
              <a:off x="-47228482" y="-748824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7" name="Ellipse 2046">
              <a:extLst>
                <a:ext uri="{FF2B5EF4-FFF2-40B4-BE49-F238E27FC236}">
                  <a16:creationId xmlns:a16="http://schemas.microsoft.com/office/drawing/2014/main" id="{3B151C59-3D02-9DC4-FF53-E23A0067C70D}"/>
                </a:ext>
              </a:extLst>
            </p:cNvPr>
            <p:cNvSpPr/>
            <p:nvPr/>
          </p:nvSpPr>
          <p:spPr>
            <a:xfrm>
              <a:off x="-50609140" y="-832428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8" name="Ellipse 2047">
              <a:extLst>
                <a:ext uri="{FF2B5EF4-FFF2-40B4-BE49-F238E27FC236}">
                  <a16:creationId xmlns:a16="http://schemas.microsoft.com/office/drawing/2014/main" id="{AA2ABEE7-5C03-8C99-8E8B-780AA9114770}"/>
                </a:ext>
              </a:extLst>
            </p:cNvPr>
            <p:cNvSpPr/>
            <p:nvPr/>
          </p:nvSpPr>
          <p:spPr>
            <a:xfrm>
              <a:off x="-53402765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9" name="Ellipse 2048">
              <a:extLst>
                <a:ext uri="{FF2B5EF4-FFF2-40B4-BE49-F238E27FC236}">
                  <a16:creationId xmlns:a16="http://schemas.microsoft.com/office/drawing/2014/main" id="{EFBC46B8-86ED-3D05-3D87-53CCB82E1887}"/>
                </a:ext>
              </a:extLst>
            </p:cNvPr>
            <p:cNvSpPr/>
            <p:nvPr/>
          </p:nvSpPr>
          <p:spPr>
            <a:xfrm>
              <a:off x="-50677696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0" name="Ellipse 2049">
              <a:extLst>
                <a:ext uri="{FF2B5EF4-FFF2-40B4-BE49-F238E27FC236}">
                  <a16:creationId xmlns:a16="http://schemas.microsoft.com/office/drawing/2014/main" id="{F9D51983-9AF3-5DF1-B422-A347298FF95E}"/>
                </a:ext>
              </a:extLst>
            </p:cNvPr>
            <p:cNvSpPr/>
            <p:nvPr/>
          </p:nvSpPr>
          <p:spPr>
            <a:xfrm>
              <a:off x="-50814968" y="-83246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1" name="Ellipse 2050">
              <a:extLst>
                <a:ext uri="{FF2B5EF4-FFF2-40B4-BE49-F238E27FC236}">
                  <a16:creationId xmlns:a16="http://schemas.microsoft.com/office/drawing/2014/main" id="{0C4B9D0D-3DAD-0DC6-D790-184EF4215423}"/>
                </a:ext>
              </a:extLst>
            </p:cNvPr>
            <p:cNvSpPr/>
            <p:nvPr/>
          </p:nvSpPr>
          <p:spPr>
            <a:xfrm>
              <a:off x="-51023133" y="-832428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2" name="Ellipse 2051">
              <a:extLst>
                <a:ext uri="{FF2B5EF4-FFF2-40B4-BE49-F238E27FC236}">
                  <a16:creationId xmlns:a16="http://schemas.microsoft.com/office/drawing/2014/main" id="{0AB93A7A-A95C-90F7-A97F-75BFD3C2458D}"/>
                </a:ext>
              </a:extLst>
            </p:cNvPr>
            <p:cNvSpPr/>
            <p:nvPr/>
          </p:nvSpPr>
          <p:spPr>
            <a:xfrm>
              <a:off x="-51228961" y="-83246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3" name="Ellipse 2052">
              <a:extLst>
                <a:ext uri="{FF2B5EF4-FFF2-40B4-BE49-F238E27FC236}">
                  <a16:creationId xmlns:a16="http://schemas.microsoft.com/office/drawing/2014/main" id="{5170C480-D4FB-1B56-65CC-25B3BDB4DCD0}"/>
                </a:ext>
              </a:extLst>
            </p:cNvPr>
            <p:cNvSpPr/>
            <p:nvPr/>
          </p:nvSpPr>
          <p:spPr>
            <a:xfrm>
              <a:off x="-53229966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4" name="Ellipse 2053">
              <a:extLst>
                <a:ext uri="{FF2B5EF4-FFF2-40B4-BE49-F238E27FC236}">
                  <a16:creationId xmlns:a16="http://schemas.microsoft.com/office/drawing/2014/main" id="{D89AB20E-F05D-372A-BD42-6A241B7861A2}"/>
                </a:ext>
              </a:extLst>
            </p:cNvPr>
            <p:cNvSpPr/>
            <p:nvPr/>
          </p:nvSpPr>
          <p:spPr>
            <a:xfrm>
              <a:off x="-52988772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5" name="Ellipse 2054">
              <a:extLst>
                <a:ext uri="{FF2B5EF4-FFF2-40B4-BE49-F238E27FC236}">
                  <a16:creationId xmlns:a16="http://schemas.microsoft.com/office/drawing/2014/main" id="{2512CAC7-DA48-BF52-B50E-526AD8D4487A}"/>
                </a:ext>
              </a:extLst>
            </p:cNvPr>
            <p:cNvSpPr/>
            <p:nvPr/>
          </p:nvSpPr>
          <p:spPr>
            <a:xfrm>
              <a:off x="-51642954" y="-83246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6" name="Ellipse 2055">
              <a:extLst>
                <a:ext uri="{FF2B5EF4-FFF2-40B4-BE49-F238E27FC236}">
                  <a16:creationId xmlns:a16="http://schemas.microsoft.com/office/drawing/2014/main" id="{ED8DFB8A-712C-0918-0F99-51E7077F9C5C}"/>
                </a:ext>
              </a:extLst>
            </p:cNvPr>
            <p:cNvSpPr/>
            <p:nvPr/>
          </p:nvSpPr>
          <p:spPr>
            <a:xfrm>
              <a:off x="-53298521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7" name="Ellipse 2056">
              <a:extLst>
                <a:ext uri="{FF2B5EF4-FFF2-40B4-BE49-F238E27FC236}">
                  <a16:creationId xmlns:a16="http://schemas.microsoft.com/office/drawing/2014/main" id="{7218F1AA-2783-5031-D377-E7962E2D7192}"/>
                </a:ext>
              </a:extLst>
            </p:cNvPr>
            <p:cNvSpPr/>
            <p:nvPr/>
          </p:nvSpPr>
          <p:spPr>
            <a:xfrm>
              <a:off x="-53368366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8" name="Ellipse 2057">
              <a:extLst>
                <a:ext uri="{FF2B5EF4-FFF2-40B4-BE49-F238E27FC236}">
                  <a16:creationId xmlns:a16="http://schemas.microsoft.com/office/drawing/2014/main" id="{C8D86B47-1DB7-3CC7-007D-A645C176AD89}"/>
                </a:ext>
              </a:extLst>
            </p:cNvPr>
            <p:cNvSpPr/>
            <p:nvPr/>
          </p:nvSpPr>
          <p:spPr>
            <a:xfrm>
              <a:off x="-52264788" y="-83246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9" name="Ellipse 2058">
              <a:extLst>
                <a:ext uri="{FF2B5EF4-FFF2-40B4-BE49-F238E27FC236}">
                  <a16:creationId xmlns:a16="http://schemas.microsoft.com/office/drawing/2014/main" id="{90570828-F0E6-30D7-5696-984BC55684C5}"/>
                </a:ext>
              </a:extLst>
            </p:cNvPr>
            <p:cNvSpPr/>
            <p:nvPr/>
          </p:nvSpPr>
          <p:spPr>
            <a:xfrm>
              <a:off x="-50298182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0" name="Ellipse 2059">
              <a:extLst>
                <a:ext uri="{FF2B5EF4-FFF2-40B4-BE49-F238E27FC236}">
                  <a16:creationId xmlns:a16="http://schemas.microsoft.com/office/drawing/2014/main" id="{8EAC49ED-FCB9-6A54-BA92-8EB7A3F2F999}"/>
                </a:ext>
              </a:extLst>
            </p:cNvPr>
            <p:cNvSpPr/>
            <p:nvPr/>
          </p:nvSpPr>
          <p:spPr>
            <a:xfrm>
              <a:off x="-52574779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1" name="Ellipse 2060">
              <a:extLst>
                <a:ext uri="{FF2B5EF4-FFF2-40B4-BE49-F238E27FC236}">
                  <a16:creationId xmlns:a16="http://schemas.microsoft.com/office/drawing/2014/main" id="{08CF5B51-29C9-257F-1D4E-53DD1FFE2ED0}"/>
                </a:ext>
              </a:extLst>
            </p:cNvPr>
            <p:cNvSpPr/>
            <p:nvPr/>
          </p:nvSpPr>
          <p:spPr>
            <a:xfrm>
              <a:off x="-48298064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2" name="Ellipse 2061">
              <a:extLst>
                <a:ext uri="{FF2B5EF4-FFF2-40B4-BE49-F238E27FC236}">
                  <a16:creationId xmlns:a16="http://schemas.microsoft.com/office/drawing/2014/main" id="{EF586D0A-F7AA-3294-0C25-891AB80C8039}"/>
                </a:ext>
              </a:extLst>
            </p:cNvPr>
            <p:cNvSpPr/>
            <p:nvPr/>
          </p:nvSpPr>
          <p:spPr>
            <a:xfrm>
              <a:off x="-50229304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3" name="Ellipse 2062">
              <a:extLst>
                <a:ext uri="{FF2B5EF4-FFF2-40B4-BE49-F238E27FC236}">
                  <a16:creationId xmlns:a16="http://schemas.microsoft.com/office/drawing/2014/main" id="{C6921BB5-C23F-C83C-D9CE-C5EEB82D038D}"/>
                </a:ext>
              </a:extLst>
            </p:cNvPr>
            <p:cNvSpPr/>
            <p:nvPr/>
          </p:nvSpPr>
          <p:spPr>
            <a:xfrm>
              <a:off x="-47745348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4" name="Ellipse 2063">
              <a:extLst>
                <a:ext uri="{FF2B5EF4-FFF2-40B4-BE49-F238E27FC236}">
                  <a16:creationId xmlns:a16="http://schemas.microsoft.com/office/drawing/2014/main" id="{545A7394-667C-71FC-56A3-CF906AE5F7F2}"/>
                </a:ext>
              </a:extLst>
            </p:cNvPr>
            <p:cNvSpPr/>
            <p:nvPr/>
          </p:nvSpPr>
          <p:spPr>
            <a:xfrm>
              <a:off x="-47814226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5" name="Ellipse 2064">
              <a:extLst>
                <a:ext uri="{FF2B5EF4-FFF2-40B4-BE49-F238E27FC236}">
                  <a16:creationId xmlns:a16="http://schemas.microsoft.com/office/drawing/2014/main" id="{553AFBFB-7F78-374D-FC21-C5BCF34641E6}"/>
                </a:ext>
              </a:extLst>
            </p:cNvPr>
            <p:cNvSpPr/>
            <p:nvPr/>
          </p:nvSpPr>
          <p:spPr>
            <a:xfrm>
              <a:off x="-47884071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6" name="Ellipse 2065">
              <a:extLst>
                <a:ext uri="{FF2B5EF4-FFF2-40B4-BE49-F238E27FC236}">
                  <a16:creationId xmlns:a16="http://schemas.microsoft.com/office/drawing/2014/main" id="{F0A018E1-D340-D10E-7B44-FE8C8117F2A1}"/>
                </a:ext>
              </a:extLst>
            </p:cNvPr>
            <p:cNvSpPr/>
            <p:nvPr/>
          </p:nvSpPr>
          <p:spPr>
            <a:xfrm>
              <a:off x="-52160787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7" name="Ellipse 2066">
              <a:extLst>
                <a:ext uri="{FF2B5EF4-FFF2-40B4-BE49-F238E27FC236}">
                  <a16:creationId xmlns:a16="http://schemas.microsoft.com/office/drawing/2014/main" id="{F8043DEB-A691-FE50-B7EB-43A35FF6243B}"/>
                </a:ext>
              </a:extLst>
            </p:cNvPr>
            <p:cNvSpPr/>
            <p:nvPr/>
          </p:nvSpPr>
          <p:spPr>
            <a:xfrm>
              <a:off x="-48712056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8" name="Ellipse 2067">
              <a:extLst>
                <a:ext uri="{FF2B5EF4-FFF2-40B4-BE49-F238E27FC236}">
                  <a16:creationId xmlns:a16="http://schemas.microsoft.com/office/drawing/2014/main" id="{57AA0DF7-B7D8-C575-D7A4-1A0718FC2BDE}"/>
                </a:ext>
              </a:extLst>
            </p:cNvPr>
            <p:cNvSpPr/>
            <p:nvPr/>
          </p:nvSpPr>
          <p:spPr>
            <a:xfrm>
              <a:off x="-48159341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9" name="Ellipse 2068">
              <a:extLst>
                <a:ext uri="{FF2B5EF4-FFF2-40B4-BE49-F238E27FC236}">
                  <a16:creationId xmlns:a16="http://schemas.microsoft.com/office/drawing/2014/main" id="{AE49227F-E56B-3183-2153-3D9C0B0EF25F}"/>
                </a:ext>
              </a:extLst>
            </p:cNvPr>
            <p:cNvSpPr/>
            <p:nvPr/>
          </p:nvSpPr>
          <p:spPr>
            <a:xfrm>
              <a:off x="-48228219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0" name="Ellipse 2069">
              <a:extLst>
                <a:ext uri="{FF2B5EF4-FFF2-40B4-BE49-F238E27FC236}">
                  <a16:creationId xmlns:a16="http://schemas.microsoft.com/office/drawing/2014/main" id="{353F7E2C-6FDB-AB01-89E0-FF06A383F46E}"/>
                </a:ext>
              </a:extLst>
            </p:cNvPr>
            <p:cNvSpPr/>
            <p:nvPr/>
          </p:nvSpPr>
          <p:spPr>
            <a:xfrm>
              <a:off x="-48298064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1" name="Ellipse 2070">
              <a:extLst>
                <a:ext uri="{FF2B5EF4-FFF2-40B4-BE49-F238E27FC236}">
                  <a16:creationId xmlns:a16="http://schemas.microsoft.com/office/drawing/2014/main" id="{27670686-F9AE-4FAD-870E-9DA41B1202A4}"/>
                </a:ext>
              </a:extLst>
            </p:cNvPr>
            <p:cNvSpPr/>
            <p:nvPr/>
          </p:nvSpPr>
          <p:spPr>
            <a:xfrm>
              <a:off x="-48503489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2" name="Ellipse 2071">
              <a:extLst>
                <a:ext uri="{FF2B5EF4-FFF2-40B4-BE49-F238E27FC236}">
                  <a16:creationId xmlns:a16="http://schemas.microsoft.com/office/drawing/2014/main" id="{EFF245B7-7F79-0CBD-A2E0-AAF0EF9975C1}"/>
                </a:ext>
              </a:extLst>
            </p:cNvPr>
            <p:cNvSpPr/>
            <p:nvPr/>
          </p:nvSpPr>
          <p:spPr>
            <a:xfrm>
              <a:off x="-51746794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3" name="Ellipse 2072">
              <a:extLst>
                <a:ext uri="{FF2B5EF4-FFF2-40B4-BE49-F238E27FC236}">
                  <a16:creationId xmlns:a16="http://schemas.microsoft.com/office/drawing/2014/main" id="{35ABD28B-CAE4-3590-0619-7DAC1C2704BD}"/>
                </a:ext>
              </a:extLst>
            </p:cNvPr>
            <p:cNvSpPr/>
            <p:nvPr/>
          </p:nvSpPr>
          <p:spPr>
            <a:xfrm>
              <a:off x="-48573334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4" name="Ellipse 2073">
              <a:extLst>
                <a:ext uri="{FF2B5EF4-FFF2-40B4-BE49-F238E27FC236}">
                  <a16:creationId xmlns:a16="http://schemas.microsoft.com/office/drawing/2014/main" id="{3D1806E4-84BC-7AD6-8DC4-28EDBE52A8C9}"/>
                </a:ext>
              </a:extLst>
            </p:cNvPr>
            <p:cNvSpPr/>
            <p:nvPr/>
          </p:nvSpPr>
          <p:spPr>
            <a:xfrm>
              <a:off x="-48642212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5" name="Ellipse 2074">
              <a:extLst>
                <a:ext uri="{FF2B5EF4-FFF2-40B4-BE49-F238E27FC236}">
                  <a16:creationId xmlns:a16="http://schemas.microsoft.com/office/drawing/2014/main" id="{79FD1BCE-0268-9967-6D53-BB49C9DD666B}"/>
                </a:ext>
              </a:extLst>
            </p:cNvPr>
            <p:cNvSpPr/>
            <p:nvPr/>
          </p:nvSpPr>
          <p:spPr>
            <a:xfrm>
              <a:off x="-48712056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6" name="Ellipse 2075">
              <a:extLst>
                <a:ext uri="{FF2B5EF4-FFF2-40B4-BE49-F238E27FC236}">
                  <a16:creationId xmlns:a16="http://schemas.microsoft.com/office/drawing/2014/main" id="{E4DA5169-64A5-3063-8233-9FDB1E9E805D}"/>
                </a:ext>
              </a:extLst>
            </p:cNvPr>
            <p:cNvSpPr/>
            <p:nvPr/>
          </p:nvSpPr>
          <p:spPr>
            <a:xfrm>
              <a:off x="-48917482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7" name="Ellipse 2076">
              <a:extLst>
                <a:ext uri="{FF2B5EF4-FFF2-40B4-BE49-F238E27FC236}">
                  <a16:creationId xmlns:a16="http://schemas.microsoft.com/office/drawing/2014/main" id="{275195F2-7AB2-2FBA-4A66-6E7AE6999951}"/>
                </a:ext>
              </a:extLst>
            </p:cNvPr>
            <p:cNvSpPr/>
            <p:nvPr/>
          </p:nvSpPr>
          <p:spPr>
            <a:xfrm>
              <a:off x="-48987326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8" name="Ellipse 2077">
              <a:extLst>
                <a:ext uri="{FF2B5EF4-FFF2-40B4-BE49-F238E27FC236}">
                  <a16:creationId xmlns:a16="http://schemas.microsoft.com/office/drawing/2014/main" id="{2A63A22F-18B7-6E59-D0CD-5AF989ADA986}"/>
                </a:ext>
              </a:extLst>
            </p:cNvPr>
            <p:cNvSpPr/>
            <p:nvPr/>
          </p:nvSpPr>
          <p:spPr>
            <a:xfrm>
              <a:off x="-51332801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9" name="Ellipse 2078">
              <a:extLst>
                <a:ext uri="{FF2B5EF4-FFF2-40B4-BE49-F238E27FC236}">
                  <a16:creationId xmlns:a16="http://schemas.microsoft.com/office/drawing/2014/main" id="{6A0FD781-D8BD-682E-E870-FAD5D800A596}"/>
                </a:ext>
              </a:extLst>
            </p:cNvPr>
            <p:cNvSpPr/>
            <p:nvPr/>
          </p:nvSpPr>
          <p:spPr>
            <a:xfrm>
              <a:off x="-49056204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0" name="Ellipse 2079">
              <a:extLst>
                <a:ext uri="{FF2B5EF4-FFF2-40B4-BE49-F238E27FC236}">
                  <a16:creationId xmlns:a16="http://schemas.microsoft.com/office/drawing/2014/main" id="{C29C490B-C1A7-4DB0-DCD1-8CC59C3EB37D}"/>
                </a:ext>
              </a:extLst>
            </p:cNvPr>
            <p:cNvSpPr/>
            <p:nvPr/>
          </p:nvSpPr>
          <p:spPr>
            <a:xfrm>
              <a:off x="-49126049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1" name="Ellipse 2080">
              <a:extLst>
                <a:ext uri="{FF2B5EF4-FFF2-40B4-BE49-F238E27FC236}">
                  <a16:creationId xmlns:a16="http://schemas.microsoft.com/office/drawing/2014/main" id="{115299FA-9EE2-BB39-0F63-201A315D967E}"/>
                </a:ext>
              </a:extLst>
            </p:cNvPr>
            <p:cNvSpPr/>
            <p:nvPr/>
          </p:nvSpPr>
          <p:spPr>
            <a:xfrm>
              <a:off x="-49331474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2" name="Ellipse 2081">
              <a:extLst>
                <a:ext uri="{FF2B5EF4-FFF2-40B4-BE49-F238E27FC236}">
                  <a16:creationId xmlns:a16="http://schemas.microsoft.com/office/drawing/2014/main" id="{2918B563-476D-6A71-5709-AF8596F30D5D}"/>
                </a:ext>
              </a:extLst>
            </p:cNvPr>
            <p:cNvSpPr/>
            <p:nvPr/>
          </p:nvSpPr>
          <p:spPr>
            <a:xfrm>
              <a:off x="-49401319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3" name="Ellipse 2082">
              <a:extLst>
                <a:ext uri="{FF2B5EF4-FFF2-40B4-BE49-F238E27FC236}">
                  <a16:creationId xmlns:a16="http://schemas.microsoft.com/office/drawing/2014/main" id="{62A6422F-44A5-E4DE-D4DF-9950327DF5EB}"/>
                </a:ext>
              </a:extLst>
            </p:cNvPr>
            <p:cNvSpPr/>
            <p:nvPr/>
          </p:nvSpPr>
          <p:spPr>
            <a:xfrm>
              <a:off x="-49470197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4" name="Ellipse 2083">
              <a:extLst>
                <a:ext uri="{FF2B5EF4-FFF2-40B4-BE49-F238E27FC236}">
                  <a16:creationId xmlns:a16="http://schemas.microsoft.com/office/drawing/2014/main" id="{4217B645-D339-1AB4-8A76-60586612562C}"/>
                </a:ext>
              </a:extLst>
            </p:cNvPr>
            <p:cNvSpPr/>
            <p:nvPr/>
          </p:nvSpPr>
          <p:spPr>
            <a:xfrm>
              <a:off x="-50918809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5" name="Ellipse 2084">
              <a:extLst>
                <a:ext uri="{FF2B5EF4-FFF2-40B4-BE49-F238E27FC236}">
                  <a16:creationId xmlns:a16="http://schemas.microsoft.com/office/drawing/2014/main" id="{173046E4-52AF-B08F-9A5B-CE8E640CB1B8}"/>
                </a:ext>
              </a:extLst>
            </p:cNvPr>
            <p:cNvSpPr/>
            <p:nvPr/>
          </p:nvSpPr>
          <p:spPr>
            <a:xfrm>
              <a:off x="-49884270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6" name="Ellipse 2085">
              <a:extLst>
                <a:ext uri="{FF2B5EF4-FFF2-40B4-BE49-F238E27FC236}">
                  <a16:creationId xmlns:a16="http://schemas.microsoft.com/office/drawing/2014/main" id="{80A790AF-6483-A33E-F6AD-9196E00D6429}"/>
                </a:ext>
              </a:extLst>
            </p:cNvPr>
            <p:cNvSpPr/>
            <p:nvPr/>
          </p:nvSpPr>
          <p:spPr>
            <a:xfrm>
              <a:off x="-49745467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7" name="Ellipse 2086">
              <a:extLst>
                <a:ext uri="{FF2B5EF4-FFF2-40B4-BE49-F238E27FC236}">
                  <a16:creationId xmlns:a16="http://schemas.microsoft.com/office/drawing/2014/main" id="{F2549530-E2FE-F54E-1C49-E59F8F433D0B}"/>
                </a:ext>
              </a:extLst>
            </p:cNvPr>
            <p:cNvSpPr/>
            <p:nvPr/>
          </p:nvSpPr>
          <p:spPr>
            <a:xfrm>
              <a:off x="-49815312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8" name="Ellipse 2087">
              <a:extLst>
                <a:ext uri="{FF2B5EF4-FFF2-40B4-BE49-F238E27FC236}">
                  <a16:creationId xmlns:a16="http://schemas.microsoft.com/office/drawing/2014/main" id="{838A846F-1D66-0EA2-9E29-E8ACF0C578E3}"/>
                </a:ext>
              </a:extLst>
            </p:cNvPr>
            <p:cNvSpPr/>
            <p:nvPr/>
          </p:nvSpPr>
          <p:spPr>
            <a:xfrm>
              <a:off x="-48917562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9" name="Ellipse 2088">
              <a:extLst>
                <a:ext uri="{FF2B5EF4-FFF2-40B4-BE49-F238E27FC236}">
                  <a16:creationId xmlns:a16="http://schemas.microsoft.com/office/drawing/2014/main" id="{E75F7F3C-38D7-4675-35B8-3837BF6B9024}"/>
                </a:ext>
              </a:extLst>
            </p:cNvPr>
            <p:cNvSpPr/>
            <p:nvPr/>
          </p:nvSpPr>
          <p:spPr>
            <a:xfrm>
              <a:off x="-50159460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0" name="Ellipse 2089">
              <a:extLst>
                <a:ext uri="{FF2B5EF4-FFF2-40B4-BE49-F238E27FC236}">
                  <a16:creationId xmlns:a16="http://schemas.microsoft.com/office/drawing/2014/main" id="{4DD9BE4D-9C0A-69AE-3D41-4738364DA408}"/>
                </a:ext>
              </a:extLst>
            </p:cNvPr>
            <p:cNvSpPr/>
            <p:nvPr/>
          </p:nvSpPr>
          <p:spPr>
            <a:xfrm>
              <a:off x="-50504816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1" name="Ellipse 2090">
              <a:extLst>
                <a:ext uri="{FF2B5EF4-FFF2-40B4-BE49-F238E27FC236}">
                  <a16:creationId xmlns:a16="http://schemas.microsoft.com/office/drawing/2014/main" id="{8B647D34-1C04-572D-1AC0-9EDE8DF1E18E}"/>
                </a:ext>
              </a:extLst>
            </p:cNvPr>
            <p:cNvSpPr/>
            <p:nvPr/>
          </p:nvSpPr>
          <p:spPr>
            <a:xfrm>
              <a:off x="-50229304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2" name="Ellipse 2091">
              <a:extLst>
                <a:ext uri="{FF2B5EF4-FFF2-40B4-BE49-F238E27FC236}">
                  <a16:creationId xmlns:a16="http://schemas.microsoft.com/office/drawing/2014/main" id="{B222D752-AB43-0448-468F-847B3D6371D3}"/>
                </a:ext>
              </a:extLst>
            </p:cNvPr>
            <p:cNvSpPr/>
            <p:nvPr/>
          </p:nvSpPr>
          <p:spPr>
            <a:xfrm>
              <a:off x="-49815312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3" name="Ellipse 2092">
              <a:extLst>
                <a:ext uri="{FF2B5EF4-FFF2-40B4-BE49-F238E27FC236}">
                  <a16:creationId xmlns:a16="http://schemas.microsoft.com/office/drawing/2014/main" id="{F11CCFBE-6F0A-676B-E42F-7B76B3C62C19}"/>
                </a:ext>
              </a:extLst>
            </p:cNvPr>
            <p:cNvSpPr/>
            <p:nvPr/>
          </p:nvSpPr>
          <p:spPr>
            <a:xfrm>
              <a:off x="-50573452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4" name="Ellipse 2093">
              <a:extLst>
                <a:ext uri="{FF2B5EF4-FFF2-40B4-BE49-F238E27FC236}">
                  <a16:creationId xmlns:a16="http://schemas.microsoft.com/office/drawing/2014/main" id="{94486EEA-9631-C946-AA63-06D8524FFE10}"/>
                </a:ext>
              </a:extLst>
            </p:cNvPr>
            <p:cNvSpPr/>
            <p:nvPr/>
          </p:nvSpPr>
          <p:spPr>
            <a:xfrm>
              <a:off x="-49331555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5" name="Ellipse 2094">
              <a:extLst>
                <a:ext uri="{FF2B5EF4-FFF2-40B4-BE49-F238E27FC236}">
                  <a16:creationId xmlns:a16="http://schemas.microsoft.com/office/drawing/2014/main" id="{A31295D8-66B5-9245-DB76-1E3F0B86B461}"/>
                </a:ext>
              </a:extLst>
            </p:cNvPr>
            <p:cNvSpPr/>
            <p:nvPr/>
          </p:nvSpPr>
          <p:spPr>
            <a:xfrm>
              <a:off x="-49470278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6" name="Ellipse 2095">
              <a:extLst>
                <a:ext uri="{FF2B5EF4-FFF2-40B4-BE49-F238E27FC236}">
                  <a16:creationId xmlns:a16="http://schemas.microsoft.com/office/drawing/2014/main" id="{51F2054B-425D-B81B-54AF-75903205EDF4}"/>
                </a:ext>
              </a:extLst>
            </p:cNvPr>
            <p:cNvSpPr/>
            <p:nvPr/>
          </p:nvSpPr>
          <p:spPr>
            <a:xfrm>
              <a:off x="-50090823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7" name="Ellipse 2096">
              <a:extLst>
                <a:ext uri="{FF2B5EF4-FFF2-40B4-BE49-F238E27FC236}">
                  <a16:creationId xmlns:a16="http://schemas.microsoft.com/office/drawing/2014/main" id="{87966BE9-002A-CEE7-8AC0-169C7987AB34}"/>
                </a:ext>
              </a:extLst>
            </p:cNvPr>
            <p:cNvSpPr/>
            <p:nvPr/>
          </p:nvSpPr>
          <p:spPr>
            <a:xfrm>
              <a:off x="-50022509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8" name="Ellipse 2097">
              <a:extLst>
                <a:ext uri="{FF2B5EF4-FFF2-40B4-BE49-F238E27FC236}">
                  <a16:creationId xmlns:a16="http://schemas.microsoft.com/office/drawing/2014/main" id="{0895CE4D-9ADD-00CD-5563-5BFC09E43C29}"/>
                </a:ext>
              </a:extLst>
            </p:cNvPr>
            <p:cNvSpPr/>
            <p:nvPr/>
          </p:nvSpPr>
          <p:spPr>
            <a:xfrm>
              <a:off x="-49953632" y="-74284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9" name="Ellipse 2098">
              <a:extLst>
                <a:ext uri="{FF2B5EF4-FFF2-40B4-BE49-F238E27FC236}">
                  <a16:creationId xmlns:a16="http://schemas.microsoft.com/office/drawing/2014/main" id="{BAF1200C-B54D-0A94-81F8-E7111A412BAF}"/>
                </a:ext>
              </a:extLst>
            </p:cNvPr>
            <p:cNvSpPr/>
            <p:nvPr/>
          </p:nvSpPr>
          <p:spPr>
            <a:xfrm>
              <a:off x="-50987445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0" name="Ellipse 2099">
              <a:extLst>
                <a:ext uri="{FF2B5EF4-FFF2-40B4-BE49-F238E27FC236}">
                  <a16:creationId xmlns:a16="http://schemas.microsoft.com/office/drawing/2014/main" id="{56BEBDE7-2AF3-127F-C15C-98CE75A02EC3}"/>
                </a:ext>
              </a:extLst>
            </p:cNvPr>
            <p:cNvSpPr/>
            <p:nvPr/>
          </p:nvSpPr>
          <p:spPr>
            <a:xfrm>
              <a:off x="-49401319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1" name="Ellipse 2100">
              <a:extLst>
                <a:ext uri="{FF2B5EF4-FFF2-40B4-BE49-F238E27FC236}">
                  <a16:creationId xmlns:a16="http://schemas.microsoft.com/office/drawing/2014/main" id="{2D1D7167-2313-25F5-4FA4-E65ADE7E9FA9}"/>
                </a:ext>
              </a:extLst>
            </p:cNvPr>
            <p:cNvSpPr/>
            <p:nvPr/>
          </p:nvSpPr>
          <p:spPr>
            <a:xfrm>
              <a:off x="-49745870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2" name="Ellipse 2101">
              <a:extLst>
                <a:ext uri="{FF2B5EF4-FFF2-40B4-BE49-F238E27FC236}">
                  <a16:creationId xmlns:a16="http://schemas.microsoft.com/office/drawing/2014/main" id="{3D52049E-4EA5-DFC7-7663-6913B3174B98}"/>
                </a:ext>
              </a:extLst>
            </p:cNvPr>
            <p:cNvSpPr/>
            <p:nvPr/>
          </p:nvSpPr>
          <p:spPr>
            <a:xfrm>
              <a:off x="-49676831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3" name="Ellipse 2102">
              <a:extLst>
                <a:ext uri="{FF2B5EF4-FFF2-40B4-BE49-F238E27FC236}">
                  <a16:creationId xmlns:a16="http://schemas.microsoft.com/office/drawing/2014/main" id="{D5D83DE3-7D3B-CA05-4050-38752A56D645}"/>
                </a:ext>
              </a:extLst>
            </p:cNvPr>
            <p:cNvSpPr/>
            <p:nvPr/>
          </p:nvSpPr>
          <p:spPr>
            <a:xfrm>
              <a:off x="-49608517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4" name="Ellipse 2103">
              <a:extLst>
                <a:ext uri="{FF2B5EF4-FFF2-40B4-BE49-F238E27FC236}">
                  <a16:creationId xmlns:a16="http://schemas.microsoft.com/office/drawing/2014/main" id="{57CE0602-6B02-37E7-109D-3412C1D700DE}"/>
                </a:ext>
              </a:extLst>
            </p:cNvPr>
            <p:cNvSpPr/>
            <p:nvPr/>
          </p:nvSpPr>
          <p:spPr>
            <a:xfrm>
              <a:off x="-49539639" y="-74284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5" name="Ellipse 2104">
              <a:extLst>
                <a:ext uri="{FF2B5EF4-FFF2-40B4-BE49-F238E27FC236}">
                  <a16:creationId xmlns:a16="http://schemas.microsoft.com/office/drawing/2014/main" id="{47452804-4DBF-DE0B-4A93-75B350FDF440}"/>
                </a:ext>
              </a:extLst>
            </p:cNvPr>
            <p:cNvSpPr/>
            <p:nvPr/>
          </p:nvSpPr>
          <p:spPr>
            <a:xfrm>
              <a:off x="-49745548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6" name="Ellipse 2105">
              <a:extLst>
                <a:ext uri="{FF2B5EF4-FFF2-40B4-BE49-F238E27FC236}">
                  <a16:creationId xmlns:a16="http://schemas.microsoft.com/office/drawing/2014/main" id="{D448D3BB-8183-58C7-CC1F-90BEE4440EC6}"/>
                </a:ext>
              </a:extLst>
            </p:cNvPr>
            <p:cNvSpPr/>
            <p:nvPr/>
          </p:nvSpPr>
          <p:spPr>
            <a:xfrm>
              <a:off x="-51401438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7" name="Ellipse 2106">
              <a:extLst>
                <a:ext uri="{FF2B5EF4-FFF2-40B4-BE49-F238E27FC236}">
                  <a16:creationId xmlns:a16="http://schemas.microsoft.com/office/drawing/2014/main" id="{4E5E8DC6-F2E6-140F-6FBD-514C4B9D034F}"/>
                </a:ext>
              </a:extLst>
            </p:cNvPr>
            <p:cNvSpPr/>
            <p:nvPr/>
          </p:nvSpPr>
          <p:spPr>
            <a:xfrm>
              <a:off x="-49331877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8" name="Ellipse 2107">
              <a:extLst>
                <a:ext uri="{FF2B5EF4-FFF2-40B4-BE49-F238E27FC236}">
                  <a16:creationId xmlns:a16="http://schemas.microsoft.com/office/drawing/2014/main" id="{2DD3F886-D8CF-8E76-4E6E-9BDCE95AA9AF}"/>
                </a:ext>
              </a:extLst>
            </p:cNvPr>
            <p:cNvSpPr/>
            <p:nvPr/>
          </p:nvSpPr>
          <p:spPr>
            <a:xfrm>
              <a:off x="-49262838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9" name="Ellipse 2108">
              <a:extLst>
                <a:ext uri="{FF2B5EF4-FFF2-40B4-BE49-F238E27FC236}">
                  <a16:creationId xmlns:a16="http://schemas.microsoft.com/office/drawing/2014/main" id="{C91B6C7A-E27A-1992-628D-103CB7D164B6}"/>
                </a:ext>
              </a:extLst>
            </p:cNvPr>
            <p:cNvSpPr/>
            <p:nvPr/>
          </p:nvSpPr>
          <p:spPr>
            <a:xfrm>
              <a:off x="-49194524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0" name="Ellipse 2109">
              <a:extLst>
                <a:ext uri="{FF2B5EF4-FFF2-40B4-BE49-F238E27FC236}">
                  <a16:creationId xmlns:a16="http://schemas.microsoft.com/office/drawing/2014/main" id="{988F3524-07D0-748C-81A3-E866C6BD6158}"/>
                </a:ext>
              </a:extLst>
            </p:cNvPr>
            <p:cNvSpPr/>
            <p:nvPr/>
          </p:nvSpPr>
          <p:spPr>
            <a:xfrm>
              <a:off x="-49125646" y="-74284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1" name="Ellipse 2110">
              <a:extLst>
                <a:ext uri="{FF2B5EF4-FFF2-40B4-BE49-F238E27FC236}">
                  <a16:creationId xmlns:a16="http://schemas.microsoft.com/office/drawing/2014/main" id="{1F27DE23-E38B-7214-98B1-EADA5B595BE1}"/>
                </a:ext>
              </a:extLst>
            </p:cNvPr>
            <p:cNvSpPr/>
            <p:nvPr/>
          </p:nvSpPr>
          <p:spPr>
            <a:xfrm>
              <a:off x="-49056285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2" name="Ellipse 2111">
              <a:extLst>
                <a:ext uri="{FF2B5EF4-FFF2-40B4-BE49-F238E27FC236}">
                  <a16:creationId xmlns:a16="http://schemas.microsoft.com/office/drawing/2014/main" id="{0A99ED23-0E43-E63D-FCA3-7ADDD5297424}"/>
                </a:ext>
              </a:extLst>
            </p:cNvPr>
            <p:cNvSpPr/>
            <p:nvPr/>
          </p:nvSpPr>
          <p:spPr>
            <a:xfrm>
              <a:off x="-50159540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3" name="Ellipse 2112">
              <a:extLst>
                <a:ext uri="{FF2B5EF4-FFF2-40B4-BE49-F238E27FC236}">
                  <a16:creationId xmlns:a16="http://schemas.microsoft.com/office/drawing/2014/main" id="{2203E0C1-7538-1F8D-AE3C-4BC7707DF08C}"/>
                </a:ext>
              </a:extLst>
            </p:cNvPr>
            <p:cNvSpPr/>
            <p:nvPr/>
          </p:nvSpPr>
          <p:spPr>
            <a:xfrm>
              <a:off x="-48917885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4" name="Ellipse 2113">
              <a:extLst>
                <a:ext uri="{FF2B5EF4-FFF2-40B4-BE49-F238E27FC236}">
                  <a16:creationId xmlns:a16="http://schemas.microsoft.com/office/drawing/2014/main" id="{2D9188AB-E037-FD9F-8C8C-EB91C0506DCD}"/>
                </a:ext>
              </a:extLst>
            </p:cNvPr>
            <p:cNvSpPr/>
            <p:nvPr/>
          </p:nvSpPr>
          <p:spPr>
            <a:xfrm>
              <a:off x="-48848846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5" name="Ellipse 2114">
              <a:extLst>
                <a:ext uri="{FF2B5EF4-FFF2-40B4-BE49-F238E27FC236}">
                  <a16:creationId xmlns:a16="http://schemas.microsoft.com/office/drawing/2014/main" id="{1F4C32E5-7859-6B67-AE5A-9B967BBC0071}"/>
                </a:ext>
              </a:extLst>
            </p:cNvPr>
            <p:cNvSpPr/>
            <p:nvPr/>
          </p:nvSpPr>
          <p:spPr>
            <a:xfrm>
              <a:off x="-48780531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6" name="Ellipse 2115">
              <a:extLst>
                <a:ext uri="{FF2B5EF4-FFF2-40B4-BE49-F238E27FC236}">
                  <a16:creationId xmlns:a16="http://schemas.microsoft.com/office/drawing/2014/main" id="{4F3850C8-4147-3575-67AE-2EF5D4CBC62D}"/>
                </a:ext>
              </a:extLst>
            </p:cNvPr>
            <p:cNvSpPr/>
            <p:nvPr/>
          </p:nvSpPr>
          <p:spPr>
            <a:xfrm>
              <a:off x="-48711654" y="-74284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7" name="Ellipse 2116">
              <a:extLst>
                <a:ext uri="{FF2B5EF4-FFF2-40B4-BE49-F238E27FC236}">
                  <a16:creationId xmlns:a16="http://schemas.microsoft.com/office/drawing/2014/main" id="{15408F18-C12E-B722-BA62-BFAD8079FC43}"/>
                </a:ext>
              </a:extLst>
            </p:cNvPr>
            <p:cNvSpPr/>
            <p:nvPr/>
          </p:nvSpPr>
          <p:spPr>
            <a:xfrm>
              <a:off x="-48987326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8" name="Ellipse 2117">
              <a:extLst>
                <a:ext uri="{FF2B5EF4-FFF2-40B4-BE49-F238E27FC236}">
                  <a16:creationId xmlns:a16="http://schemas.microsoft.com/office/drawing/2014/main" id="{A07F450B-0C0A-620C-47FE-E35DF2B393FF}"/>
                </a:ext>
              </a:extLst>
            </p:cNvPr>
            <p:cNvSpPr/>
            <p:nvPr/>
          </p:nvSpPr>
          <p:spPr>
            <a:xfrm>
              <a:off x="-50367463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9" name="Ellipse 2118">
              <a:extLst>
                <a:ext uri="{FF2B5EF4-FFF2-40B4-BE49-F238E27FC236}">
                  <a16:creationId xmlns:a16="http://schemas.microsoft.com/office/drawing/2014/main" id="{B78DA0A0-69A2-D950-7BF5-5D42986BFAB6}"/>
                </a:ext>
              </a:extLst>
            </p:cNvPr>
            <p:cNvSpPr/>
            <p:nvPr/>
          </p:nvSpPr>
          <p:spPr>
            <a:xfrm>
              <a:off x="-48503892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0" name="Ellipse 2119">
              <a:extLst>
                <a:ext uri="{FF2B5EF4-FFF2-40B4-BE49-F238E27FC236}">
                  <a16:creationId xmlns:a16="http://schemas.microsoft.com/office/drawing/2014/main" id="{C1BEF6A0-98DF-43AB-AD4C-58D5400AA285}"/>
                </a:ext>
              </a:extLst>
            </p:cNvPr>
            <p:cNvSpPr/>
            <p:nvPr/>
          </p:nvSpPr>
          <p:spPr>
            <a:xfrm>
              <a:off x="-48434853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1" name="Ellipse 2120">
              <a:extLst>
                <a:ext uri="{FF2B5EF4-FFF2-40B4-BE49-F238E27FC236}">
                  <a16:creationId xmlns:a16="http://schemas.microsoft.com/office/drawing/2014/main" id="{9BD5FAD2-95DB-BBB1-2A3C-E9D87E417BE4}"/>
                </a:ext>
              </a:extLst>
            </p:cNvPr>
            <p:cNvSpPr/>
            <p:nvPr/>
          </p:nvSpPr>
          <p:spPr>
            <a:xfrm>
              <a:off x="-48366539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2" name="Ellipse 2121">
              <a:extLst>
                <a:ext uri="{FF2B5EF4-FFF2-40B4-BE49-F238E27FC236}">
                  <a16:creationId xmlns:a16="http://schemas.microsoft.com/office/drawing/2014/main" id="{C2427787-630E-CD39-B7AD-3365A76D4BC5}"/>
                </a:ext>
              </a:extLst>
            </p:cNvPr>
            <p:cNvSpPr/>
            <p:nvPr/>
          </p:nvSpPr>
          <p:spPr>
            <a:xfrm>
              <a:off x="-48297661" y="-74284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3" name="Ellipse 2122">
              <a:extLst>
                <a:ext uri="{FF2B5EF4-FFF2-40B4-BE49-F238E27FC236}">
                  <a16:creationId xmlns:a16="http://schemas.microsoft.com/office/drawing/2014/main" id="{8194B13B-83DB-8DB8-C7DA-A9BC7417A4BA}"/>
                </a:ext>
              </a:extLst>
            </p:cNvPr>
            <p:cNvSpPr/>
            <p:nvPr/>
          </p:nvSpPr>
          <p:spPr>
            <a:xfrm>
              <a:off x="-50573533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4" name="Ellipse 2123">
              <a:extLst>
                <a:ext uri="{FF2B5EF4-FFF2-40B4-BE49-F238E27FC236}">
                  <a16:creationId xmlns:a16="http://schemas.microsoft.com/office/drawing/2014/main" id="{A34563D8-ECBE-5E4B-CD79-61863E617CB9}"/>
                </a:ext>
              </a:extLst>
            </p:cNvPr>
            <p:cNvSpPr/>
            <p:nvPr/>
          </p:nvSpPr>
          <p:spPr>
            <a:xfrm>
              <a:off x="-47606868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5" name="Ellipse 2124">
              <a:extLst>
                <a:ext uri="{FF2B5EF4-FFF2-40B4-BE49-F238E27FC236}">
                  <a16:creationId xmlns:a16="http://schemas.microsoft.com/office/drawing/2014/main" id="{C9CB5F52-7737-0C24-3ADF-4F5F0FCA7C3A}"/>
                </a:ext>
              </a:extLst>
            </p:cNvPr>
            <p:cNvSpPr/>
            <p:nvPr/>
          </p:nvSpPr>
          <p:spPr>
            <a:xfrm>
              <a:off x="-47538554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6" name="Ellipse 2125">
              <a:extLst>
                <a:ext uri="{FF2B5EF4-FFF2-40B4-BE49-F238E27FC236}">
                  <a16:creationId xmlns:a16="http://schemas.microsoft.com/office/drawing/2014/main" id="{AF935D68-0228-A059-69A5-57108903A748}"/>
                </a:ext>
              </a:extLst>
            </p:cNvPr>
            <p:cNvSpPr/>
            <p:nvPr/>
          </p:nvSpPr>
          <p:spPr>
            <a:xfrm>
              <a:off x="-53506525" y="-736844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7" name="Ellipse 2126">
              <a:extLst>
                <a:ext uri="{FF2B5EF4-FFF2-40B4-BE49-F238E27FC236}">
                  <a16:creationId xmlns:a16="http://schemas.microsoft.com/office/drawing/2014/main" id="{3A04385C-85BF-0B58-7A25-43FD53C02740}"/>
                </a:ext>
              </a:extLst>
            </p:cNvPr>
            <p:cNvSpPr/>
            <p:nvPr/>
          </p:nvSpPr>
          <p:spPr>
            <a:xfrm>
              <a:off x="-50642411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8" name="Ellipse 2127">
              <a:extLst>
                <a:ext uri="{FF2B5EF4-FFF2-40B4-BE49-F238E27FC236}">
                  <a16:creationId xmlns:a16="http://schemas.microsoft.com/office/drawing/2014/main" id="{BA4FFF5D-616D-E3E8-3B8B-80C58AABCFBA}"/>
                </a:ext>
              </a:extLst>
            </p:cNvPr>
            <p:cNvSpPr/>
            <p:nvPr/>
          </p:nvSpPr>
          <p:spPr>
            <a:xfrm>
              <a:off x="-53367963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9" name="Ellipse 2128">
              <a:extLst>
                <a:ext uri="{FF2B5EF4-FFF2-40B4-BE49-F238E27FC236}">
                  <a16:creationId xmlns:a16="http://schemas.microsoft.com/office/drawing/2014/main" id="{A0E7B9A1-850F-40D4-02B1-C600207A3F5D}"/>
                </a:ext>
              </a:extLst>
            </p:cNvPr>
            <p:cNvSpPr/>
            <p:nvPr/>
          </p:nvSpPr>
          <p:spPr>
            <a:xfrm>
              <a:off x="-53298602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0" name="Ellipse 2129">
              <a:extLst>
                <a:ext uri="{FF2B5EF4-FFF2-40B4-BE49-F238E27FC236}">
                  <a16:creationId xmlns:a16="http://schemas.microsoft.com/office/drawing/2014/main" id="{E0B509C2-0AE8-3DF9-0013-3DBF53C20975}"/>
                </a:ext>
              </a:extLst>
            </p:cNvPr>
            <p:cNvSpPr/>
            <p:nvPr/>
          </p:nvSpPr>
          <p:spPr>
            <a:xfrm>
              <a:off x="-52506304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1" name="Ellipse 2130">
              <a:extLst>
                <a:ext uri="{FF2B5EF4-FFF2-40B4-BE49-F238E27FC236}">
                  <a16:creationId xmlns:a16="http://schemas.microsoft.com/office/drawing/2014/main" id="{46D2D9A2-8114-7725-5FCC-AC7E2B438DF8}"/>
                </a:ext>
              </a:extLst>
            </p:cNvPr>
            <p:cNvSpPr/>
            <p:nvPr/>
          </p:nvSpPr>
          <p:spPr>
            <a:xfrm>
              <a:off x="-53092210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2" name="Ellipse 2131">
              <a:extLst>
                <a:ext uri="{FF2B5EF4-FFF2-40B4-BE49-F238E27FC236}">
                  <a16:creationId xmlns:a16="http://schemas.microsoft.com/office/drawing/2014/main" id="{459A432A-EA79-0BD6-5B08-F8FAFB945802}"/>
                </a:ext>
              </a:extLst>
            </p:cNvPr>
            <p:cNvSpPr/>
            <p:nvPr/>
          </p:nvSpPr>
          <p:spPr>
            <a:xfrm>
              <a:off x="-53093096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3" name="Ellipse 2132">
              <a:extLst>
                <a:ext uri="{FF2B5EF4-FFF2-40B4-BE49-F238E27FC236}">
                  <a16:creationId xmlns:a16="http://schemas.microsoft.com/office/drawing/2014/main" id="{78BB741E-A0A2-DE25-D73F-1AA0F1D3992D}"/>
                </a:ext>
              </a:extLst>
            </p:cNvPr>
            <p:cNvSpPr/>
            <p:nvPr/>
          </p:nvSpPr>
          <p:spPr>
            <a:xfrm>
              <a:off x="-47504155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4" name="Ellipse 2133">
              <a:extLst>
                <a:ext uri="{FF2B5EF4-FFF2-40B4-BE49-F238E27FC236}">
                  <a16:creationId xmlns:a16="http://schemas.microsoft.com/office/drawing/2014/main" id="{ED410A38-D60E-4F43-8ECD-A0D7061CF9CF}"/>
                </a:ext>
              </a:extLst>
            </p:cNvPr>
            <p:cNvSpPr/>
            <p:nvPr/>
          </p:nvSpPr>
          <p:spPr>
            <a:xfrm>
              <a:off x="-52953971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5" name="Ellipse 2134">
              <a:extLst>
                <a:ext uri="{FF2B5EF4-FFF2-40B4-BE49-F238E27FC236}">
                  <a16:creationId xmlns:a16="http://schemas.microsoft.com/office/drawing/2014/main" id="{5626D877-BD26-52A7-E01D-0B12E04C3C0E}"/>
                </a:ext>
              </a:extLst>
            </p:cNvPr>
            <p:cNvSpPr/>
            <p:nvPr/>
          </p:nvSpPr>
          <p:spPr>
            <a:xfrm>
              <a:off x="-52884609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6" name="Ellipse 2135">
              <a:extLst>
                <a:ext uri="{FF2B5EF4-FFF2-40B4-BE49-F238E27FC236}">
                  <a16:creationId xmlns:a16="http://schemas.microsoft.com/office/drawing/2014/main" id="{22C7E12C-F5F5-BE9B-5582-CECC01B81000}"/>
                </a:ext>
              </a:extLst>
            </p:cNvPr>
            <p:cNvSpPr/>
            <p:nvPr/>
          </p:nvSpPr>
          <p:spPr>
            <a:xfrm>
              <a:off x="-47641911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7" name="Ellipse 2136">
              <a:extLst>
                <a:ext uri="{FF2B5EF4-FFF2-40B4-BE49-F238E27FC236}">
                  <a16:creationId xmlns:a16="http://schemas.microsoft.com/office/drawing/2014/main" id="{40CF5635-D891-CF5B-1202-012BC361F119}"/>
                </a:ext>
              </a:extLst>
            </p:cNvPr>
            <p:cNvSpPr/>
            <p:nvPr/>
          </p:nvSpPr>
          <p:spPr>
            <a:xfrm>
              <a:off x="-48642292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8" name="Ellipse 2137">
              <a:extLst>
                <a:ext uri="{FF2B5EF4-FFF2-40B4-BE49-F238E27FC236}">
                  <a16:creationId xmlns:a16="http://schemas.microsoft.com/office/drawing/2014/main" id="{7AAF35CD-D4A8-2444-A112-EFFEFD6E8A5B}"/>
                </a:ext>
              </a:extLst>
            </p:cNvPr>
            <p:cNvSpPr/>
            <p:nvPr/>
          </p:nvSpPr>
          <p:spPr>
            <a:xfrm>
              <a:off x="-52679103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9" name="Ellipse 2138">
              <a:extLst>
                <a:ext uri="{FF2B5EF4-FFF2-40B4-BE49-F238E27FC236}">
                  <a16:creationId xmlns:a16="http://schemas.microsoft.com/office/drawing/2014/main" id="{E0810428-8CDA-6263-3409-52CA38A4E588}"/>
                </a:ext>
              </a:extLst>
            </p:cNvPr>
            <p:cNvSpPr/>
            <p:nvPr/>
          </p:nvSpPr>
          <p:spPr>
            <a:xfrm>
              <a:off x="-52609259" y="-736941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0" name="Ellipse 2139">
              <a:extLst>
                <a:ext uri="{FF2B5EF4-FFF2-40B4-BE49-F238E27FC236}">
                  <a16:creationId xmlns:a16="http://schemas.microsoft.com/office/drawing/2014/main" id="{3BE6B5F0-1C7C-FFCA-F4EB-68A032611273}"/>
                </a:ext>
              </a:extLst>
            </p:cNvPr>
            <p:cNvSpPr/>
            <p:nvPr/>
          </p:nvSpPr>
          <p:spPr>
            <a:xfrm>
              <a:off x="-52539978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1" name="Ellipse 2140">
              <a:extLst>
                <a:ext uri="{FF2B5EF4-FFF2-40B4-BE49-F238E27FC236}">
                  <a16:creationId xmlns:a16="http://schemas.microsoft.com/office/drawing/2014/main" id="{F6366FEE-A88F-804F-7F13-B70C37235C1B}"/>
                </a:ext>
              </a:extLst>
            </p:cNvPr>
            <p:cNvSpPr/>
            <p:nvPr/>
          </p:nvSpPr>
          <p:spPr>
            <a:xfrm>
              <a:off x="-52470617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2" name="Ellipse 2141">
              <a:extLst>
                <a:ext uri="{FF2B5EF4-FFF2-40B4-BE49-F238E27FC236}">
                  <a16:creationId xmlns:a16="http://schemas.microsoft.com/office/drawing/2014/main" id="{9C28F6F3-1CD5-0E55-835A-685CFEC0F29C}"/>
                </a:ext>
              </a:extLst>
            </p:cNvPr>
            <p:cNvSpPr/>
            <p:nvPr/>
          </p:nvSpPr>
          <p:spPr>
            <a:xfrm>
              <a:off x="-47779747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3" name="Ellipse 2142">
              <a:extLst>
                <a:ext uri="{FF2B5EF4-FFF2-40B4-BE49-F238E27FC236}">
                  <a16:creationId xmlns:a16="http://schemas.microsoft.com/office/drawing/2014/main" id="{87CF89C1-1425-0F91-2D36-9E4FF54156D3}"/>
                </a:ext>
              </a:extLst>
            </p:cNvPr>
            <p:cNvSpPr/>
            <p:nvPr/>
          </p:nvSpPr>
          <p:spPr>
            <a:xfrm>
              <a:off x="-48573334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4" name="Ellipse 2143">
              <a:extLst>
                <a:ext uri="{FF2B5EF4-FFF2-40B4-BE49-F238E27FC236}">
                  <a16:creationId xmlns:a16="http://schemas.microsoft.com/office/drawing/2014/main" id="{C3E7D60D-2E0C-352B-A6DE-B87438A58EBA}"/>
                </a:ext>
              </a:extLst>
            </p:cNvPr>
            <p:cNvSpPr/>
            <p:nvPr/>
          </p:nvSpPr>
          <p:spPr>
            <a:xfrm>
              <a:off x="-52265111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5" name="Ellipse 2144">
              <a:extLst>
                <a:ext uri="{FF2B5EF4-FFF2-40B4-BE49-F238E27FC236}">
                  <a16:creationId xmlns:a16="http://schemas.microsoft.com/office/drawing/2014/main" id="{E773C9C7-8942-8D6E-D18E-2A0DE4F5F39F}"/>
                </a:ext>
              </a:extLst>
            </p:cNvPr>
            <p:cNvSpPr/>
            <p:nvPr/>
          </p:nvSpPr>
          <p:spPr>
            <a:xfrm>
              <a:off x="-52195266" y="-736941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6" name="Ellipse 2145">
              <a:extLst>
                <a:ext uri="{FF2B5EF4-FFF2-40B4-BE49-F238E27FC236}">
                  <a16:creationId xmlns:a16="http://schemas.microsoft.com/office/drawing/2014/main" id="{9C249BB0-EBD4-49AA-0EAC-CE3D99AF0185}"/>
                </a:ext>
              </a:extLst>
            </p:cNvPr>
            <p:cNvSpPr/>
            <p:nvPr/>
          </p:nvSpPr>
          <p:spPr>
            <a:xfrm>
              <a:off x="-52126388" y="-736941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7" name="Ellipse 2146">
              <a:extLst>
                <a:ext uri="{FF2B5EF4-FFF2-40B4-BE49-F238E27FC236}">
                  <a16:creationId xmlns:a16="http://schemas.microsoft.com/office/drawing/2014/main" id="{AFAE8165-BE29-7FDC-EE96-3918FFFB4272}"/>
                </a:ext>
              </a:extLst>
            </p:cNvPr>
            <p:cNvSpPr/>
            <p:nvPr/>
          </p:nvSpPr>
          <p:spPr>
            <a:xfrm>
              <a:off x="-52056624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8" name="Ellipse 2147">
              <a:extLst>
                <a:ext uri="{FF2B5EF4-FFF2-40B4-BE49-F238E27FC236}">
                  <a16:creationId xmlns:a16="http://schemas.microsoft.com/office/drawing/2014/main" id="{9C71F282-D0E4-92EB-8805-2B4252825B94}"/>
                </a:ext>
              </a:extLst>
            </p:cNvPr>
            <p:cNvSpPr/>
            <p:nvPr/>
          </p:nvSpPr>
          <p:spPr>
            <a:xfrm>
              <a:off x="-48055903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9" name="Ellipse 2148">
              <a:extLst>
                <a:ext uri="{FF2B5EF4-FFF2-40B4-BE49-F238E27FC236}">
                  <a16:creationId xmlns:a16="http://schemas.microsoft.com/office/drawing/2014/main" id="{C076A2D5-940C-718D-C7F8-AC891655D12A}"/>
                </a:ext>
              </a:extLst>
            </p:cNvPr>
            <p:cNvSpPr/>
            <p:nvPr/>
          </p:nvSpPr>
          <p:spPr>
            <a:xfrm>
              <a:off x="-50987526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0" name="Ellipse 2149">
              <a:extLst>
                <a:ext uri="{FF2B5EF4-FFF2-40B4-BE49-F238E27FC236}">
                  <a16:creationId xmlns:a16="http://schemas.microsoft.com/office/drawing/2014/main" id="{32019217-8B5B-8C7C-0C26-85AFC0323C81}"/>
                </a:ext>
              </a:extLst>
            </p:cNvPr>
            <p:cNvSpPr/>
            <p:nvPr/>
          </p:nvSpPr>
          <p:spPr>
            <a:xfrm>
              <a:off x="-51851118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1" name="Ellipse 2150">
              <a:extLst>
                <a:ext uri="{FF2B5EF4-FFF2-40B4-BE49-F238E27FC236}">
                  <a16:creationId xmlns:a16="http://schemas.microsoft.com/office/drawing/2014/main" id="{A4C96D64-F9D5-8119-2B24-8680795CDC9E}"/>
                </a:ext>
              </a:extLst>
            </p:cNvPr>
            <p:cNvSpPr/>
            <p:nvPr/>
          </p:nvSpPr>
          <p:spPr>
            <a:xfrm>
              <a:off x="-51781273" y="-736941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2" name="Ellipse 2151">
              <a:extLst>
                <a:ext uri="{FF2B5EF4-FFF2-40B4-BE49-F238E27FC236}">
                  <a16:creationId xmlns:a16="http://schemas.microsoft.com/office/drawing/2014/main" id="{55EEDE0D-ADB2-7206-40B7-5DB29C0356C4}"/>
                </a:ext>
              </a:extLst>
            </p:cNvPr>
            <p:cNvSpPr/>
            <p:nvPr/>
          </p:nvSpPr>
          <p:spPr>
            <a:xfrm>
              <a:off x="-51712476" y="-736941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3" name="Ellipse 2152">
              <a:extLst>
                <a:ext uri="{FF2B5EF4-FFF2-40B4-BE49-F238E27FC236}">
                  <a16:creationId xmlns:a16="http://schemas.microsoft.com/office/drawing/2014/main" id="{7EFFF6DC-8A6C-6786-D952-F3E2AEF33868}"/>
                </a:ext>
              </a:extLst>
            </p:cNvPr>
            <p:cNvSpPr/>
            <p:nvPr/>
          </p:nvSpPr>
          <p:spPr>
            <a:xfrm>
              <a:off x="-51642631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4" name="Ellipse 2153">
              <a:extLst>
                <a:ext uri="{FF2B5EF4-FFF2-40B4-BE49-F238E27FC236}">
                  <a16:creationId xmlns:a16="http://schemas.microsoft.com/office/drawing/2014/main" id="{D3961188-4BAA-585D-B2CB-2DFFA72E1748}"/>
                </a:ext>
              </a:extLst>
            </p:cNvPr>
            <p:cNvSpPr/>
            <p:nvPr/>
          </p:nvSpPr>
          <p:spPr>
            <a:xfrm>
              <a:off x="-48193740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" name="Ellipse 2154">
              <a:extLst>
                <a:ext uri="{FF2B5EF4-FFF2-40B4-BE49-F238E27FC236}">
                  <a16:creationId xmlns:a16="http://schemas.microsoft.com/office/drawing/2014/main" id="{BE08669F-E430-E3F4-C19B-1346CC7835DA}"/>
                </a:ext>
              </a:extLst>
            </p:cNvPr>
            <p:cNvSpPr/>
            <p:nvPr/>
          </p:nvSpPr>
          <p:spPr>
            <a:xfrm>
              <a:off x="-51056404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" name="Ellipse 2155">
              <a:extLst>
                <a:ext uri="{FF2B5EF4-FFF2-40B4-BE49-F238E27FC236}">
                  <a16:creationId xmlns:a16="http://schemas.microsoft.com/office/drawing/2014/main" id="{C93476C5-247E-C704-BAD2-6A553C87D7AC}"/>
                </a:ext>
              </a:extLst>
            </p:cNvPr>
            <p:cNvSpPr/>
            <p:nvPr/>
          </p:nvSpPr>
          <p:spPr>
            <a:xfrm>
              <a:off x="-51437125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7" name="Ellipse 2156">
              <a:extLst>
                <a:ext uri="{FF2B5EF4-FFF2-40B4-BE49-F238E27FC236}">
                  <a16:creationId xmlns:a16="http://schemas.microsoft.com/office/drawing/2014/main" id="{FF843235-BCF3-6FBD-1CC0-C2FA0553A743}"/>
                </a:ext>
              </a:extLst>
            </p:cNvPr>
            <p:cNvSpPr/>
            <p:nvPr/>
          </p:nvSpPr>
          <p:spPr>
            <a:xfrm>
              <a:off x="-51367603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" name="Ellipse 2157">
              <a:extLst>
                <a:ext uri="{FF2B5EF4-FFF2-40B4-BE49-F238E27FC236}">
                  <a16:creationId xmlns:a16="http://schemas.microsoft.com/office/drawing/2014/main" id="{F2B88B99-B356-16D1-E445-8C57B5A42E1D}"/>
                </a:ext>
              </a:extLst>
            </p:cNvPr>
            <p:cNvSpPr/>
            <p:nvPr/>
          </p:nvSpPr>
          <p:spPr>
            <a:xfrm>
              <a:off x="-48469896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" name="Ellipse 2158">
              <a:extLst>
                <a:ext uri="{FF2B5EF4-FFF2-40B4-BE49-F238E27FC236}">
                  <a16:creationId xmlns:a16="http://schemas.microsoft.com/office/drawing/2014/main" id="{BF5422DD-50C5-E7BF-B8EA-6022DF0A4A6F}"/>
                </a:ext>
              </a:extLst>
            </p:cNvPr>
            <p:cNvSpPr/>
            <p:nvPr/>
          </p:nvSpPr>
          <p:spPr>
            <a:xfrm>
              <a:off x="-51228639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" name="Ellipse 2159">
              <a:extLst>
                <a:ext uri="{FF2B5EF4-FFF2-40B4-BE49-F238E27FC236}">
                  <a16:creationId xmlns:a16="http://schemas.microsoft.com/office/drawing/2014/main" id="{8CD589F3-5CDD-F016-8111-7B2BB1246A0E}"/>
                </a:ext>
              </a:extLst>
            </p:cNvPr>
            <p:cNvSpPr/>
            <p:nvPr/>
          </p:nvSpPr>
          <p:spPr>
            <a:xfrm>
              <a:off x="-51195368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1" name="Ellipse 2160">
              <a:extLst>
                <a:ext uri="{FF2B5EF4-FFF2-40B4-BE49-F238E27FC236}">
                  <a16:creationId xmlns:a16="http://schemas.microsoft.com/office/drawing/2014/main" id="{C93FE4CE-5E5A-B1A2-57FD-A396353566F0}"/>
                </a:ext>
              </a:extLst>
            </p:cNvPr>
            <p:cNvSpPr/>
            <p:nvPr/>
          </p:nvSpPr>
          <p:spPr>
            <a:xfrm>
              <a:off x="-48607732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" name="Ellipse 2161">
              <a:extLst>
                <a:ext uri="{FF2B5EF4-FFF2-40B4-BE49-F238E27FC236}">
                  <a16:creationId xmlns:a16="http://schemas.microsoft.com/office/drawing/2014/main" id="{8F4AE357-9FCE-9F6A-2F74-F51B58B642C3}"/>
                </a:ext>
              </a:extLst>
            </p:cNvPr>
            <p:cNvSpPr/>
            <p:nvPr/>
          </p:nvSpPr>
          <p:spPr>
            <a:xfrm>
              <a:off x="-51023133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3" name="Ellipse 2162">
              <a:extLst>
                <a:ext uri="{FF2B5EF4-FFF2-40B4-BE49-F238E27FC236}">
                  <a16:creationId xmlns:a16="http://schemas.microsoft.com/office/drawing/2014/main" id="{7CC06EC4-89A2-B227-989A-761FA34C815E}"/>
                </a:ext>
              </a:extLst>
            </p:cNvPr>
            <p:cNvSpPr/>
            <p:nvPr/>
          </p:nvSpPr>
          <p:spPr>
            <a:xfrm>
              <a:off x="-50953610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" name="Ellipse 2163">
              <a:extLst>
                <a:ext uri="{FF2B5EF4-FFF2-40B4-BE49-F238E27FC236}">
                  <a16:creationId xmlns:a16="http://schemas.microsoft.com/office/drawing/2014/main" id="{25AC99FC-7FA4-106E-3EFC-09E7417CE5A5}"/>
                </a:ext>
              </a:extLst>
            </p:cNvPr>
            <p:cNvSpPr/>
            <p:nvPr/>
          </p:nvSpPr>
          <p:spPr>
            <a:xfrm>
              <a:off x="-51401518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5" name="Ellipse 2164">
              <a:extLst>
                <a:ext uri="{FF2B5EF4-FFF2-40B4-BE49-F238E27FC236}">
                  <a16:creationId xmlns:a16="http://schemas.microsoft.com/office/drawing/2014/main" id="{DAA3498E-6553-32A5-6491-E0D721A1D088}"/>
                </a:ext>
              </a:extLst>
            </p:cNvPr>
            <p:cNvSpPr/>
            <p:nvPr/>
          </p:nvSpPr>
          <p:spPr>
            <a:xfrm>
              <a:off x="-50814646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" name="Ellipse 2165">
              <a:extLst>
                <a:ext uri="{FF2B5EF4-FFF2-40B4-BE49-F238E27FC236}">
                  <a16:creationId xmlns:a16="http://schemas.microsoft.com/office/drawing/2014/main" id="{F64CC122-1B2B-812A-87C0-238DF170AD7C}"/>
                </a:ext>
              </a:extLst>
            </p:cNvPr>
            <p:cNvSpPr/>
            <p:nvPr/>
          </p:nvSpPr>
          <p:spPr>
            <a:xfrm>
              <a:off x="-48745730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" name="Ellipse 2166">
              <a:extLst>
                <a:ext uri="{FF2B5EF4-FFF2-40B4-BE49-F238E27FC236}">
                  <a16:creationId xmlns:a16="http://schemas.microsoft.com/office/drawing/2014/main" id="{7B4F4B78-5018-E5BA-1639-1F3D66909362}"/>
                </a:ext>
              </a:extLst>
            </p:cNvPr>
            <p:cNvSpPr/>
            <p:nvPr/>
          </p:nvSpPr>
          <p:spPr>
            <a:xfrm>
              <a:off x="-51470396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" name="Ellipse 2167">
              <a:extLst>
                <a:ext uri="{FF2B5EF4-FFF2-40B4-BE49-F238E27FC236}">
                  <a16:creationId xmlns:a16="http://schemas.microsoft.com/office/drawing/2014/main" id="{24E3E2C6-D263-151B-9F92-BEE68AC0B089}"/>
                </a:ext>
              </a:extLst>
            </p:cNvPr>
            <p:cNvSpPr/>
            <p:nvPr/>
          </p:nvSpPr>
          <p:spPr>
            <a:xfrm>
              <a:off x="-50609140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" name="Ellipse 2168">
              <a:extLst>
                <a:ext uri="{FF2B5EF4-FFF2-40B4-BE49-F238E27FC236}">
                  <a16:creationId xmlns:a16="http://schemas.microsoft.com/office/drawing/2014/main" id="{394EE262-70C1-6F34-A164-2CB834391A9D}"/>
                </a:ext>
              </a:extLst>
            </p:cNvPr>
            <p:cNvSpPr/>
            <p:nvPr/>
          </p:nvSpPr>
          <p:spPr>
            <a:xfrm>
              <a:off x="-50539618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" name="Ellipse 2169">
              <a:extLst>
                <a:ext uri="{FF2B5EF4-FFF2-40B4-BE49-F238E27FC236}">
                  <a16:creationId xmlns:a16="http://schemas.microsoft.com/office/drawing/2014/main" id="{50A8A380-005E-059B-8881-39807CB5023D}"/>
                </a:ext>
              </a:extLst>
            </p:cNvPr>
            <p:cNvSpPr/>
            <p:nvPr/>
          </p:nvSpPr>
          <p:spPr>
            <a:xfrm>
              <a:off x="-49021725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" name="Ellipse 2170">
              <a:extLst>
                <a:ext uri="{FF2B5EF4-FFF2-40B4-BE49-F238E27FC236}">
                  <a16:creationId xmlns:a16="http://schemas.microsoft.com/office/drawing/2014/main" id="{C6E13A37-6166-AD8E-9C6E-77DA39B17BED}"/>
                </a:ext>
              </a:extLst>
            </p:cNvPr>
            <p:cNvSpPr/>
            <p:nvPr/>
          </p:nvSpPr>
          <p:spPr>
            <a:xfrm>
              <a:off x="-50401217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2" name="Ellipse 2171">
              <a:extLst>
                <a:ext uri="{FF2B5EF4-FFF2-40B4-BE49-F238E27FC236}">
                  <a16:creationId xmlns:a16="http://schemas.microsoft.com/office/drawing/2014/main" id="{29BAD08A-1EEA-91B4-1E02-B201CF73B44A}"/>
                </a:ext>
              </a:extLst>
            </p:cNvPr>
            <p:cNvSpPr/>
            <p:nvPr/>
          </p:nvSpPr>
          <p:spPr>
            <a:xfrm>
              <a:off x="-51609360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3" name="Ellipse 2172">
              <a:extLst>
                <a:ext uri="{FF2B5EF4-FFF2-40B4-BE49-F238E27FC236}">
                  <a16:creationId xmlns:a16="http://schemas.microsoft.com/office/drawing/2014/main" id="{109C470B-83AB-611E-16A6-9E511C210B1A}"/>
                </a:ext>
              </a:extLst>
            </p:cNvPr>
            <p:cNvSpPr/>
            <p:nvPr/>
          </p:nvSpPr>
          <p:spPr>
            <a:xfrm>
              <a:off x="-49159642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4" name="Ellipse 2173">
              <a:extLst>
                <a:ext uri="{FF2B5EF4-FFF2-40B4-BE49-F238E27FC236}">
                  <a16:creationId xmlns:a16="http://schemas.microsoft.com/office/drawing/2014/main" id="{CA92B91E-04A4-503F-D7CE-4A9B5A68155F}"/>
                </a:ext>
              </a:extLst>
            </p:cNvPr>
            <p:cNvSpPr/>
            <p:nvPr/>
          </p:nvSpPr>
          <p:spPr>
            <a:xfrm>
              <a:off x="-50195147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5" name="Ellipse 2174">
              <a:extLst>
                <a:ext uri="{FF2B5EF4-FFF2-40B4-BE49-F238E27FC236}">
                  <a16:creationId xmlns:a16="http://schemas.microsoft.com/office/drawing/2014/main" id="{9E7DFB3D-FA15-37F8-A852-F5347919298C}"/>
                </a:ext>
              </a:extLst>
            </p:cNvPr>
            <p:cNvSpPr/>
            <p:nvPr/>
          </p:nvSpPr>
          <p:spPr>
            <a:xfrm>
              <a:off x="-48228300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6" name="Ellipse 2175">
              <a:extLst>
                <a:ext uri="{FF2B5EF4-FFF2-40B4-BE49-F238E27FC236}">
                  <a16:creationId xmlns:a16="http://schemas.microsoft.com/office/drawing/2014/main" id="{C4B80F40-A623-CD72-9EE9-3E808E25FE7E}"/>
                </a:ext>
              </a:extLst>
            </p:cNvPr>
            <p:cNvSpPr/>
            <p:nvPr/>
          </p:nvSpPr>
          <p:spPr>
            <a:xfrm>
              <a:off x="-48159341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7" name="Ellipse 2176">
              <a:extLst>
                <a:ext uri="{FF2B5EF4-FFF2-40B4-BE49-F238E27FC236}">
                  <a16:creationId xmlns:a16="http://schemas.microsoft.com/office/drawing/2014/main" id="{7BA8E2A7-8909-9BF6-F1C9-F303D9306AF5}"/>
                </a:ext>
              </a:extLst>
            </p:cNvPr>
            <p:cNvSpPr/>
            <p:nvPr/>
          </p:nvSpPr>
          <p:spPr>
            <a:xfrm>
              <a:off x="-49987225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8" name="Ellipse 2177">
              <a:extLst>
                <a:ext uri="{FF2B5EF4-FFF2-40B4-BE49-F238E27FC236}">
                  <a16:creationId xmlns:a16="http://schemas.microsoft.com/office/drawing/2014/main" id="{542DCC7A-3ED1-1D86-5CAC-425C5922BCF4}"/>
                </a:ext>
              </a:extLst>
            </p:cNvPr>
            <p:cNvSpPr/>
            <p:nvPr/>
          </p:nvSpPr>
          <p:spPr>
            <a:xfrm>
              <a:off x="-49435718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9" name="Ellipse 2178">
              <a:extLst>
                <a:ext uri="{FF2B5EF4-FFF2-40B4-BE49-F238E27FC236}">
                  <a16:creationId xmlns:a16="http://schemas.microsoft.com/office/drawing/2014/main" id="{1AE441ED-A8AB-029E-F93C-ABE2406A58B2}"/>
                </a:ext>
              </a:extLst>
            </p:cNvPr>
            <p:cNvSpPr/>
            <p:nvPr/>
          </p:nvSpPr>
          <p:spPr>
            <a:xfrm>
              <a:off x="-51884389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0" name="Ellipse 2179">
              <a:extLst>
                <a:ext uri="{FF2B5EF4-FFF2-40B4-BE49-F238E27FC236}">
                  <a16:creationId xmlns:a16="http://schemas.microsoft.com/office/drawing/2014/main" id="{9DBD361F-C341-CA3D-396F-AC50BAC018EE}"/>
                </a:ext>
              </a:extLst>
            </p:cNvPr>
            <p:cNvSpPr/>
            <p:nvPr/>
          </p:nvSpPr>
          <p:spPr>
            <a:xfrm>
              <a:off x="-49781155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1" name="Ellipse 2180">
              <a:extLst>
                <a:ext uri="{FF2B5EF4-FFF2-40B4-BE49-F238E27FC236}">
                  <a16:creationId xmlns:a16="http://schemas.microsoft.com/office/drawing/2014/main" id="{F7B2847A-8773-7378-1DBA-2FA69D098D53}"/>
                </a:ext>
              </a:extLst>
            </p:cNvPr>
            <p:cNvSpPr/>
            <p:nvPr/>
          </p:nvSpPr>
          <p:spPr>
            <a:xfrm>
              <a:off x="-52023353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2" name="Ellipse 2181">
              <a:extLst>
                <a:ext uri="{FF2B5EF4-FFF2-40B4-BE49-F238E27FC236}">
                  <a16:creationId xmlns:a16="http://schemas.microsoft.com/office/drawing/2014/main" id="{35451232-5016-C38C-D405-CAE29738C23D}"/>
                </a:ext>
              </a:extLst>
            </p:cNvPr>
            <p:cNvSpPr/>
            <p:nvPr/>
          </p:nvSpPr>
          <p:spPr>
            <a:xfrm>
              <a:off x="-49573635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3" name="Ellipse 2182">
              <a:extLst>
                <a:ext uri="{FF2B5EF4-FFF2-40B4-BE49-F238E27FC236}">
                  <a16:creationId xmlns:a16="http://schemas.microsoft.com/office/drawing/2014/main" id="{39381587-0DD3-23B7-6D9E-FC22FFDFBC5F}"/>
                </a:ext>
              </a:extLst>
            </p:cNvPr>
            <p:cNvSpPr/>
            <p:nvPr/>
          </p:nvSpPr>
          <p:spPr>
            <a:xfrm>
              <a:off x="-49573232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4" name="Ellipse 2183">
              <a:extLst>
                <a:ext uri="{FF2B5EF4-FFF2-40B4-BE49-F238E27FC236}">
                  <a16:creationId xmlns:a16="http://schemas.microsoft.com/office/drawing/2014/main" id="{7BB72595-ED26-D6E7-C487-94D8A6118D68}"/>
                </a:ext>
              </a:extLst>
            </p:cNvPr>
            <p:cNvSpPr/>
            <p:nvPr/>
          </p:nvSpPr>
          <p:spPr>
            <a:xfrm>
              <a:off x="-52298382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5" name="Ellipse 2184">
              <a:extLst>
                <a:ext uri="{FF2B5EF4-FFF2-40B4-BE49-F238E27FC236}">
                  <a16:creationId xmlns:a16="http://schemas.microsoft.com/office/drawing/2014/main" id="{D42A24F4-F797-64D2-ABC3-702EADC8CA20}"/>
                </a:ext>
              </a:extLst>
            </p:cNvPr>
            <p:cNvSpPr/>
            <p:nvPr/>
          </p:nvSpPr>
          <p:spPr>
            <a:xfrm>
              <a:off x="-49849710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6" name="Ellipse 2185">
              <a:extLst>
                <a:ext uri="{FF2B5EF4-FFF2-40B4-BE49-F238E27FC236}">
                  <a16:creationId xmlns:a16="http://schemas.microsoft.com/office/drawing/2014/main" id="{1BC3673C-BADF-BCA8-1180-06F57A1C46CD}"/>
                </a:ext>
              </a:extLst>
            </p:cNvPr>
            <p:cNvSpPr/>
            <p:nvPr/>
          </p:nvSpPr>
          <p:spPr>
            <a:xfrm>
              <a:off x="-49367162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7" name="Ellipse 2186">
              <a:extLst>
                <a:ext uri="{FF2B5EF4-FFF2-40B4-BE49-F238E27FC236}">
                  <a16:creationId xmlns:a16="http://schemas.microsoft.com/office/drawing/2014/main" id="{D231AAAC-52C0-602A-A473-E158B41577C0}"/>
                </a:ext>
              </a:extLst>
            </p:cNvPr>
            <p:cNvSpPr/>
            <p:nvPr/>
          </p:nvSpPr>
          <p:spPr>
            <a:xfrm>
              <a:off x="-52712374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8" name="Ellipse 2187">
              <a:extLst>
                <a:ext uri="{FF2B5EF4-FFF2-40B4-BE49-F238E27FC236}">
                  <a16:creationId xmlns:a16="http://schemas.microsoft.com/office/drawing/2014/main" id="{1DD74A03-C4D3-3370-485B-2B590952E1A5}"/>
                </a:ext>
              </a:extLst>
            </p:cNvPr>
            <p:cNvSpPr/>
            <p:nvPr/>
          </p:nvSpPr>
          <p:spPr>
            <a:xfrm>
              <a:off x="-47814307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9" name="Ellipse 2188">
              <a:extLst>
                <a:ext uri="{FF2B5EF4-FFF2-40B4-BE49-F238E27FC236}">
                  <a16:creationId xmlns:a16="http://schemas.microsoft.com/office/drawing/2014/main" id="{57FF59A9-64FD-BCED-3A11-064735ED1902}"/>
                </a:ext>
              </a:extLst>
            </p:cNvPr>
            <p:cNvSpPr/>
            <p:nvPr/>
          </p:nvSpPr>
          <p:spPr>
            <a:xfrm>
              <a:off x="-49159239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0" name="Ellipse 2189">
              <a:extLst>
                <a:ext uri="{FF2B5EF4-FFF2-40B4-BE49-F238E27FC236}">
                  <a16:creationId xmlns:a16="http://schemas.microsoft.com/office/drawing/2014/main" id="{E1E0E7EC-46F0-C10E-4214-F97F8AB5DB2C}"/>
                </a:ext>
              </a:extLst>
            </p:cNvPr>
            <p:cNvSpPr/>
            <p:nvPr/>
          </p:nvSpPr>
          <p:spPr>
            <a:xfrm>
              <a:off x="-49987627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1" name="Ellipse 2190">
              <a:extLst>
                <a:ext uri="{FF2B5EF4-FFF2-40B4-BE49-F238E27FC236}">
                  <a16:creationId xmlns:a16="http://schemas.microsoft.com/office/drawing/2014/main" id="{A1D83646-A1B4-27E6-E39E-1538FAF41AF5}"/>
                </a:ext>
              </a:extLst>
            </p:cNvPr>
            <p:cNvSpPr/>
            <p:nvPr/>
          </p:nvSpPr>
          <p:spPr>
            <a:xfrm>
              <a:off x="-50125383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2" name="Ellipse 2191">
              <a:extLst>
                <a:ext uri="{FF2B5EF4-FFF2-40B4-BE49-F238E27FC236}">
                  <a16:creationId xmlns:a16="http://schemas.microsoft.com/office/drawing/2014/main" id="{1DAC2D95-8B45-3016-A169-0AF1693F5265}"/>
                </a:ext>
              </a:extLst>
            </p:cNvPr>
            <p:cNvSpPr/>
            <p:nvPr/>
          </p:nvSpPr>
          <p:spPr>
            <a:xfrm>
              <a:off x="-48953169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3" name="Ellipse 2192">
              <a:extLst>
                <a:ext uri="{FF2B5EF4-FFF2-40B4-BE49-F238E27FC236}">
                  <a16:creationId xmlns:a16="http://schemas.microsoft.com/office/drawing/2014/main" id="{EEC1A8C7-CA02-6FA9-DB29-EABB703AFB5B}"/>
                </a:ext>
              </a:extLst>
            </p:cNvPr>
            <p:cNvSpPr/>
            <p:nvPr/>
          </p:nvSpPr>
          <p:spPr>
            <a:xfrm>
              <a:off x="-48884291" y="-736844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4" name="Ellipse 2193">
              <a:extLst>
                <a:ext uri="{FF2B5EF4-FFF2-40B4-BE49-F238E27FC236}">
                  <a16:creationId xmlns:a16="http://schemas.microsoft.com/office/drawing/2014/main" id="{E5178B36-7A76-60F8-DA2C-0AF98A0018BE}"/>
                </a:ext>
              </a:extLst>
            </p:cNvPr>
            <p:cNvSpPr/>
            <p:nvPr/>
          </p:nvSpPr>
          <p:spPr>
            <a:xfrm>
              <a:off x="-52851338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5" name="Ellipse 2194">
              <a:extLst>
                <a:ext uri="{FF2B5EF4-FFF2-40B4-BE49-F238E27FC236}">
                  <a16:creationId xmlns:a16="http://schemas.microsoft.com/office/drawing/2014/main" id="{C6838BC3-EFEF-9BD4-CAE7-42B7EF0619CB}"/>
                </a:ext>
              </a:extLst>
            </p:cNvPr>
            <p:cNvSpPr/>
            <p:nvPr/>
          </p:nvSpPr>
          <p:spPr>
            <a:xfrm>
              <a:off x="-48745247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6" name="Ellipse 2195">
              <a:extLst>
                <a:ext uri="{FF2B5EF4-FFF2-40B4-BE49-F238E27FC236}">
                  <a16:creationId xmlns:a16="http://schemas.microsoft.com/office/drawing/2014/main" id="{C87AEE10-D567-990D-16F0-A3763501C20D}"/>
                </a:ext>
              </a:extLst>
            </p:cNvPr>
            <p:cNvSpPr/>
            <p:nvPr/>
          </p:nvSpPr>
          <p:spPr>
            <a:xfrm>
              <a:off x="-50263703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7" name="Ellipse 2196">
              <a:extLst>
                <a:ext uri="{FF2B5EF4-FFF2-40B4-BE49-F238E27FC236}">
                  <a16:creationId xmlns:a16="http://schemas.microsoft.com/office/drawing/2014/main" id="{50B5FF80-A67D-D71B-5B55-314226A10AC1}"/>
                </a:ext>
              </a:extLst>
            </p:cNvPr>
            <p:cNvSpPr/>
            <p:nvPr/>
          </p:nvSpPr>
          <p:spPr>
            <a:xfrm>
              <a:off x="-52920216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8" name="Ellipse 2197">
              <a:extLst>
                <a:ext uri="{FF2B5EF4-FFF2-40B4-BE49-F238E27FC236}">
                  <a16:creationId xmlns:a16="http://schemas.microsoft.com/office/drawing/2014/main" id="{85E128A9-2B67-F879-A83F-220CDBAFE33D}"/>
                </a:ext>
              </a:extLst>
            </p:cNvPr>
            <p:cNvSpPr/>
            <p:nvPr/>
          </p:nvSpPr>
          <p:spPr>
            <a:xfrm>
              <a:off x="-50401620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9" name="Ellipse 2198">
              <a:extLst>
                <a:ext uri="{FF2B5EF4-FFF2-40B4-BE49-F238E27FC236}">
                  <a16:creationId xmlns:a16="http://schemas.microsoft.com/office/drawing/2014/main" id="{DD5F997C-33B7-FD1F-42EE-2C0C18AF31AC}"/>
                </a:ext>
              </a:extLst>
            </p:cNvPr>
            <p:cNvSpPr/>
            <p:nvPr/>
          </p:nvSpPr>
          <p:spPr>
            <a:xfrm>
              <a:off x="-48470299" y="-736844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0" name="Ellipse 2199">
              <a:extLst>
                <a:ext uri="{FF2B5EF4-FFF2-40B4-BE49-F238E27FC236}">
                  <a16:creationId xmlns:a16="http://schemas.microsoft.com/office/drawing/2014/main" id="{4733A7B2-10EF-8081-6AE9-5E8C2F3E3DB2}"/>
                </a:ext>
              </a:extLst>
            </p:cNvPr>
            <p:cNvSpPr/>
            <p:nvPr/>
          </p:nvSpPr>
          <p:spPr>
            <a:xfrm>
              <a:off x="-50470417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1" name="Ellipse 2200">
              <a:extLst>
                <a:ext uri="{FF2B5EF4-FFF2-40B4-BE49-F238E27FC236}">
                  <a16:creationId xmlns:a16="http://schemas.microsoft.com/office/drawing/2014/main" id="{AA73F54D-5DEB-D0F3-BB17-83A367795CD7}"/>
                </a:ext>
              </a:extLst>
            </p:cNvPr>
            <p:cNvSpPr/>
            <p:nvPr/>
          </p:nvSpPr>
          <p:spPr>
            <a:xfrm>
              <a:off x="-47745348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2" name="Ellipse 2201">
              <a:extLst>
                <a:ext uri="{FF2B5EF4-FFF2-40B4-BE49-F238E27FC236}">
                  <a16:creationId xmlns:a16="http://schemas.microsoft.com/office/drawing/2014/main" id="{27064224-7DA6-4CE3-BA57-6D8D9CFA2F57}"/>
                </a:ext>
              </a:extLst>
            </p:cNvPr>
            <p:cNvSpPr/>
            <p:nvPr/>
          </p:nvSpPr>
          <p:spPr>
            <a:xfrm>
              <a:off x="-48262376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3" name="Ellipse 2202">
              <a:extLst>
                <a:ext uri="{FF2B5EF4-FFF2-40B4-BE49-F238E27FC236}">
                  <a16:creationId xmlns:a16="http://schemas.microsoft.com/office/drawing/2014/main" id="{9BEEF80C-3496-25AB-8DAE-4BCF5950E6EB}"/>
                </a:ext>
              </a:extLst>
            </p:cNvPr>
            <p:cNvSpPr/>
            <p:nvPr/>
          </p:nvSpPr>
          <p:spPr>
            <a:xfrm>
              <a:off x="-50539376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4" name="Ellipse 2203">
              <a:extLst>
                <a:ext uri="{FF2B5EF4-FFF2-40B4-BE49-F238E27FC236}">
                  <a16:creationId xmlns:a16="http://schemas.microsoft.com/office/drawing/2014/main" id="{45AB2FD3-F37E-FD88-4C0A-65B140270099}"/>
                </a:ext>
              </a:extLst>
            </p:cNvPr>
            <p:cNvSpPr/>
            <p:nvPr/>
          </p:nvSpPr>
          <p:spPr>
            <a:xfrm>
              <a:off x="-53126367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5" name="Ellipse 2204">
              <a:extLst>
                <a:ext uri="{FF2B5EF4-FFF2-40B4-BE49-F238E27FC236}">
                  <a16:creationId xmlns:a16="http://schemas.microsoft.com/office/drawing/2014/main" id="{4B3C1064-AD21-36FB-D20A-0880E7A784AF}"/>
                </a:ext>
              </a:extLst>
            </p:cNvPr>
            <p:cNvSpPr/>
            <p:nvPr/>
          </p:nvSpPr>
          <p:spPr>
            <a:xfrm>
              <a:off x="-53265331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6" name="Ellipse 2205">
              <a:extLst>
                <a:ext uri="{FF2B5EF4-FFF2-40B4-BE49-F238E27FC236}">
                  <a16:creationId xmlns:a16="http://schemas.microsoft.com/office/drawing/2014/main" id="{64F62F1F-D166-95AC-516D-61167D6CDFDE}"/>
                </a:ext>
              </a:extLst>
            </p:cNvPr>
            <p:cNvSpPr/>
            <p:nvPr/>
          </p:nvSpPr>
          <p:spPr>
            <a:xfrm>
              <a:off x="-53540762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7" name="Ellipse 2206">
              <a:extLst>
                <a:ext uri="{FF2B5EF4-FFF2-40B4-BE49-F238E27FC236}">
                  <a16:creationId xmlns:a16="http://schemas.microsoft.com/office/drawing/2014/main" id="{A0156E92-A95D-5292-148A-88AFA5F1FB4E}"/>
                </a:ext>
              </a:extLst>
            </p:cNvPr>
            <p:cNvSpPr/>
            <p:nvPr/>
          </p:nvSpPr>
          <p:spPr>
            <a:xfrm>
              <a:off x="-53334209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8" name="Ellipse 2207">
              <a:extLst>
                <a:ext uri="{FF2B5EF4-FFF2-40B4-BE49-F238E27FC236}">
                  <a16:creationId xmlns:a16="http://schemas.microsoft.com/office/drawing/2014/main" id="{916B3CF8-4AFF-2022-A727-E2E9D3692F3A}"/>
                </a:ext>
              </a:extLst>
            </p:cNvPr>
            <p:cNvSpPr/>
            <p:nvPr/>
          </p:nvSpPr>
          <p:spPr>
            <a:xfrm>
              <a:off x="-53402765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9" name="Ellipse 2208">
              <a:extLst>
                <a:ext uri="{FF2B5EF4-FFF2-40B4-BE49-F238E27FC236}">
                  <a16:creationId xmlns:a16="http://schemas.microsoft.com/office/drawing/2014/main" id="{914E40C0-04E2-C291-0300-F7B10B511344}"/>
                </a:ext>
              </a:extLst>
            </p:cNvPr>
            <p:cNvSpPr/>
            <p:nvPr/>
          </p:nvSpPr>
          <p:spPr>
            <a:xfrm>
              <a:off x="-48262376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0" name="Ellipse 2209">
              <a:extLst>
                <a:ext uri="{FF2B5EF4-FFF2-40B4-BE49-F238E27FC236}">
                  <a16:creationId xmlns:a16="http://schemas.microsoft.com/office/drawing/2014/main" id="{86C526BD-C64B-94C3-05C8-6927D88270DE}"/>
                </a:ext>
              </a:extLst>
            </p:cNvPr>
            <p:cNvSpPr/>
            <p:nvPr/>
          </p:nvSpPr>
          <p:spPr>
            <a:xfrm>
              <a:off x="-53264445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1" name="Ellipse 2210">
              <a:extLst>
                <a:ext uri="{FF2B5EF4-FFF2-40B4-BE49-F238E27FC236}">
                  <a16:creationId xmlns:a16="http://schemas.microsoft.com/office/drawing/2014/main" id="{3283872C-3626-C6C0-38DB-80BFEB65B596}"/>
                </a:ext>
              </a:extLst>
            </p:cNvPr>
            <p:cNvSpPr/>
            <p:nvPr/>
          </p:nvSpPr>
          <p:spPr>
            <a:xfrm>
              <a:off x="-48331254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2" name="Ellipse 2211">
              <a:extLst>
                <a:ext uri="{FF2B5EF4-FFF2-40B4-BE49-F238E27FC236}">
                  <a16:creationId xmlns:a16="http://schemas.microsoft.com/office/drawing/2014/main" id="{B7A29FDD-D07D-61D0-CD14-7C0614A1FB00}"/>
                </a:ext>
              </a:extLst>
            </p:cNvPr>
            <p:cNvSpPr/>
            <p:nvPr/>
          </p:nvSpPr>
          <p:spPr>
            <a:xfrm>
              <a:off x="-53126770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3" name="Ellipse 2212">
              <a:extLst>
                <a:ext uri="{FF2B5EF4-FFF2-40B4-BE49-F238E27FC236}">
                  <a16:creationId xmlns:a16="http://schemas.microsoft.com/office/drawing/2014/main" id="{3F9549DE-A6D2-6FCC-369E-B0E632C93D95}"/>
                </a:ext>
              </a:extLst>
            </p:cNvPr>
            <p:cNvSpPr/>
            <p:nvPr/>
          </p:nvSpPr>
          <p:spPr>
            <a:xfrm>
              <a:off x="-47400314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4" name="Ellipse 2213">
              <a:extLst>
                <a:ext uri="{FF2B5EF4-FFF2-40B4-BE49-F238E27FC236}">
                  <a16:creationId xmlns:a16="http://schemas.microsoft.com/office/drawing/2014/main" id="{A9EBDFF3-80FB-26C6-FF20-B8FD84AF7CA7}"/>
                </a:ext>
              </a:extLst>
            </p:cNvPr>
            <p:cNvSpPr/>
            <p:nvPr/>
          </p:nvSpPr>
          <p:spPr>
            <a:xfrm>
              <a:off x="-52988772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5" name="Ellipse 2214">
              <a:extLst>
                <a:ext uri="{FF2B5EF4-FFF2-40B4-BE49-F238E27FC236}">
                  <a16:creationId xmlns:a16="http://schemas.microsoft.com/office/drawing/2014/main" id="{53798135-0973-6147-FE94-C0D07E29F9E5}"/>
                </a:ext>
              </a:extLst>
            </p:cNvPr>
            <p:cNvSpPr/>
            <p:nvPr/>
          </p:nvSpPr>
          <p:spPr>
            <a:xfrm>
              <a:off x="-48470299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6" name="Ellipse 2215">
              <a:extLst>
                <a:ext uri="{FF2B5EF4-FFF2-40B4-BE49-F238E27FC236}">
                  <a16:creationId xmlns:a16="http://schemas.microsoft.com/office/drawing/2014/main" id="{E6852F26-D0E9-9729-7614-736F83FC57CF}"/>
                </a:ext>
              </a:extLst>
            </p:cNvPr>
            <p:cNvSpPr/>
            <p:nvPr/>
          </p:nvSpPr>
          <p:spPr>
            <a:xfrm>
              <a:off x="-52850452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7" name="Ellipse 2216">
              <a:extLst>
                <a:ext uri="{FF2B5EF4-FFF2-40B4-BE49-F238E27FC236}">
                  <a16:creationId xmlns:a16="http://schemas.microsoft.com/office/drawing/2014/main" id="{8FC60D61-2C0C-48D2-6D70-6A9925B24B27}"/>
                </a:ext>
              </a:extLst>
            </p:cNvPr>
            <p:cNvSpPr/>
            <p:nvPr/>
          </p:nvSpPr>
          <p:spPr>
            <a:xfrm>
              <a:off x="-52781816" y="-73093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8" name="Ellipse 2217">
              <a:extLst>
                <a:ext uri="{FF2B5EF4-FFF2-40B4-BE49-F238E27FC236}">
                  <a16:creationId xmlns:a16="http://schemas.microsoft.com/office/drawing/2014/main" id="{A0EA56E6-1702-4195-4FB4-03F01831C940}"/>
                </a:ext>
              </a:extLst>
            </p:cNvPr>
            <p:cNvSpPr/>
            <p:nvPr/>
          </p:nvSpPr>
          <p:spPr>
            <a:xfrm>
              <a:off x="-52712777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9" name="Ellipse 2218">
              <a:extLst>
                <a:ext uri="{FF2B5EF4-FFF2-40B4-BE49-F238E27FC236}">
                  <a16:creationId xmlns:a16="http://schemas.microsoft.com/office/drawing/2014/main" id="{2D5EC5C2-72C1-6995-B20A-9742BE68C808}"/>
                </a:ext>
              </a:extLst>
            </p:cNvPr>
            <p:cNvSpPr/>
            <p:nvPr/>
          </p:nvSpPr>
          <p:spPr>
            <a:xfrm>
              <a:off x="-47331356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0" name="Ellipse 2219">
              <a:extLst>
                <a:ext uri="{FF2B5EF4-FFF2-40B4-BE49-F238E27FC236}">
                  <a16:creationId xmlns:a16="http://schemas.microsoft.com/office/drawing/2014/main" id="{F1551861-A94E-0737-71BF-B22283858FA6}"/>
                </a:ext>
              </a:extLst>
            </p:cNvPr>
            <p:cNvSpPr/>
            <p:nvPr/>
          </p:nvSpPr>
          <p:spPr>
            <a:xfrm>
              <a:off x="-52574779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1" name="Ellipse 2220">
              <a:extLst>
                <a:ext uri="{FF2B5EF4-FFF2-40B4-BE49-F238E27FC236}">
                  <a16:creationId xmlns:a16="http://schemas.microsoft.com/office/drawing/2014/main" id="{361A491B-35E9-2C1D-FFDA-6F84107F9671}"/>
                </a:ext>
              </a:extLst>
            </p:cNvPr>
            <p:cNvSpPr/>
            <p:nvPr/>
          </p:nvSpPr>
          <p:spPr>
            <a:xfrm>
              <a:off x="-52678217" y="-85635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2" name="Ellipse 2221">
              <a:extLst>
                <a:ext uri="{FF2B5EF4-FFF2-40B4-BE49-F238E27FC236}">
                  <a16:creationId xmlns:a16="http://schemas.microsoft.com/office/drawing/2014/main" id="{DE926D1F-F767-2C6A-17D3-1AADA302B92E}"/>
                </a:ext>
              </a:extLst>
            </p:cNvPr>
            <p:cNvSpPr/>
            <p:nvPr/>
          </p:nvSpPr>
          <p:spPr>
            <a:xfrm>
              <a:off x="-52436460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3" name="Ellipse 2222">
              <a:extLst>
                <a:ext uri="{FF2B5EF4-FFF2-40B4-BE49-F238E27FC236}">
                  <a16:creationId xmlns:a16="http://schemas.microsoft.com/office/drawing/2014/main" id="{8D0FA881-4F6C-5FCF-6717-F81B1B149176}"/>
                </a:ext>
              </a:extLst>
            </p:cNvPr>
            <p:cNvSpPr/>
            <p:nvPr/>
          </p:nvSpPr>
          <p:spPr>
            <a:xfrm>
              <a:off x="-52367823" y="-73093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4" name="Ellipse 2223">
              <a:extLst>
                <a:ext uri="{FF2B5EF4-FFF2-40B4-BE49-F238E27FC236}">
                  <a16:creationId xmlns:a16="http://schemas.microsoft.com/office/drawing/2014/main" id="{68CAE434-F675-9514-E0BD-FA24CFD42949}"/>
                </a:ext>
              </a:extLst>
            </p:cNvPr>
            <p:cNvSpPr/>
            <p:nvPr/>
          </p:nvSpPr>
          <p:spPr>
            <a:xfrm>
              <a:off x="-52298784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5" name="Ellipse 2224">
              <a:extLst>
                <a:ext uri="{FF2B5EF4-FFF2-40B4-BE49-F238E27FC236}">
                  <a16:creationId xmlns:a16="http://schemas.microsoft.com/office/drawing/2014/main" id="{63A802F9-E545-73C6-36E4-D10A33FA7A0B}"/>
                </a:ext>
              </a:extLst>
            </p:cNvPr>
            <p:cNvSpPr/>
            <p:nvPr/>
          </p:nvSpPr>
          <p:spPr>
            <a:xfrm>
              <a:off x="-48745247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6" name="Ellipse 2225">
              <a:extLst>
                <a:ext uri="{FF2B5EF4-FFF2-40B4-BE49-F238E27FC236}">
                  <a16:creationId xmlns:a16="http://schemas.microsoft.com/office/drawing/2014/main" id="{E7CAA52F-16DB-4D34-6BCF-2EDBABB5179E}"/>
                </a:ext>
              </a:extLst>
            </p:cNvPr>
            <p:cNvSpPr/>
            <p:nvPr/>
          </p:nvSpPr>
          <p:spPr>
            <a:xfrm>
              <a:off x="-52160787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7" name="Ellipse 2226">
              <a:extLst>
                <a:ext uri="{FF2B5EF4-FFF2-40B4-BE49-F238E27FC236}">
                  <a16:creationId xmlns:a16="http://schemas.microsoft.com/office/drawing/2014/main" id="{AC150E5C-FB25-7D1F-571C-5F16BEC410E5}"/>
                </a:ext>
              </a:extLst>
            </p:cNvPr>
            <p:cNvSpPr/>
            <p:nvPr/>
          </p:nvSpPr>
          <p:spPr>
            <a:xfrm>
              <a:off x="-48884291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8" name="Ellipse 2227">
              <a:extLst>
                <a:ext uri="{FF2B5EF4-FFF2-40B4-BE49-F238E27FC236}">
                  <a16:creationId xmlns:a16="http://schemas.microsoft.com/office/drawing/2014/main" id="{7F6E7BC2-409D-CB6C-67AD-ACCC71FFEFB9}"/>
                </a:ext>
              </a:extLst>
            </p:cNvPr>
            <p:cNvSpPr/>
            <p:nvPr/>
          </p:nvSpPr>
          <p:spPr>
            <a:xfrm>
              <a:off x="-52022950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9" name="Ellipse 2228">
              <a:extLst>
                <a:ext uri="{FF2B5EF4-FFF2-40B4-BE49-F238E27FC236}">
                  <a16:creationId xmlns:a16="http://schemas.microsoft.com/office/drawing/2014/main" id="{3968F1D9-2EB2-5788-35BD-4207A13180A6}"/>
                </a:ext>
              </a:extLst>
            </p:cNvPr>
            <p:cNvSpPr/>
            <p:nvPr/>
          </p:nvSpPr>
          <p:spPr>
            <a:xfrm>
              <a:off x="-51953831" y="-73093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0" name="Ellipse 2229">
              <a:extLst>
                <a:ext uri="{FF2B5EF4-FFF2-40B4-BE49-F238E27FC236}">
                  <a16:creationId xmlns:a16="http://schemas.microsoft.com/office/drawing/2014/main" id="{B54A91EE-1415-5654-73D2-3FF7670CD419}"/>
                </a:ext>
              </a:extLst>
            </p:cNvPr>
            <p:cNvSpPr/>
            <p:nvPr/>
          </p:nvSpPr>
          <p:spPr>
            <a:xfrm>
              <a:off x="-51884792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1" name="Ellipse 2230">
              <a:extLst>
                <a:ext uri="{FF2B5EF4-FFF2-40B4-BE49-F238E27FC236}">
                  <a16:creationId xmlns:a16="http://schemas.microsoft.com/office/drawing/2014/main" id="{412A3E2E-6A05-EFC6-9B2C-5A3B9FEE5BEF}"/>
                </a:ext>
              </a:extLst>
            </p:cNvPr>
            <p:cNvSpPr/>
            <p:nvPr/>
          </p:nvSpPr>
          <p:spPr>
            <a:xfrm>
              <a:off x="-52264225" y="-85635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2" name="Ellipse 2231">
              <a:extLst>
                <a:ext uri="{FF2B5EF4-FFF2-40B4-BE49-F238E27FC236}">
                  <a16:creationId xmlns:a16="http://schemas.microsoft.com/office/drawing/2014/main" id="{A564E89C-6630-2E3C-2F83-7393324B8804}"/>
                </a:ext>
              </a:extLst>
            </p:cNvPr>
            <p:cNvSpPr/>
            <p:nvPr/>
          </p:nvSpPr>
          <p:spPr>
            <a:xfrm>
              <a:off x="-51746794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3" name="Ellipse 2232">
              <a:extLst>
                <a:ext uri="{FF2B5EF4-FFF2-40B4-BE49-F238E27FC236}">
                  <a16:creationId xmlns:a16="http://schemas.microsoft.com/office/drawing/2014/main" id="{67C0A8C6-93CB-A859-7C5C-3C50FCA7027B}"/>
                </a:ext>
              </a:extLst>
            </p:cNvPr>
            <p:cNvSpPr/>
            <p:nvPr/>
          </p:nvSpPr>
          <p:spPr>
            <a:xfrm>
              <a:off x="-49159239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4" name="Ellipse 2233">
              <a:extLst>
                <a:ext uri="{FF2B5EF4-FFF2-40B4-BE49-F238E27FC236}">
                  <a16:creationId xmlns:a16="http://schemas.microsoft.com/office/drawing/2014/main" id="{7E0C06C9-1822-9786-044F-385BE810B798}"/>
                </a:ext>
              </a:extLst>
            </p:cNvPr>
            <p:cNvSpPr/>
            <p:nvPr/>
          </p:nvSpPr>
          <p:spPr>
            <a:xfrm>
              <a:off x="-51608958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5" name="Ellipse 2234">
              <a:extLst>
                <a:ext uri="{FF2B5EF4-FFF2-40B4-BE49-F238E27FC236}">
                  <a16:creationId xmlns:a16="http://schemas.microsoft.com/office/drawing/2014/main" id="{7C1261D9-0BF2-5C54-50EA-E154319F5F70}"/>
                </a:ext>
              </a:extLst>
            </p:cNvPr>
            <p:cNvSpPr/>
            <p:nvPr/>
          </p:nvSpPr>
          <p:spPr>
            <a:xfrm>
              <a:off x="-51539838" y="-73093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6" name="Ellipse 2235">
              <a:extLst>
                <a:ext uri="{FF2B5EF4-FFF2-40B4-BE49-F238E27FC236}">
                  <a16:creationId xmlns:a16="http://schemas.microsoft.com/office/drawing/2014/main" id="{26ECD877-CB3C-13F6-CB09-C492D853E7E0}"/>
                </a:ext>
              </a:extLst>
            </p:cNvPr>
            <p:cNvSpPr/>
            <p:nvPr/>
          </p:nvSpPr>
          <p:spPr>
            <a:xfrm>
              <a:off x="-51471282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7" name="Ellipse 2236">
              <a:extLst>
                <a:ext uri="{FF2B5EF4-FFF2-40B4-BE49-F238E27FC236}">
                  <a16:creationId xmlns:a16="http://schemas.microsoft.com/office/drawing/2014/main" id="{A823DC6C-69A8-3661-8873-E0A9A28FB003}"/>
                </a:ext>
              </a:extLst>
            </p:cNvPr>
            <p:cNvSpPr/>
            <p:nvPr/>
          </p:nvSpPr>
          <p:spPr>
            <a:xfrm>
              <a:off x="-49298284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8" name="Ellipse 2237">
              <a:extLst>
                <a:ext uri="{FF2B5EF4-FFF2-40B4-BE49-F238E27FC236}">
                  <a16:creationId xmlns:a16="http://schemas.microsoft.com/office/drawing/2014/main" id="{ECACC9FA-6D00-FF5C-1C2B-EC56CD276007}"/>
                </a:ext>
              </a:extLst>
            </p:cNvPr>
            <p:cNvSpPr/>
            <p:nvPr/>
          </p:nvSpPr>
          <p:spPr>
            <a:xfrm>
              <a:off x="-51332801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9" name="Ellipse 2238">
              <a:extLst>
                <a:ext uri="{FF2B5EF4-FFF2-40B4-BE49-F238E27FC236}">
                  <a16:creationId xmlns:a16="http://schemas.microsoft.com/office/drawing/2014/main" id="{028F9C05-0C90-3C3E-C6DD-21CFB04FF6E9}"/>
                </a:ext>
              </a:extLst>
            </p:cNvPr>
            <p:cNvSpPr/>
            <p:nvPr/>
          </p:nvSpPr>
          <p:spPr>
            <a:xfrm>
              <a:off x="-49367162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0" name="Ellipse 2239">
              <a:extLst>
                <a:ext uri="{FF2B5EF4-FFF2-40B4-BE49-F238E27FC236}">
                  <a16:creationId xmlns:a16="http://schemas.microsoft.com/office/drawing/2014/main" id="{70EC752E-1C21-7E55-F22D-8EF149BD7ED3}"/>
                </a:ext>
              </a:extLst>
            </p:cNvPr>
            <p:cNvSpPr/>
            <p:nvPr/>
          </p:nvSpPr>
          <p:spPr>
            <a:xfrm>
              <a:off x="-51194965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1" name="Ellipse 2240">
              <a:extLst>
                <a:ext uri="{FF2B5EF4-FFF2-40B4-BE49-F238E27FC236}">
                  <a16:creationId xmlns:a16="http://schemas.microsoft.com/office/drawing/2014/main" id="{D67E42F7-D60C-2DEB-2AEA-AB3B6D46C146}"/>
                </a:ext>
              </a:extLst>
            </p:cNvPr>
            <p:cNvSpPr/>
            <p:nvPr/>
          </p:nvSpPr>
          <p:spPr>
            <a:xfrm>
              <a:off x="-51125845" y="-73093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2" name="Ellipse 2241">
              <a:extLst>
                <a:ext uri="{FF2B5EF4-FFF2-40B4-BE49-F238E27FC236}">
                  <a16:creationId xmlns:a16="http://schemas.microsoft.com/office/drawing/2014/main" id="{5E2F12E0-E691-E8C9-499C-49B5C9981E5B}"/>
                </a:ext>
              </a:extLst>
            </p:cNvPr>
            <p:cNvSpPr/>
            <p:nvPr/>
          </p:nvSpPr>
          <p:spPr>
            <a:xfrm>
              <a:off x="-51057290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3" name="Ellipse 2242">
              <a:extLst>
                <a:ext uri="{FF2B5EF4-FFF2-40B4-BE49-F238E27FC236}">
                  <a16:creationId xmlns:a16="http://schemas.microsoft.com/office/drawing/2014/main" id="{E85C0D16-ACAB-F9DF-25C9-CF58843F2466}"/>
                </a:ext>
              </a:extLst>
            </p:cNvPr>
            <p:cNvSpPr/>
            <p:nvPr/>
          </p:nvSpPr>
          <p:spPr>
            <a:xfrm>
              <a:off x="-49573232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4" name="Ellipse 2243">
              <a:extLst>
                <a:ext uri="{FF2B5EF4-FFF2-40B4-BE49-F238E27FC236}">
                  <a16:creationId xmlns:a16="http://schemas.microsoft.com/office/drawing/2014/main" id="{351C631C-042F-4164-7B43-088E308344F3}"/>
                </a:ext>
              </a:extLst>
            </p:cNvPr>
            <p:cNvSpPr/>
            <p:nvPr/>
          </p:nvSpPr>
          <p:spPr>
            <a:xfrm>
              <a:off x="-50918809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5" name="Ellipse 2244">
              <a:extLst>
                <a:ext uri="{FF2B5EF4-FFF2-40B4-BE49-F238E27FC236}">
                  <a16:creationId xmlns:a16="http://schemas.microsoft.com/office/drawing/2014/main" id="{DA3E18B7-8978-29CE-D382-FFA9383D9BC5}"/>
                </a:ext>
              </a:extLst>
            </p:cNvPr>
            <p:cNvSpPr/>
            <p:nvPr/>
          </p:nvSpPr>
          <p:spPr>
            <a:xfrm>
              <a:off x="-51643437" y="-85637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6" name="Ellipse 2245">
              <a:extLst>
                <a:ext uri="{FF2B5EF4-FFF2-40B4-BE49-F238E27FC236}">
                  <a16:creationId xmlns:a16="http://schemas.microsoft.com/office/drawing/2014/main" id="{8167A312-4F3A-53DC-C513-8337A65A4D15}"/>
                </a:ext>
              </a:extLst>
            </p:cNvPr>
            <p:cNvSpPr/>
            <p:nvPr/>
          </p:nvSpPr>
          <p:spPr>
            <a:xfrm>
              <a:off x="-50780972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7" name="Ellipse 2246">
              <a:extLst>
                <a:ext uri="{FF2B5EF4-FFF2-40B4-BE49-F238E27FC236}">
                  <a16:creationId xmlns:a16="http://schemas.microsoft.com/office/drawing/2014/main" id="{4D2CD562-AD2A-8E42-6791-0CE1DEAEC1A0}"/>
                </a:ext>
              </a:extLst>
            </p:cNvPr>
            <p:cNvSpPr/>
            <p:nvPr/>
          </p:nvSpPr>
          <p:spPr>
            <a:xfrm>
              <a:off x="-49712277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8" name="Ellipse 2247">
              <a:extLst>
                <a:ext uri="{FF2B5EF4-FFF2-40B4-BE49-F238E27FC236}">
                  <a16:creationId xmlns:a16="http://schemas.microsoft.com/office/drawing/2014/main" id="{6737433F-B222-4387-0D28-8D7631B39AE5}"/>
                </a:ext>
              </a:extLst>
            </p:cNvPr>
            <p:cNvSpPr/>
            <p:nvPr/>
          </p:nvSpPr>
          <p:spPr>
            <a:xfrm>
              <a:off x="-50643297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9" name="Ellipse 2248">
              <a:extLst>
                <a:ext uri="{FF2B5EF4-FFF2-40B4-BE49-F238E27FC236}">
                  <a16:creationId xmlns:a16="http://schemas.microsoft.com/office/drawing/2014/main" id="{D69E4BF9-E179-5F2A-A194-B0F38BCF2F1B}"/>
                </a:ext>
              </a:extLst>
            </p:cNvPr>
            <p:cNvSpPr/>
            <p:nvPr/>
          </p:nvSpPr>
          <p:spPr>
            <a:xfrm>
              <a:off x="-49781155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0" name="Ellipse 2249">
              <a:extLst>
                <a:ext uri="{FF2B5EF4-FFF2-40B4-BE49-F238E27FC236}">
                  <a16:creationId xmlns:a16="http://schemas.microsoft.com/office/drawing/2014/main" id="{4E627C98-EE8F-7A56-F19E-FF0D470096EA}"/>
                </a:ext>
              </a:extLst>
            </p:cNvPr>
            <p:cNvSpPr/>
            <p:nvPr/>
          </p:nvSpPr>
          <p:spPr>
            <a:xfrm>
              <a:off x="-50504816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1" name="Ellipse 2250">
              <a:extLst>
                <a:ext uri="{FF2B5EF4-FFF2-40B4-BE49-F238E27FC236}">
                  <a16:creationId xmlns:a16="http://schemas.microsoft.com/office/drawing/2014/main" id="{F2560A08-585E-9C35-5BED-E75803D980E8}"/>
                </a:ext>
              </a:extLst>
            </p:cNvPr>
            <p:cNvSpPr/>
            <p:nvPr/>
          </p:nvSpPr>
          <p:spPr>
            <a:xfrm>
              <a:off x="-49987225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2" name="Ellipse 2251">
              <a:extLst>
                <a:ext uri="{FF2B5EF4-FFF2-40B4-BE49-F238E27FC236}">
                  <a16:creationId xmlns:a16="http://schemas.microsoft.com/office/drawing/2014/main" id="{FF96C4FD-D15D-7E9D-0575-286927C742D4}"/>
                </a:ext>
              </a:extLst>
            </p:cNvPr>
            <p:cNvSpPr/>
            <p:nvPr/>
          </p:nvSpPr>
          <p:spPr>
            <a:xfrm>
              <a:off x="-50366980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3" name="Ellipse 2252">
              <a:extLst>
                <a:ext uri="{FF2B5EF4-FFF2-40B4-BE49-F238E27FC236}">
                  <a16:creationId xmlns:a16="http://schemas.microsoft.com/office/drawing/2014/main" id="{5FF1E505-747E-B80B-6303-2CB9DCACF8B8}"/>
                </a:ext>
              </a:extLst>
            </p:cNvPr>
            <p:cNvSpPr/>
            <p:nvPr/>
          </p:nvSpPr>
          <p:spPr>
            <a:xfrm>
              <a:off x="-50126269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4" name="Ellipse 2253">
              <a:extLst>
                <a:ext uri="{FF2B5EF4-FFF2-40B4-BE49-F238E27FC236}">
                  <a16:creationId xmlns:a16="http://schemas.microsoft.com/office/drawing/2014/main" id="{639F70E6-25F5-E537-3042-4CAD662C6333}"/>
                </a:ext>
              </a:extLst>
            </p:cNvPr>
            <p:cNvSpPr/>
            <p:nvPr/>
          </p:nvSpPr>
          <p:spPr>
            <a:xfrm>
              <a:off x="-50229304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5" name="Ellipse 2254">
              <a:extLst>
                <a:ext uri="{FF2B5EF4-FFF2-40B4-BE49-F238E27FC236}">
                  <a16:creationId xmlns:a16="http://schemas.microsoft.com/office/drawing/2014/main" id="{23C8EAFD-75D1-451C-0339-06C983AD8438}"/>
                </a:ext>
              </a:extLst>
            </p:cNvPr>
            <p:cNvSpPr/>
            <p:nvPr/>
          </p:nvSpPr>
          <p:spPr>
            <a:xfrm>
              <a:off x="-50195147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6" name="Ellipse 2255">
              <a:extLst>
                <a:ext uri="{FF2B5EF4-FFF2-40B4-BE49-F238E27FC236}">
                  <a16:creationId xmlns:a16="http://schemas.microsoft.com/office/drawing/2014/main" id="{6BD709CC-18F0-F8FD-0A93-CF04040D04F8}"/>
                </a:ext>
              </a:extLst>
            </p:cNvPr>
            <p:cNvSpPr/>
            <p:nvPr/>
          </p:nvSpPr>
          <p:spPr>
            <a:xfrm>
              <a:off x="-50090823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7" name="Ellipse 2256">
              <a:extLst>
                <a:ext uri="{FF2B5EF4-FFF2-40B4-BE49-F238E27FC236}">
                  <a16:creationId xmlns:a16="http://schemas.microsoft.com/office/drawing/2014/main" id="{0A132BBE-31E9-7417-D24F-1AB7DB5BB415}"/>
                </a:ext>
              </a:extLst>
            </p:cNvPr>
            <p:cNvSpPr/>
            <p:nvPr/>
          </p:nvSpPr>
          <p:spPr>
            <a:xfrm>
              <a:off x="-51229444" y="-85637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8" name="Ellipse 2257">
              <a:extLst>
                <a:ext uri="{FF2B5EF4-FFF2-40B4-BE49-F238E27FC236}">
                  <a16:creationId xmlns:a16="http://schemas.microsoft.com/office/drawing/2014/main" id="{F4FBB7F1-C7EB-E601-81C5-38D6E1D27203}"/>
                </a:ext>
              </a:extLst>
            </p:cNvPr>
            <p:cNvSpPr/>
            <p:nvPr/>
          </p:nvSpPr>
          <p:spPr>
            <a:xfrm>
              <a:off x="-50401217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9" name="Ellipse 2258">
              <a:extLst>
                <a:ext uri="{FF2B5EF4-FFF2-40B4-BE49-F238E27FC236}">
                  <a16:creationId xmlns:a16="http://schemas.microsoft.com/office/drawing/2014/main" id="{ADF2D19F-6FFA-2B94-C539-DC74007D61BA}"/>
                </a:ext>
              </a:extLst>
            </p:cNvPr>
            <p:cNvSpPr/>
            <p:nvPr/>
          </p:nvSpPr>
          <p:spPr>
            <a:xfrm>
              <a:off x="-49884270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0" name="Ellipse 2259">
              <a:extLst>
                <a:ext uri="{FF2B5EF4-FFF2-40B4-BE49-F238E27FC236}">
                  <a16:creationId xmlns:a16="http://schemas.microsoft.com/office/drawing/2014/main" id="{111E00AB-1701-87CF-CBF2-37EB07B01120}"/>
                </a:ext>
              </a:extLst>
            </p:cNvPr>
            <p:cNvSpPr/>
            <p:nvPr/>
          </p:nvSpPr>
          <p:spPr>
            <a:xfrm>
              <a:off x="-49815312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1" name="Ellipse 2260">
              <a:extLst>
                <a:ext uri="{FF2B5EF4-FFF2-40B4-BE49-F238E27FC236}">
                  <a16:creationId xmlns:a16="http://schemas.microsoft.com/office/drawing/2014/main" id="{FEC96B05-B946-87F3-467E-C15F2E225CC5}"/>
                </a:ext>
              </a:extLst>
            </p:cNvPr>
            <p:cNvSpPr/>
            <p:nvPr/>
          </p:nvSpPr>
          <p:spPr>
            <a:xfrm>
              <a:off x="-50609140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2" name="Ellipse 2261">
              <a:extLst>
                <a:ext uri="{FF2B5EF4-FFF2-40B4-BE49-F238E27FC236}">
                  <a16:creationId xmlns:a16="http://schemas.microsoft.com/office/drawing/2014/main" id="{193FF6E9-C23F-25D1-3B18-EA4DD9F3AB0E}"/>
                </a:ext>
              </a:extLst>
            </p:cNvPr>
            <p:cNvSpPr/>
            <p:nvPr/>
          </p:nvSpPr>
          <p:spPr>
            <a:xfrm>
              <a:off x="-49676831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3" name="Ellipse 2262">
              <a:extLst>
                <a:ext uri="{FF2B5EF4-FFF2-40B4-BE49-F238E27FC236}">
                  <a16:creationId xmlns:a16="http://schemas.microsoft.com/office/drawing/2014/main" id="{1519D251-22AE-C8CF-6E73-4C935D5EBE97}"/>
                </a:ext>
              </a:extLst>
            </p:cNvPr>
            <p:cNvSpPr/>
            <p:nvPr/>
          </p:nvSpPr>
          <p:spPr>
            <a:xfrm>
              <a:off x="-50815452" y="-85637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4" name="Ellipse 2263">
              <a:extLst>
                <a:ext uri="{FF2B5EF4-FFF2-40B4-BE49-F238E27FC236}">
                  <a16:creationId xmlns:a16="http://schemas.microsoft.com/office/drawing/2014/main" id="{AB5E0A9B-164A-3E61-C343-2FECD056C096}"/>
                </a:ext>
              </a:extLst>
            </p:cNvPr>
            <p:cNvSpPr/>
            <p:nvPr/>
          </p:nvSpPr>
          <p:spPr>
            <a:xfrm>
              <a:off x="-51023133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5" name="Ellipse 2264">
              <a:extLst>
                <a:ext uri="{FF2B5EF4-FFF2-40B4-BE49-F238E27FC236}">
                  <a16:creationId xmlns:a16="http://schemas.microsoft.com/office/drawing/2014/main" id="{5D945714-9E2B-E8B6-03BB-76BDDDF28A6D}"/>
                </a:ext>
              </a:extLst>
            </p:cNvPr>
            <p:cNvSpPr/>
            <p:nvPr/>
          </p:nvSpPr>
          <p:spPr>
            <a:xfrm>
              <a:off x="-49470278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6" name="Ellipse 2265">
              <a:extLst>
                <a:ext uri="{FF2B5EF4-FFF2-40B4-BE49-F238E27FC236}">
                  <a16:creationId xmlns:a16="http://schemas.microsoft.com/office/drawing/2014/main" id="{5ECD141F-338B-C4E9-EE93-2BB41C6D9468}"/>
                </a:ext>
              </a:extLst>
            </p:cNvPr>
            <p:cNvSpPr/>
            <p:nvPr/>
          </p:nvSpPr>
          <p:spPr>
            <a:xfrm>
              <a:off x="-49401319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7" name="Ellipse 2266">
              <a:extLst>
                <a:ext uri="{FF2B5EF4-FFF2-40B4-BE49-F238E27FC236}">
                  <a16:creationId xmlns:a16="http://schemas.microsoft.com/office/drawing/2014/main" id="{6DF61128-4362-317C-E734-BA78F74B7DD2}"/>
                </a:ext>
              </a:extLst>
            </p:cNvPr>
            <p:cNvSpPr/>
            <p:nvPr/>
          </p:nvSpPr>
          <p:spPr>
            <a:xfrm>
              <a:off x="-50401459" y="-85637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" name="Ellipse 2267">
              <a:extLst>
                <a:ext uri="{FF2B5EF4-FFF2-40B4-BE49-F238E27FC236}">
                  <a16:creationId xmlns:a16="http://schemas.microsoft.com/office/drawing/2014/main" id="{3F63E54F-DFC6-41EC-3905-0CEA9D414A6E}"/>
                </a:ext>
              </a:extLst>
            </p:cNvPr>
            <p:cNvSpPr/>
            <p:nvPr/>
          </p:nvSpPr>
          <p:spPr>
            <a:xfrm>
              <a:off x="-51437125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" name="Ellipse 2268">
              <a:extLst>
                <a:ext uri="{FF2B5EF4-FFF2-40B4-BE49-F238E27FC236}">
                  <a16:creationId xmlns:a16="http://schemas.microsoft.com/office/drawing/2014/main" id="{AAE3297A-9916-D635-A26A-3A363995DCAE}"/>
                </a:ext>
              </a:extLst>
            </p:cNvPr>
            <p:cNvSpPr/>
            <p:nvPr/>
          </p:nvSpPr>
          <p:spPr>
            <a:xfrm>
              <a:off x="-49987466" y="-85637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0" name="Ellipse 2269">
              <a:extLst>
                <a:ext uri="{FF2B5EF4-FFF2-40B4-BE49-F238E27FC236}">
                  <a16:creationId xmlns:a16="http://schemas.microsoft.com/office/drawing/2014/main" id="{3B6AFA29-1497-572E-AA92-8BBF2D5271EA}"/>
                </a:ext>
              </a:extLst>
            </p:cNvPr>
            <p:cNvSpPr/>
            <p:nvPr/>
          </p:nvSpPr>
          <p:spPr>
            <a:xfrm>
              <a:off x="-51851118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1" name="Ellipse 2270">
              <a:extLst>
                <a:ext uri="{FF2B5EF4-FFF2-40B4-BE49-F238E27FC236}">
                  <a16:creationId xmlns:a16="http://schemas.microsoft.com/office/drawing/2014/main" id="{296E1208-AD21-59D0-B71D-CA4BAE78A4A6}"/>
                </a:ext>
              </a:extLst>
            </p:cNvPr>
            <p:cNvSpPr/>
            <p:nvPr/>
          </p:nvSpPr>
          <p:spPr>
            <a:xfrm>
              <a:off x="-49056285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2" name="Ellipse 2271">
              <a:extLst>
                <a:ext uri="{FF2B5EF4-FFF2-40B4-BE49-F238E27FC236}">
                  <a16:creationId xmlns:a16="http://schemas.microsoft.com/office/drawing/2014/main" id="{58ADD182-79A4-0BAE-84AA-B268FF6F3D72}"/>
                </a:ext>
              </a:extLst>
            </p:cNvPr>
            <p:cNvSpPr/>
            <p:nvPr/>
          </p:nvSpPr>
          <p:spPr>
            <a:xfrm>
              <a:off x="-48987326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3" name="Ellipse 2272">
              <a:extLst>
                <a:ext uri="{FF2B5EF4-FFF2-40B4-BE49-F238E27FC236}">
                  <a16:creationId xmlns:a16="http://schemas.microsoft.com/office/drawing/2014/main" id="{B85034E6-A46E-20B6-5596-2FA7030B719A}"/>
                </a:ext>
              </a:extLst>
            </p:cNvPr>
            <p:cNvSpPr/>
            <p:nvPr/>
          </p:nvSpPr>
          <p:spPr>
            <a:xfrm>
              <a:off x="-49642674" y="-85636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4" name="Ellipse 2273">
              <a:extLst>
                <a:ext uri="{FF2B5EF4-FFF2-40B4-BE49-F238E27FC236}">
                  <a16:creationId xmlns:a16="http://schemas.microsoft.com/office/drawing/2014/main" id="{A533F73A-F054-A33F-7999-82443C0BD298}"/>
                </a:ext>
              </a:extLst>
            </p:cNvPr>
            <p:cNvSpPr/>
            <p:nvPr/>
          </p:nvSpPr>
          <p:spPr>
            <a:xfrm>
              <a:off x="-52056624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5" name="Ellipse 2274">
              <a:extLst>
                <a:ext uri="{FF2B5EF4-FFF2-40B4-BE49-F238E27FC236}">
                  <a16:creationId xmlns:a16="http://schemas.microsoft.com/office/drawing/2014/main" id="{F754249B-1B56-07D5-AF20-744C8C2B7400}"/>
                </a:ext>
              </a:extLst>
            </p:cNvPr>
            <p:cNvSpPr/>
            <p:nvPr/>
          </p:nvSpPr>
          <p:spPr>
            <a:xfrm>
              <a:off x="-49228681" y="-85636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6" name="Ellipse 2275">
              <a:extLst>
                <a:ext uri="{FF2B5EF4-FFF2-40B4-BE49-F238E27FC236}">
                  <a16:creationId xmlns:a16="http://schemas.microsoft.com/office/drawing/2014/main" id="{3EDEAC96-A58E-92CF-EAEF-434C743EF030}"/>
                </a:ext>
              </a:extLst>
            </p:cNvPr>
            <p:cNvSpPr/>
            <p:nvPr/>
          </p:nvSpPr>
          <p:spPr>
            <a:xfrm>
              <a:off x="-52884609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7" name="Ellipse 2276">
              <a:extLst>
                <a:ext uri="{FF2B5EF4-FFF2-40B4-BE49-F238E27FC236}">
                  <a16:creationId xmlns:a16="http://schemas.microsoft.com/office/drawing/2014/main" id="{434CAD94-0E71-4FA9-036D-497E2C29B154}"/>
                </a:ext>
              </a:extLst>
            </p:cNvPr>
            <p:cNvSpPr/>
            <p:nvPr/>
          </p:nvSpPr>
          <p:spPr>
            <a:xfrm>
              <a:off x="-48642292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8" name="Ellipse 2277">
              <a:extLst>
                <a:ext uri="{FF2B5EF4-FFF2-40B4-BE49-F238E27FC236}">
                  <a16:creationId xmlns:a16="http://schemas.microsoft.com/office/drawing/2014/main" id="{13670A4B-152C-0DE6-6A79-51AEBC922F1B}"/>
                </a:ext>
              </a:extLst>
            </p:cNvPr>
            <p:cNvSpPr/>
            <p:nvPr/>
          </p:nvSpPr>
          <p:spPr>
            <a:xfrm>
              <a:off x="-48573334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9" name="Ellipse 2278">
              <a:extLst>
                <a:ext uri="{FF2B5EF4-FFF2-40B4-BE49-F238E27FC236}">
                  <a16:creationId xmlns:a16="http://schemas.microsoft.com/office/drawing/2014/main" id="{5D12AFB1-AA88-EAAC-071B-FC02F81E120D}"/>
                </a:ext>
              </a:extLst>
            </p:cNvPr>
            <p:cNvSpPr/>
            <p:nvPr/>
          </p:nvSpPr>
          <p:spPr>
            <a:xfrm>
              <a:off x="-48814689" y="-85636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0" name="Ellipse 2279">
              <a:extLst>
                <a:ext uri="{FF2B5EF4-FFF2-40B4-BE49-F238E27FC236}">
                  <a16:creationId xmlns:a16="http://schemas.microsoft.com/office/drawing/2014/main" id="{E305995B-5280-712F-C23D-56D75088F2CE}"/>
                </a:ext>
              </a:extLst>
            </p:cNvPr>
            <p:cNvSpPr/>
            <p:nvPr/>
          </p:nvSpPr>
          <p:spPr>
            <a:xfrm>
              <a:off x="-53298602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1" name="Ellipse 2280">
              <a:extLst>
                <a:ext uri="{FF2B5EF4-FFF2-40B4-BE49-F238E27FC236}">
                  <a16:creationId xmlns:a16="http://schemas.microsoft.com/office/drawing/2014/main" id="{501B9D18-1BBC-3CF9-FD8E-BC502461A7FB}"/>
                </a:ext>
              </a:extLst>
            </p:cNvPr>
            <p:cNvSpPr/>
            <p:nvPr/>
          </p:nvSpPr>
          <p:spPr>
            <a:xfrm>
              <a:off x="-48400696" y="-85636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2" name="Ellipse 2281">
              <a:extLst>
                <a:ext uri="{FF2B5EF4-FFF2-40B4-BE49-F238E27FC236}">
                  <a16:creationId xmlns:a16="http://schemas.microsoft.com/office/drawing/2014/main" id="{D095935E-18D3-9CB1-38A5-C70AF387BDD6}"/>
                </a:ext>
              </a:extLst>
            </p:cNvPr>
            <p:cNvSpPr/>
            <p:nvPr/>
          </p:nvSpPr>
          <p:spPr>
            <a:xfrm>
              <a:off x="-48366539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3" name="Ellipse 2282">
              <a:extLst>
                <a:ext uri="{FF2B5EF4-FFF2-40B4-BE49-F238E27FC236}">
                  <a16:creationId xmlns:a16="http://schemas.microsoft.com/office/drawing/2014/main" id="{5D9934B4-7D41-4D26-0D35-8F839C2AB73F}"/>
                </a:ext>
              </a:extLst>
            </p:cNvPr>
            <p:cNvSpPr/>
            <p:nvPr/>
          </p:nvSpPr>
          <p:spPr>
            <a:xfrm>
              <a:off x="-48228300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4" name="Ellipse 2283">
              <a:extLst>
                <a:ext uri="{FF2B5EF4-FFF2-40B4-BE49-F238E27FC236}">
                  <a16:creationId xmlns:a16="http://schemas.microsoft.com/office/drawing/2014/main" id="{DC617799-FC6C-0535-7452-A6485FFE3BC1}"/>
                </a:ext>
              </a:extLst>
            </p:cNvPr>
            <p:cNvSpPr/>
            <p:nvPr/>
          </p:nvSpPr>
          <p:spPr>
            <a:xfrm>
              <a:off x="-48159341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5" name="Ellipse 2284">
              <a:extLst>
                <a:ext uri="{FF2B5EF4-FFF2-40B4-BE49-F238E27FC236}">
                  <a16:creationId xmlns:a16="http://schemas.microsoft.com/office/drawing/2014/main" id="{59E8C1FD-6240-BEAB-E27B-9547F8B62E04}"/>
                </a:ext>
              </a:extLst>
            </p:cNvPr>
            <p:cNvSpPr/>
            <p:nvPr/>
          </p:nvSpPr>
          <p:spPr>
            <a:xfrm>
              <a:off x="-47538554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6" name="Ellipse 2285">
              <a:extLst>
                <a:ext uri="{FF2B5EF4-FFF2-40B4-BE49-F238E27FC236}">
                  <a16:creationId xmlns:a16="http://schemas.microsoft.com/office/drawing/2014/main" id="{4CBEB968-3389-D1DF-6959-B49D47B12EFD}"/>
                </a:ext>
              </a:extLst>
            </p:cNvPr>
            <p:cNvSpPr/>
            <p:nvPr/>
          </p:nvSpPr>
          <p:spPr>
            <a:xfrm>
              <a:off x="-48780531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7" name="Ellipse 2286">
              <a:extLst>
                <a:ext uri="{FF2B5EF4-FFF2-40B4-BE49-F238E27FC236}">
                  <a16:creationId xmlns:a16="http://schemas.microsoft.com/office/drawing/2014/main" id="{FB7D7BF3-6F82-9651-C604-3FD93B20BC42}"/>
                </a:ext>
              </a:extLst>
            </p:cNvPr>
            <p:cNvSpPr/>
            <p:nvPr/>
          </p:nvSpPr>
          <p:spPr>
            <a:xfrm>
              <a:off x="-48848846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8" name="Ellipse 2287">
              <a:extLst>
                <a:ext uri="{FF2B5EF4-FFF2-40B4-BE49-F238E27FC236}">
                  <a16:creationId xmlns:a16="http://schemas.microsoft.com/office/drawing/2014/main" id="{80C74112-5D94-DFBE-480F-7E1E6D8E9385}"/>
                </a:ext>
              </a:extLst>
            </p:cNvPr>
            <p:cNvSpPr/>
            <p:nvPr/>
          </p:nvSpPr>
          <p:spPr>
            <a:xfrm>
              <a:off x="-49262838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9" name="Ellipse 2288">
              <a:extLst>
                <a:ext uri="{FF2B5EF4-FFF2-40B4-BE49-F238E27FC236}">
                  <a16:creationId xmlns:a16="http://schemas.microsoft.com/office/drawing/2014/main" id="{DADDC157-EDBC-E375-F0F0-C1381113EEB6}"/>
                </a:ext>
              </a:extLst>
            </p:cNvPr>
            <p:cNvSpPr/>
            <p:nvPr/>
          </p:nvSpPr>
          <p:spPr>
            <a:xfrm>
              <a:off x="-49676831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0" name="Ellipse 2289">
              <a:extLst>
                <a:ext uri="{FF2B5EF4-FFF2-40B4-BE49-F238E27FC236}">
                  <a16:creationId xmlns:a16="http://schemas.microsoft.com/office/drawing/2014/main" id="{BE4D6E7F-91D5-8012-8541-895CBB6F3ED1}"/>
                </a:ext>
              </a:extLst>
            </p:cNvPr>
            <p:cNvSpPr/>
            <p:nvPr/>
          </p:nvSpPr>
          <p:spPr>
            <a:xfrm>
              <a:off x="-50090823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1" name="Ellipse 2290">
              <a:extLst>
                <a:ext uri="{FF2B5EF4-FFF2-40B4-BE49-F238E27FC236}">
                  <a16:creationId xmlns:a16="http://schemas.microsoft.com/office/drawing/2014/main" id="{F00347F3-CB4E-45D4-FAD2-71BB1327C199}"/>
                </a:ext>
              </a:extLst>
            </p:cNvPr>
            <p:cNvSpPr/>
            <p:nvPr/>
          </p:nvSpPr>
          <p:spPr>
            <a:xfrm>
              <a:off x="-50504816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2" name="Ellipse 2291">
              <a:extLst>
                <a:ext uri="{FF2B5EF4-FFF2-40B4-BE49-F238E27FC236}">
                  <a16:creationId xmlns:a16="http://schemas.microsoft.com/office/drawing/2014/main" id="{CEB40B1E-6528-E167-0878-CE06F82823F5}"/>
                </a:ext>
              </a:extLst>
            </p:cNvPr>
            <p:cNvSpPr/>
            <p:nvPr/>
          </p:nvSpPr>
          <p:spPr>
            <a:xfrm>
              <a:off x="-50918809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3" name="Ellipse 2292">
              <a:extLst>
                <a:ext uri="{FF2B5EF4-FFF2-40B4-BE49-F238E27FC236}">
                  <a16:creationId xmlns:a16="http://schemas.microsoft.com/office/drawing/2014/main" id="{347C3960-178B-A403-4C55-59820ECA57ED}"/>
                </a:ext>
              </a:extLst>
            </p:cNvPr>
            <p:cNvSpPr/>
            <p:nvPr/>
          </p:nvSpPr>
          <p:spPr>
            <a:xfrm>
              <a:off x="-51332801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4" name="Ellipse 2293">
              <a:extLst>
                <a:ext uri="{FF2B5EF4-FFF2-40B4-BE49-F238E27FC236}">
                  <a16:creationId xmlns:a16="http://schemas.microsoft.com/office/drawing/2014/main" id="{5254C03F-3714-256B-EFDD-54C6744306C3}"/>
                </a:ext>
              </a:extLst>
            </p:cNvPr>
            <p:cNvSpPr/>
            <p:nvPr/>
          </p:nvSpPr>
          <p:spPr>
            <a:xfrm>
              <a:off x="-50884410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5" name="Ellipse 2294">
              <a:extLst>
                <a:ext uri="{FF2B5EF4-FFF2-40B4-BE49-F238E27FC236}">
                  <a16:creationId xmlns:a16="http://schemas.microsoft.com/office/drawing/2014/main" id="{80256DCA-E829-668F-67B5-A3E7CF83623A}"/>
                </a:ext>
              </a:extLst>
            </p:cNvPr>
            <p:cNvSpPr/>
            <p:nvPr/>
          </p:nvSpPr>
          <p:spPr>
            <a:xfrm>
              <a:off x="-51746794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6" name="Ellipse 2295">
              <a:extLst>
                <a:ext uri="{FF2B5EF4-FFF2-40B4-BE49-F238E27FC236}">
                  <a16:creationId xmlns:a16="http://schemas.microsoft.com/office/drawing/2014/main" id="{6AA6AAB6-2CF2-EC86-4A2C-EFA3DA43536A}"/>
                </a:ext>
              </a:extLst>
            </p:cNvPr>
            <p:cNvSpPr/>
            <p:nvPr/>
          </p:nvSpPr>
          <p:spPr>
            <a:xfrm>
              <a:off x="-52160787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7" name="Ellipse 2296">
              <a:extLst>
                <a:ext uri="{FF2B5EF4-FFF2-40B4-BE49-F238E27FC236}">
                  <a16:creationId xmlns:a16="http://schemas.microsoft.com/office/drawing/2014/main" id="{F0923671-E328-1353-83F2-3C8AC2DB6C70}"/>
                </a:ext>
              </a:extLst>
            </p:cNvPr>
            <p:cNvSpPr/>
            <p:nvPr/>
          </p:nvSpPr>
          <p:spPr>
            <a:xfrm>
              <a:off x="-52988772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8" name="Ellipse 2297">
              <a:extLst>
                <a:ext uri="{FF2B5EF4-FFF2-40B4-BE49-F238E27FC236}">
                  <a16:creationId xmlns:a16="http://schemas.microsoft.com/office/drawing/2014/main" id="{023CD051-0278-D536-7746-86F91F1E3C71}"/>
                </a:ext>
              </a:extLst>
            </p:cNvPr>
            <p:cNvSpPr/>
            <p:nvPr/>
          </p:nvSpPr>
          <p:spPr>
            <a:xfrm>
              <a:off x="-53402765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9" name="Ellipse 2298">
              <a:extLst>
                <a:ext uri="{FF2B5EF4-FFF2-40B4-BE49-F238E27FC236}">
                  <a16:creationId xmlns:a16="http://schemas.microsoft.com/office/drawing/2014/main" id="{DBE31A17-B677-79DA-2F07-1E5A4234D34B}"/>
                </a:ext>
              </a:extLst>
            </p:cNvPr>
            <p:cNvSpPr/>
            <p:nvPr/>
          </p:nvSpPr>
          <p:spPr>
            <a:xfrm>
              <a:off x="-50953369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0" name="Ellipse 2299">
              <a:extLst>
                <a:ext uri="{FF2B5EF4-FFF2-40B4-BE49-F238E27FC236}">
                  <a16:creationId xmlns:a16="http://schemas.microsoft.com/office/drawing/2014/main" id="{E2FDC136-E8D1-0822-D3CF-C8D021A39803}"/>
                </a:ext>
              </a:extLst>
            </p:cNvPr>
            <p:cNvSpPr/>
            <p:nvPr/>
          </p:nvSpPr>
          <p:spPr>
            <a:xfrm>
              <a:off x="-48159341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1" name="Ellipse 2300">
              <a:extLst>
                <a:ext uri="{FF2B5EF4-FFF2-40B4-BE49-F238E27FC236}">
                  <a16:creationId xmlns:a16="http://schemas.microsoft.com/office/drawing/2014/main" id="{D9212434-A41A-AFA8-1320-10FF4159D51B}"/>
                </a:ext>
              </a:extLst>
            </p:cNvPr>
            <p:cNvSpPr/>
            <p:nvPr/>
          </p:nvSpPr>
          <p:spPr>
            <a:xfrm>
              <a:off x="-48228219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2" name="Ellipse 2301">
              <a:extLst>
                <a:ext uri="{FF2B5EF4-FFF2-40B4-BE49-F238E27FC236}">
                  <a16:creationId xmlns:a16="http://schemas.microsoft.com/office/drawing/2014/main" id="{297096A5-FCF8-F1FB-1A30-A3202C03E8A4}"/>
                </a:ext>
              </a:extLst>
            </p:cNvPr>
            <p:cNvSpPr/>
            <p:nvPr/>
          </p:nvSpPr>
          <p:spPr>
            <a:xfrm>
              <a:off x="-48298064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3" name="Ellipse 2302">
              <a:extLst>
                <a:ext uri="{FF2B5EF4-FFF2-40B4-BE49-F238E27FC236}">
                  <a16:creationId xmlns:a16="http://schemas.microsoft.com/office/drawing/2014/main" id="{B4B193AA-8837-8070-BE51-3ED0E1EBCD2D}"/>
                </a:ext>
              </a:extLst>
            </p:cNvPr>
            <p:cNvSpPr/>
            <p:nvPr/>
          </p:nvSpPr>
          <p:spPr>
            <a:xfrm>
              <a:off x="-48573334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4" name="Ellipse 2303">
              <a:extLst>
                <a:ext uri="{FF2B5EF4-FFF2-40B4-BE49-F238E27FC236}">
                  <a16:creationId xmlns:a16="http://schemas.microsoft.com/office/drawing/2014/main" id="{B6765305-8D4E-BAFA-1E1E-1242BAB4CC2B}"/>
                </a:ext>
              </a:extLst>
            </p:cNvPr>
            <p:cNvSpPr/>
            <p:nvPr/>
          </p:nvSpPr>
          <p:spPr>
            <a:xfrm>
              <a:off x="-48642212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5" name="Ellipse 2304">
              <a:extLst>
                <a:ext uri="{FF2B5EF4-FFF2-40B4-BE49-F238E27FC236}">
                  <a16:creationId xmlns:a16="http://schemas.microsoft.com/office/drawing/2014/main" id="{B5F990D5-D81C-A1CC-15FD-6BB88F314821}"/>
                </a:ext>
              </a:extLst>
            </p:cNvPr>
            <p:cNvSpPr/>
            <p:nvPr/>
          </p:nvSpPr>
          <p:spPr>
            <a:xfrm>
              <a:off x="-48712056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6" name="Ellipse 2305">
              <a:extLst>
                <a:ext uri="{FF2B5EF4-FFF2-40B4-BE49-F238E27FC236}">
                  <a16:creationId xmlns:a16="http://schemas.microsoft.com/office/drawing/2014/main" id="{75AF2DED-7F0F-690C-E671-373ADB3B6C1C}"/>
                </a:ext>
              </a:extLst>
            </p:cNvPr>
            <p:cNvSpPr/>
            <p:nvPr/>
          </p:nvSpPr>
          <p:spPr>
            <a:xfrm>
              <a:off x="-48917482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7" name="Ellipse 2306">
              <a:extLst>
                <a:ext uri="{FF2B5EF4-FFF2-40B4-BE49-F238E27FC236}">
                  <a16:creationId xmlns:a16="http://schemas.microsoft.com/office/drawing/2014/main" id="{9238BD69-AAFA-2EA2-65F1-B7EB4E73BEC3}"/>
                </a:ext>
              </a:extLst>
            </p:cNvPr>
            <p:cNvSpPr/>
            <p:nvPr/>
          </p:nvSpPr>
          <p:spPr>
            <a:xfrm>
              <a:off x="-48987326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8" name="Ellipse 2307">
              <a:extLst>
                <a:ext uri="{FF2B5EF4-FFF2-40B4-BE49-F238E27FC236}">
                  <a16:creationId xmlns:a16="http://schemas.microsoft.com/office/drawing/2014/main" id="{7607B7BE-33D4-1241-7B0E-0A40E4BA8FE5}"/>
                </a:ext>
              </a:extLst>
            </p:cNvPr>
            <p:cNvSpPr/>
            <p:nvPr/>
          </p:nvSpPr>
          <p:spPr>
            <a:xfrm>
              <a:off x="-49056204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9" name="Ellipse 2308">
              <a:extLst>
                <a:ext uri="{FF2B5EF4-FFF2-40B4-BE49-F238E27FC236}">
                  <a16:creationId xmlns:a16="http://schemas.microsoft.com/office/drawing/2014/main" id="{98B74315-8A78-45A4-390E-3222FCFD5923}"/>
                </a:ext>
              </a:extLst>
            </p:cNvPr>
            <p:cNvSpPr/>
            <p:nvPr/>
          </p:nvSpPr>
          <p:spPr>
            <a:xfrm>
              <a:off x="-49331474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0" name="Ellipse 2309">
              <a:extLst>
                <a:ext uri="{FF2B5EF4-FFF2-40B4-BE49-F238E27FC236}">
                  <a16:creationId xmlns:a16="http://schemas.microsoft.com/office/drawing/2014/main" id="{BBFD40FE-3730-F969-BCCE-BE6AF9157FEE}"/>
                </a:ext>
              </a:extLst>
            </p:cNvPr>
            <p:cNvSpPr/>
            <p:nvPr/>
          </p:nvSpPr>
          <p:spPr>
            <a:xfrm>
              <a:off x="-49401319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1" name="Ellipse 2310">
              <a:extLst>
                <a:ext uri="{FF2B5EF4-FFF2-40B4-BE49-F238E27FC236}">
                  <a16:creationId xmlns:a16="http://schemas.microsoft.com/office/drawing/2014/main" id="{CADBDAED-9154-101C-67D6-0776A54ADB5E}"/>
                </a:ext>
              </a:extLst>
            </p:cNvPr>
            <p:cNvSpPr/>
            <p:nvPr/>
          </p:nvSpPr>
          <p:spPr>
            <a:xfrm>
              <a:off x="-49470197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2" name="Ellipse 2311">
              <a:extLst>
                <a:ext uri="{FF2B5EF4-FFF2-40B4-BE49-F238E27FC236}">
                  <a16:creationId xmlns:a16="http://schemas.microsoft.com/office/drawing/2014/main" id="{B355A5D9-A96E-1402-F310-CF19868CD5A8}"/>
                </a:ext>
              </a:extLst>
            </p:cNvPr>
            <p:cNvSpPr/>
            <p:nvPr/>
          </p:nvSpPr>
          <p:spPr>
            <a:xfrm>
              <a:off x="-51298403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3" name="Ellipse 2312">
              <a:extLst>
                <a:ext uri="{FF2B5EF4-FFF2-40B4-BE49-F238E27FC236}">
                  <a16:creationId xmlns:a16="http://schemas.microsoft.com/office/drawing/2014/main" id="{625DC8BB-EFAA-106F-5584-76A96832062C}"/>
                </a:ext>
              </a:extLst>
            </p:cNvPr>
            <p:cNvSpPr/>
            <p:nvPr/>
          </p:nvSpPr>
          <p:spPr>
            <a:xfrm>
              <a:off x="-49608356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4" name="Ellipse 2313">
              <a:extLst>
                <a:ext uri="{FF2B5EF4-FFF2-40B4-BE49-F238E27FC236}">
                  <a16:creationId xmlns:a16="http://schemas.microsoft.com/office/drawing/2014/main" id="{3F2D3899-9142-1125-58C2-631068CE781F}"/>
                </a:ext>
              </a:extLst>
            </p:cNvPr>
            <p:cNvSpPr/>
            <p:nvPr/>
          </p:nvSpPr>
          <p:spPr>
            <a:xfrm>
              <a:off x="-49745467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5" name="Ellipse 2314">
              <a:extLst>
                <a:ext uri="{FF2B5EF4-FFF2-40B4-BE49-F238E27FC236}">
                  <a16:creationId xmlns:a16="http://schemas.microsoft.com/office/drawing/2014/main" id="{FFA05B08-00D2-61AF-5BF6-372163E92248}"/>
                </a:ext>
              </a:extLst>
            </p:cNvPr>
            <p:cNvSpPr/>
            <p:nvPr/>
          </p:nvSpPr>
          <p:spPr>
            <a:xfrm>
              <a:off x="-49815312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6" name="Ellipse 2315">
              <a:extLst>
                <a:ext uri="{FF2B5EF4-FFF2-40B4-BE49-F238E27FC236}">
                  <a16:creationId xmlns:a16="http://schemas.microsoft.com/office/drawing/2014/main" id="{0D8EECC1-6142-3443-3FDE-F8CDCCDD9008}"/>
                </a:ext>
              </a:extLst>
            </p:cNvPr>
            <p:cNvSpPr/>
            <p:nvPr/>
          </p:nvSpPr>
          <p:spPr>
            <a:xfrm>
              <a:off x="-49884190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7" name="Ellipse 2316">
              <a:extLst>
                <a:ext uri="{FF2B5EF4-FFF2-40B4-BE49-F238E27FC236}">
                  <a16:creationId xmlns:a16="http://schemas.microsoft.com/office/drawing/2014/main" id="{3E2C3BC5-3DB2-AF5B-2785-E64FCC9A7B52}"/>
                </a:ext>
              </a:extLst>
            </p:cNvPr>
            <p:cNvSpPr/>
            <p:nvPr/>
          </p:nvSpPr>
          <p:spPr>
            <a:xfrm>
              <a:off x="-51367361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8" name="Ellipse 2317">
              <a:extLst>
                <a:ext uri="{FF2B5EF4-FFF2-40B4-BE49-F238E27FC236}">
                  <a16:creationId xmlns:a16="http://schemas.microsoft.com/office/drawing/2014/main" id="{108AEA2F-01CF-1FCF-D9A1-B120C3A2818F}"/>
                </a:ext>
              </a:extLst>
            </p:cNvPr>
            <p:cNvSpPr/>
            <p:nvPr/>
          </p:nvSpPr>
          <p:spPr>
            <a:xfrm>
              <a:off x="-50022348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9" name="Ellipse 2318">
              <a:extLst>
                <a:ext uri="{FF2B5EF4-FFF2-40B4-BE49-F238E27FC236}">
                  <a16:creationId xmlns:a16="http://schemas.microsoft.com/office/drawing/2014/main" id="{C5E95EE4-18D1-0E4F-EB87-A658DF7B4309}"/>
                </a:ext>
              </a:extLst>
            </p:cNvPr>
            <p:cNvSpPr/>
            <p:nvPr/>
          </p:nvSpPr>
          <p:spPr>
            <a:xfrm>
              <a:off x="-50159460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0" name="Ellipse 2319">
              <a:extLst>
                <a:ext uri="{FF2B5EF4-FFF2-40B4-BE49-F238E27FC236}">
                  <a16:creationId xmlns:a16="http://schemas.microsoft.com/office/drawing/2014/main" id="{4FBF14C1-01F9-8DE3-11CC-8FC8343C18CC}"/>
                </a:ext>
              </a:extLst>
            </p:cNvPr>
            <p:cNvSpPr/>
            <p:nvPr/>
          </p:nvSpPr>
          <p:spPr>
            <a:xfrm>
              <a:off x="-50229304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1" name="Ellipse 2320">
              <a:extLst>
                <a:ext uri="{FF2B5EF4-FFF2-40B4-BE49-F238E27FC236}">
                  <a16:creationId xmlns:a16="http://schemas.microsoft.com/office/drawing/2014/main" id="{708551EB-EBFD-E8D2-08C3-5A8BCA52E363}"/>
                </a:ext>
              </a:extLst>
            </p:cNvPr>
            <p:cNvSpPr/>
            <p:nvPr/>
          </p:nvSpPr>
          <p:spPr>
            <a:xfrm>
              <a:off x="-47986703" y="-85636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2" name="Ellipse 2321">
              <a:extLst>
                <a:ext uri="{FF2B5EF4-FFF2-40B4-BE49-F238E27FC236}">
                  <a16:creationId xmlns:a16="http://schemas.microsoft.com/office/drawing/2014/main" id="{CA3DF867-482E-F315-2928-110EF6441F49}"/>
                </a:ext>
              </a:extLst>
            </p:cNvPr>
            <p:cNvSpPr/>
            <p:nvPr/>
          </p:nvSpPr>
          <p:spPr>
            <a:xfrm>
              <a:off x="-50367302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3" name="Ellipse 2322">
              <a:extLst>
                <a:ext uri="{FF2B5EF4-FFF2-40B4-BE49-F238E27FC236}">
                  <a16:creationId xmlns:a16="http://schemas.microsoft.com/office/drawing/2014/main" id="{637A72BB-5630-B98B-3AE7-B81ACF21F418}"/>
                </a:ext>
              </a:extLst>
            </p:cNvPr>
            <p:cNvSpPr/>
            <p:nvPr/>
          </p:nvSpPr>
          <p:spPr>
            <a:xfrm>
              <a:off x="-50436341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4" name="Ellipse 2323">
              <a:extLst>
                <a:ext uri="{FF2B5EF4-FFF2-40B4-BE49-F238E27FC236}">
                  <a16:creationId xmlns:a16="http://schemas.microsoft.com/office/drawing/2014/main" id="{C6B43686-3DE9-FADF-34FF-C437481B91A1}"/>
                </a:ext>
              </a:extLst>
            </p:cNvPr>
            <p:cNvSpPr/>
            <p:nvPr/>
          </p:nvSpPr>
          <p:spPr>
            <a:xfrm>
              <a:off x="-50573452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5" name="Ellipse 2324">
              <a:extLst>
                <a:ext uri="{FF2B5EF4-FFF2-40B4-BE49-F238E27FC236}">
                  <a16:creationId xmlns:a16="http://schemas.microsoft.com/office/drawing/2014/main" id="{86083DD2-34EC-6F63-13AE-71A8D8FC6A9E}"/>
                </a:ext>
              </a:extLst>
            </p:cNvPr>
            <p:cNvSpPr/>
            <p:nvPr/>
          </p:nvSpPr>
          <p:spPr>
            <a:xfrm>
              <a:off x="-50643297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6" name="Ellipse 2325">
              <a:extLst>
                <a:ext uri="{FF2B5EF4-FFF2-40B4-BE49-F238E27FC236}">
                  <a16:creationId xmlns:a16="http://schemas.microsoft.com/office/drawing/2014/main" id="{46EB9D53-3FAB-B91D-35B5-60A86C2F80EE}"/>
                </a:ext>
              </a:extLst>
            </p:cNvPr>
            <p:cNvSpPr/>
            <p:nvPr/>
          </p:nvSpPr>
          <p:spPr>
            <a:xfrm>
              <a:off x="-50781295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7" name="Ellipse 2326">
              <a:extLst>
                <a:ext uri="{FF2B5EF4-FFF2-40B4-BE49-F238E27FC236}">
                  <a16:creationId xmlns:a16="http://schemas.microsoft.com/office/drawing/2014/main" id="{82AF3805-CE7A-7EC5-A4E6-A1FC07E0C6CC}"/>
                </a:ext>
              </a:extLst>
            </p:cNvPr>
            <p:cNvSpPr/>
            <p:nvPr/>
          </p:nvSpPr>
          <p:spPr>
            <a:xfrm>
              <a:off x="-50850334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8" name="Ellipse 2327">
              <a:extLst>
                <a:ext uri="{FF2B5EF4-FFF2-40B4-BE49-F238E27FC236}">
                  <a16:creationId xmlns:a16="http://schemas.microsoft.com/office/drawing/2014/main" id="{747F9E4B-716C-9944-4618-E1B9B75FF90E}"/>
                </a:ext>
              </a:extLst>
            </p:cNvPr>
            <p:cNvSpPr/>
            <p:nvPr/>
          </p:nvSpPr>
          <p:spPr>
            <a:xfrm>
              <a:off x="-50987445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9" name="Ellipse 2328">
              <a:extLst>
                <a:ext uri="{FF2B5EF4-FFF2-40B4-BE49-F238E27FC236}">
                  <a16:creationId xmlns:a16="http://schemas.microsoft.com/office/drawing/2014/main" id="{17994112-91D9-E0CF-EFCD-A8C1955D0AC1}"/>
                </a:ext>
              </a:extLst>
            </p:cNvPr>
            <p:cNvSpPr/>
            <p:nvPr/>
          </p:nvSpPr>
          <p:spPr>
            <a:xfrm>
              <a:off x="-51057290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0" name="Ellipse 2329">
              <a:extLst>
                <a:ext uri="{FF2B5EF4-FFF2-40B4-BE49-F238E27FC236}">
                  <a16:creationId xmlns:a16="http://schemas.microsoft.com/office/drawing/2014/main" id="{00282FBD-ADD5-59B7-B237-CDA8C91FA874}"/>
                </a:ext>
              </a:extLst>
            </p:cNvPr>
            <p:cNvSpPr/>
            <p:nvPr/>
          </p:nvSpPr>
          <p:spPr>
            <a:xfrm>
              <a:off x="-51712395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1" name="Ellipse 2330">
              <a:extLst>
                <a:ext uri="{FF2B5EF4-FFF2-40B4-BE49-F238E27FC236}">
                  <a16:creationId xmlns:a16="http://schemas.microsoft.com/office/drawing/2014/main" id="{6D8CFA37-83CC-4E03-9A25-ADD30FCF1EB2}"/>
                </a:ext>
              </a:extLst>
            </p:cNvPr>
            <p:cNvSpPr/>
            <p:nvPr/>
          </p:nvSpPr>
          <p:spPr>
            <a:xfrm>
              <a:off x="-51195287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2" name="Ellipse 2331">
              <a:extLst>
                <a:ext uri="{FF2B5EF4-FFF2-40B4-BE49-F238E27FC236}">
                  <a16:creationId xmlns:a16="http://schemas.microsoft.com/office/drawing/2014/main" id="{FCE6811C-1D13-0F3F-CC30-01E84E83818A}"/>
                </a:ext>
              </a:extLst>
            </p:cNvPr>
            <p:cNvSpPr/>
            <p:nvPr/>
          </p:nvSpPr>
          <p:spPr>
            <a:xfrm>
              <a:off x="-51264326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3" name="Ellipse 2332">
              <a:extLst>
                <a:ext uri="{FF2B5EF4-FFF2-40B4-BE49-F238E27FC236}">
                  <a16:creationId xmlns:a16="http://schemas.microsoft.com/office/drawing/2014/main" id="{6640750D-AD00-DD96-EC24-7A902914A83B}"/>
                </a:ext>
              </a:extLst>
            </p:cNvPr>
            <p:cNvSpPr/>
            <p:nvPr/>
          </p:nvSpPr>
          <p:spPr>
            <a:xfrm>
              <a:off x="-51401438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4" name="Ellipse 2333">
              <a:extLst>
                <a:ext uri="{FF2B5EF4-FFF2-40B4-BE49-F238E27FC236}">
                  <a16:creationId xmlns:a16="http://schemas.microsoft.com/office/drawing/2014/main" id="{0763C03D-9A2F-BF0F-5EE6-93A007F66B74}"/>
                </a:ext>
              </a:extLst>
            </p:cNvPr>
            <p:cNvSpPr/>
            <p:nvPr/>
          </p:nvSpPr>
          <p:spPr>
            <a:xfrm>
              <a:off x="-51678319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5" name="Ellipse 2334">
              <a:extLst>
                <a:ext uri="{FF2B5EF4-FFF2-40B4-BE49-F238E27FC236}">
                  <a16:creationId xmlns:a16="http://schemas.microsoft.com/office/drawing/2014/main" id="{0B200458-2A74-90E9-1D45-C057560F4F20}"/>
                </a:ext>
              </a:extLst>
            </p:cNvPr>
            <p:cNvSpPr/>
            <p:nvPr/>
          </p:nvSpPr>
          <p:spPr>
            <a:xfrm>
              <a:off x="-51781354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6" name="Ellipse 2335">
              <a:extLst>
                <a:ext uri="{FF2B5EF4-FFF2-40B4-BE49-F238E27FC236}">
                  <a16:creationId xmlns:a16="http://schemas.microsoft.com/office/drawing/2014/main" id="{1B278AF9-78E5-4015-91E4-68E051BBFB78}"/>
                </a:ext>
              </a:extLst>
            </p:cNvPr>
            <p:cNvSpPr/>
            <p:nvPr/>
          </p:nvSpPr>
          <p:spPr>
            <a:xfrm>
              <a:off x="-51815430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7" name="Ellipse 2336">
              <a:extLst>
                <a:ext uri="{FF2B5EF4-FFF2-40B4-BE49-F238E27FC236}">
                  <a16:creationId xmlns:a16="http://schemas.microsoft.com/office/drawing/2014/main" id="{F063A503-1ECB-8784-7F44-5400DA7369F0}"/>
                </a:ext>
              </a:extLst>
            </p:cNvPr>
            <p:cNvSpPr/>
            <p:nvPr/>
          </p:nvSpPr>
          <p:spPr>
            <a:xfrm>
              <a:off x="-49987627" y="-72494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8" name="Ellipse 2337">
              <a:extLst>
                <a:ext uri="{FF2B5EF4-FFF2-40B4-BE49-F238E27FC236}">
                  <a16:creationId xmlns:a16="http://schemas.microsoft.com/office/drawing/2014/main" id="{12B2B363-9707-A69E-420C-87641C6682A7}"/>
                </a:ext>
              </a:extLst>
            </p:cNvPr>
            <p:cNvSpPr/>
            <p:nvPr/>
          </p:nvSpPr>
          <p:spPr>
            <a:xfrm>
              <a:off x="-47642072" y="-85635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9" name="Ellipse 2338">
              <a:extLst>
                <a:ext uri="{FF2B5EF4-FFF2-40B4-BE49-F238E27FC236}">
                  <a16:creationId xmlns:a16="http://schemas.microsoft.com/office/drawing/2014/main" id="{67D6500C-A289-C4F4-625B-896F56896E3E}"/>
                </a:ext>
              </a:extLst>
            </p:cNvPr>
            <p:cNvSpPr/>
            <p:nvPr/>
          </p:nvSpPr>
          <p:spPr>
            <a:xfrm>
              <a:off x="-52092312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0" name="Ellipse 2339">
              <a:extLst>
                <a:ext uri="{FF2B5EF4-FFF2-40B4-BE49-F238E27FC236}">
                  <a16:creationId xmlns:a16="http://schemas.microsoft.com/office/drawing/2014/main" id="{D633E377-03CE-964B-EDA3-3248A4995B7B}"/>
                </a:ext>
              </a:extLst>
            </p:cNvPr>
            <p:cNvSpPr/>
            <p:nvPr/>
          </p:nvSpPr>
          <p:spPr>
            <a:xfrm>
              <a:off x="-52229423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1" name="Ellipse 2340">
              <a:extLst>
                <a:ext uri="{FF2B5EF4-FFF2-40B4-BE49-F238E27FC236}">
                  <a16:creationId xmlns:a16="http://schemas.microsoft.com/office/drawing/2014/main" id="{5658A409-FD36-8647-41DF-D322E4FEC983}"/>
                </a:ext>
              </a:extLst>
            </p:cNvPr>
            <p:cNvSpPr/>
            <p:nvPr/>
          </p:nvSpPr>
          <p:spPr>
            <a:xfrm>
              <a:off x="-52506304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2" name="Ellipse 2341">
              <a:extLst>
                <a:ext uri="{FF2B5EF4-FFF2-40B4-BE49-F238E27FC236}">
                  <a16:creationId xmlns:a16="http://schemas.microsoft.com/office/drawing/2014/main" id="{B72499BB-51B0-D0B1-F662-32BA9DE61E03}"/>
                </a:ext>
              </a:extLst>
            </p:cNvPr>
            <p:cNvSpPr/>
            <p:nvPr/>
          </p:nvSpPr>
          <p:spPr>
            <a:xfrm>
              <a:off x="-52712294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3" name="Ellipse 2342">
              <a:extLst>
                <a:ext uri="{FF2B5EF4-FFF2-40B4-BE49-F238E27FC236}">
                  <a16:creationId xmlns:a16="http://schemas.microsoft.com/office/drawing/2014/main" id="{48CDB678-898D-9B0B-5DF7-384AA2385FB5}"/>
                </a:ext>
              </a:extLst>
            </p:cNvPr>
            <p:cNvSpPr/>
            <p:nvPr/>
          </p:nvSpPr>
          <p:spPr>
            <a:xfrm>
              <a:off x="-52850372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4" name="Ellipse 2343">
              <a:extLst>
                <a:ext uri="{FF2B5EF4-FFF2-40B4-BE49-F238E27FC236}">
                  <a16:creationId xmlns:a16="http://schemas.microsoft.com/office/drawing/2014/main" id="{147F52FC-F103-51B0-FC45-AFBBACF32E8C}"/>
                </a:ext>
              </a:extLst>
            </p:cNvPr>
            <p:cNvSpPr/>
            <p:nvPr/>
          </p:nvSpPr>
          <p:spPr>
            <a:xfrm>
              <a:off x="-52920297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5" name="Ellipse 2344">
              <a:extLst>
                <a:ext uri="{FF2B5EF4-FFF2-40B4-BE49-F238E27FC236}">
                  <a16:creationId xmlns:a16="http://schemas.microsoft.com/office/drawing/2014/main" id="{72417F26-2445-5A38-B0A9-943FDACE70D5}"/>
                </a:ext>
              </a:extLst>
            </p:cNvPr>
            <p:cNvSpPr/>
            <p:nvPr/>
          </p:nvSpPr>
          <p:spPr>
            <a:xfrm>
              <a:off x="-53057408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6" name="Ellipse 2345">
              <a:extLst>
                <a:ext uri="{FF2B5EF4-FFF2-40B4-BE49-F238E27FC236}">
                  <a16:creationId xmlns:a16="http://schemas.microsoft.com/office/drawing/2014/main" id="{4E046D54-3FC7-9474-CD44-583CE89EBF52}"/>
                </a:ext>
              </a:extLst>
            </p:cNvPr>
            <p:cNvSpPr/>
            <p:nvPr/>
          </p:nvSpPr>
          <p:spPr>
            <a:xfrm>
              <a:off x="-53126286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7" name="Ellipse 2346">
              <a:extLst>
                <a:ext uri="{FF2B5EF4-FFF2-40B4-BE49-F238E27FC236}">
                  <a16:creationId xmlns:a16="http://schemas.microsoft.com/office/drawing/2014/main" id="{7070232D-F655-383C-C232-29F7B2DB08D6}"/>
                </a:ext>
              </a:extLst>
            </p:cNvPr>
            <p:cNvSpPr/>
            <p:nvPr/>
          </p:nvSpPr>
          <p:spPr>
            <a:xfrm>
              <a:off x="-52126388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8" name="Ellipse 2347">
              <a:extLst>
                <a:ext uri="{FF2B5EF4-FFF2-40B4-BE49-F238E27FC236}">
                  <a16:creationId xmlns:a16="http://schemas.microsoft.com/office/drawing/2014/main" id="{F74AA445-FFB3-41B1-2BC4-0437DF440C91}"/>
                </a:ext>
              </a:extLst>
            </p:cNvPr>
            <p:cNvSpPr/>
            <p:nvPr/>
          </p:nvSpPr>
          <p:spPr>
            <a:xfrm>
              <a:off x="-49228681" y="-724962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9" name="Ellipse 2348">
              <a:extLst>
                <a:ext uri="{FF2B5EF4-FFF2-40B4-BE49-F238E27FC236}">
                  <a16:creationId xmlns:a16="http://schemas.microsoft.com/office/drawing/2014/main" id="{8E50F4E7-B834-F35A-91B7-3F11CBC9A301}"/>
                </a:ext>
              </a:extLst>
            </p:cNvPr>
            <p:cNvSpPr/>
            <p:nvPr/>
          </p:nvSpPr>
          <p:spPr>
            <a:xfrm>
              <a:off x="-52195347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0" name="Ellipse 2349">
              <a:extLst>
                <a:ext uri="{FF2B5EF4-FFF2-40B4-BE49-F238E27FC236}">
                  <a16:creationId xmlns:a16="http://schemas.microsoft.com/office/drawing/2014/main" id="{1BBBE0D2-2973-9802-9292-857E1403E84E}"/>
                </a:ext>
              </a:extLst>
            </p:cNvPr>
            <p:cNvSpPr/>
            <p:nvPr/>
          </p:nvSpPr>
          <p:spPr>
            <a:xfrm>
              <a:off x="-52367743" y="-85033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1" name="Ellipse 2350">
              <a:extLst>
                <a:ext uri="{FF2B5EF4-FFF2-40B4-BE49-F238E27FC236}">
                  <a16:creationId xmlns:a16="http://schemas.microsoft.com/office/drawing/2014/main" id="{E0B8243E-D83D-65CC-78F1-2CBCFCE8F679}"/>
                </a:ext>
              </a:extLst>
            </p:cNvPr>
            <p:cNvSpPr/>
            <p:nvPr/>
          </p:nvSpPr>
          <p:spPr>
            <a:xfrm>
              <a:off x="-53264364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2" name="Ellipse 2351">
              <a:extLst>
                <a:ext uri="{FF2B5EF4-FFF2-40B4-BE49-F238E27FC236}">
                  <a16:creationId xmlns:a16="http://schemas.microsoft.com/office/drawing/2014/main" id="{62DEF470-A554-E1DF-39CB-B650DAE48D7A}"/>
                </a:ext>
              </a:extLst>
            </p:cNvPr>
            <p:cNvSpPr/>
            <p:nvPr/>
          </p:nvSpPr>
          <p:spPr>
            <a:xfrm>
              <a:off x="-53334290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3" name="Ellipse 2352">
              <a:extLst>
                <a:ext uri="{FF2B5EF4-FFF2-40B4-BE49-F238E27FC236}">
                  <a16:creationId xmlns:a16="http://schemas.microsoft.com/office/drawing/2014/main" id="{50F9F56A-4391-7246-077D-01EB6387F665}"/>
                </a:ext>
              </a:extLst>
            </p:cNvPr>
            <p:cNvSpPr/>
            <p:nvPr/>
          </p:nvSpPr>
          <p:spPr>
            <a:xfrm>
              <a:off x="-53471401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4" name="Ellipse 2353">
              <a:extLst>
                <a:ext uri="{FF2B5EF4-FFF2-40B4-BE49-F238E27FC236}">
                  <a16:creationId xmlns:a16="http://schemas.microsoft.com/office/drawing/2014/main" id="{5CE2ED62-B4B4-E178-3874-184B814CD971}"/>
                </a:ext>
              </a:extLst>
            </p:cNvPr>
            <p:cNvSpPr/>
            <p:nvPr/>
          </p:nvSpPr>
          <p:spPr>
            <a:xfrm>
              <a:off x="-48814689" y="-724962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5" name="Ellipse 2354">
              <a:extLst>
                <a:ext uri="{FF2B5EF4-FFF2-40B4-BE49-F238E27FC236}">
                  <a16:creationId xmlns:a16="http://schemas.microsoft.com/office/drawing/2014/main" id="{4B6EB0EF-E34B-5219-CD34-902E75276C45}"/>
                </a:ext>
              </a:extLst>
            </p:cNvPr>
            <p:cNvSpPr/>
            <p:nvPr/>
          </p:nvSpPr>
          <p:spPr>
            <a:xfrm>
              <a:off x="-53540279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6" name="Ellipse 2355">
              <a:extLst>
                <a:ext uri="{FF2B5EF4-FFF2-40B4-BE49-F238E27FC236}">
                  <a16:creationId xmlns:a16="http://schemas.microsoft.com/office/drawing/2014/main" id="{38E734BB-456B-616A-8641-04EB5C88C103}"/>
                </a:ext>
              </a:extLst>
            </p:cNvPr>
            <p:cNvSpPr/>
            <p:nvPr/>
          </p:nvSpPr>
          <p:spPr>
            <a:xfrm>
              <a:off x="-48193740" y="-71300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7" name="Ellipse 2356">
              <a:extLst>
                <a:ext uri="{FF2B5EF4-FFF2-40B4-BE49-F238E27FC236}">
                  <a16:creationId xmlns:a16="http://schemas.microsoft.com/office/drawing/2014/main" id="{1ABC5F54-E016-F787-BCF7-AD1650055931}"/>
                </a:ext>
              </a:extLst>
            </p:cNvPr>
            <p:cNvSpPr/>
            <p:nvPr/>
          </p:nvSpPr>
          <p:spPr>
            <a:xfrm>
              <a:off x="-48469896" y="-71293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8" name="Ellipse 2357">
              <a:extLst>
                <a:ext uri="{FF2B5EF4-FFF2-40B4-BE49-F238E27FC236}">
                  <a16:creationId xmlns:a16="http://schemas.microsoft.com/office/drawing/2014/main" id="{DBCC242C-DA9F-B2DA-E648-5DFE577F45FC}"/>
                </a:ext>
              </a:extLst>
            </p:cNvPr>
            <p:cNvSpPr/>
            <p:nvPr/>
          </p:nvSpPr>
          <p:spPr>
            <a:xfrm>
              <a:off x="-48607732" y="-71300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9" name="Ellipse 2358">
              <a:extLst>
                <a:ext uri="{FF2B5EF4-FFF2-40B4-BE49-F238E27FC236}">
                  <a16:creationId xmlns:a16="http://schemas.microsoft.com/office/drawing/2014/main" id="{2F9807D3-5BDA-B881-CB19-972E5FC4F5DC}"/>
                </a:ext>
              </a:extLst>
            </p:cNvPr>
            <p:cNvSpPr/>
            <p:nvPr/>
          </p:nvSpPr>
          <p:spPr>
            <a:xfrm>
              <a:off x="-51953831" y="-85033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0" name="Ellipse 2359">
              <a:extLst>
                <a:ext uri="{FF2B5EF4-FFF2-40B4-BE49-F238E27FC236}">
                  <a16:creationId xmlns:a16="http://schemas.microsoft.com/office/drawing/2014/main" id="{6745202E-EA51-A480-97D0-A0F763AAD4B5}"/>
                </a:ext>
              </a:extLst>
            </p:cNvPr>
            <p:cNvSpPr/>
            <p:nvPr/>
          </p:nvSpPr>
          <p:spPr>
            <a:xfrm>
              <a:off x="-48400696" y="-724962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1" name="Ellipse 2360">
              <a:extLst>
                <a:ext uri="{FF2B5EF4-FFF2-40B4-BE49-F238E27FC236}">
                  <a16:creationId xmlns:a16="http://schemas.microsoft.com/office/drawing/2014/main" id="{C76288A9-E650-4C13-50ED-1548508D83CF}"/>
                </a:ext>
              </a:extLst>
            </p:cNvPr>
            <p:cNvSpPr/>
            <p:nvPr/>
          </p:nvSpPr>
          <p:spPr>
            <a:xfrm>
              <a:off x="-49021725" y="-71300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2" name="Ellipse 2361">
              <a:extLst>
                <a:ext uri="{FF2B5EF4-FFF2-40B4-BE49-F238E27FC236}">
                  <a16:creationId xmlns:a16="http://schemas.microsoft.com/office/drawing/2014/main" id="{258E13DE-A74E-1CC9-FB03-8CBCB7B9CF75}"/>
                </a:ext>
              </a:extLst>
            </p:cNvPr>
            <p:cNvSpPr/>
            <p:nvPr/>
          </p:nvSpPr>
          <p:spPr>
            <a:xfrm>
              <a:off x="-49159642" y="-71293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3" name="Ellipse 2362">
              <a:extLst>
                <a:ext uri="{FF2B5EF4-FFF2-40B4-BE49-F238E27FC236}">
                  <a16:creationId xmlns:a16="http://schemas.microsoft.com/office/drawing/2014/main" id="{4D24897F-ECDD-943E-D4BF-5F9F0C90390C}"/>
                </a:ext>
              </a:extLst>
            </p:cNvPr>
            <p:cNvSpPr/>
            <p:nvPr/>
          </p:nvSpPr>
          <p:spPr>
            <a:xfrm>
              <a:off x="-49573635" y="-71293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4" name="Ellipse 2363">
              <a:extLst>
                <a:ext uri="{FF2B5EF4-FFF2-40B4-BE49-F238E27FC236}">
                  <a16:creationId xmlns:a16="http://schemas.microsoft.com/office/drawing/2014/main" id="{26C33695-4ECB-6EE4-CE2A-08DCBF36B2CD}"/>
                </a:ext>
              </a:extLst>
            </p:cNvPr>
            <p:cNvSpPr/>
            <p:nvPr/>
          </p:nvSpPr>
          <p:spPr>
            <a:xfrm>
              <a:off x="-53540521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5" name="Ellipse 2364">
              <a:extLst>
                <a:ext uri="{FF2B5EF4-FFF2-40B4-BE49-F238E27FC236}">
                  <a16:creationId xmlns:a16="http://schemas.microsoft.com/office/drawing/2014/main" id="{8D39CD69-8ED9-B6A3-F732-1CAFC3622724}"/>
                </a:ext>
              </a:extLst>
            </p:cNvPr>
            <p:cNvSpPr/>
            <p:nvPr/>
          </p:nvSpPr>
          <p:spPr>
            <a:xfrm>
              <a:off x="-51539838" y="-85033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6" name="Ellipse 2365">
              <a:extLst>
                <a:ext uri="{FF2B5EF4-FFF2-40B4-BE49-F238E27FC236}">
                  <a16:creationId xmlns:a16="http://schemas.microsoft.com/office/drawing/2014/main" id="{42F72E3F-0701-081E-C9B3-B5D05E39674B}"/>
                </a:ext>
              </a:extLst>
            </p:cNvPr>
            <p:cNvSpPr/>
            <p:nvPr/>
          </p:nvSpPr>
          <p:spPr>
            <a:xfrm>
              <a:off x="-49987627" y="-71293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7" name="Ellipse 2366">
              <a:extLst>
                <a:ext uri="{FF2B5EF4-FFF2-40B4-BE49-F238E27FC236}">
                  <a16:creationId xmlns:a16="http://schemas.microsoft.com/office/drawing/2014/main" id="{BCFAA02F-F30F-6F19-0403-1A264028C628}"/>
                </a:ext>
              </a:extLst>
            </p:cNvPr>
            <p:cNvSpPr/>
            <p:nvPr/>
          </p:nvSpPr>
          <p:spPr>
            <a:xfrm>
              <a:off x="-53333403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8" name="Ellipse 2367">
              <a:extLst>
                <a:ext uri="{FF2B5EF4-FFF2-40B4-BE49-F238E27FC236}">
                  <a16:creationId xmlns:a16="http://schemas.microsoft.com/office/drawing/2014/main" id="{F263C1AD-2C82-BA73-901D-9B65AFFE1AAF}"/>
                </a:ext>
              </a:extLst>
            </p:cNvPr>
            <p:cNvSpPr/>
            <p:nvPr/>
          </p:nvSpPr>
          <p:spPr>
            <a:xfrm>
              <a:off x="-51125845" y="-85033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9" name="Ellipse 2368">
              <a:extLst>
                <a:ext uri="{FF2B5EF4-FFF2-40B4-BE49-F238E27FC236}">
                  <a16:creationId xmlns:a16="http://schemas.microsoft.com/office/drawing/2014/main" id="{A4706055-4A04-49E2-25CC-BD250C2F2050}"/>
                </a:ext>
              </a:extLst>
            </p:cNvPr>
            <p:cNvSpPr/>
            <p:nvPr/>
          </p:nvSpPr>
          <p:spPr>
            <a:xfrm>
              <a:off x="-53195728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0" name="Ellipse 2369">
              <a:extLst>
                <a:ext uri="{FF2B5EF4-FFF2-40B4-BE49-F238E27FC236}">
                  <a16:creationId xmlns:a16="http://schemas.microsoft.com/office/drawing/2014/main" id="{105368D9-0B0B-99FB-100D-1DCAA3AF1DB9}"/>
                </a:ext>
              </a:extLst>
            </p:cNvPr>
            <p:cNvSpPr/>
            <p:nvPr/>
          </p:nvSpPr>
          <p:spPr>
            <a:xfrm>
              <a:off x="-53126528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1" name="Ellipse 2370">
              <a:extLst>
                <a:ext uri="{FF2B5EF4-FFF2-40B4-BE49-F238E27FC236}">
                  <a16:creationId xmlns:a16="http://schemas.microsoft.com/office/drawing/2014/main" id="{B257E6B6-DCED-0F35-A781-871247F7AAFC}"/>
                </a:ext>
              </a:extLst>
            </p:cNvPr>
            <p:cNvSpPr/>
            <p:nvPr/>
          </p:nvSpPr>
          <p:spPr>
            <a:xfrm>
              <a:off x="-50953369" y="-71294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2" name="Ellipse 2371">
              <a:extLst>
                <a:ext uri="{FF2B5EF4-FFF2-40B4-BE49-F238E27FC236}">
                  <a16:creationId xmlns:a16="http://schemas.microsoft.com/office/drawing/2014/main" id="{9C994002-82AA-8DEC-4F56-431BB6BB5E00}"/>
                </a:ext>
              </a:extLst>
            </p:cNvPr>
            <p:cNvSpPr/>
            <p:nvPr/>
          </p:nvSpPr>
          <p:spPr>
            <a:xfrm>
              <a:off x="-50781133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3" name="Ellipse 2372">
              <a:extLst>
                <a:ext uri="{FF2B5EF4-FFF2-40B4-BE49-F238E27FC236}">
                  <a16:creationId xmlns:a16="http://schemas.microsoft.com/office/drawing/2014/main" id="{BD91F760-E8D8-DB28-3167-387BB09D7D94}"/>
                </a:ext>
              </a:extLst>
            </p:cNvPr>
            <p:cNvSpPr/>
            <p:nvPr/>
          </p:nvSpPr>
          <p:spPr>
            <a:xfrm>
              <a:off x="-52919411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4" name="Ellipse 2373">
              <a:extLst>
                <a:ext uri="{FF2B5EF4-FFF2-40B4-BE49-F238E27FC236}">
                  <a16:creationId xmlns:a16="http://schemas.microsoft.com/office/drawing/2014/main" id="{A035D22F-8A8C-D8DB-5DC1-6A6A2E548624}"/>
                </a:ext>
              </a:extLst>
            </p:cNvPr>
            <p:cNvSpPr/>
            <p:nvPr/>
          </p:nvSpPr>
          <p:spPr>
            <a:xfrm>
              <a:off x="-50367141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5" name="Ellipse 2374">
              <a:extLst>
                <a:ext uri="{FF2B5EF4-FFF2-40B4-BE49-F238E27FC236}">
                  <a16:creationId xmlns:a16="http://schemas.microsoft.com/office/drawing/2014/main" id="{CA74883C-0375-3DD4-7F02-8B2A558A3C51}"/>
                </a:ext>
              </a:extLst>
            </p:cNvPr>
            <p:cNvSpPr/>
            <p:nvPr/>
          </p:nvSpPr>
          <p:spPr>
            <a:xfrm>
              <a:off x="-52781735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6" name="Ellipse 2375">
              <a:extLst>
                <a:ext uri="{FF2B5EF4-FFF2-40B4-BE49-F238E27FC236}">
                  <a16:creationId xmlns:a16="http://schemas.microsoft.com/office/drawing/2014/main" id="{391FD6E2-D055-7302-A2BB-657BF293142F}"/>
                </a:ext>
              </a:extLst>
            </p:cNvPr>
            <p:cNvSpPr/>
            <p:nvPr/>
          </p:nvSpPr>
          <p:spPr>
            <a:xfrm>
              <a:off x="-47676390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7" name="Ellipse 2376">
              <a:extLst>
                <a:ext uri="{FF2B5EF4-FFF2-40B4-BE49-F238E27FC236}">
                  <a16:creationId xmlns:a16="http://schemas.microsoft.com/office/drawing/2014/main" id="{8AE35110-EED3-BBFB-36C6-4FF2D58BDDCE}"/>
                </a:ext>
              </a:extLst>
            </p:cNvPr>
            <p:cNvSpPr/>
            <p:nvPr/>
          </p:nvSpPr>
          <p:spPr>
            <a:xfrm>
              <a:off x="-52954373" y="-71294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8" name="Ellipse 2377">
              <a:extLst>
                <a:ext uri="{FF2B5EF4-FFF2-40B4-BE49-F238E27FC236}">
                  <a16:creationId xmlns:a16="http://schemas.microsoft.com/office/drawing/2014/main" id="{4A08DE2C-9220-6B78-CD4E-6035CCC5716F}"/>
                </a:ext>
              </a:extLst>
            </p:cNvPr>
            <p:cNvSpPr/>
            <p:nvPr/>
          </p:nvSpPr>
          <p:spPr>
            <a:xfrm>
              <a:off x="-53368366" y="-71294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9" name="Ellipse 2378">
              <a:extLst>
                <a:ext uri="{FF2B5EF4-FFF2-40B4-BE49-F238E27FC236}">
                  <a16:creationId xmlns:a16="http://schemas.microsoft.com/office/drawing/2014/main" id="{41C16CE9-9493-AF36-4FDB-A3076E11CF6B}"/>
                </a:ext>
              </a:extLst>
            </p:cNvPr>
            <p:cNvSpPr/>
            <p:nvPr/>
          </p:nvSpPr>
          <p:spPr>
            <a:xfrm>
              <a:off x="-49953148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0" name="Ellipse 2379">
              <a:extLst>
                <a:ext uri="{FF2B5EF4-FFF2-40B4-BE49-F238E27FC236}">
                  <a16:creationId xmlns:a16="http://schemas.microsoft.com/office/drawing/2014/main" id="{5E69B9F7-CD53-F82D-C3C4-AF4CBEFE610C}"/>
                </a:ext>
              </a:extLst>
            </p:cNvPr>
            <p:cNvSpPr/>
            <p:nvPr/>
          </p:nvSpPr>
          <p:spPr>
            <a:xfrm>
              <a:off x="-52367743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1" name="Ellipse 2380">
              <a:extLst>
                <a:ext uri="{FF2B5EF4-FFF2-40B4-BE49-F238E27FC236}">
                  <a16:creationId xmlns:a16="http://schemas.microsoft.com/office/drawing/2014/main" id="{13DA9825-4D1D-D964-ED56-0AEED0CE98D0}"/>
                </a:ext>
              </a:extLst>
            </p:cNvPr>
            <p:cNvSpPr/>
            <p:nvPr/>
          </p:nvSpPr>
          <p:spPr>
            <a:xfrm>
              <a:off x="-48297178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2" name="Ellipse 2381">
              <a:extLst>
                <a:ext uri="{FF2B5EF4-FFF2-40B4-BE49-F238E27FC236}">
                  <a16:creationId xmlns:a16="http://schemas.microsoft.com/office/drawing/2014/main" id="{C1C6867E-DC72-610F-1C8E-1597199CE279}"/>
                </a:ext>
              </a:extLst>
            </p:cNvPr>
            <p:cNvSpPr/>
            <p:nvPr/>
          </p:nvSpPr>
          <p:spPr>
            <a:xfrm>
              <a:off x="-48504375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3" name="Ellipse 2382">
              <a:extLst>
                <a:ext uri="{FF2B5EF4-FFF2-40B4-BE49-F238E27FC236}">
                  <a16:creationId xmlns:a16="http://schemas.microsoft.com/office/drawing/2014/main" id="{F0C9CF9F-F694-6EC2-E4E8-4E78E11810A1}"/>
                </a:ext>
              </a:extLst>
            </p:cNvPr>
            <p:cNvSpPr/>
            <p:nvPr/>
          </p:nvSpPr>
          <p:spPr>
            <a:xfrm>
              <a:off x="-48711170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4" name="Ellipse 2383">
              <a:extLst>
                <a:ext uri="{FF2B5EF4-FFF2-40B4-BE49-F238E27FC236}">
                  <a16:creationId xmlns:a16="http://schemas.microsoft.com/office/drawing/2014/main" id="{FF3FBAEB-3219-7A6A-06CA-A10AFA02CD5C}"/>
                </a:ext>
              </a:extLst>
            </p:cNvPr>
            <p:cNvSpPr/>
            <p:nvPr/>
          </p:nvSpPr>
          <p:spPr>
            <a:xfrm>
              <a:off x="-48918368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5" name="Ellipse 2384">
              <a:extLst>
                <a:ext uri="{FF2B5EF4-FFF2-40B4-BE49-F238E27FC236}">
                  <a16:creationId xmlns:a16="http://schemas.microsoft.com/office/drawing/2014/main" id="{955D86AF-DB44-E568-2A73-936FD8424546}"/>
                </a:ext>
              </a:extLst>
            </p:cNvPr>
            <p:cNvSpPr/>
            <p:nvPr/>
          </p:nvSpPr>
          <p:spPr>
            <a:xfrm>
              <a:off x="-49539156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6" name="Ellipse 2385">
              <a:extLst>
                <a:ext uri="{FF2B5EF4-FFF2-40B4-BE49-F238E27FC236}">
                  <a16:creationId xmlns:a16="http://schemas.microsoft.com/office/drawing/2014/main" id="{DED489F5-9E4F-F4D2-32AC-44C09CCFED5D}"/>
                </a:ext>
              </a:extLst>
            </p:cNvPr>
            <p:cNvSpPr/>
            <p:nvPr/>
          </p:nvSpPr>
          <p:spPr>
            <a:xfrm>
              <a:off x="-51953831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7" name="Ellipse 2386">
              <a:extLst>
                <a:ext uri="{FF2B5EF4-FFF2-40B4-BE49-F238E27FC236}">
                  <a16:creationId xmlns:a16="http://schemas.microsoft.com/office/drawing/2014/main" id="{EE1E0A60-DF6F-6A3D-A9FD-EE3CD411DEFF}"/>
                </a:ext>
              </a:extLst>
            </p:cNvPr>
            <p:cNvSpPr/>
            <p:nvPr/>
          </p:nvSpPr>
          <p:spPr>
            <a:xfrm>
              <a:off x="-48090383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8" name="Ellipse 2387">
              <a:extLst>
                <a:ext uri="{FF2B5EF4-FFF2-40B4-BE49-F238E27FC236}">
                  <a16:creationId xmlns:a16="http://schemas.microsoft.com/office/drawing/2014/main" id="{571A1FC0-932E-E9DE-F758-F3E53C1249A1}"/>
                </a:ext>
              </a:extLst>
            </p:cNvPr>
            <p:cNvSpPr/>
            <p:nvPr/>
          </p:nvSpPr>
          <p:spPr>
            <a:xfrm>
              <a:off x="-49125163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9" name="Ellipse 2388">
              <a:extLst>
                <a:ext uri="{FF2B5EF4-FFF2-40B4-BE49-F238E27FC236}">
                  <a16:creationId xmlns:a16="http://schemas.microsoft.com/office/drawing/2014/main" id="{219717F5-20A1-2E05-9724-BF47F92505F8}"/>
                </a:ext>
              </a:extLst>
            </p:cNvPr>
            <p:cNvSpPr/>
            <p:nvPr/>
          </p:nvSpPr>
          <p:spPr>
            <a:xfrm>
              <a:off x="-49332361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0" name="Ellipse 2389">
              <a:extLst>
                <a:ext uri="{FF2B5EF4-FFF2-40B4-BE49-F238E27FC236}">
                  <a16:creationId xmlns:a16="http://schemas.microsoft.com/office/drawing/2014/main" id="{AC70A1F6-D19E-C62B-34E7-D69AA0A0A74C}"/>
                </a:ext>
              </a:extLst>
            </p:cNvPr>
            <p:cNvSpPr/>
            <p:nvPr/>
          </p:nvSpPr>
          <p:spPr>
            <a:xfrm>
              <a:off x="-49539156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1" name="Ellipse 2390">
              <a:extLst>
                <a:ext uri="{FF2B5EF4-FFF2-40B4-BE49-F238E27FC236}">
                  <a16:creationId xmlns:a16="http://schemas.microsoft.com/office/drawing/2014/main" id="{7B2927FD-A2A6-57B6-FC26-B98BEBBFA764}"/>
                </a:ext>
              </a:extLst>
            </p:cNvPr>
            <p:cNvSpPr/>
            <p:nvPr/>
          </p:nvSpPr>
          <p:spPr>
            <a:xfrm>
              <a:off x="-49746353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2" name="Ellipse 2391">
              <a:extLst>
                <a:ext uri="{FF2B5EF4-FFF2-40B4-BE49-F238E27FC236}">
                  <a16:creationId xmlns:a16="http://schemas.microsoft.com/office/drawing/2014/main" id="{3B941688-FA66-F900-4370-5978E73A337F}"/>
                </a:ext>
              </a:extLst>
            </p:cNvPr>
            <p:cNvSpPr/>
            <p:nvPr/>
          </p:nvSpPr>
          <p:spPr>
            <a:xfrm>
              <a:off x="-51539838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3" name="Ellipse 2392">
              <a:extLst>
                <a:ext uri="{FF2B5EF4-FFF2-40B4-BE49-F238E27FC236}">
                  <a16:creationId xmlns:a16="http://schemas.microsoft.com/office/drawing/2014/main" id="{5D911F67-289B-5BC6-9AD0-46102595C50F}"/>
                </a:ext>
              </a:extLst>
            </p:cNvPr>
            <p:cNvSpPr/>
            <p:nvPr/>
          </p:nvSpPr>
          <p:spPr>
            <a:xfrm>
              <a:off x="-49125163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4" name="Ellipse 2393">
              <a:extLst>
                <a:ext uri="{FF2B5EF4-FFF2-40B4-BE49-F238E27FC236}">
                  <a16:creationId xmlns:a16="http://schemas.microsoft.com/office/drawing/2014/main" id="{DABEA3CC-C61F-9D92-252C-414176E3EDC2}"/>
                </a:ext>
              </a:extLst>
            </p:cNvPr>
            <p:cNvSpPr/>
            <p:nvPr/>
          </p:nvSpPr>
          <p:spPr>
            <a:xfrm>
              <a:off x="-48918368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5" name="Ellipse 2394">
              <a:extLst>
                <a:ext uri="{FF2B5EF4-FFF2-40B4-BE49-F238E27FC236}">
                  <a16:creationId xmlns:a16="http://schemas.microsoft.com/office/drawing/2014/main" id="{1B19AFE4-A95E-59D6-5922-413D943C48B6}"/>
                </a:ext>
              </a:extLst>
            </p:cNvPr>
            <p:cNvSpPr/>
            <p:nvPr/>
          </p:nvSpPr>
          <p:spPr>
            <a:xfrm>
              <a:off x="-49953148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6" name="Ellipse 2395">
              <a:extLst>
                <a:ext uri="{FF2B5EF4-FFF2-40B4-BE49-F238E27FC236}">
                  <a16:creationId xmlns:a16="http://schemas.microsoft.com/office/drawing/2014/main" id="{0D615BD6-1BC5-AD0E-BA77-8670203A31E0}"/>
                </a:ext>
              </a:extLst>
            </p:cNvPr>
            <p:cNvSpPr/>
            <p:nvPr/>
          </p:nvSpPr>
          <p:spPr>
            <a:xfrm>
              <a:off x="-50160265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7" name="Ellipse 2396">
              <a:extLst>
                <a:ext uri="{FF2B5EF4-FFF2-40B4-BE49-F238E27FC236}">
                  <a16:creationId xmlns:a16="http://schemas.microsoft.com/office/drawing/2014/main" id="{76C315E8-082F-BD18-16C2-E8CA57CA427E}"/>
                </a:ext>
              </a:extLst>
            </p:cNvPr>
            <p:cNvSpPr/>
            <p:nvPr/>
          </p:nvSpPr>
          <p:spPr>
            <a:xfrm>
              <a:off x="-50367141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8" name="Ellipse 2397">
              <a:extLst>
                <a:ext uri="{FF2B5EF4-FFF2-40B4-BE49-F238E27FC236}">
                  <a16:creationId xmlns:a16="http://schemas.microsoft.com/office/drawing/2014/main" id="{0BB72945-10A2-AC2E-2E7B-5631230B707B}"/>
                </a:ext>
              </a:extLst>
            </p:cNvPr>
            <p:cNvSpPr/>
            <p:nvPr/>
          </p:nvSpPr>
          <p:spPr>
            <a:xfrm>
              <a:off x="-51125845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9" name="Ellipse 2398">
              <a:extLst>
                <a:ext uri="{FF2B5EF4-FFF2-40B4-BE49-F238E27FC236}">
                  <a16:creationId xmlns:a16="http://schemas.microsoft.com/office/drawing/2014/main" id="{38F8FC81-D85E-7A6D-E032-B201743EE25A}"/>
                </a:ext>
              </a:extLst>
            </p:cNvPr>
            <p:cNvSpPr/>
            <p:nvPr/>
          </p:nvSpPr>
          <p:spPr>
            <a:xfrm>
              <a:off x="-48504375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0" name="Ellipse 2399">
              <a:extLst>
                <a:ext uri="{FF2B5EF4-FFF2-40B4-BE49-F238E27FC236}">
                  <a16:creationId xmlns:a16="http://schemas.microsoft.com/office/drawing/2014/main" id="{F6DE320D-8C4E-B6E3-65D8-7287C12F097B}"/>
                </a:ext>
              </a:extLst>
            </p:cNvPr>
            <p:cNvSpPr/>
            <p:nvPr/>
          </p:nvSpPr>
          <p:spPr>
            <a:xfrm>
              <a:off x="-50988251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1" name="Ellipse 2400">
              <a:extLst>
                <a:ext uri="{FF2B5EF4-FFF2-40B4-BE49-F238E27FC236}">
                  <a16:creationId xmlns:a16="http://schemas.microsoft.com/office/drawing/2014/main" id="{AB4DFA94-FFB0-F3A7-61FD-9BAC096F41BF}"/>
                </a:ext>
              </a:extLst>
            </p:cNvPr>
            <p:cNvSpPr/>
            <p:nvPr/>
          </p:nvSpPr>
          <p:spPr>
            <a:xfrm>
              <a:off x="-50574258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2" name="Ellipse 2401">
              <a:extLst>
                <a:ext uri="{FF2B5EF4-FFF2-40B4-BE49-F238E27FC236}">
                  <a16:creationId xmlns:a16="http://schemas.microsoft.com/office/drawing/2014/main" id="{60569D6F-4D21-3F77-676B-D052855133E2}"/>
                </a:ext>
              </a:extLst>
            </p:cNvPr>
            <p:cNvSpPr/>
            <p:nvPr/>
          </p:nvSpPr>
          <p:spPr>
            <a:xfrm>
              <a:off x="-48711170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3" name="Ellipse 2402">
              <a:extLst>
                <a:ext uri="{FF2B5EF4-FFF2-40B4-BE49-F238E27FC236}">
                  <a16:creationId xmlns:a16="http://schemas.microsoft.com/office/drawing/2014/main" id="{44E3D42F-4301-14F1-62C3-31862FE6F52B}"/>
                </a:ext>
              </a:extLst>
            </p:cNvPr>
            <p:cNvSpPr/>
            <p:nvPr/>
          </p:nvSpPr>
          <p:spPr>
            <a:xfrm>
              <a:off x="-50781133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4" name="Ellipse 2403">
              <a:extLst>
                <a:ext uri="{FF2B5EF4-FFF2-40B4-BE49-F238E27FC236}">
                  <a16:creationId xmlns:a16="http://schemas.microsoft.com/office/drawing/2014/main" id="{D0CFD05E-22E9-0F6C-1A44-6FAB70B5DA82}"/>
                </a:ext>
              </a:extLst>
            </p:cNvPr>
            <p:cNvSpPr/>
            <p:nvPr/>
          </p:nvSpPr>
          <p:spPr>
            <a:xfrm>
              <a:off x="-50711853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5" name="Ellipse 2404">
              <a:extLst>
                <a:ext uri="{FF2B5EF4-FFF2-40B4-BE49-F238E27FC236}">
                  <a16:creationId xmlns:a16="http://schemas.microsoft.com/office/drawing/2014/main" id="{17322A40-4A6F-4263-0CD4-B3CDB312A033}"/>
                </a:ext>
              </a:extLst>
            </p:cNvPr>
            <p:cNvSpPr/>
            <p:nvPr/>
          </p:nvSpPr>
          <p:spPr>
            <a:xfrm>
              <a:off x="-50849448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6" name="Ellipse 2405">
              <a:extLst>
                <a:ext uri="{FF2B5EF4-FFF2-40B4-BE49-F238E27FC236}">
                  <a16:creationId xmlns:a16="http://schemas.microsoft.com/office/drawing/2014/main" id="{AEA5CCA1-0784-DF8B-6EC8-38C55A7E2D05}"/>
                </a:ext>
              </a:extLst>
            </p:cNvPr>
            <p:cNvSpPr/>
            <p:nvPr/>
          </p:nvSpPr>
          <p:spPr>
            <a:xfrm>
              <a:off x="-52747498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7" name="Ellipse 2406">
              <a:extLst>
                <a:ext uri="{FF2B5EF4-FFF2-40B4-BE49-F238E27FC236}">
                  <a16:creationId xmlns:a16="http://schemas.microsoft.com/office/drawing/2014/main" id="{D49B46A9-00F6-77FD-9198-F52D2164662E}"/>
                </a:ext>
              </a:extLst>
            </p:cNvPr>
            <p:cNvSpPr/>
            <p:nvPr/>
          </p:nvSpPr>
          <p:spPr>
            <a:xfrm>
              <a:off x="-50367060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8" name="Ellipse 2407">
              <a:extLst>
                <a:ext uri="{FF2B5EF4-FFF2-40B4-BE49-F238E27FC236}">
                  <a16:creationId xmlns:a16="http://schemas.microsoft.com/office/drawing/2014/main" id="{5958D305-D010-C5B7-241D-BD7A6F805CDA}"/>
                </a:ext>
              </a:extLst>
            </p:cNvPr>
            <p:cNvSpPr/>
            <p:nvPr/>
          </p:nvSpPr>
          <p:spPr>
            <a:xfrm>
              <a:off x="-50435455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9" name="Ellipse 2408">
              <a:extLst>
                <a:ext uri="{FF2B5EF4-FFF2-40B4-BE49-F238E27FC236}">
                  <a16:creationId xmlns:a16="http://schemas.microsoft.com/office/drawing/2014/main" id="{6E8F92EB-9C8F-8FE0-D5E3-E4D8F4B4A7CB}"/>
                </a:ext>
              </a:extLst>
            </p:cNvPr>
            <p:cNvSpPr/>
            <p:nvPr/>
          </p:nvSpPr>
          <p:spPr>
            <a:xfrm>
              <a:off x="-48089577" y="-4680813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0" name="Ellipse 2409">
              <a:extLst>
                <a:ext uri="{FF2B5EF4-FFF2-40B4-BE49-F238E27FC236}">
                  <a16:creationId xmlns:a16="http://schemas.microsoft.com/office/drawing/2014/main" id="{AF09EF6F-2A2E-5BAA-9FBA-5D949571C65F}"/>
                </a:ext>
              </a:extLst>
            </p:cNvPr>
            <p:cNvSpPr/>
            <p:nvPr/>
          </p:nvSpPr>
          <p:spPr>
            <a:xfrm>
              <a:off x="-50160265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1" name="Ellipse 2410">
              <a:extLst>
                <a:ext uri="{FF2B5EF4-FFF2-40B4-BE49-F238E27FC236}">
                  <a16:creationId xmlns:a16="http://schemas.microsoft.com/office/drawing/2014/main" id="{1F18E32F-8F49-1DB9-915C-B2B5E79579F8}"/>
                </a:ext>
              </a:extLst>
            </p:cNvPr>
            <p:cNvSpPr/>
            <p:nvPr/>
          </p:nvSpPr>
          <p:spPr>
            <a:xfrm>
              <a:off x="-50090985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2" name="Ellipse 2411">
              <a:extLst>
                <a:ext uri="{FF2B5EF4-FFF2-40B4-BE49-F238E27FC236}">
                  <a16:creationId xmlns:a16="http://schemas.microsoft.com/office/drawing/2014/main" id="{624777E3-D30C-F64C-10B6-142FA60C0A5D}"/>
                </a:ext>
              </a:extLst>
            </p:cNvPr>
            <p:cNvSpPr/>
            <p:nvPr/>
          </p:nvSpPr>
          <p:spPr>
            <a:xfrm>
              <a:off x="-51263440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3" name="Ellipse 2412">
              <a:extLst>
                <a:ext uri="{FF2B5EF4-FFF2-40B4-BE49-F238E27FC236}">
                  <a16:creationId xmlns:a16="http://schemas.microsoft.com/office/drawing/2014/main" id="{24A42F83-355F-5C68-CE8C-5B914B949069}"/>
                </a:ext>
              </a:extLst>
            </p:cNvPr>
            <p:cNvSpPr/>
            <p:nvPr/>
          </p:nvSpPr>
          <p:spPr>
            <a:xfrm>
              <a:off x="-49953068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4" name="Ellipse 2413">
              <a:extLst>
                <a:ext uri="{FF2B5EF4-FFF2-40B4-BE49-F238E27FC236}">
                  <a16:creationId xmlns:a16="http://schemas.microsoft.com/office/drawing/2014/main" id="{E227E8F0-9D65-1635-6313-52CDE41F61E6}"/>
                </a:ext>
              </a:extLst>
            </p:cNvPr>
            <p:cNvSpPr/>
            <p:nvPr/>
          </p:nvSpPr>
          <p:spPr>
            <a:xfrm>
              <a:off x="-50918970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5" name="Ellipse 2414">
              <a:extLst>
                <a:ext uri="{FF2B5EF4-FFF2-40B4-BE49-F238E27FC236}">
                  <a16:creationId xmlns:a16="http://schemas.microsoft.com/office/drawing/2014/main" id="{1F41E2CB-5F8B-6BD7-525E-4474516DD6A3}"/>
                </a:ext>
              </a:extLst>
            </p:cNvPr>
            <p:cNvSpPr/>
            <p:nvPr/>
          </p:nvSpPr>
          <p:spPr>
            <a:xfrm>
              <a:off x="-49746273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6" name="Ellipse 2415">
              <a:extLst>
                <a:ext uri="{FF2B5EF4-FFF2-40B4-BE49-F238E27FC236}">
                  <a16:creationId xmlns:a16="http://schemas.microsoft.com/office/drawing/2014/main" id="{576890C9-EE0B-EF73-FA97-7268A4DCC93A}"/>
                </a:ext>
              </a:extLst>
            </p:cNvPr>
            <p:cNvSpPr/>
            <p:nvPr/>
          </p:nvSpPr>
          <p:spPr>
            <a:xfrm>
              <a:off x="-51402243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7" name="Ellipse 2416">
              <a:extLst>
                <a:ext uri="{FF2B5EF4-FFF2-40B4-BE49-F238E27FC236}">
                  <a16:creationId xmlns:a16="http://schemas.microsoft.com/office/drawing/2014/main" id="{C8367B6C-E3B0-CD4B-2DBB-DF0C4A09B118}"/>
                </a:ext>
              </a:extLst>
            </p:cNvPr>
            <p:cNvSpPr/>
            <p:nvPr/>
          </p:nvSpPr>
          <p:spPr>
            <a:xfrm>
              <a:off x="-49539075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8" name="Ellipse 2417">
              <a:extLst>
                <a:ext uri="{FF2B5EF4-FFF2-40B4-BE49-F238E27FC236}">
                  <a16:creationId xmlns:a16="http://schemas.microsoft.com/office/drawing/2014/main" id="{3423CBEF-4498-A5E3-FAA9-2BC4E75E7340}"/>
                </a:ext>
              </a:extLst>
            </p:cNvPr>
            <p:cNvSpPr/>
            <p:nvPr/>
          </p:nvSpPr>
          <p:spPr>
            <a:xfrm>
              <a:off x="-48297178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9" name="Ellipse 2418">
              <a:extLst>
                <a:ext uri="{FF2B5EF4-FFF2-40B4-BE49-F238E27FC236}">
                  <a16:creationId xmlns:a16="http://schemas.microsoft.com/office/drawing/2014/main" id="{D6BD6F31-0E88-7556-ED1C-B6B322F57AE6}"/>
                </a:ext>
              </a:extLst>
            </p:cNvPr>
            <p:cNvSpPr/>
            <p:nvPr/>
          </p:nvSpPr>
          <p:spPr>
            <a:xfrm>
              <a:off x="-51228719" y="-9279647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0" name="Ellipse 2419">
              <a:extLst>
                <a:ext uri="{FF2B5EF4-FFF2-40B4-BE49-F238E27FC236}">
                  <a16:creationId xmlns:a16="http://schemas.microsoft.com/office/drawing/2014/main" id="{04335525-6F65-86A2-AAFB-A93564280093}"/>
                </a:ext>
              </a:extLst>
            </p:cNvPr>
            <p:cNvSpPr/>
            <p:nvPr/>
          </p:nvSpPr>
          <p:spPr>
            <a:xfrm>
              <a:off x="-49332280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1" name="Ellipse 2420">
              <a:extLst>
                <a:ext uri="{FF2B5EF4-FFF2-40B4-BE49-F238E27FC236}">
                  <a16:creationId xmlns:a16="http://schemas.microsoft.com/office/drawing/2014/main" id="{0ADDEFB1-2A0B-E4E7-1B1E-62A6937B5DE9}"/>
                </a:ext>
              </a:extLst>
            </p:cNvPr>
            <p:cNvSpPr/>
            <p:nvPr/>
          </p:nvSpPr>
          <p:spPr>
            <a:xfrm>
              <a:off x="-51677352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2" name="Ellipse 2421">
              <a:extLst>
                <a:ext uri="{FF2B5EF4-FFF2-40B4-BE49-F238E27FC236}">
                  <a16:creationId xmlns:a16="http://schemas.microsoft.com/office/drawing/2014/main" id="{3E97B6CA-5DDE-0FED-BABB-E344D1B75161}"/>
                </a:ext>
              </a:extLst>
            </p:cNvPr>
            <p:cNvSpPr/>
            <p:nvPr/>
          </p:nvSpPr>
          <p:spPr>
            <a:xfrm>
              <a:off x="-51022247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3" name="Ellipse 2422">
              <a:extLst>
                <a:ext uri="{FF2B5EF4-FFF2-40B4-BE49-F238E27FC236}">
                  <a16:creationId xmlns:a16="http://schemas.microsoft.com/office/drawing/2014/main" id="{141C4A0B-FD61-101A-8525-9B38E43E50E6}"/>
                </a:ext>
              </a:extLst>
            </p:cNvPr>
            <p:cNvSpPr/>
            <p:nvPr/>
          </p:nvSpPr>
          <p:spPr>
            <a:xfrm>
              <a:off x="-49125163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4" name="Ellipse 2423">
              <a:extLst>
                <a:ext uri="{FF2B5EF4-FFF2-40B4-BE49-F238E27FC236}">
                  <a16:creationId xmlns:a16="http://schemas.microsoft.com/office/drawing/2014/main" id="{712DF35E-5D47-9443-5F18-7456F8EF56E3}"/>
                </a:ext>
              </a:extLst>
            </p:cNvPr>
            <p:cNvSpPr/>
            <p:nvPr/>
          </p:nvSpPr>
          <p:spPr>
            <a:xfrm>
              <a:off x="-51332963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5" name="Ellipse 2424">
              <a:extLst>
                <a:ext uri="{FF2B5EF4-FFF2-40B4-BE49-F238E27FC236}">
                  <a16:creationId xmlns:a16="http://schemas.microsoft.com/office/drawing/2014/main" id="{E31D9FCF-C8C1-E0EE-3D1F-DFE825DD681A}"/>
                </a:ext>
              </a:extLst>
            </p:cNvPr>
            <p:cNvSpPr/>
            <p:nvPr/>
          </p:nvSpPr>
          <p:spPr>
            <a:xfrm>
              <a:off x="-48918287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6" name="Ellipse 2425">
              <a:extLst>
                <a:ext uri="{FF2B5EF4-FFF2-40B4-BE49-F238E27FC236}">
                  <a16:creationId xmlns:a16="http://schemas.microsoft.com/office/drawing/2014/main" id="{3094A0CF-A38A-44EC-BAD3-52C3AA75AFAE}"/>
                </a:ext>
              </a:extLst>
            </p:cNvPr>
            <p:cNvSpPr/>
            <p:nvPr/>
          </p:nvSpPr>
          <p:spPr>
            <a:xfrm>
              <a:off x="-47020237" y="-48597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7" name="Ellipse 2426">
              <a:extLst>
                <a:ext uri="{FF2B5EF4-FFF2-40B4-BE49-F238E27FC236}">
                  <a16:creationId xmlns:a16="http://schemas.microsoft.com/office/drawing/2014/main" id="{41ED2513-1E62-C5D6-1EA1-6B1160FFD0DD}"/>
                </a:ext>
              </a:extLst>
            </p:cNvPr>
            <p:cNvSpPr/>
            <p:nvPr/>
          </p:nvSpPr>
          <p:spPr>
            <a:xfrm>
              <a:off x="-51816236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8" name="Ellipse 2427">
              <a:extLst>
                <a:ext uri="{FF2B5EF4-FFF2-40B4-BE49-F238E27FC236}">
                  <a16:creationId xmlns:a16="http://schemas.microsoft.com/office/drawing/2014/main" id="{B9DCAE29-7462-D314-D6C2-C6C9D5883C9F}"/>
                </a:ext>
              </a:extLst>
            </p:cNvPr>
            <p:cNvSpPr/>
            <p:nvPr/>
          </p:nvSpPr>
          <p:spPr>
            <a:xfrm>
              <a:off x="-49332280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9" name="Ellipse 2428">
              <a:extLst>
                <a:ext uri="{FF2B5EF4-FFF2-40B4-BE49-F238E27FC236}">
                  <a16:creationId xmlns:a16="http://schemas.microsoft.com/office/drawing/2014/main" id="{91B016F4-81C2-69F1-9F58-2538DE1B3799}"/>
                </a:ext>
              </a:extLst>
            </p:cNvPr>
            <p:cNvSpPr/>
            <p:nvPr/>
          </p:nvSpPr>
          <p:spPr>
            <a:xfrm>
              <a:off x="-48711170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0" name="Ellipse 2429">
              <a:extLst>
                <a:ext uri="{FF2B5EF4-FFF2-40B4-BE49-F238E27FC236}">
                  <a16:creationId xmlns:a16="http://schemas.microsoft.com/office/drawing/2014/main" id="{36502F18-8882-73AA-4058-063D7A1335BE}"/>
                </a:ext>
              </a:extLst>
            </p:cNvPr>
            <p:cNvSpPr/>
            <p:nvPr/>
          </p:nvSpPr>
          <p:spPr>
            <a:xfrm>
              <a:off x="-52091345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1" name="Ellipse 2430">
              <a:extLst>
                <a:ext uri="{FF2B5EF4-FFF2-40B4-BE49-F238E27FC236}">
                  <a16:creationId xmlns:a16="http://schemas.microsoft.com/office/drawing/2014/main" id="{59F85AA6-935F-2803-9CF1-0477D7F6CF9B}"/>
                </a:ext>
              </a:extLst>
            </p:cNvPr>
            <p:cNvSpPr/>
            <p:nvPr/>
          </p:nvSpPr>
          <p:spPr>
            <a:xfrm>
              <a:off x="-47124480" y="-49199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2" name="Ellipse 2431">
              <a:extLst>
                <a:ext uri="{FF2B5EF4-FFF2-40B4-BE49-F238E27FC236}">
                  <a16:creationId xmlns:a16="http://schemas.microsoft.com/office/drawing/2014/main" id="{BC845295-3F9B-1FB5-27FA-4A76B5BDDB11}"/>
                </a:ext>
              </a:extLst>
            </p:cNvPr>
            <p:cNvSpPr/>
            <p:nvPr/>
          </p:nvSpPr>
          <p:spPr>
            <a:xfrm>
              <a:off x="-49125163" y="-491902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3" name="Ellipse 2432">
              <a:extLst>
                <a:ext uri="{FF2B5EF4-FFF2-40B4-BE49-F238E27FC236}">
                  <a16:creationId xmlns:a16="http://schemas.microsoft.com/office/drawing/2014/main" id="{E464B7DA-BA6F-0250-ADA6-C4BD6252171B}"/>
                </a:ext>
              </a:extLst>
            </p:cNvPr>
            <p:cNvSpPr/>
            <p:nvPr/>
          </p:nvSpPr>
          <p:spPr>
            <a:xfrm>
              <a:off x="-48504295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4" name="Ellipse 2433">
              <a:extLst>
                <a:ext uri="{FF2B5EF4-FFF2-40B4-BE49-F238E27FC236}">
                  <a16:creationId xmlns:a16="http://schemas.microsoft.com/office/drawing/2014/main" id="{23461B0F-8FB2-2A42-0D08-E7FF7C7B287C}"/>
                </a:ext>
              </a:extLst>
            </p:cNvPr>
            <p:cNvSpPr/>
            <p:nvPr/>
          </p:nvSpPr>
          <p:spPr>
            <a:xfrm>
              <a:off x="-48297178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5" name="Ellipse 2434">
              <a:extLst>
                <a:ext uri="{FF2B5EF4-FFF2-40B4-BE49-F238E27FC236}">
                  <a16:creationId xmlns:a16="http://schemas.microsoft.com/office/drawing/2014/main" id="{E3B37602-9DA8-B596-43A8-C7A6A9EB8416}"/>
                </a:ext>
              </a:extLst>
            </p:cNvPr>
            <p:cNvSpPr/>
            <p:nvPr/>
          </p:nvSpPr>
          <p:spPr>
            <a:xfrm>
              <a:off x="-47296313" y="-497936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6" name="Ellipse 2435">
              <a:extLst>
                <a:ext uri="{FF2B5EF4-FFF2-40B4-BE49-F238E27FC236}">
                  <a16:creationId xmlns:a16="http://schemas.microsoft.com/office/drawing/2014/main" id="{01B39253-402A-9DF0-D811-019B78E47D1E}"/>
                </a:ext>
              </a:extLst>
            </p:cNvPr>
            <p:cNvSpPr/>
            <p:nvPr/>
          </p:nvSpPr>
          <p:spPr>
            <a:xfrm>
              <a:off x="-52230229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7" name="Ellipse 2436">
              <a:extLst>
                <a:ext uri="{FF2B5EF4-FFF2-40B4-BE49-F238E27FC236}">
                  <a16:creationId xmlns:a16="http://schemas.microsoft.com/office/drawing/2014/main" id="{2A6DD292-8A31-A419-C62A-EDB24CC7F34D}"/>
                </a:ext>
              </a:extLst>
            </p:cNvPr>
            <p:cNvSpPr/>
            <p:nvPr/>
          </p:nvSpPr>
          <p:spPr>
            <a:xfrm>
              <a:off x="-48124298" y="-497936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8" name="Ellipse 2437">
              <a:extLst>
                <a:ext uri="{FF2B5EF4-FFF2-40B4-BE49-F238E27FC236}">
                  <a16:creationId xmlns:a16="http://schemas.microsoft.com/office/drawing/2014/main" id="{664F7E4E-5A82-DB56-CC2B-0652922F8F00}"/>
                </a:ext>
              </a:extLst>
            </p:cNvPr>
            <p:cNvSpPr/>
            <p:nvPr/>
          </p:nvSpPr>
          <p:spPr>
            <a:xfrm>
              <a:off x="-48538291" y="-497936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9" name="Ellipse 2438">
              <a:extLst>
                <a:ext uri="{FF2B5EF4-FFF2-40B4-BE49-F238E27FC236}">
                  <a16:creationId xmlns:a16="http://schemas.microsoft.com/office/drawing/2014/main" id="{12C7DA37-D6BB-3C78-4634-A1D9812C7ABD}"/>
                </a:ext>
              </a:extLst>
            </p:cNvPr>
            <p:cNvSpPr/>
            <p:nvPr/>
          </p:nvSpPr>
          <p:spPr>
            <a:xfrm>
              <a:off x="-51746955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0" name="Ellipse 2439">
              <a:extLst>
                <a:ext uri="{FF2B5EF4-FFF2-40B4-BE49-F238E27FC236}">
                  <a16:creationId xmlns:a16="http://schemas.microsoft.com/office/drawing/2014/main" id="{E7E270BB-1E9F-D601-14BD-15C955B33075}"/>
                </a:ext>
              </a:extLst>
            </p:cNvPr>
            <p:cNvSpPr/>
            <p:nvPr/>
          </p:nvSpPr>
          <p:spPr>
            <a:xfrm>
              <a:off x="-49746273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1" name="Ellipse 2440">
              <a:extLst>
                <a:ext uri="{FF2B5EF4-FFF2-40B4-BE49-F238E27FC236}">
                  <a16:creationId xmlns:a16="http://schemas.microsoft.com/office/drawing/2014/main" id="{8F88D389-0E38-63C3-881F-EFB5207CCBF8}"/>
                </a:ext>
              </a:extLst>
            </p:cNvPr>
            <p:cNvSpPr/>
            <p:nvPr/>
          </p:nvSpPr>
          <p:spPr>
            <a:xfrm>
              <a:off x="-47883185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2" name="Ellipse 2441">
              <a:extLst>
                <a:ext uri="{FF2B5EF4-FFF2-40B4-BE49-F238E27FC236}">
                  <a16:creationId xmlns:a16="http://schemas.microsoft.com/office/drawing/2014/main" id="{FAA43ED7-1504-504E-1CB5-7DF827C914A3}"/>
                </a:ext>
              </a:extLst>
            </p:cNvPr>
            <p:cNvSpPr/>
            <p:nvPr/>
          </p:nvSpPr>
          <p:spPr>
            <a:xfrm>
              <a:off x="-53506202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3" name="Ellipse 2442">
              <a:extLst>
                <a:ext uri="{FF2B5EF4-FFF2-40B4-BE49-F238E27FC236}">
                  <a16:creationId xmlns:a16="http://schemas.microsoft.com/office/drawing/2014/main" id="{EC767551-6B38-6494-0908-8F8D1D4DD6A6}"/>
                </a:ext>
              </a:extLst>
            </p:cNvPr>
            <p:cNvSpPr/>
            <p:nvPr/>
          </p:nvSpPr>
          <p:spPr>
            <a:xfrm>
              <a:off x="-48090302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4" name="Ellipse 2443">
              <a:extLst>
                <a:ext uri="{FF2B5EF4-FFF2-40B4-BE49-F238E27FC236}">
                  <a16:creationId xmlns:a16="http://schemas.microsoft.com/office/drawing/2014/main" id="{30F64FB1-E48A-2D29-A92C-BDE4DE357B97}"/>
                </a:ext>
              </a:extLst>
            </p:cNvPr>
            <p:cNvSpPr/>
            <p:nvPr/>
          </p:nvSpPr>
          <p:spPr>
            <a:xfrm>
              <a:off x="-52505338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5" name="Ellipse 2444">
              <a:extLst>
                <a:ext uri="{FF2B5EF4-FFF2-40B4-BE49-F238E27FC236}">
                  <a16:creationId xmlns:a16="http://schemas.microsoft.com/office/drawing/2014/main" id="{54E8949F-4E9C-0ED9-6C71-D4921AECB328}"/>
                </a:ext>
              </a:extLst>
            </p:cNvPr>
            <p:cNvSpPr/>
            <p:nvPr/>
          </p:nvSpPr>
          <p:spPr>
            <a:xfrm>
              <a:off x="-51228719" y="-916049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6" name="Ellipse 2445">
              <a:extLst>
                <a:ext uri="{FF2B5EF4-FFF2-40B4-BE49-F238E27FC236}">
                  <a16:creationId xmlns:a16="http://schemas.microsoft.com/office/drawing/2014/main" id="{B8E99A70-B6D5-C97A-F61B-F04DE741C203}"/>
                </a:ext>
              </a:extLst>
            </p:cNvPr>
            <p:cNvSpPr/>
            <p:nvPr/>
          </p:nvSpPr>
          <p:spPr>
            <a:xfrm>
              <a:off x="-53230046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7" name="Ellipse 2446">
              <a:extLst>
                <a:ext uri="{FF2B5EF4-FFF2-40B4-BE49-F238E27FC236}">
                  <a16:creationId xmlns:a16="http://schemas.microsoft.com/office/drawing/2014/main" id="{5B46BEBC-4083-A060-2A97-1ECFFA368CD5}"/>
                </a:ext>
              </a:extLst>
            </p:cNvPr>
            <p:cNvSpPr/>
            <p:nvPr/>
          </p:nvSpPr>
          <p:spPr>
            <a:xfrm>
              <a:off x="-47055200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8" name="Ellipse 2447">
              <a:extLst>
                <a:ext uri="{FF2B5EF4-FFF2-40B4-BE49-F238E27FC236}">
                  <a16:creationId xmlns:a16="http://schemas.microsoft.com/office/drawing/2014/main" id="{5025A594-F158-D8A3-AC37-9DFBF744163A}"/>
                </a:ext>
              </a:extLst>
            </p:cNvPr>
            <p:cNvSpPr/>
            <p:nvPr/>
          </p:nvSpPr>
          <p:spPr>
            <a:xfrm>
              <a:off x="-53092210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9" name="Ellipse 2448">
              <a:extLst>
                <a:ext uri="{FF2B5EF4-FFF2-40B4-BE49-F238E27FC236}">
                  <a16:creationId xmlns:a16="http://schemas.microsoft.com/office/drawing/2014/main" id="{F93947A2-3166-D8A6-89DE-A81CD610CCC4}"/>
                </a:ext>
              </a:extLst>
            </p:cNvPr>
            <p:cNvSpPr/>
            <p:nvPr/>
          </p:nvSpPr>
          <p:spPr>
            <a:xfrm>
              <a:off x="-47469192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0" name="Ellipse 2449">
              <a:extLst>
                <a:ext uri="{FF2B5EF4-FFF2-40B4-BE49-F238E27FC236}">
                  <a16:creationId xmlns:a16="http://schemas.microsoft.com/office/drawing/2014/main" id="{935F5674-6A63-AF29-BADB-8A192FDCBAF0}"/>
                </a:ext>
              </a:extLst>
            </p:cNvPr>
            <p:cNvSpPr/>
            <p:nvPr/>
          </p:nvSpPr>
          <p:spPr>
            <a:xfrm>
              <a:off x="-47676309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1" name="Ellipse 2450">
              <a:extLst>
                <a:ext uri="{FF2B5EF4-FFF2-40B4-BE49-F238E27FC236}">
                  <a16:creationId xmlns:a16="http://schemas.microsoft.com/office/drawing/2014/main" id="{CE84DE3A-A5B1-84A0-7FAC-3F1C689A2F07}"/>
                </a:ext>
              </a:extLst>
            </p:cNvPr>
            <p:cNvSpPr/>
            <p:nvPr/>
          </p:nvSpPr>
          <p:spPr>
            <a:xfrm>
              <a:off x="-47883185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2" name="Ellipse 2451">
              <a:extLst>
                <a:ext uri="{FF2B5EF4-FFF2-40B4-BE49-F238E27FC236}">
                  <a16:creationId xmlns:a16="http://schemas.microsoft.com/office/drawing/2014/main" id="{66991353-DDF1-33E5-3D46-BB5701C09B4F}"/>
                </a:ext>
              </a:extLst>
            </p:cNvPr>
            <p:cNvSpPr/>
            <p:nvPr/>
          </p:nvSpPr>
          <p:spPr>
            <a:xfrm>
              <a:off x="-52816054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3" name="Ellipse 2452">
              <a:extLst>
                <a:ext uri="{FF2B5EF4-FFF2-40B4-BE49-F238E27FC236}">
                  <a16:creationId xmlns:a16="http://schemas.microsoft.com/office/drawing/2014/main" id="{356DAC0F-F817-7376-76D9-C79BC2464BF6}"/>
                </a:ext>
              </a:extLst>
            </p:cNvPr>
            <p:cNvSpPr/>
            <p:nvPr/>
          </p:nvSpPr>
          <p:spPr>
            <a:xfrm>
              <a:off x="-48297178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4" name="Ellipse 2453">
              <a:extLst>
                <a:ext uri="{FF2B5EF4-FFF2-40B4-BE49-F238E27FC236}">
                  <a16:creationId xmlns:a16="http://schemas.microsoft.com/office/drawing/2014/main" id="{BEEC36AC-BABD-B0FE-D0BC-36B33E89CE95}"/>
                </a:ext>
              </a:extLst>
            </p:cNvPr>
            <p:cNvSpPr/>
            <p:nvPr/>
          </p:nvSpPr>
          <p:spPr>
            <a:xfrm>
              <a:off x="-50160265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5" name="Ellipse 2454">
              <a:extLst>
                <a:ext uri="{FF2B5EF4-FFF2-40B4-BE49-F238E27FC236}">
                  <a16:creationId xmlns:a16="http://schemas.microsoft.com/office/drawing/2014/main" id="{20E93187-8056-7143-5F29-36DD66D02158}"/>
                </a:ext>
              </a:extLst>
            </p:cNvPr>
            <p:cNvSpPr/>
            <p:nvPr/>
          </p:nvSpPr>
          <p:spPr>
            <a:xfrm>
              <a:off x="-52471342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6" name="Ellipse 2455">
              <a:extLst>
                <a:ext uri="{FF2B5EF4-FFF2-40B4-BE49-F238E27FC236}">
                  <a16:creationId xmlns:a16="http://schemas.microsoft.com/office/drawing/2014/main" id="{56794778-2BEA-79A2-3D6C-AD153A18E47B}"/>
                </a:ext>
              </a:extLst>
            </p:cNvPr>
            <p:cNvSpPr/>
            <p:nvPr/>
          </p:nvSpPr>
          <p:spPr>
            <a:xfrm>
              <a:off x="-52402061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7" name="Ellipse 2456">
              <a:extLst>
                <a:ext uri="{FF2B5EF4-FFF2-40B4-BE49-F238E27FC236}">
                  <a16:creationId xmlns:a16="http://schemas.microsoft.com/office/drawing/2014/main" id="{75895800-05F9-C7E5-5E5A-1526EF937CED}"/>
                </a:ext>
              </a:extLst>
            </p:cNvPr>
            <p:cNvSpPr/>
            <p:nvPr/>
          </p:nvSpPr>
          <p:spPr>
            <a:xfrm>
              <a:off x="-48504295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8" name="Ellipse 2457">
              <a:extLst>
                <a:ext uri="{FF2B5EF4-FFF2-40B4-BE49-F238E27FC236}">
                  <a16:creationId xmlns:a16="http://schemas.microsoft.com/office/drawing/2014/main" id="{8DFFA954-4B1C-BCD8-B361-E944535B5EE6}"/>
                </a:ext>
              </a:extLst>
            </p:cNvPr>
            <p:cNvSpPr/>
            <p:nvPr/>
          </p:nvSpPr>
          <p:spPr>
            <a:xfrm>
              <a:off x="-52264225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9" name="Ellipse 2458">
              <a:extLst>
                <a:ext uri="{FF2B5EF4-FFF2-40B4-BE49-F238E27FC236}">
                  <a16:creationId xmlns:a16="http://schemas.microsoft.com/office/drawing/2014/main" id="{2360BC3E-C903-A4DD-B33A-C83EA8A986D9}"/>
                </a:ext>
              </a:extLst>
            </p:cNvPr>
            <p:cNvSpPr/>
            <p:nvPr/>
          </p:nvSpPr>
          <p:spPr>
            <a:xfrm>
              <a:off x="-47676309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0" name="Ellipse 2459">
              <a:extLst>
                <a:ext uri="{FF2B5EF4-FFF2-40B4-BE49-F238E27FC236}">
                  <a16:creationId xmlns:a16="http://schemas.microsoft.com/office/drawing/2014/main" id="{3CDE3E11-36BB-2B3B-8F17-61FEC2CB4BE0}"/>
                </a:ext>
              </a:extLst>
            </p:cNvPr>
            <p:cNvSpPr/>
            <p:nvPr/>
          </p:nvSpPr>
          <p:spPr>
            <a:xfrm>
              <a:off x="-51815269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1" name="Ellipse 2460">
              <a:extLst>
                <a:ext uri="{FF2B5EF4-FFF2-40B4-BE49-F238E27FC236}">
                  <a16:creationId xmlns:a16="http://schemas.microsoft.com/office/drawing/2014/main" id="{66641882-EEAF-CF06-4EA5-3F424E8E9E31}"/>
                </a:ext>
              </a:extLst>
            </p:cNvPr>
            <p:cNvSpPr/>
            <p:nvPr/>
          </p:nvSpPr>
          <p:spPr>
            <a:xfrm>
              <a:off x="-52057349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2" name="Ellipse 2461">
              <a:extLst>
                <a:ext uri="{FF2B5EF4-FFF2-40B4-BE49-F238E27FC236}">
                  <a16:creationId xmlns:a16="http://schemas.microsoft.com/office/drawing/2014/main" id="{DE90EBBD-A8D2-E328-22C1-060FCBA2E566}"/>
                </a:ext>
              </a:extLst>
            </p:cNvPr>
            <p:cNvSpPr/>
            <p:nvPr/>
          </p:nvSpPr>
          <p:spPr>
            <a:xfrm>
              <a:off x="-51988068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3" name="Ellipse 2462">
              <a:extLst>
                <a:ext uri="{FF2B5EF4-FFF2-40B4-BE49-F238E27FC236}">
                  <a16:creationId xmlns:a16="http://schemas.microsoft.com/office/drawing/2014/main" id="{42F39F40-6A91-7DDF-4F9E-D2AA366800BC}"/>
                </a:ext>
              </a:extLst>
            </p:cNvPr>
            <p:cNvSpPr/>
            <p:nvPr/>
          </p:nvSpPr>
          <p:spPr>
            <a:xfrm>
              <a:off x="-51919513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4" name="Ellipse 2463">
              <a:extLst>
                <a:ext uri="{FF2B5EF4-FFF2-40B4-BE49-F238E27FC236}">
                  <a16:creationId xmlns:a16="http://schemas.microsoft.com/office/drawing/2014/main" id="{DD9D2BE9-901B-0BDE-EB3A-0889AA28F8D4}"/>
                </a:ext>
              </a:extLst>
            </p:cNvPr>
            <p:cNvSpPr/>
            <p:nvPr/>
          </p:nvSpPr>
          <p:spPr>
            <a:xfrm>
              <a:off x="-51850232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5" name="Ellipse 2464">
              <a:extLst>
                <a:ext uri="{FF2B5EF4-FFF2-40B4-BE49-F238E27FC236}">
                  <a16:creationId xmlns:a16="http://schemas.microsoft.com/office/drawing/2014/main" id="{2614EAA3-CA09-7BA3-2597-7E934CF7FA94}"/>
                </a:ext>
              </a:extLst>
            </p:cNvPr>
            <p:cNvSpPr/>
            <p:nvPr/>
          </p:nvSpPr>
          <p:spPr>
            <a:xfrm>
              <a:off x="-48711170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6" name="Ellipse 2465">
              <a:extLst>
                <a:ext uri="{FF2B5EF4-FFF2-40B4-BE49-F238E27FC236}">
                  <a16:creationId xmlns:a16="http://schemas.microsoft.com/office/drawing/2014/main" id="{ACDF5330-33C7-FE8D-A97C-11676D7DB5A4}"/>
                </a:ext>
              </a:extLst>
            </p:cNvPr>
            <p:cNvSpPr/>
            <p:nvPr/>
          </p:nvSpPr>
          <p:spPr>
            <a:xfrm>
              <a:off x="-50574258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7" name="Ellipse 2466">
              <a:extLst>
                <a:ext uri="{FF2B5EF4-FFF2-40B4-BE49-F238E27FC236}">
                  <a16:creationId xmlns:a16="http://schemas.microsoft.com/office/drawing/2014/main" id="{2CF9155F-6034-ACF7-6E10-BB8A366091C7}"/>
                </a:ext>
              </a:extLst>
            </p:cNvPr>
            <p:cNvSpPr/>
            <p:nvPr/>
          </p:nvSpPr>
          <p:spPr>
            <a:xfrm>
              <a:off x="-51643356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8" name="Ellipse 2467">
              <a:extLst>
                <a:ext uri="{FF2B5EF4-FFF2-40B4-BE49-F238E27FC236}">
                  <a16:creationId xmlns:a16="http://schemas.microsoft.com/office/drawing/2014/main" id="{1D5B789E-AA72-E3EC-7E82-CD4660ED316F}"/>
                </a:ext>
              </a:extLst>
            </p:cNvPr>
            <p:cNvSpPr/>
            <p:nvPr/>
          </p:nvSpPr>
          <p:spPr>
            <a:xfrm>
              <a:off x="-49125163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9" name="Ellipse 2468">
              <a:extLst>
                <a:ext uri="{FF2B5EF4-FFF2-40B4-BE49-F238E27FC236}">
                  <a16:creationId xmlns:a16="http://schemas.microsoft.com/office/drawing/2014/main" id="{027D2B78-A736-5E01-C704-377BB428FDF7}"/>
                </a:ext>
              </a:extLst>
            </p:cNvPr>
            <p:cNvSpPr/>
            <p:nvPr/>
          </p:nvSpPr>
          <p:spPr>
            <a:xfrm>
              <a:off x="-51505520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0" name="Ellipse 2469">
              <a:extLst>
                <a:ext uri="{FF2B5EF4-FFF2-40B4-BE49-F238E27FC236}">
                  <a16:creationId xmlns:a16="http://schemas.microsoft.com/office/drawing/2014/main" id="{7949107E-DFC9-5855-1A24-6EFF33F35E20}"/>
                </a:ext>
              </a:extLst>
            </p:cNvPr>
            <p:cNvSpPr/>
            <p:nvPr/>
          </p:nvSpPr>
          <p:spPr>
            <a:xfrm>
              <a:off x="-51436239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1" name="Ellipse 2470">
              <a:extLst>
                <a:ext uri="{FF2B5EF4-FFF2-40B4-BE49-F238E27FC236}">
                  <a16:creationId xmlns:a16="http://schemas.microsoft.com/office/drawing/2014/main" id="{E61E3186-367B-EEA3-03D0-AB9040F8C87D}"/>
                </a:ext>
              </a:extLst>
            </p:cNvPr>
            <p:cNvSpPr/>
            <p:nvPr/>
          </p:nvSpPr>
          <p:spPr>
            <a:xfrm>
              <a:off x="-49332280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2" name="Ellipse 2471">
              <a:extLst>
                <a:ext uri="{FF2B5EF4-FFF2-40B4-BE49-F238E27FC236}">
                  <a16:creationId xmlns:a16="http://schemas.microsoft.com/office/drawing/2014/main" id="{80725246-A068-DA40-C44E-250142F68EA2}"/>
                </a:ext>
              </a:extLst>
            </p:cNvPr>
            <p:cNvSpPr/>
            <p:nvPr/>
          </p:nvSpPr>
          <p:spPr>
            <a:xfrm>
              <a:off x="-47158879" y="-509916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3" name="Ellipse 2472">
              <a:extLst>
                <a:ext uri="{FF2B5EF4-FFF2-40B4-BE49-F238E27FC236}">
                  <a16:creationId xmlns:a16="http://schemas.microsoft.com/office/drawing/2014/main" id="{E26595E6-3799-00B9-CDCF-BE9463C8290E}"/>
                </a:ext>
              </a:extLst>
            </p:cNvPr>
            <p:cNvSpPr/>
            <p:nvPr/>
          </p:nvSpPr>
          <p:spPr>
            <a:xfrm>
              <a:off x="-51229364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4" name="Ellipse 2473">
              <a:extLst>
                <a:ext uri="{FF2B5EF4-FFF2-40B4-BE49-F238E27FC236}">
                  <a16:creationId xmlns:a16="http://schemas.microsoft.com/office/drawing/2014/main" id="{E53F63D3-5099-7C2E-F166-0B12B4694371}"/>
                </a:ext>
              </a:extLst>
            </p:cNvPr>
            <p:cNvSpPr/>
            <p:nvPr/>
          </p:nvSpPr>
          <p:spPr>
            <a:xfrm>
              <a:off x="-53989476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5" name="Ellipse 2474">
              <a:extLst>
                <a:ext uri="{FF2B5EF4-FFF2-40B4-BE49-F238E27FC236}">
                  <a16:creationId xmlns:a16="http://schemas.microsoft.com/office/drawing/2014/main" id="{CEDFF168-A625-6087-B1DA-4296FD93CB6F}"/>
                </a:ext>
              </a:extLst>
            </p:cNvPr>
            <p:cNvSpPr/>
            <p:nvPr/>
          </p:nvSpPr>
          <p:spPr>
            <a:xfrm>
              <a:off x="-51091527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6" name="Ellipse 2475">
              <a:extLst>
                <a:ext uri="{FF2B5EF4-FFF2-40B4-BE49-F238E27FC236}">
                  <a16:creationId xmlns:a16="http://schemas.microsoft.com/office/drawing/2014/main" id="{1FF6EC3C-B829-8CB2-3998-E4270223E503}"/>
                </a:ext>
              </a:extLst>
            </p:cNvPr>
            <p:cNvSpPr/>
            <p:nvPr/>
          </p:nvSpPr>
          <p:spPr>
            <a:xfrm>
              <a:off x="-51022247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7" name="Ellipse 2476">
              <a:extLst>
                <a:ext uri="{FF2B5EF4-FFF2-40B4-BE49-F238E27FC236}">
                  <a16:creationId xmlns:a16="http://schemas.microsoft.com/office/drawing/2014/main" id="{A43672F4-0B92-D621-12E7-7AC1C7608B1F}"/>
                </a:ext>
              </a:extLst>
            </p:cNvPr>
            <p:cNvSpPr/>
            <p:nvPr/>
          </p:nvSpPr>
          <p:spPr>
            <a:xfrm>
              <a:off x="-53058133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8" name="Ellipse 2477">
              <a:extLst>
                <a:ext uri="{FF2B5EF4-FFF2-40B4-BE49-F238E27FC236}">
                  <a16:creationId xmlns:a16="http://schemas.microsoft.com/office/drawing/2014/main" id="{BE53584D-CDD2-0805-4210-B33BBF984BFD}"/>
                </a:ext>
              </a:extLst>
            </p:cNvPr>
            <p:cNvSpPr/>
            <p:nvPr/>
          </p:nvSpPr>
          <p:spPr>
            <a:xfrm>
              <a:off x="-53920195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9" name="Ellipse 2478">
              <a:extLst>
                <a:ext uri="{FF2B5EF4-FFF2-40B4-BE49-F238E27FC236}">
                  <a16:creationId xmlns:a16="http://schemas.microsoft.com/office/drawing/2014/main" id="{AE1A6DE4-D93A-E55C-4EC2-69B440DA5CB1}"/>
                </a:ext>
              </a:extLst>
            </p:cNvPr>
            <p:cNvSpPr/>
            <p:nvPr/>
          </p:nvSpPr>
          <p:spPr>
            <a:xfrm>
              <a:off x="-50815371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0" name="Ellipse 2479">
              <a:extLst>
                <a:ext uri="{FF2B5EF4-FFF2-40B4-BE49-F238E27FC236}">
                  <a16:creationId xmlns:a16="http://schemas.microsoft.com/office/drawing/2014/main" id="{C7F9489A-EB48-E09F-BFD7-BF0D1033DFF1}"/>
                </a:ext>
              </a:extLst>
            </p:cNvPr>
            <p:cNvSpPr/>
            <p:nvPr/>
          </p:nvSpPr>
          <p:spPr>
            <a:xfrm>
              <a:off x="-48262134" y="-50986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1" name="Ellipse 2480">
              <a:extLst>
                <a:ext uri="{FF2B5EF4-FFF2-40B4-BE49-F238E27FC236}">
                  <a16:creationId xmlns:a16="http://schemas.microsoft.com/office/drawing/2014/main" id="{5B451567-1ECE-D89A-5662-B890DAF5D762}"/>
                </a:ext>
              </a:extLst>
            </p:cNvPr>
            <p:cNvSpPr/>
            <p:nvPr/>
          </p:nvSpPr>
          <p:spPr>
            <a:xfrm>
              <a:off x="-50677535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2" name="Ellipse 2481">
              <a:extLst>
                <a:ext uri="{FF2B5EF4-FFF2-40B4-BE49-F238E27FC236}">
                  <a16:creationId xmlns:a16="http://schemas.microsoft.com/office/drawing/2014/main" id="{25E34953-5FCB-6084-41EE-0DB799F93D3D}"/>
                </a:ext>
              </a:extLst>
            </p:cNvPr>
            <p:cNvSpPr/>
            <p:nvPr/>
          </p:nvSpPr>
          <p:spPr>
            <a:xfrm>
              <a:off x="-53712353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3" name="Ellipse 2482">
              <a:extLst>
                <a:ext uri="{FF2B5EF4-FFF2-40B4-BE49-F238E27FC236}">
                  <a16:creationId xmlns:a16="http://schemas.microsoft.com/office/drawing/2014/main" id="{54559D17-8AF0-0101-52DB-94D2E69BE30D}"/>
                </a:ext>
              </a:extLst>
            </p:cNvPr>
            <p:cNvSpPr/>
            <p:nvPr/>
          </p:nvSpPr>
          <p:spPr>
            <a:xfrm>
              <a:off x="-50988251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4" name="Ellipse 2483">
              <a:extLst>
                <a:ext uri="{FF2B5EF4-FFF2-40B4-BE49-F238E27FC236}">
                  <a16:creationId xmlns:a16="http://schemas.microsoft.com/office/drawing/2014/main" id="{A04ABD7D-5E6C-C5D1-36DD-459EEB6B4AA2}"/>
                </a:ext>
              </a:extLst>
            </p:cNvPr>
            <p:cNvSpPr/>
            <p:nvPr/>
          </p:nvSpPr>
          <p:spPr>
            <a:xfrm>
              <a:off x="-48539257" y="-50986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5" name="Ellipse 2484">
              <a:extLst>
                <a:ext uri="{FF2B5EF4-FFF2-40B4-BE49-F238E27FC236}">
                  <a16:creationId xmlns:a16="http://schemas.microsoft.com/office/drawing/2014/main" id="{247A8E25-EE40-7C3C-FC15-47AF94EB4B75}"/>
                </a:ext>
              </a:extLst>
            </p:cNvPr>
            <p:cNvSpPr/>
            <p:nvPr/>
          </p:nvSpPr>
          <p:spPr>
            <a:xfrm>
              <a:off x="-50401378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6" name="Ellipse 2485">
              <a:extLst>
                <a:ext uri="{FF2B5EF4-FFF2-40B4-BE49-F238E27FC236}">
                  <a16:creationId xmlns:a16="http://schemas.microsoft.com/office/drawing/2014/main" id="{B9E2DEE0-B53F-4897-6C4B-295B49F2A502}"/>
                </a:ext>
              </a:extLst>
            </p:cNvPr>
            <p:cNvSpPr/>
            <p:nvPr/>
          </p:nvSpPr>
          <p:spPr>
            <a:xfrm>
              <a:off x="-53575483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7" name="Ellipse 2486">
              <a:extLst>
                <a:ext uri="{FF2B5EF4-FFF2-40B4-BE49-F238E27FC236}">
                  <a16:creationId xmlns:a16="http://schemas.microsoft.com/office/drawing/2014/main" id="{4AB15900-38A1-7ED4-905B-20E0533A22BB}"/>
                </a:ext>
              </a:extLst>
            </p:cNvPr>
            <p:cNvSpPr/>
            <p:nvPr/>
          </p:nvSpPr>
          <p:spPr>
            <a:xfrm>
              <a:off x="-50263542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8" name="Ellipse 2487">
              <a:extLst>
                <a:ext uri="{FF2B5EF4-FFF2-40B4-BE49-F238E27FC236}">
                  <a16:creationId xmlns:a16="http://schemas.microsoft.com/office/drawing/2014/main" id="{CFA02B26-EE45-5F51-5963-C84E58EF917F}"/>
                </a:ext>
              </a:extLst>
            </p:cNvPr>
            <p:cNvSpPr/>
            <p:nvPr/>
          </p:nvSpPr>
          <p:spPr>
            <a:xfrm>
              <a:off x="-48676127" y="-50986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9" name="Ellipse 2488">
              <a:extLst>
                <a:ext uri="{FF2B5EF4-FFF2-40B4-BE49-F238E27FC236}">
                  <a16:creationId xmlns:a16="http://schemas.microsoft.com/office/drawing/2014/main" id="{965ECDA5-F7B6-6FFC-6FBD-C4B5C1536B2E}"/>
                </a:ext>
              </a:extLst>
            </p:cNvPr>
            <p:cNvSpPr/>
            <p:nvPr/>
          </p:nvSpPr>
          <p:spPr>
            <a:xfrm>
              <a:off x="-51263440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0" name="Ellipse 2489">
              <a:extLst>
                <a:ext uri="{FF2B5EF4-FFF2-40B4-BE49-F238E27FC236}">
                  <a16:creationId xmlns:a16="http://schemas.microsoft.com/office/drawing/2014/main" id="{9529D4AA-0361-5C29-FAF8-4360BCF7E7BD}"/>
                </a:ext>
              </a:extLst>
            </p:cNvPr>
            <p:cNvSpPr/>
            <p:nvPr/>
          </p:nvSpPr>
          <p:spPr>
            <a:xfrm>
              <a:off x="-53506202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1" name="Ellipse 2490">
              <a:extLst>
                <a:ext uri="{FF2B5EF4-FFF2-40B4-BE49-F238E27FC236}">
                  <a16:creationId xmlns:a16="http://schemas.microsoft.com/office/drawing/2014/main" id="{01E499FB-5619-1D21-6CEE-A0CF2112E914}"/>
                </a:ext>
              </a:extLst>
            </p:cNvPr>
            <p:cNvSpPr/>
            <p:nvPr/>
          </p:nvSpPr>
          <p:spPr>
            <a:xfrm>
              <a:off x="-53437083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2" name="Ellipse 2491">
              <a:extLst>
                <a:ext uri="{FF2B5EF4-FFF2-40B4-BE49-F238E27FC236}">
                  <a16:creationId xmlns:a16="http://schemas.microsoft.com/office/drawing/2014/main" id="{A0C14EA0-6232-E49C-FC6B-9A11B506A967}"/>
                </a:ext>
              </a:extLst>
            </p:cNvPr>
            <p:cNvSpPr/>
            <p:nvPr/>
          </p:nvSpPr>
          <p:spPr>
            <a:xfrm>
              <a:off x="-53298360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3" name="Ellipse 2492">
              <a:extLst>
                <a:ext uri="{FF2B5EF4-FFF2-40B4-BE49-F238E27FC236}">
                  <a16:creationId xmlns:a16="http://schemas.microsoft.com/office/drawing/2014/main" id="{5854B1D4-F82A-D0C0-E000-BF7633964F5E}"/>
                </a:ext>
              </a:extLst>
            </p:cNvPr>
            <p:cNvSpPr/>
            <p:nvPr/>
          </p:nvSpPr>
          <p:spPr>
            <a:xfrm>
              <a:off x="-49849549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4" name="Ellipse 2493">
              <a:extLst>
                <a:ext uri="{FF2B5EF4-FFF2-40B4-BE49-F238E27FC236}">
                  <a16:creationId xmlns:a16="http://schemas.microsoft.com/office/drawing/2014/main" id="{54F61FC0-6AA4-9795-C6FC-BA839AA8A199}"/>
                </a:ext>
              </a:extLst>
            </p:cNvPr>
            <p:cNvSpPr/>
            <p:nvPr/>
          </p:nvSpPr>
          <p:spPr>
            <a:xfrm>
              <a:off x="-49297479" y="-509940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5" name="Ellipse 2494">
              <a:extLst>
                <a:ext uri="{FF2B5EF4-FFF2-40B4-BE49-F238E27FC236}">
                  <a16:creationId xmlns:a16="http://schemas.microsoft.com/office/drawing/2014/main" id="{70EDF2DB-FC56-1790-85CF-A6D7FC43431E}"/>
                </a:ext>
              </a:extLst>
            </p:cNvPr>
            <p:cNvSpPr/>
            <p:nvPr/>
          </p:nvSpPr>
          <p:spPr>
            <a:xfrm>
              <a:off x="-51402243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6" name="Ellipse 2495">
              <a:extLst>
                <a:ext uri="{FF2B5EF4-FFF2-40B4-BE49-F238E27FC236}">
                  <a16:creationId xmlns:a16="http://schemas.microsoft.com/office/drawing/2014/main" id="{D0D45FF8-506C-20AD-9D11-162AFEA18D43}"/>
                </a:ext>
              </a:extLst>
            </p:cNvPr>
            <p:cNvSpPr/>
            <p:nvPr/>
          </p:nvSpPr>
          <p:spPr>
            <a:xfrm>
              <a:off x="-53472126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7" name="Ellipse 2496">
              <a:extLst>
                <a:ext uri="{FF2B5EF4-FFF2-40B4-BE49-F238E27FC236}">
                  <a16:creationId xmlns:a16="http://schemas.microsoft.com/office/drawing/2014/main" id="{25E9AB59-C3C2-ECDE-479D-2C780A432E33}"/>
                </a:ext>
              </a:extLst>
            </p:cNvPr>
            <p:cNvSpPr/>
            <p:nvPr/>
          </p:nvSpPr>
          <p:spPr>
            <a:xfrm>
              <a:off x="-49367243" y="-50986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8" name="Ellipse 2497">
              <a:extLst>
                <a:ext uri="{FF2B5EF4-FFF2-40B4-BE49-F238E27FC236}">
                  <a16:creationId xmlns:a16="http://schemas.microsoft.com/office/drawing/2014/main" id="{EFDC0B30-48A9-E20E-3AD0-F75053416513}"/>
                </a:ext>
              </a:extLst>
            </p:cNvPr>
            <p:cNvSpPr/>
            <p:nvPr/>
          </p:nvSpPr>
          <p:spPr>
            <a:xfrm>
              <a:off x="-53161491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9" name="Ellipse 2498">
              <a:extLst>
                <a:ext uri="{FF2B5EF4-FFF2-40B4-BE49-F238E27FC236}">
                  <a16:creationId xmlns:a16="http://schemas.microsoft.com/office/drawing/2014/main" id="{5D17436F-653E-D0C5-E29D-B5CEBBF33C5B}"/>
                </a:ext>
              </a:extLst>
            </p:cNvPr>
            <p:cNvSpPr/>
            <p:nvPr/>
          </p:nvSpPr>
          <p:spPr>
            <a:xfrm>
              <a:off x="-49435557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0" name="Ellipse 2499">
              <a:extLst>
                <a:ext uri="{FF2B5EF4-FFF2-40B4-BE49-F238E27FC236}">
                  <a16:creationId xmlns:a16="http://schemas.microsoft.com/office/drawing/2014/main" id="{94191061-DF27-4EFA-F608-81FC731CBBBF}"/>
                </a:ext>
              </a:extLst>
            </p:cNvPr>
            <p:cNvSpPr/>
            <p:nvPr/>
          </p:nvSpPr>
          <p:spPr>
            <a:xfrm>
              <a:off x="-53023090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1" name="Ellipse 2500">
              <a:extLst>
                <a:ext uri="{FF2B5EF4-FFF2-40B4-BE49-F238E27FC236}">
                  <a16:creationId xmlns:a16="http://schemas.microsoft.com/office/drawing/2014/main" id="{8CEB170E-6A5A-D0DE-805B-6C920093B81B}"/>
                </a:ext>
              </a:extLst>
            </p:cNvPr>
            <p:cNvSpPr/>
            <p:nvPr/>
          </p:nvSpPr>
          <p:spPr>
            <a:xfrm>
              <a:off x="-51677352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2" name="Ellipse 2501">
              <a:extLst>
                <a:ext uri="{FF2B5EF4-FFF2-40B4-BE49-F238E27FC236}">
                  <a16:creationId xmlns:a16="http://schemas.microsoft.com/office/drawing/2014/main" id="{FB13B07B-6BFC-0365-69D2-D0EB69B935D2}"/>
                </a:ext>
              </a:extLst>
            </p:cNvPr>
            <p:cNvSpPr/>
            <p:nvPr/>
          </p:nvSpPr>
          <p:spPr>
            <a:xfrm>
              <a:off x="-52954212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3" name="Ellipse 2502">
              <a:extLst>
                <a:ext uri="{FF2B5EF4-FFF2-40B4-BE49-F238E27FC236}">
                  <a16:creationId xmlns:a16="http://schemas.microsoft.com/office/drawing/2014/main" id="{93CF79CE-A249-5731-F918-FA53D4BE1453}"/>
                </a:ext>
              </a:extLst>
            </p:cNvPr>
            <p:cNvSpPr/>
            <p:nvPr/>
          </p:nvSpPr>
          <p:spPr>
            <a:xfrm>
              <a:off x="-48263101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4" name="Ellipse 2503">
              <a:extLst>
                <a:ext uri="{FF2B5EF4-FFF2-40B4-BE49-F238E27FC236}">
                  <a16:creationId xmlns:a16="http://schemas.microsoft.com/office/drawing/2014/main" id="{897DFE3D-E454-88D1-6EE2-8854BC20D1E0}"/>
                </a:ext>
              </a:extLst>
            </p:cNvPr>
            <p:cNvSpPr/>
            <p:nvPr/>
          </p:nvSpPr>
          <p:spPr>
            <a:xfrm>
              <a:off x="-51678319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5" name="Ellipse 2504">
              <a:extLst>
                <a:ext uri="{FF2B5EF4-FFF2-40B4-BE49-F238E27FC236}">
                  <a16:creationId xmlns:a16="http://schemas.microsoft.com/office/drawing/2014/main" id="{C41E7A15-53C6-888D-314C-4A990F32F4C7}"/>
                </a:ext>
              </a:extLst>
            </p:cNvPr>
            <p:cNvSpPr/>
            <p:nvPr/>
          </p:nvSpPr>
          <p:spPr>
            <a:xfrm>
              <a:off x="-47469192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6" name="Ellipse 2505">
              <a:extLst>
                <a:ext uri="{FF2B5EF4-FFF2-40B4-BE49-F238E27FC236}">
                  <a16:creationId xmlns:a16="http://schemas.microsoft.com/office/drawing/2014/main" id="{96018733-3F9D-EFAD-2C53-1A4FC234B7A6}"/>
                </a:ext>
              </a:extLst>
            </p:cNvPr>
            <p:cNvSpPr/>
            <p:nvPr/>
          </p:nvSpPr>
          <p:spPr>
            <a:xfrm>
              <a:off x="-52747498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7" name="Ellipse 2506">
              <a:extLst>
                <a:ext uri="{FF2B5EF4-FFF2-40B4-BE49-F238E27FC236}">
                  <a16:creationId xmlns:a16="http://schemas.microsoft.com/office/drawing/2014/main" id="{B7896BEB-FEA3-B0B4-ADF4-FDD5E1D6DAC9}"/>
                </a:ext>
              </a:extLst>
            </p:cNvPr>
            <p:cNvSpPr/>
            <p:nvPr/>
          </p:nvSpPr>
          <p:spPr>
            <a:xfrm>
              <a:off x="-51816236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8" name="Ellipse 2507">
              <a:extLst>
                <a:ext uri="{FF2B5EF4-FFF2-40B4-BE49-F238E27FC236}">
                  <a16:creationId xmlns:a16="http://schemas.microsoft.com/office/drawing/2014/main" id="{54F256D3-5781-5098-7BDF-1C14974EE00A}"/>
                </a:ext>
              </a:extLst>
            </p:cNvPr>
            <p:cNvSpPr/>
            <p:nvPr/>
          </p:nvSpPr>
          <p:spPr>
            <a:xfrm>
              <a:off x="-52402061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9" name="Ellipse 2508">
              <a:extLst>
                <a:ext uri="{FF2B5EF4-FFF2-40B4-BE49-F238E27FC236}">
                  <a16:creationId xmlns:a16="http://schemas.microsoft.com/office/drawing/2014/main" id="{72E56BEF-0C3C-4598-975F-0F04588671B1}"/>
                </a:ext>
              </a:extLst>
            </p:cNvPr>
            <p:cNvSpPr/>
            <p:nvPr/>
          </p:nvSpPr>
          <p:spPr>
            <a:xfrm>
              <a:off x="-52091345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0" name="Ellipse 2509">
              <a:extLst>
                <a:ext uri="{FF2B5EF4-FFF2-40B4-BE49-F238E27FC236}">
                  <a16:creationId xmlns:a16="http://schemas.microsoft.com/office/drawing/2014/main" id="{AB589FE5-3778-A936-A7CC-89729F3A59A1}"/>
                </a:ext>
              </a:extLst>
            </p:cNvPr>
            <p:cNvSpPr/>
            <p:nvPr/>
          </p:nvSpPr>
          <p:spPr>
            <a:xfrm>
              <a:off x="-52333505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1" name="Ellipse 2510">
              <a:extLst>
                <a:ext uri="{FF2B5EF4-FFF2-40B4-BE49-F238E27FC236}">
                  <a16:creationId xmlns:a16="http://schemas.microsoft.com/office/drawing/2014/main" id="{B482D6F2-E1F9-2B05-A114-72C3E729F37F}"/>
                </a:ext>
              </a:extLst>
            </p:cNvPr>
            <p:cNvSpPr/>
            <p:nvPr/>
          </p:nvSpPr>
          <p:spPr>
            <a:xfrm>
              <a:off x="-52195105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2" name="Ellipse 2511">
              <a:extLst>
                <a:ext uri="{FF2B5EF4-FFF2-40B4-BE49-F238E27FC236}">
                  <a16:creationId xmlns:a16="http://schemas.microsoft.com/office/drawing/2014/main" id="{6D6A531D-2E12-80C4-6D7E-F894EC9B692C}"/>
                </a:ext>
              </a:extLst>
            </p:cNvPr>
            <p:cNvSpPr/>
            <p:nvPr/>
          </p:nvSpPr>
          <p:spPr>
            <a:xfrm>
              <a:off x="-52126308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3" name="Ellipse 2512">
              <a:extLst>
                <a:ext uri="{FF2B5EF4-FFF2-40B4-BE49-F238E27FC236}">
                  <a16:creationId xmlns:a16="http://schemas.microsoft.com/office/drawing/2014/main" id="{53BF5240-DDCE-3C81-E717-4E54B8A851C7}"/>
                </a:ext>
              </a:extLst>
            </p:cNvPr>
            <p:cNvSpPr/>
            <p:nvPr/>
          </p:nvSpPr>
          <p:spPr>
            <a:xfrm>
              <a:off x="-51401277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4" name="Ellipse 2513">
              <a:extLst>
                <a:ext uri="{FF2B5EF4-FFF2-40B4-BE49-F238E27FC236}">
                  <a16:creationId xmlns:a16="http://schemas.microsoft.com/office/drawing/2014/main" id="{48A3B984-E2D1-8341-2DBC-058F5C406DC5}"/>
                </a:ext>
              </a:extLst>
            </p:cNvPr>
            <p:cNvSpPr/>
            <p:nvPr/>
          </p:nvSpPr>
          <p:spPr>
            <a:xfrm>
              <a:off x="-51781112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5" name="Ellipse 2514">
              <a:extLst>
                <a:ext uri="{FF2B5EF4-FFF2-40B4-BE49-F238E27FC236}">
                  <a16:creationId xmlns:a16="http://schemas.microsoft.com/office/drawing/2014/main" id="{ADFBCE65-79DA-01B3-B5F5-B3F91E45C793}"/>
                </a:ext>
              </a:extLst>
            </p:cNvPr>
            <p:cNvSpPr/>
            <p:nvPr/>
          </p:nvSpPr>
          <p:spPr>
            <a:xfrm>
              <a:off x="-52230229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6" name="Ellipse 2515">
              <a:extLst>
                <a:ext uri="{FF2B5EF4-FFF2-40B4-BE49-F238E27FC236}">
                  <a16:creationId xmlns:a16="http://schemas.microsoft.com/office/drawing/2014/main" id="{7219A3B9-A58A-C6CE-2402-891F78DDB49B}"/>
                </a:ext>
              </a:extLst>
            </p:cNvPr>
            <p:cNvSpPr/>
            <p:nvPr/>
          </p:nvSpPr>
          <p:spPr>
            <a:xfrm>
              <a:off x="-51264326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7" name="Ellipse 2516">
              <a:extLst>
                <a:ext uri="{FF2B5EF4-FFF2-40B4-BE49-F238E27FC236}">
                  <a16:creationId xmlns:a16="http://schemas.microsoft.com/office/drawing/2014/main" id="{2EA20127-C928-EC1B-1112-76F51ED60EBC}"/>
                </a:ext>
              </a:extLst>
            </p:cNvPr>
            <p:cNvSpPr/>
            <p:nvPr/>
          </p:nvSpPr>
          <p:spPr>
            <a:xfrm>
              <a:off x="-51712315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8" name="Ellipse 2517">
              <a:extLst>
                <a:ext uri="{FF2B5EF4-FFF2-40B4-BE49-F238E27FC236}">
                  <a16:creationId xmlns:a16="http://schemas.microsoft.com/office/drawing/2014/main" id="{569FA8EB-D51B-FDDD-B426-12A9B43D7D55}"/>
                </a:ext>
              </a:extLst>
            </p:cNvPr>
            <p:cNvSpPr/>
            <p:nvPr/>
          </p:nvSpPr>
          <p:spPr>
            <a:xfrm>
              <a:off x="-50987284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9" name="Ellipse 2518">
              <a:extLst>
                <a:ext uri="{FF2B5EF4-FFF2-40B4-BE49-F238E27FC236}">
                  <a16:creationId xmlns:a16="http://schemas.microsoft.com/office/drawing/2014/main" id="{ED794B83-D111-5028-BFFA-BEEFA0E1182E}"/>
                </a:ext>
              </a:extLst>
            </p:cNvPr>
            <p:cNvSpPr/>
            <p:nvPr/>
          </p:nvSpPr>
          <p:spPr>
            <a:xfrm>
              <a:off x="-52333505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0" name="Ellipse 2519">
              <a:extLst>
                <a:ext uri="{FF2B5EF4-FFF2-40B4-BE49-F238E27FC236}">
                  <a16:creationId xmlns:a16="http://schemas.microsoft.com/office/drawing/2014/main" id="{CF272EF4-1C10-08EE-BE9A-596480139AF2}"/>
                </a:ext>
              </a:extLst>
            </p:cNvPr>
            <p:cNvSpPr/>
            <p:nvPr/>
          </p:nvSpPr>
          <p:spPr>
            <a:xfrm>
              <a:off x="-52264225" y="-84431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1" name="Ellipse 2520">
              <a:extLst>
                <a:ext uri="{FF2B5EF4-FFF2-40B4-BE49-F238E27FC236}">
                  <a16:creationId xmlns:a16="http://schemas.microsoft.com/office/drawing/2014/main" id="{A6B22A31-13D8-72C6-FAE9-1B63BB25653D}"/>
                </a:ext>
              </a:extLst>
            </p:cNvPr>
            <p:cNvSpPr/>
            <p:nvPr/>
          </p:nvSpPr>
          <p:spPr>
            <a:xfrm>
              <a:off x="-51574076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2" name="Ellipse 2521">
              <a:extLst>
                <a:ext uri="{FF2B5EF4-FFF2-40B4-BE49-F238E27FC236}">
                  <a16:creationId xmlns:a16="http://schemas.microsoft.com/office/drawing/2014/main" id="{2A875216-7F54-8F3B-907C-8C7EE636DF81}"/>
                </a:ext>
              </a:extLst>
            </p:cNvPr>
            <p:cNvSpPr/>
            <p:nvPr/>
          </p:nvSpPr>
          <p:spPr>
            <a:xfrm>
              <a:off x="-50850334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3" name="Ellipse 2522">
              <a:extLst>
                <a:ext uri="{FF2B5EF4-FFF2-40B4-BE49-F238E27FC236}">
                  <a16:creationId xmlns:a16="http://schemas.microsoft.com/office/drawing/2014/main" id="{DB5B9078-7177-D450-BF42-46464FC86EC8}"/>
                </a:ext>
              </a:extLst>
            </p:cNvPr>
            <p:cNvSpPr/>
            <p:nvPr/>
          </p:nvSpPr>
          <p:spPr>
            <a:xfrm>
              <a:off x="-48089577" y="-9101046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4" name="Ellipse 2523">
              <a:extLst>
                <a:ext uri="{FF2B5EF4-FFF2-40B4-BE49-F238E27FC236}">
                  <a16:creationId xmlns:a16="http://schemas.microsoft.com/office/drawing/2014/main" id="{97F73B22-247C-37ED-54B3-9A18EC67AED2}"/>
                </a:ext>
              </a:extLst>
            </p:cNvPr>
            <p:cNvSpPr/>
            <p:nvPr/>
          </p:nvSpPr>
          <p:spPr>
            <a:xfrm>
              <a:off x="-49366276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5" name="Ellipse 2524">
              <a:extLst>
                <a:ext uri="{FF2B5EF4-FFF2-40B4-BE49-F238E27FC236}">
                  <a16:creationId xmlns:a16="http://schemas.microsoft.com/office/drawing/2014/main" id="{CA03E6DC-22AF-E14C-0067-07872F1D6B68}"/>
                </a:ext>
              </a:extLst>
            </p:cNvPr>
            <p:cNvSpPr/>
            <p:nvPr/>
          </p:nvSpPr>
          <p:spPr>
            <a:xfrm>
              <a:off x="-48021021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6" name="Ellipse 2525">
              <a:extLst>
                <a:ext uri="{FF2B5EF4-FFF2-40B4-BE49-F238E27FC236}">
                  <a16:creationId xmlns:a16="http://schemas.microsoft.com/office/drawing/2014/main" id="{7692022A-7050-0F7E-735D-D86EE40272D8}"/>
                </a:ext>
              </a:extLst>
            </p:cNvPr>
            <p:cNvSpPr/>
            <p:nvPr/>
          </p:nvSpPr>
          <p:spPr>
            <a:xfrm>
              <a:off x="-51367120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7" name="Ellipse 2526">
              <a:extLst>
                <a:ext uri="{FF2B5EF4-FFF2-40B4-BE49-F238E27FC236}">
                  <a16:creationId xmlns:a16="http://schemas.microsoft.com/office/drawing/2014/main" id="{AB9D9F3C-BFC3-EA85-CBD4-32A5AF566504}"/>
                </a:ext>
              </a:extLst>
            </p:cNvPr>
            <p:cNvSpPr/>
            <p:nvPr/>
          </p:nvSpPr>
          <p:spPr>
            <a:xfrm>
              <a:off x="-51298322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8" name="Ellipse 2527">
              <a:extLst>
                <a:ext uri="{FF2B5EF4-FFF2-40B4-BE49-F238E27FC236}">
                  <a16:creationId xmlns:a16="http://schemas.microsoft.com/office/drawing/2014/main" id="{88395079-1F7C-DF1B-07B9-E095D8DD5C3E}"/>
                </a:ext>
              </a:extLst>
            </p:cNvPr>
            <p:cNvSpPr/>
            <p:nvPr/>
          </p:nvSpPr>
          <p:spPr>
            <a:xfrm>
              <a:off x="-47884152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9" name="Ellipse 2528">
              <a:extLst>
                <a:ext uri="{FF2B5EF4-FFF2-40B4-BE49-F238E27FC236}">
                  <a16:creationId xmlns:a16="http://schemas.microsoft.com/office/drawing/2014/main" id="{55E03A2C-33F5-E624-2352-D3FA5651A96F}"/>
                </a:ext>
              </a:extLst>
            </p:cNvPr>
            <p:cNvSpPr/>
            <p:nvPr/>
          </p:nvSpPr>
          <p:spPr>
            <a:xfrm>
              <a:off x="-51988068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0" name="Ellipse 2529">
              <a:extLst>
                <a:ext uri="{FF2B5EF4-FFF2-40B4-BE49-F238E27FC236}">
                  <a16:creationId xmlns:a16="http://schemas.microsoft.com/office/drawing/2014/main" id="{0397C874-42B3-4C5F-F577-72BDD6D40BE9}"/>
                </a:ext>
              </a:extLst>
            </p:cNvPr>
            <p:cNvSpPr/>
            <p:nvPr/>
          </p:nvSpPr>
          <p:spPr>
            <a:xfrm>
              <a:off x="-51919513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1" name="Ellipse 2530">
              <a:extLst>
                <a:ext uri="{FF2B5EF4-FFF2-40B4-BE49-F238E27FC236}">
                  <a16:creationId xmlns:a16="http://schemas.microsoft.com/office/drawing/2014/main" id="{86501F06-062E-A89A-F958-1FCDEA841ADF}"/>
                </a:ext>
              </a:extLst>
            </p:cNvPr>
            <p:cNvSpPr/>
            <p:nvPr/>
          </p:nvSpPr>
          <p:spPr>
            <a:xfrm>
              <a:off x="-52436540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2" name="Ellipse 2531">
              <a:extLst>
                <a:ext uri="{FF2B5EF4-FFF2-40B4-BE49-F238E27FC236}">
                  <a16:creationId xmlns:a16="http://schemas.microsoft.com/office/drawing/2014/main" id="{DB58ACCA-BF44-4B09-AC33-C7706515629E}"/>
                </a:ext>
              </a:extLst>
            </p:cNvPr>
            <p:cNvSpPr/>
            <p:nvPr/>
          </p:nvSpPr>
          <p:spPr>
            <a:xfrm>
              <a:off x="-47435116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3" name="Ellipse 2532">
              <a:extLst>
                <a:ext uri="{FF2B5EF4-FFF2-40B4-BE49-F238E27FC236}">
                  <a16:creationId xmlns:a16="http://schemas.microsoft.com/office/drawing/2014/main" id="{FE228686-54EC-3642-B88D-D4659EE2F7CD}"/>
                </a:ext>
              </a:extLst>
            </p:cNvPr>
            <p:cNvSpPr/>
            <p:nvPr/>
          </p:nvSpPr>
          <p:spPr>
            <a:xfrm>
              <a:off x="-52298462" y="-70697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4" name="Ellipse 2533">
              <a:extLst>
                <a:ext uri="{FF2B5EF4-FFF2-40B4-BE49-F238E27FC236}">
                  <a16:creationId xmlns:a16="http://schemas.microsoft.com/office/drawing/2014/main" id="{32D72EFA-AE1D-F1CD-78E2-9CCC74C25737}"/>
                </a:ext>
              </a:extLst>
            </p:cNvPr>
            <p:cNvSpPr/>
            <p:nvPr/>
          </p:nvSpPr>
          <p:spPr>
            <a:xfrm>
              <a:off x="-49780269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5" name="Ellipse 2534">
              <a:extLst>
                <a:ext uri="{FF2B5EF4-FFF2-40B4-BE49-F238E27FC236}">
                  <a16:creationId xmlns:a16="http://schemas.microsoft.com/office/drawing/2014/main" id="{554800CF-9323-20C7-89A7-B95F5F24D590}"/>
                </a:ext>
              </a:extLst>
            </p:cNvPr>
            <p:cNvSpPr/>
            <p:nvPr/>
          </p:nvSpPr>
          <p:spPr>
            <a:xfrm>
              <a:off x="-51850232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6" name="Ellipse 2535">
              <a:extLst>
                <a:ext uri="{FF2B5EF4-FFF2-40B4-BE49-F238E27FC236}">
                  <a16:creationId xmlns:a16="http://schemas.microsoft.com/office/drawing/2014/main" id="{144ECE37-762E-36C9-C567-068B3E75540F}"/>
                </a:ext>
              </a:extLst>
            </p:cNvPr>
            <p:cNvSpPr/>
            <p:nvPr/>
          </p:nvSpPr>
          <p:spPr>
            <a:xfrm>
              <a:off x="-52022950" y="-70697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7" name="Ellipse 2536">
              <a:extLst>
                <a:ext uri="{FF2B5EF4-FFF2-40B4-BE49-F238E27FC236}">
                  <a16:creationId xmlns:a16="http://schemas.microsoft.com/office/drawing/2014/main" id="{1B7E894C-9366-1278-F28A-4924ED6EC9D9}"/>
                </a:ext>
              </a:extLst>
            </p:cNvPr>
            <p:cNvSpPr/>
            <p:nvPr/>
          </p:nvSpPr>
          <p:spPr>
            <a:xfrm>
              <a:off x="-48089416" y="-527800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8" name="Ellipse 2537">
              <a:extLst>
                <a:ext uri="{FF2B5EF4-FFF2-40B4-BE49-F238E27FC236}">
                  <a16:creationId xmlns:a16="http://schemas.microsoft.com/office/drawing/2014/main" id="{B211D411-33D5-3270-D878-B7C4DE904483}"/>
                </a:ext>
              </a:extLst>
            </p:cNvPr>
            <p:cNvSpPr/>
            <p:nvPr/>
          </p:nvSpPr>
          <p:spPr>
            <a:xfrm>
              <a:off x="-51884469" y="-70697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9" name="Ellipse 2538">
              <a:extLst>
                <a:ext uri="{FF2B5EF4-FFF2-40B4-BE49-F238E27FC236}">
                  <a16:creationId xmlns:a16="http://schemas.microsoft.com/office/drawing/2014/main" id="{2E26BA5C-3293-8237-DB24-A29B6EDC5FEB}"/>
                </a:ext>
              </a:extLst>
            </p:cNvPr>
            <p:cNvSpPr/>
            <p:nvPr/>
          </p:nvSpPr>
          <p:spPr>
            <a:xfrm>
              <a:off x="-51643356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0" name="Ellipse 2539">
              <a:extLst>
                <a:ext uri="{FF2B5EF4-FFF2-40B4-BE49-F238E27FC236}">
                  <a16:creationId xmlns:a16="http://schemas.microsoft.com/office/drawing/2014/main" id="{072AA2B6-8BD8-FF40-E4BC-0D0BFA084F41}"/>
                </a:ext>
              </a:extLst>
            </p:cNvPr>
            <p:cNvSpPr/>
            <p:nvPr/>
          </p:nvSpPr>
          <p:spPr>
            <a:xfrm>
              <a:off x="-50194261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1" name="Ellipse 2540">
              <a:extLst>
                <a:ext uri="{FF2B5EF4-FFF2-40B4-BE49-F238E27FC236}">
                  <a16:creationId xmlns:a16="http://schemas.microsoft.com/office/drawing/2014/main" id="{FFC131F3-4479-A670-6295-FDF1D287A8D8}"/>
                </a:ext>
              </a:extLst>
            </p:cNvPr>
            <p:cNvSpPr/>
            <p:nvPr/>
          </p:nvSpPr>
          <p:spPr>
            <a:xfrm>
              <a:off x="-51608958" y="-70697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2" name="Ellipse 2541">
              <a:extLst>
                <a:ext uri="{FF2B5EF4-FFF2-40B4-BE49-F238E27FC236}">
                  <a16:creationId xmlns:a16="http://schemas.microsoft.com/office/drawing/2014/main" id="{7CE09B62-4E60-490D-2BF9-E1CF4A70A4D0}"/>
                </a:ext>
              </a:extLst>
            </p:cNvPr>
            <p:cNvSpPr/>
            <p:nvPr/>
          </p:nvSpPr>
          <p:spPr>
            <a:xfrm>
              <a:off x="-48503409" y="-527800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3" name="Ellipse 2542">
              <a:extLst>
                <a:ext uri="{FF2B5EF4-FFF2-40B4-BE49-F238E27FC236}">
                  <a16:creationId xmlns:a16="http://schemas.microsoft.com/office/drawing/2014/main" id="{8790ED09-82B8-AB07-F643-8D4C21594B90}"/>
                </a:ext>
              </a:extLst>
            </p:cNvPr>
            <p:cNvSpPr/>
            <p:nvPr/>
          </p:nvSpPr>
          <p:spPr>
            <a:xfrm>
              <a:off x="-51470960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4" name="Ellipse 2543">
              <a:extLst>
                <a:ext uri="{FF2B5EF4-FFF2-40B4-BE49-F238E27FC236}">
                  <a16:creationId xmlns:a16="http://schemas.microsoft.com/office/drawing/2014/main" id="{1D1F95C5-E526-8A5E-9053-909EC6A22533}"/>
                </a:ext>
              </a:extLst>
            </p:cNvPr>
            <p:cNvSpPr/>
            <p:nvPr/>
          </p:nvSpPr>
          <p:spPr>
            <a:xfrm>
              <a:off x="-51160083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5" name="Ellipse 2544">
              <a:extLst>
                <a:ext uri="{FF2B5EF4-FFF2-40B4-BE49-F238E27FC236}">
                  <a16:creationId xmlns:a16="http://schemas.microsoft.com/office/drawing/2014/main" id="{848CAFC0-D48B-0D1E-D742-F4D0A45310E4}"/>
                </a:ext>
              </a:extLst>
            </p:cNvPr>
            <p:cNvSpPr/>
            <p:nvPr/>
          </p:nvSpPr>
          <p:spPr>
            <a:xfrm>
              <a:off x="-50953127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6" name="Ellipse 2545">
              <a:extLst>
                <a:ext uri="{FF2B5EF4-FFF2-40B4-BE49-F238E27FC236}">
                  <a16:creationId xmlns:a16="http://schemas.microsoft.com/office/drawing/2014/main" id="{9D8CAD60-07B6-337A-A330-A36DD4098909}"/>
                </a:ext>
              </a:extLst>
            </p:cNvPr>
            <p:cNvSpPr/>
            <p:nvPr/>
          </p:nvSpPr>
          <p:spPr>
            <a:xfrm>
              <a:off x="-50401378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7" name="Ellipse 2546">
              <a:extLst>
                <a:ext uri="{FF2B5EF4-FFF2-40B4-BE49-F238E27FC236}">
                  <a16:creationId xmlns:a16="http://schemas.microsoft.com/office/drawing/2014/main" id="{FE3761AD-A2EA-1345-DCF6-81AA18DD2628}"/>
                </a:ext>
              </a:extLst>
            </p:cNvPr>
            <p:cNvSpPr/>
            <p:nvPr/>
          </p:nvSpPr>
          <p:spPr>
            <a:xfrm>
              <a:off x="-51436239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8" name="Ellipse 2547">
              <a:extLst>
                <a:ext uri="{FF2B5EF4-FFF2-40B4-BE49-F238E27FC236}">
                  <a16:creationId xmlns:a16="http://schemas.microsoft.com/office/drawing/2014/main" id="{83908861-46E6-DB69-3849-394FCAB70505}"/>
                </a:ext>
              </a:extLst>
            </p:cNvPr>
            <p:cNvSpPr/>
            <p:nvPr/>
          </p:nvSpPr>
          <p:spPr>
            <a:xfrm>
              <a:off x="-51643356" y="-84431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9" name="Ellipse 2548">
              <a:extLst>
                <a:ext uri="{FF2B5EF4-FFF2-40B4-BE49-F238E27FC236}">
                  <a16:creationId xmlns:a16="http://schemas.microsoft.com/office/drawing/2014/main" id="{1AD1B3F1-F9AB-4566-61E0-80E446191CF3}"/>
                </a:ext>
              </a:extLst>
            </p:cNvPr>
            <p:cNvSpPr/>
            <p:nvPr/>
          </p:nvSpPr>
          <p:spPr>
            <a:xfrm>
              <a:off x="-50608254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0" name="Ellipse 2549">
              <a:extLst>
                <a:ext uri="{FF2B5EF4-FFF2-40B4-BE49-F238E27FC236}">
                  <a16:creationId xmlns:a16="http://schemas.microsoft.com/office/drawing/2014/main" id="{FCA876C5-36B1-152C-6032-A23F9C1EC85C}"/>
                </a:ext>
              </a:extLst>
            </p:cNvPr>
            <p:cNvSpPr/>
            <p:nvPr/>
          </p:nvSpPr>
          <p:spPr>
            <a:xfrm>
              <a:off x="-50884330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1" name="Ellipse 2550">
              <a:extLst>
                <a:ext uri="{FF2B5EF4-FFF2-40B4-BE49-F238E27FC236}">
                  <a16:creationId xmlns:a16="http://schemas.microsoft.com/office/drawing/2014/main" id="{24079109-4FBC-095E-A106-FB0AEC9D7356}"/>
                </a:ext>
              </a:extLst>
            </p:cNvPr>
            <p:cNvSpPr/>
            <p:nvPr/>
          </p:nvSpPr>
          <p:spPr>
            <a:xfrm>
              <a:off x="-50746090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2" name="Ellipse 2551">
              <a:extLst>
                <a:ext uri="{FF2B5EF4-FFF2-40B4-BE49-F238E27FC236}">
                  <a16:creationId xmlns:a16="http://schemas.microsoft.com/office/drawing/2014/main" id="{D90DD53E-CCA6-AEC8-B0A3-7AD9EB7F8CD3}"/>
                </a:ext>
              </a:extLst>
            </p:cNvPr>
            <p:cNvSpPr/>
            <p:nvPr/>
          </p:nvSpPr>
          <p:spPr>
            <a:xfrm>
              <a:off x="-47849108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3" name="Ellipse 2552">
              <a:extLst>
                <a:ext uri="{FF2B5EF4-FFF2-40B4-BE49-F238E27FC236}">
                  <a16:creationId xmlns:a16="http://schemas.microsoft.com/office/drawing/2014/main" id="{A0160491-6859-D648-6B4F-92D8C6B78576}"/>
                </a:ext>
              </a:extLst>
            </p:cNvPr>
            <p:cNvSpPr/>
            <p:nvPr/>
          </p:nvSpPr>
          <p:spPr>
            <a:xfrm>
              <a:off x="-50815371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4" name="Ellipse 2553">
              <a:extLst>
                <a:ext uri="{FF2B5EF4-FFF2-40B4-BE49-F238E27FC236}">
                  <a16:creationId xmlns:a16="http://schemas.microsoft.com/office/drawing/2014/main" id="{A4CD8FFA-55CF-CD2E-E79C-9FED381DD547}"/>
                </a:ext>
              </a:extLst>
            </p:cNvPr>
            <p:cNvSpPr/>
            <p:nvPr/>
          </p:nvSpPr>
          <p:spPr>
            <a:xfrm>
              <a:off x="-51574076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5" name="Ellipse 2554">
              <a:extLst>
                <a:ext uri="{FF2B5EF4-FFF2-40B4-BE49-F238E27FC236}">
                  <a16:creationId xmlns:a16="http://schemas.microsoft.com/office/drawing/2014/main" id="{68AFBD25-3DE2-0884-5FF0-44AB511F5767}"/>
                </a:ext>
              </a:extLst>
            </p:cNvPr>
            <p:cNvSpPr/>
            <p:nvPr/>
          </p:nvSpPr>
          <p:spPr>
            <a:xfrm>
              <a:off x="-51505520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6" name="Ellipse 2555">
              <a:extLst>
                <a:ext uri="{FF2B5EF4-FFF2-40B4-BE49-F238E27FC236}">
                  <a16:creationId xmlns:a16="http://schemas.microsoft.com/office/drawing/2014/main" id="{ACB0CE06-B07E-D6D5-881D-E59665022664}"/>
                </a:ext>
              </a:extLst>
            </p:cNvPr>
            <p:cNvSpPr/>
            <p:nvPr/>
          </p:nvSpPr>
          <p:spPr>
            <a:xfrm>
              <a:off x="-51022247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7" name="Ellipse 2556">
              <a:extLst>
                <a:ext uri="{FF2B5EF4-FFF2-40B4-BE49-F238E27FC236}">
                  <a16:creationId xmlns:a16="http://schemas.microsoft.com/office/drawing/2014/main" id="{8641A190-D9E1-8306-A01F-29798452110C}"/>
                </a:ext>
              </a:extLst>
            </p:cNvPr>
            <p:cNvSpPr/>
            <p:nvPr/>
          </p:nvSpPr>
          <p:spPr>
            <a:xfrm>
              <a:off x="-50609221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8" name="Ellipse 2557">
              <a:extLst>
                <a:ext uri="{FF2B5EF4-FFF2-40B4-BE49-F238E27FC236}">
                  <a16:creationId xmlns:a16="http://schemas.microsoft.com/office/drawing/2014/main" id="{124C2CAB-1AB2-EDC2-E924-36AB5BD322ED}"/>
                </a:ext>
              </a:extLst>
            </p:cNvPr>
            <p:cNvSpPr/>
            <p:nvPr/>
          </p:nvSpPr>
          <p:spPr>
            <a:xfrm>
              <a:off x="-49539800" y="-527800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9" name="Ellipse 2558">
              <a:extLst>
                <a:ext uri="{FF2B5EF4-FFF2-40B4-BE49-F238E27FC236}">
                  <a16:creationId xmlns:a16="http://schemas.microsoft.com/office/drawing/2014/main" id="{336FF0D4-6220-8800-65B9-65CED8E048CC}"/>
                </a:ext>
              </a:extLst>
            </p:cNvPr>
            <p:cNvSpPr/>
            <p:nvPr/>
          </p:nvSpPr>
          <p:spPr>
            <a:xfrm>
              <a:off x="-51229364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0" name="Ellipse 2559">
              <a:extLst>
                <a:ext uri="{FF2B5EF4-FFF2-40B4-BE49-F238E27FC236}">
                  <a16:creationId xmlns:a16="http://schemas.microsoft.com/office/drawing/2014/main" id="{D2475FB3-4583-961D-F925-242CAB96AD37}"/>
                </a:ext>
              </a:extLst>
            </p:cNvPr>
            <p:cNvSpPr/>
            <p:nvPr/>
          </p:nvSpPr>
          <p:spPr>
            <a:xfrm>
              <a:off x="-51229364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1" name="Ellipse 2560">
              <a:extLst>
                <a:ext uri="{FF2B5EF4-FFF2-40B4-BE49-F238E27FC236}">
                  <a16:creationId xmlns:a16="http://schemas.microsoft.com/office/drawing/2014/main" id="{91F2FB15-B0B0-6C03-B08D-74D8069D7567}"/>
                </a:ext>
              </a:extLst>
            </p:cNvPr>
            <p:cNvSpPr/>
            <p:nvPr/>
          </p:nvSpPr>
          <p:spPr>
            <a:xfrm>
              <a:off x="-49953470" y="-7069571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2" name="Ellipse 2561">
              <a:extLst>
                <a:ext uri="{FF2B5EF4-FFF2-40B4-BE49-F238E27FC236}">
                  <a16:creationId xmlns:a16="http://schemas.microsoft.com/office/drawing/2014/main" id="{5C4727FE-7216-57F2-F879-01F79A68F2CA}"/>
                </a:ext>
              </a:extLst>
            </p:cNvPr>
            <p:cNvSpPr/>
            <p:nvPr/>
          </p:nvSpPr>
          <p:spPr>
            <a:xfrm>
              <a:off x="-51436239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3" name="Ellipse 2562">
              <a:extLst>
                <a:ext uri="{FF2B5EF4-FFF2-40B4-BE49-F238E27FC236}">
                  <a16:creationId xmlns:a16="http://schemas.microsoft.com/office/drawing/2014/main" id="{282825A9-6D86-B105-00F3-D9D456C6D46D}"/>
                </a:ext>
              </a:extLst>
            </p:cNvPr>
            <p:cNvSpPr/>
            <p:nvPr/>
          </p:nvSpPr>
          <p:spPr>
            <a:xfrm>
              <a:off x="-50470337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" name="Ellipse 2563">
              <a:extLst>
                <a:ext uri="{FF2B5EF4-FFF2-40B4-BE49-F238E27FC236}">
                  <a16:creationId xmlns:a16="http://schemas.microsoft.com/office/drawing/2014/main" id="{672C3AA7-3726-2B38-055D-D2647649CAE8}"/>
                </a:ext>
              </a:extLst>
            </p:cNvPr>
            <p:cNvSpPr/>
            <p:nvPr/>
          </p:nvSpPr>
          <p:spPr>
            <a:xfrm>
              <a:off x="-50401056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5" name="Ellipse 2564">
              <a:extLst>
                <a:ext uri="{FF2B5EF4-FFF2-40B4-BE49-F238E27FC236}">
                  <a16:creationId xmlns:a16="http://schemas.microsoft.com/office/drawing/2014/main" id="{87137C2F-7775-7B17-3D49-56A238BA9474}"/>
                </a:ext>
              </a:extLst>
            </p:cNvPr>
            <p:cNvSpPr/>
            <p:nvPr/>
          </p:nvSpPr>
          <p:spPr>
            <a:xfrm>
              <a:off x="-51643356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" name="Ellipse 2565">
              <a:extLst>
                <a:ext uri="{FF2B5EF4-FFF2-40B4-BE49-F238E27FC236}">
                  <a16:creationId xmlns:a16="http://schemas.microsoft.com/office/drawing/2014/main" id="{BF3DD5E1-BACA-6769-E3BB-6DDBAE7B57AE}"/>
                </a:ext>
              </a:extLst>
            </p:cNvPr>
            <p:cNvSpPr/>
            <p:nvPr/>
          </p:nvSpPr>
          <p:spPr>
            <a:xfrm>
              <a:off x="-49539478" y="-7069571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7" name="Ellipse 2566">
              <a:extLst>
                <a:ext uri="{FF2B5EF4-FFF2-40B4-BE49-F238E27FC236}">
                  <a16:creationId xmlns:a16="http://schemas.microsoft.com/office/drawing/2014/main" id="{E21BBC12-4ABF-FFB0-DA13-67090FCBAE49}"/>
                </a:ext>
              </a:extLst>
            </p:cNvPr>
            <p:cNvSpPr/>
            <p:nvPr/>
          </p:nvSpPr>
          <p:spPr>
            <a:xfrm>
              <a:off x="-51229364" y="-84431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8" name="Ellipse 2567">
              <a:extLst>
                <a:ext uri="{FF2B5EF4-FFF2-40B4-BE49-F238E27FC236}">
                  <a16:creationId xmlns:a16="http://schemas.microsoft.com/office/drawing/2014/main" id="{63A6AC2B-B963-1E00-77CD-B76D07158A39}"/>
                </a:ext>
              </a:extLst>
            </p:cNvPr>
            <p:cNvSpPr/>
            <p:nvPr/>
          </p:nvSpPr>
          <p:spPr>
            <a:xfrm>
              <a:off x="-51850232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9" name="Ellipse 2568">
              <a:extLst>
                <a:ext uri="{FF2B5EF4-FFF2-40B4-BE49-F238E27FC236}">
                  <a16:creationId xmlns:a16="http://schemas.microsoft.com/office/drawing/2014/main" id="{3CE43FD7-4819-7B9F-5795-28AC5C602497}"/>
                </a:ext>
              </a:extLst>
            </p:cNvPr>
            <p:cNvSpPr/>
            <p:nvPr/>
          </p:nvSpPr>
          <p:spPr>
            <a:xfrm>
              <a:off x="-50332098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0" name="Ellipse 2569">
              <a:extLst>
                <a:ext uri="{FF2B5EF4-FFF2-40B4-BE49-F238E27FC236}">
                  <a16:creationId xmlns:a16="http://schemas.microsoft.com/office/drawing/2014/main" id="{475D7DBD-FBE6-1E63-8FF7-86731339E3CB}"/>
                </a:ext>
              </a:extLst>
            </p:cNvPr>
            <p:cNvSpPr/>
            <p:nvPr/>
          </p:nvSpPr>
          <p:spPr>
            <a:xfrm>
              <a:off x="-50195228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1" name="Ellipse 2570">
              <a:extLst>
                <a:ext uri="{FF2B5EF4-FFF2-40B4-BE49-F238E27FC236}">
                  <a16:creationId xmlns:a16="http://schemas.microsoft.com/office/drawing/2014/main" id="{FAF0F6F5-0AB6-2713-F9DB-5DDA2DD19DDE}"/>
                </a:ext>
              </a:extLst>
            </p:cNvPr>
            <p:cNvSpPr/>
            <p:nvPr/>
          </p:nvSpPr>
          <p:spPr>
            <a:xfrm>
              <a:off x="-49125485" y="-7069571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2" name="Ellipse 2571">
              <a:extLst>
                <a:ext uri="{FF2B5EF4-FFF2-40B4-BE49-F238E27FC236}">
                  <a16:creationId xmlns:a16="http://schemas.microsoft.com/office/drawing/2014/main" id="{1561858D-ACA3-C5A1-762A-00873A504B42}"/>
                </a:ext>
              </a:extLst>
            </p:cNvPr>
            <p:cNvSpPr/>
            <p:nvPr/>
          </p:nvSpPr>
          <p:spPr>
            <a:xfrm>
              <a:off x="-51091527" y="-90407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3" name="Ellipse 2572">
              <a:extLst>
                <a:ext uri="{FF2B5EF4-FFF2-40B4-BE49-F238E27FC236}">
                  <a16:creationId xmlns:a16="http://schemas.microsoft.com/office/drawing/2014/main" id="{807A3DB6-C516-FC18-491B-33159B13DABB}"/>
                </a:ext>
              </a:extLst>
            </p:cNvPr>
            <p:cNvSpPr/>
            <p:nvPr/>
          </p:nvSpPr>
          <p:spPr>
            <a:xfrm>
              <a:off x="-52057349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4" name="Ellipse 2573">
              <a:extLst>
                <a:ext uri="{FF2B5EF4-FFF2-40B4-BE49-F238E27FC236}">
                  <a16:creationId xmlns:a16="http://schemas.microsoft.com/office/drawing/2014/main" id="{3EB55B38-3A14-A284-985D-1E45FC2C5817}"/>
                </a:ext>
              </a:extLst>
            </p:cNvPr>
            <p:cNvSpPr/>
            <p:nvPr/>
          </p:nvSpPr>
          <p:spPr>
            <a:xfrm>
              <a:off x="-51160083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5" name="Ellipse 2574">
              <a:extLst>
                <a:ext uri="{FF2B5EF4-FFF2-40B4-BE49-F238E27FC236}">
                  <a16:creationId xmlns:a16="http://schemas.microsoft.com/office/drawing/2014/main" id="{C927CAB6-7F28-54D4-9AB9-BCE4DFDBB2C6}"/>
                </a:ext>
              </a:extLst>
            </p:cNvPr>
            <p:cNvSpPr/>
            <p:nvPr/>
          </p:nvSpPr>
          <p:spPr>
            <a:xfrm>
              <a:off x="-51091527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6" name="Ellipse 2575">
              <a:extLst>
                <a:ext uri="{FF2B5EF4-FFF2-40B4-BE49-F238E27FC236}">
                  <a16:creationId xmlns:a16="http://schemas.microsoft.com/office/drawing/2014/main" id="{9053CF59-82EE-FF3F-64E8-60EF2F7BE67F}"/>
                </a:ext>
              </a:extLst>
            </p:cNvPr>
            <p:cNvSpPr/>
            <p:nvPr/>
          </p:nvSpPr>
          <p:spPr>
            <a:xfrm>
              <a:off x="-52264225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7" name="Ellipse 2576">
              <a:extLst>
                <a:ext uri="{FF2B5EF4-FFF2-40B4-BE49-F238E27FC236}">
                  <a16:creationId xmlns:a16="http://schemas.microsoft.com/office/drawing/2014/main" id="{8B604457-C51A-91A2-E711-D18B8CA920F0}"/>
                </a:ext>
              </a:extLst>
            </p:cNvPr>
            <p:cNvSpPr/>
            <p:nvPr/>
          </p:nvSpPr>
          <p:spPr>
            <a:xfrm>
              <a:off x="-49987064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8" name="Ellipse 2577">
              <a:extLst>
                <a:ext uri="{FF2B5EF4-FFF2-40B4-BE49-F238E27FC236}">
                  <a16:creationId xmlns:a16="http://schemas.microsoft.com/office/drawing/2014/main" id="{685F63E6-5F0F-6EC0-B329-02365C73CCF1}"/>
                </a:ext>
              </a:extLst>
            </p:cNvPr>
            <p:cNvSpPr/>
            <p:nvPr/>
          </p:nvSpPr>
          <p:spPr>
            <a:xfrm>
              <a:off x="-48503570" y="-7069571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9" name="Ellipse 2578">
              <a:extLst>
                <a:ext uri="{FF2B5EF4-FFF2-40B4-BE49-F238E27FC236}">
                  <a16:creationId xmlns:a16="http://schemas.microsoft.com/office/drawing/2014/main" id="{86024B39-7538-87D4-FC05-5AE7FD7E4921}"/>
                </a:ext>
              </a:extLst>
            </p:cNvPr>
            <p:cNvSpPr/>
            <p:nvPr/>
          </p:nvSpPr>
          <p:spPr>
            <a:xfrm>
              <a:off x="-49918105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0" name="Ellipse 2579">
              <a:extLst>
                <a:ext uri="{FF2B5EF4-FFF2-40B4-BE49-F238E27FC236}">
                  <a16:creationId xmlns:a16="http://schemas.microsoft.com/office/drawing/2014/main" id="{D02C4F6F-7D32-6F79-E583-4CA6291126BE}"/>
                </a:ext>
              </a:extLst>
            </p:cNvPr>
            <p:cNvSpPr/>
            <p:nvPr/>
          </p:nvSpPr>
          <p:spPr>
            <a:xfrm>
              <a:off x="-51022247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1" name="Ellipse 2580">
              <a:extLst>
                <a:ext uri="{FF2B5EF4-FFF2-40B4-BE49-F238E27FC236}">
                  <a16:creationId xmlns:a16="http://schemas.microsoft.com/office/drawing/2014/main" id="{D37DCF81-B088-08BD-A8C6-E3BA2148F48E}"/>
                </a:ext>
              </a:extLst>
            </p:cNvPr>
            <p:cNvSpPr/>
            <p:nvPr/>
          </p:nvSpPr>
          <p:spPr>
            <a:xfrm>
              <a:off x="-52471342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2" name="Ellipse 2581">
              <a:extLst>
                <a:ext uri="{FF2B5EF4-FFF2-40B4-BE49-F238E27FC236}">
                  <a16:creationId xmlns:a16="http://schemas.microsoft.com/office/drawing/2014/main" id="{3181996B-CE4C-D2A7-3B76-AF65F2EC7468}"/>
                </a:ext>
              </a:extLst>
            </p:cNvPr>
            <p:cNvSpPr/>
            <p:nvPr/>
          </p:nvSpPr>
          <p:spPr>
            <a:xfrm>
              <a:off x="-50815371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3" name="Ellipse 2582">
              <a:extLst>
                <a:ext uri="{FF2B5EF4-FFF2-40B4-BE49-F238E27FC236}">
                  <a16:creationId xmlns:a16="http://schemas.microsoft.com/office/drawing/2014/main" id="{93BC4DE8-E9E2-4B07-07B2-A0E9E8665966}"/>
                </a:ext>
              </a:extLst>
            </p:cNvPr>
            <p:cNvSpPr/>
            <p:nvPr/>
          </p:nvSpPr>
          <p:spPr>
            <a:xfrm>
              <a:off x="-52678217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4" name="Ellipse 2583">
              <a:extLst>
                <a:ext uri="{FF2B5EF4-FFF2-40B4-BE49-F238E27FC236}">
                  <a16:creationId xmlns:a16="http://schemas.microsoft.com/office/drawing/2014/main" id="{1D4B5503-8C25-A66F-6E63-7634FC03FEF5}"/>
                </a:ext>
              </a:extLst>
            </p:cNvPr>
            <p:cNvSpPr/>
            <p:nvPr/>
          </p:nvSpPr>
          <p:spPr>
            <a:xfrm>
              <a:off x="-48711170" y="-53972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5" name="Ellipse 2584">
              <a:extLst>
                <a:ext uri="{FF2B5EF4-FFF2-40B4-BE49-F238E27FC236}">
                  <a16:creationId xmlns:a16="http://schemas.microsoft.com/office/drawing/2014/main" id="{98166CCD-96C2-793B-8BA9-4B7288AC5252}"/>
                </a:ext>
              </a:extLst>
            </p:cNvPr>
            <p:cNvSpPr/>
            <p:nvPr/>
          </p:nvSpPr>
          <p:spPr>
            <a:xfrm>
              <a:off x="-49332280" y="-53972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6" name="Ellipse 2585">
              <a:extLst>
                <a:ext uri="{FF2B5EF4-FFF2-40B4-BE49-F238E27FC236}">
                  <a16:creationId xmlns:a16="http://schemas.microsoft.com/office/drawing/2014/main" id="{BF5857F8-0C6D-795B-4744-883F639BE309}"/>
                </a:ext>
              </a:extLst>
            </p:cNvPr>
            <p:cNvSpPr/>
            <p:nvPr/>
          </p:nvSpPr>
          <p:spPr>
            <a:xfrm>
              <a:off x="-52885334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7" name="Ellipse 2586">
              <a:extLst>
                <a:ext uri="{FF2B5EF4-FFF2-40B4-BE49-F238E27FC236}">
                  <a16:creationId xmlns:a16="http://schemas.microsoft.com/office/drawing/2014/main" id="{4879A8A8-5945-D2E5-6360-1D536A538E22}"/>
                </a:ext>
              </a:extLst>
            </p:cNvPr>
            <p:cNvSpPr/>
            <p:nvPr/>
          </p:nvSpPr>
          <p:spPr>
            <a:xfrm>
              <a:off x="-50815371" y="-84431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8" name="Ellipse 2587">
              <a:extLst>
                <a:ext uri="{FF2B5EF4-FFF2-40B4-BE49-F238E27FC236}">
                  <a16:creationId xmlns:a16="http://schemas.microsoft.com/office/drawing/2014/main" id="{1DFB3844-F1EF-0501-3000-32296B2A7398}"/>
                </a:ext>
              </a:extLst>
            </p:cNvPr>
            <p:cNvSpPr/>
            <p:nvPr/>
          </p:nvSpPr>
          <p:spPr>
            <a:xfrm>
              <a:off x="-53092210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9" name="Ellipse 2588">
              <a:extLst>
                <a:ext uri="{FF2B5EF4-FFF2-40B4-BE49-F238E27FC236}">
                  <a16:creationId xmlns:a16="http://schemas.microsoft.com/office/drawing/2014/main" id="{C3B12661-3592-6625-556A-5155CF7452B5}"/>
                </a:ext>
              </a:extLst>
            </p:cNvPr>
            <p:cNvSpPr/>
            <p:nvPr/>
          </p:nvSpPr>
          <p:spPr>
            <a:xfrm>
              <a:off x="-49781235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0" name="Ellipse 2589">
              <a:extLst>
                <a:ext uri="{FF2B5EF4-FFF2-40B4-BE49-F238E27FC236}">
                  <a16:creationId xmlns:a16="http://schemas.microsoft.com/office/drawing/2014/main" id="{62B7C754-4957-4171-38F8-5A4E2834DDAF}"/>
                </a:ext>
              </a:extLst>
            </p:cNvPr>
            <p:cNvSpPr/>
            <p:nvPr/>
          </p:nvSpPr>
          <p:spPr>
            <a:xfrm>
              <a:off x="-49573071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1" name="Ellipse 2590">
              <a:extLst>
                <a:ext uri="{FF2B5EF4-FFF2-40B4-BE49-F238E27FC236}">
                  <a16:creationId xmlns:a16="http://schemas.microsoft.com/office/drawing/2014/main" id="{8252A400-1D4C-02FA-B2F3-3469552A0CDC}"/>
                </a:ext>
              </a:extLst>
            </p:cNvPr>
            <p:cNvSpPr/>
            <p:nvPr/>
          </p:nvSpPr>
          <p:spPr>
            <a:xfrm>
              <a:off x="-53299327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2" name="Ellipse 2591">
              <a:extLst>
                <a:ext uri="{FF2B5EF4-FFF2-40B4-BE49-F238E27FC236}">
                  <a16:creationId xmlns:a16="http://schemas.microsoft.com/office/drawing/2014/main" id="{31FAD6F0-1A33-4AC5-5D3F-8C3219F53874}"/>
                </a:ext>
              </a:extLst>
            </p:cNvPr>
            <p:cNvSpPr/>
            <p:nvPr/>
          </p:nvSpPr>
          <p:spPr>
            <a:xfrm>
              <a:off x="-50746090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3" name="Ellipse 2592">
              <a:extLst>
                <a:ext uri="{FF2B5EF4-FFF2-40B4-BE49-F238E27FC236}">
                  <a16:creationId xmlns:a16="http://schemas.microsoft.com/office/drawing/2014/main" id="{2C18209B-173D-FE43-A601-60CEE27F73A0}"/>
                </a:ext>
              </a:extLst>
            </p:cNvPr>
            <p:cNvSpPr/>
            <p:nvPr/>
          </p:nvSpPr>
          <p:spPr>
            <a:xfrm>
              <a:off x="-50677535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4" name="Ellipse 2593">
              <a:extLst>
                <a:ext uri="{FF2B5EF4-FFF2-40B4-BE49-F238E27FC236}">
                  <a16:creationId xmlns:a16="http://schemas.microsoft.com/office/drawing/2014/main" id="{85E0401E-3FA3-D740-205C-2D363AE05D12}"/>
                </a:ext>
              </a:extLst>
            </p:cNvPr>
            <p:cNvSpPr/>
            <p:nvPr/>
          </p:nvSpPr>
          <p:spPr>
            <a:xfrm>
              <a:off x="-53506202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5" name="Ellipse 2594">
              <a:extLst>
                <a:ext uri="{FF2B5EF4-FFF2-40B4-BE49-F238E27FC236}">
                  <a16:creationId xmlns:a16="http://schemas.microsoft.com/office/drawing/2014/main" id="{EE979274-BB71-4B78-7AA2-DC362BED2889}"/>
                </a:ext>
              </a:extLst>
            </p:cNvPr>
            <p:cNvSpPr/>
            <p:nvPr/>
          </p:nvSpPr>
          <p:spPr>
            <a:xfrm>
              <a:off x="-48538291" y="-545724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6" name="Ellipse 2595">
              <a:extLst>
                <a:ext uri="{FF2B5EF4-FFF2-40B4-BE49-F238E27FC236}">
                  <a16:creationId xmlns:a16="http://schemas.microsoft.com/office/drawing/2014/main" id="{151C1944-6B2C-E3ED-83FE-0AD43E5B867C}"/>
                </a:ext>
              </a:extLst>
            </p:cNvPr>
            <p:cNvSpPr/>
            <p:nvPr/>
          </p:nvSpPr>
          <p:spPr>
            <a:xfrm>
              <a:off x="-48263101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7" name="Ellipse 2596">
              <a:extLst>
                <a:ext uri="{FF2B5EF4-FFF2-40B4-BE49-F238E27FC236}">
                  <a16:creationId xmlns:a16="http://schemas.microsoft.com/office/drawing/2014/main" id="{D747BFFD-5966-D40D-8138-3247FBAB77A7}"/>
                </a:ext>
              </a:extLst>
            </p:cNvPr>
            <p:cNvSpPr/>
            <p:nvPr/>
          </p:nvSpPr>
          <p:spPr>
            <a:xfrm>
              <a:off x="-48366458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8" name="Ellipse 2597">
              <a:extLst>
                <a:ext uri="{FF2B5EF4-FFF2-40B4-BE49-F238E27FC236}">
                  <a16:creationId xmlns:a16="http://schemas.microsoft.com/office/drawing/2014/main" id="{4667BC00-340D-B340-C950-307C285F21AC}"/>
                </a:ext>
              </a:extLst>
            </p:cNvPr>
            <p:cNvSpPr/>
            <p:nvPr/>
          </p:nvSpPr>
          <p:spPr>
            <a:xfrm>
              <a:off x="-48435014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9" name="Ellipse 2598">
              <a:extLst>
                <a:ext uri="{FF2B5EF4-FFF2-40B4-BE49-F238E27FC236}">
                  <a16:creationId xmlns:a16="http://schemas.microsoft.com/office/drawing/2014/main" id="{68BCBD6C-693B-93AC-521A-F616BF8D9791}"/>
                </a:ext>
              </a:extLst>
            </p:cNvPr>
            <p:cNvSpPr/>
            <p:nvPr/>
          </p:nvSpPr>
          <p:spPr>
            <a:xfrm>
              <a:off x="-48538291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0" name="Ellipse 2599">
              <a:extLst>
                <a:ext uri="{FF2B5EF4-FFF2-40B4-BE49-F238E27FC236}">
                  <a16:creationId xmlns:a16="http://schemas.microsoft.com/office/drawing/2014/main" id="{DEFFC33F-FE99-9CAB-F644-6055EFF51E1B}"/>
                </a:ext>
              </a:extLst>
            </p:cNvPr>
            <p:cNvSpPr/>
            <p:nvPr/>
          </p:nvSpPr>
          <p:spPr>
            <a:xfrm>
              <a:off x="-49504112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1" name="Ellipse 2600">
              <a:extLst>
                <a:ext uri="{FF2B5EF4-FFF2-40B4-BE49-F238E27FC236}">
                  <a16:creationId xmlns:a16="http://schemas.microsoft.com/office/drawing/2014/main" id="{C5144B12-9175-95A2-46E1-349416E74460}"/>
                </a:ext>
              </a:extLst>
            </p:cNvPr>
            <p:cNvSpPr/>
            <p:nvPr/>
          </p:nvSpPr>
          <p:spPr>
            <a:xfrm>
              <a:off x="-53092693" y="-701011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2" name="Ellipse 2601">
              <a:extLst>
                <a:ext uri="{FF2B5EF4-FFF2-40B4-BE49-F238E27FC236}">
                  <a16:creationId xmlns:a16="http://schemas.microsoft.com/office/drawing/2014/main" id="{901E8A2B-3337-CC3B-DF23-326371E8B5AC}"/>
                </a:ext>
              </a:extLst>
            </p:cNvPr>
            <p:cNvSpPr/>
            <p:nvPr/>
          </p:nvSpPr>
          <p:spPr>
            <a:xfrm>
              <a:off x="-48677094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3" name="Ellipse 2602">
              <a:extLst>
                <a:ext uri="{FF2B5EF4-FFF2-40B4-BE49-F238E27FC236}">
                  <a16:creationId xmlns:a16="http://schemas.microsoft.com/office/drawing/2014/main" id="{88396C09-566E-DF74-206C-B89840878775}"/>
                </a:ext>
              </a:extLst>
            </p:cNvPr>
            <p:cNvSpPr/>
            <p:nvPr/>
          </p:nvSpPr>
          <p:spPr>
            <a:xfrm>
              <a:off x="-49366276" y="-545724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4" name="Ellipse 2603">
              <a:extLst>
                <a:ext uri="{FF2B5EF4-FFF2-40B4-BE49-F238E27FC236}">
                  <a16:creationId xmlns:a16="http://schemas.microsoft.com/office/drawing/2014/main" id="{A34F8F1C-D9F3-5691-1E91-F079E661383D}"/>
                </a:ext>
              </a:extLst>
            </p:cNvPr>
            <p:cNvSpPr/>
            <p:nvPr/>
          </p:nvSpPr>
          <p:spPr>
            <a:xfrm>
              <a:off x="-49367243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5" name="Ellipse 2604">
              <a:extLst>
                <a:ext uri="{FF2B5EF4-FFF2-40B4-BE49-F238E27FC236}">
                  <a16:creationId xmlns:a16="http://schemas.microsoft.com/office/drawing/2014/main" id="{40BDD106-2239-B4EF-C350-D97366F6D4ED}"/>
                </a:ext>
              </a:extLst>
            </p:cNvPr>
            <p:cNvSpPr/>
            <p:nvPr/>
          </p:nvSpPr>
          <p:spPr>
            <a:xfrm>
              <a:off x="-48952283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6" name="Ellipse 2605">
              <a:extLst>
                <a:ext uri="{FF2B5EF4-FFF2-40B4-BE49-F238E27FC236}">
                  <a16:creationId xmlns:a16="http://schemas.microsoft.com/office/drawing/2014/main" id="{F69B676C-E371-3635-E883-CF273FDF281F}"/>
                </a:ext>
              </a:extLst>
            </p:cNvPr>
            <p:cNvSpPr/>
            <p:nvPr/>
          </p:nvSpPr>
          <p:spPr>
            <a:xfrm>
              <a:off x="-48366458" y="-551662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7" name="Ellipse 2606">
              <a:extLst>
                <a:ext uri="{FF2B5EF4-FFF2-40B4-BE49-F238E27FC236}">
                  <a16:creationId xmlns:a16="http://schemas.microsoft.com/office/drawing/2014/main" id="{16FAC7F6-CEEA-7F1A-BEC9-47837B0B2CB7}"/>
                </a:ext>
              </a:extLst>
            </p:cNvPr>
            <p:cNvSpPr/>
            <p:nvPr/>
          </p:nvSpPr>
          <p:spPr>
            <a:xfrm>
              <a:off x="-52678701" y="-701011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8" name="Ellipse 2607">
              <a:extLst>
                <a:ext uri="{FF2B5EF4-FFF2-40B4-BE49-F238E27FC236}">
                  <a16:creationId xmlns:a16="http://schemas.microsoft.com/office/drawing/2014/main" id="{3196B1AE-D1D3-ECDB-C9AE-61A65B35B4E5}"/>
                </a:ext>
              </a:extLst>
            </p:cNvPr>
            <p:cNvSpPr/>
            <p:nvPr/>
          </p:nvSpPr>
          <p:spPr>
            <a:xfrm>
              <a:off x="-49091086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9" name="Ellipse 2608">
              <a:extLst>
                <a:ext uri="{FF2B5EF4-FFF2-40B4-BE49-F238E27FC236}">
                  <a16:creationId xmlns:a16="http://schemas.microsoft.com/office/drawing/2014/main" id="{E5F8109A-9155-E6E4-F63F-F90EA0F2AC1F}"/>
                </a:ext>
              </a:extLst>
            </p:cNvPr>
            <p:cNvSpPr/>
            <p:nvPr/>
          </p:nvSpPr>
          <p:spPr>
            <a:xfrm>
              <a:off x="-48780451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0" name="Ellipse 2609">
              <a:extLst>
                <a:ext uri="{FF2B5EF4-FFF2-40B4-BE49-F238E27FC236}">
                  <a16:creationId xmlns:a16="http://schemas.microsoft.com/office/drawing/2014/main" id="{C5FB649B-FB88-587E-F084-37D7B4FA3738}"/>
                </a:ext>
              </a:extLst>
            </p:cNvPr>
            <p:cNvSpPr/>
            <p:nvPr/>
          </p:nvSpPr>
          <p:spPr>
            <a:xfrm>
              <a:off x="-52264708" y="-701011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1" name="Ellipse 2610">
              <a:extLst>
                <a:ext uri="{FF2B5EF4-FFF2-40B4-BE49-F238E27FC236}">
                  <a16:creationId xmlns:a16="http://schemas.microsoft.com/office/drawing/2014/main" id="{90AE2ADD-302F-6AF1-5676-81A51184E665}"/>
                </a:ext>
              </a:extLst>
            </p:cNvPr>
            <p:cNvSpPr/>
            <p:nvPr/>
          </p:nvSpPr>
          <p:spPr>
            <a:xfrm>
              <a:off x="-49366276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2" name="Ellipse 2611">
              <a:extLst>
                <a:ext uri="{FF2B5EF4-FFF2-40B4-BE49-F238E27FC236}">
                  <a16:creationId xmlns:a16="http://schemas.microsoft.com/office/drawing/2014/main" id="{27FD4BD4-DA99-02D9-AD8E-122677E62241}"/>
                </a:ext>
              </a:extLst>
            </p:cNvPr>
            <p:cNvSpPr/>
            <p:nvPr/>
          </p:nvSpPr>
          <p:spPr>
            <a:xfrm>
              <a:off x="-48435014" y="-551662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3" name="Ellipse 2612">
              <a:extLst>
                <a:ext uri="{FF2B5EF4-FFF2-40B4-BE49-F238E27FC236}">
                  <a16:creationId xmlns:a16="http://schemas.microsoft.com/office/drawing/2014/main" id="{F469D514-5297-8B75-62FE-7CE7E7B07E51}"/>
                </a:ext>
              </a:extLst>
            </p:cNvPr>
            <p:cNvSpPr/>
            <p:nvPr/>
          </p:nvSpPr>
          <p:spPr>
            <a:xfrm>
              <a:off x="-48849007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4" name="Ellipse 2613">
              <a:extLst>
                <a:ext uri="{FF2B5EF4-FFF2-40B4-BE49-F238E27FC236}">
                  <a16:creationId xmlns:a16="http://schemas.microsoft.com/office/drawing/2014/main" id="{8C487BA4-95EB-CBC1-D1BC-501FE4B19822}"/>
                </a:ext>
              </a:extLst>
            </p:cNvPr>
            <p:cNvSpPr/>
            <p:nvPr/>
          </p:nvSpPr>
          <p:spPr>
            <a:xfrm>
              <a:off x="-48504295" y="-55175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5" name="Ellipse 2614">
              <a:extLst>
                <a:ext uri="{FF2B5EF4-FFF2-40B4-BE49-F238E27FC236}">
                  <a16:creationId xmlns:a16="http://schemas.microsoft.com/office/drawing/2014/main" id="{EB0F07EF-B280-D511-31DE-3332E1C580DB}"/>
                </a:ext>
              </a:extLst>
            </p:cNvPr>
            <p:cNvSpPr/>
            <p:nvPr/>
          </p:nvSpPr>
          <p:spPr>
            <a:xfrm>
              <a:off x="-49297479" y="-796507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6" name="Ellipse 2615">
              <a:extLst>
                <a:ext uri="{FF2B5EF4-FFF2-40B4-BE49-F238E27FC236}">
                  <a16:creationId xmlns:a16="http://schemas.microsoft.com/office/drawing/2014/main" id="{0A8EF7EC-39CA-B2D1-DB76-268602B35775}"/>
                </a:ext>
              </a:extLst>
            </p:cNvPr>
            <p:cNvSpPr/>
            <p:nvPr/>
          </p:nvSpPr>
          <p:spPr>
            <a:xfrm>
              <a:off x="-49090120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7" name="Ellipse 2616">
              <a:extLst>
                <a:ext uri="{FF2B5EF4-FFF2-40B4-BE49-F238E27FC236}">
                  <a16:creationId xmlns:a16="http://schemas.microsoft.com/office/drawing/2014/main" id="{1C0BE044-3EDB-7217-97AD-1292DEE8FDFE}"/>
                </a:ext>
              </a:extLst>
            </p:cNvPr>
            <p:cNvSpPr/>
            <p:nvPr/>
          </p:nvSpPr>
          <p:spPr>
            <a:xfrm>
              <a:off x="-49780269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8" name="Ellipse 2617">
              <a:extLst>
                <a:ext uri="{FF2B5EF4-FFF2-40B4-BE49-F238E27FC236}">
                  <a16:creationId xmlns:a16="http://schemas.microsoft.com/office/drawing/2014/main" id="{CFB47008-C702-B952-DEAF-4B0BD8379893}"/>
                </a:ext>
              </a:extLst>
            </p:cNvPr>
            <p:cNvSpPr/>
            <p:nvPr/>
          </p:nvSpPr>
          <p:spPr>
            <a:xfrm>
              <a:off x="-49608436" y="-551662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9" name="Ellipse 2618">
              <a:extLst>
                <a:ext uri="{FF2B5EF4-FFF2-40B4-BE49-F238E27FC236}">
                  <a16:creationId xmlns:a16="http://schemas.microsoft.com/office/drawing/2014/main" id="{6D688523-00EF-D863-353D-A002E7C2B893}"/>
                </a:ext>
              </a:extLst>
            </p:cNvPr>
            <p:cNvSpPr/>
            <p:nvPr/>
          </p:nvSpPr>
          <p:spPr>
            <a:xfrm>
              <a:off x="-51642712" y="-701019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0" name="Ellipse 2619">
              <a:extLst>
                <a:ext uri="{FF2B5EF4-FFF2-40B4-BE49-F238E27FC236}">
                  <a16:creationId xmlns:a16="http://schemas.microsoft.com/office/drawing/2014/main" id="{651FDC67-E891-42CA-BEA6-FD669DD683A1}"/>
                </a:ext>
              </a:extLst>
            </p:cNvPr>
            <p:cNvSpPr/>
            <p:nvPr/>
          </p:nvSpPr>
          <p:spPr>
            <a:xfrm>
              <a:off x="-49676992" y="-551662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1" name="Ellipse 2620">
              <a:extLst>
                <a:ext uri="{FF2B5EF4-FFF2-40B4-BE49-F238E27FC236}">
                  <a16:creationId xmlns:a16="http://schemas.microsoft.com/office/drawing/2014/main" id="{4ED79B81-31F4-B2A5-1E62-30BC57DCD2FF}"/>
                </a:ext>
              </a:extLst>
            </p:cNvPr>
            <p:cNvSpPr/>
            <p:nvPr/>
          </p:nvSpPr>
          <p:spPr>
            <a:xfrm>
              <a:off x="-49194444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2" name="Ellipse 2621">
              <a:extLst>
                <a:ext uri="{FF2B5EF4-FFF2-40B4-BE49-F238E27FC236}">
                  <a16:creationId xmlns:a16="http://schemas.microsoft.com/office/drawing/2014/main" id="{C5E5EDBB-F2E2-3A05-CC7F-678AA0757E9E}"/>
                </a:ext>
              </a:extLst>
            </p:cNvPr>
            <p:cNvSpPr/>
            <p:nvPr/>
          </p:nvSpPr>
          <p:spPr>
            <a:xfrm>
              <a:off x="-49262999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3" name="Ellipse 2622">
              <a:extLst>
                <a:ext uri="{FF2B5EF4-FFF2-40B4-BE49-F238E27FC236}">
                  <a16:creationId xmlns:a16="http://schemas.microsoft.com/office/drawing/2014/main" id="{CAD982C8-B691-A328-5AAC-CE7618785A1D}"/>
                </a:ext>
              </a:extLst>
            </p:cNvPr>
            <p:cNvSpPr/>
            <p:nvPr/>
          </p:nvSpPr>
          <p:spPr>
            <a:xfrm>
              <a:off x="-50194261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4" name="Ellipse 2623">
              <a:extLst>
                <a:ext uri="{FF2B5EF4-FFF2-40B4-BE49-F238E27FC236}">
                  <a16:creationId xmlns:a16="http://schemas.microsoft.com/office/drawing/2014/main" id="{8E4E7CCA-A1F6-1515-8628-7DFD43619618}"/>
                </a:ext>
              </a:extLst>
            </p:cNvPr>
            <p:cNvSpPr/>
            <p:nvPr/>
          </p:nvSpPr>
          <p:spPr>
            <a:xfrm>
              <a:off x="-48953250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5" name="Ellipse 2624">
              <a:extLst>
                <a:ext uri="{FF2B5EF4-FFF2-40B4-BE49-F238E27FC236}">
                  <a16:creationId xmlns:a16="http://schemas.microsoft.com/office/drawing/2014/main" id="{113E1C0A-0778-162E-062F-2E2CE75B9B93}"/>
                </a:ext>
              </a:extLst>
            </p:cNvPr>
            <p:cNvSpPr/>
            <p:nvPr/>
          </p:nvSpPr>
          <p:spPr>
            <a:xfrm>
              <a:off x="-51228719" y="-701019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6" name="Ellipse 2625">
              <a:extLst>
                <a:ext uri="{FF2B5EF4-FFF2-40B4-BE49-F238E27FC236}">
                  <a16:creationId xmlns:a16="http://schemas.microsoft.com/office/drawing/2014/main" id="{013B0908-756F-D868-F544-0AF6B84F130B}"/>
                </a:ext>
              </a:extLst>
            </p:cNvPr>
            <p:cNvSpPr/>
            <p:nvPr/>
          </p:nvSpPr>
          <p:spPr>
            <a:xfrm>
              <a:off x="-48883486" y="-796507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7" name="Ellipse 2626">
              <a:extLst>
                <a:ext uri="{FF2B5EF4-FFF2-40B4-BE49-F238E27FC236}">
                  <a16:creationId xmlns:a16="http://schemas.microsoft.com/office/drawing/2014/main" id="{CBAC9160-2B8E-ACA5-32E9-7B0E694E24F9}"/>
                </a:ext>
              </a:extLst>
            </p:cNvPr>
            <p:cNvSpPr/>
            <p:nvPr/>
          </p:nvSpPr>
          <p:spPr>
            <a:xfrm>
              <a:off x="-48745811" y="-796507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8" name="Ellipse 2627">
              <a:extLst>
                <a:ext uri="{FF2B5EF4-FFF2-40B4-BE49-F238E27FC236}">
                  <a16:creationId xmlns:a16="http://schemas.microsoft.com/office/drawing/2014/main" id="{925FBB2E-12D6-44F0-25BB-F80F8FF1BD5B}"/>
                </a:ext>
              </a:extLst>
            </p:cNvPr>
            <p:cNvSpPr/>
            <p:nvPr/>
          </p:nvSpPr>
          <p:spPr>
            <a:xfrm>
              <a:off x="-51677352" y="-89814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9" name="Ellipse 2628">
              <a:extLst>
                <a:ext uri="{FF2B5EF4-FFF2-40B4-BE49-F238E27FC236}">
                  <a16:creationId xmlns:a16="http://schemas.microsoft.com/office/drawing/2014/main" id="{7F13AF02-BF6A-897F-BC99-FBEF0CC3D0EE}"/>
                </a:ext>
              </a:extLst>
            </p:cNvPr>
            <p:cNvSpPr/>
            <p:nvPr/>
          </p:nvSpPr>
          <p:spPr>
            <a:xfrm>
              <a:off x="-50608254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0" name="Ellipse 2629">
              <a:extLst>
                <a:ext uri="{FF2B5EF4-FFF2-40B4-BE49-F238E27FC236}">
                  <a16:creationId xmlns:a16="http://schemas.microsoft.com/office/drawing/2014/main" id="{C2DE034A-2F52-0812-77DB-48EBCEC5B663}"/>
                </a:ext>
              </a:extLst>
            </p:cNvPr>
            <p:cNvSpPr/>
            <p:nvPr/>
          </p:nvSpPr>
          <p:spPr>
            <a:xfrm>
              <a:off x="-48676127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1" name="Ellipse 2630">
              <a:extLst>
                <a:ext uri="{FF2B5EF4-FFF2-40B4-BE49-F238E27FC236}">
                  <a16:creationId xmlns:a16="http://schemas.microsoft.com/office/drawing/2014/main" id="{5515C167-8AF6-F36A-5491-7ECABEF535F4}"/>
                </a:ext>
              </a:extLst>
            </p:cNvPr>
            <p:cNvSpPr/>
            <p:nvPr/>
          </p:nvSpPr>
          <p:spPr>
            <a:xfrm>
              <a:off x="-50814727" y="-701019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2" name="Ellipse 2631">
              <a:extLst>
                <a:ext uri="{FF2B5EF4-FFF2-40B4-BE49-F238E27FC236}">
                  <a16:creationId xmlns:a16="http://schemas.microsoft.com/office/drawing/2014/main" id="{9F3C8100-16AA-B937-5BDF-31E3A44EEBEA}"/>
                </a:ext>
              </a:extLst>
            </p:cNvPr>
            <p:cNvSpPr/>
            <p:nvPr/>
          </p:nvSpPr>
          <p:spPr>
            <a:xfrm>
              <a:off x="-48539257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3" name="Ellipse 2632">
              <a:extLst>
                <a:ext uri="{FF2B5EF4-FFF2-40B4-BE49-F238E27FC236}">
                  <a16:creationId xmlns:a16="http://schemas.microsoft.com/office/drawing/2014/main" id="{1182B293-D41A-CF19-D923-77EB4850418E}"/>
                </a:ext>
              </a:extLst>
            </p:cNvPr>
            <p:cNvSpPr/>
            <p:nvPr/>
          </p:nvSpPr>
          <p:spPr>
            <a:xfrm>
              <a:off x="-49608436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4" name="Ellipse 2633">
              <a:extLst>
                <a:ext uri="{FF2B5EF4-FFF2-40B4-BE49-F238E27FC236}">
                  <a16:creationId xmlns:a16="http://schemas.microsoft.com/office/drawing/2014/main" id="{7A10EA36-6BCE-5C98-49EB-774994851384}"/>
                </a:ext>
              </a:extLst>
            </p:cNvPr>
            <p:cNvSpPr/>
            <p:nvPr/>
          </p:nvSpPr>
          <p:spPr>
            <a:xfrm>
              <a:off x="-48331818" y="-796507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5" name="Ellipse 2634">
              <a:extLst>
                <a:ext uri="{FF2B5EF4-FFF2-40B4-BE49-F238E27FC236}">
                  <a16:creationId xmlns:a16="http://schemas.microsoft.com/office/drawing/2014/main" id="{C825486C-733E-8B7F-AFE5-4C1797E99074}"/>
                </a:ext>
              </a:extLst>
            </p:cNvPr>
            <p:cNvSpPr/>
            <p:nvPr/>
          </p:nvSpPr>
          <p:spPr>
            <a:xfrm>
              <a:off x="-51022247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6" name="Ellipse 2635">
              <a:extLst>
                <a:ext uri="{FF2B5EF4-FFF2-40B4-BE49-F238E27FC236}">
                  <a16:creationId xmlns:a16="http://schemas.microsoft.com/office/drawing/2014/main" id="{BAE13665-D7F9-1CDD-718F-38864967CF95}"/>
                </a:ext>
              </a:extLst>
            </p:cNvPr>
            <p:cNvSpPr/>
            <p:nvPr/>
          </p:nvSpPr>
          <p:spPr>
            <a:xfrm>
              <a:off x="-48262134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7" name="Ellipse 2636">
              <a:extLst>
                <a:ext uri="{FF2B5EF4-FFF2-40B4-BE49-F238E27FC236}">
                  <a16:creationId xmlns:a16="http://schemas.microsoft.com/office/drawing/2014/main" id="{A420CBC5-5B9C-E9D7-F494-779C42A86E9B}"/>
                </a:ext>
              </a:extLst>
            </p:cNvPr>
            <p:cNvSpPr/>
            <p:nvPr/>
          </p:nvSpPr>
          <p:spPr>
            <a:xfrm>
              <a:off x="-48055984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8" name="Ellipse 2637">
              <a:extLst>
                <a:ext uri="{FF2B5EF4-FFF2-40B4-BE49-F238E27FC236}">
                  <a16:creationId xmlns:a16="http://schemas.microsoft.com/office/drawing/2014/main" id="{2FE98703-F22C-9638-95B9-6656CAC0134D}"/>
                </a:ext>
              </a:extLst>
            </p:cNvPr>
            <p:cNvSpPr/>
            <p:nvPr/>
          </p:nvSpPr>
          <p:spPr>
            <a:xfrm>
              <a:off x="-51263440" y="-89814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9" name="Ellipse 2638">
              <a:extLst>
                <a:ext uri="{FF2B5EF4-FFF2-40B4-BE49-F238E27FC236}">
                  <a16:creationId xmlns:a16="http://schemas.microsoft.com/office/drawing/2014/main" id="{B225D9CC-949A-99F4-C042-5CAFAF24C84F}"/>
                </a:ext>
              </a:extLst>
            </p:cNvPr>
            <p:cNvSpPr/>
            <p:nvPr/>
          </p:nvSpPr>
          <p:spPr>
            <a:xfrm>
              <a:off x="-50022429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0" name="Ellipse 2639">
              <a:extLst>
                <a:ext uri="{FF2B5EF4-FFF2-40B4-BE49-F238E27FC236}">
                  <a16:creationId xmlns:a16="http://schemas.microsoft.com/office/drawing/2014/main" id="{067C8114-BDE2-1540-2176-2EF72D72563F}"/>
                </a:ext>
              </a:extLst>
            </p:cNvPr>
            <p:cNvSpPr/>
            <p:nvPr/>
          </p:nvSpPr>
          <p:spPr>
            <a:xfrm>
              <a:off x="-47848222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1" name="Ellipse 2640">
              <a:extLst>
                <a:ext uri="{FF2B5EF4-FFF2-40B4-BE49-F238E27FC236}">
                  <a16:creationId xmlns:a16="http://schemas.microsoft.com/office/drawing/2014/main" id="{7E78B557-0269-D222-BAB8-37246329ED76}"/>
                </a:ext>
              </a:extLst>
            </p:cNvPr>
            <p:cNvSpPr/>
            <p:nvPr/>
          </p:nvSpPr>
          <p:spPr>
            <a:xfrm>
              <a:off x="-50298021" y="-730931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2" name="Ellipse 2641">
              <a:extLst>
                <a:ext uri="{FF2B5EF4-FFF2-40B4-BE49-F238E27FC236}">
                  <a16:creationId xmlns:a16="http://schemas.microsoft.com/office/drawing/2014/main" id="{173BA646-8D92-FD8F-550C-06294B2CD846}"/>
                </a:ext>
              </a:extLst>
            </p:cNvPr>
            <p:cNvSpPr/>
            <p:nvPr/>
          </p:nvSpPr>
          <p:spPr>
            <a:xfrm>
              <a:off x="-51436239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3" name="Ellipse 2642">
              <a:extLst>
                <a:ext uri="{FF2B5EF4-FFF2-40B4-BE49-F238E27FC236}">
                  <a16:creationId xmlns:a16="http://schemas.microsoft.com/office/drawing/2014/main" id="{E303E4D3-6647-4FE8-C1FF-BA2DBC25F0E3}"/>
                </a:ext>
              </a:extLst>
            </p:cNvPr>
            <p:cNvSpPr/>
            <p:nvPr/>
          </p:nvSpPr>
          <p:spPr>
            <a:xfrm>
              <a:off x="-50436341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4" name="Ellipse 2643">
              <a:extLst>
                <a:ext uri="{FF2B5EF4-FFF2-40B4-BE49-F238E27FC236}">
                  <a16:creationId xmlns:a16="http://schemas.microsoft.com/office/drawing/2014/main" id="{EE84C975-F4AD-FCF5-0FB0-16080AE5FFA8}"/>
                </a:ext>
              </a:extLst>
            </p:cNvPr>
            <p:cNvSpPr/>
            <p:nvPr/>
          </p:nvSpPr>
          <p:spPr>
            <a:xfrm>
              <a:off x="-48021021" y="-575580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5" name="Ellipse 2644">
              <a:extLst>
                <a:ext uri="{FF2B5EF4-FFF2-40B4-BE49-F238E27FC236}">
                  <a16:creationId xmlns:a16="http://schemas.microsoft.com/office/drawing/2014/main" id="{645594ED-957A-BF57-9B3C-FA43BFEFD0D5}"/>
                </a:ext>
              </a:extLst>
            </p:cNvPr>
            <p:cNvSpPr/>
            <p:nvPr/>
          </p:nvSpPr>
          <p:spPr>
            <a:xfrm>
              <a:off x="-49470036" y="-575515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6" name="Ellipse 2645">
              <a:extLst>
                <a:ext uri="{FF2B5EF4-FFF2-40B4-BE49-F238E27FC236}">
                  <a16:creationId xmlns:a16="http://schemas.microsoft.com/office/drawing/2014/main" id="{C8D5A09F-C18D-C01F-E1B9-BFEAD35F1A9B}"/>
                </a:ext>
              </a:extLst>
            </p:cNvPr>
            <p:cNvSpPr/>
            <p:nvPr/>
          </p:nvSpPr>
          <p:spPr>
            <a:xfrm>
              <a:off x="-46883287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7" name="Ellipse 2646">
              <a:extLst>
                <a:ext uri="{FF2B5EF4-FFF2-40B4-BE49-F238E27FC236}">
                  <a16:creationId xmlns:a16="http://schemas.microsoft.com/office/drawing/2014/main" id="{6596C195-F6A4-806B-6B3B-8D7D13E02E8B}"/>
                </a:ext>
              </a:extLst>
            </p:cNvPr>
            <p:cNvSpPr/>
            <p:nvPr/>
          </p:nvSpPr>
          <p:spPr>
            <a:xfrm>
              <a:off x="-50712014" y="-730931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8" name="Ellipse 2647">
              <a:extLst>
                <a:ext uri="{FF2B5EF4-FFF2-40B4-BE49-F238E27FC236}">
                  <a16:creationId xmlns:a16="http://schemas.microsoft.com/office/drawing/2014/main" id="{FAA0BF18-4014-7077-D4F0-CE775B10AE59}"/>
                </a:ext>
              </a:extLst>
            </p:cNvPr>
            <p:cNvSpPr/>
            <p:nvPr/>
          </p:nvSpPr>
          <p:spPr>
            <a:xfrm>
              <a:off x="-50850334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9" name="Ellipse 2648">
              <a:extLst>
                <a:ext uri="{FF2B5EF4-FFF2-40B4-BE49-F238E27FC236}">
                  <a16:creationId xmlns:a16="http://schemas.microsoft.com/office/drawing/2014/main" id="{A5D8D044-6E0D-1455-03B1-2FC542D06694}"/>
                </a:ext>
              </a:extLst>
            </p:cNvPr>
            <p:cNvSpPr/>
            <p:nvPr/>
          </p:nvSpPr>
          <p:spPr>
            <a:xfrm>
              <a:off x="-50850334" y="-575580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0" name="Ellipse 2649">
              <a:extLst>
                <a:ext uri="{FF2B5EF4-FFF2-40B4-BE49-F238E27FC236}">
                  <a16:creationId xmlns:a16="http://schemas.microsoft.com/office/drawing/2014/main" id="{3EE3C65D-5AC6-75B3-4E42-15909E608234}"/>
                </a:ext>
              </a:extLst>
            </p:cNvPr>
            <p:cNvSpPr/>
            <p:nvPr/>
          </p:nvSpPr>
          <p:spPr>
            <a:xfrm>
              <a:off x="-51850232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1" name="Ellipse 2650">
              <a:extLst>
                <a:ext uri="{FF2B5EF4-FFF2-40B4-BE49-F238E27FC236}">
                  <a16:creationId xmlns:a16="http://schemas.microsoft.com/office/drawing/2014/main" id="{DDAFAB5E-9EC0-B6A1-E297-877F6A883582}"/>
                </a:ext>
              </a:extLst>
            </p:cNvPr>
            <p:cNvSpPr/>
            <p:nvPr/>
          </p:nvSpPr>
          <p:spPr>
            <a:xfrm>
              <a:off x="-52160626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2" name="Ellipse 2651">
              <a:extLst>
                <a:ext uri="{FF2B5EF4-FFF2-40B4-BE49-F238E27FC236}">
                  <a16:creationId xmlns:a16="http://schemas.microsoft.com/office/drawing/2014/main" id="{93888615-4C6A-DB33-6400-8658B44E852F}"/>
                </a:ext>
              </a:extLst>
            </p:cNvPr>
            <p:cNvSpPr/>
            <p:nvPr/>
          </p:nvSpPr>
          <p:spPr>
            <a:xfrm>
              <a:off x="-51264326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3" name="Ellipse 2652">
              <a:extLst>
                <a:ext uri="{FF2B5EF4-FFF2-40B4-BE49-F238E27FC236}">
                  <a16:creationId xmlns:a16="http://schemas.microsoft.com/office/drawing/2014/main" id="{F3EA1A2C-AEC2-5D6D-512B-0C10D1AAC884}"/>
                </a:ext>
              </a:extLst>
            </p:cNvPr>
            <p:cNvSpPr/>
            <p:nvPr/>
          </p:nvSpPr>
          <p:spPr>
            <a:xfrm>
              <a:off x="-51401277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4" name="Ellipse 2653">
              <a:extLst>
                <a:ext uri="{FF2B5EF4-FFF2-40B4-BE49-F238E27FC236}">
                  <a16:creationId xmlns:a16="http://schemas.microsoft.com/office/drawing/2014/main" id="{E1E04567-6796-C679-EF9F-3711108C7218}"/>
                </a:ext>
              </a:extLst>
            </p:cNvPr>
            <p:cNvSpPr/>
            <p:nvPr/>
          </p:nvSpPr>
          <p:spPr>
            <a:xfrm>
              <a:off x="-53678921" y="-790594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5" name="Ellipse 2654">
              <a:extLst>
                <a:ext uri="{FF2B5EF4-FFF2-40B4-BE49-F238E27FC236}">
                  <a16:creationId xmlns:a16="http://schemas.microsoft.com/office/drawing/2014/main" id="{ED3B4D4F-81F5-D801-9573-F8F481C4E630}"/>
                </a:ext>
              </a:extLst>
            </p:cNvPr>
            <p:cNvSpPr/>
            <p:nvPr/>
          </p:nvSpPr>
          <p:spPr>
            <a:xfrm>
              <a:off x="-51678319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6" name="Ellipse 2655">
              <a:extLst>
                <a:ext uri="{FF2B5EF4-FFF2-40B4-BE49-F238E27FC236}">
                  <a16:creationId xmlns:a16="http://schemas.microsoft.com/office/drawing/2014/main" id="{0AF58809-B555-032C-0578-3895C6651AEE}"/>
                </a:ext>
              </a:extLst>
            </p:cNvPr>
            <p:cNvSpPr/>
            <p:nvPr/>
          </p:nvSpPr>
          <p:spPr>
            <a:xfrm>
              <a:off x="-52057349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7" name="Ellipse 2656">
              <a:extLst>
                <a:ext uri="{FF2B5EF4-FFF2-40B4-BE49-F238E27FC236}">
                  <a16:creationId xmlns:a16="http://schemas.microsoft.com/office/drawing/2014/main" id="{E4DB6929-0817-99F2-21C0-82331FFDB340}"/>
                </a:ext>
              </a:extLst>
            </p:cNvPr>
            <p:cNvSpPr/>
            <p:nvPr/>
          </p:nvSpPr>
          <p:spPr>
            <a:xfrm>
              <a:off x="-51815269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8" name="Ellipse 2657">
              <a:extLst>
                <a:ext uri="{FF2B5EF4-FFF2-40B4-BE49-F238E27FC236}">
                  <a16:creationId xmlns:a16="http://schemas.microsoft.com/office/drawing/2014/main" id="{932A8FC1-01D5-FAE4-CB1F-720659149B79}"/>
                </a:ext>
              </a:extLst>
            </p:cNvPr>
            <p:cNvSpPr/>
            <p:nvPr/>
          </p:nvSpPr>
          <p:spPr>
            <a:xfrm>
              <a:off x="-50815371" y="-58151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9" name="Ellipse 2658">
              <a:extLst>
                <a:ext uri="{FF2B5EF4-FFF2-40B4-BE49-F238E27FC236}">
                  <a16:creationId xmlns:a16="http://schemas.microsoft.com/office/drawing/2014/main" id="{8B079A57-AE96-B3D0-66BF-478AA511BF13}"/>
                </a:ext>
              </a:extLst>
            </p:cNvPr>
            <p:cNvSpPr/>
            <p:nvPr/>
          </p:nvSpPr>
          <p:spPr>
            <a:xfrm>
              <a:off x="-52092312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0" name="Ellipse 2659">
              <a:extLst>
                <a:ext uri="{FF2B5EF4-FFF2-40B4-BE49-F238E27FC236}">
                  <a16:creationId xmlns:a16="http://schemas.microsoft.com/office/drawing/2014/main" id="{551A8AD5-A8BD-FF1F-F817-C2DA046677EB}"/>
                </a:ext>
              </a:extLst>
            </p:cNvPr>
            <p:cNvSpPr/>
            <p:nvPr/>
          </p:nvSpPr>
          <p:spPr>
            <a:xfrm>
              <a:off x="-50849448" y="-89814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1" name="Ellipse 2660">
              <a:extLst>
                <a:ext uri="{FF2B5EF4-FFF2-40B4-BE49-F238E27FC236}">
                  <a16:creationId xmlns:a16="http://schemas.microsoft.com/office/drawing/2014/main" id="{74F7CAF9-2417-C6D5-0CA5-7423D0EFFE9F}"/>
                </a:ext>
              </a:extLst>
            </p:cNvPr>
            <p:cNvSpPr/>
            <p:nvPr/>
          </p:nvSpPr>
          <p:spPr>
            <a:xfrm>
              <a:off x="-52229262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2" name="Ellipse 2661">
              <a:extLst>
                <a:ext uri="{FF2B5EF4-FFF2-40B4-BE49-F238E27FC236}">
                  <a16:creationId xmlns:a16="http://schemas.microsoft.com/office/drawing/2014/main" id="{B6604A44-2851-507A-4448-27F2CF328182}"/>
                </a:ext>
              </a:extLst>
            </p:cNvPr>
            <p:cNvSpPr/>
            <p:nvPr/>
          </p:nvSpPr>
          <p:spPr>
            <a:xfrm>
              <a:off x="-52471342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3" name="Ellipse 2662">
              <a:extLst>
                <a:ext uri="{FF2B5EF4-FFF2-40B4-BE49-F238E27FC236}">
                  <a16:creationId xmlns:a16="http://schemas.microsoft.com/office/drawing/2014/main" id="{53475A58-8DA9-C50E-B54B-E7B16F8D78CC}"/>
                </a:ext>
              </a:extLst>
            </p:cNvPr>
            <p:cNvSpPr/>
            <p:nvPr/>
          </p:nvSpPr>
          <p:spPr>
            <a:xfrm>
              <a:off x="-52506304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4" name="Ellipse 2663">
              <a:extLst>
                <a:ext uri="{FF2B5EF4-FFF2-40B4-BE49-F238E27FC236}">
                  <a16:creationId xmlns:a16="http://schemas.microsoft.com/office/drawing/2014/main" id="{0CA3A825-709F-390F-009F-E3781F712904}"/>
                </a:ext>
              </a:extLst>
            </p:cNvPr>
            <p:cNvSpPr/>
            <p:nvPr/>
          </p:nvSpPr>
          <p:spPr>
            <a:xfrm>
              <a:off x="-52643255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5" name="Ellipse 2664">
              <a:extLst>
                <a:ext uri="{FF2B5EF4-FFF2-40B4-BE49-F238E27FC236}">
                  <a16:creationId xmlns:a16="http://schemas.microsoft.com/office/drawing/2014/main" id="{A5C47D45-064D-CB94-8073-5392C785CA54}"/>
                </a:ext>
              </a:extLst>
            </p:cNvPr>
            <p:cNvSpPr/>
            <p:nvPr/>
          </p:nvSpPr>
          <p:spPr>
            <a:xfrm>
              <a:off x="-52988611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6" name="Ellipse 2665">
              <a:extLst>
                <a:ext uri="{FF2B5EF4-FFF2-40B4-BE49-F238E27FC236}">
                  <a16:creationId xmlns:a16="http://schemas.microsoft.com/office/drawing/2014/main" id="{82932AD9-11E2-6DAC-2367-02ABF8EC4282}"/>
                </a:ext>
              </a:extLst>
            </p:cNvPr>
            <p:cNvSpPr/>
            <p:nvPr/>
          </p:nvSpPr>
          <p:spPr>
            <a:xfrm>
              <a:off x="-53057247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7" name="Ellipse 2666">
              <a:extLst>
                <a:ext uri="{FF2B5EF4-FFF2-40B4-BE49-F238E27FC236}">
                  <a16:creationId xmlns:a16="http://schemas.microsoft.com/office/drawing/2014/main" id="{DD812695-3AD4-F119-303C-829D8B7EEA80}"/>
                </a:ext>
              </a:extLst>
            </p:cNvPr>
            <p:cNvSpPr/>
            <p:nvPr/>
          </p:nvSpPr>
          <p:spPr>
            <a:xfrm>
              <a:off x="-53195406" y="-730931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8" name="Ellipse 2667">
              <a:extLst>
                <a:ext uri="{FF2B5EF4-FFF2-40B4-BE49-F238E27FC236}">
                  <a16:creationId xmlns:a16="http://schemas.microsoft.com/office/drawing/2014/main" id="{3610B209-93EA-14FA-0738-D7E779862385}"/>
                </a:ext>
              </a:extLst>
            </p:cNvPr>
            <p:cNvSpPr/>
            <p:nvPr/>
          </p:nvSpPr>
          <p:spPr>
            <a:xfrm>
              <a:off x="-50849448" y="-587519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9" name="Ellipse 2668">
              <a:extLst>
                <a:ext uri="{FF2B5EF4-FFF2-40B4-BE49-F238E27FC236}">
                  <a16:creationId xmlns:a16="http://schemas.microsoft.com/office/drawing/2014/main" id="{AA4A1EA4-FFA5-E9EB-B463-466EB924E457}"/>
                </a:ext>
              </a:extLst>
            </p:cNvPr>
            <p:cNvSpPr/>
            <p:nvPr/>
          </p:nvSpPr>
          <p:spPr>
            <a:xfrm>
              <a:off x="-53402604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0" name="Ellipse 2669">
              <a:extLst>
                <a:ext uri="{FF2B5EF4-FFF2-40B4-BE49-F238E27FC236}">
                  <a16:creationId xmlns:a16="http://schemas.microsoft.com/office/drawing/2014/main" id="{7B394847-DE0F-D669-07C4-CF5663540A06}"/>
                </a:ext>
              </a:extLst>
            </p:cNvPr>
            <p:cNvSpPr/>
            <p:nvPr/>
          </p:nvSpPr>
          <p:spPr>
            <a:xfrm>
              <a:off x="-47538473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1" name="Ellipse 2670">
              <a:extLst>
                <a:ext uri="{FF2B5EF4-FFF2-40B4-BE49-F238E27FC236}">
                  <a16:creationId xmlns:a16="http://schemas.microsoft.com/office/drawing/2014/main" id="{E1E12DF1-60D3-90E8-67DC-53BB3661633A}"/>
                </a:ext>
              </a:extLst>
            </p:cNvPr>
            <p:cNvSpPr/>
            <p:nvPr/>
          </p:nvSpPr>
          <p:spPr>
            <a:xfrm>
              <a:off x="-53471240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2" name="Ellipse 2671">
              <a:extLst>
                <a:ext uri="{FF2B5EF4-FFF2-40B4-BE49-F238E27FC236}">
                  <a16:creationId xmlns:a16="http://schemas.microsoft.com/office/drawing/2014/main" id="{BC7A2BC7-75D9-0FC1-E101-9FEF2DBF5109}"/>
                </a:ext>
              </a:extLst>
            </p:cNvPr>
            <p:cNvSpPr/>
            <p:nvPr/>
          </p:nvSpPr>
          <p:spPr>
            <a:xfrm>
              <a:off x="-47503430" y="-736860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3" name="Ellipse 2672">
              <a:extLst>
                <a:ext uri="{FF2B5EF4-FFF2-40B4-BE49-F238E27FC236}">
                  <a16:creationId xmlns:a16="http://schemas.microsoft.com/office/drawing/2014/main" id="{E05E7D68-EF73-DB0E-0D16-4AEA6E54CFDC}"/>
                </a:ext>
              </a:extLst>
            </p:cNvPr>
            <p:cNvSpPr/>
            <p:nvPr/>
          </p:nvSpPr>
          <p:spPr>
            <a:xfrm>
              <a:off x="-47607029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4" name="Ellipse 2673">
              <a:extLst>
                <a:ext uri="{FF2B5EF4-FFF2-40B4-BE49-F238E27FC236}">
                  <a16:creationId xmlns:a16="http://schemas.microsoft.com/office/drawing/2014/main" id="{F73236E8-7ED7-9EED-786C-E98450675A91}"/>
                </a:ext>
              </a:extLst>
            </p:cNvPr>
            <p:cNvSpPr/>
            <p:nvPr/>
          </p:nvSpPr>
          <p:spPr>
            <a:xfrm>
              <a:off x="-49021564" y="-59344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5" name="Ellipse 2674">
              <a:extLst>
                <a:ext uri="{FF2B5EF4-FFF2-40B4-BE49-F238E27FC236}">
                  <a16:creationId xmlns:a16="http://schemas.microsoft.com/office/drawing/2014/main" id="{D84D34CC-5E21-D101-3734-B34562943929}"/>
                </a:ext>
              </a:extLst>
            </p:cNvPr>
            <p:cNvSpPr/>
            <p:nvPr/>
          </p:nvSpPr>
          <p:spPr>
            <a:xfrm>
              <a:off x="-47676309" y="-86237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6" name="Ellipse 2675">
              <a:extLst>
                <a:ext uri="{FF2B5EF4-FFF2-40B4-BE49-F238E27FC236}">
                  <a16:creationId xmlns:a16="http://schemas.microsoft.com/office/drawing/2014/main" id="{E4155867-62DB-ED51-6E3B-0D7C4E03C1B3}"/>
                </a:ext>
              </a:extLst>
            </p:cNvPr>
            <p:cNvSpPr/>
            <p:nvPr/>
          </p:nvSpPr>
          <p:spPr>
            <a:xfrm>
              <a:off x="-48331415" y="-736860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7" name="Ellipse 2676">
              <a:extLst>
                <a:ext uri="{FF2B5EF4-FFF2-40B4-BE49-F238E27FC236}">
                  <a16:creationId xmlns:a16="http://schemas.microsoft.com/office/drawing/2014/main" id="{5710EDFD-C540-6085-B564-24BC9387F9F1}"/>
                </a:ext>
              </a:extLst>
            </p:cNvPr>
            <p:cNvSpPr/>
            <p:nvPr/>
          </p:nvSpPr>
          <p:spPr>
            <a:xfrm>
              <a:off x="-50332098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8" name="Ellipse 2677">
              <a:extLst>
                <a:ext uri="{FF2B5EF4-FFF2-40B4-BE49-F238E27FC236}">
                  <a16:creationId xmlns:a16="http://schemas.microsoft.com/office/drawing/2014/main" id="{2E74511F-6134-2E67-E5C5-06DFB4479AB3}"/>
                </a:ext>
              </a:extLst>
            </p:cNvPr>
            <p:cNvSpPr/>
            <p:nvPr/>
          </p:nvSpPr>
          <p:spPr>
            <a:xfrm>
              <a:off x="-53540521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9" name="Ellipse 2678">
              <a:extLst>
                <a:ext uri="{FF2B5EF4-FFF2-40B4-BE49-F238E27FC236}">
                  <a16:creationId xmlns:a16="http://schemas.microsoft.com/office/drawing/2014/main" id="{D6F1D58A-96B8-B0C3-5DA0-4AE0BC301DD8}"/>
                </a:ext>
              </a:extLst>
            </p:cNvPr>
            <p:cNvSpPr/>
            <p:nvPr/>
          </p:nvSpPr>
          <p:spPr>
            <a:xfrm>
              <a:off x="-50815371" y="-59354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0" name="Ellipse 2679">
              <a:extLst>
                <a:ext uri="{FF2B5EF4-FFF2-40B4-BE49-F238E27FC236}">
                  <a16:creationId xmlns:a16="http://schemas.microsoft.com/office/drawing/2014/main" id="{0052EE3A-304C-BEA1-2EF2-AF4386362452}"/>
                </a:ext>
              </a:extLst>
            </p:cNvPr>
            <p:cNvSpPr/>
            <p:nvPr/>
          </p:nvSpPr>
          <p:spPr>
            <a:xfrm>
              <a:off x="-49297881" y="-736860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1" name="Ellipse 2680">
              <a:extLst>
                <a:ext uri="{FF2B5EF4-FFF2-40B4-BE49-F238E27FC236}">
                  <a16:creationId xmlns:a16="http://schemas.microsoft.com/office/drawing/2014/main" id="{187756AA-AF43-1B7B-4240-5461BA88F40E}"/>
                </a:ext>
              </a:extLst>
            </p:cNvPr>
            <p:cNvSpPr/>
            <p:nvPr/>
          </p:nvSpPr>
          <p:spPr>
            <a:xfrm>
              <a:off x="-53747316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2" name="Ellipse 2681">
              <a:extLst>
                <a:ext uri="{FF2B5EF4-FFF2-40B4-BE49-F238E27FC236}">
                  <a16:creationId xmlns:a16="http://schemas.microsoft.com/office/drawing/2014/main" id="{01AF5B73-A604-EAC5-D53F-74D29E146592}"/>
                </a:ext>
              </a:extLst>
            </p:cNvPr>
            <p:cNvSpPr/>
            <p:nvPr/>
          </p:nvSpPr>
          <p:spPr>
            <a:xfrm>
              <a:off x="-53816596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3" name="Ellipse 2682">
              <a:extLst>
                <a:ext uri="{FF2B5EF4-FFF2-40B4-BE49-F238E27FC236}">
                  <a16:creationId xmlns:a16="http://schemas.microsoft.com/office/drawing/2014/main" id="{764F7581-BC00-798E-D229-075B8F5125C8}"/>
                </a:ext>
              </a:extLst>
            </p:cNvPr>
            <p:cNvSpPr/>
            <p:nvPr/>
          </p:nvSpPr>
          <p:spPr>
            <a:xfrm>
              <a:off x="-47952466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4" name="Ellipse 2683">
              <a:extLst>
                <a:ext uri="{FF2B5EF4-FFF2-40B4-BE49-F238E27FC236}">
                  <a16:creationId xmlns:a16="http://schemas.microsoft.com/office/drawing/2014/main" id="{83FBE34B-9B7E-A80F-9802-A569E4B515BD}"/>
                </a:ext>
              </a:extLst>
            </p:cNvPr>
            <p:cNvSpPr/>
            <p:nvPr/>
          </p:nvSpPr>
          <p:spPr>
            <a:xfrm>
              <a:off x="-49711874" y="-736860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5" name="Ellipse 2684">
              <a:extLst>
                <a:ext uri="{FF2B5EF4-FFF2-40B4-BE49-F238E27FC236}">
                  <a16:creationId xmlns:a16="http://schemas.microsoft.com/office/drawing/2014/main" id="{9CB39397-5895-132E-3BC2-B102E640DCBC}"/>
                </a:ext>
              </a:extLst>
            </p:cNvPr>
            <p:cNvSpPr/>
            <p:nvPr/>
          </p:nvSpPr>
          <p:spPr>
            <a:xfrm>
              <a:off x="-48021021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6" name="Ellipse 2685">
              <a:extLst>
                <a:ext uri="{FF2B5EF4-FFF2-40B4-BE49-F238E27FC236}">
                  <a16:creationId xmlns:a16="http://schemas.microsoft.com/office/drawing/2014/main" id="{0A149BC2-EE12-3992-5097-80E6299A31DB}"/>
                </a:ext>
              </a:extLst>
            </p:cNvPr>
            <p:cNvSpPr/>
            <p:nvPr/>
          </p:nvSpPr>
          <p:spPr>
            <a:xfrm>
              <a:off x="-48987165" y="-599530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7" name="Ellipse 2686">
              <a:extLst>
                <a:ext uri="{FF2B5EF4-FFF2-40B4-BE49-F238E27FC236}">
                  <a16:creationId xmlns:a16="http://schemas.microsoft.com/office/drawing/2014/main" id="{1FCACB69-C55D-0BD9-0DFA-2BD20792320B}"/>
                </a:ext>
              </a:extLst>
            </p:cNvPr>
            <p:cNvSpPr/>
            <p:nvPr/>
          </p:nvSpPr>
          <p:spPr>
            <a:xfrm>
              <a:off x="-48090302" y="-86237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8" name="Ellipse 2687">
              <a:extLst>
                <a:ext uri="{FF2B5EF4-FFF2-40B4-BE49-F238E27FC236}">
                  <a16:creationId xmlns:a16="http://schemas.microsoft.com/office/drawing/2014/main" id="{7339D428-D6C4-EB19-AC5A-BD3EE39DA4EF}"/>
                </a:ext>
              </a:extLst>
            </p:cNvPr>
            <p:cNvSpPr/>
            <p:nvPr/>
          </p:nvSpPr>
          <p:spPr>
            <a:xfrm>
              <a:off x="-49056043" y="-599530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9" name="Ellipse 2688">
              <a:extLst>
                <a:ext uri="{FF2B5EF4-FFF2-40B4-BE49-F238E27FC236}">
                  <a16:creationId xmlns:a16="http://schemas.microsoft.com/office/drawing/2014/main" id="{0BA61D93-85D1-E484-769F-D3496A6D56CD}"/>
                </a:ext>
              </a:extLst>
            </p:cNvPr>
            <p:cNvSpPr/>
            <p:nvPr/>
          </p:nvSpPr>
          <p:spPr>
            <a:xfrm>
              <a:off x="-50125867" y="-736860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0" name="Ellipse 2689">
              <a:extLst>
                <a:ext uri="{FF2B5EF4-FFF2-40B4-BE49-F238E27FC236}">
                  <a16:creationId xmlns:a16="http://schemas.microsoft.com/office/drawing/2014/main" id="{B1DCB4E4-6A9B-7FA2-4DF9-DD8ED3B30841}"/>
                </a:ext>
              </a:extLst>
            </p:cNvPr>
            <p:cNvSpPr/>
            <p:nvPr/>
          </p:nvSpPr>
          <p:spPr>
            <a:xfrm>
              <a:off x="-49194444" y="-59947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1" name="Ellipse 2690">
              <a:extLst>
                <a:ext uri="{FF2B5EF4-FFF2-40B4-BE49-F238E27FC236}">
                  <a16:creationId xmlns:a16="http://schemas.microsoft.com/office/drawing/2014/main" id="{1CAF96A9-5852-F1BD-3A1F-5929E4F0DE9A}"/>
                </a:ext>
              </a:extLst>
            </p:cNvPr>
            <p:cNvSpPr/>
            <p:nvPr/>
          </p:nvSpPr>
          <p:spPr>
            <a:xfrm>
              <a:off x="-50781133" y="-5995145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2" name="Ellipse 2691">
              <a:extLst>
                <a:ext uri="{FF2B5EF4-FFF2-40B4-BE49-F238E27FC236}">
                  <a16:creationId xmlns:a16="http://schemas.microsoft.com/office/drawing/2014/main" id="{7CEFD9BA-A925-8CBB-A801-946BE4D9EE61}"/>
                </a:ext>
              </a:extLst>
            </p:cNvPr>
            <p:cNvSpPr/>
            <p:nvPr/>
          </p:nvSpPr>
          <p:spPr>
            <a:xfrm>
              <a:off x="-50850334" y="-59947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3" name="Ellipse 2692">
              <a:extLst>
                <a:ext uri="{FF2B5EF4-FFF2-40B4-BE49-F238E27FC236}">
                  <a16:creationId xmlns:a16="http://schemas.microsoft.com/office/drawing/2014/main" id="{3A4E72D3-9D4A-31D0-A986-3B1FBCAE0C8F}"/>
                </a:ext>
              </a:extLst>
            </p:cNvPr>
            <p:cNvSpPr/>
            <p:nvPr/>
          </p:nvSpPr>
          <p:spPr>
            <a:xfrm>
              <a:off x="-47710305" y="-808551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4" name="Ellipse 2693">
              <a:extLst>
                <a:ext uri="{FF2B5EF4-FFF2-40B4-BE49-F238E27FC236}">
                  <a16:creationId xmlns:a16="http://schemas.microsoft.com/office/drawing/2014/main" id="{972088DD-E999-A606-96D0-70AE4660B212}"/>
                </a:ext>
              </a:extLst>
            </p:cNvPr>
            <p:cNvSpPr/>
            <p:nvPr/>
          </p:nvSpPr>
          <p:spPr>
            <a:xfrm>
              <a:off x="-48366458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5" name="Ellipse 2694">
              <a:extLst>
                <a:ext uri="{FF2B5EF4-FFF2-40B4-BE49-F238E27FC236}">
                  <a16:creationId xmlns:a16="http://schemas.microsoft.com/office/drawing/2014/main" id="{F04947B7-340C-5EF8-09DA-A4A3777707EE}"/>
                </a:ext>
              </a:extLst>
            </p:cNvPr>
            <p:cNvSpPr/>
            <p:nvPr/>
          </p:nvSpPr>
          <p:spPr>
            <a:xfrm>
              <a:off x="-48435014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6" name="Ellipse 2695">
              <a:extLst>
                <a:ext uri="{FF2B5EF4-FFF2-40B4-BE49-F238E27FC236}">
                  <a16:creationId xmlns:a16="http://schemas.microsoft.com/office/drawing/2014/main" id="{0E93511D-CD91-A6A2-B39E-735E954A23E7}"/>
                </a:ext>
              </a:extLst>
            </p:cNvPr>
            <p:cNvSpPr/>
            <p:nvPr/>
          </p:nvSpPr>
          <p:spPr>
            <a:xfrm>
              <a:off x="-50987284" y="-59947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7" name="Ellipse 2696">
              <a:extLst>
                <a:ext uri="{FF2B5EF4-FFF2-40B4-BE49-F238E27FC236}">
                  <a16:creationId xmlns:a16="http://schemas.microsoft.com/office/drawing/2014/main" id="{DF3602B0-CFAC-2AC5-4984-16F655CF4BCC}"/>
                </a:ext>
              </a:extLst>
            </p:cNvPr>
            <p:cNvSpPr/>
            <p:nvPr/>
          </p:nvSpPr>
          <p:spPr>
            <a:xfrm>
              <a:off x="-48124298" y="-808551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8" name="Ellipse 2697">
              <a:extLst>
                <a:ext uri="{FF2B5EF4-FFF2-40B4-BE49-F238E27FC236}">
                  <a16:creationId xmlns:a16="http://schemas.microsoft.com/office/drawing/2014/main" id="{3B9D5F8D-691F-15BE-E833-3A3E8772217C}"/>
                </a:ext>
              </a:extLst>
            </p:cNvPr>
            <p:cNvSpPr/>
            <p:nvPr/>
          </p:nvSpPr>
          <p:spPr>
            <a:xfrm>
              <a:off x="-52471342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9" name="Ellipse 2698">
              <a:extLst>
                <a:ext uri="{FF2B5EF4-FFF2-40B4-BE49-F238E27FC236}">
                  <a16:creationId xmlns:a16="http://schemas.microsoft.com/office/drawing/2014/main" id="{B128D2DE-0991-2844-8BD0-5EE94B3D60BB}"/>
                </a:ext>
              </a:extLst>
            </p:cNvPr>
            <p:cNvSpPr/>
            <p:nvPr/>
          </p:nvSpPr>
          <p:spPr>
            <a:xfrm>
              <a:off x="-49953632" y="-790626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0" name="Ellipse 2699">
              <a:extLst>
                <a:ext uri="{FF2B5EF4-FFF2-40B4-BE49-F238E27FC236}">
                  <a16:creationId xmlns:a16="http://schemas.microsoft.com/office/drawing/2014/main" id="{136971D8-FADD-E40B-1A2A-548672874814}"/>
                </a:ext>
              </a:extLst>
            </p:cNvPr>
            <p:cNvSpPr/>
            <p:nvPr/>
          </p:nvSpPr>
          <p:spPr>
            <a:xfrm>
              <a:off x="-52057349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1" name="Ellipse 2700">
              <a:extLst>
                <a:ext uri="{FF2B5EF4-FFF2-40B4-BE49-F238E27FC236}">
                  <a16:creationId xmlns:a16="http://schemas.microsoft.com/office/drawing/2014/main" id="{EB505561-78ED-16AC-CF86-AF34A0B6B2A8}"/>
                </a:ext>
              </a:extLst>
            </p:cNvPr>
            <p:cNvSpPr/>
            <p:nvPr/>
          </p:nvSpPr>
          <p:spPr>
            <a:xfrm>
              <a:off x="-50814727" y="-6054276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2" name="Ellipse 2701">
              <a:extLst>
                <a:ext uri="{FF2B5EF4-FFF2-40B4-BE49-F238E27FC236}">
                  <a16:creationId xmlns:a16="http://schemas.microsoft.com/office/drawing/2014/main" id="{0051A13B-81BD-3589-A272-7985DAA856DA}"/>
                </a:ext>
              </a:extLst>
            </p:cNvPr>
            <p:cNvSpPr/>
            <p:nvPr/>
          </p:nvSpPr>
          <p:spPr>
            <a:xfrm>
              <a:off x="-49539639" y="-790626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3" name="Ellipse 2702">
              <a:extLst>
                <a:ext uri="{FF2B5EF4-FFF2-40B4-BE49-F238E27FC236}">
                  <a16:creationId xmlns:a16="http://schemas.microsoft.com/office/drawing/2014/main" id="{F175B465-E83D-7761-2FE7-1D1088A2C68B}"/>
                </a:ext>
              </a:extLst>
            </p:cNvPr>
            <p:cNvSpPr/>
            <p:nvPr/>
          </p:nvSpPr>
          <p:spPr>
            <a:xfrm>
              <a:off x="-49505079" y="-808551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4" name="Ellipse 2703">
              <a:extLst>
                <a:ext uri="{FF2B5EF4-FFF2-40B4-BE49-F238E27FC236}">
                  <a16:creationId xmlns:a16="http://schemas.microsoft.com/office/drawing/2014/main" id="{CAE61620-233A-C477-0882-81AAFBD9CAFC}"/>
                </a:ext>
              </a:extLst>
            </p:cNvPr>
            <p:cNvSpPr/>
            <p:nvPr/>
          </p:nvSpPr>
          <p:spPr>
            <a:xfrm>
              <a:off x="-48089658" y="-611405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5" name="Ellipse 2704">
              <a:extLst>
                <a:ext uri="{FF2B5EF4-FFF2-40B4-BE49-F238E27FC236}">
                  <a16:creationId xmlns:a16="http://schemas.microsoft.com/office/drawing/2014/main" id="{96F84B24-41DA-9E71-E894-71E0BA683310}"/>
                </a:ext>
              </a:extLst>
            </p:cNvPr>
            <p:cNvSpPr/>
            <p:nvPr/>
          </p:nvSpPr>
          <p:spPr>
            <a:xfrm>
              <a:off x="-51850232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6" name="Ellipse 2705">
              <a:extLst>
                <a:ext uri="{FF2B5EF4-FFF2-40B4-BE49-F238E27FC236}">
                  <a16:creationId xmlns:a16="http://schemas.microsoft.com/office/drawing/2014/main" id="{75CF862A-184B-7FE9-9751-477C891A2779}"/>
                </a:ext>
              </a:extLst>
            </p:cNvPr>
            <p:cNvSpPr/>
            <p:nvPr/>
          </p:nvSpPr>
          <p:spPr>
            <a:xfrm>
              <a:off x="-48780451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7" name="Ellipse 2706">
              <a:extLst>
                <a:ext uri="{FF2B5EF4-FFF2-40B4-BE49-F238E27FC236}">
                  <a16:creationId xmlns:a16="http://schemas.microsoft.com/office/drawing/2014/main" id="{A4BC6BDD-224E-D726-3B50-0383C6F07CFA}"/>
                </a:ext>
              </a:extLst>
            </p:cNvPr>
            <p:cNvSpPr/>
            <p:nvPr/>
          </p:nvSpPr>
          <p:spPr>
            <a:xfrm>
              <a:off x="-48849007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8" name="Ellipse 2707">
              <a:extLst>
                <a:ext uri="{FF2B5EF4-FFF2-40B4-BE49-F238E27FC236}">
                  <a16:creationId xmlns:a16="http://schemas.microsoft.com/office/drawing/2014/main" id="{4F8FDC68-179D-2730-CEE2-14D519A7335F}"/>
                </a:ext>
              </a:extLst>
            </p:cNvPr>
            <p:cNvSpPr/>
            <p:nvPr/>
          </p:nvSpPr>
          <p:spPr>
            <a:xfrm>
              <a:off x="-48917643" y="-611405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9" name="Ellipse 2708">
              <a:extLst>
                <a:ext uri="{FF2B5EF4-FFF2-40B4-BE49-F238E27FC236}">
                  <a16:creationId xmlns:a16="http://schemas.microsoft.com/office/drawing/2014/main" id="{E74296DC-A8E0-1F0D-086B-37407C91BB6B}"/>
                </a:ext>
              </a:extLst>
            </p:cNvPr>
            <p:cNvSpPr/>
            <p:nvPr/>
          </p:nvSpPr>
          <p:spPr>
            <a:xfrm>
              <a:off x="-51643356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0" name="Ellipse 2709">
              <a:extLst>
                <a:ext uri="{FF2B5EF4-FFF2-40B4-BE49-F238E27FC236}">
                  <a16:creationId xmlns:a16="http://schemas.microsoft.com/office/drawing/2014/main" id="{9A008304-6F13-8757-975D-626A30652CA0}"/>
                </a:ext>
              </a:extLst>
            </p:cNvPr>
            <p:cNvSpPr/>
            <p:nvPr/>
          </p:nvSpPr>
          <p:spPr>
            <a:xfrm>
              <a:off x="-49125646" y="-611405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1" name="Ellipse 2710">
              <a:extLst>
                <a:ext uri="{FF2B5EF4-FFF2-40B4-BE49-F238E27FC236}">
                  <a16:creationId xmlns:a16="http://schemas.microsoft.com/office/drawing/2014/main" id="{0072BA7C-8C1A-56A8-877C-345F43280057}"/>
                </a:ext>
              </a:extLst>
            </p:cNvPr>
            <p:cNvSpPr/>
            <p:nvPr/>
          </p:nvSpPr>
          <p:spPr>
            <a:xfrm>
              <a:off x="-51436239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2" name="Ellipse 2711">
              <a:extLst>
                <a:ext uri="{FF2B5EF4-FFF2-40B4-BE49-F238E27FC236}">
                  <a16:creationId xmlns:a16="http://schemas.microsoft.com/office/drawing/2014/main" id="{F706B6A4-9549-6C80-20E1-14DEFDCDF889}"/>
                </a:ext>
              </a:extLst>
            </p:cNvPr>
            <p:cNvSpPr/>
            <p:nvPr/>
          </p:nvSpPr>
          <p:spPr>
            <a:xfrm>
              <a:off x="-49919072" y="-808551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3" name="Ellipse 2712">
              <a:extLst>
                <a:ext uri="{FF2B5EF4-FFF2-40B4-BE49-F238E27FC236}">
                  <a16:creationId xmlns:a16="http://schemas.microsoft.com/office/drawing/2014/main" id="{7F4C280A-6ABB-BC5C-7DEF-70E606A2E10E}"/>
                </a:ext>
              </a:extLst>
            </p:cNvPr>
            <p:cNvSpPr/>
            <p:nvPr/>
          </p:nvSpPr>
          <p:spPr>
            <a:xfrm>
              <a:off x="-51229364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4" name="Ellipse 2713">
              <a:extLst>
                <a:ext uri="{FF2B5EF4-FFF2-40B4-BE49-F238E27FC236}">
                  <a16:creationId xmlns:a16="http://schemas.microsoft.com/office/drawing/2014/main" id="{58FBABFD-32AE-6464-1AA1-B311F316D52C}"/>
                </a:ext>
              </a:extLst>
            </p:cNvPr>
            <p:cNvSpPr/>
            <p:nvPr/>
          </p:nvSpPr>
          <p:spPr>
            <a:xfrm>
              <a:off x="-49953632" y="-695034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5" name="Ellipse 2714">
              <a:extLst>
                <a:ext uri="{FF2B5EF4-FFF2-40B4-BE49-F238E27FC236}">
                  <a16:creationId xmlns:a16="http://schemas.microsoft.com/office/drawing/2014/main" id="{10DFDEBA-EE8C-39F4-7017-4BB844305184}"/>
                </a:ext>
              </a:extLst>
            </p:cNvPr>
            <p:cNvSpPr/>
            <p:nvPr/>
          </p:nvSpPr>
          <p:spPr>
            <a:xfrm>
              <a:off x="-49194444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6" name="Ellipse 2715">
              <a:extLst>
                <a:ext uri="{FF2B5EF4-FFF2-40B4-BE49-F238E27FC236}">
                  <a16:creationId xmlns:a16="http://schemas.microsoft.com/office/drawing/2014/main" id="{B7EC9D97-BBFF-BA05-6FE8-A45837E13F8F}"/>
                </a:ext>
              </a:extLst>
            </p:cNvPr>
            <p:cNvSpPr/>
            <p:nvPr/>
          </p:nvSpPr>
          <p:spPr>
            <a:xfrm>
              <a:off x="-49262999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7" name="Ellipse 2716">
              <a:extLst>
                <a:ext uri="{FF2B5EF4-FFF2-40B4-BE49-F238E27FC236}">
                  <a16:creationId xmlns:a16="http://schemas.microsoft.com/office/drawing/2014/main" id="{0A89AB41-572D-EDD8-F700-6B2D5E3E0983}"/>
                </a:ext>
              </a:extLst>
            </p:cNvPr>
            <p:cNvSpPr/>
            <p:nvPr/>
          </p:nvSpPr>
          <p:spPr>
            <a:xfrm>
              <a:off x="-49539639" y="-611405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8" name="Ellipse 2717">
              <a:extLst>
                <a:ext uri="{FF2B5EF4-FFF2-40B4-BE49-F238E27FC236}">
                  <a16:creationId xmlns:a16="http://schemas.microsoft.com/office/drawing/2014/main" id="{818852D5-7DF8-86E2-4369-7B45533CFDC6}"/>
                </a:ext>
              </a:extLst>
            </p:cNvPr>
            <p:cNvSpPr/>
            <p:nvPr/>
          </p:nvSpPr>
          <p:spPr>
            <a:xfrm>
              <a:off x="-51022247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9" name="Ellipse 2718">
              <a:extLst>
                <a:ext uri="{FF2B5EF4-FFF2-40B4-BE49-F238E27FC236}">
                  <a16:creationId xmlns:a16="http://schemas.microsoft.com/office/drawing/2014/main" id="{C4C68D95-4AFF-0F5A-64A6-9CD7C55B3259}"/>
                </a:ext>
              </a:extLst>
            </p:cNvPr>
            <p:cNvSpPr/>
            <p:nvPr/>
          </p:nvSpPr>
          <p:spPr>
            <a:xfrm>
              <a:off x="-50815371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0" name="Ellipse 2719">
              <a:extLst>
                <a:ext uri="{FF2B5EF4-FFF2-40B4-BE49-F238E27FC236}">
                  <a16:creationId xmlns:a16="http://schemas.microsoft.com/office/drawing/2014/main" id="{39E5BC06-381C-EECB-5FE9-F98B665AC5C4}"/>
                </a:ext>
              </a:extLst>
            </p:cNvPr>
            <p:cNvSpPr/>
            <p:nvPr/>
          </p:nvSpPr>
          <p:spPr>
            <a:xfrm>
              <a:off x="-49539639" y="-695034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1" name="Ellipse 2720">
              <a:extLst>
                <a:ext uri="{FF2B5EF4-FFF2-40B4-BE49-F238E27FC236}">
                  <a16:creationId xmlns:a16="http://schemas.microsoft.com/office/drawing/2014/main" id="{54A4A14B-AD0C-AC94-2F25-480613341E3E}"/>
                </a:ext>
              </a:extLst>
            </p:cNvPr>
            <p:cNvSpPr/>
            <p:nvPr/>
          </p:nvSpPr>
          <p:spPr>
            <a:xfrm>
              <a:off x="-50781053" y="-838382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2" name="Ellipse 2721">
              <a:extLst>
                <a:ext uri="{FF2B5EF4-FFF2-40B4-BE49-F238E27FC236}">
                  <a16:creationId xmlns:a16="http://schemas.microsoft.com/office/drawing/2014/main" id="{26BA3930-EFB7-71BE-E102-36C9879DF206}"/>
                </a:ext>
              </a:extLst>
            </p:cNvPr>
            <p:cNvSpPr/>
            <p:nvPr/>
          </p:nvSpPr>
          <p:spPr>
            <a:xfrm>
              <a:off x="-49539075" y="-86237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3" name="Ellipse 2722">
              <a:extLst>
                <a:ext uri="{FF2B5EF4-FFF2-40B4-BE49-F238E27FC236}">
                  <a16:creationId xmlns:a16="http://schemas.microsoft.com/office/drawing/2014/main" id="{5D178DB9-BDE6-FF8C-327C-0994AB3084C9}"/>
                </a:ext>
              </a:extLst>
            </p:cNvPr>
            <p:cNvSpPr/>
            <p:nvPr/>
          </p:nvSpPr>
          <p:spPr>
            <a:xfrm>
              <a:off x="-50642814" y="-838382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4" name="Ellipse 2723">
              <a:extLst>
                <a:ext uri="{FF2B5EF4-FFF2-40B4-BE49-F238E27FC236}">
                  <a16:creationId xmlns:a16="http://schemas.microsoft.com/office/drawing/2014/main" id="{47D994F5-416E-F98D-531A-AF25A58743EB}"/>
                </a:ext>
              </a:extLst>
            </p:cNvPr>
            <p:cNvSpPr/>
            <p:nvPr/>
          </p:nvSpPr>
          <p:spPr>
            <a:xfrm>
              <a:off x="-49608436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5" name="Ellipse 2724">
              <a:extLst>
                <a:ext uri="{FF2B5EF4-FFF2-40B4-BE49-F238E27FC236}">
                  <a16:creationId xmlns:a16="http://schemas.microsoft.com/office/drawing/2014/main" id="{80FE1C39-12B6-FABF-950B-C2E121FAF7F2}"/>
                </a:ext>
              </a:extLst>
            </p:cNvPr>
            <p:cNvSpPr/>
            <p:nvPr/>
          </p:nvSpPr>
          <p:spPr>
            <a:xfrm>
              <a:off x="-49676992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6" name="Ellipse 2725">
              <a:extLst>
                <a:ext uri="{FF2B5EF4-FFF2-40B4-BE49-F238E27FC236}">
                  <a16:creationId xmlns:a16="http://schemas.microsoft.com/office/drawing/2014/main" id="{B19F1EB6-2194-B1BA-60DB-4472D60FFBA7}"/>
                </a:ext>
              </a:extLst>
            </p:cNvPr>
            <p:cNvSpPr/>
            <p:nvPr/>
          </p:nvSpPr>
          <p:spPr>
            <a:xfrm>
              <a:off x="-49125646" y="-695034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7" name="Ellipse 2726">
              <a:extLst>
                <a:ext uri="{FF2B5EF4-FFF2-40B4-BE49-F238E27FC236}">
                  <a16:creationId xmlns:a16="http://schemas.microsoft.com/office/drawing/2014/main" id="{623F6687-9463-D2AF-3FFF-BFD034CBE0C4}"/>
                </a:ext>
              </a:extLst>
            </p:cNvPr>
            <p:cNvSpPr/>
            <p:nvPr/>
          </p:nvSpPr>
          <p:spPr>
            <a:xfrm>
              <a:off x="-48089658" y="-790626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8" name="Ellipse 2727">
              <a:extLst>
                <a:ext uri="{FF2B5EF4-FFF2-40B4-BE49-F238E27FC236}">
                  <a16:creationId xmlns:a16="http://schemas.microsoft.com/office/drawing/2014/main" id="{4DD1D901-F931-8EDC-283B-9195575257DF}"/>
                </a:ext>
              </a:extLst>
            </p:cNvPr>
            <p:cNvSpPr/>
            <p:nvPr/>
          </p:nvSpPr>
          <p:spPr>
            <a:xfrm>
              <a:off x="-50367060" y="-838382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9" name="Ellipse 2728">
              <a:extLst>
                <a:ext uri="{FF2B5EF4-FFF2-40B4-BE49-F238E27FC236}">
                  <a16:creationId xmlns:a16="http://schemas.microsoft.com/office/drawing/2014/main" id="{C38C3B2C-5B4F-3A75-CBCF-9E80A081A817}"/>
                </a:ext>
              </a:extLst>
            </p:cNvPr>
            <p:cNvSpPr/>
            <p:nvPr/>
          </p:nvSpPr>
          <p:spPr>
            <a:xfrm>
              <a:off x="-49953793" y="-838422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0" name="Ellipse 2729">
              <a:extLst>
                <a:ext uri="{FF2B5EF4-FFF2-40B4-BE49-F238E27FC236}">
                  <a16:creationId xmlns:a16="http://schemas.microsoft.com/office/drawing/2014/main" id="{1B150D98-D726-062E-14F7-5D798E518D00}"/>
                </a:ext>
              </a:extLst>
            </p:cNvPr>
            <p:cNvSpPr/>
            <p:nvPr/>
          </p:nvSpPr>
          <p:spPr>
            <a:xfrm>
              <a:off x="-49539800" y="-838422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1" name="Ellipse 2730">
              <a:extLst>
                <a:ext uri="{FF2B5EF4-FFF2-40B4-BE49-F238E27FC236}">
                  <a16:creationId xmlns:a16="http://schemas.microsoft.com/office/drawing/2014/main" id="{98BF76F8-8442-037A-C3D6-C984A3FB428B}"/>
                </a:ext>
              </a:extLst>
            </p:cNvPr>
            <p:cNvSpPr/>
            <p:nvPr/>
          </p:nvSpPr>
          <p:spPr>
            <a:xfrm>
              <a:off x="-49953068" y="-86237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2" name="Ellipse 2731">
              <a:extLst>
                <a:ext uri="{FF2B5EF4-FFF2-40B4-BE49-F238E27FC236}">
                  <a16:creationId xmlns:a16="http://schemas.microsoft.com/office/drawing/2014/main" id="{19834EA0-8D63-748D-1DFE-1D9AAEC411B4}"/>
                </a:ext>
              </a:extLst>
            </p:cNvPr>
            <p:cNvSpPr/>
            <p:nvPr/>
          </p:nvSpPr>
          <p:spPr>
            <a:xfrm>
              <a:off x="-48089416" y="-838422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3" name="Ellipse 2732">
              <a:extLst>
                <a:ext uri="{FF2B5EF4-FFF2-40B4-BE49-F238E27FC236}">
                  <a16:creationId xmlns:a16="http://schemas.microsoft.com/office/drawing/2014/main" id="{6A88ABC3-515F-65F1-26EA-0EC237CD7E9F}"/>
                </a:ext>
              </a:extLst>
            </p:cNvPr>
            <p:cNvSpPr/>
            <p:nvPr/>
          </p:nvSpPr>
          <p:spPr>
            <a:xfrm>
              <a:off x="-50022429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4" name="Ellipse 2733">
              <a:extLst>
                <a:ext uri="{FF2B5EF4-FFF2-40B4-BE49-F238E27FC236}">
                  <a16:creationId xmlns:a16="http://schemas.microsoft.com/office/drawing/2014/main" id="{BEB295B1-2F63-68E5-18F8-40E5BC444438}"/>
                </a:ext>
              </a:extLst>
            </p:cNvPr>
            <p:cNvSpPr/>
            <p:nvPr/>
          </p:nvSpPr>
          <p:spPr>
            <a:xfrm>
              <a:off x="-50090985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5" name="Ellipse 2734">
              <a:extLst>
                <a:ext uri="{FF2B5EF4-FFF2-40B4-BE49-F238E27FC236}">
                  <a16:creationId xmlns:a16="http://schemas.microsoft.com/office/drawing/2014/main" id="{8757E60C-CCF8-C0E8-26E3-A105E9F0F58A}"/>
                </a:ext>
              </a:extLst>
            </p:cNvPr>
            <p:cNvSpPr/>
            <p:nvPr/>
          </p:nvSpPr>
          <p:spPr>
            <a:xfrm>
              <a:off x="-48503650" y="-695042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6" name="Ellipse 2735">
              <a:extLst>
                <a:ext uri="{FF2B5EF4-FFF2-40B4-BE49-F238E27FC236}">
                  <a16:creationId xmlns:a16="http://schemas.microsoft.com/office/drawing/2014/main" id="{56BFB992-0F8A-B3ED-77B2-FC0689FC60D0}"/>
                </a:ext>
              </a:extLst>
            </p:cNvPr>
            <p:cNvSpPr/>
            <p:nvPr/>
          </p:nvSpPr>
          <p:spPr>
            <a:xfrm>
              <a:off x="-50608254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7" name="Ellipse 2736">
              <a:extLst>
                <a:ext uri="{FF2B5EF4-FFF2-40B4-BE49-F238E27FC236}">
                  <a16:creationId xmlns:a16="http://schemas.microsoft.com/office/drawing/2014/main" id="{DD0373E3-D781-0213-374C-90A89B0CC8C4}"/>
                </a:ext>
              </a:extLst>
            </p:cNvPr>
            <p:cNvSpPr/>
            <p:nvPr/>
          </p:nvSpPr>
          <p:spPr>
            <a:xfrm>
              <a:off x="-47675423" y="-838422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8" name="Ellipse 2737">
              <a:extLst>
                <a:ext uri="{FF2B5EF4-FFF2-40B4-BE49-F238E27FC236}">
                  <a16:creationId xmlns:a16="http://schemas.microsoft.com/office/drawing/2014/main" id="{348948BF-E3E9-7ECC-111A-6F30128A726A}"/>
                </a:ext>
              </a:extLst>
            </p:cNvPr>
            <p:cNvSpPr/>
            <p:nvPr/>
          </p:nvSpPr>
          <p:spPr>
            <a:xfrm>
              <a:off x="-46848082" y="-838382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9" name="Ellipse 2738">
              <a:extLst>
                <a:ext uri="{FF2B5EF4-FFF2-40B4-BE49-F238E27FC236}">
                  <a16:creationId xmlns:a16="http://schemas.microsoft.com/office/drawing/2014/main" id="{0F803A03-A7EC-60FD-D27B-47495FE589D2}"/>
                </a:ext>
              </a:extLst>
            </p:cNvPr>
            <p:cNvSpPr/>
            <p:nvPr/>
          </p:nvSpPr>
          <p:spPr>
            <a:xfrm>
              <a:off x="-52470697" y="-832420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0" name="Ellipse 2739">
              <a:extLst>
                <a:ext uri="{FF2B5EF4-FFF2-40B4-BE49-F238E27FC236}">
                  <a16:creationId xmlns:a16="http://schemas.microsoft.com/office/drawing/2014/main" id="{104EB27E-123B-A48D-B661-0D7AFAADABDC}"/>
                </a:ext>
              </a:extLst>
            </p:cNvPr>
            <p:cNvSpPr/>
            <p:nvPr/>
          </p:nvSpPr>
          <p:spPr>
            <a:xfrm>
              <a:off x="-52056705" y="-832420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1" name="Ellipse 2740">
              <a:extLst>
                <a:ext uri="{FF2B5EF4-FFF2-40B4-BE49-F238E27FC236}">
                  <a16:creationId xmlns:a16="http://schemas.microsoft.com/office/drawing/2014/main" id="{70FCB1C9-051E-A276-C839-D92BA14F3348}"/>
                </a:ext>
              </a:extLst>
            </p:cNvPr>
            <p:cNvSpPr/>
            <p:nvPr/>
          </p:nvSpPr>
          <p:spPr>
            <a:xfrm>
              <a:off x="-51850715" y="-832412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2" name="Ellipse 2741">
              <a:extLst>
                <a:ext uri="{FF2B5EF4-FFF2-40B4-BE49-F238E27FC236}">
                  <a16:creationId xmlns:a16="http://schemas.microsoft.com/office/drawing/2014/main" id="{AD2E4466-9094-B744-2A94-2AE264A3EEE6}"/>
                </a:ext>
              </a:extLst>
            </p:cNvPr>
            <p:cNvSpPr/>
            <p:nvPr/>
          </p:nvSpPr>
          <p:spPr>
            <a:xfrm>
              <a:off x="-51436723" y="-832412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3" name="Ellipse 2742">
              <a:extLst>
                <a:ext uri="{FF2B5EF4-FFF2-40B4-BE49-F238E27FC236}">
                  <a16:creationId xmlns:a16="http://schemas.microsoft.com/office/drawing/2014/main" id="{0C2B96C1-FADE-FA35-1714-E1086FC2E00A}"/>
                </a:ext>
              </a:extLst>
            </p:cNvPr>
            <p:cNvSpPr/>
            <p:nvPr/>
          </p:nvSpPr>
          <p:spPr>
            <a:xfrm>
              <a:off x="-49435557" y="-89222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4" name="Ellipse 2743">
              <a:extLst>
                <a:ext uri="{FF2B5EF4-FFF2-40B4-BE49-F238E27FC236}">
                  <a16:creationId xmlns:a16="http://schemas.microsoft.com/office/drawing/2014/main" id="{4C004080-5E27-659D-1492-66FB27439B89}"/>
                </a:ext>
              </a:extLst>
            </p:cNvPr>
            <p:cNvSpPr/>
            <p:nvPr/>
          </p:nvSpPr>
          <p:spPr>
            <a:xfrm>
              <a:off x="-53092613" y="-689088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5" name="Ellipse 2744">
              <a:extLst>
                <a:ext uri="{FF2B5EF4-FFF2-40B4-BE49-F238E27FC236}">
                  <a16:creationId xmlns:a16="http://schemas.microsoft.com/office/drawing/2014/main" id="{A3246181-FE03-2A50-A7B9-166E8B1B6AB5}"/>
                </a:ext>
              </a:extLst>
            </p:cNvPr>
            <p:cNvSpPr/>
            <p:nvPr/>
          </p:nvSpPr>
          <p:spPr>
            <a:xfrm>
              <a:off x="-48193820" y="-89222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6" name="Ellipse 2745">
              <a:extLst>
                <a:ext uri="{FF2B5EF4-FFF2-40B4-BE49-F238E27FC236}">
                  <a16:creationId xmlns:a16="http://schemas.microsoft.com/office/drawing/2014/main" id="{9E4A9605-B880-566D-0BCD-C614E7E2E08A}"/>
                </a:ext>
              </a:extLst>
            </p:cNvPr>
            <p:cNvSpPr/>
            <p:nvPr/>
          </p:nvSpPr>
          <p:spPr>
            <a:xfrm>
              <a:off x="-53092693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7" name="Ellipse 2746">
              <a:extLst>
                <a:ext uri="{FF2B5EF4-FFF2-40B4-BE49-F238E27FC236}">
                  <a16:creationId xmlns:a16="http://schemas.microsoft.com/office/drawing/2014/main" id="{DC6B3AF1-A235-8BA4-1CF4-E779631A3DF5}"/>
                </a:ext>
              </a:extLst>
            </p:cNvPr>
            <p:cNvSpPr/>
            <p:nvPr/>
          </p:nvSpPr>
          <p:spPr>
            <a:xfrm>
              <a:off x="-50814727" y="-617342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8" name="Ellipse 2747">
              <a:extLst>
                <a:ext uri="{FF2B5EF4-FFF2-40B4-BE49-F238E27FC236}">
                  <a16:creationId xmlns:a16="http://schemas.microsoft.com/office/drawing/2014/main" id="{7A9BFE5F-C7AC-522C-C64A-E83DBB3C3A1A}"/>
                </a:ext>
              </a:extLst>
            </p:cNvPr>
            <p:cNvSpPr/>
            <p:nvPr/>
          </p:nvSpPr>
          <p:spPr>
            <a:xfrm>
              <a:off x="-52678701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9" name="Ellipse 2748">
              <a:extLst>
                <a:ext uri="{FF2B5EF4-FFF2-40B4-BE49-F238E27FC236}">
                  <a16:creationId xmlns:a16="http://schemas.microsoft.com/office/drawing/2014/main" id="{82C8831B-6272-A9D2-8249-E1B4380625CA}"/>
                </a:ext>
              </a:extLst>
            </p:cNvPr>
            <p:cNvSpPr/>
            <p:nvPr/>
          </p:nvSpPr>
          <p:spPr>
            <a:xfrm>
              <a:off x="-47849108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0" name="Ellipse 2749">
              <a:extLst>
                <a:ext uri="{FF2B5EF4-FFF2-40B4-BE49-F238E27FC236}">
                  <a16:creationId xmlns:a16="http://schemas.microsoft.com/office/drawing/2014/main" id="{C6B0D865-1FEB-A945-A423-93AF0C7708E7}"/>
                </a:ext>
              </a:extLst>
            </p:cNvPr>
            <p:cNvSpPr/>
            <p:nvPr/>
          </p:nvSpPr>
          <p:spPr>
            <a:xfrm>
              <a:off x="-52678620" y="-689088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1" name="Ellipse 2750">
              <a:extLst>
                <a:ext uri="{FF2B5EF4-FFF2-40B4-BE49-F238E27FC236}">
                  <a16:creationId xmlns:a16="http://schemas.microsoft.com/office/drawing/2014/main" id="{2FC78008-C07F-5363-936F-010960C729E5}"/>
                </a:ext>
              </a:extLst>
            </p:cNvPr>
            <p:cNvSpPr/>
            <p:nvPr/>
          </p:nvSpPr>
          <p:spPr>
            <a:xfrm>
              <a:off x="-52264708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2" name="Ellipse 2751">
              <a:extLst>
                <a:ext uri="{FF2B5EF4-FFF2-40B4-BE49-F238E27FC236}">
                  <a16:creationId xmlns:a16="http://schemas.microsoft.com/office/drawing/2014/main" id="{047C2838-11DD-B900-035F-DFCA762A585C}"/>
                </a:ext>
              </a:extLst>
            </p:cNvPr>
            <p:cNvSpPr/>
            <p:nvPr/>
          </p:nvSpPr>
          <p:spPr>
            <a:xfrm>
              <a:off x="-49573232" y="-748824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3" name="Ellipse 2752">
              <a:extLst>
                <a:ext uri="{FF2B5EF4-FFF2-40B4-BE49-F238E27FC236}">
                  <a16:creationId xmlns:a16="http://schemas.microsoft.com/office/drawing/2014/main" id="{1DB08664-64B8-C0C5-813C-2F29EC5863F5}"/>
                </a:ext>
              </a:extLst>
            </p:cNvPr>
            <p:cNvSpPr/>
            <p:nvPr/>
          </p:nvSpPr>
          <p:spPr>
            <a:xfrm>
              <a:off x="-52643255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4" name="Ellipse 2753">
              <a:extLst>
                <a:ext uri="{FF2B5EF4-FFF2-40B4-BE49-F238E27FC236}">
                  <a16:creationId xmlns:a16="http://schemas.microsoft.com/office/drawing/2014/main" id="{9EF7FD79-873D-B803-A50E-FA10E473FC04}"/>
                </a:ext>
              </a:extLst>
            </p:cNvPr>
            <p:cNvSpPr/>
            <p:nvPr/>
          </p:nvSpPr>
          <p:spPr>
            <a:xfrm>
              <a:off x="-49987225" y="-748824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5" name="Ellipse 2754">
              <a:extLst>
                <a:ext uri="{FF2B5EF4-FFF2-40B4-BE49-F238E27FC236}">
                  <a16:creationId xmlns:a16="http://schemas.microsoft.com/office/drawing/2014/main" id="{0FAC19A7-F6A4-11B7-9E0F-A6FD55043F57}"/>
                </a:ext>
              </a:extLst>
            </p:cNvPr>
            <p:cNvSpPr/>
            <p:nvPr/>
          </p:nvSpPr>
          <p:spPr>
            <a:xfrm>
              <a:off x="-50125464" y="-7487676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6" name="Ellipse 2755">
              <a:extLst>
                <a:ext uri="{FF2B5EF4-FFF2-40B4-BE49-F238E27FC236}">
                  <a16:creationId xmlns:a16="http://schemas.microsoft.com/office/drawing/2014/main" id="{99A382AE-B93B-A3B3-403D-88C0174D7BEB}"/>
                </a:ext>
              </a:extLst>
            </p:cNvPr>
            <p:cNvSpPr/>
            <p:nvPr/>
          </p:nvSpPr>
          <p:spPr>
            <a:xfrm>
              <a:off x="-50642491" y="-826475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7" name="Ellipse 2756">
              <a:extLst>
                <a:ext uri="{FF2B5EF4-FFF2-40B4-BE49-F238E27FC236}">
                  <a16:creationId xmlns:a16="http://schemas.microsoft.com/office/drawing/2014/main" id="{13F41BB6-1518-C5F9-1F11-A5C29654F82B}"/>
                </a:ext>
              </a:extLst>
            </p:cNvPr>
            <p:cNvSpPr/>
            <p:nvPr/>
          </p:nvSpPr>
          <p:spPr>
            <a:xfrm>
              <a:off x="-50539457" y="-7487676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8" name="Ellipse 2757">
              <a:extLst>
                <a:ext uri="{FF2B5EF4-FFF2-40B4-BE49-F238E27FC236}">
                  <a16:creationId xmlns:a16="http://schemas.microsoft.com/office/drawing/2014/main" id="{3B180A53-2B6F-E6FE-FF94-51BED1E0D68E}"/>
                </a:ext>
              </a:extLst>
            </p:cNvPr>
            <p:cNvSpPr/>
            <p:nvPr/>
          </p:nvSpPr>
          <p:spPr>
            <a:xfrm>
              <a:off x="-49953632" y="-826435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9" name="Ellipse 2758">
              <a:extLst>
                <a:ext uri="{FF2B5EF4-FFF2-40B4-BE49-F238E27FC236}">
                  <a16:creationId xmlns:a16="http://schemas.microsoft.com/office/drawing/2014/main" id="{81E290C2-1DD3-690F-AF9E-B046C46774AA}"/>
                </a:ext>
              </a:extLst>
            </p:cNvPr>
            <p:cNvSpPr/>
            <p:nvPr/>
          </p:nvSpPr>
          <p:spPr>
            <a:xfrm>
              <a:off x="-50953449" y="-7487676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0" name="Ellipse 2759">
              <a:extLst>
                <a:ext uri="{FF2B5EF4-FFF2-40B4-BE49-F238E27FC236}">
                  <a16:creationId xmlns:a16="http://schemas.microsoft.com/office/drawing/2014/main" id="{3305D0E4-2B89-B0A7-E3CE-27EA4E05A4AB}"/>
                </a:ext>
              </a:extLst>
            </p:cNvPr>
            <p:cNvSpPr/>
            <p:nvPr/>
          </p:nvSpPr>
          <p:spPr>
            <a:xfrm>
              <a:off x="-51642712" y="-689088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1" name="Ellipse 2760">
              <a:extLst>
                <a:ext uri="{FF2B5EF4-FFF2-40B4-BE49-F238E27FC236}">
                  <a16:creationId xmlns:a16="http://schemas.microsoft.com/office/drawing/2014/main" id="{1649E42B-4FE7-30B3-79B4-7988DF40EFA5}"/>
                </a:ext>
              </a:extLst>
            </p:cNvPr>
            <p:cNvSpPr/>
            <p:nvPr/>
          </p:nvSpPr>
          <p:spPr>
            <a:xfrm>
              <a:off x="-53367963" y="-7487676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2" name="Ellipse 2761">
              <a:extLst>
                <a:ext uri="{FF2B5EF4-FFF2-40B4-BE49-F238E27FC236}">
                  <a16:creationId xmlns:a16="http://schemas.microsoft.com/office/drawing/2014/main" id="{C8422784-C678-5A38-E99C-67852619E5C0}"/>
                </a:ext>
              </a:extLst>
            </p:cNvPr>
            <p:cNvSpPr/>
            <p:nvPr/>
          </p:nvSpPr>
          <p:spPr>
            <a:xfrm>
              <a:off x="-52056705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3" name="Ellipse 2762">
              <a:extLst>
                <a:ext uri="{FF2B5EF4-FFF2-40B4-BE49-F238E27FC236}">
                  <a16:creationId xmlns:a16="http://schemas.microsoft.com/office/drawing/2014/main" id="{D13FDE74-A335-DF1B-DF7B-07E67DD3E7EC}"/>
                </a:ext>
              </a:extLst>
            </p:cNvPr>
            <p:cNvSpPr/>
            <p:nvPr/>
          </p:nvSpPr>
          <p:spPr>
            <a:xfrm>
              <a:off x="-47193036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4" name="Ellipse 2763">
              <a:extLst>
                <a:ext uri="{FF2B5EF4-FFF2-40B4-BE49-F238E27FC236}">
                  <a16:creationId xmlns:a16="http://schemas.microsoft.com/office/drawing/2014/main" id="{A5B0BAE6-B8DD-F07E-18F1-684531E6C8A3}"/>
                </a:ext>
              </a:extLst>
            </p:cNvPr>
            <p:cNvSpPr/>
            <p:nvPr/>
          </p:nvSpPr>
          <p:spPr>
            <a:xfrm>
              <a:off x="-51850715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5" name="Ellipse 2764">
              <a:extLst>
                <a:ext uri="{FF2B5EF4-FFF2-40B4-BE49-F238E27FC236}">
                  <a16:creationId xmlns:a16="http://schemas.microsoft.com/office/drawing/2014/main" id="{219B313C-BCC7-5BAF-A03A-B07127AAE9C3}"/>
                </a:ext>
              </a:extLst>
            </p:cNvPr>
            <p:cNvSpPr/>
            <p:nvPr/>
          </p:nvSpPr>
          <p:spPr>
            <a:xfrm>
              <a:off x="-51642712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6" name="Ellipse 2765">
              <a:extLst>
                <a:ext uri="{FF2B5EF4-FFF2-40B4-BE49-F238E27FC236}">
                  <a16:creationId xmlns:a16="http://schemas.microsoft.com/office/drawing/2014/main" id="{612DA905-A36E-82EE-5562-6C638875D4EB}"/>
                </a:ext>
              </a:extLst>
            </p:cNvPr>
            <p:cNvSpPr/>
            <p:nvPr/>
          </p:nvSpPr>
          <p:spPr>
            <a:xfrm>
              <a:off x="-51228719" y="-689088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7" name="Ellipse 2766">
              <a:extLst>
                <a:ext uri="{FF2B5EF4-FFF2-40B4-BE49-F238E27FC236}">
                  <a16:creationId xmlns:a16="http://schemas.microsoft.com/office/drawing/2014/main" id="{EF02CD59-5B0B-9CE4-2CC2-07EF53F35081}"/>
                </a:ext>
              </a:extLst>
            </p:cNvPr>
            <p:cNvSpPr/>
            <p:nvPr/>
          </p:nvSpPr>
          <p:spPr>
            <a:xfrm>
              <a:off x="-48366458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8" name="Ellipse 2767">
              <a:extLst>
                <a:ext uri="{FF2B5EF4-FFF2-40B4-BE49-F238E27FC236}">
                  <a16:creationId xmlns:a16="http://schemas.microsoft.com/office/drawing/2014/main" id="{520DB4E3-47DB-8F0F-BA12-3F6A52AEDB0B}"/>
                </a:ext>
              </a:extLst>
            </p:cNvPr>
            <p:cNvSpPr/>
            <p:nvPr/>
          </p:nvSpPr>
          <p:spPr>
            <a:xfrm>
              <a:off x="-48435014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9" name="Ellipse 2768">
              <a:extLst>
                <a:ext uri="{FF2B5EF4-FFF2-40B4-BE49-F238E27FC236}">
                  <a16:creationId xmlns:a16="http://schemas.microsoft.com/office/drawing/2014/main" id="{58E18D4A-0DD1-91CF-C6DD-6606A8B3AFDD}"/>
                </a:ext>
              </a:extLst>
            </p:cNvPr>
            <p:cNvSpPr/>
            <p:nvPr/>
          </p:nvSpPr>
          <p:spPr>
            <a:xfrm>
              <a:off x="-51228719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0" name="Ellipse 2769">
              <a:extLst>
                <a:ext uri="{FF2B5EF4-FFF2-40B4-BE49-F238E27FC236}">
                  <a16:creationId xmlns:a16="http://schemas.microsoft.com/office/drawing/2014/main" id="{9932D867-9E75-1F60-7F83-E14D91AFF2DA}"/>
                </a:ext>
              </a:extLst>
            </p:cNvPr>
            <p:cNvSpPr/>
            <p:nvPr/>
          </p:nvSpPr>
          <p:spPr>
            <a:xfrm>
              <a:off x="-49125163" y="-623303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1" name="Ellipse 2770">
              <a:extLst>
                <a:ext uri="{FF2B5EF4-FFF2-40B4-BE49-F238E27FC236}">
                  <a16:creationId xmlns:a16="http://schemas.microsoft.com/office/drawing/2014/main" id="{FE6A4836-FDE3-F5B4-EC29-541C4145C5D4}"/>
                </a:ext>
              </a:extLst>
            </p:cNvPr>
            <p:cNvSpPr/>
            <p:nvPr/>
          </p:nvSpPr>
          <p:spPr>
            <a:xfrm>
              <a:off x="-48780451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2" name="Ellipse 2771">
              <a:extLst>
                <a:ext uri="{FF2B5EF4-FFF2-40B4-BE49-F238E27FC236}">
                  <a16:creationId xmlns:a16="http://schemas.microsoft.com/office/drawing/2014/main" id="{62BF6810-6247-B758-1816-7A8777953AC6}"/>
                </a:ext>
              </a:extLst>
            </p:cNvPr>
            <p:cNvSpPr/>
            <p:nvPr/>
          </p:nvSpPr>
          <p:spPr>
            <a:xfrm>
              <a:off x="-50814727" y="-689088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3" name="Ellipse 2772">
              <a:extLst>
                <a:ext uri="{FF2B5EF4-FFF2-40B4-BE49-F238E27FC236}">
                  <a16:creationId xmlns:a16="http://schemas.microsoft.com/office/drawing/2014/main" id="{19BE866B-F5B3-60FA-2AAD-B98633AA6273}"/>
                </a:ext>
              </a:extLst>
            </p:cNvPr>
            <p:cNvSpPr/>
            <p:nvPr/>
          </p:nvSpPr>
          <p:spPr>
            <a:xfrm>
              <a:off x="-48849007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4" name="Ellipse 2773">
              <a:extLst>
                <a:ext uri="{FF2B5EF4-FFF2-40B4-BE49-F238E27FC236}">
                  <a16:creationId xmlns:a16="http://schemas.microsoft.com/office/drawing/2014/main" id="{943D9F16-91F6-C666-A1A5-B4464E0F8F62}"/>
                </a:ext>
              </a:extLst>
            </p:cNvPr>
            <p:cNvSpPr/>
            <p:nvPr/>
          </p:nvSpPr>
          <p:spPr>
            <a:xfrm>
              <a:off x="-49194444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5" name="Ellipse 2774">
              <a:extLst>
                <a:ext uri="{FF2B5EF4-FFF2-40B4-BE49-F238E27FC236}">
                  <a16:creationId xmlns:a16="http://schemas.microsoft.com/office/drawing/2014/main" id="{D01E65D5-C2D9-9B30-3F39-40DF45BFE2A4}"/>
                </a:ext>
              </a:extLst>
            </p:cNvPr>
            <p:cNvSpPr/>
            <p:nvPr/>
          </p:nvSpPr>
          <p:spPr>
            <a:xfrm>
              <a:off x="-49262999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6" name="Ellipse 2775">
              <a:extLst>
                <a:ext uri="{FF2B5EF4-FFF2-40B4-BE49-F238E27FC236}">
                  <a16:creationId xmlns:a16="http://schemas.microsoft.com/office/drawing/2014/main" id="{3F43066B-D446-F03A-1C10-C894E5414D95}"/>
                </a:ext>
              </a:extLst>
            </p:cNvPr>
            <p:cNvSpPr/>
            <p:nvPr/>
          </p:nvSpPr>
          <p:spPr>
            <a:xfrm>
              <a:off x="-49194444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7" name="Ellipse 2776">
              <a:extLst>
                <a:ext uri="{FF2B5EF4-FFF2-40B4-BE49-F238E27FC236}">
                  <a16:creationId xmlns:a16="http://schemas.microsoft.com/office/drawing/2014/main" id="{79DD2304-F375-42EB-57D8-DE7C7DF5ECE0}"/>
                </a:ext>
              </a:extLst>
            </p:cNvPr>
            <p:cNvSpPr/>
            <p:nvPr/>
          </p:nvSpPr>
          <p:spPr>
            <a:xfrm>
              <a:off x="-50436341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8" name="Ellipse 2777">
              <a:extLst>
                <a:ext uri="{FF2B5EF4-FFF2-40B4-BE49-F238E27FC236}">
                  <a16:creationId xmlns:a16="http://schemas.microsoft.com/office/drawing/2014/main" id="{6CB4498B-F6C2-C052-CCE1-D9AA290E74EB}"/>
                </a:ext>
              </a:extLst>
            </p:cNvPr>
            <p:cNvSpPr/>
            <p:nvPr/>
          </p:nvSpPr>
          <p:spPr>
            <a:xfrm>
              <a:off x="-49262999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9" name="Ellipse 2778">
              <a:extLst>
                <a:ext uri="{FF2B5EF4-FFF2-40B4-BE49-F238E27FC236}">
                  <a16:creationId xmlns:a16="http://schemas.microsoft.com/office/drawing/2014/main" id="{787779AB-6CFE-438C-AEE8-D9B0C274D4CF}"/>
                </a:ext>
              </a:extLst>
            </p:cNvPr>
            <p:cNvSpPr/>
            <p:nvPr/>
          </p:nvSpPr>
          <p:spPr>
            <a:xfrm>
              <a:off x="-49539075" y="-623303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0" name="Ellipse 2779">
              <a:extLst>
                <a:ext uri="{FF2B5EF4-FFF2-40B4-BE49-F238E27FC236}">
                  <a16:creationId xmlns:a16="http://schemas.microsoft.com/office/drawing/2014/main" id="{193658D7-476E-EEA8-4B6F-B15F9D4DF0B1}"/>
                </a:ext>
              </a:extLst>
            </p:cNvPr>
            <p:cNvSpPr/>
            <p:nvPr/>
          </p:nvSpPr>
          <p:spPr>
            <a:xfrm>
              <a:off x="-49608436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1" name="Ellipse 2780">
              <a:extLst>
                <a:ext uri="{FF2B5EF4-FFF2-40B4-BE49-F238E27FC236}">
                  <a16:creationId xmlns:a16="http://schemas.microsoft.com/office/drawing/2014/main" id="{920F07C9-A6FD-7B7B-2FB6-4029A82FB888}"/>
                </a:ext>
              </a:extLst>
            </p:cNvPr>
            <p:cNvSpPr/>
            <p:nvPr/>
          </p:nvSpPr>
          <p:spPr>
            <a:xfrm>
              <a:off x="-49608436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2" name="Ellipse 2781">
              <a:extLst>
                <a:ext uri="{FF2B5EF4-FFF2-40B4-BE49-F238E27FC236}">
                  <a16:creationId xmlns:a16="http://schemas.microsoft.com/office/drawing/2014/main" id="{B9FF89C7-D84E-EE9A-BEEC-BADA03EAA5B1}"/>
                </a:ext>
              </a:extLst>
            </p:cNvPr>
            <p:cNvSpPr/>
            <p:nvPr/>
          </p:nvSpPr>
          <p:spPr>
            <a:xfrm>
              <a:off x="-49676992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3" name="Ellipse 2782">
              <a:extLst>
                <a:ext uri="{FF2B5EF4-FFF2-40B4-BE49-F238E27FC236}">
                  <a16:creationId xmlns:a16="http://schemas.microsoft.com/office/drawing/2014/main" id="{23778A3F-6D57-1C5C-7DE9-4FB519C00790}"/>
                </a:ext>
              </a:extLst>
            </p:cNvPr>
            <p:cNvSpPr/>
            <p:nvPr/>
          </p:nvSpPr>
          <p:spPr>
            <a:xfrm>
              <a:off x="-50814727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4" name="Ellipse 2783">
              <a:extLst>
                <a:ext uri="{FF2B5EF4-FFF2-40B4-BE49-F238E27FC236}">
                  <a16:creationId xmlns:a16="http://schemas.microsoft.com/office/drawing/2014/main" id="{B77BEDB3-0370-7D9E-7027-25F67A72AA04}"/>
                </a:ext>
              </a:extLst>
            </p:cNvPr>
            <p:cNvSpPr/>
            <p:nvPr/>
          </p:nvSpPr>
          <p:spPr>
            <a:xfrm>
              <a:off x="-49953068" y="-754704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5" name="Ellipse 2784">
              <a:extLst>
                <a:ext uri="{FF2B5EF4-FFF2-40B4-BE49-F238E27FC236}">
                  <a16:creationId xmlns:a16="http://schemas.microsoft.com/office/drawing/2014/main" id="{48E4E6EF-95FE-D5CC-9330-CA0EF4B0F611}"/>
                </a:ext>
              </a:extLst>
            </p:cNvPr>
            <p:cNvSpPr/>
            <p:nvPr/>
          </p:nvSpPr>
          <p:spPr>
            <a:xfrm>
              <a:off x="-50022429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6" name="Ellipse 2785">
              <a:extLst>
                <a:ext uri="{FF2B5EF4-FFF2-40B4-BE49-F238E27FC236}">
                  <a16:creationId xmlns:a16="http://schemas.microsoft.com/office/drawing/2014/main" id="{BB014E70-4602-9E77-0576-0322F063D07C}"/>
                </a:ext>
              </a:extLst>
            </p:cNvPr>
            <p:cNvSpPr/>
            <p:nvPr/>
          </p:nvSpPr>
          <p:spPr>
            <a:xfrm>
              <a:off x="-52506304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7" name="Ellipse 2786">
              <a:extLst>
                <a:ext uri="{FF2B5EF4-FFF2-40B4-BE49-F238E27FC236}">
                  <a16:creationId xmlns:a16="http://schemas.microsoft.com/office/drawing/2014/main" id="{0FB41A9D-802B-D10C-3E8E-26B27E80810A}"/>
                </a:ext>
              </a:extLst>
            </p:cNvPr>
            <p:cNvSpPr/>
            <p:nvPr/>
          </p:nvSpPr>
          <p:spPr>
            <a:xfrm>
              <a:off x="-50436341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8" name="Ellipse 2787">
              <a:extLst>
                <a:ext uri="{FF2B5EF4-FFF2-40B4-BE49-F238E27FC236}">
                  <a16:creationId xmlns:a16="http://schemas.microsoft.com/office/drawing/2014/main" id="{7433A896-167E-4630-DAD0-59AE6799DF0C}"/>
                </a:ext>
              </a:extLst>
            </p:cNvPr>
            <p:cNvSpPr/>
            <p:nvPr/>
          </p:nvSpPr>
          <p:spPr>
            <a:xfrm>
              <a:off x="-53988509" y="-808551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9" name="Ellipse 2788">
              <a:extLst>
                <a:ext uri="{FF2B5EF4-FFF2-40B4-BE49-F238E27FC236}">
                  <a16:creationId xmlns:a16="http://schemas.microsoft.com/office/drawing/2014/main" id="{9C432FFA-81A2-2BC9-7132-B42091A5E23F}"/>
                </a:ext>
              </a:extLst>
            </p:cNvPr>
            <p:cNvSpPr/>
            <p:nvPr/>
          </p:nvSpPr>
          <p:spPr>
            <a:xfrm>
              <a:off x="-52436540" y="-886122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0" name="Ellipse 2789">
              <a:extLst>
                <a:ext uri="{FF2B5EF4-FFF2-40B4-BE49-F238E27FC236}">
                  <a16:creationId xmlns:a16="http://schemas.microsoft.com/office/drawing/2014/main" id="{D28E6377-B961-C441-3763-12B2EB5A4026}"/>
                </a:ext>
              </a:extLst>
            </p:cNvPr>
            <p:cNvSpPr/>
            <p:nvPr/>
          </p:nvSpPr>
          <p:spPr>
            <a:xfrm>
              <a:off x="-50850334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1" name="Ellipse 2790">
              <a:extLst>
                <a:ext uri="{FF2B5EF4-FFF2-40B4-BE49-F238E27FC236}">
                  <a16:creationId xmlns:a16="http://schemas.microsoft.com/office/drawing/2014/main" id="{9B7ACEA9-B56E-0FE7-8304-D9864E640F27}"/>
                </a:ext>
              </a:extLst>
            </p:cNvPr>
            <p:cNvSpPr/>
            <p:nvPr/>
          </p:nvSpPr>
          <p:spPr>
            <a:xfrm>
              <a:off x="-47676309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2" name="Ellipse 2791">
              <a:extLst>
                <a:ext uri="{FF2B5EF4-FFF2-40B4-BE49-F238E27FC236}">
                  <a16:creationId xmlns:a16="http://schemas.microsoft.com/office/drawing/2014/main" id="{2FB8D1BF-A07D-C4E5-98F6-5A016D9F3EC1}"/>
                </a:ext>
              </a:extLst>
            </p:cNvPr>
            <p:cNvSpPr/>
            <p:nvPr/>
          </p:nvSpPr>
          <p:spPr>
            <a:xfrm>
              <a:off x="-51264326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3" name="Ellipse 2792">
              <a:extLst>
                <a:ext uri="{FF2B5EF4-FFF2-40B4-BE49-F238E27FC236}">
                  <a16:creationId xmlns:a16="http://schemas.microsoft.com/office/drawing/2014/main" id="{F66207A2-3E8F-8233-8CA9-805AE21EF122}"/>
                </a:ext>
              </a:extLst>
            </p:cNvPr>
            <p:cNvSpPr/>
            <p:nvPr/>
          </p:nvSpPr>
          <p:spPr>
            <a:xfrm>
              <a:off x="-47883185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4" name="Ellipse 2793">
              <a:extLst>
                <a:ext uri="{FF2B5EF4-FFF2-40B4-BE49-F238E27FC236}">
                  <a16:creationId xmlns:a16="http://schemas.microsoft.com/office/drawing/2014/main" id="{4D183DB3-9F11-A917-3CB5-79569514B662}"/>
                </a:ext>
              </a:extLst>
            </p:cNvPr>
            <p:cNvSpPr/>
            <p:nvPr/>
          </p:nvSpPr>
          <p:spPr>
            <a:xfrm>
              <a:off x="-49297479" y="-68911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5" name="Ellipse 2794">
              <a:extLst>
                <a:ext uri="{FF2B5EF4-FFF2-40B4-BE49-F238E27FC236}">
                  <a16:creationId xmlns:a16="http://schemas.microsoft.com/office/drawing/2014/main" id="{81469D8D-0560-BD43-A759-05F52C432056}"/>
                </a:ext>
              </a:extLst>
            </p:cNvPr>
            <p:cNvSpPr/>
            <p:nvPr/>
          </p:nvSpPr>
          <p:spPr>
            <a:xfrm>
              <a:off x="-52229262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6" name="Ellipse 2795">
              <a:extLst>
                <a:ext uri="{FF2B5EF4-FFF2-40B4-BE49-F238E27FC236}">
                  <a16:creationId xmlns:a16="http://schemas.microsoft.com/office/drawing/2014/main" id="{ADF68031-EC07-3C19-20FD-DD73B8BAFD44}"/>
                </a:ext>
              </a:extLst>
            </p:cNvPr>
            <p:cNvSpPr/>
            <p:nvPr/>
          </p:nvSpPr>
          <p:spPr>
            <a:xfrm>
              <a:off x="-49159320" y="-689080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7" name="Ellipse 2796">
              <a:extLst>
                <a:ext uri="{FF2B5EF4-FFF2-40B4-BE49-F238E27FC236}">
                  <a16:creationId xmlns:a16="http://schemas.microsoft.com/office/drawing/2014/main" id="{D1EEC824-B2B6-BFD8-1669-A4EC99E77E6F}"/>
                </a:ext>
              </a:extLst>
            </p:cNvPr>
            <p:cNvSpPr/>
            <p:nvPr/>
          </p:nvSpPr>
          <p:spPr>
            <a:xfrm>
              <a:off x="-48124298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8" name="Ellipse 2797">
              <a:extLst>
                <a:ext uri="{FF2B5EF4-FFF2-40B4-BE49-F238E27FC236}">
                  <a16:creationId xmlns:a16="http://schemas.microsoft.com/office/drawing/2014/main" id="{A343EC6A-FBF5-4F12-FE56-88181EDF719F}"/>
                </a:ext>
              </a:extLst>
            </p:cNvPr>
            <p:cNvSpPr/>
            <p:nvPr/>
          </p:nvSpPr>
          <p:spPr>
            <a:xfrm>
              <a:off x="-49091086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9" name="Ellipse 2798">
              <a:extLst>
                <a:ext uri="{FF2B5EF4-FFF2-40B4-BE49-F238E27FC236}">
                  <a16:creationId xmlns:a16="http://schemas.microsoft.com/office/drawing/2014/main" id="{A8DBA5EA-C853-CC8A-223F-81F1370BDEAF}"/>
                </a:ext>
              </a:extLst>
            </p:cNvPr>
            <p:cNvSpPr/>
            <p:nvPr/>
          </p:nvSpPr>
          <p:spPr>
            <a:xfrm>
              <a:off x="-48090302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0" name="Ellipse 2799">
              <a:extLst>
                <a:ext uri="{FF2B5EF4-FFF2-40B4-BE49-F238E27FC236}">
                  <a16:creationId xmlns:a16="http://schemas.microsoft.com/office/drawing/2014/main" id="{84C46FF9-504C-EA5F-1644-883F49765122}"/>
                </a:ext>
              </a:extLst>
            </p:cNvPr>
            <p:cNvSpPr/>
            <p:nvPr/>
          </p:nvSpPr>
          <p:spPr>
            <a:xfrm>
              <a:off x="-48883808" y="-689097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1" name="Ellipse 2800">
              <a:extLst>
                <a:ext uri="{FF2B5EF4-FFF2-40B4-BE49-F238E27FC236}">
                  <a16:creationId xmlns:a16="http://schemas.microsoft.com/office/drawing/2014/main" id="{595F3818-90DC-06FE-0A74-255EB9A83685}"/>
                </a:ext>
              </a:extLst>
            </p:cNvPr>
            <p:cNvSpPr/>
            <p:nvPr/>
          </p:nvSpPr>
          <p:spPr>
            <a:xfrm>
              <a:off x="-47675665" y="-826443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2" name="Ellipse 2801">
              <a:extLst>
                <a:ext uri="{FF2B5EF4-FFF2-40B4-BE49-F238E27FC236}">
                  <a16:creationId xmlns:a16="http://schemas.microsoft.com/office/drawing/2014/main" id="{E3FA3646-6BDD-1234-E6D1-07BCA2A392A8}"/>
                </a:ext>
              </a:extLst>
            </p:cNvPr>
            <p:cNvSpPr/>
            <p:nvPr/>
          </p:nvSpPr>
          <p:spPr>
            <a:xfrm>
              <a:off x="-48745327" y="-689080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3" name="Ellipse 2802">
              <a:extLst>
                <a:ext uri="{FF2B5EF4-FFF2-40B4-BE49-F238E27FC236}">
                  <a16:creationId xmlns:a16="http://schemas.microsoft.com/office/drawing/2014/main" id="{7748456F-DAFC-3DA6-6DC5-CAACDFE6A3D4}"/>
                </a:ext>
              </a:extLst>
            </p:cNvPr>
            <p:cNvSpPr/>
            <p:nvPr/>
          </p:nvSpPr>
          <p:spPr>
            <a:xfrm>
              <a:off x="-52092312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4" name="Ellipse 2803">
              <a:extLst>
                <a:ext uri="{FF2B5EF4-FFF2-40B4-BE49-F238E27FC236}">
                  <a16:creationId xmlns:a16="http://schemas.microsoft.com/office/drawing/2014/main" id="{1F251650-01C9-5C3E-C98A-11A6347ACB32}"/>
                </a:ext>
              </a:extLst>
            </p:cNvPr>
            <p:cNvSpPr/>
            <p:nvPr/>
          </p:nvSpPr>
          <p:spPr>
            <a:xfrm>
              <a:off x="-52643255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5" name="Ellipse 2804">
              <a:extLst>
                <a:ext uri="{FF2B5EF4-FFF2-40B4-BE49-F238E27FC236}">
                  <a16:creationId xmlns:a16="http://schemas.microsoft.com/office/drawing/2014/main" id="{CAAF1839-C390-C5CE-9DDC-74C0744D38B6}"/>
                </a:ext>
              </a:extLst>
            </p:cNvPr>
            <p:cNvSpPr/>
            <p:nvPr/>
          </p:nvSpPr>
          <p:spPr>
            <a:xfrm>
              <a:off x="-53161491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6" name="Ellipse 2805">
              <a:extLst>
                <a:ext uri="{FF2B5EF4-FFF2-40B4-BE49-F238E27FC236}">
                  <a16:creationId xmlns:a16="http://schemas.microsoft.com/office/drawing/2014/main" id="{2736399E-8AE0-7A9A-0729-368C1F69DD53}"/>
                </a:ext>
              </a:extLst>
            </p:cNvPr>
            <p:cNvSpPr/>
            <p:nvPr/>
          </p:nvSpPr>
          <p:spPr>
            <a:xfrm>
              <a:off x="-48469896" y="-689097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7" name="Ellipse 2806">
              <a:extLst>
                <a:ext uri="{FF2B5EF4-FFF2-40B4-BE49-F238E27FC236}">
                  <a16:creationId xmlns:a16="http://schemas.microsoft.com/office/drawing/2014/main" id="{C55AA792-BAA2-F785-29D8-8F80911FD508}"/>
                </a:ext>
              </a:extLst>
            </p:cNvPr>
            <p:cNvSpPr/>
            <p:nvPr/>
          </p:nvSpPr>
          <p:spPr>
            <a:xfrm>
              <a:off x="-49366276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8" name="Ellipse 2807">
              <a:extLst>
                <a:ext uri="{FF2B5EF4-FFF2-40B4-BE49-F238E27FC236}">
                  <a16:creationId xmlns:a16="http://schemas.microsoft.com/office/drawing/2014/main" id="{D6BAB60A-784A-8B42-3BE4-2125A37C036B}"/>
                </a:ext>
              </a:extLst>
            </p:cNvPr>
            <p:cNvSpPr/>
            <p:nvPr/>
          </p:nvSpPr>
          <p:spPr>
            <a:xfrm>
              <a:off x="-48331898" y="-689105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9" name="Ellipse 2808">
              <a:extLst>
                <a:ext uri="{FF2B5EF4-FFF2-40B4-BE49-F238E27FC236}">
                  <a16:creationId xmlns:a16="http://schemas.microsoft.com/office/drawing/2014/main" id="{33F65293-9316-6C4B-F6AB-E4EE5BD5B988}"/>
                </a:ext>
              </a:extLst>
            </p:cNvPr>
            <p:cNvSpPr/>
            <p:nvPr/>
          </p:nvSpPr>
          <p:spPr>
            <a:xfrm>
              <a:off x="-53057247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0" name="Ellipse 2809">
              <a:extLst>
                <a:ext uri="{FF2B5EF4-FFF2-40B4-BE49-F238E27FC236}">
                  <a16:creationId xmlns:a16="http://schemas.microsoft.com/office/drawing/2014/main" id="{873ADCFE-D8F8-73AD-1F81-5F73F96B3021}"/>
                </a:ext>
              </a:extLst>
            </p:cNvPr>
            <p:cNvSpPr/>
            <p:nvPr/>
          </p:nvSpPr>
          <p:spPr>
            <a:xfrm>
              <a:off x="-49505079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1" name="Ellipse 2810">
              <a:extLst>
                <a:ext uri="{FF2B5EF4-FFF2-40B4-BE49-F238E27FC236}">
                  <a16:creationId xmlns:a16="http://schemas.microsoft.com/office/drawing/2014/main" id="{5F30EB2A-0CEA-B23E-2D4C-D9F1F6EE8AC6}"/>
                </a:ext>
              </a:extLst>
            </p:cNvPr>
            <p:cNvSpPr/>
            <p:nvPr/>
          </p:nvSpPr>
          <p:spPr>
            <a:xfrm>
              <a:off x="-50850334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2" name="Ellipse 2811">
              <a:extLst>
                <a:ext uri="{FF2B5EF4-FFF2-40B4-BE49-F238E27FC236}">
                  <a16:creationId xmlns:a16="http://schemas.microsoft.com/office/drawing/2014/main" id="{B8467D76-EB3C-0500-43FC-AD8B4F5E7650}"/>
                </a:ext>
              </a:extLst>
            </p:cNvPr>
            <p:cNvSpPr/>
            <p:nvPr/>
          </p:nvSpPr>
          <p:spPr>
            <a:xfrm>
              <a:off x="-48297178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3" name="Ellipse 2812">
              <a:extLst>
                <a:ext uri="{FF2B5EF4-FFF2-40B4-BE49-F238E27FC236}">
                  <a16:creationId xmlns:a16="http://schemas.microsoft.com/office/drawing/2014/main" id="{98AA5361-32AB-350B-1626-D938B281AD6A}"/>
                </a:ext>
              </a:extLst>
            </p:cNvPr>
            <p:cNvSpPr/>
            <p:nvPr/>
          </p:nvSpPr>
          <p:spPr>
            <a:xfrm>
              <a:off x="-53471240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4" name="Ellipse 2813">
              <a:extLst>
                <a:ext uri="{FF2B5EF4-FFF2-40B4-BE49-F238E27FC236}">
                  <a16:creationId xmlns:a16="http://schemas.microsoft.com/office/drawing/2014/main" id="{1D556500-0925-A257-B3C6-21B0DBFF449C}"/>
                </a:ext>
              </a:extLst>
            </p:cNvPr>
            <p:cNvSpPr/>
            <p:nvPr/>
          </p:nvSpPr>
          <p:spPr>
            <a:xfrm>
              <a:off x="-49780269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5" name="Ellipse 2814">
              <a:extLst>
                <a:ext uri="{FF2B5EF4-FFF2-40B4-BE49-F238E27FC236}">
                  <a16:creationId xmlns:a16="http://schemas.microsoft.com/office/drawing/2014/main" id="{684D3627-35F7-B790-0DD8-3DB9347E1329}"/>
                </a:ext>
              </a:extLst>
            </p:cNvPr>
            <p:cNvSpPr/>
            <p:nvPr/>
          </p:nvSpPr>
          <p:spPr>
            <a:xfrm>
              <a:off x="-52988611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6" name="Ellipse 2815">
              <a:extLst>
                <a:ext uri="{FF2B5EF4-FFF2-40B4-BE49-F238E27FC236}">
                  <a16:creationId xmlns:a16="http://schemas.microsoft.com/office/drawing/2014/main" id="{CDF23AED-D997-5032-1890-E0A09722E5E0}"/>
                </a:ext>
              </a:extLst>
            </p:cNvPr>
            <p:cNvSpPr/>
            <p:nvPr/>
          </p:nvSpPr>
          <p:spPr>
            <a:xfrm>
              <a:off x="-50608254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7" name="Ellipse 2816">
              <a:extLst>
                <a:ext uri="{FF2B5EF4-FFF2-40B4-BE49-F238E27FC236}">
                  <a16:creationId xmlns:a16="http://schemas.microsoft.com/office/drawing/2014/main" id="{1CB4D4D3-3130-6D7F-EA1D-E479580DE0CB}"/>
                </a:ext>
              </a:extLst>
            </p:cNvPr>
            <p:cNvSpPr/>
            <p:nvPr/>
          </p:nvSpPr>
          <p:spPr>
            <a:xfrm>
              <a:off x="-48504295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8" name="Ellipse 2817">
              <a:extLst>
                <a:ext uri="{FF2B5EF4-FFF2-40B4-BE49-F238E27FC236}">
                  <a16:creationId xmlns:a16="http://schemas.microsoft.com/office/drawing/2014/main" id="{280201F0-D3A0-0C83-6CF1-3CDD53C9A8E2}"/>
                </a:ext>
              </a:extLst>
            </p:cNvPr>
            <p:cNvSpPr/>
            <p:nvPr/>
          </p:nvSpPr>
          <p:spPr>
            <a:xfrm>
              <a:off x="-48711170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9" name="Ellipse 2818">
              <a:extLst>
                <a:ext uri="{FF2B5EF4-FFF2-40B4-BE49-F238E27FC236}">
                  <a16:creationId xmlns:a16="http://schemas.microsoft.com/office/drawing/2014/main" id="{483C5B1B-9BD9-E5B8-D41F-49741BA6234E}"/>
                </a:ext>
              </a:extLst>
            </p:cNvPr>
            <p:cNvSpPr/>
            <p:nvPr/>
          </p:nvSpPr>
          <p:spPr>
            <a:xfrm>
              <a:off x="-47021123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0" name="Ellipse 2819">
              <a:extLst>
                <a:ext uri="{FF2B5EF4-FFF2-40B4-BE49-F238E27FC236}">
                  <a16:creationId xmlns:a16="http://schemas.microsoft.com/office/drawing/2014/main" id="{AF79611D-71AF-B95A-8F58-16B32BCE937D}"/>
                </a:ext>
              </a:extLst>
            </p:cNvPr>
            <p:cNvSpPr/>
            <p:nvPr/>
          </p:nvSpPr>
          <p:spPr>
            <a:xfrm>
              <a:off x="-51815269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1" name="Ellipse 2820">
              <a:extLst>
                <a:ext uri="{FF2B5EF4-FFF2-40B4-BE49-F238E27FC236}">
                  <a16:creationId xmlns:a16="http://schemas.microsoft.com/office/drawing/2014/main" id="{6546C68D-0F38-0E56-065B-A4B80E9E2A4D}"/>
                </a:ext>
              </a:extLst>
            </p:cNvPr>
            <p:cNvSpPr/>
            <p:nvPr/>
          </p:nvSpPr>
          <p:spPr>
            <a:xfrm>
              <a:off x="-48918287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2" name="Ellipse 2821">
              <a:extLst>
                <a:ext uri="{FF2B5EF4-FFF2-40B4-BE49-F238E27FC236}">
                  <a16:creationId xmlns:a16="http://schemas.microsoft.com/office/drawing/2014/main" id="{45384C10-4E20-CEE9-944D-EAF9825F2065}"/>
                </a:ext>
              </a:extLst>
            </p:cNvPr>
            <p:cNvSpPr/>
            <p:nvPr/>
          </p:nvSpPr>
          <p:spPr>
            <a:xfrm>
              <a:off x="-51678319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3" name="Ellipse 2822">
              <a:extLst>
                <a:ext uri="{FF2B5EF4-FFF2-40B4-BE49-F238E27FC236}">
                  <a16:creationId xmlns:a16="http://schemas.microsoft.com/office/drawing/2014/main" id="{B667F785-9E9A-D4D4-7997-F761E44CEDCA}"/>
                </a:ext>
              </a:extLst>
            </p:cNvPr>
            <p:cNvSpPr/>
            <p:nvPr/>
          </p:nvSpPr>
          <p:spPr>
            <a:xfrm>
              <a:off x="-49125163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4" name="Ellipse 2823">
              <a:extLst>
                <a:ext uri="{FF2B5EF4-FFF2-40B4-BE49-F238E27FC236}">
                  <a16:creationId xmlns:a16="http://schemas.microsoft.com/office/drawing/2014/main" id="{A929205D-F796-291A-94D0-5C7BB21AA46E}"/>
                </a:ext>
              </a:extLst>
            </p:cNvPr>
            <p:cNvSpPr/>
            <p:nvPr/>
          </p:nvSpPr>
          <p:spPr>
            <a:xfrm>
              <a:off x="-49332280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5" name="Ellipse 2824">
              <a:extLst>
                <a:ext uri="{FF2B5EF4-FFF2-40B4-BE49-F238E27FC236}">
                  <a16:creationId xmlns:a16="http://schemas.microsoft.com/office/drawing/2014/main" id="{1CD0D2F0-6ECC-3DF2-DCAC-39598C7DCA15}"/>
                </a:ext>
              </a:extLst>
            </p:cNvPr>
            <p:cNvSpPr/>
            <p:nvPr/>
          </p:nvSpPr>
          <p:spPr>
            <a:xfrm>
              <a:off x="-51470880" y="-886122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6" name="Ellipse 2825">
              <a:extLst>
                <a:ext uri="{FF2B5EF4-FFF2-40B4-BE49-F238E27FC236}">
                  <a16:creationId xmlns:a16="http://schemas.microsoft.com/office/drawing/2014/main" id="{F17455A4-440B-06B1-5B49-EB3F61C9122F}"/>
                </a:ext>
              </a:extLst>
            </p:cNvPr>
            <p:cNvSpPr/>
            <p:nvPr/>
          </p:nvSpPr>
          <p:spPr>
            <a:xfrm>
              <a:off x="-51332963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7" name="Ellipse 2826">
              <a:extLst>
                <a:ext uri="{FF2B5EF4-FFF2-40B4-BE49-F238E27FC236}">
                  <a16:creationId xmlns:a16="http://schemas.microsoft.com/office/drawing/2014/main" id="{15898B37-9D3C-CFAA-C440-0B317FFEB797}"/>
                </a:ext>
              </a:extLst>
            </p:cNvPr>
            <p:cNvSpPr/>
            <p:nvPr/>
          </p:nvSpPr>
          <p:spPr>
            <a:xfrm>
              <a:off x="-49125163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8" name="Ellipse 2827">
              <a:extLst>
                <a:ext uri="{FF2B5EF4-FFF2-40B4-BE49-F238E27FC236}">
                  <a16:creationId xmlns:a16="http://schemas.microsoft.com/office/drawing/2014/main" id="{9B978349-01E5-F030-A9B6-661CB2A0E21A}"/>
                </a:ext>
              </a:extLst>
            </p:cNvPr>
            <p:cNvSpPr/>
            <p:nvPr/>
          </p:nvSpPr>
          <p:spPr>
            <a:xfrm>
              <a:off x="-49332280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9" name="Ellipse 2828">
              <a:extLst>
                <a:ext uri="{FF2B5EF4-FFF2-40B4-BE49-F238E27FC236}">
                  <a16:creationId xmlns:a16="http://schemas.microsoft.com/office/drawing/2014/main" id="{BE57699B-E0BB-C75C-22B5-17CC7291AEE5}"/>
                </a:ext>
              </a:extLst>
            </p:cNvPr>
            <p:cNvSpPr/>
            <p:nvPr/>
          </p:nvSpPr>
          <p:spPr>
            <a:xfrm>
              <a:off x="-51401277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0" name="Ellipse 2829">
              <a:extLst>
                <a:ext uri="{FF2B5EF4-FFF2-40B4-BE49-F238E27FC236}">
                  <a16:creationId xmlns:a16="http://schemas.microsoft.com/office/drawing/2014/main" id="{0937D17A-931C-88B7-F5B4-23226B675AC8}"/>
                </a:ext>
              </a:extLst>
            </p:cNvPr>
            <p:cNvSpPr/>
            <p:nvPr/>
          </p:nvSpPr>
          <p:spPr>
            <a:xfrm>
              <a:off x="-49539075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1" name="Ellipse 2830">
              <a:extLst>
                <a:ext uri="{FF2B5EF4-FFF2-40B4-BE49-F238E27FC236}">
                  <a16:creationId xmlns:a16="http://schemas.microsoft.com/office/drawing/2014/main" id="{9E8EE91F-0955-DC31-E68C-183F5FC68464}"/>
                </a:ext>
              </a:extLst>
            </p:cNvPr>
            <p:cNvSpPr/>
            <p:nvPr/>
          </p:nvSpPr>
          <p:spPr>
            <a:xfrm>
              <a:off x="-49539075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2" name="Ellipse 2831">
              <a:extLst>
                <a:ext uri="{FF2B5EF4-FFF2-40B4-BE49-F238E27FC236}">
                  <a16:creationId xmlns:a16="http://schemas.microsoft.com/office/drawing/2014/main" id="{71295B91-CFBF-57CD-BB5E-8D72DD36DA78}"/>
                </a:ext>
              </a:extLst>
            </p:cNvPr>
            <p:cNvSpPr/>
            <p:nvPr/>
          </p:nvSpPr>
          <p:spPr>
            <a:xfrm>
              <a:off x="-50918970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3" name="Ellipse 2832">
              <a:extLst>
                <a:ext uri="{FF2B5EF4-FFF2-40B4-BE49-F238E27FC236}">
                  <a16:creationId xmlns:a16="http://schemas.microsoft.com/office/drawing/2014/main" id="{5760FE88-1677-3A1D-E0C3-558FAC3C271C}"/>
                </a:ext>
              </a:extLst>
            </p:cNvPr>
            <p:cNvSpPr/>
            <p:nvPr/>
          </p:nvSpPr>
          <p:spPr>
            <a:xfrm>
              <a:off x="-49746273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4" name="Ellipse 2833">
              <a:extLst>
                <a:ext uri="{FF2B5EF4-FFF2-40B4-BE49-F238E27FC236}">
                  <a16:creationId xmlns:a16="http://schemas.microsoft.com/office/drawing/2014/main" id="{5E96AF62-6D6D-7865-2807-0805C7CAE76F}"/>
                </a:ext>
              </a:extLst>
            </p:cNvPr>
            <p:cNvSpPr/>
            <p:nvPr/>
          </p:nvSpPr>
          <p:spPr>
            <a:xfrm>
              <a:off x="-51264326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5" name="Ellipse 2834">
              <a:extLst>
                <a:ext uri="{FF2B5EF4-FFF2-40B4-BE49-F238E27FC236}">
                  <a16:creationId xmlns:a16="http://schemas.microsoft.com/office/drawing/2014/main" id="{DBBA5BE0-BB31-593A-602C-D321CCA7D5A5}"/>
                </a:ext>
              </a:extLst>
            </p:cNvPr>
            <p:cNvSpPr/>
            <p:nvPr/>
          </p:nvSpPr>
          <p:spPr>
            <a:xfrm>
              <a:off x="-50574258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6" name="Ellipse 2835">
              <a:extLst>
                <a:ext uri="{FF2B5EF4-FFF2-40B4-BE49-F238E27FC236}">
                  <a16:creationId xmlns:a16="http://schemas.microsoft.com/office/drawing/2014/main" id="{E1A73647-0E4C-718D-1871-79DBCE3227E5}"/>
                </a:ext>
              </a:extLst>
            </p:cNvPr>
            <p:cNvSpPr/>
            <p:nvPr/>
          </p:nvSpPr>
          <p:spPr>
            <a:xfrm>
              <a:off x="-49746273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7" name="Ellipse 2836">
              <a:extLst>
                <a:ext uri="{FF2B5EF4-FFF2-40B4-BE49-F238E27FC236}">
                  <a16:creationId xmlns:a16="http://schemas.microsoft.com/office/drawing/2014/main" id="{475C2096-12F1-B3B0-2AEB-CA0D39BDA8DC}"/>
                </a:ext>
              </a:extLst>
            </p:cNvPr>
            <p:cNvSpPr/>
            <p:nvPr/>
          </p:nvSpPr>
          <p:spPr>
            <a:xfrm>
              <a:off x="-50988251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8" name="Ellipse 2837">
              <a:extLst>
                <a:ext uri="{FF2B5EF4-FFF2-40B4-BE49-F238E27FC236}">
                  <a16:creationId xmlns:a16="http://schemas.microsoft.com/office/drawing/2014/main" id="{834DC079-AC90-FBD1-D43E-68532B46C062}"/>
                </a:ext>
              </a:extLst>
            </p:cNvPr>
            <p:cNvSpPr/>
            <p:nvPr/>
          </p:nvSpPr>
          <p:spPr>
            <a:xfrm>
              <a:off x="-50504977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9" name="Ellipse 2838">
              <a:extLst>
                <a:ext uri="{FF2B5EF4-FFF2-40B4-BE49-F238E27FC236}">
                  <a16:creationId xmlns:a16="http://schemas.microsoft.com/office/drawing/2014/main" id="{9E9142AF-62F9-514C-6B25-9EB4487E0D7C}"/>
                </a:ext>
              </a:extLst>
            </p:cNvPr>
            <p:cNvSpPr/>
            <p:nvPr/>
          </p:nvSpPr>
          <p:spPr>
            <a:xfrm>
              <a:off x="-49953068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0" name="Ellipse 2839">
              <a:extLst>
                <a:ext uri="{FF2B5EF4-FFF2-40B4-BE49-F238E27FC236}">
                  <a16:creationId xmlns:a16="http://schemas.microsoft.com/office/drawing/2014/main" id="{D292E1CC-89D7-139C-C637-DF35BC56625E}"/>
                </a:ext>
              </a:extLst>
            </p:cNvPr>
            <p:cNvSpPr/>
            <p:nvPr/>
          </p:nvSpPr>
          <p:spPr>
            <a:xfrm>
              <a:off x="-50367060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1" name="Ellipse 2840">
              <a:extLst>
                <a:ext uri="{FF2B5EF4-FFF2-40B4-BE49-F238E27FC236}">
                  <a16:creationId xmlns:a16="http://schemas.microsoft.com/office/drawing/2014/main" id="{A70A00E6-E4BC-7BBE-5928-22ED4DC2D655}"/>
                </a:ext>
              </a:extLst>
            </p:cNvPr>
            <p:cNvSpPr/>
            <p:nvPr/>
          </p:nvSpPr>
          <p:spPr>
            <a:xfrm>
              <a:off x="-48263101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2" name="Ellipse 2841">
              <a:extLst>
                <a:ext uri="{FF2B5EF4-FFF2-40B4-BE49-F238E27FC236}">
                  <a16:creationId xmlns:a16="http://schemas.microsoft.com/office/drawing/2014/main" id="{F1D4B383-5C05-6D2C-DC0A-5D2F6751FDE6}"/>
                </a:ext>
              </a:extLst>
            </p:cNvPr>
            <p:cNvSpPr/>
            <p:nvPr/>
          </p:nvSpPr>
          <p:spPr>
            <a:xfrm>
              <a:off x="-50987284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3" name="Ellipse 2842">
              <a:extLst>
                <a:ext uri="{FF2B5EF4-FFF2-40B4-BE49-F238E27FC236}">
                  <a16:creationId xmlns:a16="http://schemas.microsoft.com/office/drawing/2014/main" id="{C99F9A8D-4CBD-EB26-D380-05DC4CEC6412}"/>
                </a:ext>
              </a:extLst>
            </p:cNvPr>
            <p:cNvSpPr/>
            <p:nvPr/>
          </p:nvSpPr>
          <p:spPr>
            <a:xfrm>
              <a:off x="-50160265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4" name="Ellipse 2843">
              <a:extLst>
                <a:ext uri="{FF2B5EF4-FFF2-40B4-BE49-F238E27FC236}">
                  <a16:creationId xmlns:a16="http://schemas.microsoft.com/office/drawing/2014/main" id="{4CFB605F-4017-4A38-D285-176D96A7662E}"/>
                </a:ext>
              </a:extLst>
            </p:cNvPr>
            <p:cNvSpPr/>
            <p:nvPr/>
          </p:nvSpPr>
          <p:spPr>
            <a:xfrm>
              <a:off x="-50090985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5" name="Ellipse 2844">
              <a:extLst>
                <a:ext uri="{FF2B5EF4-FFF2-40B4-BE49-F238E27FC236}">
                  <a16:creationId xmlns:a16="http://schemas.microsoft.com/office/drawing/2014/main" id="{1568FFC4-EC37-B202-F757-B40F29314AA7}"/>
                </a:ext>
              </a:extLst>
            </p:cNvPr>
            <p:cNvSpPr/>
            <p:nvPr/>
          </p:nvSpPr>
          <p:spPr>
            <a:xfrm>
              <a:off x="-52505338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6" name="Ellipse 2845">
              <a:extLst>
                <a:ext uri="{FF2B5EF4-FFF2-40B4-BE49-F238E27FC236}">
                  <a16:creationId xmlns:a16="http://schemas.microsoft.com/office/drawing/2014/main" id="{0C7CDA03-EB26-2660-200D-13D7AED44231}"/>
                </a:ext>
              </a:extLst>
            </p:cNvPr>
            <p:cNvSpPr/>
            <p:nvPr/>
          </p:nvSpPr>
          <p:spPr>
            <a:xfrm>
              <a:off x="-49953068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7" name="Ellipse 2846">
              <a:extLst>
                <a:ext uri="{FF2B5EF4-FFF2-40B4-BE49-F238E27FC236}">
                  <a16:creationId xmlns:a16="http://schemas.microsoft.com/office/drawing/2014/main" id="{70FCD7AD-94B2-21A8-EBF7-F3495C8365F6}"/>
                </a:ext>
              </a:extLst>
            </p:cNvPr>
            <p:cNvSpPr/>
            <p:nvPr/>
          </p:nvSpPr>
          <p:spPr>
            <a:xfrm>
              <a:off x="-52333505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8" name="Ellipse 2847">
              <a:extLst>
                <a:ext uri="{FF2B5EF4-FFF2-40B4-BE49-F238E27FC236}">
                  <a16:creationId xmlns:a16="http://schemas.microsoft.com/office/drawing/2014/main" id="{7E00640C-6CB8-6EF1-C94D-9F47875FD782}"/>
                </a:ext>
              </a:extLst>
            </p:cNvPr>
            <p:cNvSpPr/>
            <p:nvPr/>
          </p:nvSpPr>
          <p:spPr>
            <a:xfrm>
              <a:off x="-50850334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9" name="Ellipse 2848">
              <a:extLst>
                <a:ext uri="{FF2B5EF4-FFF2-40B4-BE49-F238E27FC236}">
                  <a16:creationId xmlns:a16="http://schemas.microsoft.com/office/drawing/2014/main" id="{7FF01E8E-26E4-6C4D-A552-38F423ED8B61}"/>
                </a:ext>
              </a:extLst>
            </p:cNvPr>
            <p:cNvSpPr/>
            <p:nvPr/>
          </p:nvSpPr>
          <p:spPr>
            <a:xfrm>
              <a:off x="-49746273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0" name="Ellipse 2849">
              <a:extLst>
                <a:ext uri="{FF2B5EF4-FFF2-40B4-BE49-F238E27FC236}">
                  <a16:creationId xmlns:a16="http://schemas.microsoft.com/office/drawing/2014/main" id="{121A3270-6CE0-9892-BDF6-A8AF8B3071F8}"/>
                </a:ext>
              </a:extLst>
            </p:cNvPr>
            <p:cNvSpPr/>
            <p:nvPr/>
          </p:nvSpPr>
          <p:spPr>
            <a:xfrm>
              <a:off x="-49676992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1" name="Ellipse 2850">
              <a:extLst>
                <a:ext uri="{FF2B5EF4-FFF2-40B4-BE49-F238E27FC236}">
                  <a16:creationId xmlns:a16="http://schemas.microsoft.com/office/drawing/2014/main" id="{9FE521E3-94CF-C399-3591-EC67B70AF274}"/>
                </a:ext>
              </a:extLst>
            </p:cNvPr>
            <p:cNvSpPr/>
            <p:nvPr/>
          </p:nvSpPr>
          <p:spPr>
            <a:xfrm>
              <a:off x="-50367060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2" name="Ellipse 2851">
              <a:extLst>
                <a:ext uri="{FF2B5EF4-FFF2-40B4-BE49-F238E27FC236}">
                  <a16:creationId xmlns:a16="http://schemas.microsoft.com/office/drawing/2014/main" id="{ADEFC3BD-CC4A-C58E-FC07-8A62E341680F}"/>
                </a:ext>
              </a:extLst>
            </p:cNvPr>
            <p:cNvSpPr/>
            <p:nvPr/>
          </p:nvSpPr>
          <p:spPr>
            <a:xfrm>
              <a:off x="-49539075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3" name="Ellipse 2852">
              <a:extLst>
                <a:ext uri="{FF2B5EF4-FFF2-40B4-BE49-F238E27FC236}">
                  <a16:creationId xmlns:a16="http://schemas.microsoft.com/office/drawing/2014/main" id="{C57073F9-857F-753D-F611-7DD93C67CD08}"/>
                </a:ext>
              </a:extLst>
            </p:cNvPr>
            <p:cNvSpPr/>
            <p:nvPr/>
          </p:nvSpPr>
          <p:spPr>
            <a:xfrm>
              <a:off x="-52919330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4" name="Ellipse 2853">
              <a:extLst>
                <a:ext uri="{FF2B5EF4-FFF2-40B4-BE49-F238E27FC236}">
                  <a16:creationId xmlns:a16="http://schemas.microsoft.com/office/drawing/2014/main" id="{0718BA11-0570-EAAC-4EC1-F6F58382577C}"/>
                </a:ext>
              </a:extLst>
            </p:cNvPr>
            <p:cNvSpPr/>
            <p:nvPr/>
          </p:nvSpPr>
          <p:spPr>
            <a:xfrm>
              <a:off x="-50574258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5" name="Ellipse 2854">
              <a:extLst>
                <a:ext uri="{FF2B5EF4-FFF2-40B4-BE49-F238E27FC236}">
                  <a16:creationId xmlns:a16="http://schemas.microsoft.com/office/drawing/2014/main" id="{E41F6639-FF14-9AE6-4297-F8AEC1A013F6}"/>
                </a:ext>
              </a:extLst>
            </p:cNvPr>
            <p:cNvSpPr/>
            <p:nvPr/>
          </p:nvSpPr>
          <p:spPr>
            <a:xfrm>
              <a:off x="-49332280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6" name="Ellipse 2855">
              <a:extLst>
                <a:ext uri="{FF2B5EF4-FFF2-40B4-BE49-F238E27FC236}">
                  <a16:creationId xmlns:a16="http://schemas.microsoft.com/office/drawing/2014/main" id="{F8FCEAA2-D54F-3476-2A8A-51B7D69706E4}"/>
                </a:ext>
              </a:extLst>
            </p:cNvPr>
            <p:cNvSpPr/>
            <p:nvPr/>
          </p:nvSpPr>
          <p:spPr>
            <a:xfrm>
              <a:off x="-49262999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7" name="Ellipse 2856">
              <a:extLst>
                <a:ext uri="{FF2B5EF4-FFF2-40B4-BE49-F238E27FC236}">
                  <a16:creationId xmlns:a16="http://schemas.microsoft.com/office/drawing/2014/main" id="{04A01CC1-2C3D-BA2D-E94A-A5C882F9DE0C}"/>
                </a:ext>
              </a:extLst>
            </p:cNvPr>
            <p:cNvSpPr/>
            <p:nvPr/>
          </p:nvSpPr>
          <p:spPr>
            <a:xfrm>
              <a:off x="-50712014" y="-886138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8" name="Ellipse 2857">
              <a:extLst>
                <a:ext uri="{FF2B5EF4-FFF2-40B4-BE49-F238E27FC236}">
                  <a16:creationId xmlns:a16="http://schemas.microsoft.com/office/drawing/2014/main" id="{9356EBAD-F5AD-57D8-B0A0-0A920889C323}"/>
                </a:ext>
              </a:extLst>
            </p:cNvPr>
            <p:cNvSpPr/>
            <p:nvPr/>
          </p:nvSpPr>
          <p:spPr>
            <a:xfrm>
              <a:off x="-49125163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9" name="Ellipse 2858">
              <a:extLst>
                <a:ext uri="{FF2B5EF4-FFF2-40B4-BE49-F238E27FC236}">
                  <a16:creationId xmlns:a16="http://schemas.microsoft.com/office/drawing/2014/main" id="{B2BDB041-60DD-4176-4B5C-2DA39342CFFD}"/>
                </a:ext>
              </a:extLst>
            </p:cNvPr>
            <p:cNvSpPr/>
            <p:nvPr/>
          </p:nvSpPr>
          <p:spPr>
            <a:xfrm>
              <a:off x="-48677094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0" name="Ellipse 2859">
              <a:extLst>
                <a:ext uri="{FF2B5EF4-FFF2-40B4-BE49-F238E27FC236}">
                  <a16:creationId xmlns:a16="http://schemas.microsoft.com/office/drawing/2014/main" id="{BAD112F5-9BCD-CD1D-2999-C91369F27220}"/>
                </a:ext>
              </a:extLst>
            </p:cNvPr>
            <p:cNvSpPr/>
            <p:nvPr/>
          </p:nvSpPr>
          <p:spPr>
            <a:xfrm>
              <a:off x="-53126286" y="-778679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1" name="Ellipse 2860">
              <a:extLst>
                <a:ext uri="{FF2B5EF4-FFF2-40B4-BE49-F238E27FC236}">
                  <a16:creationId xmlns:a16="http://schemas.microsoft.com/office/drawing/2014/main" id="{0EAE7D0F-17B5-735E-503C-3CBAD25C64DA}"/>
                </a:ext>
              </a:extLst>
            </p:cNvPr>
            <p:cNvSpPr/>
            <p:nvPr/>
          </p:nvSpPr>
          <p:spPr>
            <a:xfrm>
              <a:off x="-48918287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2" name="Ellipse 2861">
              <a:extLst>
                <a:ext uri="{FF2B5EF4-FFF2-40B4-BE49-F238E27FC236}">
                  <a16:creationId xmlns:a16="http://schemas.microsoft.com/office/drawing/2014/main" id="{1865DB56-7A65-E99D-563A-E72A6E0EDB1C}"/>
                </a:ext>
              </a:extLst>
            </p:cNvPr>
            <p:cNvSpPr/>
            <p:nvPr/>
          </p:nvSpPr>
          <p:spPr>
            <a:xfrm>
              <a:off x="-48849007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3" name="Ellipse 2862">
              <a:extLst>
                <a:ext uri="{FF2B5EF4-FFF2-40B4-BE49-F238E27FC236}">
                  <a16:creationId xmlns:a16="http://schemas.microsoft.com/office/drawing/2014/main" id="{64100D56-4EF3-185C-48E7-6849E3396E47}"/>
                </a:ext>
              </a:extLst>
            </p:cNvPr>
            <p:cNvSpPr/>
            <p:nvPr/>
          </p:nvSpPr>
          <p:spPr>
            <a:xfrm>
              <a:off x="-48780451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4" name="Ellipse 2863">
              <a:extLst>
                <a:ext uri="{FF2B5EF4-FFF2-40B4-BE49-F238E27FC236}">
                  <a16:creationId xmlns:a16="http://schemas.microsoft.com/office/drawing/2014/main" id="{616FE3B7-E0BB-490D-DB64-8A193AF7B90C}"/>
                </a:ext>
              </a:extLst>
            </p:cNvPr>
            <p:cNvSpPr/>
            <p:nvPr/>
          </p:nvSpPr>
          <p:spPr>
            <a:xfrm>
              <a:off x="-48711170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5" name="Ellipse 2864">
              <a:extLst>
                <a:ext uri="{FF2B5EF4-FFF2-40B4-BE49-F238E27FC236}">
                  <a16:creationId xmlns:a16="http://schemas.microsoft.com/office/drawing/2014/main" id="{47FBCABA-5A13-C239-9D8B-82427ADE7104}"/>
                </a:ext>
              </a:extLst>
            </p:cNvPr>
            <p:cNvSpPr/>
            <p:nvPr/>
          </p:nvSpPr>
          <p:spPr>
            <a:xfrm>
              <a:off x="-49504112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6" name="Ellipse 2865">
              <a:extLst>
                <a:ext uri="{FF2B5EF4-FFF2-40B4-BE49-F238E27FC236}">
                  <a16:creationId xmlns:a16="http://schemas.microsoft.com/office/drawing/2014/main" id="{73180EF7-D870-2FF7-6F35-034C531837EC}"/>
                </a:ext>
              </a:extLst>
            </p:cNvPr>
            <p:cNvSpPr/>
            <p:nvPr/>
          </p:nvSpPr>
          <p:spPr>
            <a:xfrm>
              <a:off x="-50918970" y="-81446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7" name="Ellipse 2866">
              <a:extLst>
                <a:ext uri="{FF2B5EF4-FFF2-40B4-BE49-F238E27FC236}">
                  <a16:creationId xmlns:a16="http://schemas.microsoft.com/office/drawing/2014/main" id="{89540977-1FAA-73D3-1E33-B080D9C86290}"/>
                </a:ext>
              </a:extLst>
            </p:cNvPr>
            <p:cNvSpPr/>
            <p:nvPr/>
          </p:nvSpPr>
          <p:spPr>
            <a:xfrm>
              <a:off x="-48504295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8" name="Ellipse 2867">
              <a:extLst>
                <a:ext uri="{FF2B5EF4-FFF2-40B4-BE49-F238E27FC236}">
                  <a16:creationId xmlns:a16="http://schemas.microsoft.com/office/drawing/2014/main" id="{127EEE08-6460-2BA7-7F7D-667E515AFC84}"/>
                </a:ext>
              </a:extLst>
            </p:cNvPr>
            <p:cNvSpPr/>
            <p:nvPr/>
          </p:nvSpPr>
          <p:spPr>
            <a:xfrm>
              <a:off x="-50746090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9" name="Ellipse 2868">
              <a:extLst>
                <a:ext uri="{FF2B5EF4-FFF2-40B4-BE49-F238E27FC236}">
                  <a16:creationId xmlns:a16="http://schemas.microsoft.com/office/drawing/2014/main" id="{C0541F17-FF25-C089-B16F-EB8F7272AB24}"/>
                </a:ext>
              </a:extLst>
            </p:cNvPr>
            <p:cNvSpPr/>
            <p:nvPr/>
          </p:nvSpPr>
          <p:spPr>
            <a:xfrm>
              <a:off x="-48366458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0" name="Ellipse 2869">
              <a:extLst>
                <a:ext uri="{FF2B5EF4-FFF2-40B4-BE49-F238E27FC236}">
                  <a16:creationId xmlns:a16="http://schemas.microsoft.com/office/drawing/2014/main" id="{1673FCE6-C1C2-F7D1-1181-3B64284E05AD}"/>
                </a:ext>
              </a:extLst>
            </p:cNvPr>
            <p:cNvSpPr/>
            <p:nvPr/>
          </p:nvSpPr>
          <p:spPr>
            <a:xfrm>
              <a:off x="-52195105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1" name="Ellipse 2870">
              <a:extLst>
                <a:ext uri="{FF2B5EF4-FFF2-40B4-BE49-F238E27FC236}">
                  <a16:creationId xmlns:a16="http://schemas.microsoft.com/office/drawing/2014/main" id="{C38F7DEA-6CF4-EBB1-749E-29C65707EA4D}"/>
                </a:ext>
              </a:extLst>
            </p:cNvPr>
            <p:cNvSpPr/>
            <p:nvPr/>
          </p:nvSpPr>
          <p:spPr>
            <a:xfrm>
              <a:off x="-48952283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2" name="Ellipse 2871">
              <a:extLst>
                <a:ext uri="{FF2B5EF4-FFF2-40B4-BE49-F238E27FC236}">
                  <a16:creationId xmlns:a16="http://schemas.microsoft.com/office/drawing/2014/main" id="{FDE83A2A-A981-C752-3BE3-286C46FB748A}"/>
                </a:ext>
              </a:extLst>
            </p:cNvPr>
            <p:cNvSpPr/>
            <p:nvPr/>
          </p:nvSpPr>
          <p:spPr>
            <a:xfrm>
              <a:off x="-50815371" y="-64136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3" name="Ellipse 2872">
              <a:extLst>
                <a:ext uri="{FF2B5EF4-FFF2-40B4-BE49-F238E27FC236}">
                  <a16:creationId xmlns:a16="http://schemas.microsoft.com/office/drawing/2014/main" id="{205650E7-4ED2-1A2E-EDB6-872004293580}"/>
                </a:ext>
              </a:extLst>
            </p:cNvPr>
            <p:cNvSpPr/>
            <p:nvPr/>
          </p:nvSpPr>
          <p:spPr>
            <a:xfrm>
              <a:off x="-51091527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4" name="Ellipse 2873">
              <a:extLst>
                <a:ext uri="{FF2B5EF4-FFF2-40B4-BE49-F238E27FC236}">
                  <a16:creationId xmlns:a16="http://schemas.microsoft.com/office/drawing/2014/main" id="{34C12865-22F0-6D02-FB07-65A098206FF0}"/>
                </a:ext>
              </a:extLst>
            </p:cNvPr>
            <p:cNvSpPr/>
            <p:nvPr/>
          </p:nvSpPr>
          <p:spPr>
            <a:xfrm>
              <a:off x="-51160083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5" name="Ellipse 2874">
              <a:extLst>
                <a:ext uri="{FF2B5EF4-FFF2-40B4-BE49-F238E27FC236}">
                  <a16:creationId xmlns:a16="http://schemas.microsoft.com/office/drawing/2014/main" id="{D36A34DE-E0D6-AD72-1ED5-7A549B68423C}"/>
                </a:ext>
              </a:extLst>
            </p:cNvPr>
            <p:cNvSpPr/>
            <p:nvPr/>
          </p:nvSpPr>
          <p:spPr>
            <a:xfrm>
              <a:off x="-51332963" y="-81446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6" name="Ellipse 2875">
              <a:extLst>
                <a:ext uri="{FF2B5EF4-FFF2-40B4-BE49-F238E27FC236}">
                  <a16:creationId xmlns:a16="http://schemas.microsoft.com/office/drawing/2014/main" id="{32DE2B9C-884E-19ED-1D93-63E2A3FED48B}"/>
                </a:ext>
              </a:extLst>
            </p:cNvPr>
            <p:cNvSpPr/>
            <p:nvPr/>
          </p:nvSpPr>
          <p:spPr>
            <a:xfrm>
              <a:off x="-52333505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7" name="Ellipse 2876">
              <a:extLst>
                <a:ext uri="{FF2B5EF4-FFF2-40B4-BE49-F238E27FC236}">
                  <a16:creationId xmlns:a16="http://schemas.microsoft.com/office/drawing/2014/main" id="{D36DEBAD-C37D-AAF4-296A-18019A15F8F9}"/>
                </a:ext>
              </a:extLst>
            </p:cNvPr>
            <p:cNvSpPr/>
            <p:nvPr/>
          </p:nvSpPr>
          <p:spPr>
            <a:xfrm>
              <a:off x="-52126308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8" name="Ellipse 2877">
              <a:extLst>
                <a:ext uri="{FF2B5EF4-FFF2-40B4-BE49-F238E27FC236}">
                  <a16:creationId xmlns:a16="http://schemas.microsoft.com/office/drawing/2014/main" id="{43ABC58E-316A-73BF-47B5-4BFF83916BA7}"/>
                </a:ext>
              </a:extLst>
            </p:cNvPr>
            <p:cNvSpPr/>
            <p:nvPr/>
          </p:nvSpPr>
          <p:spPr>
            <a:xfrm>
              <a:off x="-52402061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9" name="Ellipse 2878">
              <a:extLst>
                <a:ext uri="{FF2B5EF4-FFF2-40B4-BE49-F238E27FC236}">
                  <a16:creationId xmlns:a16="http://schemas.microsoft.com/office/drawing/2014/main" id="{5C5199B6-6E0F-8D6A-12BF-AB7B457EDD54}"/>
                </a:ext>
              </a:extLst>
            </p:cNvPr>
            <p:cNvSpPr/>
            <p:nvPr/>
          </p:nvSpPr>
          <p:spPr>
            <a:xfrm>
              <a:off x="-52747498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0" name="Ellipse 2879">
              <a:extLst>
                <a:ext uri="{FF2B5EF4-FFF2-40B4-BE49-F238E27FC236}">
                  <a16:creationId xmlns:a16="http://schemas.microsoft.com/office/drawing/2014/main" id="{C6E1056A-98C1-17EE-82EF-3C0613C86CBF}"/>
                </a:ext>
              </a:extLst>
            </p:cNvPr>
            <p:cNvSpPr/>
            <p:nvPr/>
          </p:nvSpPr>
          <p:spPr>
            <a:xfrm>
              <a:off x="-52816054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1" name="Ellipse 2880">
              <a:extLst>
                <a:ext uri="{FF2B5EF4-FFF2-40B4-BE49-F238E27FC236}">
                  <a16:creationId xmlns:a16="http://schemas.microsoft.com/office/drawing/2014/main" id="{503916AC-6847-0628-B707-ABEA50F438A9}"/>
                </a:ext>
              </a:extLst>
            </p:cNvPr>
            <p:cNvSpPr/>
            <p:nvPr/>
          </p:nvSpPr>
          <p:spPr>
            <a:xfrm>
              <a:off x="-53092210" y="-64136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2" name="Ellipse 2881">
              <a:extLst>
                <a:ext uri="{FF2B5EF4-FFF2-40B4-BE49-F238E27FC236}">
                  <a16:creationId xmlns:a16="http://schemas.microsoft.com/office/drawing/2014/main" id="{A8D414F2-94B7-1033-F344-AE1AD69F4528}"/>
                </a:ext>
              </a:extLst>
            </p:cNvPr>
            <p:cNvSpPr/>
            <p:nvPr/>
          </p:nvSpPr>
          <p:spPr>
            <a:xfrm>
              <a:off x="-50436341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3" name="Ellipse 2882">
              <a:extLst>
                <a:ext uri="{FF2B5EF4-FFF2-40B4-BE49-F238E27FC236}">
                  <a16:creationId xmlns:a16="http://schemas.microsoft.com/office/drawing/2014/main" id="{9ADF4C35-0F9B-84A2-B387-CE3E19A7B8A1}"/>
                </a:ext>
              </a:extLst>
            </p:cNvPr>
            <p:cNvSpPr/>
            <p:nvPr/>
          </p:nvSpPr>
          <p:spPr>
            <a:xfrm>
              <a:off x="-49366276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4" name="Ellipse 2883">
              <a:extLst>
                <a:ext uri="{FF2B5EF4-FFF2-40B4-BE49-F238E27FC236}">
                  <a16:creationId xmlns:a16="http://schemas.microsoft.com/office/drawing/2014/main" id="{9D6E8619-16D7-B47D-ECBB-41BD6B410912}"/>
                </a:ext>
              </a:extLst>
            </p:cNvPr>
            <p:cNvSpPr/>
            <p:nvPr/>
          </p:nvSpPr>
          <p:spPr>
            <a:xfrm>
              <a:off x="-50022429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5" name="Ellipse 2884">
              <a:extLst>
                <a:ext uri="{FF2B5EF4-FFF2-40B4-BE49-F238E27FC236}">
                  <a16:creationId xmlns:a16="http://schemas.microsoft.com/office/drawing/2014/main" id="{109D04B9-E99F-476F-1120-B2FB2C0FAD01}"/>
                </a:ext>
              </a:extLst>
            </p:cNvPr>
            <p:cNvSpPr/>
            <p:nvPr/>
          </p:nvSpPr>
          <p:spPr>
            <a:xfrm>
              <a:off x="-50781053" y="-778671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6" name="Ellipse 2885">
              <a:extLst>
                <a:ext uri="{FF2B5EF4-FFF2-40B4-BE49-F238E27FC236}">
                  <a16:creationId xmlns:a16="http://schemas.microsoft.com/office/drawing/2014/main" id="{C4B462DA-D386-531A-D075-54F42684926E}"/>
                </a:ext>
              </a:extLst>
            </p:cNvPr>
            <p:cNvSpPr/>
            <p:nvPr/>
          </p:nvSpPr>
          <p:spPr>
            <a:xfrm>
              <a:off x="-49884029" y="-886138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7" name="Ellipse 2886">
              <a:extLst>
                <a:ext uri="{FF2B5EF4-FFF2-40B4-BE49-F238E27FC236}">
                  <a16:creationId xmlns:a16="http://schemas.microsoft.com/office/drawing/2014/main" id="{64043447-7CC5-D4D9-ECFC-CAC19FB2CEC9}"/>
                </a:ext>
              </a:extLst>
            </p:cNvPr>
            <p:cNvSpPr/>
            <p:nvPr/>
          </p:nvSpPr>
          <p:spPr>
            <a:xfrm>
              <a:off x="-49953470" y="-7787036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8" name="Ellipse 2887">
              <a:extLst>
                <a:ext uri="{FF2B5EF4-FFF2-40B4-BE49-F238E27FC236}">
                  <a16:creationId xmlns:a16="http://schemas.microsoft.com/office/drawing/2014/main" id="{BAA6F377-0D67-4F04-C303-D45699F3960B}"/>
                </a:ext>
              </a:extLst>
            </p:cNvPr>
            <p:cNvSpPr/>
            <p:nvPr/>
          </p:nvSpPr>
          <p:spPr>
            <a:xfrm>
              <a:off x="-49814828" y="-647286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9" name="Ellipse 2888">
              <a:extLst>
                <a:ext uri="{FF2B5EF4-FFF2-40B4-BE49-F238E27FC236}">
                  <a16:creationId xmlns:a16="http://schemas.microsoft.com/office/drawing/2014/main" id="{706FD2E6-8E9C-3196-0C8B-55FDBCDAA4F7}"/>
                </a:ext>
              </a:extLst>
            </p:cNvPr>
            <p:cNvSpPr/>
            <p:nvPr/>
          </p:nvSpPr>
          <p:spPr>
            <a:xfrm>
              <a:off x="-49608436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0" name="Ellipse 2889">
              <a:extLst>
                <a:ext uri="{FF2B5EF4-FFF2-40B4-BE49-F238E27FC236}">
                  <a16:creationId xmlns:a16="http://schemas.microsoft.com/office/drawing/2014/main" id="{5C0B50EE-6F3C-AA03-4A46-7FE1BDDE6F72}"/>
                </a:ext>
              </a:extLst>
            </p:cNvPr>
            <p:cNvSpPr/>
            <p:nvPr/>
          </p:nvSpPr>
          <p:spPr>
            <a:xfrm>
              <a:off x="-49470036" y="-886138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1" name="Ellipse 2890">
              <a:extLst>
                <a:ext uri="{FF2B5EF4-FFF2-40B4-BE49-F238E27FC236}">
                  <a16:creationId xmlns:a16="http://schemas.microsoft.com/office/drawing/2014/main" id="{921CC71E-26CC-5B16-FFDC-48F6358CFB0E}"/>
                </a:ext>
              </a:extLst>
            </p:cNvPr>
            <p:cNvSpPr/>
            <p:nvPr/>
          </p:nvSpPr>
          <p:spPr>
            <a:xfrm>
              <a:off x="-50642814" y="-647286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2" name="Ellipse 2891">
              <a:extLst>
                <a:ext uri="{FF2B5EF4-FFF2-40B4-BE49-F238E27FC236}">
                  <a16:creationId xmlns:a16="http://schemas.microsoft.com/office/drawing/2014/main" id="{2C4B2B2C-CDD6-2981-0CD0-5244CA89AB80}"/>
                </a:ext>
              </a:extLst>
            </p:cNvPr>
            <p:cNvSpPr/>
            <p:nvPr/>
          </p:nvSpPr>
          <p:spPr>
            <a:xfrm>
              <a:off x="-51988068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3" name="Ellipse 2892">
              <a:extLst>
                <a:ext uri="{FF2B5EF4-FFF2-40B4-BE49-F238E27FC236}">
                  <a16:creationId xmlns:a16="http://schemas.microsoft.com/office/drawing/2014/main" id="{A98077BA-C98C-B9FF-5875-D8AA0663D84C}"/>
                </a:ext>
              </a:extLst>
            </p:cNvPr>
            <p:cNvSpPr/>
            <p:nvPr/>
          </p:nvSpPr>
          <p:spPr>
            <a:xfrm>
              <a:off x="-50781295" y="-64724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4" name="Ellipse 2893">
              <a:extLst>
                <a:ext uri="{FF2B5EF4-FFF2-40B4-BE49-F238E27FC236}">
                  <a16:creationId xmlns:a16="http://schemas.microsoft.com/office/drawing/2014/main" id="{6B0A450D-1D41-5303-3F7E-C591C88CB015}"/>
                </a:ext>
              </a:extLst>
            </p:cNvPr>
            <p:cNvSpPr/>
            <p:nvPr/>
          </p:nvSpPr>
          <p:spPr>
            <a:xfrm>
              <a:off x="-49194444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5" name="Ellipse 2894">
              <a:extLst>
                <a:ext uri="{FF2B5EF4-FFF2-40B4-BE49-F238E27FC236}">
                  <a16:creationId xmlns:a16="http://schemas.microsoft.com/office/drawing/2014/main" id="{48308449-00A5-A8E4-D076-68012FDB320F}"/>
                </a:ext>
              </a:extLst>
            </p:cNvPr>
            <p:cNvSpPr/>
            <p:nvPr/>
          </p:nvSpPr>
          <p:spPr>
            <a:xfrm>
              <a:off x="-51919513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6" name="Ellipse 2895">
              <a:extLst>
                <a:ext uri="{FF2B5EF4-FFF2-40B4-BE49-F238E27FC236}">
                  <a16:creationId xmlns:a16="http://schemas.microsoft.com/office/drawing/2014/main" id="{F04CF0C9-5C12-9823-1F30-E9F2874E05C5}"/>
                </a:ext>
              </a:extLst>
            </p:cNvPr>
            <p:cNvSpPr/>
            <p:nvPr/>
          </p:nvSpPr>
          <p:spPr>
            <a:xfrm>
              <a:off x="-52988611" y="-81446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7" name="Ellipse 2896">
              <a:extLst>
                <a:ext uri="{FF2B5EF4-FFF2-40B4-BE49-F238E27FC236}">
                  <a16:creationId xmlns:a16="http://schemas.microsoft.com/office/drawing/2014/main" id="{421A0DD9-B9D5-BBBB-6B9D-9F4FACA189AF}"/>
                </a:ext>
              </a:extLst>
            </p:cNvPr>
            <p:cNvSpPr/>
            <p:nvPr/>
          </p:nvSpPr>
          <p:spPr>
            <a:xfrm>
              <a:off x="-48159180" y="-886138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8" name="Ellipse 2897">
              <a:extLst>
                <a:ext uri="{FF2B5EF4-FFF2-40B4-BE49-F238E27FC236}">
                  <a16:creationId xmlns:a16="http://schemas.microsoft.com/office/drawing/2014/main" id="{E188F5CF-8822-0FFB-B526-BE779D777BD8}"/>
                </a:ext>
              </a:extLst>
            </p:cNvPr>
            <p:cNvSpPr/>
            <p:nvPr/>
          </p:nvSpPr>
          <p:spPr>
            <a:xfrm>
              <a:off x="-49780269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9" name="Ellipse 2898">
              <a:extLst>
                <a:ext uri="{FF2B5EF4-FFF2-40B4-BE49-F238E27FC236}">
                  <a16:creationId xmlns:a16="http://schemas.microsoft.com/office/drawing/2014/main" id="{3D5C5B92-EB64-5452-C35C-19EAE3572B81}"/>
                </a:ext>
              </a:extLst>
            </p:cNvPr>
            <p:cNvSpPr/>
            <p:nvPr/>
          </p:nvSpPr>
          <p:spPr>
            <a:xfrm>
              <a:off x="-48021021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0" name="Ellipse 2899">
              <a:extLst>
                <a:ext uri="{FF2B5EF4-FFF2-40B4-BE49-F238E27FC236}">
                  <a16:creationId xmlns:a16="http://schemas.microsoft.com/office/drawing/2014/main" id="{4BA863C7-A4CD-8189-8334-CB3430CE7E48}"/>
                </a:ext>
              </a:extLst>
            </p:cNvPr>
            <p:cNvSpPr/>
            <p:nvPr/>
          </p:nvSpPr>
          <p:spPr>
            <a:xfrm>
              <a:off x="-46744886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1" name="Ellipse 2900">
              <a:extLst>
                <a:ext uri="{FF2B5EF4-FFF2-40B4-BE49-F238E27FC236}">
                  <a16:creationId xmlns:a16="http://schemas.microsoft.com/office/drawing/2014/main" id="{13DCAB8C-159C-DF08-4D4B-7D52A0595B70}"/>
                </a:ext>
              </a:extLst>
            </p:cNvPr>
            <p:cNvSpPr/>
            <p:nvPr/>
          </p:nvSpPr>
          <p:spPr>
            <a:xfrm>
              <a:off x="-52712294" y="-64725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2" name="Ellipse 2901">
              <a:extLst>
                <a:ext uri="{FF2B5EF4-FFF2-40B4-BE49-F238E27FC236}">
                  <a16:creationId xmlns:a16="http://schemas.microsoft.com/office/drawing/2014/main" id="{7F0099CE-03FA-EDAD-54E1-9D46BFE44372}"/>
                </a:ext>
              </a:extLst>
            </p:cNvPr>
            <p:cNvSpPr/>
            <p:nvPr/>
          </p:nvSpPr>
          <p:spPr>
            <a:xfrm>
              <a:off x="-46883287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3" name="Ellipse 2902">
              <a:extLst>
                <a:ext uri="{FF2B5EF4-FFF2-40B4-BE49-F238E27FC236}">
                  <a16:creationId xmlns:a16="http://schemas.microsoft.com/office/drawing/2014/main" id="{A7E9B907-E7E3-21A7-C0CC-C954E21F607B}"/>
                </a:ext>
              </a:extLst>
            </p:cNvPr>
            <p:cNvSpPr/>
            <p:nvPr/>
          </p:nvSpPr>
          <p:spPr>
            <a:xfrm>
              <a:off x="-53126286" y="-64725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4" name="Ellipse 2903">
              <a:extLst>
                <a:ext uri="{FF2B5EF4-FFF2-40B4-BE49-F238E27FC236}">
                  <a16:creationId xmlns:a16="http://schemas.microsoft.com/office/drawing/2014/main" id="{F5A79ED6-9576-0502-3EE7-5C1E86E79D09}"/>
                </a:ext>
              </a:extLst>
            </p:cNvPr>
            <p:cNvSpPr/>
            <p:nvPr/>
          </p:nvSpPr>
          <p:spPr>
            <a:xfrm>
              <a:off x="-47641991" y="-820530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5" name="Ellipse 2904">
              <a:extLst>
                <a:ext uri="{FF2B5EF4-FFF2-40B4-BE49-F238E27FC236}">
                  <a16:creationId xmlns:a16="http://schemas.microsoft.com/office/drawing/2014/main" id="{AD01E203-DBAF-858D-D2C1-6E9FE9966048}"/>
                </a:ext>
              </a:extLst>
            </p:cNvPr>
            <p:cNvSpPr/>
            <p:nvPr/>
          </p:nvSpPr>
          <p:spPr>
            <a:xfrm>
              <a:off x="-50333064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6" name="Ellipse 2905">
              <a:extLst>
                <a:ext uri="{FF2B5EF4-FFF2-40B4-BE49-F238E27FC236}">
                  <a16:creationId xmlns:a16="http://schemas.microsoft.com/office/drawing/2014/main" id="{B36CA5A4-BD5A-44C2-C036-74E71FA99C52}"/>
                </a:ext>
              </a:extLst>
            </p:cNvPr>
            <p:cNvSpPr/>
            <p:nvPr/>
          </p:nvSpPr>
          <p:spPr>
            <a:xfrm>
              <a:off x="-47711272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7" name="Ellipse 2906">
              <a:extLst>
                <a:ext uri="{FF2B5EF4-FFF2-40B4-BE49-F238E27FC236}">
                  <a16:creationId xmlns:a16="http://schemas.microsoft.com/office/drawing/2014/main" id="{BAFB6EFB-F35A-0237-378B-5492B5A594DA}"/>
                </a:ext>
              </a:extLst>
            </p:cNvPr>
            <p:cNvSpPr/>
            <p:nvPr/>
          </p:nvSpPr>
          <p:spPr>
            <a:xfrm>
              <a:off x="-53644039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8" name="Ellipse 2907">
              <a:extLst>
                <a:ext uri="{FF2B5EF4-FFF2-40B4-BE49-F238E27FC236}">
                  <a16:creationId xmlns:a16="http://schemas.microsoft.com/office/drawing/2014/main" id="{0F1B2232-7C28-1010-DD49-55CB8222D73D}"/>
                </a:ext>
              </a:extLst>
            </p:cNvPr>
            <p:cNvSpPr/>
            <p:nvPr/>
          </p:nvSpPr>
          <p:spPr>
            <a:xfrm>
              <a:off x="-53230046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9" name="Ellipse 2908">
              <a:extLst>
                <a:ext uri="{FF2B5EF4-FFF2-40B4-BE49-F238E27FC236}">
                  <a16:creationId xmlns:a16="http://schemas.microsoft.com/office/drawing/2014/main" id="{10991C38-1D0B-8CF6-DE42-CBDABA68BD29}"/>
                </a:ext>
              </a:extLst>
            </p:cNvPr>
            <p:cNvSpPr/>
            <p:nvPr/>
          </p:nvSpPr>
          <p:spPr>
            <a:xfrm>
              <a:off x="-50194261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0" name="Ellipse 2909">
              <a:extLst>
                <a:ext uri="{FF2B5EF4-FFF2-40B4-BE49-F238E27FC236}">
                  <a16:creationId xmlns:a16="http://schemas.microsoft.com/office/drawing/2014/main" id="{C8FAD918-367E-61EE-D8DE-0C69C7247B4B}"/>
                </a:ext>
              </a:extLst>
            </p:cNvPr>
            <p:cNvSpPr/>
            <p:nvPr/>
          </p:nvSpPr>
          <p:spPr>
            <a:xfrm>
              <a:off x="-53092210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1" name="Ellipse 2910">
              <a:extLst>
                <a:ext uri="{FF2B5EF4-FFF2-40B4-BE49-F238E27FC236}">
                  <a16:creationId xmlns:a16="http://schemas.microsoft.com/office/drawing/2014/main" id="{DE17D015-6F36-4E56-1723-A4BDB670B44B}"/>
                </a:ext>
              </a:extLst>
            </p:cNvPr>
            <p:cNvSpPr/>
            <p:nvPr/>
          </p:nvSpPr>
          <p:spPr>
            <a:xfrm>
              <a:off x="-49919072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2" name="Ellipse 2911">
              <a:extLst>
                <a:ext uri="{FF2B5EF4-FFF2-40B4-BE49-F238E27FC236}">
                  <a16:creationId xmlns:a16="http://schemas.microsoft.com/office/drawing/2014/main" id="{BC36FD03-EF88-5256-7EBF-EE0299B38EF4}"/>
                </a:ext>
              </a:extLst>
            </p:cNvPr>
            <p:cNvSpPr/>
            <p:nvPr/>
          </p:nvSpPr>
          <p:spPr>
            <a:xfrm>
              <a:off x="-47848222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3" name="Ellipse 2912">
              <a:extLst>
                <a:ext uri="{FF2B5EF4-FFF2-40B4-BE49-F238E27FC236}">
                  <a16:creationId xmlns:a16="http://schemas.microsoft.com/office/drawing/2014/main" id="{4C7A993E-D4B2-4220-A407-6759A6834D64}"/>
                </a:ext>
              </a:extLst>
            </p:cNvPr>
            <p:cNvSpPr/>
            <p:nvPr/>
          </p:nvSpPr>
          <p:spPr>
            <a:xfrm>
              <a:off x="-52816054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4" name="Ellipse 2913">
              <a:extLst>
                <a:ext uri="{FF2B5EF4-FFF2-40B4-BE49-F238E27FC236}">
                  <a16:creationId xmlns:a16="http://schemas.microsoft.com/office/drawing/2014/main" id="{89C4DE63-F53E-D300-362B-1BCF23F6A437}"/>
                </a:ext>
              </a:extLst>
            </p:cNvPr>
            <p:cNvSpPr/>
            <p:nvPr/>
          </p:nvSpPr>
          <p:spPr>
            <a:xfrm>
              <a:off x="-52747498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5" name="Ellipse 2914">
              <a:extLst>
                <a:ext uri="{FF2B5EF4-FFF2-40B4-BE49-F238E27FC236}">
                  <a16:creationId xmlns:a16="http://schemas.microsoft.com/office/drawing/2014/main" id="{C49713BD-B59D-4EB4-6409-33DDF29A6202}"/>
                </a:ext>
              </a:extLst>
            </p:cNvPr>
            <p:cNvSpPr/>
            <p:nvPr/>
          </p:nvSpPr>
          <p:spPr>
            <a:xfrm>
              <a:off x="-51712315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6" name="Ellipse 2915">
              <a:extLst>
                <a:ext uri="{FF2B5EF4-FFF2-40B4-BE49-F238E27FC236}">
                  <a16:creationId xmlns:a16="http://schemas.microsoft.com/office/drawing/2014/main" id="{51480FFC-AA53-5868-2616-BACAF553D151}"/>
                </a:ext>
              </a:extLst>
            </p:cNvPr>
            <p:cNvSpPr/>
            <p:nvPr/>
          </p:nvSpPr>
          <p:spPr>
            <a:xfrm>
              <a:off x="-52678217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7" name="Ellipse 2916">
              <a:extLst>
                <a:ext uri="{FF2B5EF4-FFF2-40B4-BE49-F238E27FC236}">
                  <a16:creationId xmlns:a16="http://schemas.microsoft.com/office/drawing/2014/main" id="{56EB020C-B1AE-D0E7-5C54-88838A4C909E}"/>
                </a:ext>
              </a:extLst>
            </p:cNvPr>
            <p:cNvSpPr/>
            <p:nvPr/>
          </p:nvSpPr>
          <p:spPr>
            <a:xfrm>
              <a:off x="-49505079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8" name="Ellipse 2917">
              <a:extLst>
                <a:ext uri="{FF2B5EF4-FFF2-40B4-BE49-F238E27FC236}">
                  <a16:creationId xmlns:a16="http://schemas.microsoft.com/office/drawing/2014/main" id="{946CC9C0-F6AD-BBD8-1A3F-D4B9804D7053}"/>
                </a:ext>
              </a:extLst>
            </p:cNvPr>
            <p:cNvSpPr/>
            <p:nvPr/>
          </p:nvSpPr>
          <p:spPr>
            <a:xfrm>
              <a:off x="-52333505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9" name="Ellipse 2918">
              <a:extLst>
                <a:ext uri="{FF2B5EF4-FFF2-40B4-BE49-F238E27FC236}">
                  <a16:creationId xmlns:a16="http://schemas.microsoft.com/office/drawing/2014/main" id="{1F2CF5F6-C755-C8C9-7832-3A50DE92830E}"/>
                </a:ext>
              </a:extLst>
            </p:cNvPr>
            <p:cNvSpPr/>
            <p:nvPr/>
          </p:nvSpPr>
          <p:spPr>
            <a:xfrm>
              <a:off x="-49366276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0" name="Ellipse 2919">
              <a:extLst>
                <a:ext uri="{FF2B5EF4-FFF2-40B4-BE49-F238E27FC236}">
                  <a16:creationId xmlns:a16="http://schemas.microsoft.com/office/drawing/2014/main" id="{A606C92A-068D-58B9-8ECD-ED320471896F}"/>
                </a:ext>
              </a:extLst>
            </p:cNvPr>
            <p:cNvSpPr/>
            <p:nvPr/>
          </p:nvSpPr>
          <p:spPr>
            <a:xfrm>
              <a:off x="-50125464" y="-868294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1" name="Ellipse 2920">
              <a:extLst>
                <a:ext uri="{FF2B5EF4-FFF2-40B4-BE49-F238E27FC236}">
                  <a16:creationId xmlns:a16="http://schemas.microsoft.com/office/drawing/2014/main" id="{51049FE0-59A5-D17E-034D-4D2DAE3B87AE}"/>
                </a:ext>
              </a:extLst>
            </p:cNvPr>
            <p:cNvSpPr/>
            <p:nvPr/>
          </p:nvSpPr>
          <p:spPr>
            <a:xfrm>
              <a:off x="-52264225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2" name="Ellipse 2921">
              <a:extLst>
                <a:ext uri="{FF2B5EF4-FFF2-40B4-BE49-F238E27FC236}">
                  <a16:creationId xmlns:a16="http://schemas.microsoft.com/office/drawing/2014/main" id="{3D7CDE0F-4877-7F4E-F037-BF4AFB38D839}"/>
                </a:ext>
              </a:extLst>
            </p:cNvPr>
            <p:cNvSpPr/>
            <p:nvPr/>
          </p:nvSpPr>
          <p:spPr>
            <a:xfrm>
              <a:off x="-50608254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3" name="Ellipse 2922">
              <a:extLst>
                <a:ext uri="{FF2B5EF4-FFF2-40B4-BE49-F238E27FC236}">
                  <a16:creationId xmlns:a16="http://schemas.microsoft.com/office/drawing/2014/main" id="{5E889981-40D8-80CE-1554-065D24776526}"/>
                </a:ext>
              </a:extLst>
            </p:cNvPr>
            <p:cNvSpPr/>
            <p:nvPr/>
          </p:nvSpPr>
          <p:spPr>
            <a:xfrm>
              <a:off x="-49091086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4" name="Ellipse 2923">
              <a:extLst>
                <a:ext uri="{FF2B5EF4-FFF2-40B4-BE49-F238E27FC236}">
                  <a16:creationId xmlns:a16="http://schemas.microsoft.com/office/drawing/2014/main" id="{08B517C8-7A55-52E4-C2AE-C258D50D6E17}"/>
                </a:ext>
              </a:extLst>
            </p:cNvPr>
            <p:cNvSpPr/>
            <p:nvPr/>
          </p:nvSpPr>
          <p:spPr>
            <a:xfrm>
              <a:off x="-50814727" y="-880241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5" name="Ellipse 2924">
              <a:extLst>
                <a:ext uri="{FF2B5EF4-FFF2-40B4-BE49-F238E27FC236}">
                  <a16:creationId xmlns:a16="http://schemas.microsoft.com/office/drawing/2014/main" id="{35EA1568-213D-2E2A-7BF7-6CCE82ADA16D}"/>
                </a:ext>
              </a:extLst>
            </p:cNvPr>
            <p:cNvSpPr/>
            <p:nvPr/>
          </p:nvSpPr>
          <p:spPr>
            <a:xfrm>
              <a:off x="-48952283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6" name="Ellipse 2925">
              <a:extLst>
                <a:ext uri="{FF2B5EF4-FFF2-40B4-BE49-F238E27FC236}">
                  <a16:creationId xmlns:a16="http://schemas.microsoft.com/office/drawing/2014/main" id="{E13392C6-4A1C-F7C1-481A-8A2A57402A2C}"/>
                </a:ext>
              </a:extLst>
            </p:cNvPr>
            <p:cNvSpPr/>
            <p:nvPr/>
          </p:nvSpPr>
          <p:spPr>
            <a:xfrm>
              <a:off x="-52057349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7" name="Ellipse 2926">
              <a:extLst>
                <a:ext uri="{FF2B5EF4-FFF2-40B4-BE49-F238E27FC236}">
                  <a16:creationId xmlns:a16="http://schemas.microsoft.com/office/drawing/2014/main" id="{5DF29866-0D82-996B-2A85-4A3C46090183}"/>
                </a:ext>
              </a:extLst>
            </p:cNvPr>
            <p:cNvSpPr/>
            <p:nvPr/>
          </p:nvSpPr>
          <p:spPr>
            <a:xfrm>
              <a:off x="-51988068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8" name="Ellipse 2927">
              <a:extLst>
                <a:ext uri="{FF2B5EF4-FFF2-40B4-BE49-F238E27FC236}">
                  <a16:creationId xmlns:a16="http://schemas.microsoft.com/office/drawing/2014/main" id="{57E44857-0EA2-6C2A-860A-93996BF9A623}"/>
                </a:ext>
              </a:extLst>
            </p:cNvPr>
            <p:cNvSpPr/>
            <p:nvPr/>
          </p:nvSpPr>
          <p:spPr>
            <a:xfrm>
              <a:off x="-50814565" y="-868253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9" name="Ellipse 2928">
              <a:extLst>
                <a:ext uri="{FF2B5EF4-FFF2-40B4-BE49-F238E27FC236}">
                  <a16:creationId xmlns:a16="http://schemas.microsoft.com/office/drawing/2014/main" id="{426262F4-0F17-FF91-43D1-FF45842719FB}"/>
                </a:ext>
              </a:extLst>
            </p:cNvPr>
            <p:cNvSpPr/>
            <p:nvPr/>
          </p:nvSpPr>
          <p:spPr>
            <a:xfrm>
              <a:off x="-48677094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0" name="Ellipse 2929">
              <a:extLst>
                <a:ext uri="{FF2B5EF4-FFF2-40B4-BE49-F238E27FC236}">
                  <a16:creationId xmlns:a16="http://schemas.microsoft.com/office/drawing/2014/main" id="{B80DBF74-2B5E-3071-C154-62A5513EEF6C}"/>
                </a:ext>
              </a:extLst>
            </p:cNvPr>
            <p:cNvSpPr/>
            <p:nvPr/>
          </p:nvSpPr>
          <p:spPr>
            <a:xfrm>
              <a:off x="-51919513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1" name="Ellipse 2930">
              <a:extLst>
                <a:ext uri="{FF2B5EF4-FFF2-40B4-BE49-F238E27FC236}">
                  <a16:creationId xmlns:a16="http://schemas.microsoft.com/office/drawing/2014/main" id="{350860F9-43E9-0DC4-65F0-427EB867133E}"/>
                </a:ext>
              </a:extLst>
            </p:cNvPr>
            <p:cNvSpPr/>
            <p:nvPr/>
          </p:nvSpPr>
          <p:spPr>
            <a:xfrm>
              <a:off x="-48538291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2" name="Ellipse 2931">
              <a:extLst>
                <a:ext uri="{FF2B5EF4-FFF2-40B4-BE49-F238E27FC236}">
                  <a16:creationId xmlns:a16="http://schemas.microsoft.com/office/drawing/2014/main" id="{3D276139-1E0B-CED2-8D51-C1613E7C1125}"/>
                </a:ext>
              </a:extLst>
            </p:cNvPr>
            <p:cNvSpPr/>
            <p:nvPr/>
          </p:nvSpPr>
          <p:spPr>
            <a:xfrm>
              <a:off x="-51574076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3" name="Ellipse 2932">
              <a:extLst>
                <a:ext uri="{FF2B5EF4-FFF2-40B4-BE49-F238E27FC236}">
                  <a16:creationId xmlns:a16="http://schemas.microsoft.com/office/drawing/2014/main" id="{B7B8159F-465B-2B84-2B0E-D8F39D54DDB6}"/>
                </a:ext>
              </a:extLst>
            </p:cNvPr>
            <p:cNvSpPr/>
            <p:nvPr/>
          </p:nvSpPr>
          <p:spPr>
            <a:xfrm>
              <a:off x="-51850232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4" name="Ellipse 2933">
              <a:extLst>
                <a:ext uri="{FF2B5EF4-FFF2-40B4-BE49-F238E27FC236}">
                  <a16:creationId xmlns:a16="http://schemas.microsoft.com/office/drawing/2014/main" id="{A182941F-FF06-685A-C849-BA30CC79942A}"/>
                </a:ext>
              </a:extLst>
            </p:cNvPr>
            <p:cNvSpPr/>
            <p:nvPr/>
          </p:nvSpPr>
          <p:spPr>
            <a:xfrm>
              <a:off x="-51643356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5" name="Ellipse 2934">
              <a:extLst>
                <a:ext uri="{FF2B5EF4-FFF2-40B4-BE49-F238E27FC236}">
                  <a16:creationId xmlns:a16="http://schemas.microsoft.com/office/drawing/2014/main" id="{492B0DF8-333C-585E-94C8-42577D5A67B0}"/>
                </a:ext>
              </a:extLst>
            </p:cNvPr>
            <p:cNvSpPr/>
            <p:nvPr/>
          </p:nvSpPr>
          <p:spPr>
            <a:xfrm>
              <a:off x="-51574076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6" name="Ellipse 2935">
              <a:extLst>
                <a:ext uri="{FF2B5EF4-FFF2-40B4-BE49-F238E27FC236}">
                  <a16:creationId xmlns:a16="http://schemas.microsoft.com/office/drawing/2014/main" id="{379C7425-D53D-41B8-DED9-EB063C4C4699}"/>
                </a:ext>
              </a:extLst>
            </p:cNvPr>
            <p:cNvSpPr/>
            <p:nvPr/>
          </p:nvSpPr>
          <p:spPr>
            <a:xfrm>
              <a:off x="-51228558" y="-868253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7" name="Ellipse 2936">
              <a:extLst>
                <a:ext uri="{FF2B5EF4-FFF2-40B4-BE49-F238E27FC236}">
                  <a16:creationId xmlns:a16="http://schemas.microsoft.com/office/drawing/2014/main" id="{27737EA7-6700-D7FF-8468-3D2B21C02220}"/>
                </a:ext>
              </a:extLst>
            </p:cNvPr>
            <p:cNvSpPr/>
            <p:nvPr/>
          </p:nvSpPr>
          <p:spPr>
            <a:xfrm>
              <a:off x="-51229364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8" name="Ellipse 2937">
              <a:extLst>
                <a:ext uri="{FF2B5EF4-FFF2-40B4-BE49-F238E27FC236}">
                  <a16:creationId xmlns:a16="http://schemas.microsoft.com/office/drawing/2014/main" id="{36007BDE-B3C7-5C49-A87C-D24BA9D1F711}"/>
                </a:ext>
              </a:extLst>
            </p:cNvPr>
            <p:cNvSpPr/>
            <p:nvPr/>
          </p:nvSpPr>
          <p:spPr>
            <a:xfrm>
              <a:off x="-51505520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9" name="Ellipse 2938">
              <a:extLst>
                <a:ext uri="{FF2B5EF4-FFF2-40B4-BE49-F238E27FC236}">
                  <a16:creationId xmlns:a16="http://schemas.microsoft.com/office/drawing/2014/main" id="{51A992A7-A868-4D56-206E-65D5DE46579C}"/>
                </a:ext>
              </a:extLst>
            </p:cNvPr>
            <p:cNvSpPr/>
            <p:nvPr/>
          </p:nvSpPr>
          <p:spPr>
            <a:xfrm>
              <a:off x="-51229364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0" name="Ellipse 2939">
              <a:extLst>
                <a:ext uri="{FF2B5EF4-FFF2-40B4-BE49-F238E27FC236}">
                  <a16:creationId xmlns:a16="http://schemas.microsoft.com/office/drawing/2014/main" id="{013CDC1A-DBAE-3D8D-1C26-2B3E920838BB}"/>
                </a:ext>
              </a:extLst>
            </p:cNvPr>
            <p:cNvSpPr/>
            <p:nvPr/>
          </p:nvSpPr>
          <p:spPr>
            <a:xfrm>
              <a:off x="-52919330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1" name="Ellipse 2940">
              <a:extLst>
                <a:ext uri="{FF2B5EF4-FFF2-40B4-BE49-F238E27FC236}">
                  <a16:creationId xmlns:a16="http://schemas.microsoft.com/office/drawing/2014/main" id="{FA700A4D-F5E6-88F7-1351-06FF9D123467}"/>
                </a:ext>
              </a:extLst>
            </p:cNvPr>
            <p:cNvSpPr/>
            <p:nvPr/>
          </p:nvSpPr>
          <p:spPr>
            <a:xfrm>
              <a:off x="-50125867" y="-880200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2" name="Ellipse 2941">
              <a:extLst>
                <a:ext uri="{FF2B5EF4-FFF2-40B4-BE49-F238E27FC236}">
                  <a16:creationId xmlns:a16="http://schemas.microsoft.com/office/drawing/2014/main" id="{B505B9F8-0741-0463-2D5A-6791A9C40F45}"/>
                </a:ext>
              </a:extLst>
            </p:cNvPr>
            <p:cNvSpPr/>
            <p:nvPr/>
          </p:nvSpPr>
          <p:spPr>
            <a:xfrm>
              <a:off x="-51436239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3" name="Ellipse 2942">
              <a:extLst>
                <a:ext uri="{FF2B5EF4-FFF2-40B4-BE49-F238E27FC236}">
                  <a16:creationId xmlns:a16="http://schemas.microsoft.com/office/drawing/2014/main" id="{C3333398-8C7B-1C1D-72C2-47241953E7C6}"/>
                </a:ext>
              </a:extLst>
            </p:cNvPr>
            <p:cNvSpPr/>
            <p:nvPr/>
          </p:nvSpPr>
          <p:spPr>
            <a:xfrm>
              <a:off x="-51160083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4" name="Ellipse 2943">
              <a:extLst>
                <a:ext uri="{FF2B5EF4-FFF2-40B4-BE49-F238E27FC236}">
                  <a16:creationId xmlns:a16="http://schemas.microsoft.com/office/drawing/2014/main" id="{E0AF594E-E7BC-EA82-EFD4-9F787D6173C6}"/>
                </a:ext>
              </a:extLst>
            </p:cNvPr>
            <p:cNvSpPr/>
            <p:nvPr/>
          </p:nvSpPr>
          <p:spPr>
            <a:xfrm>
              <a:off x="-51091527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5" name="Ellipse 2944">
              <a:extLst>
                <a:ext uri="{FF2B5EF4-FFF2-40B4-BE49-F238E27FC236}">
                  <a16:creationId xmlns:a16="http://schemas.microsoft.com/office/drawing/2014/main" id="{8EB0B806-3C40-7270-DC6B-602705808B91}"/>
                </a:ext>
              </a:extLst>
            </p:cNvPr>
            <p:cNvSpPr/>
            <p:nvPr/>
          </p:nvSpPr>
          <p:spPr>
            <a:xfrm>
              <a:off x="-50815371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6" name="Ellipse 2945">
              <a:extLst>
                <a:ext uri="{FF2B5EF4-FFF2-40B4-BE49-F238E27FC236}">
                  <a16:creationId xmlns:a16="http://schemas.microsoft.com/office/drawing/2014/main" id="{B1E6BB1F-7CC1-5504-A927-592F64A65B41}"/>
                </a:ext>
              </a:extLst>
            </p:cNvPr>
            <p:cNvSpPr/>
            <p:nvPr/>
          </p:nvSpPr>
          <p:spPr>
            <a:xfrm>
              <a:off x="-52505338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7" name="Ellipse 2946">
              <a:extLst>
                <a:ext uri="{FF2B5EF4-FFF2-40B4-BE49-F238E27FC236}">
                  <a16:creationId xmlns:a16="http://schemas.microsoft.com/office/drawing/2014/main" id="{0E51050E-813D-7F3D-6750-467F636A00E3}"/>
                </a:ext>
              </a:extLst>
            </p:cNvPr>
            <p:cNvSpPr/>
            <p:nvPr/>
          </p:nvSpPr>
          <p:spPr>
            <a:xfrm>
              <a:off x="-51642551" y="-868253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8" name="Ellipse 2947">
              <a:extLst>
                <a:ext uri="{FF2B5EF4-FFF2-40B4-BE49-F238E27FC236}">
                  <a16:creationId xmlns:a16="http://schemas.microsoft.com/office/drawing/2014/main" id="{6C0A3804-48CD-46D5-B53B-3A10E6315ECE}"/>
                </a:ext>
              </a:extLst>
            </p:cNvPr>
            <p:cNvSpPr/>
            <p:nvPr/>
          </p:nvSpPr>
          <p:spPr>
            <a:xfrm>
              <a:off x="-50677535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9" name="Ellipse 2948">
              <a:extLst>
                <a:ext uri="{FF2B5EF4-FFF2-40B4-BE49-F238E27FC236}">
                  <a16:creationId xmlns:a16="http://schemas.microsoft.com/office/drawing/2014/main" id="{D8D91139-DE83-AE42-54AB-DF662CD0E446}"/>
                </a:ext>
              </a:extLst>
            </p:cNvPr>
            <p:cNvSpPr/>
            <p:nvPr/>
          </p:nvSpPr>
          <p:spPr>
            <a:xfrm>
              <a:off x="-51643356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0" name="Ellipse 2949">
              <a:extLst>
                <a:ext uri="{FF2B5EF4-FFF2-40B4-BE49-F238E27FC236}">
                  <a16:creationId xmlns:a16="http://schemas.microsoft.com/office/drawing/2014/main" id="{9FE5D265-0B23-C9A5-A4FA-6F59738B0119}"/>
                </a:ext>
              </a:extLst>
            </p:cNvPr>
            <p:cNvSpPr/>
            <p:nvPr/>
          </p:nvSpPr>
          <p:spPr>
            <a:xfrm>
              <a:off x="-49711874" y="-880200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1" name="Ellipse 2950">
              <a:extLst>
                <a:ext uri="{FF2B5EF4-FFF2-40B4-BE49-F238E27FC236}">
                  <a16:creationId xmlns:a16="http://schemas.microsoft.com/office/drawing/2014/main" id="{0DEDF37E-8759-6B4E-D8E5-64BFF29B7BE4}"/>
                </a:ext>
              </a:extLst>
            </p:cNvPr>
            <p:cNvSpPr/>
            <p:nvPr/>
          </p:nvSpPr>
          <p:spPr>
            <a:xfrm>
              <a:off x="-50263542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2" name="Ellipse 2951">
              <a:extLst>
                <a:ext uri="{FF2B5EF4-FFF2-40B4-BE49-F238E27FC236}">
                  <a16:creationId xmlns:a16="http://schemas.microsoft.com/office/drawing/2014/main" id="{68307DB9-A89D-5AB1-4531-7D5FAD1790B9}"/>
                </a:ext>
              </a:extLst>
            </p:cNvPr>
            <p:cNvSpPr/>
            <p:nvPr/>
          </p:nvSpPr>
          <p:spPr>
            <a:xfrm>
              <a:off x="-48125265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3" name="Ellipse 2952">
              <a:extLst>
                <a:ext uri="{FF2B5EF4-FFF2-40B4-BE49-F238E27FC236}">
                  <a16:creationId xmlns:a16="http://schemas.microsoft.com/office/drawing/2014/main" id="{F41D4253-D751-75BD-8181-24F911C372C2}"/>
                </a:ext>
              </a:extLst>
            </p:cNvPr>
            <p:cNvSpPr/>
            <p:nvPr/>
          </p:nvSpPr>
          <p:spPr>
            <a:xfrm>
              <a:off x="-51402243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4" name="Ellipse 2953">
              <a:extLst>
                <a:ext uri="{FF2B5EF4-FFF2-40B4-BE49-F238E27FC236}">
                  <a16:creationId xmlns:a16="http://schemas.microsoft.com/office/drawing/2014/main" id="{F9324A34-2407-ACA5-FC22-E813F49E7F15}"/>
                </a:ext>
              </a:extLst>
            </p:cNvPr>
            <p:cNvSpPr/>
            <p:nvPr/>
          </p:nvSpPr>
          <p:spPr>
            <a:xfrm>
              <a:off x="-48262134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5" name="Ellipse 2954">
              <a:extLst>
                <a:ext uri="{FF2B5EF4-FFF2-40B4-BE49-F238E27FC236}">
                  <a16:creationId xmlns:a16="http://schemas.microsoft.com/office/drawing/2014/main" id="{9883E482-1EBC-0D3E-EB39-E7733A2FCC64}"/>
                </a:ext>
              </a:extLst>
            </p:cNvPr>
            <p:cNvSpPr/>
            <p:nvPr/>
          </p:nvSpPr>
          <p:spPr>
            <a:xfrm>
              <a:off x="-48331818" y="-820554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6" name="Ellipse 2955">
              <a:extLst>
                <a:ext uri="{FF2B5EF4-FFF2-40B4-BE49-F238E27FC236}">
                  <a16:creationId xmlns:a16="http://schemas.microsoft.com/office/drawing/2014/main" id="{EEB68F3F-40F9-E353-06F2-CA24328C260D}"/>
                </a:ext>
              </a:extLst>
            </p:cNvPr>
            <p:cNvSpPr/>
            <p:nvPr/>
          </p:nvSpPr>
          <p:spPr>
            <a:xfrm>
              <a:off x="-51298322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7" name="Ellipse 2956">
              <a:extLst>
                <a:ext uri="{FF2B5EF4-FFF2-40B4-BE49-F238E27FC236}">
                  <a16:creationId xmlns:a16="http://schemas.microsoft.com/office/drawing/2014/main" id="{5247B71A-74E8-20D1-CF74-BB97ACACB2C4}"/>
                </a:ext>
              </a:extLst>
            </p:cNvPr>
            <p:cNvSpPr/>
            <p:nvPr/>
          </p:nvSpPr>
          <p:spPr>
            <a:xfrm>
              <a:off x="-48539257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8" name="Ellipse 2957">
              <a:extLst>
                <a:ext uri="{FF2B5EF4-FFF2-40B4-BE49-F238E27FC236}">
                  <a16:creationId xmlns:a16="http://schemas.microsoft.com/office/drawing/2014/main" id="{CCB05A07-0C68-6186-85B0-375FA33F881D}"/>
                </a:ext>
              </a:extLst>
            </p:cNvPr>
            <p:cNvSpPr/>
            <p:nvPr/>
          </p:nvSpPr>
          <p:spPr>
            <a:xfrm>
              <a:off x="-51850232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9" name="Ellipse 2958">
              <a:extLst>
                <a:ext uri="{FF2B5EF4-FFF2-40B4-BE49-F238E27FC236}">
                  <a16:creationId xmlns:a16="http://schemas.microsoft.com/office/drawing/2014/main" id="{48426FFF-F24F-9867-E473-A31D5514AABB}"/>
                </a:ext>
              </a:extLst>
            </p:cNvPr>
            <p:cNvSpPr/>
            <p:nvPr/>
          </p:nvSpPr>
          <p:spPr>
            <a:xfrm>
              <a:off x="-50988251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0" name="Ellipse 2959">
              <a:extLst>
                <a:ext uri="{FF2B5EF4-FFF2-40B4-BE49-F238E27FC236}">
                  <a16:creationId xmlns:a16="http://schemas.microsoft.com/office/drawing/2014/main" id="{B018B930-A9DA-52DE-FA2C-9A94B4A0FF1C}"/>
                </a:ext>
              </a:extLst>
            </p:cNvPr>
            <p:cNvSpPr/>
            <p:nvPr/>
          </p:nvSpPr>
          <p:spPr>
            <a:xfrm>
              <a:off x="-48676127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1" name="Ellipse 2960">
              <a:extLst>
                <a:ext uri="{FF2B5EF4-FFF2-40B4-BE49-F238E27FC236}">
                  <a16:creationId xmlns:a16="http://schemas.microsoft.com/office/drawing/2014/main" id="{27B5F662-0A41-1AE7-A98F-F5037B67CCAE}"/>
                </a:ext>
              </a:extLst>
            </p:cNvPr>
            <p:cNvSpPr/>
            <p:nvPr/>
          </p:nvSpPr>
          <p:spPr>
            <a:xfrm>
              <a:off x="-46951842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2" name="Ellipse 2961">
              <a:extLst>
                <a:ext uri="{FF2B5EF4-FFF2-40B4-BE49-F238E27FC236}">
                  <a16:creationId xmlns:a16="http://schemas.microsoft.com/office/drawing/2014/main" id="{A4ECFC0E-64E7-CD16-EB91-921665831628}"/>
                </a:ext>
              </a:extLst>
            </p:cNvPr>
            <p:cNvSpPr/>
            <p:nvPr/>
          </p:nvSpPr>
          <p:spPr>
            <a:xfrm>
              <a:off x="-53333323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3" name="Ellipse 2962">
              <a:extLst>
                <a:ext uri="{FF2B5EF4-FFF2-40B4-BE49-F238E27FC236}">
                  <a16:creationId xmlns:a16="http://schemas.microsoft.com/office/drawing/2014/main" id="{839BAE20-D846-E401-03AF-F94877557116}"/>
                </a:ext>
              </a:extLst>
            </p:cNvPr>
            <p:cNvSpPr/>
            <p:nvPr/>
          </p:nvSpPr>
          <p:spPr>
            <a:xfrm>
              <a:off x="-47917422" y="-880200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4" name="Ellipse 2963">
              <a:extLst>
                <a:ext uri="{FF2B5EF4-FFF2-40B4-BE49-F238E27FC236}">
                  <a16:creationId xmlns:a16="http://schemas.microsoft.com/office/drawing/2014/main" id="{AF58C6D4-1918-00A8-3EAD-64F1959EB76B}"/>
                </a:ext>
              </a:extLst>
            </p:cNvPr>
            <p:cNvSpPr/>
            <p:nvPr/>
          </p:nvSpPr>
          <p:spPr>
            <a:xfrm>
              <a:off x="-52057349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5" name="Ellipse 2964">
              <a:extLst>
                <a:ext uri="{FF2B5EF4-FFF2-40B4-BE49-F238E27FC236}">
                  <a16:creationId xmlns:a16="http://schemas.microsoft.com/office/drawing/2014/main" id="{E1516C10-2CA6-3D30-C4BE-B3F1006AB54F}"/>
                </a:ext>
              </a:extLst>
            </p:cNvPr>
            <p:cNvSpPr/>
            <p:nvPr/>
          </p:nvSpPr>
          <p:spPr>
            <a:xfrm>
              <a:off x="-50574258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6" name="Ellipse 2965">
              <a:extLst>
                <a:ext uri="{FF2B5EF4-FFF2-40B4-BE49-F238E27FC236}">
                  <a16:creationId xmlns:a16="http://schemas.microsoft.com/office/drawing/2014/main" id="{CCA30416-1EB9-F2D9-71E6-65A6CBB3FE6D}"/>
                </a:ext>
              </a:extLst>
            </p:cNvPr>
            <p:cNvSpPr/>
            <p:nvPr/>
          </p:nvSpPr>
          <p:spPr>
            <a:xfrm>
              <a:off x="-53058133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7" name="Ellipse 2966">
              <a:extLst>
                <a:ext uri="{FF2B5EF4-FFF2-40B4-BE49-F238E27FC236}">
                  <a16:creationId xmlns:a16="http://schemas.microsoft.com/office/drawing/2014/main" id="{3AA69D91-CB20-B6DA-604B-3E908AA54DC8}"/>
                </a:ext>
              </a:extLst>
            </p:cNvPr>
            <p:cNvSpPr/>
            <p:nvPr/>
          </p:nvSpPr>
          <p:spPr>
            <a:xfrm>
              <a:off x="-50642491" y="-65919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8" name="Ellipse 2967">
              <a:extLst>
                <a:ext uri="{FF2B5EF4-FFF2-40B4-BE49-F238E27FC236}">
                  <a16:creationId xmlns:a16="http://schemas.microsoft.com/office/drawing/2014/main" id="{0A458870-F3FA-3853-EF7B-5BE1A436D5B9}"/>
                </a:ext>
              </a:extLst>
            </p:cNvPr>
            <p:cNvSpPr/>
            <p:nvPr/>
          </p:nvSpPr>
          <p:spPr>
            <a:xfrm>
              <a:off x="-50367060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9" name="Ellipse 2968">
              <a:extLst>
                <a:ext uri="{FF2B5EF4-FFF2-40B4-BE49-F238E27FC236}">
                  <a16:creationId xmlns:a16="http://schemas.microsoft.com/office/drawing/2014/main" id="{12FF55DE-1BEE-A58C-0A64-7CA58140C883}"/>
                </a:ext>
              </a:extLst>
            </p:cNvPr>
            <p:cNvSpPr/>
            <p:nvPr/>
          </p:nvSpPr>
          <p:spPr>
            <a:xfrm>
              <a:off x="-52264869" y="-868253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0" name="Ellipse 2969">
              <a:extLst>
                <a:ext uri="{FF2B5EF4-FFF2-40B4-BE49-F238E27FC236}">
                  <a16:creationId xmlns:a16="http://schemas.microsoft.com/office/drawing/2014/main" id="{543E1746-B067-BCB8-948B-140BFCD1CE7A}"/>
                </a:ext>
              </a:extLst>
            </p:cNvPr>
            <p:cNvSpPr/>
            <p:nvPr/>
          </p:nvSpPr>
          <p:spPr>
            <a:xfrm>
              <a:off x="-51160083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1" name="Ellipse 2970">
              <a:extLst>
                <a:ext uri="{FF2B5EF4-FFF2-40B4-BE49-F238E27FC236}">
                  <a16:creationId xmlns:a16="http://schemas.microsoft.com/office/drawing/2014/main" id="{72C63B8C-1D19-257C-69A9-6401C63EADC5}"/>
                </a:ext>
              </a:extLst>
            </p:cNvPr>
            <p:cNvSpPr/>
            <p:nvPr/>
          </p:nvSpPr>
          <p:spPr>
            <a:xfrm>
              <a:off x="-50160265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2" name="Ellipse 2971">
              <a:extLst>
                <a:ext uri="{FF2B5EF4-FFF2-40B4-BE49-F238E27FC236}">
                  <a16:creationId xmlns:a16="http://schemas.microsoft.com/office/drawing/2014/main" id="{49DEAB9E-2CD5-D64A-6699-DD6C9743171A}"/>
                </a:ext>
              </a:extLst>
            </p:cNvPr>
            <p:cNvSpPr/>
            <p:nvPr/>
          </p:nvSpPr>
          <p:spPr>
            <a:xfrm>
              <a:off x="-52919330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3" name="Ellipse 2972">
              <a:extLst>
                <a:ext uri="{FF2B5EF4-FFF2-40B4-BE49-F238E27FC236}">
                  <a16:creationId xmlns:a16="http://schemas.microsoft.com/office/drawing/2014/main" id="{6ECD14D2-DFED-1D6E-709A-2018F0C4B59F}"/>
                </a:ext>
              </a:extLst>
            </p:cNvPr>
            <p:cNvSpPr/>
            <p:nvPr/>
          </p:nvSpPr>
          <p:spPr>
            <a:xfrm>
              <a:off x="-48953250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4" name="Ellipse 2973">
              <a:extLst>
                <a:ext uri="{FF2B5EF4-FFF2-40B4-BE49-F238E27FC236}">
                  <a16:creationId xmlns:a16="http://schemas.microsoft.com/office/drawing/2014/main" id="{D2408314-833B-3E2E-31F3-51A9944DE0CA}"/>
                </a:ext>
              </a:extLst>
            </p:cNvPr>
            <p:cNvSpPr/>
            <p:nvPr/>
          </p:nvSpPr>
          <p:spPr>
            <a:xfrm>
              <a:off x="-49953068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5" name="Ellipse 2974">
              <a:extLst>
                <a:ext uri="{FF2B5EF4-FFF2-40B4-BE49-F238E27FC236}">
                  <a16:creationId xmlns:a16="http://schemas.microsoft.com/office/drawing/2014/main" id="{CBDFB008-3A67-B144-E127-AD68264BA6CF}"/>
                </a:ext>
              </a:extLst>
            </p:cNvPr>
            <p:cNvSpPr/>
            <p:nvPr/>
          </p:nvSpPr>
          <p:spPr>
            <a:xfrm>
              <a:off x="-52264225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6" name="Ellipse 2975">
              <a:extLst>
                <a:ext uri="{FF2B5EF4-FFF2-40B4-BE49-F238E27FC236}">
                  <a16:creationId xmlns:a16="http://schemas.microsoft.com/office/drawing/2014/main" id="{89952BD2-E68F-4F24-FFC1-73BDF5FD35D4}"/>
                </a:ext>
              </a:extLst>
            </p:cNvPr>
            <p:cNvSpPr/>
            <p:nvPr/>
          </p:nvSpPr>
          <p:spPr>
            <a:xfrm>
              <a:off x="-52644141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7" name="Ellipse 2976">
              <a:extLst>
                <a:ext uri="{FF2B5EF4-FFF2-40B4-BE49-F238E27FC236}">
                  <a16:creationId xmlns:a16="http://schemas.microsoft.com/office/drawing/2014/main" id="{5A0E7FD5-152E-9A3A-A9C1-290C894CE7C8}"/>
                </a:ext>
              </a:extLst>
            </p:cNvPr>
            <p:cNvSpPr/>
            <p:nvPr/>
          </p:nvSpPr>
          <p:spPr>
            <a:xfrm>
              <a:off x="-49746273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8" name="Ellipse 2977">
              <a:extLst>
                <a:ext uri="{FF2B5EF4-FFF2-40B4-BE49-F238E27FC236}">
                  <a16:creationId xmlns:a16="http://schemas.microsoft.com/office/drawing/2014/main" id="{05EC6195-7CAF-501A-4151-C813F7EECD10}"/>
                </a:ext>
              </a:extLst>
            </p:cNvPr>
            <p:cNvSpPr/>
            <p:nvPr/>
          </p:nvSpPr>
          <p:spPr>
            <a:xfrm>
              <a:off x="-52505338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9" name="Ellipse 2978">
              <a:extLst>
                <a:ext uri="{FF2B5EF4-FFF2-40B4-BE49-F238E27FC236}">
                  <a16:creationId xmlns:a16="http://schemas.microsoft.com/office/drawing/2014/main" id="{87FABAF6-1DFD-0D9A-AF20-69AC1AE845AD}"/>
                </a:ext>
              </a:extLst>
            </p:cNvPr>
            <p:cNvSpPr/>
            <p:nvPr/>
          </p:nvSpPr>
          <p:spPr>
            <a:xfrm>
              <a:off x="-51056484" y="-65919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0" name="Ellipse 2979">
              <a:extLst>
                <a:ext uri="{FF2B5EF4-FFF2-40B4-BE49-F238E27FC236}">
                  <a16:creationId xmlns:a16="http://schemas.microsoft.com/office/drawing/2014/main" id="{7EA8DDE1-E40E-0835-7879-8040DCCBEA92}"/>
                </a:ext>
              </a:extLst>
            </p:cNvPr>
            <p:cNvSpPr/>
            <p:nvPr/>
          </p:nvSpPr>
          <p:spPr>
            <a:xfrm>
              <a:off x="-49539075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1" name="Ellipse 2980">
              <a:extLst>
                <a:ext uri="{FF2B5EF4-FFF2-40B4-BE49-F238E27FC236}">
                  <a16:creationId xmlns:a16="http://schemas.microsoft.com/office/drawing/2014/main" id="{8F1672EF-14B4-7351-C34B-8875106B705A}"/>
                </a:ext>
              </a:extLst>
            </p:cNvPr>
            <p:cNvSpPr/>
            <p:nvPr/>
          </p:nvSpPr>
          <p:spPr>
            <a:xfrm>
              <a:off x="-52678862" y="-868253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2" name="Ellipse 2981">
              <a:extLst>
                <a:ext uri="{FF2B5EF4-FFF2-40B4-BE49-F238E27FC236}">
                  <a16:creationId xmlns:a16="http://schemas.microsoft.com/office/drawing/2014/main" id="{B5428018-3245-81F7-B781-B55C5C2DBC70}"/>
                </a:ext>
              </a:extLst>
            </p:cNvPr>
            <p:cNvSpPr/>
            <p:nvPr/>
          </p:nvSpPr>
          <p:spPr>
            <a:xfrm>
              <a:off x="-49090120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3" name="Ellipse 2982">
              <a:extLst>
                <a:ext uri="{FF2B5EF4-FFF2-40B4-BE49-F238E27FC236}">
                  <a16:creationId xmlns:a16="http://schemas.microsoft.com/office/drawing/2014/main" id="{4675C395-E497-FA92-EB55-621AD43899DC}"/>
                </a:ext>
              </a:extLst>
            </p:cNvPr>
            <p:cNvSpPr/>
            <p:nvPr/>
          </p:nvSpPr>
          <p:spPr>
            <a:xfrm>
              <a:off x="-49332280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4" name="Ellipse 2983">
              <a:extLst>
                <a:ext uri="{FF2B5EF4-FFF2-40B4-BE49-F238E27FC236}">
                  <a16:creationId xmlns:a16="http://schemas.microsoft.com/office/drawing/2014/main" id="{8CCFF104-5CCB-4008-ED8B-FF5BA7EB15C7}"/>
                </a:ext>
              </a:extLst>
            </p:cNvPr>
            <p:cNvSpPr/>
            <p:nvPr/>
          </p:nvSpPr>
          <p:spPr>
            <a:xfrm>
              <a:off x="-52230229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5" name="Ellipse 2984">
              <a:extLst>
                <a:ext uri="{FF2B5EF4-FFF2-40B4-BE49-F238E27FC236}">
                  <a16:creationId xmlns:a16="http://schemas.microsoft.com/office/drawing/2014/main" id="{8DA22E00-C513-BDB9-C0C0-D58DFC6C24D0}"/>
                </a:ext>
              </a:extLst>
            </p:cNvPr>
            <p:cNvSpPr/>
            <p:nvPr/>
          </p:nvSpPr>
          <p:spPr>
            <a:xfrm>
              <a:off x="-52091345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6" name="Ellipse 2985">
              <a:extLst>
                <a:ext uri="{FF2B5EF4-FFF2-40B4-BE49-F238E27FC236}">
                  <a16:creationId xmlns:a16="http://schemas.microsoft.com/office/drawing/2014/main" id="{2A13F150-E7E4-6C22-542D-436A1EB58700}"/>
                </a:ext>
              </a:extLst>
            </p:cNvPr>
            <p:cNvSpPr/>
            <p:nvPr/>
          </p:nvSpPr>
          <p:spPr>
            <a:xfrm>
              <a:off x="-49125163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7" name="Ellipse 2986">
              <a:extLst>
                <a:ext uri="{FF2B5EF4-FFF2-40B4-BE49-F238E27FC236}">
                  <a16:creationId xmlns:a16="http://schemas.microsoft.com/office/drawing/2014/main" id="{8DBDAE3B-21C5-36F7-BB21-46902E5C4AA0}"/>
                </a:ext>
              </a:extLst>
            </p:cNvPr>
            <p:cNvSpPr/>
            <p:nvPr/>
          </p:nvSpPr>
          <p:spPr>
            <a:xfrm>
              <a:off x="-52471342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8" name="Ellipse 2987">
              <a:extLst>
                <a:ext uri="{FF2B5EF4-FFF2-40B4-BE49-F238E27FC236}">
                  <a16:creationId xmlns:a16="http://schemas.microsoft.com/office/drawing/2014/main" id="{AAA46827-21F3-AA04-CD02-F193C69A5370}"/>
                </a:ext>
              </a:extLst>
            </p:cNvPr>
            <p:cNvSpPr/>
            <p:nvPr/>
          </p:nvSpPr>
          <p:spPr>
            <a:xfrm>
              <a:off x="-49297479" y="-820554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9" name="Ellipse 2988">
              <a:extLst>
                <a:ext uri="{FF2B5EF4-FFF2-40B4-BE49-F238E27FC236}">
                  <a16:creationId xmlns:a16="http://schemas.microsoft.com/office/drawing/2014/main" id="{DEFC2ACF-B054-3640-D1CE-C89DCEFA42F5}"/>
                </a:ext>
              </a:extLst>
            </p:cNvPr>
            <p:cNvSpPr/>
            <p:nvPr/>
          </p:nvSpPr>
          <p:spPr>
            <a:xfrm>
              <a:off x="-48918287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0" name="Ellipse 2989">
              <a:extLst>
                <a:ext uri="{FF2B5EF4-FFF2-40B4-BE49-F238E27FC236}">
                  <a16:creationId xmlns:a16="http://schemas.microsoft.com/office/drawing/2014/main" id="{CD071200-E078-68D3-D7B4-C30FF839FAE1}"/>
                </a:ext>
              </a:extLst>
            </p:cNvPr>
            <p:cNvSpPr/>
            <p:nvPr/>
          </p:nvSpPr>
          <p:spPr>
            <a:xfrm>
              <a:off x="-51816236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1" name="Ellipse 2990">
              <a:extLst>
                <a:ext uri="{FF2B5EF4-FFF2-40B4-BE49-F238E27FC236}">
                  <a16:creationId xmlns:a16="http://schemas.microsoft.com/office/drawing/2014/main" id="{7328B020-2FB9-DE0F-402D-EC388904AC1B}"/>
                </a:ext>
              </a:extLst>
            </p:cNvPr>
            <p:cNvSpPr/>
            <p:nvPr/>
          </p:nvSpPr>
          <p:spPr>
            <a:xfrm>
              <a:off x="-51677352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2" name="Ellipse 2991">
              <a:extLst>
                <a:ext uri="{FF2B5EF4-FFF2-40B4-BE49-F238E27FC236}">
                  <a16:creationId xmlns:a16="http://schemas.microsoft.com/office/drawing/2014/main" id="{B01DBBDD-9D09-4EB8-5F3F-2F11613639FD}"/>
                </a:ext>
              </a:extLst>
            </p:cNvPr>
            <p:cNvSpPr/>
            <p:nvPr/>
          </p:nvSpPr>
          <p:spPr>
            <a:xfrm>
              <a:off x="-48711170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3" name="Ellipse 2992">
              <a:extLst>
                <a:ext uri="{FF2B5EF4-FFF2-40B4-BE49-F238E27FC236}">
                  <a16:creationId xmlns:a16="http://schemas.microsoft.com/office/drawing/2014/main" id="{DF9FBCD8-04B8-62A7-E9ED-B5DBF69535E0}"/>
                </a:ext>
              </a:extLst>
            </p:cNvPr>
            <p:cNvSpPr/>
            <p:nvPr/>
          </p:nvSpPr>
          <p:spPr>
            <a:xfrm>
              <a:off x="-52678217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4" name="Ellipse 2993">
              <a:extLst>
                <a:ext uri="{FF2B5EF4-FFF2-40B4-BE49-F238E27FC236}">
                  <a16:creationId xmlns:a16="http://schemas.microsoft.com/office/drawing/2014/main" id="{A43389C8-0ABE-88C4-9BDC-31365C662E48}"/>
                </a:ext>
              </a:extLst>
            </p:cNvPr>
            <p:cNvSpPr/>
            <p:nvPr/>
          </p:nvSpPr>
          <p:spPr>
            <a:xfrm>
              <a:off x="-49367243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5" name="Ellipse 2994">
              <a:extLst>
                <a:ext uri="{FF2B5EF4-FFF2-40B4-BE49-F238E27FC236}">
                  <a16:creationId xmlns:a16="http://schemas.microsoft.com/office/drawing/2014/main" id="{CF407078-7CDD-EA14-D7E6-45EDCFF0F9CF}"/>
                </a:ext>
              </a:extLst>
            </p:cNvPr>
            <p:cNvSpPr/>
            <p:nvPr/>
          </p:nvSpPr>
          <p:spPr>
            <a:xfrm>
              <a:off x="-48504295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6" name="Ellipse 2995">
              <a:extLst>
                <a:ext uri="{FF2B5EF4-FFF2-40B4-BE49-F238E27FC236}">
                  <a16:creationId xmlns:a16="http://schemas.microsoft.com/office/drawing/2014/main" id="{92B43DCB-9CE5-5DDB-75F5-0FFD205F65DD}"/>
                </a:ext>
              </a:extLst>
            </p:cNvPr>
            <p:cNvSpPr/>
            <p:nvPr/>
          </p:nvSpPr>
          <p:spPr>
            <a:xfrm>
              <a:off x="-52436943" y="-65919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7" name="Ellipse 2996">
              <a:extLst>
                <a:ext uri="{FF2B5EF4-FFF2-40B4-BE49-F238E27FC236}">
                  <a16:creationId xmlns:a16="http://schemas.microsoft.com/office/drawing/2014/main" id="{2DBD81B2-B361-384B-15BA-59BDD8F746E2}"/>
                </a:ext>
              </a:extLst>
            </p:cNvPr>
            <p:cNvSpPr/>
            <p:nvPr/>
          </p:nvSpPr>
          <p:spPr>
            <a:xfrm>
              <a:off x="-52885334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8" name="Ellipse 2997">
              <a:extLst>
                <a:ext uri="{FF2B5EF4-FFF2-40B4-BE49-F238E27FC236}">
                  <a16:creationId xmlns:a16="http://schemas.microsoft.com/office/drawing/2014/main" id="{D517DA33-5685-10C9-7A0F-91046B714316}"/>
                </a:ext>
              </a:extLst>
            </p:cNvPr>
            <p:cNvSpPr/>
            <p:nvPr/>
          </p:nvSpPr>
          <p:spPr>
            <a:xfrm>
              <a:off x="-53161491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9" name="Ellipse 2998">
              <a:extLst>
                <a:ext uri="{FF2B5EF4-FFF2-40B4-BE49-F238E27FC236}">
                  <a16:creationId xmlns:a16="http://schemas.microsoft.com/office/drawing/2014/main" id="{7E86F30F-E1C8-496F-2C70-D24E818DD038}"/>
                </a:ext>
              </a:extLst>
            </p:cNvPr>
            <p:cNvSpPr/>
            <p:nvPr/>
          </p:nvSpPr>
          <p:spPr>
            <a:xfrm>
              <a:off x="-51402243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0" name="Ellipse 2999">
              <a:extLst>
                <a:ext uri="{FF2B5EF4-FFF2-40B4-BE49-F238E27FC236}">
                  <a16:creationId xmlns:a16="http://schemas.microsoft.com/office/drawing/2014/main" id="{541A9CAC-EF37-7214-5832-C758E8F08AE8}"/>
                </a:ext>
              </a:extLst>
            </p:cNvPr>
            <p:cNvSpPr/>
            <p:nvPr/>
          </p:nvSpPr>
          <p:spPr>
            <a:xfrm>
              <a:off x="-50884330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1" name="Ellipse 3000">
              <a:extLst>
                <a:ext uri="{FF2B5EF4-FFF2-40B4-BE49-F238E27FC236}">
                  <a16:creationId xmlns:a16="http://schemas.microsoft.com/office/drawing/2014/main" id="{65D18725-E1A5-6951-8810-E0C885E69A2C}"/>
                </a:ext>
              </a:extLst>
            </p:cNvPr>
            <p:cNvSpPr/>
            <p:nvPr/>
          </p:nvSpPr>
          <p:spPr>
            <a:xfrm>
              <a:off x="-51263440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2" name="Ellipse 3001">
              <a:extLst>
                <a:ext uri="{FF2B5EF4-FFF2-40B4-BE49-F238E27FC236}">
                  <a16:creationId xmlns:a16="http://schemas.microsoft.com/office/drawing/2014/main" id="{D9A1EF2B-7B2D-6FAD-25FC-CE353A544F82}"/>
                </a:ext>
              </a:extLst>
            </p:cNvPr>
            <p:cNvSpPr/>
            <p:nvPr/>
          </p:nvSpPr>
          <p:spPr>
            <a:xfrm>
              <a:off x="-49504112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3" name="Ellipse 3002">
              <a:extLst>
                <a:ext uri="{FF2B5EF4-FFF2-40B4-BE49-F238E27FC236}">
                  <a16:creationId xmlns:a16="http://schemas.microsoft.com/office/drawing/2014/main" id="{A923D37D-5A9E-4BD3-F45C-843E128FC59E}"/>
                </a:ext>
              </a:extLst>
            </p:cNvPr>
            <p:cNvSpPr/>
            <p:nvPr/>
          </p:nvSpPr>
          <p:spPr>
            <a:xfrm>
              <a:off x="-50504977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4" name="Ellipse 3003">
              <a:extLst>
                <a:ext uri="{FF2B5EF4-FFF2-40B4-BE49-F238E27FC236}">
                  <a16:creationId xmlns:a16="http://schemas.microsoft.com/office/drawing/2014/main" id="{058B6775-789C-7D43-34C9-0D71729ECCD7}"/>
                </a:ext>
              </a:extLst>
            </p:cNvPr>
            <p:cNvSpPr/>
            <p:nvPr/>
          </p:nvSpPr>
          <p:spPr>
            <a:xfrm>
              <a:off x="-50988251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5" name="Ellipse 3004">
              <a:extLst>
                <a:ext uri="{FF2B5EF4-FFF2-40B4-BE49-F238E27FC236}">
                  <a16:creationId xmlns:a16="http://schemas.microsoft.com/office/drawing/2014/main" id="{1790DCF0-A3D0-0B47-DD35-CFB6C909302A}"/>
                </a:ext>
              </a:extLst>
            </p:cNvPr>
            <p:cNvSpPr/>
            <p:nvPr/>
          </p:nvSpPr>
          <p:spPr>
            <a:xfrm>
              <a:off x="-52850936" y="-65919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6" name="Ellipse 3005">
              <a:extLst>
                <a:ext uri="{FF2B5EF4-FFF2-40B4-BE49-F238E27FC236}">
                  <a16:creationId xmlns:a16="http://schemas.microsoft.com/office/drawing/2014/main" id="{A0C506C6-9CF8-DD8C-1692-60ADA6CF0AD5}"/>
                </a:ext>
              </a:extLst>
            </p:cNvPr>
            <p:cNvSpPr/>
            <p:nvPr/>
          </p:nvSpPr>
          <p:spPr>
            <a:xfrm>
              <a:off x="-50849448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7" name="Ellipse 3006">
              <a:extLst>
                <a:ext uri="{FF2B5EF4-FFF2-40B4-BE49-F238E27FC236}">
                  <a16:creationId xmlns:a16="http://schemas.microsoft.com/office/drawing/2014/main" id="{33D8243F-2E04-7D59-78C8-E77CF15D895A}"/>
                </a:ext>
              </a:extLst>
            </p:cNvPr>
            <p:cNvSpPr/>
            <p:nvPr/>
          </p:nvSpPr>
          <p:spPr>
            <a:xfrm>
              <a:off x="-50574258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8" name="Ellipse 3007">
              <a:extLst>
                <a:ext uri="{FF2B5EF4-FFF2-40B4-BE49-F238E27FC236}">
                  <a16:creationId xmlns:a16="http://schemas.microsoft.com/office/drawing/2014/main" id="{A9B84D1A-9089-6F56-8297-10ED0554A0FF}"/>
                </a:ext>
              </a:extLst>
            </p:cNvPr>
            <p:cNvSpPr/>
            <p:nvPr/>
          </p:nvSpPr>
          <p:spPr>
            <a:xfrm>
              <a:off x="-53264928" y="-65919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9" name="Ellipse 3008">
              <a:extLst>
                <a:ext uri="{FF2B5EF4-FFF2-40B4-BE49-F238E27FC236}">
                  <a16:creationId xmlns:a16="http://schemas.microsoft.com/office/drawing/2014/main" id="{6B09018A-90F2-E800-38DE-5F80327766F7}"/>
                </a:ext>
              </a:extLst>
            </p:cNvPr>
            <p:cNvSpPr/>
            <p:nvPr/>
          </p:nvSpPr>
          <p:spPr>
            <a:xfrm>
              <a:off x="-52402061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0" name="Ellipse 3009">
              <a:extLst>
                <a:ext uri="{FF2B5EF4-FFF2-40B4-BE49-F238E27FC236}">
                  <a16:creationId xmlns:a16="http://schemas.microsoft.com/office/drawing/2014/main" id="{72571FDB-6414-1ACB-63FC-D9B248B689AF}"/>
                </a:ext>
              </a:extLst>
            </p:cNvPr>
            <p:cNvSpPr/>
            <p:nvPr/>
          </p:nvSpPr>
          <p:spPr>
            <a:xfrm>
              <a:off x="-52333505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1" name="Ellipse 3010">
              <a:extLst>
                <a:ext uri="{FF2B5EF4-FFF2-40B4-BE49-F238E27FC236}">
                  <a16:creationId xmlns:a16="http://schemas.microsoft.com/office/drawing/2014/main" id="{AFA44BB6-84EB-447B-0241-22FF9FDC7728}"/>
                </a:ext>
              </a:extLst>
            </p:cNvPr>
            <p:cNvSpPr/>
            <p:nvPr/>
          </p:nvSpPr>
          <p:spPr>
            <a:xfrm>
              <a:off x="-49781235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2" name="Ellipse 3011">
              <a:extLst>
                <a:ext uri="{FF2B5EF4-FFF2-40B4-BE49-F238E27FC236}">
                  <a16:creationId xmlns:a16="http://schemas.microsoft.com/office/drawing/2014/main" id="{051350CA-1BF7-EF78-BBA1-9AF50CCC459F}"/>
                </a:ext>
              </a:extLst>
            </p:cNvPr>
            <p:cNvSpPr/>
            <p:nvPr/>
          </p:nvSpPr>
          <p:spPr>
            <a:xfrm>
              <a:off x="-48676127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3" name="Ellipse 3012">
              <a:extLst>
                <a:ext uri="{FF2B5EF4-FFF2-40B4-BE49-F238E27FC236}">
                  <a16:creationId xmlns:a16="http://schemas.microsoft.com/office/drawing/2014/main" id="{39838049-D6E1-D9AE-B256-1EF6F07BC3DA}"/>
                </a:ext>
              </a:extLst>
            </p:cNvPr>
            <p:cNvSpPr/>
            <p:nvPr/>
          </p:nvSpPr>
          <p:spPr>
            <a:xfrm>
              <a:off x="-53299327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4" name="Ellipse 3013">
              <a:extLst>
                <a:ext uri="{FF2B5EF4-FFF2-40B4-BE49-F238E27FC236}">
                  <a16:creationId xmlns:a16="http://schemas.microsoft.com/office/drawing/2014/main" id="{992FA0A4-F136-8A57-5EDC-87D4E267E07C}"/>
                </a:ext>
              </a:extLst>
            </p:cNvPr>
            <p:cNvSpPr/>
            <p:nvPr/>
          </p:nvSpPr>
          <p:spPr>
            <a:xfrm>
              <a:off x="-50160265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5" name="Ellipse 3014">
              <a:extLst>
                <a:ext uri="{FF2B5EF4-FFF2-40B4-BE49-F238E27FC236}">
                  <a16:creationId xmlns:a16="http://schemas.microsoft.com/office/drawing/2014/main" id="{44106E17-5152-07B9-9644-81A9D4F431A2}"/>
                </a:ext>
              </a:extLst>
            </p:cNvPr>
            <p:cNvSpPr/>
            <p:nvPr/>
          </p:nvSpPr>
          <p:spPr>
            <a:xfrm>
              <a:off x="-50746090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6" name="Ellipse 3015">
              <a:extLst>
                <a:ext uri="{FF2B5EF4-FFF2-40B4-BE49-F238E27FC236}">
                  <a16:creationId xmlns:a16="http://schemas.microsoft.com/office/drawing/2014/main" id="{4DA3CD7B-2AC9-3FD2-281D-4BF1EDF91B8B}"/>
                </a:ext>
              </a:extLst>
            </p:cNvPr>
            <p:cNvSpPr/>
            <p:nvPr/>
          </p:nvSpPr>
          <p:spPr>
            <a:xfrm>
              <a:off x="-48953250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7" name="Ellipse 3016">
              <a:extLst>
                <a:ext uri="{FF2B5EF4-FFF2-40B4-BE49-F238E27FC236}">
                  <a16:creationId xmlns:a16="http://schemas.microsoft.com/office/drawing/2014/main" id="{3FFD8C9A-7B0D-9EDE-409C-1EB202F1C3EB}"/>
                </a:ext>
              </a:extLst>
            </p:cNvPr>
            <p:cNvSpPr/>
            <p:nvPr/>
          </p:nvSpPr>
          <p:spPr>
            <a:xfrm>
              <a:off x="-49918105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8" name="Ellipse 3017">
              <a:extLst>
                <a:ext uri="{FF2B5EF4-FFF2-40B4-BE49-F238E27FC236}">
                  <a16:creationId xmlns:a16="http://schemas.microsoft.com/office/drawing/2014/main" id="{951DEF10-C031-3145-6D6B-093A889EA62D}"/>
                </a:ext>
              </a:extLst>
            </p:cNvPr>
            <p:cNvSpPr/>
            <p:nvPr/>
          </p:nvSpPr>
          <p:spPr>
            <a:xfrm>
              <a:off x="-51160083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9" name="Ellipse 3018">
              <a:extLst>
                <a:ext uri="{FF2B5EF4-FFF2-40B4-BE49-F238E27FC236}">
                  <a16:creationId xmlns:a16="http://schemas.microsoft.com/office/drawing/2014/main" id="{FC188F83-6EFE-F04F-7EDE-51EB0C3BB5F3}"/>
                </a:ext>
              </a:extLst>
            </p:cNvPr>
            <p:cNvSpPr/>
            <p:nvPr/>
          </p:nvSpPr>
          <p:spPr>
            <a:xfrm>
              <a:off x="-49090120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0" name="Ellipse 3019">
              <a:extLst>
                <a:ext uri="{FF2B5EF4-FFF2-40B4-BE49-F238E27FC236}">
                  <a16:creationId xmlns:a16="http://schemas.microsoft.com/office/drawing/2014/main" id="{D154D01A-243C-2B63-AFB1-DBE09D4A862F}"/>
                </a:ext>
              </a:extLst>
            </p:cNvPr>
            <p:cNvSpPr/>
            <p:nvPr/>
          </p:nvSpPr>
          <p:spPr>
            <a:xfrm>
              <a:off x="-49987064" y="-820522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1" name="Ellipse 3020">
              <a:extLst>
                <a:ext uri="{FF2B5EF4-FFF2-40B4-BE49-F238E27FC236}">
                  <a16:creationId xmlns:a16="http://schemas.microsoft.com/office/drawing/2014/main" id="{54D0F8E2-86B7-501B-6CF2-0A57833B136C}"/>
                </a:ext>
              </a:extLst>
            </p:cNvPr>
            <p:cNvSpPr/>
            <p:nvPr/>
          </p:nvSpPr>
          <p:spPr>
            <a:xfrm>
              <a:off x="-47055200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2" name="Ellipse 3021">
              <a:extLst>
                <a:ext uri="{FF2B5EF4-FFF2-40B4-BE49-F238E27FC236}">
                  <a16:creationId xmlns:a16="http://schemas.microsoft.com/office/drawing/2014/main" id="{EC540A68-0B0E-CA62-EB37-F5583D31C0CB}"/>
                </a:ext>
              </a:extLst>
            </p:cNvPr>
            <p:cNvSpPr/>
            <p:nvPr/>
          </p:nvSpPr>
          <p:spPr>
            <a:xfrm>
              <a:off x="-49367243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3" name="Ellipse 3022">
              <a:extLst>
                <a:ext uri="{FF2B5EF4-FFF2-40B4-BE49-F238E27FC236}">
                  <a16:creationId xmlns:a16="http://schemas.microsoft.com/office/drawing/2014/main" id="{D51D5194-2CBE-31D8-00EF-F9399CDCB885}"/>
                </a:ext>
              </a:extLst>
            </p:cNvPr>
            <p:cNvSpPr/>
            <p:nvPr/>
          </p:nvSpPr>
          <p:spPr>
            <a:xfrm>
              <a:off x="-49504112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4" name="Ellipse 3023">
              <a:extLst>
                <a:ext uri="{FF2B5EF4-FFF2-40B4-BE49-F238E27FC236}">
                  <a16:creationId xmlns:a16="http://schemas.microsoft.com/office/drawing/2014/main" id="{2F4BE208-091A-9525-3EAB-897ABF7A8DCF}"/>
                </a:ext>
              </a:extLst>
            </p:cNvPr>
            <p:cNvSpPr/>
            <p:nvPr/>
          </p:nvSpPr>
          <p:spPr>
            <a:xfrm>
              <a:off x="-50746090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5" name="Ellipse 3024">
              <a:extLst>
                <a:ext uri="{FF2B5EF4-FFF2-40B4-BE49-F238E27FC236}">
                  <a16:creationId xmlns:a16="http://schemas.microsoft.com/office/drawing/2014/main" id="{2DEA0AA1-0DF6-6C2B-D53A-7D0AADD511B8}"/>
                </a:ext>
              </a:extLst>
            </p:cNvPr>
            <p:cNvSpPr/>
            <p:nvPr/>
          </p:nvSpPr>
          <p:spPr>
            <a:xfrm>
              <a:off x="-50195228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6" name="Ellipse 3025">
              <a:extLst>
                <a:ext uri="{FF2B5EF4-FFF2-40B4-BE49-F238E27FC236}">
                  <a16:creationId xmlns:a16="http://schemas.microsoft.com/office/drawing/2014/main" id="{FC5877FA-3127-6DC7-5C3C-55DD23BAAD77}"/>
                </a:ext>
              </a:extLst>
            </p:cNvPr>
            <p:cNvSpPr/>
            <p:nvPr/>
          </p:nvSpPr>
          <p:spPr>
            <a:xfrm>
              <a:off x="-49918105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7" name="Ellipse 3026">
              <a:extLst>
                <a:ext uri="{FF2B5EF4-FFF2-40B4-BE49-F238E27FC236}">
                  <a16:creationId xmlns:a16="http://schemas.microsoft.com/office/drawing/2014/main" id="{88200D29-8464-7337-C303-9D2F047610F8}"/>
                </a:ext>
              </a:extLst>
            </p:cNvPr>
            <p:cNvSpPr/>
            <p:nvPr/>
          </p:nvSpPr>
          <p:spPr>
            <a:xfrm>
              <a:off x="-50470337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8" name="Ellipse 3027">
              <a:extLst>
                <a:ext uri="{FF2B5EF4-FFF2-40B4-BE49-F238E27FC236}">
                  <a16:creationId xmlns:a16="http://schemas.microsoft.com/office/drawing/2014/main" id="{E4F96521-9F4C-0477-5EA8-2205BE8D36F6}"/>
                </a:ext>
              </a:extLst>
            </p:cNvPr>
            <p:cNvSpPr/>
            <p:nvPr/>
          </p:nvSpPr>
          <p:spPr>
            <a:xfrm>
              <a:off x="-50470337" y="-665130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9" name="Ellipse 3028">
              <a:extLst>
                <a:ext uri="{FF2B5EF4-FFF2-40B4-BE49-F238E27FC236}">
                  <a16:creationId xmlns:a16="http://schemas.microsoft.com/office/drawing/2014/main" id="{CDB42269-2FC6-875A-4C2E-094A81BCA531}"/>
                </a:ext>
              </a:extLst>
            </p:cNvPr>
            <p:cNvSpPr/>
            <p:nvPr/>
          </p:nvSpPr>
          <p:spPr>
            <a:xfrm>
              <a:off x="-50401056" y="-820522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0" name="Ellipse 3029">
              <a:extLst>
                <a:ext uri="{FF2B5EF4-FFF2-40B4-BE49-F238E27FC236}">
                  <a16:creationId xmlns:a16="http://schemas.microsoft.com/office/drawing/2014/main" id="{16E27D40-60E7-C744-0C5C-52C261E1269E}"/>
                </a:ext>
              </a:extLst>
            </p:cNvPr>
            <p:cNvSpPr/>
            <p:nvPr/>
          </p:nvSpPr>
          <p:spPr>
            <a:xfrm>
              <a:off x="-50332098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1" name="Ellipse 3030">
              <a:extLst>
                <a:ext uri="{FF2B5EF4-FFF2-40B4-BE49-F238E27FC236}">
                  <a16:creationId xmlns:a16="http://schemas.microsoft.com/office/drawing/2014/main" id="{695AF7B0-2EAE-260C-3CAB-20349C118BBC}"/>
                </a:ext>
              </a:extLst>
            </p:cNvPr>
            <p:cNvSpPr/>
            <p:nvPr/>
          </p:nvSpPr>
          <p:spPr>
            <a:xfrm>
              <a:off x="-50332098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2" name="Ellipse 3031">
              <a:extLst>
                <a:ext uri="{FF2B5EF4-FFF2-40B4-BE49-F238E27FC236}">
                  <a16:creationId xmlns:a16="http://schemas.microsoft.com/office/drawing/2014/main" id="{8CB845E3-399B-A823-7520-711B40B0054B}"/>
                </a:ext>
              </a:extLst>
            </p:cNvPr>
            <p:cNvSpPr/>
            <p:nvPr/>
          </p:nvSpPr>
          <p:spPr>
            <a:xfrm>
              <a:off x="-50194422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3" name="Ellipse 3032">
              <a:extLst>
                <a:ext uri="{FF2B5EF4-FFF2-40B4-BE49-F238E27FC236}">
                  <a16:creationId xmlns:a16="http://schemas.microsoft.com/office/drawing/2014/main" id="{7341DE66-DB0E-966F-2076-5E391E190BF8}"/>
                </a:ext>
              </a:extLst>
            </p:cNvPr>
            <p:cNvSpPr/>
            <p:nvPr/>
          </p:nvSpPr>
          <p:spPr>
            <a:xfrm>
              <a:off x="-48435095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4" name="Ellipse 3033">
              <a:extLst>
                <a:ext uri="{FF2B5EF4-FFF2-40B4-BE49-F238E27FC236}">
                  <a16:creationId xmlns:a16="http://schemas.microsoft.com/office/drawing/2014/main" id="{728ACEB8-7C6E-8C41-5D5F-AC4409C8B02E}"/>
                </a:ext>
              </a:extLst>
            </p:cNvPr>
            <p:cNvSpPr/>
            <p:nvPr/>
          </p:nvSpPr>
          <p:spPr>
            <a:xfrm>
              <a:off x="-48365733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5" name="Ellipse 3034">
              <a:extLst>
                <a:ext uri="{FF2B5EF4-FFF2-40B4-BE49-F238E27FC236}">
                  <a16:creationId xmlns:a16="http://schemas.microsoft.com/office/drawing/2014/main" id="{4B3984A6-E19C-2AD2-553B-E096F01B3472}"/>
                </a:ext>
              </a:extLst>
            </p:cNvPr>
            <p:cNvSpPr/>
            <p:nvPr/>
          </p:nvSpPr>
          <p:spPr>
            <a:xfrm>
              <a:off x="-50608415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6" name="Ellipse 3035">
              <a:extLst>
                <a:ext uri="{FF2B5EF4-FFF2-40B4-BE49-F238E27FC236}">
                  <a16:creationId xmlns:a16="http://schemas.microsoft.com/office/drawing/2014/main" id="{6F9FAEA2-0339-62C0-F177-1C89512E451E}"/>
                </a:ext>
              </a:extLst>
            </p:cNvPr>
            <p:cNvSpPr/>
            <p:nvPr/>
          </p:nvSpPr>
          <p:spPr>
            <a:xfrm>
              <a:off x="-48779726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7" name="Ellipse 3036">
              <a:extLst>
                <a:ext uri="{FF2B5EF4-FFF2-40B4-BE49-F238E27FC236}">
                  <a16:creationId xmlns:a16="http://schemas.microsoft.com/office/drawing/2014/main" id="{A51D65D7-736B-521A-ADE4-12618738FF6D}"/>
                </a:ext>
              </a:extLst>
            </p:cNvPr>
            <p:cNvSpPr/>
            <p:nvPr/>
          </p:nvSpPr>
          <p:spPr>
            <a:xfrm>
              <a:off x="-49780430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8" name="Ellipse 3037">
              <a:extLst>
                <a:ext uri="{FF2B5EF4-FFF2-40B4-BE49-F238E27FC236}">
                  <a16:creationId xmlns:a16="http://schemas.microsoft.com/office/drawing/2014/main" id="{26AA19B9-A6D5-ABC3-579E-29818C926873}"/>
                </a:ext>
              </a:extLst>
            </p:cNvPr>
            <p:cNvSpPr/>
            <p:nvPr/>
          </p:nvSpPr>
          <p:spPr>
            <a:xfrm>
              <a:off x="-48849087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9" name="Ellipse 3038">
              <a:extLst>
                <a:ext uri="{FF2B5EF4-FFF2-40B4-BE49-F238E27FC236}">
                  <a16:creationId xmlns:a16="http://schemas.microsoft.com/office/drawing/2014/main" id="{2728E881-A206-91CD-DDCB-A48F6123D211}"/>
                </a:ext>
              </a:extLst>
            </p:cNvPr>
            <p:cNvSpPr/>
            <p:nvPr/>
          </p:nvSpPr>
          <p:spPr>
            <a:xfrm>
              <a:off x="-47193117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0" name="Ellipse 3039">
              <a:extLst>
                <a:ext uri="{FF2B5EF4-FFF2-40B4-BE49-F238E27FC236}">
                  <a16:creationId xmlns:a16="http://schemas.microsoft.com/office/drawing/2014/main" id="{A9ABA033-70C5-D856-2C57-EE96845DE660}"/>
                </a:ext>
              </a:extLst>
            </p:cNvPr>
            <p:cNvSpPr/>
            <p:nvPr/>
          </p:nvSpPr>
          <p:spPr>
            <a:xfrm>
              <a:off x="-49193719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1" name="Ellipse 3040">
              <a:extLst>
                <a:ext uri="{FF2B5EF4-FFF2-40B4-BE49-F238E27FC236}">
                  <a16:creationId xmlns:a16="http://schemas.microsoft.com/office/drawing/2014/main" id="{B18504E9-1E11-63AC-9A04-5389C68DA6FD}"/>
                </a:ext>
              </a:extLst>
            </p:cNvPr>
            <p:cNvSpPr/>
            <p:nvPr/>
          </p:nvSpPr>
          <p:spPr>
            <a:xfrm>
              <a:off x="-50814565" y="-665114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2" name="Ellipse 3041">
              <a:extLst>
                <a:ext uri="{FF2B5EF4-FFF2-40B4-BE49-F238E27FC236}">
                  <a16:creationId xmlns:a16="http://schemas.microsoft.com/office/drawing/2014/main" id="{292FA59F-32D0-242A-52EC-11408EE00057}"/>
                </a:ext>
              </a:extLst>
            </p:cNvPr>
            <p:cNvSpPr/>
            <p:nvPr/>
          </p:nvSpPr>
          <p:spPr>
            <a:xfrm>
              <a:off x="-49263080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3" name="Ellipse 3042">
              <a:extLst>
                <a:ext uri="{FF2B5EF4-FFF2-40B4-BE49-F238E27FC236}">
                  <a16:creationId xmlns:a16="http://schemas.microsoft.com/office/drawing/2014/main" id="{CBF175D9-F869-839A-88D9-803E0DE04365}"/>
                </a:ext>
              </a:extLst>
            </p:cNvPr>
            <p:cNvSpPr/>
            <p:nvPr/>
          </p:nvSpPr>
          <p:spPr>
            <a:xfrm>
              <a:off x="-48262296" y="-462071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4" name="Ellipse 3043">
              <a:extLst>
                <a:ext uri="{FF2B5EF4-FFF2-40B4-BE49-F238E27FC236}">
                  <a16:creationId xmlns:a16="http://schemas.microsoft.com/office/drawing/2014/main" id="{828CAA1F-8731-A127-9CA2-0D757B0BF570}"/>
                </a:ext>
              </a:extLst>
            </p:cNvPr>
            <p:cNvSpPr/>
            <p:nvPr/>
          </p:nvSpPr>
          <p:spPr>
            <a:xfrm>
              <a:off x="-51022408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5" name="Ellipse 3044">
              <a:extLst>
                <a:ext uri="{FF2B5EF4-FFF2-40B4-BE49-F238E27FC236}">
                  <a16:creationId xmlns:a16="http://schemas.microsoft.com/office/drawing/2014/main" id="{DCDF6DD6-009C-C528-8786-34E45882BB93}"/>
                </a:ext>
              </a:extLst>
            </p:cNvPr>
            <p:cNvSpPr/>
            <p:nvPr/>
          </p:nvSpPr>
          <p:spPr>
            <a:xfrm>
              <a:off x="-49607711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6" name="Ellipse 3045">
              <a:extLst>
                <a:ext uri="{FF2B5EF4-FFF2-40B4-BE49-F238E27FC236}">
                  <a16:creationId xmlns:a16="http://schemas.microsoft.com/office/drawing/2014/main" id="{FA36DBAA-532F-9058-CB4C-9A8391F81D07}"/>
                </a:ext>
              </a:extLst>
            </p:cNvPr>
            <p:cNvSpPr/>
            <p:nvPr/>
          </p:nvSpPr>
          <p:spPr>
            <a:xfrm>
              <a:off x="-50573372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7" name="Ellipse 3046">
              <a:extLst>
                <a:ext uri="{FF2B5EF4-FFF2-40B4-BE49-F238E27FC236}">
                  <a16:creationId xmlns:a16="http://schemas.microsoft.com/office/drawing/2014/main" id="{6F764EF2-1814-3339-6C04-DEDB851A6D37}"/>
                </a:ext>
              </a:extLst>
            </p:cNvPr>
            <p:cNvSpPr/>
            <p:nvPr/>
          </p:nvSpPr>
          <p:spPr>
            <a:xfrm>
              <a:off x="-50608496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8" name="Ellipse 3047">
              <a:extLst>
                <a:ext uri="{FF2B5EF4-FFF2-40B4-BE49-F238E27FC236}">
                  <a16:creationId xmlns:a16="http://schemas.microsoft.com/office/drawing/2014/main" id="{C4E01821-3303-A4B2-3CD8-2C0BD0CF81DD}"/>
                </a:ext>
              </a:extLst>
            </p:cNvPr>
            <p:cNvSpPr/>
            <p:nvPr/>
          </p:nvSpPr>
          <p:spPr>
            <a:xfrm>
              <a:off x="-51228558" y="-665114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9" name="Ellipse 3048">
              <a:extLst>
                <a:ext uri="{FF2B5EF4-FFF2-40B4-BE49-F238E27FC236}">
                  <a16:creationId xmlns:a16="http://schemas.microsoft.com/office/drawing/2014/main" id="{94064918-1069-3851-DD8F-36386FE15766}"/>
                </a:ext>
              </a:extLst>
            </p:cNvPr>
            <p:cNvSpPr/>
            <p:nvPr/>
          </p:nvSpPr>
          <p:spPr>
            <a:xfrm>
              <a:off x="-53574678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0" name="Ellipse 3049">
              <a:extLst>
                <a:ext uri="{FF2B5EF4-FFF2-40B4-BE49-F238E27FC236}">
                  <a16:creationId xmlns:a16="http://schemas.microsoft.com/office/drawing/2014/main" id="{AB523495-5EC3-C00C-B180-738AF0F4DFA2}"/>
                </a:ext>
              </a:extLst>
            </p:cNvPr>
            <p:cNvSpPr/>
            <p:nvPr/>
          </p:nvSpPr>
          <p:spPr>
            <a:xfrm>
              <a:off x="-50021704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1" name="Ellipse 3050">
              <a:extLst>
                <a:ext uri="{FF2B5EF4-FFF2-40B4-BE49-F238E27FC236}">
                  <a16:creationId xmlns:a16="http://schemas.microsoft.com/office/drawing/2014/main" id="{907529B0-A00B-5AD9-2936-04A55C773A2A}"/>
                </a:ext>
              </a:extLst>
            </p:cNvPr>
            <p:cNvSpPr/>
            <p:nvPr/>
          </p:nvSpPr>
          <p:spPr>
            <a:xfrm>
              <a:off x="-48435095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2" name="Ellipse 3051">
              <a:extLst>
                <a:ext uri="{FF2B5EF4-FFF2-40B4-BE49-F238E27FC236}">
                  <a16:creationId xmlns:a16="http://schemas.microsoft.com/office/drawing/2014/main" id="{80AC67F1-CD6C-A9F4-BEE1-F27D37CBA37E}"/>
                </a:ext>
              </a:extLst>
            </p:cNvPr>
            <p:cNvSpPr/>
            <p:nvPr/>
          </p:nvSpPr>
          <p:spPr>
            <a:xfrm>
              <a:off x="-52056543" y="-665114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3" name="Ellipse 3052">
              <a:extLst>
                <a:ext uri="{FF2B5EF4-FFF2-40B4-BE49-F238E27FC236}">
                  <a16:creationId xmlns:a16="http://schemas.microsoft.com/office/drawing/2014/main" id="{65DC2966-EEA3-AE66-85F5-98F55E670F68}"/>
                </a:ext>
              </a:extLst>
            </p:cNvPr>
            <p:cNvSpPr/>
            <p:nvPr/>
          </p:nvSpPr>
          <p:spPr>
            <a:xfrm>
              <a:off x="-50435535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4" name="Ellipse 3053">
              <a:extLst>
                <a:ext uri="{FF2B5EF4-FFF2-40B4-BE49-F238E27FC236}">
                  <a16:creationId xmlns:a16="http://schemas.microsoft.com/office/drawing/2014/main" id="{E80DAE7B-12E5-A416-2221-25BB8316717C}"/>
                </a:ext>
              </a:extLst>
            </p:cNvPr>
            <p:cNvSpPr/>
            <p:nvPr/>
          </p:nvSpPr>
          <p:spPr>
            <a:xfrm>
              <a:off x="-52264305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5" name="Ellipse 3054">
              <a:extLst>
                <a:ext uri="{FF2B5EF4-FFF2-40B4-BE49-F238E27FC236}">
                  <a16:creationId xmlns:a16="http://schemas.microsoft.com/office/drawing/2014/main" id="{641179A7-1AF9-0DAC-1612-A74E91968B2A}"/>
                </a:ext>
              </a:extLst>
            </p:cNvPr>
            <p:cNvSpPr/>
            <p:nvPr/>
          </p:nvSpPr>
          <p:spPr>
            <a:xfrm>
              <a:off x="-52470536" y="-665114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6" name="Ellipse 3055">
              <a:extLst>
                <a:ext uri="{FF2B5EF4-FFF2-40B4-BE49-F238E27FC236}">
                  <a16:creationId xmlns:a16="http://schemas.microsoft.com/office/drawing/2014/main" id="{6718A8B3-1CE9-5872-0151-B50F6874AD1B}"/>
                </a:ext>
              </a:extLst>
            </p:cNvPr>
            <p:cNvSpPr/>
            <p:nvPr/>
          </p:nvSpPr>
          <p:spPr>
            <a:xfrm>
              <a:off x="-50435697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7" name="Ellipse 3056">
              <a:extLst>
                <a:ext uri="{FF2B5EF4-FFF2-40B4-BE49-F238E27FC236}">
                  <a16:creationId xmlns:a16="http://schemas.microsoft.com/office/drawing/2014/main" id="{CB4BF8AE-1DF9-7376-07C4-E7C23B4B048B}"/>
                </a:ext>
              </a:extLst>
            </p:cNvPr>
            <p:cNvSpPr/>
            <p:nvPr/>
          </p:nvSpPr>
          <p:spPr>
            <a:xfrm>
              <a:off x="-48779565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8" name="Ellipse 3057">
              <a:extLst>
                <a:ext uri="{FF2B5EF4-FFF2-40B4-BE49-F238E27FC236}">
                  <a16:creationId xmlns:a16="http://schemas.microsoft.com/office/drawing/2014/main" id="{09F7DC1D-F385-D98F-3AB1-439877CA2CB4}"/>
                </a:ext>
              </a:extLst>
            </p:cNvPr>
            <p:cNvSpPr/>
            <p:nvPr/>
          </p:nvSpPr>
          <p:spPr>
            <a:xfrm>
              <a:off x="-53230127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9" name="Ellipse 3058">
              <a:extLst>
                <a:ext uri="{FF2B5EF4-FFF2-40B4-BE49-F238E27FC236}">
                  <a16:creationId xmlns:a16="http://schemas.microsoft.com/office/drawing/2014/main" id="{0893BA5A-2E1A-ED6B-415C-3EBB573C960C}"/>
                </a:ext>
              </a:extLst>
            </p:cNvPr>
            <p:cNvSpPr/>
            <p:nvPr/>
          </p:nvSpPr>
          <p:spPr>
            <a:xfrm>
              <a:off x="-53160685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0" name="Ellipse 3059">
              <a:extLst>
                <a:ext uri="{FF2B5EF4-FFF2-40B4-BE49-F238E27FC236}">
                  <a16:creationId xmlns:a16="http://schemas.microsoft.com/office/drawing/2014/main" id="{8B23D3A5-A2D9-8AFE-99F8-668856ABC6AA}"/>
                </a:ext>
              </a:extLst>
            </p:cNvPr>
            <p:cNvSpPr/>
            <p:nvPr/>
          </p:nvSpPr>
          <p:spPr>
            <a:xfrm>
              <a:off x="-48849087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1" name="Ellipse 3060">
              <a:extLst>
                <a:ext uri="{FF2B5EF4-FFF2-40B4-BE49-F238E27FC236}">
                  <a16:creationId xmlns:a16="http://schemas.microsoft.com/office/drawing/2014/main" id="{DECBF0D7-1EA4-7C31-A9FD-80DD1F78CABF}"/>
                </a:ext>
              </a:extLst>
            </p:cNvPr>
            <p:cNvSpPr/>
            <p:nvPr/>
          </p:nvSpPr>
          <p:spPr>
            <a:xfrm>
              <a:off x="-52678298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2" name="Ellipse 3061">
              <a:extLst>
                <a:ext uri="{FF2B5EF4-FFF2-40B4-BE49-F238E27FC236}">
                  <a16:creationId xmlns:a16="http://schemas.microsoft.com/office/drawing/2014/main" id="{39C10D8F-5F0D-A155-F76A-0B7E23C54B4E}"/>
                </a:ext>
              </a:extLst>
            </p:cNvPr>
            <p:cNvSpPr/>
            <p:nvPr/>
          </p:nvSpPr>
          <p:spPr>
            <a:xfrm>
              <a:off x="-49745387" y="-623320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3" name="Ellipse 3062">
              <a:extLst>
                <a:ext uri="{FF2B5EF4-FFF2-40B4-BE49-F238E27FC236}">
                  <a16:creationId xmlns:a16="http://schemas.microsoft.com/office/drawing/2014/main" id="{042955BE-B5FD-96DC-0883-DF232625AF84}"/>
                </a:ext>
              </a:extLst>
            </p:cNvPr>
            <p:cNvSpPr/>
            <p:nvPr/>
          </p:nvSpPr>
          <p:spPr>
            <a:xfrm>
              <a:off x="-52884529" y="-665114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4" name="Ellipse 3063">
              <a:extLst>
                <a:ext uri="{FF2B5EF4-FFF2-40B4-BE49-F238E27FC236}">
                  <a16:creationId xmlns:a16="http://schemas.microsoft.com/office/drawing/2014/main" id="{E05600C6-626A-CA01-04B1-B199B83F5BE5}"/>
                </a:ext>
              </a:extLst>
            </p:cNvPr>
            <p:cNvSpPr/>
            <p:nvPr/>
          </p:nvSpPr>
          <p:spPr>
            <a:xfrm>
              <a:off x="-50814485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5" name="Ellipse 3064">
              <a:extLst>
                <a:ext uri="{FF2B5EF4-FFF2-40B4-BE49-F238E27FC236}">
                  <a16:creationId xmlns:a16="http://schemas.microsoft.com/office/drawing/2014/main" id="{86E82A95-2441-0E4A-B90B-95BCD19D8C3A}"/>
                </a:ext>
              </a:extLst>
            </p:cNvPr>
            <p:cNvSpPr/>
            <p:nvPr/>
          </p:nvSpPr>
          <p:spPr>
            <a:xfrm>
              <a:off x="-50021543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6" name="Ellipse 3065">
              <a:extLst>
                <a:ext uri="{FF2B5EF4-FFF2-40B4-BE49-F238E27FC236}">
                  <a16:creationId xmlns:a16="http://schemas.microsoft.com/office/drawing/2014/main" id="{E1D5056D-4F9D-7C68-990C-FBA7FF110E29}"/>
                </a:ext>
              </a:extLst>
            </p:cNvPr>
            <p:cNvSpPr/>
            <p:nvPr/>
          </p:nvSpPr>
          <p:spPr>
            <a:xfrm>
              <a:off x="-53092290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7" name="Ellipse 3066">
              <a:extLst>
                <a:ext uri="{FF2B5EF4-FFF2-40B4-BE49-F238E27FC236}">
                  <a16:creationId xmlns:a16="http://schemas.microsoft.com/office/drawing/2014/main" id="{A9FE0BC5-3E45-A35C-EF48-0A2892769017}"/>
                </a:ext>
              </a:extLst>
            </p:cNvPr>
            <p:cNvSpPr/>
            <p:nvPr/>
          </p:nvSpPr>
          <p:spPr>
            <a:xfrm>
              <a:off x="-52816134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8" name="Ellipse 3067">
              <a:extLst>
                <a:ext uri="{FF2B5EF4-FFF2-40B4-BE49-F238E27FC236}">
                  <a16:creationId xmlns:a16="http://schemas.microsoft.com/office/drawing/2014/main" id="{2F348949-F98B-396F-C7C3-746A61A520B1}"/>
                </a:ext>
              </a:extLst>
            </p:cNvPr>
            <p:cNvSpPr/>
            <p:nvPr/>
          </p:nvSpPr>
          <p:spPr>
            <a:xfrm>
              <a:off x="-52746692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9" name="Ellipse 3068">
              <a:extLst>
                <a:ext uri="{FF2B5EF4-FFF2-40B4-BE49-F238E27FC236}">
                  <a16:creationId xmlns:a16="http://schemas.microsoft.com/office/drawing/2014/main" id="{A3AE7068-141F-AEC6-C392-4FA549D53E7D}"/>
                </a:ext>
              </a:extLst>
            </p:cNvPr>
            <p:cNvSpPr/>
            <p:nvPr/>
          </p:nvSpPr>
          <p:spPr>
            <a:xfrm>
              <a:off x="-48779565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0" name="Ellipse 3069">
              <a:extLst>
                <a:ext uri="{FF2B5EF4-FFF2-40B4-BE49-F238E27FC236}">
                  <a16:creationId xmlns:a16="http://schemas.microsoft.com/office/drawing/2014/main" id="{0314555A-FE59-1CCA-F4C5-0B473F37A29B}"/>
                </a:ext>
              </a:extLst>
            </p:cNvPr>
            <p:cNvSpPr/>
            <p:nvPr/>
          </p:nvSpPr>
          <p:spPr>
            <a:xfrm>
              <a:off x="-51401357" y="-933942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1" name="Ellipse 3070">
              <a:extLst>
                <a:ext uri="{FF2B5EF4-FFF2-40B4-BE49-F238E27FC236}">
                  <a16:creationId xmlns:a16="http://schemas.microsoft.com/office/drawing/2014/main" id="{5AB86C2C-3511-DCC1-1415-D15EB39FD4D7}"/>
                </a:ext>
              </a:extLst>
            </p:cNvPr>
            <p:cNvSpPr/>
            <p:nvPr/>
          </p:nvSpPr>
          <p:spPr>
            <a:xfrm>
              <a:off x="-48849087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2" name="Ellipse 3071">
              <a:extLst>
                <a:ext uri="{FF2B5EF4-FFF2-40B4-BE49-F238E27FC236}">
                  <a16:creationId xmlns:a16="http://schemas.microsoft.com/office/drawing/2014/main" id="{4F6464B8-F0E9-7916-4991-F9277953081E}"/>
                </a:ext>
              </a:extLst>
            </p:cNvPr>
            <p:cNvSpPr/>
            <p:nvPr/>
          </p:nvSpPr>
          <p:spPr>
            <a:xfrm>
              <a:off x="-51022488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3" name="Ellipse 3072">
              <a:extLst>
                <a:ext uri="{FF2B5EF4-FFF2-40B4-BE49-F238E27FC236}">
                  <a16:creationId xmlns:a16="http://schemas.microsoft.com/office/drawing/2014/main" id="{398591C2-B34E-198E-46B2-F01E48E6FE41}"/>
                </a:ext>
              </a:extLst>
            </p:cNvPr>
            <p:cNvSpPr/>
            <p:nvPr/>
          </p:nvSpPr>
          <p:spPr>
            <a:xfrm>
              <a:off x="-49193557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" name="Ellipse 3073">
              <a:extLst>
                <a:ext uri="{FF2B5EF4-FFF2-40B4-BE49-F238E27FC236}">
                  <a16:creationId xmlns:a16="http://schemas.microsoft.com/office/drawing/2014/main" id="{79A90883-98C5-162C-E1B5-DA38F9A2B017}"/>
                </a:ext>
              </a:extLst>
            </p:cNvPr>
            <p:cNvSpPr/>
            <p:nvPr/>
          </p:nvSpPr>
          <p:spPr>
            <a:xfrm>
              <a:off x="-50849528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" name="Ellipse 3074">
              <a:extLst>
                <a:ext uri="{FF2B5EF4-FFF2-40B4-BE49-F238E27FC236}">
                  <a16:creationId xmlns:a16="http://schemas.microsoft.com/office/drawing/2014/main" id="{64A31723-CA77-2793-4033-47ADAA2335F3}"/>
                </a:ext>
              </a:extLst>
            </p:cNvPr>
            <p:cNvSpPr/>
            <p:nvPr/>
          </p:nvSpPr>
          <p:spPr>
            <a:xfrm>
              <a:off x="-49263080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6" name="Ellipse 3075">
              <a:extLst>
                <a:ext uri="{FF2B5EF4-FFF2-40B4-BE49-F238E27FC236}">
                  <a16:creationId xmlns:a16="http://schemas.microsoft.com/office/drawing/2014/main" id="{CAB83DDB-3A5B-B65F-491C-07B8D8B22E72}"/>
                </a:ext>
              </a:extLst>
            </p:cNvPr>
            <p:cNvSpPr/>
            <p:nvPr/>
          </p:nvSpPr>
          <p:spPr>
            <a:xfrm>
              <a:off x="-52402141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7" name="Ellipse 3076">
              <a:extLst>
                <a:ext uri="{FF2B5EF4-FFF2-40B4-BE49-F238E27FC236}">
                  <a16:creationId xmlns:a16="http://schemas.microsoft.com/office/drawing/2014/main" id="{6984838E-51A3-3B10-01E6-2FB49A6E2438}"/>
                </a:ext>
              </a:extLst>
            </p:cNvPr>
            <p:cNvSpPr/>
            <p:nvPr/>
          </p:nvSpPr>
          <p:spPr>
            <a:xfrm>
              <a:off x="-49607550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" name="Ellipse 3077">
              <a:extLst>
                <a:ext uri="{FF2B5EF4-FFF2-40B4-BE49-F238E27FC236}">
                  <a16:creationId xmlns:a16="http://schemas.microsoft.com/office/drawing/2014/main" id="{50C8A072-E97A-4FAD-8276-66B63D432866}"/>
                </a:ext>
              </a:extLst>
            </p:cNvPr>
            <p:cNvSpPr/>
            <p:nvPr/>
          </p:nvSpPr>
          <p:spPr>
            <a:xfrm>
              <a:off x="-49677073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" name="Ellipse 3078">
              <a:extLst>
                <a:ext uri="{FF2B5EF4-FFF2-40B4-BE49-F238E27FC236}">
                  <a16:creationId xmlns:a16="http://schemas.microsoft.com/office/drawing/2014/main" id="{3C0929A6-3BFB-E38B-917E-B97276A59F4F}"/>
                </a:ext>
              </a:extLst>
            </p:cNvPr>
            <p:cNvSpPr/>
            <p:nvPr/>
          </p:nvSpPr>
          <p:spPr>
            <a:xfrm>
              <a:off x="-50021543" y="-718936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0" name="Ellipse 3079">
              <a:extLst>
                <a:ext uri="{FF2B5EF4-FFF2-40B4-BE49-F238E27FC236}">
                  <a16:creationId xmlns:a16="http://schemas.microsoft.com/office/drawing/2014/main" id="{6181B916-D557-F5FA-E33B-2F1FD23EBFBC}"/>
                </a:ext>
              </a:extLst>
            </p:cNvPr>
            <p:cNvSpPr/>
            <p:nvPr/>
          </p:nvSpPr>
          <p:spPr>
            <a:xfrm>
              <a:off x="-52332700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1" name="Ellipse 3080">
              <a:extLst>
                <a:ext uri="{FF2B5EF4-FFF2-40B4-BE49-F238E27FC236}">
                  <a16:creationId xmlns:a16="http://schemas.microsoft.com/office/drawing/2014/main" id="{EFF82878-4384-2871-803A-AEFB8C689BE7}"/>
                </a:ext>
              </a:extLst>
            </p:cNvPr>
            <p:cNvSpPr/>
            <p:nvPr/>
          </p:nvSpPr>
          <p:spPr>
            <a:xfrm>
              <a:off x="-50021543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2" name="Ellipse 3081">
              <a:extLst>
                <a:ext uri="{FF2B5EF4-FFF2-40B4-BE49-F238E27FC236}">
                  <a16:creationId xmlns:a16="http://schemas.microsoft.com/office/drawing/2014/main" id="{AF4049B0-CBBA-5902-E219-8FDF54FBDAC5}"/>
                </a:ext>
              </a:extLst>
            </p:cNvPr>
            <p:cNvSpPr/>
            <p:nvPr/>
          </p:nvSpPr>
          <p:spPr>
            <a:xfrm>
              <a:off x="-50091065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3" name="Ellipse 3082">
              <a:extLst>
                <a:ext uri="{FF2B5EF4-FFF2-40B4-BE49-F238E27FC236}">
                  <a16:creationId xmlns:a16="http://schemas.microsoft.com/office/drawing/2014/main" id="{8EF6E078-13CC-9C5D-FA6A-CC37AC7E21C2}"/>
                </a:ext>
              </a:extLst>
            </p:cNvPr>
            <p:cNvSpPr/>
            <p:nvPr/>
          </p:nvSpPr>
          <p:spPr>
            <a:xfrm>
              <a:off x="-50435535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4" name="Ellipse 3083">
              <a:extLst>
                <a:ext uri="{FF2B5EF4-FFF2-40B4-BE49-F238E27FC236}">
                  <a16:creationId xmlns:a16="http://schemas.microsoft.com/office/drawing/2014/main" id="{8C173002-DB72-DE7A-EDC0-3BE4DCF909D8}"/>
                </a:ext>
              </a:extLst>
            </p:cNvPr>
            <p:cNvSpPr/>
            <p:nvPr/>
          </p:nvSpPr>
          <p:spPr>
            <a:xfrm>
              <a:off x="-49677073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5" name="Ellipse 3084">
              <a:extLst>
                <a:ext uri="{FF2B5EF4-FFF2-40B4-BE49-F238E27FC236}">
                  <a16:creationId xmlns:a16="http://schemas.microsoft.com/office/drawing/2014/main" id="{9C60061E-77F2-39E2-86F8-549164DC612F}"/>
                </a:ext>
              </a:extLst>
            </p:cNvPr>
            <p:cNvSpPr/>
            <p:nvPr/>
          </p:nvSpPr>
          <p:spPr>
            <a:xfrm>
              <a:off x="-50505058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6" name="Ellipse 3085">
              <a:extLst>
                <a:ext uri="{FF2B5EF4-FFF2-40B4-BE49-F238E27FC236}">
                  <a16:creationId xmlns:a16="http://schemas.microsoft.com/office/drawing/2014/main" id="{6D1FA8D4-B498-08BD-CCA9-32EBDBA00126}"/>
                </a:ext>
              </a:extLst>
            </p:cNvPr>
            <p:cNvSpPr/>
            <p:nvPr/>
          </p:nvSpPr>
          <p:spPr>
            <a:xfrm>
              <a:off x="-51988149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7" name="Ellipse 3086">
              <a:extLst>
                <a:ext uri="{FF2B5EF4-FFF2-40B4-BE49-F238E27FC236}">
                  <a16:creationId xmlns:a16="http://schemas.microsoft.com/office/drawing/2014/main" id="{12BA64D2-88C4-E46B-3E71-CFD940736339}"/>
                </a:ext>
              </a:extLst>
            </p:cNvPr>
            <p:cNvSpPr/>
            <p:nvPr/>
          </p:nvSpPr>
          <p:spPr>
            <a:xfrm>
              <a:off x="-51918707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8" name="Ellipse 3087">
              <a:extLst>
                <a:ext uri="{FF2B5EF4-FFF2-40B4-BE49-F238E27FC236}">
                  <a16:creationId xmlns:a16="http://schemas.microsoft.com/office/drawing/2014/main" id="{F76169EF-D12A-D4E1-F93E-A065235CA1EB}"/>
                </a:ext>
              </a:extLst>
            </p:cNvPr>
            <p:cNvSpPr/>
            <p:nvPr/>
          </p:nvSpPr>
          <p:spPr>
            <a:xfrm>
              <a:off x="-49607550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9" name="Ellipse 3088">
              <a:extLst>
                <a:ext uri="{FF2B5EF4-FFF2-40B4-BE49-F238E27FC236}">
                  <a16:creationId xmlns:a16="http://schemas.microsoft.com/office/drawing/2014/main" id="{0A9D7833-3F8A-BDB1-9E31-7C6ED2668E4C}"/>
                </a:ext>
              </a:extLst>
            </p:cNvPr>
            <p:cNvSpPr/>
            <p:nvPr/>
          </p:nvSpPr>
          <p:spPr>
            <a:xfrm>
              <a:off x="-53471320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0" name="Ellipse 3089">
              <a:extLst>
                <a:ext uri="{FF2B5EF4-FFF2-40B4-BE49-F238E27FC236}">
                  <a16:creationId xmlns:a16="http://schemas.microsoft.com/office/drawing/2014/main" id="{1A357632-9140-544C-2DE2-2288FFE81A45}"/>
                </a:ext>
              </a:extLst>
            </p:cNvPr>
            <p:cNvSpPr/>
            <p:nvPr/>
          </p:nvSpPr>
          <p:spPr>
            <a:xfrm>
              <a:off x="-53885313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1" name="Ellipse 3090">
              <a:extLst>
                <a:ext uri="{FF2B5EF4-FFF2-40B4-BE49-F238E27FC236}">
                  <a16:creationId xmlns:a16="http://schemas.microsoft.com/office/drawing/2014/main" id="{B171D1E3-D5CB-56D0-9690-C330C1DA5FD7}"/>
                </a:ext>
              </a:extLst>
            </p:cNvPr>
            <p:cNvSpPr/>
            <p:nvPr/>
          </p:nvSpPr>
          <p:spPr>
            <a:xfrm>
              <a:off x="-50849528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2" name="Ellipse 3091">
              <a:extLst>
                <a:ext uri="{FF2B5EF4-FFF2-40B4-BE49-F238E27FC236}">
                  <a16:creationId xmlns:a16="http://schemas.microsoft.com/office/drawing/2014/main" id="{3003A8C5-DFCE-F243-28B4-86FDB328964B}"/>
                </a:ext>
              </a:extLst>
            </p:cNvPr>
            <p:cNvSpPr/>
            <p:nvPr/>
          </p:nvSpPr>
          <p:spPr>
            <a:xfrm>
              <a:off x="-4702031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3" name="Ellipse 3092">
              <a:extLst>
                <a:ext uri="{FF2B5EF4-FFF2-40B4-BE49-F238E27FC236}">
                  <a16:creationId xmlns:a16="http://schemas.microsoft.com/office/drawing/2014/main" id="{376F4D3C-EC4D-FFDB-69B6-A53DDA72D585}"/>
                </a:ext>
              </a:extLst>
            </p:cNvPr>
            <p:cNvSpPr/>
            <p:nvPr/>
          </p:nvSpPr>
          <p:spPr>
            <a:xfrm>
              <a:off x="-47710547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4" name="Ellipse 3093">
              <a:extLst>
                <a:ext uri="{FF2B5EF4-FFF2-40B4-BE49-F238E27FC236}">
                  <a16:creationId xmlns:a16="http://schemas.microsoft.com/office/drawing/2014/main" id="{6B806C42-2E87-A29B-2CAF-2B353ACD6F32}"/>
                </a:ext>
              </a:extLst>
            </p:cNvPr>
            <p:cNvSpPr/>
            <p:nvPr/>
          </p:nvSpPr>
          <p:spPr>
            <a:xfrm>
              <a:off x="-48124540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5" name="Ellipse 3094">
              <a:extLst>
                <a:ext uri="{FF2B5EF4-FFF2-40B4-BE49-F238E27FC236}">
                  <a16:creationId xmlns:a16="http://schemas.microsoft.com/office/drawing/2014/main" id="{88A1791F-4408-353A-ECF8-AE6223DE5B4D}"/>
                </a:ext>
              </a:extLst>
            </p:cNvPr>
            <p:cNvSpPr/>
            <p:nvPr/>
          </p:nvSpPr>
          <p:spPr>
            <a:xfrm>
              <a:off x="-48262296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6" name="Ellipse 3095">
              <a:extLst>
                <a:ext uri="{FF2B5EF4-FFF2-40B4-BE49-F238E27FC236}">
                  <a16:creationId xmlns:a16="http://schemas.microsoft.com/office/drawing/2014/main" id="{47D09857-5CAB-CF4C-327E-023163AA7503}"/>
                </a:ext>
              </a:extLst>
            </p:cNvPr>
            <p:cNvSpPr/>
            <p:nvPr/>
          </p:nvSpPr>
          <p:spPr>
            <a:xfrm>
              <a:off x="-50919050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7" name="Ellipse 3096">
              <a:extLst>
                <a:ext uri="{FF2B5EF4-FFF2-40B4-BE49-F238E27FC236}">
                  <a16:creationId xmlns:a16="http://schemas.microsoft.com/office/drawing/2014/main" id="{6E6A8EC1-B7FE-BC33-AC67-EF882FBC734C}"/>
                </a:ext>
              </a:extLst>
            </p:cNvPr>
            <p:cNvSpPr/>
            <p:nvPr/>
          </p:nvSpPr>
          <p:spPr>
            <a:xfrm>
              <a:off x="-48538532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8" name="Ellipse 3097">
              <a:extLst>
                <a:ext uri="{FF2B5EF4-FFF2-40B4-BE49-F238E27FC236}">
                  <a16:creationId xmlns:a16="http://schemas.microsoft.com/office/drawing/2014/main" id="{3D4D4C72-121D-B713-4EBA-4D2E1BD1F5AB}"/>
                </a:ext>
              </a:extLst>
            </p:cNvPr>
            <p:cNvSpPr/>
            <p:nvPr/>
          </p:nvSpPr>
          <p:spPr>
            <a:xfrm>
              <a:off x="-4867620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9" name="Ellipse 3098">
              <a:extLst>
                <a:ext uri="{FF2B5EF4-FFF2-40B4-BE49-F238E27FC236}">
                  <a16:creationId xmlns:a16="http://schemas.microsoft.com/office/drawing/2014/main" id="{D6AF36CC-116B-0455-B37A-A2EE26EC0724}"/>
                </a:ext>
              </a:extLst>
            </p:cNvPr>
            <p:cNvSpPr/>
            <p:nvPr/>
          </p:nvSpPr>
          <p:spPr>
            <a:xfrm>
              <a:off x="-51228478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0" name="Ellipse 3099">
              <a:extLst>
                <a:ext uri="{FF2B5EF4-FFF2-40B4-BE49-F238E27FC236}">
                  <a16:creationId xmlns:a16="http://schemas.microsoft.com/office/drawing/2014/main" id="{37B785AF-B761-3D53-342E-087964ABF141}"/>
                </a:ext>
              </a:extLst>
            </p:cNvPr>
            <p:cNvSpPr/>
            <p:nvPr/>
          </p:nvSpPr>
          <p:spPr>
            <a:xfrm>
              <a:off x="-48952525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1" name="Ellipse 3100">
              <a:extLst>
                <a:ext uri="{FF2B5EF4-FFF2-40B4-BE49-F238E27FC236}">
                  <a16:creationId xmlns:a16="http://schemas.microsoft.com/office/drawing/2014/main" id="{39BAE06B-8B06-79DB-1764-2610BBA575FE}"/>
                </a:ext>
              </a:extLst>
            </p:cNvPr>
            <p:cNvSpPr/>
            <p:nvPr/>
          </p:nvSpPr>
          <p:spPr>
            <a:xfrm>
              <a:off x="-49090200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2" name="Ellipse 3101">
              <a:extLst>
                <a:ext uri="{FF2B5EF4-FFF2-40B4-BE49-F238E27FC236}">
                  <a16:creationId xmlns:a16="http://schemas.microsoft.com/office/drawing/2014/main" id="{3668FD83-2395-3E53-8D23-9FAD490C108A}"/>
                </a:ext>
              </a:extLst>
            </p:cNvPr>
            <p:cNvSpPr/>
            <p:nvPr/>
          </p:nvSpPr>
          <p:spPr>
            <a:xfrm>
              <a:off x="-51263521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3" name="Ellipse 3102">
              <a:extLst>
                <a:ext uri="{FF2B5EF4-FFF2-40B4-BE49-F238E27FC236}">
                  <a16:creationId xmlns:a16="http://schemas.microsoft.com/office/drawing/2014/main" id="{A424A9CF-8373-FF30-F6A2-BB7ABF778B07}"/>
                </a:ext>
              </a:extLst>
            </p:cNvPr>
            <p:cNvSpPr/>
            <p:nvPr/>
          </p:nvSpPr>
          <p:spPr>
            <a:xfrm>
              <a:off x="-4936651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4" name="Ellipse 3103">
              <a:extLst>
                <a:ext uri="{FF2B5EF4-FFF2-40B4-BE49-F238E27FC236}">
                  <a16:creationId xmlns:a16="http://schemas.microsoft.com/office/drawing/2014/main" id="{F257B804-D3EB-BCE5-3190-1A2BA356A890}"/>
                </a:ext>
              </a:extLst>
            </p:cNvPr>
            <p:cNvSpPr/>
            <p:nvPr/>
          </p:nvSpPr>
          <p:spPr>
            <a:xfrm>
              <a:off x="-49504193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5" name="Ellipse 3104">
              <a:extLst>
                <a:ext uri="{FF2B5EF4-FFF2-40B4-BE49-F238E27FC236}">
                  <a16:creationId xmlns:a16="http://schemas.microsoft.com/office/drawing/2014/main" id="{F0A2842B-7604-F75A-3E70-A7D076A7F5C8}"/>
                </a:ext>
              </a:extLst>
            </p:cNvPr>
            <p:cNvSpPr/>
            <p:nvPr/>
          </p:nvSpPr>
          <p:spPr>
            <a:xfrm>
              <a:off x="-52884529" y="-796507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6" name="Ellipse 3105">
              <a:extLst>
                <a:ext uri="{FF2B5EF4-FFF2-40B4-BE49-F238E27FC236}">
                  <a16:creationId xmlns:a16="http://schemas.microsoft.com/office/drawing/2014/main" id="{9A333331-07A4-8E6E-339F-22DC12F90570}"/>
                </a:ext>
              </a:extLst>
            </p:cNvPr>
            <p:cNvSpPr/>
            <p:nvPr/>
          </p:nvSpPr>
          <p:spPr>
            <a:xfrm>
              <a:off x="-49780510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7" name="Ellipse 3106">
              <a:extLst>
                <a:ext uri="{FF2B5EF4-FFF2-40B4-BE49-F238E27FC236}">
                  <a16:creationId xmlns:a16="http://schemas.microsoft.com/office/drawing/2014/main" id="{5B9CB737-B32E-FC88-2CF7-A0D003F05996}"/>
                </a:ext>
              </a:extLst>
            </p:cNvPr>
            <p:cNvSpPr/>
            <p:nvPr/>
          </p:nvSpPr>
          <p:spPr>
            <a:xfrm>
              <a:off x="-49918186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8" name="Ellipse 3107">
              <a:extLst>
                <a:ext uri="{FF2B5EF4-FFF2-40B4-BE49-F238E27FC236}">
                  <a16:creationId xmlns:a16="http://schemas.microsoft.com/office/drawing/2014/main" id="{73661E47-07DC-10BE-86D4-53944A35E077}"/>
                </a:ext>
              </a:extLst>
            </p:cNvPr>
            <p:cNvSpPr/>
            <p:nvPr/>
          </p:nvSpPr>
          <p:spPr>
            <a:xfrm>
              <a:off x="-52091506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9" name="Ellipse 3108">
              <a:extLst>
                <a:ext uri="{FF2B5EF4-FFF2-40B4-BE49-F238E27FC236}">
                  <a16:creationId xmlns:a16="http://schemas.microsoft.com/office/drawing/2014/main" id="{238A785B-C9A2-CD70-0148-B42ACB3C2646}"/>
                </a:ext>
              </a:extLst>
            </p:cNvPr>
            <p:cNvSpPr/>
            <p:nvPr/>
          </p:nvSpPr>
          <p:spPr>
            <a:xfrm>
              <a:off x="-50194503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0" name="Ellipse 3109">
              <a:extLst>
                <a:ext uri="{FF2B5EF4-FFF2-40B4-BE49-F238E27FC236}">
                  <a16:creationId xmlns:a16="http://schemas.microsoft.com/office/drawing/2014/main" id="{57EFDA31-1FEE-C4C2-6881-1ABF49BE4ACD}"/>
                </a:ext>
              </a:extLst>
            </p:cNvPr>
            <p:cNvSpPr/>
            <p:nvPr/>
          </p:nvSpPr>
          <p:spPr>
            <a:xfrm>
              <a:off x="-52160626" y="-671212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1" name="Ellipse 3110">
              <a:extLst>
                <a:ext uri="{FF2B5EF4-FFF2-40B4-BE49-F238E27FC236}">
                  <a16:creationId xmlns:a16="http://schemas.microsoft.com/office/drawing/2014/main" id="{48FF3593-BC51-333A-6CBD-5FDFF468E833}"/>
                </a:ext>
              </a:extLst>
            </p:cNvPr>
            <p:cNvSpPr/>
            <p:nvPr/>
          </p:nvSpPr>
          <p:spPr>
            <a:xfrm>
              <a:off x="-5033217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2" name="Ellipse 3111">
              <a:extLst>
                <a:ext uri="{FF2B5EF4-FFF2-40B4-BE49-F238E27FC236}">
                  <a16:creationId xmlns:a16="http://schemas.microsoft.com/office/drawing/2014/main" id="{FD6E8251-B2D6-3B16-74AB-72B5FC709F00}"/>
                </a:ext>
              </a:extLst>
            </p:cNvPr>
            <p:cNvSpPr/>
            <p:nvPr/>
          </p:nvSpPr>
          <p:spPr>
            <a:xfrm>
              <a:off x="-50608496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3" name="Ellipse 3112">
              <a:extLst>
                <a:ext uri="{FF2B5EF4-FFF2-40B4-BE49-F238E27FC236}">
                  <a16:creationId xmlns:a16="http://schemas.microsoft.com/office/drawing/2014/main" id="{249605FD-A921-5C34-0C8A-969D3CDF3219}"/>
                </a:ext>
              </a:extLst>
            </p:cNvPr>
            <p:cNvSpPr/>
            <p:nvPr/>
          </p:nvSpPr>
          <p:spPr>
            <a:xfrm>
              <a:off x="-52229342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4" name="Ellipse 3113">
              <a:extLst>
                <a:ext uri="{FF2B5EF4-FFF2-40B4-BE49-F238E27FC236}">
                  <a16:creationId xmlns:a16="http://schemas.microsoft.com/office/drawing/2014/main" id="{C00597EC-8837-CBEC-5719-7EFF640CDA9C}"/>
                </a:ext>
              </a:extLst>
            </p:cNvPr>
            <p:cNvSpPr/>
            <p:nvPr/>
          </p:nvSpPr>
          <p:spPr>
            <a:xfrm>
              <a:off x="-51574156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5" name="Ellipse 3114">
              <a:extLst>
                <a:ext uri="{FF2B5EF4-FFF2-40B4-BE49-F238E27FC236}">
                  <a16:creationId xmlns:a16="http://schemas.microsoft.com/office/drawing/2014/main" id="{CBD1BEB9-0321-18CC-28CA-2A6A7647B3CF}"/>
                </a:ext>
              </a:extLst>
            </p:cNvPr>
            <p:cNvSpPr/>
            <p:nvPr/>
          </p:nvSpPr>
          <p:spPr>
            <a:xfrm>
              <a:off x="-50746171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6" name="Ellipse 3115">
              <a:extLst>
                <a:ext uri="{FF2B5EF4-FFF2-40B4-BE49-F238E27FC236}">
                  <a16:creationId xmlns:a16="http://schemas.microsoft.com/office/drawing/2014/main" id="{3561EE57-17C9-8546-2CFE-C31DEE263AFA}"/>
                </a:ext>
              </a:extLst>
            </p:cNvPr>
            <p:cNvSpPr/>
            <p:nvPr/>
          </p:nvSpPr>
          <p:spPr>
            <a:xfrm>
              <a:off x="-49090281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7" name="Ellipse 3116">
              <a:extLst>
                <a:ext uri="{FF2B5EF4-FFF2-40B4-BE49-F238E27FC236}">
                  <a16:creationId xmlns:a16="http://schemas.microsoft.com/office/drawing/2014/main" id="{7FB00B5C-1A45-1752-6489-42CD735DFBFB}"/>
                </a:ext>
              </a:extLst>
            </p:cNvPr>
            <p:cNvSpPr/>
            <p:nvPr/>
          </p:nvSpPr>
          <p:spPr>
            <a:xfrm>
              <a:off x="-5102248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8" name="Ellipse 3117">
              <a:extLst>
                <a:ext uri="{FF2B5EF4-FFF2-40B4-BE49-F238E27FC236}">
                  <a16:creationId xmlns:a16="http://schemas.microsoft.com/office/drawing/2014/main" id="{C1D49FB8-B0A5-1D14-3C6D-846B15784935}"/>
                </a:ext>
              </a:extLst>
            </p:cNvPr>
            <p:cNvSpPr/>
            <p:nvPr/>
          </p:nvSpPr>
          <p:spPr>
            <a:xfrm>
              <a:off x="-52643335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9" name="Ellipse 3118">
              <a:extLst>
                <a:ext uri="{FF2B5EF4-FFF2-40B4-BE49-F238E27FC236}">
                  <a16:creationId xmlns:a16="http://schemas.microsoft.com/office/drawing/2014/main" id="{616D1ADD-4B5A-D06B-713C-FED02DEB4F77}"/>
                </a:ext>
              </a:extLst>
            </p:cNvPr>
            <p:cNvSpPr/>
            <p:nvPr/>
          </p:nvSpPr>
          <p:spPr>
            <a:xfrm>
              <a:off x="-51504714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0" name="Ellipse 3119">
              <a:extLst>
                <a:ext uri="{FF2B5EF4-FFF2-40B4-BE49-F238E27FC236}">
                  <a16:creationId xmlns:a16="http://schemas.microsoft.com/office/drawing/2014/main" id="{36EDDBF0-4AD9-7254-2F5C-F4B1E0093F0A}"/>
                </a:ext>
              </a:extLst>
            </p:cNvPr>
            <p:cNvSpPr/>
            <p:nvPr/>
          </p:nvSpPr>
          <p:spPr>
            <a:xfrm>
              <a:off x="-51436481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1" name="Ellipse 3120">
              <a:extLst>
                <a:ext uri="{FF2B5EF4-FFF2-40B4-BE49-F238E27FC236}">
                  <a16:creationId xmlns:a16="http://schemas.microsoft.com/office/drawing/2014/main" id="{E822177E-472C-707B-7898-7A6450EBBD85}"/>
                </a:ext>
              </a:extLst>
            </p:cNvPr>
            <p:cNvSpPr/>
            <p:nvPr/>
          </p:nvSpPr>
          <p:spPr>
            <a:xfrm>
              <a:off x="-52987805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2" name="Ellipse 3121">
              <a:extLst>
                <a:ext uri="{FF2B5EF4-FFF2-40B4-BE49-F238E27FC236}">
                  <a16:creationId xmlns:a16="http://schemas.microsoft.com/office/drawing/2014/main" id="{FE110DAA-C52D-F570-776A-7616D47E829A}"/>
                </a:ext>
              </a:extLst>
            </p:cNvPr>
            <p:cNvSpPr/>
            <p:nvPr/>
          </p:nvSpPr>
          <p:spPr>
            <a:xfrm>
              <a:off x="-51436481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3" name="Ellipse 3122">
              <a:extLst>
                <a:ext uri="{FF2B5EF4-FFF2-40B4-BE49-F238E27FC236}">
                  <a16:creationId xmlns:a16="http://schemas.microsoft.com/office/drawing/2014/main" id="{9C3EED71-FC5D-166D-ACFE-DA26A71937BD}"/>
                </a:ext>
              </a:extLst>
            </p:cNvPr>
            <p:cNvSpPr/>
            <p:nvPr/>
          </p:nvSpPr>
          <p:spPr>
            <a:xfrm>
              <a:off x="-53057328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4" name="Ellipse 3123">
              <a:extLst>
                <a:ext uri="{FF2B5EF4-FFF2-40B4-BE49-F238E27FC236}">
                  <a16:creationId xmlns:a16="http://schemas.microsoft.com/office/drawing/2014/main" id="{114191C0-F46A-F77E-312E-B1D0D3087469}"/>
                </a:ext>
              </a:extLst>
            </p:cNvPr>
            <p:cNvSpPr/>
            <p:nvPr/>
          </p:nvSpPr>
          <p:spPr>
            <a:xfrm>
              <a:off x="-51160244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5" name="Ellipse 3124">
              <a:extLst>
                <a:ext uri="{FF2B5EF4-FFF2-40B4-BE49-F238E27FC236}">
                  <a16:creationId xmlns:a16="http://schemas.microsoft.com/office/drawing/2014/main" id="{0368C748-27E8-F184-B220-EA4EBBCD5DE4}"/>
                </a:ext>
              </a:extLst>
            </p:cNvPr>
            <p:cNvSpPr/>
            <p:nvPr/>
          </p:nvSpPr>
          <p:spPr>
            <a:xfrm>
              <a:off x="-48365572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6" name="Ellipse 3125">
              <a:extLst>
                <a:ext uri="{FF2B5EF4-FFF2-40B4-BE49-F238E27FC236}">
                  <a16:creationId xmlns:a16="http://schemas.microsoft.com/office/drawing/2014/main" id="{1A85A018-456B-686D-4BED-66C4B236A2FC}"/>
                </a:ext>
              </a:extLst>
            </p:cNvPr>
            <p:cNvSpPr/>
            <p:nvPr/>
          </p:nvSpPr>
          <p:spPr>
            <a:xfrm>
              <a:off x="-51090722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7" name="Ellipse 3126">
              <a:extLst>
                <a:ext uri="{FF2B5EF4-FFF2-40B4-BE49-F238E27FC236}">
                  <a16:creationId xmlns:a16="http://schemas.microsoft.com/office/drawing/2014/main" id="{E0169708-B399-88D9-21D1-736F5C31521B}"/>
                </a:ext>
              </a:extLst>
            </p:cNvPr>
            <p:cNvSpPr/>
            <p:nvPr/>
          </p:nvSpPr>
          <p:spPr>
            <a:xfrm>
              <a:off x="-50987364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8" name="Ellipse 3127">
              <a:extLst>
                <a:ext uri="{FF2B5EF4-FFF2-40B4-BE49-F238E27FC236}">
                  <a16:creationId xmlns:a16="http://schemas.microsoft.com/office/drawing/2014/main" id="{8B3F27EC-A08F-F0E4-626F-ABEC5618882A}"/>
                </a:ext>
              </a:extLst>
            </p:cNvPr>
            <p:cNvSpPr/>
            <p:nvPr/>
          </p:nvSpPr>
          <p:spPr>
            <a:xfrm>
              <a:off x="-50746251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9" name="Ellipse 3128">
              <a:extLst>
                <a:ext uri="{FF2B5EF4-FFF2-40B4-BE49-F238E27FC236}">
                  <a16:creationId xmlns:a16="http://schemas.microsoft.com/office/drawing/2014/main" id="{281E3043-33C3-1A7B-FC6B-6D55A58B59C3}"/>
                </a:ext>
              </a:extLst>
            </p:cNvPr>
            <p:cNvSpPr/>
            <p:nvPr/>
          </p:nvSpPr>
          <p:spPr>
            <a:xfrm>
              <a:off x="-50676729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0" name="Ellipse 3129">
              <a:extLst>
                <a:ext uri="{FF2B5EF4-FFF2-40B4-BE49-F238E27FC236}">
                  <a16:creationId xmlns:a16="http://schemas.microsoft.com/office/drawing/2014/main" id="{E5162C0A-F604-E4C2-B05C-7FD7A9B5456D}"/>
                </a:ext>
              </a:extLst>
            </p:cNvPr>
            <p:cNvSpPr/>
            <p:nvPr/>
          </p:nvSpPr>
          <p:spPr>
            <a:xfrm>
              <a:off x="-49607550" y="-718936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1" name="Ellipse 3130">
              <a:extLst>
                <a:ext uri="{FF2B5EF4-FFF2-40B4-BE49-F238E27FC236}">
                  <a16:creationId xmlns:a16="http://schemas.microsoft.com/office/drawing/2014/main" id="{4474CF9A-C771-AC42-1E12-B33F4A397ED0}"/>
                </a:ext>
              </a:extLst>
            </p:cNvPr>
            <p:cNvSpPr/>
            <p:nvPr/>
          </p:nvSpPr>
          <p:spPr>
            <a:xfrm>
              <a:off x="-51642470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2" name="Ellipse 3131">
              <a:extLst>
                <a:ext uri="{FF2B5EF4-FFF2-40B4-BE49-F238E27FC236}">
                  <a16:creationId xmlns:a16="http://schemas.microsoft.com/office/drawing/2014/main" id="{0238C6D6-69F7-8761-038C-E27E18B1E8D8}"/>
                </a:ext>
              </a:extLst>
            </p:cNvPr>
            <p:cNvSpPr/>
            <p:nvPr/>
          </p:nvSpPr>
          <p:spPr>
            <a:xfrm>
              <a:off x="-49263080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3" name="Ellipse 3132">
              <a:extLst>
                <a:ext uri="{FF2B5EF4-FFF2-40B4-BE49-F238E27FC236}">
                  <a16:creationId xmlns:a16="http://schemas.microsoft.com/office/drawing/2014/main" id="{B40128CE-0D25-CD5D-4F8F-6686B7FEA55F}"/>
                </a:ext>
              </a:extLst>
            </p:cNvPr>
            <p:cNvSpPr/>
            <p:nvPr/>
          </p:nvSpPr>
          <p:spPr>
            <a:xfrm>
              <a:off x="-49987305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4" name="Ellipse 3133">
              <a:extLst>
                <a:ext uri="{FF2B5EF4-FFF2-40B4-BE49-F238E27FC236}">
                  <a16:creationId xmlns:a16="http://schemas.microsoft.com/office/drawing/2014/main" id="{6CBAF86A-7B7A-A997-717E-07864AD4CD7E}"/>
                </a:ext>
              </a:extLst>
            </p:cNvPr>
            <p:cNvSpPr/>
            <p:nvPr/>
          </p:nvSpPr>
          <p:spPr>
            <a:xfrm>
              <a:off x="-49711632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5" name="Ellipse 3134">
              <a:extLst>
                <a:ext uri="{FF2B5EF4-FFF2-40B4-BE49-F238E27FC236}">
                  <a16:creationId xmlns:a16="http://schemas.microsoft.com/office/drawing/2014/main" id="{2419CB3D-4F54-C0FB-1499-7B255E1455A0}"/>
                </a:ext>
              </a:extLst>
            </p:cNvPr>
            <p:cNvSpPr/>
            <p:nvPr/>
          </p:nvSpPr>
          <p:spPr>
            <a:xfrm>
              <a:off x="-50332259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6" name="Ellipse 3135">
              <a:extLst>
                <a:ext uri="{FF2B5EF4-FFF2-40B4-BE49-F238E27FC236}">
                  <a16:creationId xmlns:a16="http://schemas.microsoft.com/office/drawing/2014/main" id="{23A9AC4C-5861-6D0C-FE0F-08A10862C84A}"/>
                </a:ext>
              </a:extLst>
            </p:cNvPr>
            <p:cNvSpPr/>
            <p:nvPr/>
          </p:nvSpPr>
          <p:spPr>
            <a:xfrm>
              <a:off x="-5288444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7" name="Ellipse 3136">
              <a:extLst>
                <a:ext uri="{FF2B5EF4-FFF2-40B4-BE49-F238E27FC236}">
                  <a16:creationId xmlns:a16="http://schemas.microsoft.com/office/drawing/2014/main" id="{C014C0D7-FF6F-B2AE-E78A-496497827B72}"/>
                </a:ext>
              </a:extLst>
            </p:cNvPr>
            <p:cNvSpPr/>
            <p:nvPr/>
          </p:nvSpPr>
          <p:spPr>
            <a:xfrm>
              <a:off x="-49193557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8" name="Ellipse 3137">
              <a:extLst>
                <a:ext uri="{FF2B5EF4-FFF2-40B4-BE49-F238E27FC236}">
                  <a16:creationId xmlns:a16="http://schemas.microsoft.com/office/drawing/2014/main" id="{24AB15FB-401B-04C4-62F4-4E6185B8E3E7}"/>
                </a:ext>
              </a:extLst>
            </p:cNvPr>
            <p:cNvSpPr/>
            <p:nvPr/>
          </p:nvSpPr>
          <p:spPr>
            <a:xfrm>
              <a:off x="-50262736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9" name="Ellipse 3138">
              <a:extLst>
                <a:ext uri="{FF2B5EF4-FFF2-40B4-BE49-F238E27FC236}">
                  <a16:creationId xmlns:a16="http://schemas.microsoft.com/office/drawing/2014/main" id="{9CD1BD65-32FE-EF6D-5EFB-286177D0AB8C}"/>
                </a:ext>
              </a:extLst>
            </p:cNvPr>
            <p:cNvSpPr/>
            <p:nvPr/>
          </p:nvSpPr>
          <p:spPr>
            <a:xfrm>
              <a:off x="-53160766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0" name="Ellipse 3139">
              <a:extLst>
                <a:ext uri="{FF2B5EF4-FFF2-40B4-BE49-F238E27FC236}">
                  <a16:creationId xmlns:a16="http://schemas.microsoft.com/office/drawing/2014/main" id="{274B3D68-3A71-A80A-1C19-11CD6E4279B3}"/>
                </a:ext>
              </a:extLst>
            </p:cNvPr>
            <p:cNvSpPr/>
            <p:nvPr/>
          </p:nvSpPr>
          <p:spPr>
            <a:xfrm>
              <a:off x="-49573313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1" name="Ellipse 3140">
              <a:extLst>
                <a:ext uri="{FF2B5EF4-FFF2-40B4-BE49-F238E27FC236}">
                  <a16:creationId xmlns:a16="http://schemas.microsoft.com/office/drawing/2014/main" id="{38416922-5E8A-4D3F-029F-F08BFB1F93FA}"/>
                </a:ext>
              </a:extLst>
            </p:cNvPr>
            <p:cNvSpPr/>
            <p:nvPr/>
          </p:nvSpPr>
          <p:spPr>
            <a:xfrm>
              <a:off x="-53298441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2" name="Ellipse 3141">
              <a:extLst>
                <a:ext uri="{FF2B5EF4-FFF2-40B4-BE49-F238E27FC236}">
                  <a16:creationId xmlns:a16="http://schemas.microsoft.com/office/drawing/2014/main" id="{B468D489-B089-71FF-8BA9-F8E18982B265}"/>
                </a:ext>
              </a:extLst>
            </p:cNvPr>
            <p:cNvSpPr/>
            <p:nvPr/>
          </p:nvSpPr>
          <p:spPr>
            <a:xfrm>
              <a:off x="-5357475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3" name="Ellipse 3142">
              <a:extLst>
                <a:ext uri="{FF2B5EF4-FFF2-40B4-BE49-F238E27FC236}">
                  <a16:creationId xmlns:a16="http://schemas.microsoft.com/office/drawing/2014/main" id="{38986467-708F-D5DC-87FB-209B8D35AFEB}"/>
                </a:ext>
              </a:extLst>
            </p:cNvPr>
            <p:cNvSpPr/>
            <p:nvPr/>
          </p:nvSpPr>
          <p:spPr>
            <a:xfrm>
              <a:off x="-51850474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4" name="Ellipse 3143">
              <a:extLst>
                <a:ext uri="{FF2B5EF4-FFF2-40B4-BE49-F238E27FC236}">
                  <a16:creationId xmlns:a16="http://schemas.microsoft.com/office/drawing/2014/main" id="{0C81DD5A-9AC3-0082-E9E1-6320A96780AB}"/>
                </a:ext>
              </a:extLst>
            </p:cNvPr>
            <p:cNvSpPr/>
            <p:nvPr/>
          </p:nvSpPr>
          <p:spPr>
            <a:xfrm>
              <a:off x="-53712433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5" name="Ellipse 3144">
              <a:extLst>
                <a:ext uri="{FF2B5EF4-FFF2-40B4-BE49-F238E27FC236}">
                  <a16:creationId xmlns:a16="http://schemas.microsoft.com/office/drawing/2014/main" id="{8A62F388-0A43-CC30-3DAF-381FF190F1F9}"/>
                </a:ext>
              </a:extLst>
            </p:cNvPr>
            <p:cNvSpPr/>
            <p:nvPr/>
          </p:nvSpPr>
          <p:spPr>
            <a:xfrm>
              <a:off x="-49263080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6" name="Ellipse 3145">
              <a:extLst>
                <a:ext uri="{FF2B5EF4-FFF2-40B4-BE49-F238E27FC236}">
                  <a16:creationId xmlns:a16="http://schemas.microsoft.com/office/drawing/2014/main" id="{95F61370-9819-98E7-F433-A4B20B437329}"/>
                </a:ext>
              </a:extLst>
            </p:cNvPr>
            <p:cNvSpPr/>
            <p:nvPr/>
          </p:nvSpPr>
          <p:spPr>
            <a:xfrm>
              <a:off x="-49918266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7" name="Ellipse 3146">
              <a:extLst>
                <a:ext uri="{FF2B5EF4-FFF2-40B4-BE49-F238E27FC236}">
                  <a16:creationId xmlns:a16="http://schemas.microsoft.com/office/drawing/2014/main" id="{FFDAE7D6-8157-8885-5490-256BB4571366}"/>
                </a:ext>
              </a:extLst>
            </p:cNvPr>
            <p:cNvSpPr/>
            <p:nvPr/>
          </p:nvSpPr>
          <p:spPr>
            <a:xfrm>
              <a:off x="-49297640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8" name="Ellipse 3147">
              <a:extLst>
                <a:ext uri="{FF2B5EF4-FFF2-40B4-BE49-F238E27FC236}">
                  <a16:creationId xmlns:a16="http://schemas.microsoft.com/office/drawing/2014/main" id="{4BB98F61-5583-9B6B-1694-DE0CD2C982D5}"/>
                </a:ext>
              </a:extLst>
            </p:cNvPr>
            <p:cNvSpPr/>
            <p:nvPr/>
          </p:nvSpPr>
          <p:spPr>
            <a:xfrm>
              <a:off x="-53988751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9" name="Ellipse 3148">
              <a:extLst>
                <a:ext uri="{FF2B5EF4-FFF2-40B4-BE49-F238E27FC236}">
                  <a16:creationId xmlns:a16="http://schemas.microsoft.com/office/drawing/2014/main" id="{DAB5D076-0C85-AF4F-A60D-B49CF8EE4315}"/>
                </a:ext>
              </a:extLst>
            </p:cNvPr>
            <p:cNvSpPr/>
            <p:nvPr/>
          </p:nvSpPr>
          <p:spPr>
            <a:xfrm>
              <a:off x="-49159320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0" name="Ellipse 3149">
              <a:extLst>
                <a:ext uri="{FF2B5EF4-FFF2-40B4-BE49-F238E27FC236}">
                  <a16:creationId xmlns:a16="http://schemas.microsoft.com/office/drawing/2014/main" id="{9287BC8B-7E9D-133A-52F3-85B7E8C82C11}"/>
                </a:ext>
              </a:extLst>
            </p:cNvPr>
            <p:cNvSpPr/>
            <p:nvPr/>
          </p:nvSpPr>
          <p:spPr>
            <a:xfrm>
              <a:off x="-46814248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1" name="Ellipse 3150">
              <a:extLst>
                <a:ext uri="{FF2B5EF4-FFF2-40B4-BE49-F238E27FC236}">
                  <a16:creationId xmlns:a16="http://schemas.microsoft.com/office/drawing/2014/main" id="{BBA80605-EB59-438A-AC72-3C22295B70EA}"/>
                </a:ext>
              </a:extLst>
            </p:cNvPr>
            <p:cNvSpPr/>
            <p:nvPr/>
          </p:nvSpPr>
          <p:spPr>
            <a:xfrm>
              <a:off x="-52850694" y="-647262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2" name="Ellipse 3151">
              <a:extLst>
                <a:ext uri="{FF2B5EF4-FFF2-40B4-BE49-F238E27FC236}">
                  <a16:creationId xmlns:a16="http://schemas.microsoft.com/office/drawing/2014/main" id="{286BA54F-56E3-8914-7B2A-A4F8B71C4D54}"/>
                </a:ext>
              </a:extLst>
            </p:cNvPr>
            <p:cNvSpPr/>
            <p:nvPr/>
          </p:nvSpPr>
          <p:spPr>
            <a:xfrm>
              <a:off x="-47883265" y="-886105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3" name="Ellipse 3152">
              <a:extLst>
                <a:ext uri="{FF2B5EF4-FFF2-40B4-BE49-F238E27FC236}">
                  <a16:creationId xmlns:a16="http://schemas.microsoft.com/office/drawing/2014/main" id="{AE8C4174-75C1-A739-6D1B-5FF4FEAD91B4}"/>
                </a:ext>
              </a:extLst>
            </p:cNvPr>
            <p:cNvSpPr/>
            <p:nvPr/>
          </p:nvSpPr>
          <p:spPr>
            <a:xfrm>
              <a:off x="-51263521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4" name="Ellipse 3153">
              <a:extLst>
                <a:ext uri="{FF2B5EF4-FFF2-40B4-BE49-F238E27FC236}">
                  <a16:creationId xmlns:a16="http://schemas.microsoft.com/office/drawing/2014/main" id="{818E76EC-B086-F8EE-BC71-4E859B4FFD03}"/>
                </a:ext>
              </a:extLst>
            </p:cNvPr>
            <p:cNvSpPr/>
            <p:nvPr/>
          </p:nvSpPr>
          <p:spPr>
            <a:xfrm>
              <a:off x="-49193557" y="-718936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5" name="Ellipse 3154">
              <a:extLst>
                <a:ext uri="{FF2B5EF4-FFF2-40B4-BE49-F238E27FC236}">
                  <a16:creationId xmlns:a16="http://schemas.microsoft.com/office/drawing/2014/main" id="{D5AC7A85-1F24-AEF2-8E7C-F5ACF962A77C}"/>
                </a:ext>
              </a:extLst>
            </p:cNvPr>
            <p:cNvSpPr/>
            <p:nvPr/>
          </p:nvSpPr>
          <p:spPr>
            <a:xfrm>
              <a:off x="-50746171" y="-677053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6" name="Ellipse 3155">
              <a:extLst>
                <a:ext uri="{FF2B5EF4-FFF2-40B4-BE49-F238E27FC236}">
                  <a16:creationId xmlns:a16="http://schemas.microsoft.com/office/drawing/2014/main" id="{5AF86801-DA72-F96B-4235-A6BFB4E83A8F}"/>
                </a:ext>
              </a:extLst>
            </p:cNvPr>
            <p:cNvSpPr/>
            <p:nvPr/>
          </p:nvSpPr>
          <p:spPr>
            <a:xfrm>
              <a:off x="-48089416" y="-886122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7" name="Ellipse 3156">
              <a:extLst>
                <a:ext uri="{FF2B5EF4-FFF2-40B4-BE49-F238E27FC236}">
                  <a16:creationId xmlns:a16="http://schemas.microsoft.com/office/drawing/2014/main" id="{1B6E6AC6-C5DA-3EAB-8CFF-A2691AF06CF3}"/>
                </a:ext>
              </a:extLst>
            </p:cNvPr>
            <p:cNvSpPr/>
            <p:nvPr/>
          </p:nvSpPr>
          <p:spPr>
            <a:xfrm>
              <a:off x="-52436701" y="-647262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8" name="Ellipse 3157">
              <a:extLst>
                <a:ext uri="{FF2B5EF4-FFF2-40B4-BE49-F238E27FC236}">
                  <a16:creationId xmlns:a16="http://schemas.microsoft.com/office/drawing/2014/main" id="{49E3EA45-7235-5C0F-247F-C5823E90E21B}"/>
                </a:ext>
              </a:extLst>
            </p:cNvPr>
            <p:cNvSpPr/>
            <p:nvPr/>
          </p:nvSpPr>
          <p:spPr>
            <a:xfrm>
              <a:off x="-48883647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9" name="Ellipse 3158">
              <a:extLst>
                <a:ext uri="{FF2B5EF4-FFF2-40B4-BE49-F238E27FC236}">
                  <a16:creationId xmlns:a16="http://schemas.microsoft.com/office/drawing/2014/main" id="{1C060CBB-16A4-4A33-19FC-290451F8A2F7}"/>
                </a:ext>
              </a:extLst>
            </p:cNvPr>
            <p:cNvSpPr/>
            <p:nvPr/>
          </p:nvSpPr>
          <p:spPr>
            <a:xfrm>
              <a:off x="-52298382" y="-647262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0" name="Ellipse 3159">
              <a:extLst>
                <a:ext uri="{FF2B5EF4-FFF2-40B4-BE49-F238E27FC236}">
                  <a16:creationId xmlns:a16="http://schemas.microsoft.com/office/drawing/2014/main" id="{BA1837D1-2D09-558C-FB25-6C031A8F5DD2}"/>
                </a:ext>
              </a:extLst>
            </p:cNvPr>
            <p:cNvSpPr/>
            <p:nvPr/>
          </p:nvSpPr>
          <p:spPr>
            <a:xfrm>
              <a:off x="-53057328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1" name="Ellipse 3160">
              <a:extLst>
                <a:ext uri="{FF2B5EF4-FFF2-40B4-BE49-F238E27FC236}">
                  <a16:creationId xmlns:a16="http://schemas.microsoft.com/office/drawing/2014/main" id="{C23CEF49-3401-B694-2D58-6E5DAA8F7926}"/>
                </a:ext>
              </a:extLst>
            </p:cNvPr>
            <p:cNvSpPr/>
            <p:nvPr/>
          </p:nvSpPr>
          <p:spPr>
            <a:xfrm>
              <a:off x="-48745327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2" name="Ellipse 3161">
              <a:extLst>
                <a:ext uri="{FF2B5EF4-FFF2-40B4-BE49-F238E27FC236}">
                  <a16:creationId xmlns:a16="http://schemas.microsoft.com/office/drawing/2014/main" id="{24CE576A-A0B6-C4AE-3D13-0CA4E22C1A67}"/>
                </a:ext>
              </a:extLst>
            </p:cNvPr>
            <p:cNvSpPr/>
            <p:nvPr/>
          </p:nvSpPr>
          <p:spPr>
            <a:xfrm>
              <a:off x="-52919572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3" name="Ellipse 3162">
              <a:extLst>
                <a:ext uri="{FF2B5EF4-FFF2-40B4-BE49-F238E27FC236}">
                  <a16:creationId xmlns:a16="http://schemas.microsoft.com/office/drawing/2014/main" id="{CB85CAF8-D5A9-0BEE-AD07-20540B8E3874}"/>
                </a:ext>
              </a:extLst>
            </p:cNvPr>
            <p:cNvSpPr/>
            <p:nvPr/>
          </p:nvSpPr>
          <p:spPr>
            <a:xfrm>
              <a:off x="-51056404" y="-647262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4" name="Ellipse 3163">
              <a:extLst>
                <a:ext uri="{FF2B5EF4-FFF2-40B4-BE49-F238E27FC236}">
                  <a16:creationId xmlns:a16="http://schemas.microsoft.com/office/drawing/2014/main" id="{720E8CAA-4044-8329-3A39-AD7D2E06240B}"/>
                </a:ext>
              </a:extLst>
            </p:cNvPr>
            <p:cNvSpPr/>
            <p:nvPr/>
          </p:nvSpPr>
          <p:spPr>
            <a:xfrm>
              <a:off x="-49125243" y="-886105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5" name="Ellipse 3164">
              <a:extLst>
                <a:ext uri="{FF2B5EF4-FFF2-40B4-BE49-F238E27FC236}">
                  <a16:creationId xmlns:a16="http://schemas.microsoft.com/office/drawing/2014/main" id="{0796144D-CB0F-330E-213F-DEF37D90DFB9}"/>
                </a:ext>
              </a:extLst>
            </p:cNvPr>
            <p:cNvSpPr/>
            <p:nvPr/>
          </p:nvSpPr>
          <p:spPr>
            <a:xfrm>
              <a:off x="-48849087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6" name="Ellipse 3165">
              <a:extLst>
                <a:ext uri="{FF2B5EF4-FFF2-40B4-BE49-F238E27FC236}">
                  <a16:creationId xmlns:a16="http://schemas.microsoft.com/office/drawing/2014/main" id="{0D7519BB-0D04-46AC-A774-E15E0E2939B8}"/>
                </a:ext>
              </a:extLst>
            </p:cNvPr>
            <p:cNvSpPr/>
            <p:nvPr/>
          </p:nvSpPr>
          <p:spPr>
            <a:xfrm>
              <a:off x="-49331394" y="-886122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7" name="Ellipse 3166">
              <a:extLst>
                <a:ext uri="{FF2B5EF4-FFF2-40B4-BE49-F238E27FC236}">
                  <a16:creationId xmlns:a16="http://schemas.microsoft.com/office/drawing/2014/main" id="{1A8E5E3A-2C27-67EC-7F70-DD25170F0D77}"/>
                </a:ext>
              </a:extLst>
            </p:cNvPr>
            <p:cNvSpPr/>
            <p:nvPr/>
          </p:nvSpPr>
          <p:spPr>
            <a:xfrm>
              <a:off x="-51160164" y="-677053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8" name="Ellipse 3167">
              <a:extLst>
                <a:ext uri="{FF2B5EF4-FFF2-40B4-BE49-F238E27FC236}">
                  <a16:creationId xmlns:a16="http://schemas.microsoft.com/office/drawing/2014/main" id="{726831C2-42A4-62B8-C8FC-7F8AD5C93241}"/>
                </a:ext>
              </a:extLst>
            </p:cNvPr>
            <p:cNvSpPr/>
            <p:nvPr/>
          </p:nvSpPr>
          <p:spPr>
            <a:xfrm>
              <a:off x="-52229342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9" name="Ellipse 3168">
              <a:extLst>
                <a:ext uri="{FF2B5EF4-FFF2-40B4-BE49-F238E27FC236}">
                  <a16:creationId xmlns:a16="http://schemas.microsoft.com/office/drawing/2014/main" id="{D827FD4C-0E9F-DCBA-D74F-8025A7B1D4F2}"/>
                </a:ext>
              </a:extLst>
            </p:cNvPr>
            <p:cNvSpPr/>
            <p:nvPr/>
          </p:nvSpPr>
          <p:spPr>
            <a:xfrm>
              <a:off x="-48469654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0" name="Ellipse 3169">
              <a:extLst>
                <a:ext uri="{FF2B5EF4-FFF2-40B4-BE49-F238E27FC236}">
                  <a16:creationId xmlns:a16="http://schemas.microsoft.com/office/drawing/2014/main" id="{7A4AB3E5-C01A-EBDE-C3E0-AFD5789A6214}"/>
                </a:ext>
              </a:extLst>
            </p:cNvPr>
            <p:cNvSpPr/>
            <p:nvPr/>
          </p:nvSpPr>
          <p:spPr>
            <a:xfrm>
              <a:off x="-48331335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1" name="Ellipse 3170">
              <a:extLst>
                <a:ext uri="{FF2B5EF4-FFF2-40B4-BE49-F238E27FC236}">
                  <a16:creationId xmlns:a16="http://schemas.microsoft.com/office/drawing/2014/main" id="{7A113657-FA58-E1CC-1664-0E9C560C735F}"/>
                </a:ext>
              </a:extLst>
            </p:cNvPr>
            <p:cNvSpPr/>
            <p:nvPr/>
          </p:nvSpPr>
          <p:spPr>
            <a:xfrm>
              <a:off x="-49539236" y="-886105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2" name="Ellipse 3171">
              <a:extLst>
                <a:ext uri="{FF2B5EF4-FFF2-40B4-BE49-F238E27FC236}">
                  <a16:creationId xmlns:a16="http://schemas.microsoft.com/office/drawing/2014/main" id="{87D46E73-C0CF-8341-79A9-FCC089931D9D}"/>
                </a:ext>
              </a:extLst>
            </p:cNvPr>
            <p:cNvSpPr/>
            <p:nvPr/>
          </p:nvSpPr>
          <p:spPr>
            <a:xfrm>
              <a:off x="-49504273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3" name="Ellipse 3172">
              <a:extLst>
                <a:ext uri="{FF2B5EF4-FFF2-40B4-BE49-F238E27FC236}">
                  <a16:creationId xmlns:a16="http://schemas.microsoft.com/office/drawing/2014/main" id="{8C2067E8-8D6D-702E-82D2-E4D70FB59433}"/>
                </a:ext>
              </a:extLst>
            </p:cNvPr>
            <p:cNvSpPr/>
            <p:nvPr/>
          </p:nvSpPr>
          <p:spPr>
            <a:xfrm>
              <a:off x="-48779565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4" name="Ellipse 3173">
              <a:extLst>
                <a:ext uri="{FF2B5EF4-FFF2-40B4-BE49-F238E27FC236}">
                  <a16:creationId xmlns:a16="http://schemas.microsoft.com/office/drawing/2014/main" id="{ECAA78CF-3522-E26E-6E8E-E0AF10DDA93A}"/>
                </a:ext>
              </a:extLst>
            </p:cNvPr>
            <p:cNvSpPr/>
            <p:nvPr/>
          </p:nvSpPr>
          <p:spPr>
            <a:xfrm>
              <a:off x="-48055662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5" name="Ellipse 3174">
              <a:extLst>
                <a:ext uri="{FF2B5EF4-FFF2-40B4-BE49-F238E27FC236}">
                  <a16:creationId xmlns:a16="http://schemas.microsoft.com/office/drawing/2014/main" id="{A3B4430C-95EC-CEE5-894A-9FD7723C4AC0}"/>
                </a:ext>
              </a:extLst>
            </p:cNvPr>
            <p:cNvSpPr/>
            <p:nvPr/>
          </p:nvSpPr>
          <p:spPr>
            <a:xfrm>
              <a:off x="-48021102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6" name="Ellipse 3175">
              <a:extLst>
                <a:ext uri="{FF2B5EF4-FFF2-40B4-BE49-F238E27FC236}">
                  <a16:creationId xmlns:a16="http://schemas.microsoft.com/office/drawing/2014/main" id="{673D1799-A68D-1704-56C5-1E9D2A28B28B}"/>
                </a:ext>
              </a:extLst>
            </p:cNvPr>
            <p:cNvSpPr/>
            <p:nvPr/>
          </p:nvSpPr>
          <p:spPr>
            <a:xfrm>
              <a:off x="-49953229" y="-886105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7" name="Ellipse 3176">
              <a:extLst>
                <a:ext uri="{FF2B5EF4-FFF2-40B4-BE49-F238E27FC236}">
                  <a16:creationId xmlns:a16="http://schemas.microsoft.com/office/drawing/2014/main" id="{2F56CF9D-E09E-56C7-A38C-C288EC380802}"/>
                </a:ext>
              </a:extLst>
            </p:cNvPr>
            <p:cNvSpPr/>
            <p:nvPr/>
          </p:nvSpPr>
          <p:spPr>
            <a:xfrm>
              <a:off x="-52160626" y="-814456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8" name="Ellipse 3177">
              <a:extLst>
                <a:ext uri="{FF2B5EF4-FFF2-40B4-BE49-F238E27FC236}">
                  <a16:creationId xmlns:a16="http://schemas.microsoft.com/office/drawing/2014/main" id="{1DE252A1-A79B-80A5-F087-CB0775E4488D}"/>
                </a:ext>
              </a:extLst>
            </p:cNvPr>
            <p:cNvSpPr/>
            <p:nvPr/>
          </p:nvSpPr>
          <p:spPr>
            <a:xfrm>
              <a:off x="-52091587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9" name="Ellipse 3178">
              <a:extLst>
                <a:ext uri="{FF2B5EF4-FFF2-40B4-BE49-F238E27FC236}">
                  <a16:creationId xmlns:a16="http://schemas.microsoft.com/office/drawing/2014/main" id="{37146F2C-0F00-E610-D5A1-3DB28B99BE25}"/>
                </a:ext>
              </a:extLst>
            </p:cNvPr>
            <p:cNvSpPr/>
            <p:nvPr/>
          </p:nvSpPr>
          <p:spPr>
            <a:xfrm>
              <a:off x="-51815350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0" name="Ellipse 3179">
              <a:extLst>
                <a:ext uri="{FF2B5EF4-FFF2-40B4-BE49-F238E27FC236}">
                  <a16:creationId xmlns:a16="http://schemas.microsoft.com/office/drawing/2014/main" id="{F58A4319-31AB-2EEA-0032-AB2264199C9A}"/>
                </a:ext>
              </a:extLst>
            </p:cNvPr>
            <p:cNvSpPr/>
            <p:nvPr/>
          </p:nvSpPr>
          <p:spPr>
            <a:xfrm>
              <a:off x="-52332780" y="-677061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1" name="Ellipse 3180">
              <a:extLst>
                <a:ext uri="{FF2B5EF4-FFF2-40B4-BE49-F238E27FC236}">
                  <a16:creationId xmlns:a16="http://schemas.microsoft.com/office/drawing/2014/main" id="{43E1CE9E-E434-E2EA-2736-21CBCBB0FD20}"/>
                </a:ext>
              </a:extLst>
            </p:cNvPr>
            <p:cNvSpPr/>
            <p:nvPr/>
          </p:nvSpPr>
          <p:spPr>
            <a:xfrm>
              <a:off x="-47055280" y="-491902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2" name="Ellipse 3181">
              <a:extLst>
                <a:ext uri="{FF2B5EF4-FFF2-40B4-BE49-F238E27FC236}">
                  <a16:creationId xmlns:a16="http://schemas.microsoft.com/office/drawing/2014/main" id="{FAD08FDD-AAEC-2498-AAEE-9253B8566A71}"/>
                </a:ext>
              </a:extLst>
            </p:cNvPr>
            <p:cNvSpPr/>
            <p:nvPr/>
          </p:nvSpPr>
          <p:spPr>
            <a:xfrm>
              <a:off x="-47917342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3" name="Ellipse 3182">
              <a:extLst>
                <a:ext uri="{FF2B5EF4-FFF2-40B4-BE49-F238E27FC236}">
                  <a16:creationId xmlns:a16="http://schemas.microsoft.com/office/drawing/2014/main" id="{DFC225AA-720A-71A0-190E-71BECD802DB0}"/>
                </a:ext>
              </a:extLst>
            </p:cNvPr>
            <p:cNvSpPr/>
            <p:nvPr/>
          </p:nvSpPr>
          <p:spPr>
            <a:xfrm>
              <a:off x="-51746633" y="-814456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4" name="Ellipse 3183">
              <a:extLst>
                <a:ext uri="{FF2B5EF4-FFF2-40B4-BE49-F238E27FC236}">
                  <a16:creationId xmlns:a16="http://schemas.microsoft.com/office/drawing/2014/main" id="{D7CB5B1D-DA0A-44AF-A21F-DF66B8356938}"/>
                </a:ext>
              </a:extLst>
            </p:cNvPr>
            <p:cNvSpPr/>
            <p:nvPr/>
          </p:nvSpPr>
          <p:spPr>
            <a:xfrm>
              <a:off x="-51056404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5" name="Ellipse 3184">
              <a:extLst>
                <a:ext uri="{FF2B5EF4-FFF2-40B4-BE49-F238E27FC236}">
                  <a16:creationId xmlns:a16="http://schemas.microsoft.com/office/drawing/2014/main" id="{68D6CA93-597E-40CD-3752-CB20EC9E352B}"/>
                </a:ext>
              </a:extLst>
            </p:cNvPr>
            <p:cNvSpPr/>
            <p:nvPr/>
          </p:nvSpPr>
          <p:spPr>
            <a:xfrm>
              <a:off x="-51677594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6" name="Ellipse 3185">
              <a:extLst>
                <a:ext uri="{FF2B5EF4-FFF2-40B4-BE49-F238E27FC236}">
                  <a16:creationId xmlns:a16="http://schemas.microsoft.com/office/drawing/2014/main" id="{646C02AA-3F22-12C4-9700-9F1E338F320C}"/>
                </a:ext>
              </a:extLst>
            </p:cNvPr>
            <p:cNvSpPr/>
            <p:nvPr/>
          </p:nvSpPr>
          <p:spPr>
            <a:xfrm>
              <a:off x="-47641669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7" name="Ellipse 3186">
              <a:extLst>
                <a:ext uri="{FF2B5EF4-FFF2-40B4-BE49-F238E27FC236}">
                  <a16:creationId xmlns:a16="http://schemas.microsoft.com/office/drawing/2014/main" id="{C689899B-CF82-EA9F-ABDD-5C22C54CAF24}"/>
                </a:ext>
              </a:extLst>
            </p:cNvPr>
            <p:cNvSpPr/>
            <p:nvPr/>
          </p:nvSpPr>
          <p:spPr>
            <a:xfrm>
              <a:off x="-51194723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8" name="Ellipse 3187">
              <a:extLst>
                <a:ext uri="{FF2B5EF4-FFF2-40B4-BE49-F238E27FC236}">
                  <a16:creationId xmlns:a16="http://schemas.microsoft.com/office/drawing/2014/main" id="{64FB94EC-32D8-C5F5-B858-16E9D8112908}"/>
                </a:ext>
              </a:extLst>
            </p:cNvPr>
            <p:cNvSpPr/>
            <p:nvPr/>
          </p:nvSpPr>
          <p:spPr>
            <a:xfrm>
              <a:off x="-51470396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9" name="Ellipse 3188">
              <a:extLst>
                <a:ext uri="{FF2B5EF4-FFF2-40B4-BE49-F238E27FC236}">
                  <a16:creationId xmlns:a16="http://schemas.microsoft.com/office/drawing/2014/main" id="{7F2A40A6-CACE-708C-31AB-82C257AA62F4}"/>
                </a:ext>
              </a:extLst>
            </p:cNvPr>
            <p:cNvSpPr/>
            <p:nvPr/>
          </p:nvSpPr>
          <p:spPr>
            <a:xfrm>
              <a:off x="-52884448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0" name="Ellipse 3189">
              <a:extLst>
                <a:ext uri="{FF2B5EF4-FFF2-40B4-BE49-F238E27FC236}">
                  <a16:creationId xmlns:a16="http://schemas.microsoft.com/office/drawing/2014/main" id="{08FA7450-FCD4-82EC-EC7B-C120B6BF550C}"/>
                </a:ext>
              </a:extLst>
            </p:cNvPr>
            <p:cNvSpPr/>
            <p:nvPr/>
          </p:nvSpPr>
          <p:spPr>
            <a:xfrm>
              <a:off x="-52056463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1" name="Ellipse 3190">
              <a:extLst>
                <a:ext uri="{FF2B5EF4-FFF2-40B4-BE49-F238E27FC236}">
                  <a16:creationId xmlns:a16="http://schemas.microsoft.com/office/drawing/2014/main" id="{DB700D52-1B99-3DA6-C11E-417763164E29}"/>
                </a:ext>
              </a:extLst>
            </p:cNvPr>
            <p:cNvSpPr/>
            <p:nvPr/>
          </p:nvSpPr>
          <p:spPr>
            <a:xfrm>
              <a:off x="-52746773" y="-677061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2" name="Ellipse 3191">
              <a:extLst>
                <a:ext uri="{FF2B5EF4-FFF2-40B4-BE49-F238E27FC236}">
                  <a16:creationId xmlns:a16="http://schemas.microsoft.com/office/drawing/2014/main" id="{4F79A0F7-7900-EEF5-8965-C0C73D6A693E}"/>
                </a:ext>
              </a:extLst>
            </p:cNvPr>
            <p:cNvSpPr/>
            <p:nvPr/>
          </p:nvSpPr>
          <p:spPr>
            <a:xfrm>
              <a:off x="-52678459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3" name="Ellipse 3192">
              <a:extLst>
                <a:ext uri="{FF2B5EF4-FFF2-40B4-BE49-F238E27FC236}">
                  <a16:creationId xmlns:a16="http://schemas.microsoft.com/office/drawing/2014/main" id="{443BCBAD-896B-87F7-CBBD-AE0E36E6EA7E}"/>
                </a:ext>
              </a:extLst>
            </p:cNvPr>
            <p:cNvSpPr/>
            <p:nvPr/>
          </p:nvSpPr>
          <p:spPr>
            <a:xfrm>
              <a:off x="-51401357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4" name="Ellipse 3193">
              <a:extLst>
                <a:ext uri="{FF2B5EF4-FFF2-40B4-BE49-F238E27FC236}">
                  <a16:creationId xmlns:a16="http://schemas.microsoft.com/office/drawing/2014/main" id="{3B4F7947-053C-C91F-1CD3-5F026929A61D}"/>
                </a:ext>
              </a:extLst>
            </p:cNvPr>
            <p:cNvSpPr/>
            <p:nvPr/>
          </p:nvSpPr>
          <p:spPr>
            <a:xfrm>
              <a:off x="-51608716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5" name="Ellipse 3194">
              <a:extLst>
                <a:ext uri="{FF2B5EF4-FFF2-40B4-BE49-F238E27FC236}">
                  <a16:creationId xmlns:a16="http://schemas.microsoft.com/office/drawing/2014/main" id="{D45F5367-EDB8-9AC5-77F2-AB568E824902}"/>
                </a:ext>
              </a:extLst>
            </p:cNvPr>
            <p:cNvSpPr/>
            <p:nvPr/>
          </p:nvSpPr>
          <p:spPr>
            <a:xfrm>
              <a:off x="-52470456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6" name="Ellipse 3195">
              <a:extLst>
                <a:ext uri="{FF2B5EF4-FFF2-40B4-BE49-F238E27FC236}">
                  <a16:creationId xmlns:a16="http://schemas.microsoft.com/office/drawing/2014/main" id="{A0815BB7-BEF7-F8E3-ACB3-CF55204172C9}"/>
                </a:ext>
              </a:extLst>
            </p:cNvPr>
            <p:cNvSpPr/>
            <p:nvPr/>
          </p:nvSpPr>
          <p:spPr>
            <a:xfrm>
              <a:off x="-47193117" y="-491919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7" name="Ellipse 3196">
              <a:extLst>
                <a:ext uri="{FF2B5EF4-FFF2-40B4-BE49-F238E27FC236}">
                  <a16:creationId xmlns:a16="http://schemas.microsoft.com/office/drawing/2014/main" id="{76CC93A3-37C9-DDED-A93E-A39B96391A4C}"/>
                </a:ext>
              </a:extLst>
            </p:cNvPr>
            <p:cNvSpPr/>
            <p:nvPr/>
          </p:nvSpPr>
          <p:spPr>
            <a:xfrm>
              <a:off x="-49090281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8" name="Ellipse 3197">
              <a:extLst>
                <a:ext uri="{FF2B5EF4-FFF2-40B4-BE49-F238E27FC236}">
                  <a16:creationId xmlns:a16="http://schemas.microsoft.com/office/drawing/2014/main" id="{0FBD6AD1-C87F-51CA-352D-17A9E68589C4}"/>
                </a:ext>
              </a:extLst>
            </p:cNvPr>
            <p:cNvSpPr/>
            <p:nvPr/>
          </p:nvSpPr>
          <p:spPr>
            <a:xfrm>
              <a:off x="-52264466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9" name="Ellipse 3198">
              <a:extLst>
                <a:ext uri="{FF2B5EF4-FFF2-40B4-BE49-F238E27FC236}">
                  <a16:creationId xmlns:a16="http://schemas.microsoft.com/office/drawing/2014/main" id="{2E3AEADC-1283-04C8-9FCC-39249B507C3C}"/>
                </a:ext>
              </a:extLst>
            </p:cNvPr>
            <p:cNvSpPr/>
            <p:nvPr/>
          </p:nvSpPr>
          <p:spPr>
            <a:xfrm>
              <a:off x="-52643335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0" name="Ellipse 3199">
              <a:extLst>
                <a:ext uri="{FF2B5EF4-FFF2-40B4-BE49-F238E27FC236}">
                  <a16:creationId xmlns:a16="http://schemas.microsoft.com/office/drawing/2014/main" id="{0BF5B8A7-2076-3EA9-D8EB-2904DE61F97E}"/>
                </a:ext>
              </a:extLst>
            </p:cNvPr>
            <p:cNvSpPr/>
            <p:nvPr/>
          </p:nvSpPr>
          <p:spPr>
            <a:xfrm>
              <a:off x="-51401357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1" name="Ellipse 3200">
              <a:extLst>
                <a:ext uri="{FF2B5EF4-FFF2-40B4-BE49-F238E27FC236}">
                  <a16:creationId xmlns:a16="http://schemas.microsoft.com/office/drawing/2014/main" id="{912F488D-3177-012B-FB8C-C5827D3AF9C6}"/>
                </a:ext>
              </a:extLst>
            </p:cNvPr>
            <p:cNvSpPr/>
            <p:nvPr/>
          </p:nvSpPr>
          <p:spPr>
            <a:xfrm>
              <a:off x="-53160766" y="-677061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2" name="Ellipse 3201">
              <a:extLst>
                <a:ext uri="{FF2B5EF4-FFF2-40B4-BE49-F238E27FC236}">
                  <a16:creationId xmlns:a16="http://schemas.microsoft.com/office/drawing/2014/main" id="{5639ABC4-4182-82AB-E17D-04521AE7B943}"/>
                </a:ext>
              </a:extLst>
            </p:cNvPr>
            <p:cNvSpPr/>
            <p:nvPr/>
          </p:nvSpPr>
          <p:spPr>
            <a:xfrm>
              <a:off x="-51022488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3" name="Ellipse 3202">
              <a:extLst>
                <a:ext uri="{FF2B5EF4-FFF2-40B4-BE49-F238E27FC236}">
                  <a16:creationId xmlns:a16="http://schemas.microsoft.com/office/drawing/2014/main" id="{95201A30-BCA0-8B99-C110-FAD032F18B3C}"/>
                </a:ext>
              </a:extLst>
            </p:cNvPr>
            <p:cNvSpPr/>
            <p:nvPr/>
          </p:nvSpPr>
          <p:spPr>
            <a:xfrm>
              <a:off x="-51884389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4" name="Ellipse 3203">
              <a:extLst>
                <a:ext uri="{FF2B5EF4-FFF2-40B4-BE49-F238E27FC236}">
                  <a16:creationId xmlns:a16="http://schemas.microsoft.com/office/drawing/2014/main" id="{E3BF8CB2-D5E5-8236-C95D-266AC09DAE85}"/>
                </a:ext>
              </a:extLst>
            </p:cNvPr>
            <p:cNvSpPr/>
            <p:nvPr/>
          </p:nvSpPr>
          <p:spPr>
            <a:xfrm>
              <a:off x="-51263601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5" name="Ellipse 3204">
              <a:extLst>
                <a:ext uri="{FF2B5EF4-FFF2-40B4-BE49-F238E27FC236}">
                  <a16:creationId xmlns:a16="http://schemas.microsoft.com/office/drawing/2014/main" id="{B2709D28-D1C7-2E35-5248-71ABD0041ABD}"/>
                </a:ext>
              </a:extLst>
            </p:cNvPr>
            <p:cNvSpPr/>
            <p:nvPr/>
          </p:nvSpPr>
          <p:spPr>
            <a:xfrm>
              <a:off x="-49193557" y="-491902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6" name="Ellipse 3205">
              <a:extLst>
                <a:ext uri="{FF2B5EF4-FFF2-40B4-BE49-F238E27FC236}">
                  <a16:creationId xmlns:a16="http://schemas.microsoft.com/office/drawing/2014/main" id="{2C2840FE-544D-097D-830F-30CC3A0633C1}"/>
                </a:ext>
              </a:extLst>
            </p:cNvPr>
            <p:cNvSpPr/>
            <p:nvPr/>
          </p:nvSpPr>
          <p:spPr>
            <a:xfrm>
              <a:off x="-48435095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7" name="Ellipse 3206">
              <a:extLst>
                <a:ext uri="{FF2B5EF4-FFF2-40B4-BE49-F238E27FC236}">
                  <a16:creationId xmlns:a16="http://schemas.microsoft.com/office/drawing/2014/main" id="{F63A3AF1-D912-25FF-618F-9F88CAA40A12}"/>
                </a:ext>
              </a:extLst>
            </p:cNvPr>
            <p:cNvSpPr/>
            <p:nvPr/>
          </p:nvSpPr>
          <p:spPr>
            <a:xfrm>
              <a:off x="-52022709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8" name="Ellipse 3207">
              <a:extLst>
                <a:ext uri="{FF2B5EF4-FFF2-40B4-BE49-F238E27FC236}">
                  <a16:creationId xmlns:a16="http://schemas.microsoft.com/office/drawing/2014/main" id="{E98C922A-9F37-2AE8-3C8E-8161518CACE1}"/>
                </a:ext>
              </a:extLst>
            </p:cNvPr>
            <p:cNvSpPr/>
            <p:nvPr/>
          </p:nvSpPr>
          <p:spPr>
            <a:xfrm>
              <a:off x="-50608496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9" name="Ellipse 3208">
              <a:extLst>
                <a:ext uri="{FF2B5EF4-FFF2-40B4-BE49-F238E27FC236}">
                  <a16:creationId xmlns:a16="http://schemas.microsoft.com/office/drawing/2014/main" id="{81139268-0705-D543-478C-7CED69066FFA}"/>
                </a:ext>
              </a:extLst>
            </p:cNvPr>
            <p:cNvSpPr/>
            <p:nvPr/>
          </p:nvSpPr>
          <p:spPr>
            <a:xfrm>
              <a:off x="-52298382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0" name="Ellipse 3209">
              <a:extLst>
                <a:ext uri="{FF2B5EF4-FFF2-40B4-BE49-F238E27FC236}">
                  <a16:creationId xmlns:a16="http://schemas.microsoft.com/office/drawing/2014/main" id="{AF393B69-0DF1-9112-7CA1-7DC3957727F7}"/>
                </a:ext>
              </a:extLst>
            </p:cNvPr>
            <p:cNvSpPr/>
            <p:nvPr/>
          </p:nvSpPr>
          <p:spPr>
            <a:xfrm>
              <a:off x="-52712374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1" name="Ellipse 3210">
              <a:extLst>
                <a:ext uri="{FF2B5EF4-FFF2-40B4-BE49-F238E27FC236}">
                  <a16:creationId xmlns:a16="http://schemas.microsoft.com/office/drawing/2014/main" id="{75F07F63-DEFD-9A20-5224-E7A1AAD13E6B}"/>
                </a:ext>
              </a:extLst>
            </p:cNvPr>
            <p:cNvSpPr/>
            <p:nvPr/>
          </p:nvSpPr>
          <p:spPr>
            <a:xfrm>
              <a:off x="-50987364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2" name="Ellipse 3211">
              <a:extLst>
                <a:ext uri="{FF2B5EF4-FFF2-40B4-BE49-F238E27FC236}">
                  <a16:creationId xmlns:a16="http://schemas.microsoft.com/office/drawing/2014/main" id="{E87CC91A-1CC6-55AE-DA27-5756AF98F6D0}"/>
                </a:ext>
              </a:extLst>
            </p:cNvPr>
            <p:cNvSpPr/>
            <p:nvPr/>
          </p:nvSpPr>
          <p:spPr>
            <a:xfrm>
              <a:off x="-49780510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3" name="Ellipse 3212">
              <a:extLst>
                <a:ext uri="{FF2B5EF4-FFF2-40B4-BE49-F238E27FC236}">
                  <a16:creationId xmlns:a16="http://schemas.microsoft.com/office/drawing/2014/main" id="{1CE9C7C0-C764-4D2A-DF9F-93CBE082A754}"/>
                </a:ext>
              </a:extLst>
            </p:cNvPr>
            <p:cNvSpPr/>
            <p:nvPr/>
          </p:nvSpPr>
          <p:spPr>
            <a:xfrm>
              <a:off x="-52850694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4" name="Ellipse 3213">
              <a:extLst>
                <a:ext uri="{FF2B5EF4-FFF2-40B4-BE49-F238E27FC236}">
                  <a16:creationId xmlns:a16="http://schemas.microsoft.com/office/drawing/2014/main" id="{7F21E2A2-0F89-218C-5E86-B9F05629C93A}"/>
                </a:ext>
              </a:extLst>
            </p:cNvPr>
            <p:cNvSpPr/>
            <p:nvPr/>
          </p:nvSpPr>
          <p:spPr>
            <a:xfrm>
              <a:off x="-50573372" y="-886122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5" name="Ellipse 3214">
              <a:extLst>
                <a:ext uri="{FF2B5EF4-FFF2-40B4-BE49-F238E27FC236}">
                  <a16:creationId xmlns:a16="http://schemas.microsoft.com/office/drawing/2014/main" id="{D76A6A8B-59F3-B8D9-77CF-4644EF9BB4FB}"/>
                </a:ext>
              </a:extLst>
            </p:cNvPr>
            <p:cNvSpPr/>
            <p:nvPr/>
          </p:nvSpPr>
          <p:spPr>
            <a:xfrm>
              <a:off x="-52505579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6" name="Ellipse 3215">
              <a:extLst>
                <a:ext uri="{FF2B5EF4-FFF2-40B4-BE49-F238E27FC236}">
                  <a16:creationId xmlns:a16="http://schemas.microsoft.com/office/drawing/2014/main" id="{64F59C82-A804-5B47-783F-C7DFE4D8A3A7}"/>
                </a:ext>
              </a:extLst>
            </p:cNvPr>
            <p:cNvSpPr/>
            <p:nvPr/>
          </p:nvSpPr>
          <p:spPr>
            <a:xfrm>
              <a:off x="-52264466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7" name="Ellipse 3216">
              <a:extLst>
                <a:ext uri="{FF2B5EF4-FFF2-40B4-BE49-F238E27FC236}">
                  <a16:creationId xmlns:a16="http://schemas.microsoft.com/office/drawing/2014/main" id="{D0E96B53-5FC4-8EFE-8E24-EA550F6AA2CA}"/>
                </a:ext>
              </a:extLst>
            </p:cNvPr>
            <p:cNvSpPr/>
            <p:nvPr/>
          </p:nvSpPr>
          <p:spPr>
            <a:xfrm>
              <a:off x="-52229342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8" name="Ellipse 3217">
              <a:extLst>
                <a:ext uri="{FF2B5EF4-FFF2-40B4-BE49-F238E27FC236}">
                  <a16:creationId xmlns:a16="http://schemas.microsoft.com/office/drawing/2014/main" id="{7F71138B-76A1-6936-CB70-B7B27DEFB5A1}"/>
                </a:ext>
              </a:extLst>
            </p:cNvPr>
            <p:cNvSpPr/>
            <p:nvPr/>
          </p:nvSpPr>
          <p:spPr>
            <a:xfrm>
              <a:off x="-49366518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9" name="Ellipse 3218">
              <a:extLst>
                <a:ext uri="{FF2B5EF4-FFF2-40B4-BE49-F238E27FC236}">
                  <a16:creationId xmlns:a16="http://schemas.microsoft.com/office/drawing/2014/main" id="{EC9CFCBF-6CDE-ED21-B0A4-EF048674D9B4}"/>
                </a:ext>
              </a:extLst>
            </p:cNvPr>
            <p:cNvSpPr/>
            <p:nvPr/>
          </p:nvSpPr>
          <p:spPr>
            <a:xfrm>
              <a:off x="-50849609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0" name="Ellipse 3219">
              <a:extLst>
                <a:ext uri="{FF2B5EF4-FFF2-40B4-BE49-F238E27FC236}">
                  <a16:creationId xmlns:a16="http://schemas.microsoft.com/office/drawing/2014/main" id="{0DE69787-758B-8FD8-B32C-49FDE6AB702F}"/>
                </a:ext>
              </a:extLst>
            </p:cNvPr>
            <p:cNvSpPr/>
            <p:nvPr/>
          </p:nvSpPr>
          <p:spPr>
            <a:xfrm>
              <a:off x="-49193719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1" name="Ellipse 3220">
              <a:extLst>
                <a:ext uri="{FF2B5EF4-FFF2-40B4-BE49-F238E27FC236}">
                  <a16:creationId xmlns:a16="http://schemas.microsoft.com/office/drawing/2014/main" id="{99F81789-C19E-9202-FB69-4CF60A2EDF11}"/>
                </a:ext>
              </a:extLst>
            </p:cNvPr>
            <p:cNvSpPr/>
            <p:nvPr/>
          </p:nvSpPr>
          <p:spPr>
            <a:xfrm>
              <a:off x="-52091587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2" name="Ellipse 3221">
              <a:extLst>
                <a:ext uri="{FF2B5EF4-FFF2-40B4-BE49-F238E27FC236}">
                  <a16:creationId xmlns:a16="http://schemas.microsoft.com/office/drawing/2014/main" id="{C963D0C7-FC16-4BEB-0FB2-EAD1C2CACBE3}"/>
                </a:ext>
              </a:extLst>
            </p:cNvPr>
            <p:cNvSpPr/>
            <p:nvPr/>
          </p:nvSpPr>
          <p:spPr>
            <a:xfrm>
              <a:off x="-50505058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3" name="Ellipse 3222">
              <a:extLst>
                <a:ext uri="{FF2B5EF4-FFF2-40B4-BE49-F238E27FC236}">
                  <a16:creationId xmlns:a16="http://schemas.microsoft.com/office/drawing/2014/main" id="{8BAF798E-9E08-50D6-F796-3FA78E0C0C0B}"/>
                </a:ext>
              </a:extLst>
            </p:cNvPr>
            <p:cNvSpPr/>
            <p:nvPr/>
          </p:nvSpPr>
          <p:spPr>
            <a:xfrm>
              <a:off x="-53057328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4" name="Ellipse 3223">
              <a:extLst>
                <a:ext uri="{FF2B5EF4-FFF2-40B4-BE49-F238E27FC236}">
                  <a16:creationId xmlns:a16="http://schemas.microsoft.com/office/drawing/2014/main" id="{FD56D93D-A222-266F-5AC6-9949050B5683}"/>
                </a:ext>
              </a:extLst>
            </p:cNvPr>
            <p:cNvSpPr/>
            <p:nvPr/>
          </p:nvSpPr>
          <p:spPr>
            <a:xfrm>
              <a:off x="-48952444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5" name="Ellipse 3224">
              <a:extLst>
                <a:ext uri="{FF2B5EF4-FFF2-40B4-BE49-F238E27FC236}">
                  <a16:creationId xmlns:a16="http://schemas.microsoft.com/office/drawing/2014/main" id="{32C567D8-C96E-3B1C-76CF-C3E1D5B66FFD}"/>
                </a:ext>
              </a:extLst>
            </p:cNvPr>
            <p:cNvSpPr/>
            <p:nvPr/>
          </p:nvSpPr>
          <p:spPr>
            <a:xfrm>
              <a:off x="-48435095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6" name="Ellipse 3225">
              <a:extLst>
                <a:ext uri="{FF2B5EF4-FFF2-40B4-BE49-F238E27FC236}">
                  <a16:creationId xmlns:a16="http://schemas.microsoft.com/office/drawing/2014/main" id="{7B139432-FFDE-A63A-4174-966A3DE002B7}"/>
                </a:ext>
              </a:extLst>
            </p:cNvPr>
            <p:cNvSpPr/>
            <p:nvPr/>
          </p:nvSpPr>
          <p:spPr>
            <a:xfrm>
              <a:off x="-50435697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7" name="Ellipse 3226">
              <a:extLst>
                <a:ext uri="{FF2B5EF4-FFF2-40B4-BE49-F238E27FC236}">
                  <a16:creationId xmlns:a16="http://schemas.microsoft.com/office/drawing/2014/main" id="{F52E0FDC-01AE-2B44-353E-D77E4D2B1E39}"/>
                </a:ext>
              </a:extLst>
            </p:cNvPr>
            <p:cNvSpPr/>
            <p:nvPr/>
          </p:nvSpPr>
          <p:spPr>
            <a:xfrm>
              <a:off x="-49607711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8" name="Ellipse 3227">
              <a:extLst>
                <a:ext uri="{FF2B5EF4-FFF2-40B4-BE49-F238E27FC236}">
                  <a16:creationId xmlns:a16="http://schemas.microsoft.com/office/drawing/2014/main" id="{3910A161-6044-0D43-7DE1-12ECB7E564C2}"/>
                </a:ext>
              </a:extLst>
            </p:cNvPr>
            <p:cNvSpPr/>
            <p:nvPr/>
          </p:nvSpPr>
          <p:spPr>
            <a:xfrm>
              <a:off x="-48538452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9" name="Ellipse 3228">
              <a:extLst>
                <a:ext uri="{FF2B5EF4-FFF2-40B4-BE49-F238E27FC236}">
                  <a16:creationId xmlns:a16="http://schemas.microsoft.com/office/drawing/2014/main" id="{88E3DF4E-9794-89BA-391D-0059CFCF91C1}"/>
                </a:ext>
              </a:extLst>
            </p:cNvPr>
            <p:cNvSpPr/>
            <p:nvPr/>
          </p:nvSpPr>
          <p:spPr>
            <a:xfrm>
              <a:off x="-52643335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0" name="Ellipse 3229">
              <a:extLst>
                <a:ext uri="{FF2B5EF4-FFF2-40B4-BE49-F238E27FC236}">
                  <a16:creationId xmlns:a16="http://schemas.microsoft.com/office/drawing/2014/main" id="{6EBFB93D-311C-F916-C67D-67DC5FA39DB8}"/>
                </a:ext>
              </a:extLst>
            </p:cNvPr>
            <p:cNvSpPr/>
            <p:nvPr/>
          </p:nvSpPr>
          <p:spPr>
            <a:xfrm>
              <a:off x="-48365572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1" name="Ellipse 3230">
              <a:extLst>
                <a:ext uri="{FF2B5EF4-FFF2-40B4-BE49-F238E27FC236}">
                  <a16:creationId xmlns:a16="http://schemas.microsoft.com/office/drawing/2014/main" id="{FE6E7C60-6C30-1786-8749-364B6A61FD50}"/>
                </a:ext>
              </a:extLst>
            </p:cNvPr>
            <p:cNvSpPr/>
            <p:nvPr/>
          </p:nvSpPr>
          <p:spPr>
            <a:xfrm>
              <a:off x="-50021704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2" name="Ellipse 3231">
              <a:extLst>
                <a:ext uri="{FF2B5EF4-FFF2-40B4-BE49-F238E27FC236}">
                  <a16:creationId xmlns:a16="http://schemas.microsoft.com/office/drawing/2014/main" id="{951F7729-F32B-9F5E-CF99-D408D20FD3B4}"/>
                </a:ext>
              </a:extLst>
            </p:cNvPr>
            <p:cNvSpPr/>
            <p:nvPr/>
          </p:nvSpPr>
          <p:spPr>
            <a:xfrm>
              <a:off x="-50159379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3" name="Ellipse 3232">
              <a:extLst>
                <a:ext uri="{FF2B5EF4-FFF2-40B4-BE49-F238E27FC236}">
                  <a16:creationId xmlns:a16="http://schemas.microsoft.com/office/drawing/2014/main" id="{E7E88819-773D-5F83-85F7-8EC74D2DF93A}"/>
                </a:ext>
              </a:extLst>
            </p:cNvPr>
            <p:cNvSpPr/>
            <p:nvPr/>
          </p:nvSpPr>
          <p:spPr>
            <a:xfrm>
              <a:off x="-50091065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4" name="Ellipse 3233">
              <a:extLst>
                <a:ext uri="{FF2B5EF4-FFF2-40B4-BE49-F238E27FC236}">
                  <a16:creationId xmlns:a16="http://schemas.microsoft.com/office/drawing/2014/main" id="{D6F79B9D-02EB-D123-FAF7-FFD5231B778A}"/>
                </a:ext>
              </a:extLst>
            </p:cNvPr>
            <p:cNvSpPr/>
            <p:nvPr/>
          </p:nvSpPr>
          <p:spPr>
            <a:xfrm>
              <a:off x="-51815350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5" name="Ellipse 3234">
              <a:extLst>
                <a:ext uri="{FF2B5EF4-FFF2-40B4-BE49-F238E27FC236}">
                  <a16:creationId xmlns:a16="http://schemas.microsoft.com/office/drawing/2014/main" id="{A1CF7851-3881-A6B5-BF57-7FD61DDC76F7}"/>
                </a:ext>
              </a:extLst>
            </p:cNvPr>
            <p:cNvSpPr/>
            <p:nvPr/>
          </p:nvSpPr>
          <p:spPr>
            <a:xfrm>
              <a:off x="-50021704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6" name="Ellipse 3235">
              <a:extLst>
                <a:ext uri="{FF2B5EF4-FFF2-40B4-BE49-F238E27FC236}">
                  <a16:creationId xmlns:a16="http://schemas.microsoft.com/office/drawing/2014/main" id="{E6DE5FE6-3E58-B881-905A-EC43ECA1399B}"/>
                </a:ext>
              </a:extLst>
            </p:cNvPr>
            <p:cNvSpPr/>
            <p:nvPr/>
          </p:nvSpPr>
          <p:spPr>
            <a:xfrm>
              <a:off x="-50435697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7" name="Ellipse 3236">
              <a:extLst>
                <a:ext uri="{FF2B5EF4-FFF2-40B4-BE49-F238E27FC236}">
                  <a16:creationId xmlns:a16="http://schemas.microsoft.com/office/drawing/2014/main" id="{73898D31-EB3F-B452-22CE-5CBC2B5B8F1A}"/>
                </a:ext>
              </a:extLst>
            </p:cNvPr>
            <p:cNvSpPr/>
            <p:nvPr/>
          </p:nvSpPr>
          <p:spPr>
            <a:xfrm>
              <a:off x="-50573372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8" name="Ellipse 3237">
              <a:extLst>
                <a:ext uri="{FF2B5EF4-FFF2-40B4-BE49-F238E27FC236}">
                  <a16:creationId xmlns:a16="http://schemas.microsoft.com/office/drawing/2014/main" id="{3C2FFFA3-9270-55F0-FB2B-CD5F0E89FE6D}"/>
                </a:ext>
              </a:extLst>
            </p:cNvPr>
            <p:cNvSpPr/>
            <p:nvPr/>
          </p:nvSpPr>
          <p:spPr>
            <a:xfrm>
              <a:off x="-49607550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9" name="Ellipse 3238">
              <a:extLst>
                <a:ext uri="{FF2B5EF4-FFF2-40B4-BE49-F238E27FC236}">
                  <a16:creationId xmlns:a16="http://schemas.microsoft.com/office/drawing/2014/main" id="{F3450611-0187-1D8C-CE68-0394D6DEF967}"/>
                </a:ext>
              </a:extLst>
            </p:cNvPr>
            <p:cNvSpPr/>
            <p:nvPr/>
          </p:nvSpPr>
          <p:spPr>
            <a:xfrm>
              <a:off x="-50849609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0" name="Ellipse 3239">
              <a:extLst>
                <a:ext uri="{FF2B5EF4-FFF2-40B4-BE49-F238E27FC236}">
                  <a16:creationId xmlns:a16="http://schemas.microsoft.com/office/drawing/2014/main" id="{3EE16167-DDA7-F371-E81E-54AB6D39D99A}"/>
                </a:ext>
              </a:extLst>
            </p:cNvPr>
            <p:cNvSpPr/>
            <p:nvPr/>
          </p:nvSpPr>
          <p:spPr>
            <a:xfrm>
              <a:off x="-51677594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1" name="Ellipse 3240">
              <a:extLst>
                <a:ext uri="{FF2B5EF4-FFF2-40B4-BE49-F238E27FC236}">
                  <a16:creationId xmlns:a16="http://schemas.microsoft.com/office/drawing/2014/main" id="{A7848CD0-9818-234E-3B24-E1918F93DA20}"/>
                </a:ext>
              </a:extLst>
            </p:cNvPr>
            <p:cNvSpPr/>
            <p:nvPr/>
          </p:nvSpPr>
          <p:spPr>
            <a:xfrm>
              <a:off x="-49677073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2" name="Ellipse 3241">
              <a:extLst>
                <a:ext uri="{FF2B5EF4-FFF2-40B4-BE49-F238E27FC236}">
                  <a16:creationId xmlns:a16="http://schemas.microsoft.com/office/drawing/2014/main" id="{798F5DF8-A250-536A-60F9-8BF9A885100E}"/>
                </a:ext>
              </a:extLst>
            </p:cNvPr>
            <p:cNvSpPr/>
            <p:nvPr/>
          </p:nvSpPr>
          <p:spPr>
            <a:xfrm>
              <a:off x="-49607711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3" name="Ellipse 3242">
              <a:extLst>
                <a:ext uri="{FF2B5EF4-FFF2-40B4-BE49-F238E27FC236}">
                  <a16:creationId xmlns:a16="http://schemas.microsoft.com/office/drawing/2014/main" id="{0E0B5AB7-0BA2-A898-5CF5-584433014ABA}"/>
                </a:ext>
              </a:extLst>
            </p:cNvPr>
            <p:cNvSpPr/>
            <p:nvPr/>
          </p:nvSpPr>
          <p:spPr>
            <a:xfrm>
              <a:off x="-52678298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4" name="Ellipse 3243">
              <a:extLst>
                <a:ext uri="{FF2B5EF4-FFF2-40B4-BE49-F238E27FC236}">
                  <a16:creationId xmlns:a16="http://schemas.microsoft.com/office/drawing/2014/main" id="{C0CEC7E6-1760-AFD8-8052-AB0244BFB2CB}"/>
                </a:ext>
              </a:extLst>
            </p:cNvPr>
            <p:cNvSpPr/>
            <p:nvPr/>
          </p:nvSpPr>
          <p:spPr>
            <a:xfrm>
              <a:off x="-47710466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5" name="Ellipse 3244">
              <a:extLst>
                <a:ext uri="{FF2B5EF4-FFF2-40B4-BE49-F238E27FC236}">
                  <a16:creationId xmlns:a16="http://schemas.microsoft.com/office/drawing/2014/main" id="{07AEC8BC-4333-731E-895D-14459AB26636}"/>
                </a:ext>
              </a:extLst>
            </p:cNvPr>
            <p:cNvSpPr/>
            <p:nvPr/>
          </p:nvSpPr>
          <p:spPr>
            <a:xfrm>
              <a:off x="-50849609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6" name="Ellipse 3245">
              <a:extLst>
                <a:ext uri="{FF2B5EF4-FFF2-40B4-BE49-F238E27FC236}">
                  <a16:creationId xmlns:a16="http://schemas.microsoft.com/office/drawing/2014/main" id="{C6745772-5C29-31EE-252C-E03BD1B43626}"/>
                </a:ext>
              </a:extLst>
            </p:cNvPr>
            <p:cNvSpPr/>
            <p:nvPr/>
          </p:nvSpPr>
          <p:spPr>
            <a:xfrm>
              <a:off x="-49677073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7" name="Ellipse 3246">
              <a:extLst>
                <a:ext uri="{FF2B5EF4-FFF2-40B4-BE49-F238E27FC236}">
                  <a16:creationId xmlns:a16="http://schemas.microsoft.com/office/drawing/2014/main" id="{D43D1AC2-58D5-DED6-2625-DAFBE94BA340}"/>
                </a:ext>
              </a:extLst>
            </p:cNvPr>
            <p:cNvSpPr/>
            <p:nvPr/>
          </p:nvSpPr>
          <p:spPr>
            <a:xfrm>
              <a:off x="-49607711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8" name="Ellipse 3247">
              <a:extLst>
                <a:ext uri="{FF2B5EF4-FFF2-40B4-BE49-F238E27FC236}">
                  <a16:creationId xmlns:a16="http://schemas.microsoft.com/office/drawing/2014/main" id="{6F3A1341-9814-B293-F744-8368F7E04714}"/>
                </a:ext>
              </a:extLst>
            </p:cNvPr>
            <p:cNvSpPr/>
            <p:nvPr/>
          </p:nvSpPr>
          <p:spPr>
            <a:xfrm>
              <a:off x="-50987364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9" name="Ellipse 3248">
              <a:extLst>
                <a:ext uri="{FF2B5EF4-FFF2-40B4-BE49-F238E27FC236}">
                  <a16:creationId xmlns:a16="http://schemas.microsoft.com/office/drawing/2014/main" id="{09E7825E-9921-39B2-4596-A1BCCF0DEDD7}"/>
                </a:ext>
              </a:extLst>
            </p:cNvPr>
            <p:cNvSpPr/>
            <p:nvPr/>
          </p:nvSpPr>
          <p:spPr>
            <a:xfrm>
              <a:off x="-51401357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0" name="Ellipse 3249">
              <a:extLst>
                <a:ext uri="{FF2B5EF4-FFF2-40B4-BE49-F238E27FC236}">
                  <a16:creationId xmlns:a16="http://schemas.microsoft.com/office/drawing/2014/main" id="{852767BD-5CBB-00CD-4EEF-86B58A269136}"/>
                </a:ext>
              </a:extLst>
            </p:cNvPr>
            <p:cNvSpPr/>
            <p:nvPr/>
          </p:nvSpPr>
          <p:spPr>
            <a:xfrm>
              <a:off x="-47365996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1" name="Ellipse 3250">
              <a:extLst>
                <a:ext uri="{FF2B5EF4-FFF2-40B4-BE49-F238E27FC236}">
                  <a16:creationId xmlns:a16="http://schemas.microsoft.com/office/drawing/2014/main" id="{73D83B8D-F10F-85E1-9448-585F23E5F042}"/>
                </a:ext>
              </a:extLst>
            </p:cNvPr>
            <p:cNvSpPr/>
            <p:nvPr/>
          </p:nvSpPr>
          <p:spPr>
            <a:xfrm>
              <a:off x="-47296474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2" name="Ellipse 3251">
              <a:extLst>
                <a:ext uri="{FF2B5EF4-FFF2-40B4-BE49-F238E27FC236}">
                  <a16:creationId xmlns:a16="http://schemas.microsoft.com/office/drawing/2014/main" id="{1E9216E3-96B2-CBF3-1E67-6A6B4A821033}"/>
                </a:ext>
              </a:extLst>
            </p:cNvPr>
            <p:cNvSpPr/>
            <p:nvPr/>
          </p:nvSpPr>
          <p:spPr>
            <a:xfrm>
              <a:off x="-49263080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3" name="Ellipse 3252">
              <a:extLst>
                <a:ext uri="{FF2B5EF4-FFF2-40B4-BE49-F238E27FC236}">
                  <a16:creationId xmlns:a16="http://schemas.microsoft.com/office/drawing/2014/main" id="{9A6F0898-C010-BF00-0732-F4705FC0BC20}"/>
                </a:ext>
              </a:extLst>
            </p:cNvPr>
            <p:cNvSpPr/>
            <p:nvPr/>
          </p:nvSpPr>
          <p:spPr>
            <a:xfrm>
              <a:off x="-49193719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4" name="Ellipse 3253">
              <a:extLst>
                <a:ext uri="{FF2B5EF4-FFF2-40B4-BE49-F238E27FC236}">
                  <a16:creationId xmlns:a16="http://schemas.microsoft.com/office/drawing/2014/main" id="{B53A49DF-B8E2-3AA5-1D59-0DE7EDCA1BF9}"/>
                </a:ext>
              </a:extLst>
            </p:cNvPr>
            <p:cNvSpPr/>
            <p:nvPr/>
          </p:nvSpPr>
          <p:spPr>
            <a:xfrm>
              <a:off x="-51263601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5" name="Ellipse 3254">
              <a:extLst>
                <a:ext uri="{FF2B5EF4-FFF2-40B4-BE49-F238E27FC236}">
                  <a16:creationId xmlns:a16="http://schemas.microsoft.com/office/drawing/2014/main" id="{A26B52E0-6756-5156-6794-677D9F89681D}"/>
                </a:ext>
              </a:extLst>
            </p:cNvPr>
            <p:cNvSpPr/>
            <p:nvPr/>
          </p:nvSpPr>
          <p:spPr>
            <a:xfrm>
              <a:off x="-51401357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6" name="Ellipse 3255">
              <a:extLst>
                <a:ext uri="{FF2B5EF4-FFF2-40B4-BE49-F238E27FC236}">
                  <a16:creationId xmlns:a16="http://schemas.microsoft.com/office/drawing/2014/main" id="{D9A9AA48-E1CF-B024-F2F3-2DD46292F8D9}"/>
                </a:ext>
              </a:extLst>
            </p:cNvPr>
            <p:cNvSpPr/>
            <p:nvPr/>
          </p:nvSpPr>
          <p:spPr>
            <a:xfrm>
              <a:off x="-51263601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7" name="Ellipse 3256">
              <a:extLst>
                <a:ext uri="{FF2B5EF4-FFF2-40B4-BE49-F238E27FC236}">
                  <a16:creationId xmlns:a16="http://schemas.microsoft.com/office/drawing/2014/main" id="{FF7129C0-02BE-74AB-900F-C1800BE0DC6F}"/>
                </a:ext>
              </a:extLst>
            </p:cNvPr>
            <p:cNvSpPr/>
            <p:nvPr/>
          </p:nvSpPr>
          <p:spPr>
            <a:xfrm>
              <a:off x="-49263080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8" name="Ellipse 3257">
              <a:extLst>
                <a:ext uri="{FF2B5EF4-FFF2-40B4-BE49-F238E27FC236}">
                  <a16:creationId xmlns:a16="http://schemas.microsoft.com/office/drawing/2014/main" id="{53757401-C497-9D5E-C326-4B8D94896260}"/>
                </a:ext>
              </a:extLst>
            </p:cNvPr>
            <p:cNvSpPr/>
            <p:nvPr/>
          </p:nvSpPr>
          <p:spPr>
            <a:xfrm>
              <a:off x="-49193719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9" name="Ellipse 3258">
              <a:extLst>
                <a:ext uri="{FF2B5EF4-FFF2-40B4-BE49-F238E27FC236}">
                  <a16:creationId xmlns:a16="http://schemas.microsoft.com/office/drawing/2014/main" id="{542FFD47-2E04-B4CD-57CF-2CA60E4B8007}"/>
                </a:ext>
              </a:extLst>
            </p:cNvPr>
            <p:cNvSpPr/>
            <p:nvPr/>
          </p:nvSpPr>
          <p:spPr>
            <a:xfrm>
              <a:off x="-49677073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0" name="Ellipse 3259">
              <a:extLst>
                <a:ext uri="{FF2B5EF4-FFF2-40B4-BE49-F238E27FC236}">
                  <a16:creationId xmlns:a16="http://schemas.microsoft.com/office/drawing/2014/main" id="{1A42108B-E896-6875-DDC0-6109D00C5B7D}"/>
                </a:ext>
              </a:extLst>
            </p:cNvPr>
            <p:cNvSpPr/>
            <p:nvPr/>
          </p:nvSpPr>
          <p:spPr>
            <a:xfrm>
              <a:off x="-52746692" y="-629329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1" name="Ellipse 3260">
              <a:extLst>
                <a:ext uri="{FF2B5EF4-FFF2-40B4-BE49-F238E27FC236}">
                  <a16:creationId xmlns:a16="http://schemas.microsoft.com/office/drawing/2014/main" id="{B07AADA7-2FAC-BFE0-DB57-FFDE09D12446}"/>
                </a:ext>
              </a:extLst>
            </p:cNvPr>
            <p:cNvSpPr/>
            <p:nvPr/>
          </p:nvSpPr>
          <p:spPr>
            <a:xfrm>
              <a:off x="-52470456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2" name="Ellipse 3261">
              <a:extLst>
                <a:ext uri="{FF2B5EF4-FFF2-40B4-BE49-F238E27FC236}">
                  <a16:creationId xmlns:a16="http://schemas.microsoft.com/office/drawing/2014/main" id="{65524041-200F-86DC-FA96-B18EAC5C5ECA}"/>
                </a:ext>
              </a:extLst>
            </p:cNvPr>
            <p:cNvSpPr/>
            <p:nvPr/>
          </p:nvSpPr>
          <p:spPr>
            <a:xfrm>
              <a:off x="-52229342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3" name="Ellipse 3262">
              <a:extLst>
                <a:ext uri="{FF2B5EF4-FFF2-40B4-BE49-F238E27FC236}">
                  <a16:creationId xmlns:a16="http://schemas.microsoft.com/office/drawing/2014/main" id="{6B8C0858-8004-049E-666F-887589E200C9}"/>
                </a:ext>
              </a:extLst>
            </p:cNvPr>
            <p:cNvSpPr/>
            <p:nvPr/>
          </p:nvSpPr>
          <p:spPr>
            <a:xfrm>
              <a:off x="-53092451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4" name="Ellipse 3263">
              <a:extLst>
                <a:ext uri="{FF2B5EF4-FFF2-40B4-BE49-F238E27FC236}">
                  <a16:creationId xmlns:a16="http://schemas.microsoft.com/office/drawing/2014/main" id="{368087ED-5580-1ABA-1045-6835033B28CE}"/>
                </a:ext>
              </a:extLst>
            </p:cNvPr>
            <p:cNvSpPr/>
            <p:nvPr/>
          </p:nvSpPr>
          <p:spPr>
            <a:xfrm>
              <a:off x="-48849087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5" name="Ellipse 3264">
              <a:extLst>
                <a:ext uri="{FF2B5EF4-FFF2-40B4-BE49-F238E27FC236}">
                  <a16:creationId xmlns:a16="http://schemas.microsoft.com/office/drawing/2014/main" id="{61D3C0D7-CCC0-6A1B-1072-80E16C446B0E}"/>
                </a:ext>
              </a:extLst>
            </p:cNvPr>
            <p:cNvSpPr/>
            <p:nvPr/>
          </p:nvSpPr>
          <p:spPr>
            <a:xfrm>
              <a:off x="-52402141" y="-629345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6" name="Ellipse 3265">
              <a:extLst>
                <a:ext uri="{FF2B5EF4-FFF2-40B4-BE49-F238E27FC236}">
                  <a16:creationId xmlns:a16="http://schemas.microsoft.com/office/drawing/2014/main" id="{F2FD18A5-944F-24A4-16D2-799043184F44}"/>
                </a:ext>
              </a:extLst>
            </p:cNvPr>
            <p:cNvSpPr/>
            <p:nvPr/>
          </p:nvSpPr>
          <p:spPr>
            <a:xfrm>
              <a:off x="-48435095" y="-718960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7" name="Ellipse 3266">
              <a:extLst>
                <a:ext uri="{FF2B5EF4-FFF2-40B4-BE49-F238E27FC236}">
                  <a16:creationId xmlns:a16="http://schemas.microsoft.com/office/drawing/2014/main" id="{909D4F83-1B83-FE8D-1B86-91E1D2A72249}"/>
                </a:ext>
              </a:extLst>
            </p:cNvPr>
            <p:cNvSpPr/>
            <p:nvPr/>
          </p:nvSpPr>
          <p:spPr>
            <a:xfrm>
              <a:off x="-48779726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8" name="Ellipse 3267">
              <a:extLst>
                <a:ext uri="{FF2B5EF4-FFF2-40B4-BE49-F238E27FC236}">
                  <a16:creationId xmlns:a16="http://schemas.microsoft.com/office/drawing/2014/main" id="{6FE27858-3C42-988D-86E5-21AC58B00C28}"/>
                </a:ext>
              </a:extLst>
            </p:cNvPr>
            <p:cNvSpPr/>
            <p:nvPr/>
          </p:nvSpPr>
          <p:spPr>
            <a:xfrm>
              <a:off x="-52643335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9" name="Ellipse 3268">
              <a:extLst>
                <a:ext uri="{FF2B5EF4-FFF2-40B4-BE49-F238E27FC236}">
                  <a16:creationId xmlns:a16="http://schemas.microsoft.com/office/drawing/2014/main" id="{5E8285C0-A6A6-780F-8BC2-4D3632396CCB}"/>
                </a:ext>
              </a:extLst>
            </p:cNvPr>
            <p:cNvSpPr/>
            <p:nvPr/>
          </p:nvSpPr>
          <p:spPr>
            <a:xfrm>
              <a:off x="-46952004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0" name="Ellipse 3269">
              <a:extLst>
                <a:ext uri="{FF2B5EF4-FFF2-40B4-BE49-F238E27FC236}">
                  <a16:creationId xmlns:a16="http://schemas.microsoft.com/office/drawing/2014/main" id="{F896038D-3A9C-E748-62AA-3D8E370C11AB}"/>
                </a:ext>
              </a:extLst>
            </p:cNvPr>
            <p:cNvSpPr/>
            <p:nvPr/>
          </p:nvSpPr>
          <p:spPr>
            <a:xfrm>
              <a:off x="-50987364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1" name="Ellipse 3270">
              <a:extLst>
                <a:ext uri="{FF2B5EF4-FFF2-40B4-BE49-F238E27FC236}">
                  <a16:creationId xmlns:a16="http://schemas.microsoft.com/office/drawing/2014/main" id="{65B51D2A-DC9E-1AE4-6708-B6453BFA20B3}"/>
                </a:ext>
              </a:extLst>
            </p:cNvPr>
            <p:cNvSpPr/>
            <p:nvPr/>
          </p:nvSpPr>
          <p:spPr>
            <a:xfrm>
              <a:off x="-50746251" y="-629345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2" name="Ellipse 3271">
              <a:extLst>
                <a:ext uri="{FF2B5EF4-FFF2-40B4-BE49-F238E27FC236}">
                  <a16:creationId xmlns:a16="http://schemas.microsoft.com/office/drawing/2014/main" id="{322713F2-ED35-8220-A379-990DA3F8D3C5}"/>
                </a:ext>
              </a:extLst>
            </p:cNvPr>
            <p:cNvSpPr/>
            <p:nvPr/>
          </p:nvSpPr>
          <p:spPr>
            <a:xfrm>
              <a:off x="-51677513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3" name="Ellipse 3272">
              <a:extLst>
                <a:ext uri="{FF2B5EF4-FFF2-40B4-BE49-F238E27FC236}">
                  <a16:creationId xmlns:a16="http://schemas.microsoft.com/office/drawing/2014/main" id="{D918CBD2-7589-970A-F481-736CF74CA517}"/>
                </a:ext>
              </a:extLst>
            </p:cNvPr>
            <p:cNvSpPr/>
            <p:nvPr/>
          </p:nvSpPr>
          <p:spPr>
            <a:xfrm>
              <a:off x="-52919572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4" name="Ellipse 3273">
              <a:extLst>
                <a:ext uri="{FF2B5EF4-FFF2-40B4-BE49-F238E27FC236}">
                  <a16:creationId xmlns:a16="http://schemas.microsoft.com/office/drawing/2014/main" id="{C7C4EDFD-3E29-CFFA-F8ED-78E6B991F14D}"/>
                </a:ext>
              </a:extLst>
            </p:cNvPr>
            <p:cNvSpPr/>
            <p:nvPr/>
          </p:nvSpPr>
          <p:spPr>
            <a:xfrm>
              <a:off x="-53057328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5" name="Ellipse 3274">
              <a:extLst>
                <a:ext uri="{FF2B5EF4-FFF2-40B4-BE49-F238E27FC236}">
                  <a16:creationId xmlns:a16="http://schemas.microsoft.com/office/drawing/2014/main" id="{2E7A905B-5E54-5A71-9855-136A3351E173}"/>
                </a:ext>
              </a:extLst>
            </p:cNvPr>
            <p:cNvSpPr/>
            <p:nvPr/>
          </p:nvSpPr>
          <p:spPr>
            <a:xfrm>
              <a:off x="-48435095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6" name="Ellipse 3275">
              <a:extLst>
                <a:ext uri="{FF2B5EF4-FFF2-40B4-BE49-F238E27FC236}">
                  <a16:creationId xmlns:a16="http://schemas.microsoft.com/office/drawing/2014/main" id="{20CC458A-EFDA-9926-9BEC-1EB609CCA27D}"/>
                </a:ext>
              </a:extLst>
            </p:cNvPr>
            <p:cNvSpPr/>
            <p:nvPr/>
          </p:nvSpPr>
          <p:spPr>
            <a:xfrm>
              <a:off x="-48365733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7" name="Ellipse 3276">
              <a:extLst>
                <a:ext uri="{FF2B5EF4-FFF2-40B4-BE49-F238E27FC236}">
                  <a16:creationId xmlns:a16="http://schemas.microsoft.com/office/drawing/2014/main" id="{B0DB19E9-AEC1-9B1F-77E4-4273C5693AAD}"/>
                </a:ext>
              </a:extLst>
            </p:cNvPr>
            <p:cNvSpPr/>
            <p:nvPr/>
          </p:nvSpPr>
          <p:spPr>
            <a:xfrm>
              <a:off x="-53333484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8" name="Ellipse 3277">
              <a:extLst>
                <a:ext uri="{FF2B5EF4-FFF2-40B4-BE49-F238E27FC236}">
                  <a16:creationId xmlns:a16="http://schemas.microsoft.com/office/drawing/2014/main" id="{B6D8133A-5C1E-C274-BE23-32B381141683}"/>
                </a:ext>
              </a:extLst>
            </p:cNvPr>
            <p:cNvSpPr/>
            <p:nvPr/>
          </p:nvSpPr>
          <p:spPr>
            <a:xfrm>
              <a:off x="-53333565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" name="Ellipse 3278">
              <a:extLst>
                <a:ext uri="{FF2B5EF4-FFF2-40B4-BE49-F238E27FC236}">
                  <a16:creationId xmlns:a16="http://schemas.microsoft.com/office/drawing/2014/main" id="{B95E683A-7355-5685-D0E0-FFC95055BB04}"/>
                </a:ext>
              </a:extLst>
            </p:cNvPr>
            <p:cNvSpPr/>
            <p:nvPr/>
          </p:nvSpPr>
          <p:spPr>
            <a:xfrm>
              <a:off x="-47951579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" name="Ellipse 3279">
              <a:extLst>
                <a:ext uri="{FF2B5EF4-FFF2-40B4-BE49-F238E27FC236}">
                  <a16:creationId xmlns:a16="http://schemas.microsoft.com/office/drawing/2014/main" id="{FEA735EE-2E4D-2DA7-A3B5-68C8EE206E91}"/>
                </a:ext>
              </a:extLst>
            </p:cNvPr>
            <p:cNvSpPr/>
            <p:nvPr/>
          </p:nvSpPr>
          <p:spPr>
            <a:xfrm>
              <a:off x="-52919491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1" name="Ellipse 3280">
              <a:extLst>
                <a:ext uri="{FF2B5EF4-FFF2-40B4-BE49-F238E27FC236}">
                  <a16:creationId xmlns:a16="http://schemas.microsoft.com/office/drawing/2014/main" id="{9A6573CD-ABEF-2D03-0EFF-4E2A45B1EFF0}"/>
                </a:ext>
              </a:extLst>
            </p:cNvPr>
            <p:cNvSpPr/>
            <p:nvPr/>
          </p:nvSpPr>
          <p:spPr>
            <a:xfrm>
              <a:off x="-52505499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2" name="Ellipse 3281">
              <a:extLst>
                <a:ext uri="{FF2B5EF4-FFF2-40B4-BE49-F238E27FC236}">
                  <a16:creationId xmlns:a16="http://schemas.microsoft.com/office/drawing/2014/main" id="{5F704DF4-8AA2-FB0F-6DCC-1AD1978C3678}"/>
                </a:ext>
              </a:extLst>
            </p:cNvPr>
            <p:cNvSpPr/>
            <p:nvPr/>
          </p:nvSpPr>
          <p:spPr>
            <a:xfrm>
              <a:off x="-52229342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" name="Ellipse 3282">
              <a:extLst>
                <a:ext uri="{FF2B5EF4-FFF2-40B4-BE49-F238E27FC236}">
                  <a16:creationId xmlns:a16="http://schemas.microsoft.com/office/drawing/2014/main" id="{9235EC42-A347-4FDA-6789-D5A96802D5B9}"/>
                </a:ext>
              </a:extLst>
            </p:cNvPr>
            <p:cNvSpPr/>
            <p:nvPr/>
          </p:nvSpPr>
          <p:spPr>
            <a:xfrm>
              <a:off x="-48021102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" name="Ellipse 3283">
              <a:extLst>
                <a:ext uri="{FF2B5EF4-FFF2-40B4-BE49-F238E27FC236}">
                  <a16:creationId xmlns:a16="http://schemas.microsoft.com/office/drawing/2014/main" id="{57347D6E-845C-9A89-FD21-948ACB39BBFD}"/>
                </a:ext>
              </a:extLst>
            </p:cNvPr>
            <p:cNvSpPr/>
            <p:nvPr/>
          </p:nvSpPr>
          <p:spPr>
            <a:xfrm>
              <a:off x="-52091506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5" name="Ellipse 3284">
              <a:extLst>
                <a:ext uri="{FF2B5EF4-FFF2-40B4-BE49-F238E27FC236}">
                  <a16:creationId xmlns:a16="http://schemas.microsoft.com/office/drawing/2014/main" id="{D0E4C805-D96D-D760-7EC0-A0615DA867ED}"/>
                </a:ext>
              </a:extLst>
            </p:cNvPr>
            <p:cNvSpPr/>
            <p:nvPr/>
          </p:nvSpPr>
          <p:spPr>
            <a:xfrm>
              <a:off x="-50021543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" name="Ellipse 3285">
              <a:extLst>
                <a:ext uri="{FF2B5EF4-FFF2-40B4-BE49-F238E27FC236}">
                  <a16:creationId xmlns:a16="http://schemas.microsoft.com/office/drawing/2014/main" id="{11B7B843-0B25-6175-8645-6AA5AA8DDBA3}"/>
                </a:ext>
              </a:extLst>
            </p:cNvPr>
            <p:cNvSpPr/>
            <p:nvPr/>
          </p:nvSpPr>
          <p:spPr>
            <a:xfrm>
              <a:off x="-51815350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7" name="Ellipse 3286">
              <a:extLst>
                <a:ext uri="{FF2B5EF4-FFF2-40B4-BE49-F238E27FC236}">
                  <a16:creationId xmlns:a16="http://schemas.microsoft.com/office/drawing/2014/main" id="{565AE115-9F3A-A1D6-28C1-52F4D28AF13B}"/>
                </a:ext>
              </a:extLst>
            </p:cNvPr>
            <p:cNvSpPr/>
            <p:nvPr/>
          </p:nvSpPr>
          <p:spPr>
            <a:xfrm>
              <a:off x="-47951741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8" name="Ellipse 3287">
              <a:extLst>
                <a:ext uri="{FF2B5EF4-FFF2-40B4-BE49-F238E27FC236}">
                  <a16:creationId xmlns:a16="http://schemas.microsoft.com/office/drawing/2014/main" id="{96B74A05-6DE1-2BB9-11CD-5EB22EB44C51}"/>
                </a:ext>
              </a:extLst>
            </p:cNvPr>
            <p:cNvSpPr/>
            <p:nvPr/>
          </p:nvSpPr>
          <p:spPr>
            <a:xfrm>
              <a:off x="-52919491" y="-623303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9" name="Ellipse 3288">
              <a:extLst>
                <a:ext uri="{FF2B5EF4-FFF2-40B4-BE49-F238E27FC236}">
                  <a16:creationId xmlns:a16="http://schemas.microsoft.com/office/drawing/2014/main" id="{190AF980-2640-B527-3A57-29AC567CF982}"/>
                </a:ext>
              </a:extLst>
            </p:cNvPr>
            <p:cNvSpPr/>
            <p:nvPr/>
          </p:nvSpPr>
          <p:spPr>
            <a:xfrm>
              <a:off x="-51677513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0" name="Ellipse 3289">
              <a:extLst>
                <a:ext uri="{FF2B5EF4-FFF2-40B4-BE49-F238E27FC236}">
                  <a16:creationId xmlns:a16="http://schemas.microsoft.com/office/drawing/2014/main" id="{D1E49423-4A92-C8CB-0366-4AA1BCB0500D}"/>
                </a:ext>
              </a:extLst>
            </p:cNvPr>
            <p:cNvSpPr/>
            <p:nvPr/>
          </p:nvSpPr>
          <p:spPr>
            <a:xfrm>
              <a:off x="-51401357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1" name="Ellipse 3290">
              <a:extLst>
                <a:ext uri="{FF2B5EF4-FFF2-40B4-BE49-F238E27FC236}">
                  <a16:creationId xmlns:a16="http://schemas.microsoft.com/office/drawing/2014/main" id="{D5DF3476-FEB4-50E8-4B16-CA71C479E5D1}"/>
                </a:ext>
              </a:extLst>
            </p:cNvPr>
            <p:cNvSpPr/>
            <p:nvPr/>
          </p:nvSpPr>
          <p:spPr>
            <a:xfrm>
              <a:off x="-50987364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2" name="Ellipse 3291">
              <a:extLst>
                <a:ext uri="{FF2B5EF4-FFF2-40B4-BE49-F238E27FC236}">
                  <a16:creationId xmlns:a16="http://schemas.microsoft.com/office/drawing/2014/main" id="{3B48AA33-BCDC-065C-3DC3-78C18AFDA316}"/>
                </a:ext>
              </a:extLst>
            </p:cNvPr>
            <p:cNvSpPr/>
            <p:nvPr/>
          </p:nvSpPr>
          <p:spPr>
            <a:xfrm>
              <a:off x="-52643335" y="-623320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3" name="Ellipse 3292">
              <a:extLst>
                <a:ext uri="{FF2B5EF4-FFF2-40B4-BE49-F238E27FC236}">
                  <a16:creationId xmlns:a16="http://schemas.microsoft.com/office/drawing/2014/main" id="{064E3D0E-B870-9B94-85C3-C56365668FD1}"/>
                </a:ext>
              </a:extLst>
            </p:cNvPr>
            <p:cNvSpPr/>
            <p:nvPr/>
          </p:nvSpPr>
          <p:spPr>
            <a:xfrm>
              <a:off x="-47607109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4" name="Ellipse 3293">
              <a:extLst>
                <a:ext uri="{FF2B5EF4-FFF2-40B4-BE49-F238E27FC236}">
                  <a16:creationId xmlns:a16="http://schemas.microsoft.com/office/drawing/2014/main" id="{A34F4548-8670-B5D3-9E74-61CAE0DB5D47}"/>
                </a:ext>
              </a:extLst>
            </p:cNvPr>
            <p:cNvSpPr/>
            <p:nvPr/>
          </p:nvSpPr>
          <p:spPr>
            <a:xfrm>
              <a:off x="-52505499" y="-623303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5" name="Ellipse 3294">
              <a:extLst>
                <a:ext uri="{FF2B5EF4-FFF2-40B4-BE49-F238E27FC236}">
                  <a16:creationId xmlns:a16="http://schemas.microsoft.com/office/drawing/2014/main" id="{CF6A19CE-0B3D-A9B8-EBF6-C60094FFF760}"/>
                </a:ext>
              </a:extLst>
            </p:cNvPr>
            <p:cNvSpPr/>
            <p:nvPr/>
          </p:nvSpPr>
          <p:spPr>
            <a:xfrm>
              <a:off x="-46779124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6" name="Ellipse 3295">
              <a:extLst>
                <a:ext uri="{FF2B5EF4-FFF2-40B4-BE49-F238E27FC236}">
                  <a16:creationId xmlns:a16="http://schemas.microsoft.com/office/drawing/2014/main" id="{4640FE17-8A56-28D6-F5ED-4C1A0612A1C7}"/>
                </a:ext>
              </a:extLst>
            </p:cNvPr>
            <p:cNvSpPr/>
            <p:nvPr/>
          </p:nvSpPr>
          <p:spPr>
            <a:xfrm>
              <a:off x="-50573372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7" name="Ellipse 3296">
              <a:extLst>
                <a:ext uri="{FF2B5EF4-FFF2-40B4-BE49-F238E27FC236}">
                  <a16:creationId xmlns:a16="http://schemas.microsoft.com/office/drawing/2014/main" id="{B965806C-AB56-185F-3C72-A3646A62524F}"/>
                </a:ext>
              </a:extLst>
            </p:cNvPr>
            <p:cNvSpPr/>
            <p:nvPr/>
          </p:nvSpPr>
          <p:spPr>
            <a:xfrm>
              <a:off x="-50987364" y="-623320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8" name="Ellipse 3297">
              <a:extLst>
                <a:ext uri="{FF2B5EF4-FFF2-40B4-BE49-F238E27FC236}">
                  <a16:creationId xmlns:a16="http://schemas.microsoft.com/office/drawing/2014/main" id="{72D06029-75DA-361C-4E73-ECCCEE3CEE72}"/>
                </a:ext>
              </a:extLst>
            </p:cNvPr>
            <p:cNvSpPr/>
            <p:nvPr/>
          </p:nvSpPr>
          <p:spPr>
            <a:xfrm>
              <a:off x="-53298441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9" name="Ellipse 3298">
              <a:extLst>
                <a:ext uri="{FF2B5EF4-FFF2-40B4-BE49-F238E27FC236}">
                  <a16:creationId xmlns:a16="http://schemas.microsoft.com/office/drawing/2014/main" id="{6502FF70-653F-E5D5-F36C-7131DB18B0EC}"/>
                </a:ext>
              </a:extLst>
            </p:cNvPr>
            <p:cNvSpPr/>
            <p:nvPr/>
          </p:nvSpPr>
          <p:spPr>
            <a:xfrm>
              <a:off x="-50849528" y="-623303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0" name="Ellipse 3299">
              <a:extLst>
                <a:ext uri="{FF2B5EF4-FFF2-40B4-BE49-F238E27FC236}">
                  <a16:creationId xmlns:a16="http://schemas.microsoft.com/office/drawing/2014/main" id="{9BD92491-DACC-C594-43F4-E7C758FECF26}"/>
                </a:ext>
              </a:extLst>
            </p:cNvPr>
            <p:cNvSpPr/>
            <p:nvPr/>
          </p:nvSpPr>
          <p:spPr>
            <a:xfrm>
              <a:off x="-50573372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1" name="Ellipse 3300">
              <a:extLst>
                <a:ext uri="{FF2B5EF4-FFF2-40B4-BE49-F238E27FC236}">
                  <a16:creationId xmlns:a16="http://schemas.microsoft.com/office/drawing/2014/main" id="{415CD84B-300B-F028-382F-1163A90FEFFF}"/>
                </a:ext>
              </a:extLst>
            </p:cNvPr>
            <p:cNvSpPr/>
            <p:nvPr/>
          </p:nvSpPr>
          <p:spPr>
            <a:xfrm>
              <a:off x="-50159379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2" name="Ellipse 3301">
              <a:extLst>
                <a:ext uri="{FF2B5EF4-FFF2-40B4-BE49-F238E27FC236}">
                  <a16:creationId xmlns:a16="http://schemas.microsoft.com/office/drawing/2014/main" id="{22008E44-F873-7D2A-F30F-B6A5FA636E33}"/>
                </a:ext>
              </a:extLst>
            </p:cNvPr>
            <p:cNvSpPr/>
            <p:nvPr/>
          </p:nvSpPr>
          <p:spPr>
            <a:xfrm>
              <a:off x="-49745387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3" name="Ellipse 3302">
              <a:extLst>
                <a:ext uri="{FF2B5EF4-FFF2-40B4-BE49-F238E27FC236}">
                  <a16:creationId xmlns:a16="http://schemas.microsoft.com/office/drawing/2014/main" id="{24C1DDAC-A2AF-F762-D9FE-0E64752B62B1}"/>
                </a:ext>
              </a:extLst>
            </p:cNvPr>
            <p:cNvSpPr/>
            <p:nvPr/>
          </p:nvSpPr>
          <p:spPr>
            <a:xfrm>
              <a:off x="-49193557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4" name="Ellipse 3303">
              <a:extLst>
                <a:ext uri="{FF2B5EF4-FFF2-40B4-BE49-F238E27FC236}">
                  <a16:creationId xmlns:a16="http://schemas.microsoft.com/office/drawing/2014/main" id="{FA4A6DE0-D6D8-74CD-3EE2-08A516587C30}"/>
                </a:ext>
              </a:extLst>
            </p:cNvPr>
            <p:cNvSpPr/>
            <p:nvPr/>
          </p:nvSpPr>
          <p:spPr>
            <a:xfrm>
              <a:off x="-49539236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5" name="Ellipse 3304">
              <a:extLst>
                <a:ext uri="{FF2B5EF4-FFF2-40B4-BE49-F238E27FC236}">
                  <a16:creationId xmlns:a16="http://schemas.microsoft.com/office/drawing/2014/main" id="{17AE2ACA-76EC-916B-5535-EE5C25E48DC2}"/>
                </a:ext>
              </a:extLst>
            </p:cNvPr>
            <p:cNvSpPr/>
            <p:nvPr/>
          </p:nvSpPr>
          <p:spPr>
            <a:xfrm>
              <a:off x="-49331394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6" name="Ellipse 3305">
              <a:extLst>
                <a:ext uri="{FF2B5EF4-FFF2-40B4-BE49-F238E27FC236}">
                  <a16:creationId xmlns:a16="http://schemas.microsoft.com/office/drawing/2014/main" id="{4E885248-DD88-9530-9D72-C7316A658C63}"/>
                </a:ext>
              </a:extLst>
            </p:cNvPr>
            <p:cNvSpPr/>
            <p:nvPr/>
          </p:nvSpPr>
          <p:spPr>
            <a:xfrm>
              <a:off x="-53160685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7" name="Ellipse 3306">
              <a:extLst>
                <a:ext uri="{FF2B5EF4-FFF2-40B4-BE49-F238E27FC236}">
                  <a16:creationId xmlns:a16="http://schemas.microsoft.com/office/drawing/2014/main" id="{0B6ABD3D-0543-01A9-D8AF-255B5DD551B0}"/>
                </a:ext>
              </a:extLst>
            </p:cNvPr>
            <p:cNvSpPr/>
            <p:nvPr/>
          </p:nvSpPr>
          <p:spPr>
            <a:xfrm>
              <a:off x="-53574436" y="-808542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8" name="Ellipse 3307">
              <a:extLst>
                <a:ext uri="{FF2B5EF4-FFF2-40B4-BE49-F238E27FC236}">
                  <a16:creationId xmlns:a16="http://schemas.microsoft.com/office/drawing/2014/main" id="{F3D0CA3F-DC0A-B04D-937D-EF3C8EE4A6C1}"/>
                </a:ext>
              </a:extLst>
            </p:cNvPr>
            <p:cNvSpPr/>
            <p:nvPr/>
          </p:nvSpPr>
          <p:spPr>
            <a:xfrm>
              <a:off x="-49331394" y="-623320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9" name="Ellipse 3308">
              <a:extLst>
                <a:ext uri="{FF2B5EF4-FFF2-40B4-BE49-F238E27FC236}">
                  <a16:creationId xmlns:a16="http://schemas.microsoft.com/office/drawing/2014/main" id="{2FF0C56E-5911-B41D-9FFD-A59F54D2D49B}"/>
                </a:ext>
              </a:extLst>
            </p:cNvPr>
            <p:cNvSpPr/>
            <p:nvPr/>
          </p:nvSpPr>
          <p:spPr>
            <a:xfrm>
              <a:off x="-49125243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0" name="Ellipse 3309">
              <a:extLst>
                <a:ext uri="{FF2B5EF4-FFF2-40B4-BE49-F238E27FC236}">
                  <a16:creationId xmlns:a16="http://schemas.microsoft.com/office/drawing/2014/main" id="{3A8FC964-FEF9-FC2B-3D47-EB36095F69FE}"/>
                </a:ext>
              </a:extLst>
            </p:cNvPr>
            <p:cNvSpPr/>
            <p:nvPr/>
          </p:nvSpPr>
          <p:spPr>
            <a:xfrm>
              <a:off x="-48917401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1" name="Ellipse 3310">
              <a:extLst>
                <a:ext uri="{FF2B5EF4-FFF2-40B4-BE49-F238E27FC236}">
                  <a16:creationId xmlns:a16="http://schemas.microsoft.com/office/drawing/2014/main" id="{B2663031-E14C-E2DD-88E9-0D17F3D673DA}"/>
                </a:ext>
              </a:extLst>
            </p:cNvPr>
            <p:cNvSpPr/>
            <p:nvPr/>
          </p:nvSpPr>
          <p:spPr>
            <a:xfrm>
              <a:off x="-48711251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2" name="Ellipse 3311">
              <a:extLst>
                <a:ext uri="{FF2B5EF4-FFF2-40B4-BE49-F238E27FC236}">
                  <a16:creationId xmlns:a16="http://schemas.microsoft.com/office/drawing/2014/main" id="{973EEC44-ED6E-E145-F11D-EA44DFDE8026}"/>
                </a:ext>
              </a:extLst>
            </p:cNvPr>
            <p:cNvSpPr/>
            <p:nvPr/>
          </p:nvSpPr>
          <p:spPr>
            <a:xfrm>
              <a:off x="-48503409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3" name="Ellipse 3312">
              <a:extLst>
                <a:ext uri="{FF2B5EF4-FFF2-40B4-BE49-F238E27FC236}">
                  <a16:creationId xmlns:a16="http://schemas.microsoft.com/office/drawing/2014/main" id="{FB894246-1E8E-6489-0E9B-70A104367477}"/>
                </a:ext>
              </a:extLst>
            </p:cNvPr>
            <p:cNvSpPr/>
            <p:nvPr/>
          </p:nvSpPr>
          <p:spPr>
            <a:xfrm>
              <a:off x="-47123755" y="-503866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4" name="Ellipse 3313">
              <a:extLst>
                <a:ext uri="{FF2B5EF4-FFF2-40B4-BE49-F238E27FC236}">
                  <a16:creationId xmlns:a16="http://schemas.microsoft.com/office/drawing/2014/main" id="{C4472FAA-997A-B4E9-7C9E-CBCB5D7A2883}"/>
                </a:ext>
              </a:extLst>
            </p:cNvPr>
            <p:cNvSpPr/>
            <p:nvPr/>
          </p:nvSpPr>
          <p:spPr>
            <a:xfrm>
              <a:off x="-47193117" y="-503866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5" name="Ellipse 3314">
              <a:extLst>
                <a:ext uri="{FF2B5EF4-FFF2-40B4-BE49-F238E27FC236}">
                  <a16:creationId xmlns:a16="http://schemas.microsoft.com/office/drawing/2014/main" id="{4EF9A7AE-818B-EEEB-EA9D-0B77444A3B4D}"/>
                </a:ext>
              </a:extLst>
            </p:cNvPr>
            <p:cNvSpPr/>
            <p:nvPr/>
          </p:nvSpPr>
          <p:spPr>
            <a:xfrm>
              <a:off x="-48297258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6" name="Ellipse 3315">
              <a:extLst>
                <a:ext uri="{FF2B5EF4-FFF2-40B4-BE49-F238E27FC236}">
                  <a16:creationId xmlns:a16="http://schemas.microsoft.com/office/drawing/2014/main" id="{359E3596-24D2-8040-B191-A887079D95D8}"/>
                </a:ext>
              </a:extLst>
            </p:cNvPr>
            <p:cNvSpPr/>
            <p:nvPr/>
          </p:nvSpPr>
          <p:spPr>
            <a:xfrm>
              <a:off x="-47469273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7" name="Ellipse 3316">
              <a:extLst>
                <a:ext uri="{FF2B5EF4-FFF2-40B4-BE49-F238E27FC236}">
                  <a16:creationId xmlns:a16="http://schemas.microsoft.com/office/drawing/2014/main" id="{BF1B0470-43A3-4914-E55C-E9977814858C}"/>
                </a:ext>
              </a:extLst>
            </p:cNvPr>
            <p:cNvSpPr/>
            <p:nvPr/>
          </p:nvSpPr>
          <p:spPr>
            <a:xfrm>
              <a:off x="-48021102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8" name="Ellipse 3317">
              <a:extLst>
                <a:ext uri="{FF2B5EF4-FFF2-40B4-BE49-F238E27FC236}">
                  <a16:creationId xmlns:a16="http://schemas.microsoft.com/office/drawing/2014/main" id="{0AECDBAE-C327-8B96-2E98-DDEAA99224CE}"/>
                </a:ext>
              </a:extLst>
            </p:cNvPr>
            <p:cNvSpPr/>
            <p:nvPr/>
          </p:nvSpPr>
          <p:spPr>
            <a:xfrm>
              <a:off x="-47951579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9" name="Ellipse 3318">
              <a:extLst>
                <a:ext uri="{FF2B5EF4-FFF2-40B4-BE49-F238E27FC236}">
                  <a16:creationId xmlns:a16="http://schemas.microsoft.com/office/drawing/2014/main" id="{DA5DCF3C-0CA7-3A7D-4D64-AB1C6BADE24F}"/>
                </a:ext>
              </a:extLst>
            </p:cNvPr>
            <p:cNvSpPr/>
            <p:nvPr/>
          </p:nvSpPr>
          <p:spPr>
            <a:xfrm>
              <a:off x="-47055280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0" name="Ellipse 3319">
              <a:extLst>
                <a:ext uri="{FF2B5EF4-FFF2-40B4-BE49-F238E27FC236}">
                  <a16:creationId xmlns:a16="http://schemas.microsoft.com/office/drawing/2014/main" id="{6FAB6602-744C-75A7-AEE7-BD4A7AF54BF5}"/>
                </a:ext>
              </a:extLst>
            </p:cNvPr>
            <p:cNvSpPr/>
            <p:nvPr/>
          </p:nvSpPr>
          <p:spPr>
            <a:xfrm>
              <a:off x="-49711632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1" name="Ellipse 3320">
              <a:extLst>
                <a:ext uri="{FF2B5EF4-FFF2-40B4-BE49-F238E27FC236}">
                  <a16:creationId xmlns:a16="http://schemas.microsoft.com/office/drawing/2014/main" id="{DB6362B9-4ACA-6ABC-0A1E-F767FB4E2C4A}"/>
                </a:ext>
              </a:extLst>
            </p:cNvPr>
            <p:cNvSpPr/>
            <p:nvPr/>
          </p:nvSpPr>
          <p:spPr>
            <a:xfrm>
              <a:off x="-49297640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2" name="Ellipse 3321">
              <a:extLst>
                <a:ext uri="{FF2B5EF4-FFF2-40B4-BE49-F238E27FC236}">
                  <a16:creationId xmlns:a16="http://schemas.microsoft.com/office/drawing/2014/main" id="{7F4701EB-64B6-0E47-5259-61E0EE38EEF9}"/>
                </a:ext>
              </a:extLst>
            </p:cNvPr>
            <p:cNvSpPr/>
            <p:nvPr/>
          </p:nvSpPr>
          <p:spPr>
            <a:xfrm>
              <a:off x="-48676288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3" name="Ellipse 3322">
              <a:extLst>
                <a:ext uri="{FF2B5EF4-FFF2-40B4-BE49-F238E27FC236}">
                  <a16:creationId xmlns:a16="http://schemas.microsoft.com/office/drawing/2014/main" id="{04A33D39-6DB3-FEE1-3C97-282873CD9213}"/>
                </a:ext>
              </a:extLst>
            </p:cNvPr>
            <p:cNvSpPr/>
            <p:nvPr/>
          </p:nvSpPr>
          <p:spPr>
            <a:xfrm>
              <a:off x="-49159320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4" name="Ellipse 3323">
              <a:extLst>
                <a:ext uri="{FF2B5EF4-FFF2-40B4-BE49-F238E27FC236}">
                  <a16:creationId xmlns:a16="http://schemas.microsoft.com/office/drawing/2014/main" id="{22AC8D21-D7DE-2AC2-DFCE-FA9C0B5D3D77}"/>
                </a:ext>
              </a:extLst>
            </p:cNvPr>
            <p:cNvSpPr/>
            <p:nvPr/>
          </p:nvSpPr>
          <p:spPr>
            <a:xfrm>
              <a:off x="-48883647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5" name="Ellipse 3324">
              <a:extLst>
                <a:ext uri="{FF2B5EF4-FFF2-40B4-BE49-F238E27FC236}">
                  <a16:creationId xmlns:a16="http://schemas.microsoft.com/office/drawing/2014/main" id="{465B998E-118F-713A-2654-346341B0827F}"/>
                </a:ext>
              </a:extLst>
            </p:cNvPr>
            <p:cNvSpPr/>
            <p:nvPr/>
          </p:nvSpPr>
          <p:spPr>
            <a:xfrm>
              <a:off x="-50091065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6" name="Ellipse 3325">
              <a:extLst>
                <a:ext uri="{FF2B5EF4-FFF2-40B4-BE49-F238E27FC236}">
                  <a16:creationId xmlns:a16="http://schemas.microsoft.com/office/drawing/2014/main" id="{68A7224E-6131-C92B-7C5B-C04491025B4D}"/>
                </a:ext>
              </a:extLst>
            </p:cNvPr>
            <p:cNvSpPr/>
            <p:nvPr/>
          </p:nvSpPr>
          <p:spPr>
            <a:xfrm>
              <a:off x="-52264305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7" name="Ellipse 3326">
              <a:extLst>
                <a:ext uri="{FF2B5EF4-FFF2-40B4-BE49-F238E27FC236}">
                  <a16:creationId xmlns:a16="http://schemas.microsoft.com/office/drawing/2014/main" id="{28564130-0CDA-04DB-E333-0537FB3513C0}"/>
                </a:ext>
              </a:extLst>
            </p:cNvPr>
            <p:cNvSpPr/>
            <p:nvPr/>
          </p:nvSpPr>
          <p:spPr>
            <a:xfrm>
              <a:off x="-48745327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8" name="Ellipse 3327">
              <a:extLst>
                <a:ext uri="{FF2B5EF4-FFF2-40B4-BE49-F238E27FC236}">
                  <a16:creationId xmlns:a16="http://schemas.microsoft.com/office/drawing/2014/main" id="{5674DF5A-A907-F80F-CC5E-8B11095D3874}"/>
                </a:ext>
              </a:extLst>
            </p:cNvPr>
            <p:cNvSpPr/>
            <p:nvPr/>
          </p:nvSpPr>
          <p:spPr>
            <a:xfrm>
              <a:off x="-48469654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9" name="Ellipse 3328">
              <a:extLst>
                <a:ext uri="{FF2B5EF4-FFF2-40B4-BE49-F238E27FC236}">
                  <a16:creationId xmlns:a16="http://schemas.microsoft.com/office/drawing/2014/main" id="{437BC26F-FF70-1390-3635-D955DD268338}"/>
                </a:ext>
              </a:extLst>
            </p:cNvPr>
            <p:cNvSpPr/>
            <p:nvPr/>
          </p:nvSpPr>
          <p:spPr>
            <a:xfrm>
              <a:off x="-49573313" y="-617358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0" name="Ellipse 3329">
              <a:extLst>
                <a:ext uri="{FF2B5EF4-FFF2-40B4-BE49-F238E27FC236}">
                  <a16:creationId xmlns:a16="http://schemas.microsoft.com/office/drawing/2014/main" id="{DD008CB6-2292-A91F-ED4F-6E5078D1ECD2}"/>
                </a:ext>
              </a:extLst>
            </p:cNvPr>
            <p:cNvSpPr/>
            <p:nvPr/>
          </p:nvSpPr>
          <p:spPr>
            <a:xfrm>
              <a:off x="-52884529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1" name="Ellipse 3330">
              <a:extLst>
                <a:ext uri="{FF2B5EF4-FFF2-40B4-BE49-F238E27FC236}">
                  <a16:creationId xmlns:a16="http://schemas.microsoft.com/office/drawing/2014/main" id="{96C121EB-9D4E-6E1E-5035-405E3278128B}"/>
                </a:ext>
              </a:extLst>
            </p:cNvPr>
            <p:cNvSpPr/>
            <p:nvPr/>
          </p:nvSpPr>
          <p:spPr>
            <a:xfrm>
              <a:off x="-48124459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2" name="Ellipse 3331">
              <a:extLst>
                <a:ext uri="{FF2B5EF4-FFF2-40B4-BE49-F238E27FC236}">
                  <a16:creationId xmlns:a16="http://schemas.microsoft.com/office/drawing/2014/main" id="{022E95B8-BA25-74E8-B067-97D7A6A6FFAF}"/>
                </a:ext>
              </a:extLst>
            </p:cNvPr>
            <p:cNvSpPr/>
            <p:nvPr/>
          </p:nvSpPr>
          <p:spPr>
            <a:xfrm>
              <a:off x="-50746976" y="-808526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3" name="Ellipse 3332">
              <a:extLst>
                <a:ext uri="{FF2B5EF4-FFF2-40B4-BE49-F238E27FC236}">
                  <a16:creationId xmlns:a16="http://schemas.microsoft.com/office/drawing/2014/main" id="{5E85F407-54A1-F6FE-215C-081D70AB27CC}"/>
                </a:ext>
              </a:extLst>
            </p:cNvPr>
            <p:cNvSpPr/>
            <p:nvPr/>
          </p:nvSpPr>
          <p:spPr>
            <a:xfrm>
              <a:off x="-49297640" y="-617358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4" name="Ellipse 3333">
              <a:extLst>
                <a:ext uri="{FF2B5EF4-FFF2-40B4-BE49-F238E27FC236}">
                  <a16:creationId xmlns:a16="http://schemas.microsoft.com/office/drawing/2014/main" id="{17B5E9BC-6627-06E6-7197-EA0680062C03}"/>
                </a:ext>
              </a:extLst>
            </p:cNvPr>
            <p:cNvSpPr/>
            <p:nvPr/>
          </p:nvSpPr>
          <p:spPr>
            <a:xfrm>
              <a:off x="-48331335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5" name="Ellipse 3334">
              <a:extLst>
                <a:ext uri="{FF2B5EF4-FFF2-40B4-BE49-F238E27FC236}">
                  <a16:creationId xmlns:a16="http://schemas.microsoft.com/office/drawing/2014/main" id="{74C5B8E1-B265-024A-0BE5-DE8F4607F8A2}"/>
                </a:ext>
              </a:extLst>
            </p:cNvPr>
            <p:cNvSpPr/>
            <p:nvPr/>
          </p:nvSpPr>
          <p:spPr>
            <a:xfrm>
              <a:off x="-49159320" y="-617358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6" name="Ellipse 3335">
              <a:extLst>
                <a:ext uri="{FF2B5EF4-FFF2-40B4-BE49-F238E27FC236}">
                  <a16:creationId xmlns:a16="http://schemas.microsoft.com/office/drawing/2014/main" id="{71BA8C68-036D-9CB7-FBBD-FB0FB7984A5F}"/>
                </a:ext>
              </a:extLst>
            </p:cNvPr>
            <p:cNvSpPr/>
            <p:nvPr/>
          </p:nvSpPr>
          <p:spPr>
            <a:xfrm>
              <a:off x="-51815350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7" name="Ellipse 3336">
              <a:extLst>
                <a:ext uri="{FF2B5EF4-FFF2-40B4-BE49-F238E27FC236}">
                  <a16:creationId xmlns:a16="http://schemas.microsoft.com/office/drawing/2014/main" id="{7298627C-58CC-D0B7-CBFA-ACA526C172A5}"/>
                </a:ext>
              </a:extLst>
            </p:cNvPr>
            <p:cNvSpPr/>
            <p:nvPr/>
          </p:nvSpPr>
          <p:spPr>
            <a:xfrm>
              <a:off x="-48262296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8" name="Ellipse 3337">
              <a:extLst>
                <a:ext uri="{FF2B5EF4-FFF2-40B4-BE49-F238E27FC236}">
                  <a16:creationId xmlns:a16="http://schemas.microsoft.com/office/drawing/2014/main" id="{90A717A8-45AE-2063-A509-7D1C26542025}"/>
                </a:ext>
              </a:extLst>
            </p:cNvPr>
            <p:cNvSpPr/>
            <p:nvPr/>
          </p:nvSpPr>
          <p:spPr>
            <a:xfrm>
              <a:off x="-50332984" y="-808526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9" name="Ellipse 3338">
              <a:extLst>
                <a:ext uri="{FF2B5EF4-FFF2-40B4-BE49-F238E27FC236}">
                  <a16:creationId xmlns:a16="http://schemas.microsoft.com/office/drawing/2014/main" id="{29E2A7EE-2A8E-B12F-F926-70F59E4FF060}"/>
                </a:ext>
              </a:extLst>
            </p:cNvPr>
            <p:cNvSpPr/>
            <p:nvPr/>
          </p:nvSpPr>
          <p:spPr>
            <a:xfrm>
              <a:off x="-49366437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0" name="Ellipse 3339">
              <a:extLst>
                <a:ext uri="{FF2B5EF4-FFF2-40B4-BE49-F238E27FC236}">
                  <a16:creationId xmlns:a16="http://schemas.microsoft.com/office/drawing/2014/main" id="{2CBDCBAA-6A82-6ED1-EE70-65915434DD7C}"/>
                </a:ext>
              </a:extLst>
            </p:cNvPr>
            <p:cNvSpPr/>
            <p:nvPr/>
          </p:nvSpPr>
          <p:spPr>
            <a:xfrm>
              <a:off x="-47503349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1" name="Ellipse 3340">
              <a:extLst>
                <a:ext uri="{FF2B5EF4-FFF2-40B4-BE49-F238E27FC236}">
                  <a16:creationId xmlns:a16="http://schemas.microsoft.com/office/drawing/2014/main" id="{BD305211-E618-0904-E8CE-952DDF4AC499}"/>
                </a:ext>
              </a:extLst>
            </p:cNvPr>
            <p:cNvSpPr/>
            <p:nvPr/>
          </p:nvSpPr>
          <p:spPr>
            <a:xfrm>
              <a:off x="-49504273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2" name="Ellipse 3341">
              <a:extLst>
                <a:ext uri="{FF2B5EF4-FFF2-40B4-BE49-F238E27FC236}">
                  <a16:creationId xmlns:a16="http://schemas.microsoft.com/office/drawing/2014/main" id="{49C28339-B976-E9EF-6290-E6D5CFB6E06C}"/>
                </a:ext>
              </a:extLst>
            </p:cNvPr>
            <p:cNvSpPr/>
            <p:nvPr/>
          </p:nvSpPr>
          <p:spPr>
            <a:xfrm>
              <a:off x="-52746692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3" name="Ellipse 3342">
              <a:extLst>
                <a:ext uri="{FF2B5EF4-FFF2-40B4-BE49-F238E27FC236}">
                  <a16:creationId xmlns:a16="http://schemas.microsoft.com/office/drawing/2014/main" id="{76BAAC30-43AD-610C-ADAF-BC66E2AD08C7}"/>
                </a:ext>
              </a:extLst>
            </p:cNvPr>
            <p:cNvSpPr/>
            <p:nvPr/>
          </p:nvSpPr>
          <p:spPr>
            <a:xfrm>
              <a:off x="-50159379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4" name="Ellipse 3343">
              <a:extLst>
                <a:ext uri="{FF2B5EF4-FFF2-40B4-BE49-F238E27FC236}">
                  <a16:creationId xmlns:a16="http://schemas.microsoft.com/office/drawing/2014/main" id="{7156E30C-03A7-C110-244B-2848CD1AE697}"/>
                </a:ext>
              </a:extLst>
            </p:cNvPr>
            <p:cNvSpPr/>
            <p:nvPr/>
          </p:nvSpPr>
          <p:spPr>
            <a:xfrm>
              <a:off x="-50676729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5" name="Ellipse 3344">
              <a:extLst>
                <a:ext uri="{FF2B5EF4-FFF2-40B4-BE49-F238E27FC236}">
                  <a16:creationId xmlns:a16="http://schemas.microsoft.com/office/drawing/2014/main" id="{EC0FEE2E-4295-66CD-0F5F-292CCA24E7B1}"/>
                </a:ext>
              </a:extLst>
            </p:cNvPr>
            <p:cNvSpPr/>
            <p:nvPr/>
          </p:nvSpPr>
          <p:spPr>
            <a:xfrm>
              <a:off x="-50746251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6" name="Ellipse 3345">
              <a:extLst>
                <a:ext uri="{FF2B5EF4-FFF2-40B4-BE49-F238E27FC236}">
                  <a16:creationId xmlns:a16="http://schemas.microsoft.com/office/drawing/2014/main" id="{C8F8F0BD-49D0-5A9D-183B-F6B0015823CA}"/>
                </a:ext>
              </a:extLst>
            </p:cNvPr>
            <p:cNvSpPr/>
            <p:nvPr/>
          </p:nvSpPr>
          <p:spPr>
            <a:xfrm>
              <a:off x="-49745387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7" name="Ellipse 3346">
              <a:extLst>
                <a:ext uri="{FF2B5EF4-FFF2-40B4-BE49-F238E27FC236}">
                  <a16:creationId xmlns:a16="http://schemas.microsoft.com/office/drawing/2014/main" id="{E862E67F-7688-A8DA-1BA6-D26C19C910A9}"/>
                </a:ext>
              </a:extLst>
            </p:cNvPr>
            <p:cNvSpPr/>
            <p:nvPr/>
          </p:nvSpPr>
          <p:spPr>
            <a:xfrm>
              <a:off x="-51056404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8" name="Ellipse 3347">
              <a:extLst>
                <a:ext uri="{FF2B5EF4-FFF2-40B4-BE49-F238E27FC236}">
                  <a16:creationId xmlns:a16="http://schemas.microsoft.com/office/drawing/2014/main" id="{815CCEEF-1F9F-1FF7-CEFA-6EC3E3D51DFF}"/>
                </a:ext>
              </a:extLst>
            </p:cNvPr>
            <p:cNvSpPr/>
            <p:nvPr/>
          </p:nvSpPr>
          <p:spPr>
            <a:xfrm>
              <a:off x="-49331394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9" name="Ellipse 3348">
              <a:extLst>
                <a:ext uri="{FF2B5EF4-FFF2-40B4-BE49-F238E27FC236}">
                  <a16:creationId xmlns:a16="http://schemas.microsoft.com/office/drawing/2014/main" id="{586E11A8-CDBB-527D-3610-390A92DA7D7C}"/>
                </a:ext>
              </a:extLst>
            </p:cNvPr>
            <p:cNvSpPr/>
            <p:nvPr/>
          </p:nvSpPr>
          <p:spPr>
            <a:xfrm>
              <a:off x="-51090722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0" name="Ellipse 3349">
              <a:extLst>
                <a:ext uri="{FF2B5EF4-FFF2-40B4-BE49-F238E27FC236}">
                  <a16:creationId xmlns:a16="http://schemas.microsoft.com/office/drawing/2014/main" id="{D177144F-F003-A63C-DA58-4F680CC21CFD}"/>
                </a:ext>
              </a:extLst>
            </p:cNvPr>
            <p:cNvSpPr/>
            <p:nvPr/>
          </p:nvSpPr>
          <p:spPr>
            <a:xfrm>
              <a:off x="-51194723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1" name="Ellipse 3350">
              <a:extLst>
                <a:ext uri="{FF2B5EF4-FFF2-40B4-BE49-F238E27FC236}">
                  <a16:creationId xmlns:a16="http://schemas.microsoft.com/office/drawing/2014/main" id="{44336283-8E10-D2B3-7313-447A978C6B04}"/>
                </a:ext>
              </a:extLst>
            </p:cNvPr>
            <p:cNvSpPr/>
            <p:nvPr/>
          </p:nvSpPr>
          <p:spPr>
            <a:xfrm>
              <a:off x="-51160244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2" name="Ellipse 3351">
              <a:extLst>
                <a:ext uri="{FF2B5EF4-FFF2-40B4-BE49-F238E27FC236}">
                  <a16:creationId xmlns:a16="http://schemas.microsoft.com/office/drawing/2014/main" id="{6DE6EECA-2A92-FD91-CD17-86D05DDEA35A}"/>
                </a:ext>
              </a:extLst>
            </p:cNvPr>
            <p:cNvSpPr/>
            <p:nvPr/>
          </p:nvSpPr>
          <p:spPr>
            <a:xfrm>
              <a:off x="-49125324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3" name="Ellipse 3352">
              <a:extLst>
                <a:ext uri="{FF2B5EF4-FFF2-40B4-BE49-F238E27FC236}">
                  <a16:creationId xmlns:a16="http://schemas.microsoft.com/office/drawing/2014/main" id="{DDA0BDF2-2B55-0496-3EEC-35A31A1CC9DE}"/>
                </a:ext>
              </a:extLst>
            </p:cNvPr>
            <p:cNvSpPr/>
            <p:nvPr/>
          </p:nvSpPr>
          <p:spPr>
            <a:xfrm>
              <a:off x="-51470396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4" name="Ellipse 3353">
              <a:extLst>
                <a:ext uri="{FF2B5EF4-FFF2-40B4-BE49-F238E27FC236}">
                  <a16:creationId xmlns:a16="http://schemas.microsoft.com/office/drawing/2014/main" id="{EA56FAFA-FD14-1F18-F67E-F96F35017D52}"/>
                </a:ext>
              </a:extLst>
            </p:cNvPr>
            <p:cNvSpPr/>
            <p:nvPr/>
          </p:nvSpPr>
          <p:spPr>
            <a:xfrm>
              <a:off x="-51608716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5" name="Ellipse 3354">
              <a:extLst>
                <a:ext uri="{FF2B5EF4-FFF2-40B4-BE49-F238E27FC236}">
                  <a16:creationId xmlns:a16="http://schemas.microsoft.com/office/drawing/2014/main" id="{BE05FE9D-BE1F-7620-5CD4-191E391ACD33}"/>
                </a:ext>
              </a:extLst>
            </p:cNvPr>
            <p:cNvSpPr/>
            <p:nvPr/>
          </p:nvSpPr>
          <p:spPr>
            <a:xfrm>
              <a:off x="-51504714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6" name="Ellipse 3355">
              <a:extLst>
                <a:ext uri="{FF2B5EF4-FFF2-40B4-BE49-F238E27FC236}">
                  <a16:creationId xmlns:a16="http://schemas.microsoft.com/office/drawing/2014/main" id="{7E121978-FBED-ADA8-814F-6E915CE46F83}"/>
                </a:ext>
              </a:extLst>
            </p:cNvPr>
            <p:cNvSpPr/>
            <p:nvPr/>
          </p:nvSpPr>
          <p:spPr>
            <a:xfrm>
              <a:off x="-51884389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7" name="Ellipse 3356">
              <a:extLst>
                <a:ext uri="{FF2B5EF4-FFF2-40B4-BE49-F238E27FC236}">
                  <a16:creationId xmlns:a16="http://schemas.microsoft.com/office/drawing/2014/main" id="{D53D4232-0117-071F-8473-56A9C0DD25AA}"/>
                </a:ext>
              </a:extLst>
            </p:cNvPr>
            <p:cNvSpPr/>
            <p:nvPr/>
          </p:nvSpPr>
          <p:spPr>
            <a:xfrm>
              <a:off x="-51574156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8" name="Ellipse 3357">
              <a:extLst>
                <a:ext uri="{FF2B5EF4-FFF2-40B4-BE49-F238E27FC236}">
                  <a16:creationId xmlns:a16="http://schemas.microsoft.com/office/drawing/2014/main" id="{7F2D2B69-20DC-6495-FA58-7D336366651A}"/>
                </a:ext>
              </a:extLst>
            </p:cNvPr>
            <p:cNvSpPr/>
            <p:nvPr/>
          </p:nvSpPr>
          <p:spPr>
            <a:xfrm>
              <a:off x="-48917401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9" name="Ellipse 3358">
              <a:extLst>
                <a:ext uri="{FF2B5EF4-FFF2-40B4-BE49-F238E27FC236}">
                  <a16:creationId xmlns:a16="http://schemas.microsoft.com/office/drawing/2014/main" id="{C8A1216F-2570-577C-6340-23B07E4B90A5}"/>
                </a:ext>
              </a:extLst>
            </p:cNvPr>
            <p:cNvSpPr/>
            <p:nvPr/>
          </p:nvSpPr>
          <p:spPr>
            <a:xfrm>
              <a:off x="-52022709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0" name="Ellipse 3359">
              <a:extLst>
                <a:ext uri="{FF2B5EF4-FFF2-40B4-BE49-F238E27FC236}">
                  <a16:creationId xmlns:a16="http://schemas.microsoft.com/office/drawing/2014/main" id="{1A9C0DEE-EAD7-0EE7-17EC-394B7C916FE0}"/>
                </a:ext>
              </a:extLst>
            </p:cNvPr>
            <p:cNvSpPr/>
            <p:nvPr/>
          </p:nvSpPr>
          <p:spPr>
            <a:xfrm>
              <a:off x="-52298382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1" name="Ellipse 3360">
              <a:extLst>
                <a:ext uri="{FF2B5EF4-FFF2-40B4-BE49-F238E27FC236}">
                  <a16:creationId xmlns:a16="http://schemas.microsoft.com/office/drawing/2014/main" id="{B54427E8-D41B-1A0F-35B5-F58EE3E2DF81}"/>
                </a:ext>
              </a:extLst>
            </p:cNvPr>
            <p:cNvSpPr/>
            <p:nvPr/>
          </p:nvSpPr>
          <p:spPr>
            <a:xfrm>
              <a:off x="-52436701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2" name="Ellipse 3361">
              <a:extLst>
                <a:ext uri="{FF2B5EF4-FFF2-40B4-BE49-F238E27FC236}">
                  <a16:creationId xmlns:a16="http://schemas.microsoft.com/office/drawing/2014/main" id="{3B71D0E8-9C1B-0F76-DA54-0C62A465DF12}"/>
                </a:ext>
              </a:extLst>
            </p:cNvPr>
            <p:cNvSpPr/>
            <p:nvPr/>
          </p:nvSpPr>
          <p:spPr>
            <a:xfrm>
              <a:off x="-52332700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3" name="Ellipse 3362">
              <a:extLst>
                <a:ext uri="{FF2B5EF4-FFF2-40B4-BE49-F238E27FC236}">
                  <a16:creationId xmlns:a16="http://schemas.microsoft.com/office/drawing/2014/main" id="{72B28000-98BF-60D3-BCAE-08A0F9DC4FC6}"/>
                </a:ext>
              </a:extLst>
            </p:cNvPr>
            <p:cNvSpPr/>
            <p:nvPr/>
          </p:nvSpPr>
          <p:spPr>
            <a:xfrm>
              <a:off x="-48711412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4" name="Ellipse 3363">
              <a:extLst>
                <a:ext uri="{FF2B5EF4-FFF2-40B4-BE49-F238E27FC236}">
                  <a16:creationId xmlns:a16="http://schemas.microsoft.com/office/drawing/2014/main" id="{626B0474-22F7-7777-2D37-7BB01F7AB5D1}"/>
                </a:ext>
              </a:extLst>
            </p:cNvPr>
            <p:cNvSpPr/>
            <p:nvPr/>
          </p:nvSpPr>
          <p:spPr>
            <a:xfrm>
              <a:off x="-47607109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5" name="Ellipse 3364">
              <a:extLst>
                <a:ext uri="{FF2B5EF4-FFF2-40B4-BE49-F238E27FC236}">
                  <a16:creationId xmlns:a16="http://schemas.microsoft.com/office/drawing/2014/main" id="{7C4F0C44-E5EC-A96D-A170-EA367858B11C}"/>
                </a:ext>
              </a:extLst>
            </p:cNvPr>
            <p:cNvSpPr/>
            <p:nvPr/>
          </p:nvSpPr>
          <p:spPr>
            <a:xfrm>
              <a:off x="-47434310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6" name="Ellipse 3365">
              <a:extLst>
                <a:ext uri="{FF2B5EF4-FFF2-40B4-BE49-F238E27FC236}">
                  <a16:creationId xmlns:a16="http://schemas.microsoft.com/office/drawing/2014/main" id="{F9DF8B3F-24F3-BD03-2CF8-96A02DD4D1D8}"/>
                </a:ext>
              </a:extLst>
            </p:cNvPr>
            <p:cNvSpPr/>
            <p:nvPr/>
          </p:nvSpPr>
          <p:spPr>
            <a:xfrm>
              <a:off x="-51918707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7" name="Ellipse 3366">
              <a:extLst>
                <a:ext uri="{FF2B5EF4-FFF2-40B4-BE49-F238E27FC236}">
                  <a16:creationId xmlns:a16="http://schemas.microsoft.com/office/drawing/2014/main" id="{93EB6F0D-8ACD-E789-363C-A4B02CEEAD83}"/>
                </a:ext>
              </a:extLst>
            </p:cNvPr>
            <p:cNvSpPr/>
            <p:nvPr/>
          </p:nvSpPr>
          <p:spPr>
            <a:xfrm>
              <a:off x="-47710466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8" name="Ellipse 3367">
              <a:extLst>
                <a:ext uri="{FF2B5EF4-FFF2-40B4-BE49-F238E27FC236}">
                  <a16:creationId xmlns:a16="http://schemas.microsoft.com/office/drawing/2014/main" id="{5F98F79A-628B-B117-70C3-959D3ACDF80B}"/>
                </a:ext>
              </a:extLst>
            </p:cNvPr>
            <p:cNvSpPr/>
            <p:nvPr/>
          </p:nvSpPr>
          <p:spPr>
            <a:xfrm>
              <a:off x="-47848303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9" name="Ellipse 3368">
              <a:extLst>
                <a:ext uri="{FF2B5EF4-FFF2-40B4-BE49-F238E27FC236}">
                  <a16:creationId xmlns:a16="http://schemas.microsoft.com/office/drawing/2014/main" id="{D40DBD9F-ABD4-030D-7E21-614FA9338A6A}"/>
                </a:ext>
              </a:extLst>
            </p:cNvPr>
            <p:cNvSpPr/>
            <p:nvPr/>
          </p:nvSpPr>
          <p:spPr>
            <a:xfrm>
              <a:off x="-50435535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0" name="Ellipse 3369">
              <a:extLst>
                <a:ext uri="{FF2B5EF4-FFF2-40B4-BE49-F238E27FC236}">
                  <a16:creationId xmlns:a16="http://schemas.microsoft.com/office/drawing/2014/main" id="{FC7DD3A2-8438-9D21-BD8F-0A9537036BEC}"/>
                </a:ext>
              </a:extLst>
            </p:cNvPr>
            <p:cNvSpPr/>
            <p:nvPr/>
          </p:nvSpPr>
          <p:spPr>
            <a:xfrm>
              <a:off x="-52332700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1" name="Ellipse 3370">
              <a:extLst>
                <a:ext uri="{FF2B5EF4-FFF2-40B4-BE49-F238E27FC236}">
                  <a16:creationId xmlns:a16="http://schemas.microsoft.com/office/drawing/2014/main" id="{278C5111-205A-A506-9B01-C2BEB0DE1DDA}"/>
                </a:ext>
              </a:extLst>
            </p:cNvPr>
            <p:cNvSpPr/>
            <p:nvPr/>
          </p:nvSpPr>
          <p:spPr>
            <a:xfrm>
              <a:off x="-48124459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2" name="Ellipse 3371">
              <a:extLst>
                <a:ext uri="{FF2B5EF4-FFF2-40B4-BE49-F238E27FC236}">
                  <a16:creationId xmlns:a16="http://schemas.microsoft.com/office/drawing/2014/main" id="{FED5FE67-F07F-D315-DED7-52B79BE75289}"/>
                </a:ext>
              </a:extLst>
            </p:cNvPr>
            <p:cNvSpPr/>
            <p:nvPr/>
          </p:nvSpPr>
          <p:spPr>
            <a:xfrm>
              <a:off x="-48779726" y="-503866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3" name="Ellipse 3372">
              <a:extLst>
                <a:ext uri="{FF2B5EF4-FFF2-40B4-BE49-F238E27FC236}">
                  <a16:creationId xmlns:a16="http://schemas.microsoft.com/office/drawing/2014/main" id="{DB5C4145-65C6-43D3-E104-8F3D06007245}"/>
                </a:ext>
              </a:extLst>
            </p:cNvPr>
            <p:cNvSpPr/>
            <p:nvPr/>
          </p:nvSpPr>
          <p:spPr>
            <a:xfrm>
              <a:off x="-52402141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4" name="Ellipse 3373">
              <a:extLst>
                <a:ext uri="{FF2B5EF4-FFF2-40B4-BE49-F238E27FC236}">
                  <a16:creationId xmlns:a16="http://schemas.microsoft.com/office/drawing/2014/main" id="{C7EED10D-2DB7-CC67-D133-D70B60D3F74D}"/>
                </a:ext>
              </a:extLst>
            </p:cNvPr>
            <p:cNvSpPr/>
            <p:nvPr/>
          </p:nvSpPr>
          <p:spPr>
            <a:xfrm>
              <a:off x="-51574156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5" name="Ellipse 3374">
              <a:extLst>
                <a:ext uri="{FF2B5EF4-FFF2-40B4-BE49-F238E27FC236}">
                  <a16:creationId xmlns:a16="http://schemas.microsoft.com/office/drawing/2014/main" id="{D9FF473F-D991-3CC7-D3DB-F39716D0D77C}"/>
                </a:ext>
              </a:extLst>
            </p:cNvPr>
            <p:cNvSpPr/>
            <p:nvPr/>
          </p:nvSpPr>
          <p:spPr>
            <a:xfrm>
              <a:off x="-48262296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6" name="Ellipse 3375">
              <a:extLst>
                <a:ext uri="{FF2B5EF4-FFF2-40B4-BE49-F238E27FC236}">
                  <a16:creationId xmlns:a16="http://schemas.microsoft.com/office/drawing/2014/main" id="{6D4670F3-810C-C741-2DAF-0C3B020131E0}"/>
                </a:ext>
              </a:extLst>
            </p:cNvPr>
            <p:cNvSpPr/>
            <p:nvPr/>
          </p:nvSpPr>
          <p:spPr>
            <a:xfrm>
              <a:off x="-48503409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7" name="Ellipse 3376">
              <a:extLst>
                <a:ext uri="{FF2B5EF4-FFF2-40B4-BE49-F238E27FC236}">
                  <a16:creationId xmlns:a16="http://schemas.microsoft.com/office/drawing/2014/main" id="{36308CCD-A5B8-D6D9-C05D-3A633B679ED2}"/>
                </a:ext>
              </a:extLst>
            </p:cNvPr>
            <p:cNvSpPr/>
            <p:nvPr/>
          </p:nvSpPr>
          <p:spPr>
            <a:xfrm>
              <a:off x="-49193719" y="-503866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8" name="Ellipse 3377">
              <a:extLst>
                <a:ext uri="{FF2B5EF4-FFF2-40B4-BE49-F238E27FC236}">
                  <a16:creationId xmlns:a16="http://schemas.microsoft.com/office/drawing/2014/main" id="{40CE2FE4-1600-4793-DF8D-203D221F01BE}"/>
                </a:ext>
              </a:extLst>
            </p:cNvPr>
            <p:cNvSpPr/>
            <p:nvPr/>
          </p:nvSpPr>
          <p:spPr>
            <a:xfrm>
              <a:off x="-49263080" y="-503866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9" name="Ellipse 3378">
              <a:extLst>
                <a:ext uri="{FF2B5EF4-FFF2-40B4-BE49-F238E27FC236}">
                  <a16:creationId xmlns:a16="http://schemas.microsoft.com/office/drawing/2014/main" id="{7410AC4C-583D-5B64-D5B6-1FCD941D16C3}"/>
                </a:ext>
              </a:extLst>
            </p:cNvPr>
            <p:cNvSpPr/>
            <p:nvPr/>
          </p:nvSpPr>
          <p:spPr>
            <a:xfrm>
              <a:off x="-48538452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0" name="Ellipse 3379">
              <a:extLst>
                <a:ext uri="{FF2B5EF4-FFF2-40B4-BE49-F238E27FC236}">
                  <a16:creationId xmlns:a16="http://schemas.microsoft.com/office/drawing/2014/main" id="{89FA2695-FAA4-355C-75FC-4EA19B32920D}"/>
                </a:ext>
              </a:extLst>
            </p:cNvPr>
            <p:cNvSpPr/>
            <p:nvPr/>
          </p:nvSpPr>
          <p:spPr>
            <a:xfrm>
              <a:off x="-48676288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1" name="Ellipse 3380">
              <a:extLst>
                <a:ext uri="{FF2B5EF4-FFF2-40B4-BE49-F238E27FC236}">
                  <a16:creationId xmlns:a16="http://schemas.microsoft.com/office/drawing/2014/main" id="{1CF90D6D-1D02-4DAB-F91B-F3FC123C8138}"/>
                </a:ext>
              </a:extLst>
            </p:cNvPr>
            <p:cNvSpPr/>
            <p:nvPr/>
          </p:nvSpPr>
          <p:spPr>
            <a:xfrm>
              <a:off x="-48952444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2" name="Ellipse 3381">
              <a:extLst>
                <a:ext uri="{FF2B5EF4-FFF2-40B4-BE49-F238E27FC236}">
                  <a16:creationId xmlns:a16="http://schemas.microsoft.com/office/drawing/2014/main" id="{3B2610C6-ADC2-0855-BD25-6B02858B5C35}"/>
                </a:ext>
              </a:extLst>
            </p:cNvPr>
            <p:cNvSpPr/>
            <p:nvPr/>
          </p:nvSpPr>
          <p:spPr>
            <a:xfrm>
              <a:off x="-48297419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3" name="Ellipse 3382">
              <a:extLst>
                <a:ext uri="{FF2B5EF4-FFF2-40B4-BE49-F238E27FC236}">
                  <a16:creationId xmlns:a16="http://schemas.microsoft.com/office/drawing/2014/main" id="{8CC80A6C-CE3A-1B9E-DE67-B11D945567DF}"/>
                </a:ext>
              </a:extLst>
            </p:cNvPr>
            <p:cNvSpPr/>
            <p:nvPr/>
          </p:nvSpPr>
          <p:spPr>
            <a:xfrm>
              <a:off x="-49539317" y="-599506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4" name="Ellipse 3383">
              <a:extLst>
                <a:ext uri="{FF2B5EF4-FFF2-40B4-BE49-F238E27FC236}">
                  <a16:creationId xmlns:a16="http://schemas.microsoft.com/office/drawing/2014/main" id="{CEE71D5F-2EFB-E5F4-A20B-AD3F68DF30EA}"/>
                </a:ext>
              </a:extLst>
            </p:cNvPr>
            <p:cNvSpPr/>
            <p:nvPr/>
          </p:nvSpPr>
          <p:spPr>
            <a:xfrm>
              <a:off x="-53885313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5" name="Ellipse 3384">
              <a:extLst>
                <a:ext uri="{FF2B5EF4-FFF2-40B4-BE49-F238E27FC236}">
                  <a16:creationId xmlns:a16="http://schemas.microsoft.com/office/drawing/2014/main" id="{A931DFD7-D4E6-1428-4016-55185983522D}"/>
                </a:ext>
              </a:extLst>
            </p:cNvPr>
            <p:cNvSpPr/>
            <p:nvPr/>
          </p:nvSpPr>
          <p:spPr>
            <a:xfrm>
              <a:off x="-49090281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6" name="Ellipse 3385">
              <a:extLst>
                <a:ext uri="{FF2B5EF4-FFF2-40B4-BE49-F238E27FC236}">
                  <a16:creationId xmlns:a16="http://schemas.microsoft.com/office/drawing/2014/main" id="{F8E543F6-7F88-4B71-095A-F0C26298FEFC}"/>
                </a:ext>
              </a:extLst>
            </p:cNvPr>
            <p:cNvSpPr/>
            <p:nvPr/>
          </p:nvSpPr>
          <p:spPr>
            <a:xfrm>
              <a:off x="-49125324" y="-599506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7" name="Ellipse 3386">
              <a:extLst>
                <a:ext uri="{FF2B5EF4-FFF2-40B4-BE49-F238E27FC236}">
                  <a16:creationId xmlns:a16="http://schemas.microsoft.com/office/drawing/2014/main" id="{D685C6F9-4EF3-5D82-DA69-BAD1FD5D7D3C}"/>
                </a:ext>
              </a:extLst>
            </p:cNvPr>
            <p:cNvSpPr/>
            <p:nvPr/>
          </p:nvSpPr>
          <p:spPr>
            <a:xfrm>
              <a:off x="-49366437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8" name="Ellipse 3387">
              <a:extLst>
                <a:ext uri="{FF2B5EF4-FFF2-40B4-BE49-F238E27FC236}">
                  <a16:creationId xmlns:a16="http://schemas.microsoft.com/office/drawing/2014/main" id="{07D5523A-AD34-1378-A5BE-FE279FBD15E2}"/>
                </a:ext>
              </a:extLst>
            </p:cNvPr>
            <p:cNvSpPr/>
            <p:nvPr/>
          </p:nvSpPr>
          <p:spPr>
            <a:xfrm>
              <a:off x="-49504273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9" name="Ellipse 3388">
              <a:extLst>
                <a:ext uri="{FF2B5EF4-FFF2-40B4-BE49-F238E27FC236}">
                  <a16:creationId xmlns:a16="http://schemas.microsoft.com/office/drawing/2014/main" id="{717EC8F7-553C-711E-6B6E-FB8C789F585E}"/>
                </a:ext>
              </a:extLst>
            </p:cNvPr>
            <p:cNvSpPr/>
            <p:nvPr/>
          </p:nvSpPr>
          <p:spPr>
            <a:xfrm>
              <a:off x="-48917401" y="-599498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0" name="Ellipse 3389">
              <a:extLst>
                <a:ext uri="{FF2B5EF4-FFF2-40B4-BE49-F238E27FC236}">
                  <a16:creationId xmlns:a16="http://schemas.microsoft.com/office/drawing/2014/main" id="{5FB007E7-E6A2-D362-CD74-6212E896F946}"/>
                </a:ext>
              </a:extLst>
            </p:cNvPr>
            <p:cNvSpPr/>
            <p:nvPr/>
          </p:nvSpPr>
          <p:spPr>
            <a:xfrm>
              <a:off x="-49780430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1" name="Ellipse 3390">
              <a:extLst>
                <a:ext uri="{FF2B5EF4-FFF2-40B4-BE49-F238E27FC236}">
                  <a16:creationId xmlns:a16="http://schemas.microsoft.com/office/drawing/2014/main" id="{11E3FCC3-61F6-E14C-AA98-A5586B7A3E4A}"/>
                </a:ext>
              </a:extLst>
            </p:cNvPr>
            <p:cNvSpPr/>
            <p:nvPr/>
          </p:nvSpPr>
          <p:spPr>
            <a:xfrm>
              <a:off x="-48538532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2" name="Ellipse 3391">
              <a:extLst>
                <a:ext uri="{FF2B5EF4-FFF2-40B4-BE49-F238E27FC236}">
                  <a16:creationId xmlns:a16="http://schemas.microsoft.com/office/drawing/2014/main" id="{85F9F7D1-3C42-BE63-2190-5FB7B99511ED}"/>
                </a:ext>
              </a:extLst>
            </p:cNvPr>
            <p:cNvSpPr/>
            <p:nvPr/>
          </p:nvSpPr>
          <p:spPr>
            <a:xfrm>
              <a:off x="-47883427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3" name="Ellipse 3392">
              <a:extLst>
                <a:ext uri="{FF2B5EF4-FFF2-40B4-BE49-F238E27FC236}">
                  <a16:creationId xmlns:a16="http://schemas.microsoft.com/office/drawing/2014/main" id="{10164ABD-F9E5-0091-C846-D51B5DB761ED}"/>
                </a:ext>
              </a:extLst>
            </p:cNvPr>
            <p:cNvSpPr/>
            <p:nvPr/>
          </p:nvSpPr>
          <p:spPr>
            <a:xfrm>
              <a:off x="-49918266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4" name="Ellipse 3393">
              <a:extLst>
                <a:ext uri="{FF2B5EF4-FFF2-40B4-BE49-F238E27FC236}">
                  <a16:creationId xmlns:a16="http://schemas.microsoft.com/office/drawing/2014/main" id="{25455852-1DF4-C6CC-48E5-01AEDDA07CDD}"/>
                </a:ext>
              </a:extLst>
            </p:cNvPr>
            <p:cNvSpPr/>
            <p:nvPr/>
          </p:nvSpPr>
          <p:spPr>
            <a:xfrm>
              <a:off x="-50746171" y="-593472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5" name="Ellipse 3394">
              <a:extLst>
                <a:ext uri="{FF2B5EF4-FFF2-40B4-BE49-F238E27FC236}">
                  <a16:creationId xmlns:a16="http://schemas.microsoft.com/office/drawing/2014/main" id="{0BF4111A-854A-3D98-78EE-D851C25B0B80}"/>
                </a:ext>
              </a:extLst>
            </p:cNvPr>
            <p:cNvSpPr/>
            <p:nvPr/>
          </p:nvSpPr>
          <p:spPr>
            <a:xfrm>
              <a:off x="-49504193" y="-593472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6" name="Ellipse 3395">
              <a:extLst>
                <a:ext uri="{FF2B5EF4-FFF2-40B4-BE49-F238E27FC236}">
                  <a16:creationId xmlns:a16="http://schemas.microsoft.com/office/drawing/2014/main" id="{748835E8-88B0-1F2F-802A-92BFA448AE18}"/>
                </a:ext>
              </a:extLst>
            </p:cNvPr>
            <p:cNvSpPr/>
            <p:nvPr/>
          </p:nvSpPr>
          <p:spPr>
            <a:xfrm>
              <a:off x="-50194422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7" name="Ellipse 3396">
              <a:extLst>
                <a:ext uri="{FF2B5EF4-FFF2-40B4-BE49-F238E27FC236}">
                  <a16:creationId xmlns:a16="http://schemas.microsoft.com/office/drawing/2014/main" id="{87F9C7BD-0D5D-AF70-E125-0F430FDF57D4}"/>
                </a:ext>
              </a:extLst>
            </p:cNvPr>
            <p:cNvSpPr/>
            <p:nvPr/>
          </p:nvSpPr>
          <p:spPr>
            <a:xfrm>
              <a:off x="-53471320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8" name="Ellipse 3397">
              <a:extLst>
                <a:ext uri="{FF2B5EF4-FFF2-40B4-BE49-F238E27FC236}">
                  <a16:creationId xmlns:a16="http://schemas.microsoft.com/office/drawing/2014/main" id="{73FC5BE9-4B0E-168D-B514-2AD3BEBB0BD7}"/>
                </a:ext>
              </a:extLst>
            </p:cNvPr>
            <p:cNvSpPr/>
            <p:nvPr/>
          </p:nvSpPr>
          <p:spPr>
            <a:xfrm>
              <a:off x="-49090200" y="-593472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9" name="Ellipse 3398">
              <a:extLst>
                <a:ext uri="{FF2B5EF4-FFF2-40B4-BE49-F238E27FC236}">
                  <a16:creationId xmlns:a16="http://schemas.microsoft.com/office/drawing/2014/main" id="{56DF5E88-E5EB-6CC4-0464-C4161D3E7574}"/>
                </a:ext>
              </a:extLst>
            </p:cNvPr>
            <p:cNvSpPr/>
            <p:nvPr/>
          </p:nvSpPr>
          <p:spPr>
            <a:xfrm>
              <a:off x="-50608415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0" name="Ellipse 3399">
              <a:extLst>
                <a:ext uri="{FF2B5EF4-FFF2-40B4-BE49-F238E27FC236}">
                  <a16:creationId xmlns:a16="http://schemas.microsoft.com/office/drawing/2014/main" id="{A97215D7-BDBF-542C-0ED0-E92F107523ED}"/>
                </a:ext>
              </a:extLst>
            </p:cNvPr>
            <p:cNvSpPr/>
            <p:nvPr/>
          </p:nvSpPr>
          <p:spPr>
            <a:xfrm>
              <a:off x="-48952525" y="-593472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1" name="Ellipse 3400">
              <a:extLst>
                <a:ext uri="{FF2B5EF4-FFF2-40B4-BE49-F238E27FC236}">
                  <a16:creationId xmlns:a16="http://schemas.microsoft.com/office/drawing/2014/main" id="{E6B068AC-51E4-77A1-E7F1-9E2BB8DCEB9F}"/>
                </a:ext>
              </a:extLst>
            </p:cNvPr>
            <p:cNvSpPr/>
            <p:nvPr/>
          </p:nvSpPr>
          <p:spPr>
            <a:xfrm>
              <a:off x="-47469434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2" name="Ellipse 3401">
              <a:extLst>
                <a:ext uri="{FF2B5EF4-FFF2-40B4-BE49-F238E27FC236}">
                  <a16:creationId xmlns:a16="http://schemas.microsoft.com/office/drawing/2014/main" id="{18816853-D9B0-2F6D-0E40-00195E76FC0B}"/>
                </a:ext>
              </a:extLst>
            </p:cNvPr>
            <p:cNvSpPr/>
            <p:nvPr/>
          </p:nvSpPr>
          <p:spPr>
            <a:xfrm>
              <a:off x="-53333484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3" name="Ellipse 3402">
              <a:extLst>
                <a:ext uri="{FF2B5EF4-FFF2-40B4-BE49-F238E27FC236}">
                  <a16:creationId xmlns:a16="http://schemas.microsoft.com/office/drawing/2014/main" id="{681A3063-F7AC-17D4-B0ED-7E41C0B938E3}"/>
                </a:ext>
              </a:extLst>
            </p:cNvPr>
            <p:cNvSpPr/>
            <p:nvPr/>
          </p:nvSpPr>
          <p:spPr>
            <a:xfrm>
              <a:off x="-52091506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4" name="Ellipse 3403">
              <a:extLst>
                <a:ext uri="{FF2B5EF4-FFF2-40B4-BE49-F238E27FC236}">
                  <a16:creationId xmlns:a16="http://schemas.microsoft.com/office/drawing/2014/main" id="{46E79359-8AE1-2E51-16CF-5CAF171B8826}"/>
                </a:ext>
              </a:extLst>
            </p:cNvPr>
            <p:cNvSpPr/>
            <p:nvPr/>
          </p:nvSpPr>
          <p:spPr>
            <a:xfrm>
              <a:off x="-53333565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5" name="Ellipse 3404">
              <a:extLst>
                <a:ext uri="{FF2B5EF4-FFF2-40B4-BE49-F238E27FC236}">
                  <a16:creationId xmlns:a16="http://schemas.microsoft.com/office/drawing/2014/main" id="{8A3B3198-1C8E-92C0-FE45-9C50F96438D9}"/>
                </a:ext>
              </a:extLst>
            </p:cNvPr>
            <p:cNvSpPr/>
            <p:nvPr/>
          </p:nvSpPr>
          <p:spPr>
            <a:xfrm>
              <a:off x="-53057328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6" name="Ellipse 3405">
              <a:extLst>
                <a:ext uri="{FF2B5EF4-FFF2-40B4-BE49-F238E27FC236}">
                  <a16:creationId xmlns:a16="http://schemas.microsoft.com/office/drawing/2014/main" id="{47462BDF-1927-F86F-09EC-7DE59C5121EB}"/>
                </a:ext>
              </a:extLst>
            </p:cNvPr>
            <p:cNvSpPr/>
            <p:nvPr/>
          </p:nvSpPr>
          <p:spPr>
            <a:xfrm>
              <a:off x="-52919572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7" name="Ellipse 3406">
              <a:extLst>
                <a:ext uri="{FF2B5EF4-FFF2-40B4-BE49-F238E27FC236}">
                  <a16:creationId xmlns:a16="http://schemas.microsoft.com/office/drawing/2014/main" id="{8BFEAC3B-E8D7-2370-E571-017F4546DF1D}"/>
                </a:ext>
              </a:extLst>
            </p:cNvPr>
            <p:cNvSpPr/>
            <p:nvPr/>
          </p:nvSpPr>
          <p:spPr>
            <a:xfrm>
              <a:off x="-48538452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8" name="Ellipse 3407">
              <a:extLst>
                <a:ext uri="{FF2B5EF4-FFF2-40B4-BE49-F238E27FC236}">
                  <a16:creationId xmlns:a16="http://schemas.microsoft.com/office/drawing/2014/main" id="{F48B7897-0A49-E9FC-B760-4ECB36D3C8EF}"/>
                </a:ext>
              </a:extLst>
            </p:cNvPr>
            <p:cNvSpPr/>
            <p:nvPr/>
          </p:nvSpPr>
          <p:spPr>
            <a:xfrm>
              <a:off x="-52919491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9" name="Ellipse 3408">
              <a:extLst>
                <a:ext uri="{FF2B5EF4-FFF2-40B4-BE49-F238E27FC236}">
                  <a16:creationId xmlns:a16="http://schemas.microsoft.com/office/drawing/2014/main" id="{5B353F47-B765-C800-B453-D9F62442DD2B}"/>
                </a:ext>
              </a:extLst>
            </p:cNvPr>
            <p:cNvSpPr/>
            <p:nvPr/>
          </p:nvSpPr>
          <p:spPr>
            <a:xfrm>
              <a:off x="-52402141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0" name="Ellipse 3409">
              <a:extLst>
                <a:ext uri="{FF2B5EF4-FFF2-40B4-BE49-F238E27FC236}">
                  <a16:creationId xmlns:a16="http://schemas.microsoft.com/office/drawing/2014/main" id="{279CBC2B-AEC1-86B3-8329-39A4FF78A2C6}"/>
                </a:ext>
              </a:extLst>
            </p:cNvPr>
            <p:cNvSpPr/>
            <p:nvPr/>
          </p:nvSpPr>
          <p:spPr>
            <a:xfrm>
              <a:off x="-50849528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1" name="Ellipse 3410">
              <a:extLst>
                <a:ext uri="{FF2B5EF4-FFF2-40B4-BE49-F238E27FC236}">
                  <a16:creationId xmlns:a16="http://schemas.microsoft.com/office/drawing/2014/main" id="{92EA6906-347F-02D9-15B5-0F52649152C1}"/>
                </a:ext>
              </a:extLst>
            </p:cNvPr>
            <p:cNvSpPr/>
            <p:nvPr/>
          </p:nvSpPr>
          <p:spPr>
            <a:xfrm>
              <a:off x="-52332780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2" name="Ellipse 3411">
              <a:extLst>
                <a:ext uri="{FF2B5EF4-FFF2-40B4-BE49-F238E27FC236}">
                  <a16:creationId xmlns:a16="http://schemas.microsoft.com/office/drawing/2014/main" id="{ABEF4D2B-E543-65CC-5B0C-DBE5FD3BF45E}"/>
                </a:ext>
              </a:extLst>
            </p:cNvPr>
            <p:cNvSpPr/>
            <p:nvPr/>
          </p:nvSpPr>
          <p:spPr>
            <a:xfrm>
              <a:off x="-52643335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3" name="Ellipse 3412">
              <a:extLst>
                <a:ext uri="{FF2B5EF4-FFF2-40B4-BE49-F238E27FC236}">
                  <a16:creationId xmlns:a16="http://schemas.microsoft.com/office/drawing/2014/main" id="{BC1EAD4C-3FC4-5F4D-2970-743EF8267645}"/>
                </a:ext>
              </a:extLst>
            </p:cNvPr>
            <p:cNvSpPr/>
            <p:nvPr/>
          </p:nvSpPr>
          <p:spPr>
            <a:xfrm>
              <a:off x="-51988149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4" name="Ellipse 3413">
              <a:extLst>
                <a:ext uri="{FF2B5EF4-FFF2-40B4-BE49-F238E27FC236}">
                  <a16:creationId xmlns:a16="http://schemas.microsoft.com/office/drawing/2014/main" id="{352FB8CB-E56F-D7F5-E5AF-BECEF09D6DCF}"/>
                </a:ext>
              </a:extLst>
            </p:cNvPr>
            <p:cNvSpPr/>
            <p:nvPr/>
          </p:nvSpPr>
          <p:spPr>
            <a:xfrm>
              <a:off x="-49090281" y="-581525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5" name="Ellipse 3414">
              <a:extLst>
                <a:ext uri="{FF2B5EF4-FFF2-40B4-BE49-F238E27FC236}">
                  <a16:creationId xmlns:a16="http://schemas.microsoft.com/office/drawing/2014/main" id="{F885D04C-3620-E271-67A1-96C6F73E3426}"/>
                </a:ext>
              </a:extLst>
            </p:cNvPr>
            <p:cNvSpPr/>
            <p:nvPr/>
          </p:nvSpPr>
          <p:spPr>
            <a:xfrm>
              <a:off x="-52229342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6" name="Ellipse 3415">
              <a:extLst>
                <a:ext uri="{FF2B5EF4-FFF2-40B4-BE49-F238E27FC236}">
                  <a16:creationId xmlns:a16="http://schemas.microsoft.com/office/drawing/2014/main" id="{2B3581D3-C45A-E782-3534-C9189CDBFC27}"/>
                </a:ext>
              </a:extLst>
            </p:cNvPr>
            <p:cNvSpPr/>
            <p:nvPr/>
          </p:nvSpPr>
          <p:spPr>
            <a:xfrm>
              <a:off x="-51918788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7" name="Ellipse 3416">
              <a:extLst>
                <a:ext uri="{FF2B5EF4-FFF2-40B4-BE49-F238E27FC236}">
                  <a16:creationId xmlns:a16="http://schemas.microsoft.com/office/drawing/2014/main" id="{15293C84-532F-C4DF-6DDC-AB3F37B6E7E5}"/>
                </a:ext>
              </a:extLst>
            </p:cNvPr>
            <p:cNvSpPr/>
            <p:nvPr/>
          </p:nvSpPr>
          <p:spPr>
            <a:xfrm>
              <a:off x="-50987364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8" name="Ellipse 3417">
              <a:extLst>
                <a:ext uri="{FF2B5EF4-FFF2-40B4-BE49-F238E27FC236}">
                  <a16:creationId xmlns:a16="http://schemas.microsoft.com/office/drawing/2014/main" id="{C1F40390-BB1F-3BFA-D232-53C042679445}"/>
                </a:ext>
              </a:extLst>
            </p:cNvPr>
            <p:cNvSpPr/>
            <p:nvPr/>
          </p:nvSpPr>
          <p:spPr>
            <a:xfrm>
              <a:off x="-50573372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9" name="Ellipse 3418">
              <a:extLst>
                <a:ext uri="{FF2B5EF4-FFF2-40B4-BE49-F238E27FC236}">
                  <a16:creationId xmlns:a16="http://schemas.microsoft.com/office/drawing/2014/main" id="{25170DB2-9730-5479-B8F0-15119EBC75B5}"/>
                </a:ext>
              </a:extLst>
            </p:cNvPr>
            <p:cNvSpPr/>
            <p:nvPr/>
          </p:nvSpPr>
          <p:spPr>
            <a:xfrm>
              <a:off x="-49539236" y="-5754836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0" name="Ellipse 3419">
              <a:extLst>
                <a:ext uri="{FF2B5EF4-FFF2-40B4-BE49-F238E27FC236}">
                  <a16:creationId xmlns:a16="http://schemas.microsoft.com/office/drawing/2014/main" id="{3C2C9B9E-DA17-31B3-E4AF-96F4ED5B2F5E}"/>
                </a:ext>
              </a:extLst>
            </p:cNvPr>
            <p:cNvSpPr/>
            <p:nvPr/>
          </p:nvSpPr>
          <p:spPr>
            <a:xfrm>
              <a:off x="-51574156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1" name="Ellipse 3420">
              <a:extLst>
                <a:ext uri="{FF2B5EF4-FFF2-40B4-BE49-F238E27FC236}">
                  <a16:creationId xmlns:a16="http://schemas.microsoft.com/office/drawing/2014/main" id="{652DA9B4-056A-7402-18D5-CA4919710C20}"/>
                </a:ext>
              </a:extLst>
            </p:cNvPr>
            <p:cNvSpPr/>
            <p:nvPr/>
          </p:nvSpPr>
          <p:spPr>
            <a:xfrm>
              <a:off x="-51504795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2" name="Ellipse 3421">
              <a:extLst>
                <a:ext uri="{FF2B5EF4-FFF2-40B4-BE49-F238E27FC236}">
                  <a16:creationId xmlns:a16="http://schemas.microsoft.com/office/drawing/2014/main" id="{D9976BE8-EB0C-EEB8-5C2A-DE88C2B9E5FF}"/>
                </a:ext>
              </a:extLst>
            </p:cNvPr>
            <p:cNvSpPr/>
            <p:nvPr/>
          </p:nvSpPr>
          <p:spPr>
            <a:xfrm>
              <a:off x="-47883265" y="-5754836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3" name="Ellipse 3422">
              <a:extLst>
                <a:ext uri="{FF2B5EF4-FFF2-40B4-BE49-F238E27FC236}">
                  <a16:creationId xmlns:a16="http://schemas.microsoft.com/office/drawing/2014/main" id="{82239FEC-40D0-0BB1-C0C9-2A877D8D70C8}"/>
                </a:ext>
              </a:extLst>
            </p:cNvPr>
            <p:cNvSpPr/>
            <p:nvPr/>
          </p:nvSpPr>
          <p:spPr>
            <a:xfrm>
              <a:off x="-50159379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4" name="Ellipse 3423">
              <a:extLst>
                <a:ext uri="{FF2B5EF4-FFF2-40B4-BE49-F238E27FC236}">
                  <a16:creationId xmlns:a16="http://schemas.microsoft.com/office/drawing/2014/main" id="{FAFA89E1-1E82-08A7-BF7E-C1A33B8070F2}"/>
                </a:ext>
              </a:extLst>
            </p:cNvPr>
            <p:cNvSpPr/>
            <p:nvPr/>
          </p:nvSpPr>
          <p:spPr>
            <a:xfrm>
              <a:off x="-51160164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5" name="Ellipse 3424">
              <a:extLst>
                <a:ext uri="{FF2B5EF4-FFF2-40B4-BE49-F238E27FC236}">
                  <a16:creationId xmlns:a16="http://schemas.microsoft.com/office/drawing/2014/main" id="{F7C4A5CF-04C6-3791-DAD6-3FD0294DC2A8}"/>
                </a:ext>
              </a:extLst>
            </p:cNvPr>
            <p:cNvSpPr/>
            <p:nvPr/>
          </p:nvSpPr>
          <p:spPr>
            <a:xfrm>
              <a:off x="-49953309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6" name="Ellipse 3425">
              <a:extLst>
                <a:ext uri="{FF2B5EF4-FFF2-40B4-BE49-F238E27FC236}">
                  <a16:creationId xmlns:a16="http://schemas.microsoft.com/office/drawing/2014/main" id="{630AD286-387E-79EE-48E8-5CDD0160C1F7}"/>
                </a:ext>
              </a:extLst>
            </p:cNvPr>
            <p:cNvSpPr/>
            <p:nvPr/>
          </p:nvSpPr>
          <p:spPr>
            <a:xfrm>
              <a:off x="-51090802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7" name="Ellipse 3426">
              <a:extLst>
                <a:ext uri="{FF2B5EF4-FFF2-40B4-BE49-F238E27FC236}">
                  <a16:creationId xmlns:a16="http://schemas.microsoft.com/office/drawing/2014/main" id="{ACDB0968-80A4-9032-B4CB-2159C4D37C3C}"/>
                </a:ext>
              </a:extLst>
            </p:cNvPr>
            <p:cNvSpPr/>
            <p:nvPr/>
          </p:nvSpPr>
          <p:spPr>
            <a:xfrm>
              <a:off x="-49745387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8" name="Ellipse 3427">
              <a:extLst>
                <a:ext uri="{FF2B5EF4-FFF2-40B4-BE49-F238E27FC236}">
                  <a16:creationId xmlns:a16="http://schemas.microsoft.com/office/drawing/2014/main" id="{9BF7B6C5-381C-8878-1B64-02321B77539E}"/>
                </a:ext>
              </a:extLst>
            </p:cNvPr>
            <p:cNvSpPr/>
            <p:nvPr/>
          </p:nvSpPr>
          <p:spPr>
            <a:xfrm>
              <a:off x="-51160244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9" name="Ellipse 3428">
              <a:extLst>
                <a:ext uri="{FF2B5EF4-FFF2-40B4-BE49-F238E27FC236}">
                  <a16:creationId xmlns:a16="http://schemas.microsoft.com/office/drawing/2014/main" id="{25D7CF0D-17B5-666F-3EA2-477B227CE40D}"/>
                </a:ext>
              </a:extLst>
            </p:cNvPr>
            <p:cNvSpPr/>
            <p:nvPr/>
          </p:nvSpPr>
          <p:spPr>
            <a:xfrm>
              <a:off x="-50746171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0" name="Ellipse 3429">
              <a:extLst>
                <a:ext uri="{FF2B5EF4-FFF2-40B4-BE49-F238E27FC236}">
                  <a16:creationId xmlns:a16="http://schemas.microsoft.com/office/drawing/2014/main" id="{5C72E354-527C-5E89-74A3-B67E22C10262}"/>
                </a:ext>
              </a:extLst>
            </p:cNvPr>
            <p:cNvSpPr/>
            <p:nvPr/>
          </p:nvSpPr>
          <p:spPr>
            <a:xfrm>
              <a:off x="-50676810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1" name="Ellipse 3430">
              <a:extLst>
                <a:ext uri="{FF2B5EF4-FFF2-40B4-BE49-F238E27FC236}">
                  <a16:creationId xmlns:a16="http://schemas.microsoft.com/office/drawing/2014/main" id="{7FC0E41C-ACAB-26E1-5C17-A6A1F3101B43}"/>
                </a:ext>
              </a:extLst>
            </p:cNvPr>
            <p:cNvSpPr/>
            <p:nvPr/>
          </p:nvSpPr>
          <p:spPr>
            <a:xfrm>
              <a:off x="-49539317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2" name="Ellipse 3431">
              <a:extLst>
                <a:ext uri="{FF2B5EF4-FFF2-40B4-BE49-F238E27FC236}">
                  <a16:creationId xmlns:a16="http://schemas.microsoft.com/office/drawing/2014/main" id="{2383ABA2-7EAE-2F0A-A90E-9893DCF96EBB}"/>
                </a:ext>
              </a:extLst>
            </p:cNvPr>
            <p:cNvSpPr/>
            <p:nvPr/>
          </p:nvSpPr>
          <p:spPr>
            <a:xfrm>
              <a:off x="-47434310" y="-509891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3" name="Ellipse 3432">
              <a:extLst>
                <a:ext uri="{FF2B5EF4-FFF2-40B4-BE49-F238E27FC236}">
                  <a16:creationId xmlns:a16="http://schemas.microsoft.com/office/drawing/2014/main" id="{3CC6450B-5740-B9EE-A070-32497F0EC455}"/>
                </a:ext>
              </a:extLst>
            </p:cNvPr>
            <p:cNvSpPr/>
            <p:nvPr/>
          </p:nvSpPr>
          <p:spPr>
            <a:xfrm>
              <a:off x="-49331394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4" name="Ellipse 3433">
              <a:extLst>
                <a:ext uri="{FF2B5EF4-FFF2-40B4-BE49-F238E27FC236}">
                  <a16:creationId xmlns:a16="http://schemas.microsoft.com/office/drawing/2014/main" id="{AE96BD2C-3883-C13A-D064-E785A349E8AE}"/>
                </a:ext>
              </a:extLst>
            </p:cNvPr>
            <p:cNvSpPr/>
            <p:nvPr/>
          </p:nvSpPr>
          <p:spPr>
            <a:xfrm>
              <a:off x="-50332178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5" name="Ellipse 3434">
              <a:extLst>
                <a:ext uri="{FF2B5EF4-FFF2-40B4-BE49-F238E27FC236}">
                  <a16:creationId xmlns:a16="http://schemas.microsoft.com/office/drawing/2014/main" id="{2346EDBE-6A35-8859-DF59-E1A2D6548A44}"/>
                </a:ext>
              </a:extLst>
            </p:cNvPr>
            <p:cNvSpPr/>
            <p:nvPr/>
          </p:nvSpPr>
          <p:spPr>
            <a:xfrm>
              <a:off x="-50746251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6" name="Ellipse 3435">
              <a:extLst>
                <a:ext uri="{FF2B5EF4-FFF2-40B4-BE49-F238E27FC236}">
                  <a16:creationId xmlns:a16="http://schemas.microsoft.com/office/drawing/2014/main" id="{EA010573-07D1-8A9B-946F-9D36D9454C10}"/>
                </a:ext>
              </a:extLst>
            </p:cNvPr>
            <p:cNvSpPr/>
            <p:nvPr/>
          </p:nvSpPr>
          <p:spPr>
            <a:xfrm>
              <a:off x="-48469654" y="-5576557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7" name="Ellipse 3436">
              <a:extLst>
                <a:ext uri="{FF2B5EF4-FFF2-40B4-BE49-F238E27FC236}">
                  <a16:creationId xmlns:a16="http://schemas.microsoft.com/office/drawing/2014/main" id="{B88BDC5D-ED40-A90F-99DF-A4260D8E98DE}"/>
                </a:ext>
              </a:extLst>
            </p:cNvPr>
            <p:cNvSpPr/>
            <p:nvPr/>
          </p:nvSpPr>
          <p:spPr>
            <a:xfrm>
              <a:off x="-50608415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8" name="Ellipse 3437">
              <a:extLst>
                <a:ext uri="{FF2B5EF4-FFF2-40B4-BE49-F238E27FC236}">
                  <a16:creationId xmlns:a16="http://schemas.microsoft.com/office/drawing/2014/main" id="{C4FBCEDA-F380-44EC-88AC-BD4CA52D82C9}"/>
                </a:ext>
              </a:extLst>
            </p:cNvPr>
            <p:cNvSpPr/>
            <p:nvPr/>
          </p:nvSpPr>
          <p:spPr>
            <a:xfrm>
              <a:off x="-48331335" y="-5576557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9" name="Ellipse 3438">
              <a:extLst>
                <a:ext uri="{FF2B5EF4-FFF2-40B4-BE49-F238E27FC236}">
                  <a16:creationId xmlns:a16="http://schemas.microsoft.com/office/drawing/2014/main" id="{FABA9E71-C32D-8D74-D2B4-EED28494059F}"/>
                </a:ext>
              </a:extLst>
            </p:cNvPr>
            <p:cNvSpPr/>
            <p:nvPr/>
          </p:nvSpPr>
          <p:spPr>
            <a:xfrm>
              <a:off x="-49745387" y="-551686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0" name="Ellipse 3439">
              <a:extLst>
                <a:ext uri="{FF2B5EF4-FFF2-40B4-BE49-F238E27FC236}">
                  <a16:creationId xmlns:a16="http://schemas.microsoft.com/office/drawing/2014/main" id="{BB7FDDB5-1EA5-7EC0-CD22-3C7E86655C7A}"/>
                </a:ext>
              </a:extLst>
            </p:cNvPr>
            <p:cNvSpPr/>
            <p:nvPr/>
          </p:nvSpPr>
          <p:spPr>
            <a:xfrm>
              <a:off x="-49918186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1" name="Ellipse 3440">
              <a:extLst>
                <a:ext uri="{FF2B5EF4-FFF2-40B4-BE49-F238E27FC236}">
                  <a16:creationId xmlns:a16="http://schemas.microsoft.com/office/drawing/2014/main" id="{215B4106-96FE-9A09-3162-EDB431801B06}"/>
                </a:ext>
              </a:extLst>
            </p:cNvPr>
            <p:cNvSpPr/>
            <p:nvPr/>
          </p:nvSpPr>
          <p:spPr>
            <a:xfrm>
              <a:off x="-47537667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2" name="Ellipse 3441">
              <a:extLst>
                <a:ext uri="{FF2B5EF4-FFF2-40B4-BE49-F238E27FC236}">
                  <a16:creationId xmlns:a16="http://schemas.microsoft.com/office/drawing/2014/main" id="{D6178479-CF55-699B-6478-9E6B1ADC3E93}"/>
                </a:ext>
              </a:extLst>
            </p:cNvPr>
            <p:cNvSpPr/>
            <p:nvPr/>
          </p:nvSpPr>
          <p:spPr>
            <a:xfrm>
              <a:off x="-49125324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3" name="Ellipse 3442">
              <a:extLst>
                <a:ext uri="{FF2B5EF4-FFF2-40B4-BE49-F238E27FC236}">
                  <a16:creationId xmlns:a16="http://schemas.microsoft.com/office/drawing/2014/main" id="{76D44F37-3AF8-8B33-D3FE-297B2049EF0E}"/>
                </a:ext>
              </a:extLst>
            </p:cNvPr>
            <p:cNvSpPr/>
            <p:nvPr/>
          </p:nvSpPr>
          <p:spPr>
            <a:xfrm>
              <a:off x="-49331394" y="-551686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4" name="Ellipse 3443">
              <a:extLst>
                <a:ext uri="{FF2B5EF4-FFF2-40B4-BE49-F238E27FC236}">
                  <a16:creationId xmlns:a16="http://schemas.microsoft.com/office/drawing/2014/main" id="{0E0BE468-4C0A-073A-4D96-C3163E4A8EB3}"/>
                </a:ext>
              </a:extLst>
            </p:cNvPr>
            <p:cNvSpPr/>
            <p:nvPr/>
          </p:nvSpPr>
          <p:spPr>
            <a:xfrm>
              <a:off x="-48917401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5" name="Ellipse 3444">
              <a:extLst>
                <a:ext uri="{FF2B5EF4-FFF2-40B4-BE49-F238E27FC236}">
                  <a16:creationId xmlns:a16="http://schemas.microsoft.com/office/drawing/2014/main" id="{8F1F81EF-14C3-90CE-7440-81E792EF52AA}"/>
                </a:ext>
              </a:extLst>
            </p:cNvPr>
            <p:cNvSpPr/>
            <p:nvPr/>
          </p:nvSpPr>
          <p:spPr>
            <a:xfrm>
              <a:off x="-49504193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6" name="Ellipse 3445">
              <a:extLst>
                <a:ext uri="{FF2B5EF4-FFF2-40B4-BE49-F238E27FC236}">
                  <a16:creationId xmlns:a16="http://schemas.microsoft.com/office/drawing/2014/main" id="{E10BE37B-4BCA-E46C-D0E7-30D6CC25B592}"/>
                </a:ext>
              </a:extLst>
            </p:cNvPr>
            <p:cNvSpPr/>
            <p:nvPr/>
          </p:nvSpPr>
          <p:spPr>
            <a:xfrm>
              <a:off x="-50332259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7" name="Ellipse 3446">
              <a:extLst>
                <a:ext uri="{FF2B5EF4-FFF2-40B4-BE49-F238E27FC236}">
                  <a16:creationId xmlns:a16="http://schemas.microsoft.com/office/drawing/2014/main" id="{C9D03268-ECE7-2FE0-3A64-6D8D1F5FCE52}"/>
                </a:ext>
              </a:extLst>
            </p:cNvPr>
            <p:cNvSpPr/>
            <p:nvPr/>
          </p:nvSpPr>
          <p:spPr>
            <a:xfrm>
              <a:off x="-50194422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8" name="Ellipse 3447">
              <a:extLst>
                <a:ext uri="{FF2B5EF4-FFF2-40B4-BE49-F238E27FC236}">
                  <a16:creationId xmlns:a16="http://schemas.microsoft.com/office/drawing/2014/main" id="{E5C1B579-FF7B-E381-F35F-836B3E49C886}"/>
                </a:ext>
              </a:extLst>
            </p:cNvPr>
            <p:cNvSpPr/>
            <p:nvPr/>
          </p:nvSpPr>
          <p:spPr>
            <a:xfrm>
              <a:off x="-48711412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9" name="Ellipse 3448">
              <a:extLst>
                <a:ext uri="{FF2B5EF4-FFF2-40B4-BE49-F238E27FC236}">
                  <a16:creationId xmlns:a16="http://schemas.microsoft.com/office/drawing/2014/main" id="{3A552E3E-2D78-41EF-D265-501AA1287E75}"/>
                </a:ext>
              </a:extLst>
            </p:cNvPr>
            <p:cNvSpPr/>
            <p:nvPr/>
          </p:nvSpPr>
          <p:spPr>
            <a:xfrm>
              <a:off x="-47848303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0" name="Ellipse 3449">
              <a:extLst>
                <a:ext uri="{FF2B5EF4-FFF2-40B4-BE49-F238E27FC236}">
                  <a16:creationId xmlns:a16="http://schemas.microsoft.com/office/drawing/2014/main" id="{8501BB72-897B-CC9C-2958-BCDE55A73AAC}"/>
                </a:ext>
              </a:extLst>
            </p:cNvPr>
            <p:cNvSpPr/>
            <p:nvPr/>
          </p:nvSpPr>
          <p:spPr>
            <a:xfrm>
              <a:off x="-48503409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1" name="Ellipse 3450">
              <a:extLst>
                <a:ext uri="{FF2B5EF4-FFF2-40B4-BE49-F238E27FC236}">
                  <a16:creationId xmlns:a16="http://schemas.microsoft.com/office/drawing/2014/main" id="{6DD84A1D-ED1F-FE54-C2DD-E01FA50AF42E}"/>
                </a:ext>
              </a:extLst>
            </p:cNvPr>
            <p:cNvSpPr/>
            <p:nvPr/>
          </p:nvSpPr>
          <p:spPr>
            <a:xfrm>
              <a:off x="-49918266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2" name="Ellipse 3451">
              <a:extLst>
                <a:ext uri="{FF2B5EF4-FFF2-40B4-BE49-F238E27FC236}">
                  <a16:creationId xmlns:a16="http://schemas.microsoft.com/office/drawing/2014/main" id="{B6C9E842-3062-1C81-13EE-52AD6DE108ED}"/>
                </a:ext>
              </a:extLst>
            </p:cNvPr>
            <p:cNvSpPr/>
            <p:nvPr/>
          </p:nvSpPr>
          <p:spPr>
            <a:xfrm>
              <a:off x="-49780430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3" name="Ellipse 3452">
              <a:extLst>
                <a:ext uri="{FF2B5EF4-FFF2-40B4-BE49-F238E27FC236}">
                  <a16:creationId xmlns:a16="http://schemas.microsoft.com/office/drawing/2014/main" id="{B456201B-1A14-865A-6DE5-907A68A61982}"/>
                </a:ext>
              </a:extLst>
            </p:cNvPr>
            <p:cNvSpPr/>
            <p:nvPr/>
          </p:nvSpPr>
          <p:spPr>
            <a:xfrm>
              <a:off x="-48297419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4" name="Ellipse 3453">
              <a:extLst>
                <a:ext uri="{FF2B5EF4-FFF2-40B4-BE49-F238E27FC236}">
                  <a16:creationId xmlns:a16="http://schemas.microsoft.com/office/drawing/2014/main" id="{3C1C92B0-23FA-4578-62C8-4C8EEA4516A8}"/>
                </a:ext>
              </a:extLst>
            </p:cNvPr>
            <p:cNvSpPr/>
            <p:nvPr/>
          </p:nvSpPr>
          <p:spPr>
            <a:xfrm>
              <a:off x="-48124540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5" name="Ellipse 3454">
              <a:extLst>
                <a:ext uri="{FF2B5EF4-FFF2-40B4-BE49-F238E27FC236}">
                  <a16:creationId xmlns:a16="http://schemas.microsoft.com/office/drawing/2014/main" id="{307FABED-7542-A02A-5254-B228483CCB99}"/>
                </a:ext>
              </a:extLst>
            </p:cNvPr>
            <p:cNvSpPr/>
            <p:nvPr/>
          </p:nvSpPr>
          <p:spPr>
            <a:xfrm>
              <a:off x="-53230127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6" name="Ellipse 3455">
              <a:extLst>
                <a:ext uri="{FF2B5EF4-FFF2-40B4-BE49-F238E27FC236}">
                  <a16:creationId xmlns:a16="http://schemas.microsoft.com/office/drawing/2014/main" id="{B738C973-6B3B-A159-BF5C-43A520694CF0}"/>
                </a:ext>
              </a:extLst>
            </p:cNvPr>
            <p:cNvSpPr/>
            <p:nvPr/>
          </p:nvSpPr>
          <p:spPr>
            <a:xfrm>
              <a:off x="-49607550" y="-539723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7" name="Ellipse 3456">
              <a:extLst>
                <a:ext uri="{FF2B5EF4-FFF2-40B4-BE49-F238E27FC236}">
                  <a16:creationId xmlns:a16="http://schemas.microsoft.com/office/drawing/2014/main" id="{7AEADAEA-6EB1-F194-3E3A-376401CB5F51}"/>
                </a:ext>
              </a:extLst>
            </p:cNvPr>
            <p:cNvSpPr/>
            <p:nvPr/>
          </p:nvSpPr>
          <p:spPr>
            <a:xfrm>
              <a:off x="-53160766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8" name="Ellipse 3457">
              <a:extLst>
                <a:ext uri="{FF2B5EF4-FFF2-40B4-BE49-F238E27FC236}">
                  <a16:creationId xmlns:a16="http://schemas.microsoft.com/office/drawing/2014/main" id="{AA6FB841-543F-C5A1-44B7-9231DCF42BA8}"/>
                </a:ext>
              </a:extLst>
            </p:cNvPr>
            <p:cNvSpPr/>
            <p:nvPr/>
          </p:nvSpPr>
          <p:spPr>
            <a:xfrm>
              <a:off x="-52816134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9" name="Ellipse 3458">
              <a:extLst>
                <a:ext uri="{FF2B5EF4-FFF2-40B4-BE49-F238E27FC236}">
                  <a16:creationId xmlns:a16="http://schemas.microsoft.com/office/drawing/2014/main" id="{4D840196-8EF4-6C74-6089-031882AEA2D5}"/>
                </a:ext>
              </a:extLst>
            </p:cNvPr>
            <p:cNvSpPr/>
            <p:nvPr/>
          </p:nvSpPr>
          <p:spPr>
            <a:xfrm>
              <a:off x="-49263080" y="-539739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0" name="Ellipse 3459">
              <a:extLst>
                <a:ext uri="{FF2B5EF4-FFF2-40B4-BE49-F238E27FC236}">
                  <a16:creationId xmlns:a16="http://schemas.microsoft.com/office/drawing/2014/main" id="{07506F66-C004-84C6-1F07-74A3FFD0D026}"/>
                </a:ext>
              </a:extLst>
            </p:cNvPr>
            <p:cNvSpPr/>
            <p:nvPr/>
          </p:nvSpPr>
          <p:spPr>
            <a:xfrm>
              <a:off x="-52746773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1" name="Ellipse 3460">
              <a:extLst>
                <a:ext uri="{FF2B5EF4-FFF2-40B4-BE49-F238E27FC236}">
                  <a16:creationId xmlns:a16="http://schemas.microsoft.com/office/drawing/2014/main" id="{332788C1-52B8-7CAE-6179-4AE329533AE2}"/>
                </a:ext>
              </a:extLst>
            </p:cNvPr>
            <p:cNvSpPr/>
            <p:nvPr/>
          </p:nvSpPr>
          <p:spPr>
            <a:xfrm>
              <a:off x="-51022408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2" name="Ellipse 3461">
              <a:extLst>
                <a:ext uri="{FF2B5EF4-FFF2-40B4-BE49-F238E27FC236}">
                  <a16:creationId xmlns:a16="http://schemas.microsoft.com/office/drawing/2014/main" id="{3C4B5730-5172-9232-4AC1-DF0DBFAE36E7}"/>
                </a:ext>
              </a:extLst>
            </p:cNvPr>
            <p:cNvSpPr/>
            <p:nvPr/>
          </p:nvSpPr>
          <p:spPr>
            <a:xfrm>
              <a:off x="-52402141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3" name="Ellipse 3462">
              <a:extLst>
                <a:ext uri="{FF2B5EF4-FFF2-40B4-BE49-F238E27FC236}">
                  <a16:creationId xmlns:a16="http://schemas.microsoft.com/office/drawing/2014/main" id="{09C58FB1-E61B-E64A-D2DE-171CD19CEBD2}"/>
                </a:ext>
              </a:extLst>
            </p:cNvPr>
            <p:cNvSpPr/>
            <p:nvPr/>
          </p:nvSpPr>
          <p:spPr>
            <a:xfrm>
              <a:off x="-48607571" y="-724849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4" name="Ellipse 3463">
              <a:extLst>
                <a:ext uri="{FF2B5EF4-FFF2-40B4-BE49-F238E27FC236}">
                  <a16:creationId xmlns:a16="http://schemas.microsoft.com/office/drawing/2014/main" id="{160F2718-E98A-F90B-72D7-E1B75D8FC143}"/>
                </a:ext>
              </a:extLst>
            </p:cNvPr>
            <p:cNvSpPr/>
            <p:nvPr/>
          </p:nvSpPr>
          <p:spPr>
            <a:xfrm>
              <a:off x="-48435095" y="-539739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5" name="Ellipse 3464">
              <a:extLst>
                <a:ext uri="{FF2B5EF4-FFF2-40B4-BE49-F238E27FC236}">
                  <a16:creationId xmlns:a16="http://schemas.microsoft.com/office/drawing/2014/main" id="{97F481BB-2A15-4706-48D3-64997D6648E7}"/>
                </a:ext>
              </a:extLst>
            </p:cNvPr>
            <p:cNvSpPr/>
            <p:nvPr/>
          </p:nvSpPr>
          <p:spPr>
            <a:xfrm>
              <a:off x="-49504273" y="-53371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6" name="Ellipse 3465">
              <a:extLst>
                <a:ext uri="{FF2B5EF4-FFF2-40B4-BE49-F238E27FC236}">
                  <a16:creationId xmlns:a16="http://schemas.microsoft.com/office/drawing/2014/main" id="{84DDBAE9-756A-6CC4-9F27-09EBEC7C93DC}"/>
                </a:ext>
              </a:extLst>
            </p:cNvPr>
            <p:cNvSpPr/>
            <p:nvPr/>
          </p:nvSpPr>
          <p:spPr>
            <a:xfrm>
              <a:off x="-52332780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7" name="Ellipse 3466">
              <a:extLst>
                <a:ext uri="{FF2B5EF4-FFF2-40B4-BE49-F238E27FC236}">
                  <a16:creationId xmlns:a16="http://schemas.microsoft.com/office/drawing/2014/main" id="{413ED44C-4F3C-D19B-38DD-AB914D1B056A}"/>
                </a:ext>
              </a:extLst>
            </p:cNvPr>
            <p:cNvSpPr/>
            <p:nvPr/>
          </p:nvSpPr>
          <p:spPr>
            <a:xfrm>
              <a:off x="-49366437" y="-533689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8" name="Ellipse 3467">
              <a:extLst>
                <a:ext uri="{FF2B5EF4-FFF2-40B4-BE49-F238E27FC236}">
                  <a16:creationId xmlns:a16="http://schemas.microsoft.com/office/drawing/2014/main" id="{208008A3-4412-35BF-3A4F-E131B85F9E42}"/>
                </a:ext>
              </a:extLst>
            </p:cNvPr>
            <p:cNvSpPr/>
            <p:nvPr/>
          </p:nvSpPr>
          <p:spPr>
            <a:xfrm>
              <a:off x="-51988149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9" name="Ellipse 3468">
              <a:extLst>
                <a:ext uri="{FF2B5EF4-FFF2-40B4-BE49-F238E27FC236}">
                  <a16:creationId xmlns:a16="http://schemas.microsoft.com/office/drawing/2014/main" id="{90D3F502-579A-5627-5E23-11977D3D1FBA}"/>
                </a:ext>
              </a:extLst>
            </p:cNvPr>
            <p:cNvSpPr/>
            <p:nvPr/>
          </p:nvSpPr>
          <p:spPr>
            <a:xfrm>
              <a:off x="-51160164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0" name="Ellipse 3469">
              <a:extLst>
                <a:ext uri="{FF2B5EF4-FFF2-40B4-BE49-F238E27FC236}">
                  <a16:creationId xmlns:a16="http://schemas.microsoft.com/office/drawing/2014/main" id="{272DD99D-5E4C-312F-9127-52FC82729AA6}"/>
                </a:ext>
              </a:extLst>
            </p:cNvPr>
            <p:cNvSpPr/>
            <p:nvPr/>
          </p:nvSpPr>
          <p:spPr>
            <a:xfrm>
              <a:off x="-48124540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1" name="Ellipse 3470">
              <a:extLst>
                <a:ext uri="{FF2B5EF4-FFF2-40B4-BE49-F238E27FC236}">
                  <a16:creationId xmlns:a16="http://schemas.microsoft.com/office/drawing/2014/main" id="{CAA51189-3710-888B-2523-7F9F15344459}"/>
                </a:ext>
              </a:extLst>
            </p:cNvPr>
            <p:cNvSpPr/>
            <p:nvPr/>
          </p:nvSpPr>
          <p:spPr>
            <a:xfrm>
              <a:off x="-51918788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2" name="Ellipse 3471">
              <a:extLst>
                <a:ext uri="{FF2B5EF4-FFF2-40B4-BE49-F238E27FC236}">
                  <a16:creationId xmlns:a16="http://schemas.microsoft.com/office/drawing/2014/main" id="{66393E95-908C-75E4-9687-D428850F8A5B}"/>
                </a:ext>
              </a:extLst>
            </p:cNvPr>
            <p:cNvSpPr/>
            <p:nvPr/>
          </p:nvSpPr>
          <p:spPr>
            <a:xfrm>
              <a:off x="-48676288" y="-53371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3" name="Ellipse 3472">
              <a:extLst>
                <a:ext uri="{FF2B5EF4-FFF2-40B4-BE49-F238E27FC236}">
                  <a16:creationId xmlns:a16="http://schemas.microsoft.com/office/drawing/2014/main" id="{90676973-C151-6957-3705-D698A4D3F1CB}"/>
                </a:ext>
              </a:extLst>
            </p:cNvPr>
            <p:cNvSpPr/>
            <p:nvPr/>
          </p:nvSpPr>
          <p:spPr>
            <a:xfrm>
              <a:off x="-51574156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4" name="Ellipse 3473">
              <a:extLst>
                <a:ext uri="{FF2B5EF4-FFF2-40B4-BE49-F238E27FC236}">
                  <a16:creationId xmlns:a16="http://schemas.microsoft.com/office/drawing/2014/main" id="{C091E307-D681-A0EE-A908-98596439ACF8}"/>
                </a:ext>
              </a:extLst>
            </p:cNvPr>
            <p:cNvSpPr/>
            <p:nvPr/>
          </p:nvSpPr>
          <p:spPr>
            <a:xfrm>
              <a:off x="-48538452" y="-533689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5" name="Ellipse 3474">
              <a:extLst>
                <a:ext uri="{FF2B5EF4-FFF2-40B4-BE49-F238E27FC236}">
                  <a16:creationId xmlns:a16="http://schemas.microsoft.com/office/drawing/2014/main" id="{09908F19-AA29-F148-AE2B-21997F55A39A}"/>
                </a:ext>
              </a:extLst>
            </p:cNvPr>
            <p:cNvSpPr/>
            <p:nvPr/>
          </p:nvSpPr>
          <p:spPr>
            <a:xfrm>
              <a:off x="-51504795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6" name="Ellipse 3475">
              <a:extLst>
                <a:ext uri="{FF2B5EF4-FFF2-40B4-BE49-F238E27FC236}">
                  <a16:creationId xmlns:a16="http://schemas.microsoft.com/office/drawing/2014/main" id="{5D14B63F-7B7A-4304-2EA7-36CE69A13310}"/>
                </a:ext>
              </a:extLst>
            </p:cNvPr>
            <p:cNvSpPr/>
            <p:nvPr/>
          </p:nvSpPr>
          <p:spPr>
            <a:xfrm>
              <a:off x="-51436400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7" name="Ellipse 3476">
              <a:extLst>
                <a:ext uri="{FF2B5EF4-FFF2-40B4-BE49-F238E27FC236}">
                  <a16:creationId xmlns:a16="http://schemas.microsoft.com/office/drawing/2014/main" id="{E5B062E5-07C4-7F6A-3859-EC95FE979CF7}"/>
                </a:ext>
              </a:extLst>
            </p:cNvPr>
            <p:cNvSpPr/>
            <p:nvPr/>
          </p:nvSpPr>
          <p:spPr>
            <a:xfrm>
              <a:off x="-51160164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8" name="Ellipse 3477">
              <a:extLst>
                <a:ext uri="{FF2B5EF4-FFF2-40B4-BE49-F238E27FC236}">
                  <a16:creationId xmlns:a16="http://schemas.microsoft.com/office/drawing/2014/main" id="{30467BCD-4E58-8644-8628-014D442F41BC}"/>
                </a:ext>
              </a:extLst>
            </p:cNvPr>
            <p:cNvSpPr/>
            <p:nvPr/>
          </p:nvSpPr>
          <p:spPr>
            <a:xfrm>
              <a:off x="-51090802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9" name="Ellipse 3478">
              <a:extLst>
                <a:ext uri="{FF2B5EF4-FFF2-40B4-BE49-F238E27FC236}">
                  <a16:creationId xmlns:a16="http://schemas.microsoft.com/office/drawing/2014/main" id="{F6C458FD-2C09-6CA8-5E0F-4E322BBA0206}"/>
                </a:ext>
              </a:extLst>
            </p:cNvPr>
            <p:cNvSpPr/>
            <p:nvPr/>
          </p:nvSpPr>
          <p:spPr>
            <a:xfrm>
              <a:off x="-50746171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0" name="Ellipse 3479">
              <a:extLst>
                <a:ext uri="{FF2B5EF4-FFF2-40B4-BE49-F238E27FC236}">
                  <a16:creationId xmlns:a16="http://schemas.microsoft.com/office/drawing/2014/main" id="{ABFA11CD-851D-09E8-4852-E8DCA5317961}"/>
                </a:ext>
              </a:extLst>
            </p:cNvPr>
            <p:cNvSpPr/>
            <p:nvPr/>
          </p:nvSpPr>
          <p:spPr>
            <a:xfrm>
              <a:off x="-50814565" y="-796507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1" name="Ellipse 3480">
              <a:extLst>
                <a:ext uri="{FF2B5EF4-FFF2-40B4-BE49-F238E27FC236}">
                  <a16:creationId xmlns:a16="http://schemas.microsoft.com/office/drawing/2014/main" id="{5A66E6F3-0258-A166-0CFD-F3BA8C7BBAEE}"/>
                </a:ext>
              </a:extLst>
            </p:cNvPr>
            <p:cNvSpPr/>
            <p:nvPr/>
          </p:nvSpPr>
          <p:spPr>
            <a:xfrm>
              <a:off x="-50676810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2" name="Ellipse 3481">
              <a:extLst>
                <a:ext uri="{FF2B5EF4-FFF2-40B4-BE49-F238E27FC236}">
                  <a16:creationId xmlns:a16="http://schemas.microsoft.com/office/drawing/2014/main" id="{5195B938-5AB0-1AF1-EBE0-B333C91416D0}"/>
                </a:ext>
              </a:extLst>
            </p:cNvPr>
            <p:cNvSpPr/>
            <p:nvPr/>
          </p:nvSpPr>
          <p:spPr>
            <a:xfrm>
              <a:off x="-49504273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3" name="Ellipse 3482">
              <a:extLst>
                <a:ext uri="{FF2B5EF4-FFF2-40B4-BE49-F238E27FC236}">
                  <a16:creationId xmlns:a16="http://schemas.microsoft.com/office/drawing/2014/main" id="{BDB0FBAF-4DD6-3BA6-8B4F-0EA740BAF25D}"/>
                </a:ext>
              </a:extLst>
            </p:cNvPr>
            <p:cNvSpPr/>
            <p:nvPr/>
          </p:nvSpPr>
          <p:spPr>
            <a:xfrm>
              <a:off x="-51504795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4" name="Ellipse 3483">
              <a:extLst>
                <a:ext uri="{FF2B5EF4-FFF2-40B4-BE49-F238E27FC236}">
                  <a16:creationId xmlns:a16="http://schemas.microsoft.com/office/drawing/2014/main" id="{BD4D7D95-AF29-DEAC-200B-575CA62A0E8A}"/>
                </a:ext>
              </a:extLst>
            </p:cNvPr>
            <p:cNvSpPr/>
            <p:nvPr/>
          </p:nvSpPr>
          <p:spPr>
            <a:xfrm>
              <a:off x="-50332178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5" name="Ellipse 3484">
              <a:extLst>
                <a:ext uri="{FF2B5EF4-FFF2-40B4-BE49-F238E27FC236}">
                  <a16:creationId xmlns:a16="http://schemas.microsoft.com/office/drawing/2014/main" id="{A949DACD-AA4A-6D9E-3831-7724F51925BD}"/>
                </a:ext>
              </a:extLst>
            </p:cNvPr>
            <p:cNvSpPr/>
            <p:nvPr/>
          </p:nvSpPr>
          <p:spPr>
            <a:xfrm>
              <a:off x="-51022408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" name="Ellipse 3485">
              <a:extLst>
                <a:ext uri="{FF2B5EF4-FFF2-40B4-BE49-F238E27FC236}">
                  <a16:creationId xmlns:a16="http://schemas.microsoft.com/office/drawing/2014/main" id="{0BBF38B3-5906-81A6-8116-3F37A88D0D98}"/>
                </a:ext>
              </a:extLst>
            </p:cNvPr>
            <p:cNvSpPr/>
            <p:nvPr/>
          </p:nvSpPr>
          <p:spPr>
            <a:xfrm>
              <a:off x="-50262817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7" name="Ellipse 3486">
              <a:extLst>
                <a:ext uri="{FF2B5EF4-FFF2-40B4-BE49-F238E27FC236}">
                  <a16:creationId xmlns:a16="http://schemas.microsoft.com/office/drawing/2014/main" id="{C499207C-6F35-D495-C1E4-691196753D44}"/>
                </a:ext>
              </a:extLst>
            </p:cNvPr>
            <p:cNvSpPr/>
            <p:nvPr/>
          </p:nvSpPr>
          <p:spPr>
            <a:xfrm>
              <a:off x="-47710547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8" name="Ellipse 3487">
              <a:extLst>
                <a:ext uri="{FF2B5EF4-FFF2-40B4-BE49-F238E27FC236}">
                  <a16:creationId xmlns:a16="http://schemas.microsoft.com/office/drawing/2014/main" id="{2580BEA5-8284-7465-3373-7A9B30D09518}"/>
                </a:ext>
              </a:extLst>
            </p:cNvPr>
            <p:cNvSpPr/>
            <p:nvPr/>
          </p:nvSpPr>
          <p:spPr>
            <a:xfrm>
              <a:off x="-51574156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9" name="Ellipse 3488">
              <a:extLst>
                <a:ext uri="{FF2B5EF4-FFF2-40B4-BE49-F238E27FC236}">
                  <a16:creationId xmlns:a16="http://schemas.microsoft.com/office/drawing/2014/main" id="{1283A7E6-71CE-36B4-8E4E-4E5D92A1187F}"/>
                </a:ext>
              </a:extLst>
            </p:cNvPr>
            <p:cNvSpPr/>
            <p:nvPr/>
          </p:nvSpPr>
          <p:spPr>
            <a:xfrm>
              <a:off x="-51850312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0" name="Ellipse 3489">
              <a:extLst>
                <a:ext uri="{FF2B5EF4-FFF2-40B4-BE49-F238E27FC236}">
                  <a16:creationId xmlns:a16="http://schemas.microsoft.com/office/drawing/2014/main" id="{BF14A3F2-3097-2EAE-E4F5-BE1E8098F353}"/>
                </a:ext>
              </a:extLst>
            </p:cNvPr>
            <p:cNvSpPr/>
            <p:nvPr/>
          </p:nvSpPr>
          <p:spPr>
            <a:xfrm>
              <a:off x="-51228558" y="-796507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1" name="Ellipse 3490">
              <a:extLst>
                <a:ext uri="{FF2B5EF4-FFF2-40B4-BE49-F238E27FC236}">
                  <a16:creationId xmlns:a16="http://schemas.microsoft.com/office/drawing/2014/main" id="{03E4EFD6-5C3A-909A-A829-FBC885AC17B5}"/>
                </a:ext>
              </a:extLst>
            </p:cNvPr>
            <p:cNvSpPr/>
            <p:nvPr/>
          </p:nvSpPr>
          <p:spPr>
            <a:xfrm>
              <a:off x="-49918186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2" name="Ellipse 3491">
              <a:extLst>
                <a:ext uri="{FF2B5EF4-FFF2-40B4-BE49-F238E27FC236}">
                  <a16:creationId xmlns:a16="http://schemas.microsoft.com/office/drawing/2014/main" id="{86B08891-6B34-B2D7-4BCC-F759C1D86EC7}"/>
                </a:ext>
              </a:extLst>
            </p:cNvPr>
            <p:cNvSpPr/>
            <p:nvPr/>
          </p:nvSpPr>
          <p:spPr>
            <a:xfrm>
              <a:off x="-49848824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3" name="Ellipse 3492">
              <a:extLst>
                <a:ext uri="{FF2B5EF4-FFF2-40B4-BE49-F238E27FC236}">
                  <a16:creationId xmlns:a16="http://schemas.microsoft.com/office/drawing/2014/main" id="{8439307B-46D5-9EB1-A46C-34005DB12531}"/>
                </a:ext>
              </a:extLst>
            </p:cNvPr>
            <p:cNvSpPr/>
            <p:nvPr/>
          </p:nvSpPr>
          <p:spPr>
            <a:xfrm>
              <a:off x="-51918788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4" name="Ellipse 3493">
              <a:extLst>
                <a:ext uri="{FF2B5EF4-FFF2-40B4-BE49-F238E27FC236}">
                  <a16:creationId xmlns:a16="http://schemas.microsoft.com/office/drawing/2014/main" id="{C4AAA86F-24D8-FA7A-1247-BA93234B63FF}"/>
                </a:ext>
              </a:extLst>
            </p:cNvPr>
            <p:cNvSpPr/>
            <p:nvPr/>
          </p:nvSpPr>
          <p:spPr>
            <a:xfrm>
              <a:off x="-53092290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5" name="Ellipse 3494">
              <a:extLst>
                <a:ext uri="{FF2B5EF4-FFF2-40B4-BE49-F238E27FC236}">
                  <a16:creationId xmlns:a16="http://schemas.microsoft.com/office/drawing/2014/main" id="{193E1E15-C088-CC33-0AFF-2D50C87B3778}"/>
                </a:ext>
              </a:extLst>
            </p:cNvPr>
            <p:cNvSpPr/>
            <p:nvPr/>
          </p:nvSpPr>
          <p:spPr>
            <a:xfrm>
              <a:off x="-52056543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6" name="Ellipse 3495">
              <a:extLst>
                <a:ext uri="{FF2B5EF4-FFF2-40B4-BE49-F238E27FC236}">
                  <a16:creationId xmlns:a16="http://schemas.microsoft.com/office/drawing/2014/main" id="{77D56D3F-970A-DB18-6D9D-72B306BADABB}"/>
                </a:ext>
              </a:extLst>
            </p:cNvPr>
            <p:cNvSpPr/>
            <p:nvPr/>
          </p:nvSpPr>
          <p:spPr>
            <a:xfrm>
              <a:off x="-49504193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7" name="Ellipse 3496">
              <a:extLst>
                <a:ext uri="{FF2B5EF4-FFF2-40B4-BE49-F238E27FC236}">
                  <a16:creationId xmlns:a16="http://schemas.microsoft.com/office/drawing/2014/main" id="{04590927-D746-781D-4AD1-92231C0040B2}"/>
                </a:ext>
              </a:extLst>
            </p:cNvPr>
            <p:cNvSpPr/>
            <p:nvPr/>
          </p:nvSpPr>
          <p:spPr>
            <a:xfrm>
              <a:off x="-52056543" y="-796507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8" name="Ellipse 3497">
              <a:extLst>
                <a:ext uri="{FF2B5EF4-FFF2-40B4-BE49-F238E27FC236}">
                  <a16:creationId xmlns:a16="http://schemas.microsoft.com/office/drawing/2014/main" id="{57DFE612-03D5-71F2-674C-F5B99E85017F}"/>
                </a:ext>
              </a:extLst>
            </p:cNvPr>
            <p:cNvSpPr/>
            <p:nvPr/>
          </p:nvSpPr>
          <p:spPr>
            <a:xfrm>
              <a:off x="-49090200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9" name="Ellipse 3498">
              <a:extLst>
                <a:ext uri="{FF2B5EF4-FFF2-40B4-BE49-F238E27FC236}">
                  <a16:creationId xmlns:a16="http://schemas.microsoft.com/office/drawing/2014/main" id="{E689FEA3-25C6-6CF8-1278-4D315FEC747A}"/>
                </a:ext>
              </a:extLst>
            </p:cNvPr>
            <p:cNvSpPr/>
            <p:nvPr/>
          </p:nvSpPr>
          <p:spPr>
            <a:xfrm>
              <a:off x="-51436400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0" name="Ellipse 3499">
              <a:extLst>
                <a:ext uri="{FF2B5EF4-FFF2-40B4-BE49-F238E27FC236}">
                  <a16:creationId xmlns:a16="http://schemas.microsoft.com/office/drawing/2014/main" id="{7041B8D9-754B-E500-483B-83E96B9B0F6C}"/>
                </a:ext>
              </a:extLst>
            </p:cNvPr>
            <p:cNvSpPr/>
            <p:nvPr/>
          </p:nvSpPr>
          <p:spPr>
            <a:xfrm>
              <a:off x="-49021564" y="-724849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1" name="Ellipse 3500">
              <a:extLst>
                <a:ext uri="{FF2B5EF4-FFF2-40B4-BE49-F238E27FC236}">
                  <a16:creationId xmlns:a16="http://schemas.microsoft.com/office/drawing/2014/main" id="{F3C1AB51-12CC-4D63-8A6B-35F04216A509}"/>
                </a:ext>
              </a:extLst>
            </p:cNvPr>
            <p:cNvSpPr/>
            <p:nvPr/>
          </p:nvSpPr>
          <p:spPr>
            <a:xfrm>
              <a:off x="-48952525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2" name="Ellipse 3501">
              <a:extLst>
                <a:ext uri="{FF2B5EF4-FFF2-40B4-BE49-F238E27FC236}">
                  <a16:creationId xmlns:a16="http://schemas.microsoft.com/office/drawing/2014/main" id="{780303AD-46F7-80B1-E711-754677D65B16}"/>
                </a:ext>
              </a:extLst>
            </p:cNvPr>
            <p:cNvSpPr/>
            <p:nvPr/>
          </p:nvSpPr>
          <p:spPr>
            <a:xfrm>
              <a:off x="-48124459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3" name="Ellipse 3502">
              <a:extLst>
                <a:ext uri="{FF2B5EF4-FFF2-40B4-BE49-F238E27FC236}">
                  <a16:creationId xmlns:a16="http://schemas.microsoft.com/office/drawing/2014/main" id="{500C0F73-7B65-5CFA-67A1-F92D9995DE1E}"/>
                </a:ext>
              </a:extLst>
            </p:cNvPr>
            <p:cNvSpPr/>
            <p:nvPr/>
          </p:nvSpPr>
          <p:spPr>
            <a:xfrm>
              <a:off x="-51642551" y="-796507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4" name="Ellipse 3503">
              <a:extLst>
                <a:ext uri="{FF2B5EF4-FFF2-40B4-BE49-F238E27FC236}">
                  <a16:creationId xmlns:a16="http://schemas.microsoft.com/office/drawing/2014/main" id="{7BA31BD4-A376-7A94-91B8-E722CC98F776}"/>
                </a:ext>
              </a:extLst>
            </p:cNvPr>
            <p:cNvSpPr/>
            <p:nvPr/>
          </p:nvSpPr>
          <p:spPr>
            <a:xfrm>
              <a:off x="-48676208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5" name="Ellipse 3504">
              <a:extLst>
                <a:ext uri="{FF2B5EF4-FFF2-40B4-BE49-F238E27FC236}">
                  <a16:creationId xmlns:a16="http://schemas.microsoft.com/office/drawing/2014/main" id="{FF605A56-84FF-E6CB-4EE2-F8369961F42C}"/>
                </a:ext>
              </a:extLst>
            </p:cNvPr>
            <p:cNvSpPr/>
            <p:nvPr/>
          </p:nvSpPr>
          <p:spPr>
            <a:xfrm>
              <a:off x="-48262296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6" name="Ellipse 3505">
              <a:extLst>
                <a:ext uri="{FF2B5EF4-FFF2-40B4-BE49-F238E27FC236}">
                  <a16:creationId xmlns:a16="http://schemas.microsoft.com/office/drawing/2014/main" id="{974B8B26-FCC6-4887-E030-78B6013C325C}"/>
                </a:ext>
              </a:extLst>
            </p:cNvPr>
            <p:cNvSpPr/>
            <p:nvPr/>
          </p:nvSpPr>
          <p:spPr>
            <a:xfrm>
              <a:off x="-49366437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7" name="Ellipse 3506">
              <a:extLst>
                <a:ext uri="{FF2B5EF4-FFF2-40B4-BE49-F238E27FC236}">
                  <a16:creationId xmlns:a16="http://schemas.microsoft.com/office/drawing/2014/main" id="{79371A82-9DDD-9AD8-7668-6A1DFE189F77}"/>
                </a:ext>
              </a:extLst>
            </p:cNvPr>
            <p:cNvSpPr/>
            <p:nvPr/>
          </p:nvSpPr>
          <p:spPr>
            <a:xfrm>
              <a:off x="-51850312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8" name="Forme libre 3507">
              <a:extLst>
                <a:ext uri="{FF2B5EF4-FFF2-40B4-BE49-F238E27FC236}">
                  <a16:creationId xmlns:a16="http://schemas.microsoft.com/office/drawing/2014/main" id="{33FA10A6-7856-375F-F31E-0656D56CCE48}"/>
                </a:ext>
              </a:extLst>
            </p:cNvPr>
            <p:cNvSpPr/>
            <p:nvPr/>
          </p:nvSpPr>
          <p:spPr>
            <a:xfrm>
              <a:off x="-49431206" y="-7245030"/>
              <a:ext cx="24972" cy="27954"/>
            </a:xfrm>
            <a:custGeom>
              <a:avLst/>
              <a:gdLst>
                <a:gd name="csX0" fmla="*/ 24006 w 24972"/>
                <a:gd name="csY0" fmla="*/ 27954 h 27954"/>
                <a:gd name="csX1" fmla="*/ 0 w 24972"/>
                <a:gd name="csY1" fmla="*/ 22879 h 27954"/>
                <a:gd name="csX2" fmla="*/ 2095 w 24972"/>
                <a:gd name="csY2" fmla="*/ 0 h 27954"/>
                <a:gd name="csX3" fmla="*/ 24972 w 24972"/>
                <a:gd name="csY3" fmla="*/ 2014 h 27954"/>
                <a:gd name="csX4" fmla="*/ 24006 w 24972"/>
                <a:gd name="csY4" fmla="*/ 27954 h 27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2" h="27954">
                  <a:moveTo>
                    <a:pt x="24006" y="27954"/>
                  </a:moveTo>
                  <a:lnTo>
                    <a:pt x="0" y="22879"/>
                  </a:lnTo>
                  <a:lnTo>
                    <a:pt x="2095" y="0"/>
                  </a:lnTo>
                  <a:lnTo>
                    <a:pt x="24972" y="2014"/>
                  </a:lnTo>
                  <a:lnTo>
                    <a:pt x="24006" y="27954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9" name="Forme libre 3508">
              <a:extLst>
                <a:ext uri="{FF2B5EF4-FFF2-40B4-BE49-F238E27FC236}">
                  <a16:creationId xmlns:a16="http://schemas.microsoft.com/office/drawing/2014/main" id="{B166C6DA-B5E3-9A82-D6ED-509FA7D834FA}"/>
                </a:ext>
              </a:extLst>
            </p:cNvPr>
            <p:cNvSpPr/>
            <p:nvPr/>
          </p:nvSpPr>
          <p:spPr>
            <a:xfrm>
              <a:off x="-48189229" y="-7245030"/>
              <a:ext cx="24974" cy="27954"/>
            </a:xfrm>
            <a:custGeom>
              <a:avLst/>
              <a:gdLst>
                <a:gd name="csX0" fmla="*/ 1048 w 24974"/>
                <a:gd name="csY0" fmla="*/ 27954 h 27954"/>
                <a:gd name="csX1" fmla="*/ 0 w 24974"/>
                <a:gd name="csY1" fmla="*/ 2014 h 27954"/>
                <a:gd name="csX2" fmla="*/ 22879 w 24974"/>
                <a:gd name="csY2" fmla="*/ 0 h 27954"/>
                <a:gd name="csX3" fmla="*/ 24974 w 24974"/>
                <a:gd name="csY3" fmla="*/ 22879 h 27954"/>
                <a:gd name="csX4" fmla="*/ 1048 w 24974"/>
                <a:gd name="csY4" fmla="*/ 27954 h 27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4" h="27954">
                  <a:moveTo>
                    <a:pt x="1048" y="27954"/>
                  </a:moveTo>
                  <a:lnTo>
                    <a:pt x="0" y="2014"/>
                  </a:lnTo>
                  <a:lnTo>
                    <a:pt x="22879" y="0"/>
                  </a:lnTo>
                  <a:lnTo>
                    <a:pt x="24974" y="22879"/>
                  </a:lnTo>
                  <a:lnTo>
                    <a:pt x="1048" y="27954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0" name="Forme libre 3509">
              <a:extLst>
                <a:ext uri="{FF2B5EF4-FFF2-40B4-BE49-F238E27FC236}">
                  <a16:creationId xmlns:a16="http://schemas.microsoft.com/office/drawing/2014/main" id="{2C698D56-A9BD-1D25-7982-16272D06941C}"/>
                </a:ext>
              </a:extLst>
            </p:cNvPr>
            <p:cNvSpPr/>
            <p:nvPr/>
          </p:nvSpPr>
          <p:spPr>
            <a:xfrm>
              <a:off x="-49190013" y="-5870761"/>
              <a:ext cx="27953" cy="24973"/>
            </a:xfrm>
            <a:custGeom>
              <a:avLst/>
              <a:gdLst>
                <a:gd name="csX0" fmla="*/ 27954 w 27953"/>
                <a:gd name="csY0" fmla="*/ 23926 h 24973"/>
                <a:gd name="csX1" fmla="*/ 2095 w 27953"/>
                <a:gd name="csY1" fmla="*/ 24973 h 24973"/>
                <a:gd name="csX2" fmla="*/ 0 w 27953"/>
                <a:gd name="csY2" fmla="*/ 2014 h 24973"/>
                <a:gd name="csX3" fmla="*/ 22960 w 27953"/>
                <a:gd name="csY3" fmla="*/ 0 h 24973"/>
                <a:gd name="csX4" fmla="*/ 27954 w 27953"/>
                <a:gd name="csY4" fmla="*/ 23926 h 24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953" h="24973">
                  <a:moveTo>
                    <a:pt x="27954" y="23926"/>
                  </a:moveTo>
                  <a:lnTo>
                    <a:pt x="2095" y="24973"/>
                  </a:lnTo>
                  <a:lnTo>
                    <a:pt x="0" y="2014"/>
                  </a:lnTo>
                  <a:lnTo>
                    <a:pt x="22960" y="0"/>
                  </a:lnTo>
                  <a:lnTo>
                    <a:pt x="27954" y="23926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1" name="Forme libre 3510">
              <a:extLst>
                <a:ext uri="{FF2B5EF4-FFF2-40B4-BE49-F238E27FC236}">
                  <a16:creationId xmlns:a16="http://schemas.microsoft.com/office/drawing/2014/main" id="{54E7ADEB-0684-9F70-D5B9-9871B8C151EF}"/>
                </a:ext>
              </a:extLst>
            </p:cNvPr>
            <p:cNvSpPr/>
            <p:nvPr/>
          </p:nvSpPr>
          <p:spPr>
            <a:xfrm>
              <a:off x="-48019410" y="-8976984"/>
              <a:ext cx="27953" cy="24973"/>
            </a:xfrm>
            <a:custGeom>
              <a:avLst/>
              <a:gdLst>
                <a:gd name="csX0" fmla="*/ 0 w 27953"/>
                <a:gd name="csY0" fmla="*/ 23926 h 24973"/>
                <a:gd name="csX1" fmla="*/ 5074 w 27953"/>
                <a:gd name="csY1" fmla="*/ 0 h 24973"/>
                <a:gd name="csX2" fmla="*/ 27954 w 27953"/>
                <a:gd name="csY2" fmla="*/ 2095 h 24973"/>
                <a:gd name="csX3" fmla="*/ 25940 w 27953"/>
                <a:gd name="csY3" fmla="*/ 24974 h 24973"/>
                <a:gd name="csX4" fmla="*/ 0 w 27953"/>
                <a:gd name="csY4" fmla="*/ 23926 h 24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953" h="24973">
                  <a:moveTo>
                    <a:pt x="0" y="23926"/>
                  </a:moveTo>
                  <a:lnTo>
                    <a:pt x="5074" y="0"/>
                  </a:lnTo>
                  <a:lnTo>
                    <a:pt x="27954" y="2095"/>
                  </a:lnTo>
                  <a:lnTo>
                    <a:pt x="25940" y="24974"/>
                  </a:lnTo>
                  <a:lnTo>
                    <a:pt x="0" y="23926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2" name="Forme libre 3511">
              <a:extLst>
                <a:ext uri="{FF2B5EF4-FFF2-40B4-BE49-F238E27FC236}">
                  <a16:creationId xmlns:a16="http://schemas.microsoft.com/office/drawing/2014/main" id="{DD45DA80-1337-8FB8-2548-A043355DA562}"/>
                </a:ext>
              </a:extLst>
            </p:cNvPr>
            <p:cNvSpPr/>
            <p:nvPr/>
          </p:nvSpPr>
          <p:spPr>
            <a:xfrm>
              <a:off x="-51158472" y="-8080918"/>
              <a:ext cx="27953" cy="24973"/>
            </a:xfrm>
            <a:custGeom>
              <a:avLst/>
              <a:gdLst>
                <a:gd name="csX0" fmla="*/ 0 w 27953"/>
                <a:gd name="csY0" fmla="*/ 1047 h 24973"/>
                <a:gd name="csX1" fmla="*/ 25859 w 27953"/>
                <a:gd name="csY1" fmla="*/ 0 h 24973"/>
                <a:gd name="csX2" fmla="*/ 27954 w 27953"/>
                <a:gd name="csY2" fmla="*/ 22879 h 24973"/>
                <a:gd name="csX3" fmla="*/ 5075 w 27953"/>
                <a:gd name="csY3" fmla="*/ 24974 h 24973"/>
                <a:gd name="csX4" fmla="*/ 0 w 27953"/>
                <a:gd name="csY4" fmla="*/ 1047 h 24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953" h="24973">
                  <a:moveTo>
                    <a:pt x="0" y="1047"/>
                  </a:moveTo>
                  <a:lnTo>
                    <a:pt x="25859" y="0"/>
                  </a:lnTo>
                  <a:lnTo>
                    <a:pt x="27954" y="22879"/>
                  </a:lnTo>
                  <a:lnTo>
                    <a:pt x="5075" y="24974"/>
                  </a:lnTo>
                  <a:lnTo>
                    <a:pt x="0" y="1047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3" name="Forme libre 3512">
              <a:extLst>
                <a:ext uri="{FF2B5EF4-FFF2-40B4-BE49-F238E27FC236}">
                  <a16:creationId xmlns:a16="http://schemas.microsoft.com/office/drawing/2014/main" id="{395DED97-FFFF-E9C1-A33E-1CB70D97112B}"/>
                </a:ext>
              </a:extLst>
            </p:cNvPr>
            <p:cNvSpPr/>
            <p:nvPr/>
          </p:nvSpPr>
          <p:spPr>
            <a:xfrm>
              <a:off x="-51572464" y="-8080918"/>
              <a:ext cx="27953" cy="24973"/>
            </a:xfrm>
            <a:custGeom>
              <a:avLst/>
              <a:gdLst>
                <a:gd name="csX0" fmla="*/ 0 w 27953"/>
                <a:gd name="csY0" fmla="*/ 1047 h 24973"/>
                <a:gd name="csX1" fmla="*/ 25859 w 27953"/>
                <a:gd name="csY1" fmla="*/ 0 h 24973"/>
                <a:gd name="csX2" fmla="*/ 27954 w 27953"/>
                <a:gd name="csY2" fmla="*/ 22879 h 24973"/>
                <a:gd name="csX3" fmla="*/ 5075 w 27953"/>
                <a:gd name="csY3" fmla="*/ 24974 h 24973"/>
                <a:gd name="csX4" fmla="*/ 0 w 27953"/>
                <a:gd name="csY4" fmla="*/ 1047 h 24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953" h="24973">
                  <a:moveTo>
                    <a:pt x="0" y="1047"/>
                  </a:moveTo>
                  <a:lnTo>
                    <a:pt x="25859" y="0"/>
                  </a:lnTo>
                  <a:lnTo>
                    <a:pt x="27954" y="22879"/>
                  </a:lnTo>
                  <a:lnTo>
                    <a:pt x="5075" y="24974"/>
                  </a:lnTo>
                  <a:lnTo>
                    <a:pt x="0" y="1047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4" name="Forme libre 3513">
              <a:extLst>
                <a:ext uri="{FF2B5EF4-FFF2-40B4-BE49-F238E27FC236}">
                  <a16:creationId xmlns:a16="http://schemas.microsoft.com/office/drawing/2014/main" id="{D3F69AD9-7795-872A-46A3-3A924F8F5737}"/>
                </a:ext>
              </a:extLst>
            </p:cNvPr>
            <p:cNvSpPr/>
            <p:nvPr/>
          </p:nvSpPr>
          <p:spPr>
            <a:xfrm>
              <a:off x="-47775237" y="-7605696"/>
              <a:ext cx="24974" cy="27954"/>
            </a:xfrm>
            <a:custGeom>
              <a:avLst/>
              <a:gdLst>
                <a:gd name="csX0" fmla="*/ 1048 w 24974"/>
                <a:gd name="csY0" fmla="*/ 0 h 27954"/>
                <a:gd name="csX1" fmla="*/ 24974 w 24974"/>
                <a:gd name="csY1" fmla="*/ 4995 h 27954"/>
                <a:gd name="csX2" fmla="*/ 22879 w 24974"/>
                <a:gd name="csY2" fmla="*/ 27954 h 27954"/>
                <a:gd name="csX3" fmla="*/ 0 w 24974"/>
                <a:gd name="csY3" fmla="*/ 25860 h 27954"/>
                <a:gd name="csX4" fmla="*/ 1048 w 24974"/>
                <a:gd name="csY4" fmla="*/ 0 h 27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4" h="27954">
                  <a:moveTo>
                    <a:pt x="1048" y="0"/>
                  </a:moveTo>
                  <a:lnTo>
                    <a:pt x="24974" y="4995"/>
                  </a:lnTo>
                  <a:lnTo>
                    <a:pt x="22879" y="27954"/>
                  </a:lnTo>
                  <a:lnTo>
                    <a:pt x="0" y="25860"/>
                  </a:lnTo>
                  <a:lnTo>
                    <a:pt x="1048" y="0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5" name="Forme libre 3514">
              <a:extLst>
                <a:ext uri="{FF2B5EF4-FFF2-40B4-BE49-F238E27FC236}">
                  <a16:creationId xmlns:a16="http://schemas.microsoft.com/office/drawing/2014/main" id="{E747B4F7-B301-D394-5D9B-038C1C7471D3}"/>
                </a:ext>
              </a:extLst>
            </p:cNvPr>
            <p:cNvSpPr/>
            <p:nvPr/>
          </p:nvSpPr>
          <p:spPr>
            <a:xfrm>
              <a:off x="-52984261" y="-6348964"/>
              <a:ext cx="24973" cy="27954"/>
            </a:xfrm>
            <a:custGeom>
              <a:avLst/>
              <a:gdLst>
                <a:gd name="csX0" fmla="*/ 23926 w 24973"/>
                <a:gd name="csY0" fmla="*/ 27954 h 27954"/>
                <a:gd name="csX1" fmla="*/ 0 w 24973"/>
                <a:gd name="csY1" fmla="*/ 22960 h 27954"/>
                <a:gd name="csX2" fmla="*/ 2095 w 24973"/>
                <a:gd name="csY2" fmla="*/ 0 h 27954"/>
                <a:gd name="csX3" fmla="*/ 24973 w 24973"/>
                <a:gd name="csY3" fmla="*/ 2095 h 27954"/>
                <a:gd name="csX4" fmla="*/ 23926 w 24973"/>
                <a:gd name="csY4" fmla="*/ 27954 h 27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3" h="27954">
                  <a:moveTo>
                    <a:pt x="23926" y="27954"/>
                  </a:moveTo>
                  <a:lnTo>
                    <a:pt x="0" y="22960"/>
                  </a:lnTo>
                  <a:lnTo>
                    <a:pt x="2095" y="0"/>
                  </a:lnTo>
                  <a:lnTo>
                    <a:pt x="24973" y="2095"/>
                  </a:lnTo>
                  <a:lnTo>
                    <a:pt x="23926" y="27954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6" name="Forme libre 3515">
              <a:extLst>
                <a:ext uri="{FF2B5EF4-FFF2-40B4-BE49-F238E27FC236}">
                  <a16:creationId xmlns:a16="http://schemas.microsoft.com/office/drawing/2014/main" id="{74F22CFC-7895-AEDC-F3F3-1E6F3095AC32}"/>
                </a:ext>
              </a:extLst>
            </p:cNvPr>
            <p:cNvSpPr/>
            <p:nvPr/>
          </p:nvSpPr>
          <p:spPr>
            <a:xfrm>
              <a:off x="-52570268" y="-6709630"/>
              <a:ext cx="24973" cy="27953"/>
            </a:xfrm>
            <a:custGeom>
              <a:avLst/>
              <a:gdLst>
                <a:gd name="csX0" fmla="*/ 23926 w 24973"/>
                <a:gd name="csY0" fmla="*/ 0 h 27953"/>
                <a:gd name="csX1" fmla="*/ 24973 w 24973"/>
                <a:gd name="csY1" fmla="*/ 25859 h 27953"/>
                <a:gd name="csX2" fmla="*/ 2095 w 24973"/>
                <a:gd name="csY2" fmla="*/ 27954 h 27953"/>
                <a:gd name="csX3" fmla="*/ 0 w 24973"/>
                <a:gd name="csY3" fmla="*/ 5075 h 27953"/>
                <a:gd name="csX4" fmla="*/ 23926 w 24973"/>
                <a:gd name="csY4" fmla="*/ 0 h 27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3" h="27953">
                  <a:moveTo>
                    <a:pt x="23926" y="0"/>
                  </a:moveTo>
                  <a:lnTo>
                    <a:pt x="24973" y="25859"/>
                  </a:lnTo>
                  <a:lnTo>
                    <a:pt x="2095" y="27954"/>
                  </a:lnTo>
                  <a:lnTo>
                    <a:pt x="0" y="5075"/>
                  </a:lnTo>
                  <a:lnTo>
                    <a:pt x="23926" y="0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7" name="Forme libre 3516">
              <a:extLst>
                <a:ext uri="{FF2B5EF4-FFF2-40B4-BE49-F238E27FC236}">
                  <a16:creationId xmlns:a16="http://schemas.microsoft.com/office/drawing/2014/main" id="{3A4F7756-4884-3903-3371-42231817110E}"/>
                </a:ext>
              </a:extLst>
            </p:cNvPr>
            <p:cNvSpPr/>
            <p:nvPr/>
          </p:nvSpPr>
          <p:spPr>
            <a:xfrm>
              <a:off x="-51328290" y="-6709630"/>
              <a:ext cx="24974" cy="27953"/>
            </a:xfrm>
            <a:custGeom>
              <a:avLst/>
              <a:gdLst>
                <a:gd name="csX0" fmla="*/ 1047 w 24974"/>
                <a:gd name="csY0" fmla="*/ 0 h 27953"/>
                <a:gd name="csX1" fmla="*/ 24974 w 24974"/>
                <a:gd name="csY1" fmla="*/ 5075 h 27953"/>
                <a:gd name="csX2" fmla="*/ 22879 w 24974"/>
                <a:gd name="csY2" fmla="*/ 27954 h 27953"/>
                <a:gd name="csX3" fmla="*/ 0 w 24974"/>
                <a:gd name="csY3" fmla="*/ 25859 h 27953"/>
                <a:gd name="csX4" fmla="*/ 1047 w 24974"/>
                <a:gd name="csY4" fmla="*/ 0 h 27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4" h="27953">
                  <a:moveTo>
                    <a:pt x="1047" y="0"/>
                  </a:moveTo>
                  <a:lnTo>
                    <a:pt x="24974" y="5075"/>
                  </a:lnTo>
                  <a:lnTo>
                    <a:pt x="22879" y="27954"/>
                  </a:lnTo>
                  <a:lnTo>
                    <a:pt x="0" y="25859"/>
                  </a:lnTo>
                  <a:lnTo>
                    <a:pt x="1047" y="0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8" name="Ellipse 3517">
              <a:extLst>
                <a:ext uri="{FF2B5EF4-FFF2-40B4-BE49-F238E27FC236}">
                  <a16:creationId xmlns:a16="http://schemas.microsoft.com/office/drawing/2014/main" id="{57100DEA-F678-AD4C-FC4A-B078ED4BF52E}"/>
                </a:ext>
              </a:extLst>
            </p:cNvPr>
            <p:cNvSpPr/>
            <p:nvPr/>
          </p:nvSpPr>
          <p:spPr>
            <a:xfrm>
              <a:off x="-51746069" y="-850256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9" name="Ellipse 3518">
              <a:extLst>
                <a:ext uri="{FF2B5EF4-FFF2-40B4-BE49-F238E27FC236}">
                  <a16:creationId xmlns:a16="http://schemas.microsoft.com/office/drawing/2014/main" id="{69CC6945-720E-CC04-4EEB-639BDB1C0702}"/>
                </a:ext>
              </a:extLst>
            </p:cNvPr>
            <p:cNvSpPr/>
            <p:nvPr/>
          </p:nvSpPr>
          <p:spPr>
            <a:xfrm>
              <a:off x="-52160062" y="-850256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0" name="Ellipse 3519">
              <a:extLst>
                <a:ext uri="{FF2B5EF4-FFF2-40B4-BE49-F238E27FC236}">
                  <a16:creationId xmlns:a16="http://schemas.microsoft.com/office/drawing/2014/main" id="{C9BC54E9-9E8F-D573-6A8D-F1097FD0E463}"/>
                </a:ext>
              </a:extLst>
            </p:cNvPr>
            <p:cNvSpPr/>
            <p:nvPr/>
          </p:nvSpPr>
          <p:spPr>
            <a:xfrm>
              <a:off x="-47365029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1" name="Ellipse 3520">
              <a:extLst>
                <a:ext uri="{FF2B5EF4-FFF2-40B4-BE49-F238E27FC236}">
                  <a16:creationId xmlns:a16="http://schemas.microsoft.com/office/drawing/2014/main" id="{A7E83CA1-0011-128C-4245-1A28A3F89181}"/>
                </a:ext>
              </a:extLst>
            </p:cNvPr>
            <p:cNvSpPr/>
            <p:nvPr/>
          </p:nvSpPr>
          <p:spPr>
            <a:xfrm>
              <a:off x="-47779022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2" name="Ellipse 3521">
              <a:extLst>
                <a:ext uri="{FF2B5EF4-FFF2-40B4-BE49-F238E27FC236}">
                  <a16:creationId xmlns:a16="http://schemas.microsoft.com/office/drawing/2014/main" id="{2619A64B-D898-2C8B-A254-1822827D09EB}"/>
                </a:ext>
              </a:extLst>
            </p:cNvPr>
            <p:cNvSpPr/>
            <p:nvPr/>
          </p:nvSpPr>
          <p:spPr>
            <a:xfrm>
              <a:off x="-48193015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3" name="Ellipse 3522">
              <a:extLst>
                <a:ext uri="{FF2B5EF4-FFF2-40B4-BE49-F238E27FC236}">
                  <a16:creationId xmlns:a16="http://schemas.microsoft.com/office/drawing/2014/main" id="{BF47B974-9D16-E373-9795-762C887B76F4}"/>
                </a:ext>
              </a:extLst>
            </p:cNvPr>
            <p:cNvSpPr/>
            <p:nvPr/>
          </p:nvSpPr>
          <p:spPr>
            <a:xfrm>
              <a:off x="-48607007" y="-545668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4" name="Ellipse 3523">
              <a:extLst>
                <a:ext uri="{FF2B5EF4-FFF2-40B4-BE49-F238E27FC236}">
                  <a16:creationId xmlns:a16="http://schemas.microsoft.com/office/drawing/2014/main" id="{6B5A404C-1814-BD16-50B5-89AB605EA635}"/>
                </a:ext>
              </a:extLst>
            </p:cNvPr>
            <p:cNvSpPr/>
            <p:nvPr/>
          </p:nvSpPr>
          <p:spPr>
            <a:xfrm>
              <a:off x="-48607007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5" name="Ellipse 3524">
              <a:extLst>
                <a:ext uri="{FF2B5EF4-FFF2-40B4-BE49-F238E27FC236}">
                  <a16:creationId xmlns:a16="http://schemas.microsoft.com/office/drawing/2014/main" id="{63062577-330A-552F-FEF2-B442A4357211}"/>
                </a:ext>
              </a:extLst>
            </p:cNvPr>
            <p:cNvSpPr/>
            <p:nvPr/>
          </p:nvSpPr>
          <p:spPr>
            <a:xfrm>
              <a:off x="-53402040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6" name="Ellipse 3525">
              <a:extLst>
                <a:ext uri="{FF2B5EF4-FFF2-40B4-BE49-F238E27FC236}">
                  <a16:creationId xmlns:a16="http://schemas.microsoft.com/office/drawing/2014/main" id="{9C055D92-980B-CD87-2F8E-D15AA9968B50}"/>
                </a:ext>
              </a:extLst>
            </p:cNvPr>
            <p:cNvSpPr/>
            <p:nvPr/>
          </p:nvSpPr>
          <p:spPr>
            <a:xfrm>
              <a:off x="-51332076" y="-850256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7" name="Ellipse 3526">
              <a:extLst>
                <a:ext uri="{FF2B5EF4-FFF2-40B4-BE49-F238E27FC236}">
                  <a16:creationId xmlns:a16="http://schemas.microsoft.com/office/drawing/2014/main" id="{7D607BF4-7C36-B32A-EFF9-CBCD442A5B23}"/>
                </a:ext>
              </a:extLst>
            </p:cNvPr>
            <p:cNvSpPr/>
            <p:nvPr/>
          </p:nvSpPr>
          <p:spPr>
            <a:xfrm>
              <a:off x="-49021000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8" name="Ellipse 3527">
              <a:extLst>
                <a:ext uri="{FF2B5EF4-FFF2-40B4-BE49-F238E27FC236}">
                  <a16:creationId xmlns:a16="http://schemas.microsoft.com/office/drawing/2014/main" id="{29A42FB3-4F16-AA8B-DBCB-0C765AF2E87C}"/>
                </a:ext>
              </a:extLst>
            </p:cNvPr>
            <p:cNvSpPr/>
            <p:nvPr/>
          </p:nvSpPr>
          <p:spPr>
            <a:xfrm>
              <a:off x="-49434993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9" name="Ellipse 3528">
              <a:extLst>
                <a:ext uri="{FF2B5EF4-FFF2-40B4-BE49-F238E27FC236}">
                  <a16:creationId xmlns:a16="http://schemas.microsoft.com/office/drawing/2014/main" id="{44C699F2-0F2A-61A1-8D2A-872E623BD6FA}"/>
                </a:ext>
              </a:extLst>
            </p:cNvPr>
            <p:cNvSpPr/>
            <p:nvPr/>
          </p:nvSpPr>
          <p:spPr>
            <a:xfrm>
              <a:off x="-49848985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0" name="Ellipse 3529">
              <a:extLst>
                <a:ext uri="{FF2B5EF4-FFF2-40B4-BE49-F238E27FC236}">
                  <a16:creationId xmlns:a16="http://schemas.microsoft.com/office/drawing/2014/main" id="{1552AE47-2493-2455-B1A0-2C31BD1483F2}"/>
                </a:ext>
              </a:extLst>
            </p:cNvPr>
            <p:cNvSpPr/>
            <p:nvPr/>
          </p:nvSpPr>
          <p:spPr>
            <a:xfrm>
              <a:off x="-52574054" y="-898077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1" name="Ellipse 3530">
              <a:extLst>
                <a:ext uri="{FF2B5EF4-FFF2-40B4-BE49-F238E27FC236}">
                  <a16:creationId xmlns:a16="http://schemas.microsoft.com/office/drawing/2014/main" id="{A4ECA499-0878-06D1-595A-C6D602D8BB34}"/>
                </a:ext>
              </a:extLst>
            </p:cNvPr>
            <p:cNvSpPr/>
            <p:nvPr/>
          </p:nvSpPr>
          <p:spPr>
            <a:xfrm>
              <a:off x="-50262978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2" name="Ellipse 3531">
              <a:extLst>
                <a:ext uri="{FF2B5EF4-FFF2-40B4-BE49-F238E27FC236}">
                  <a16:creationId xmlns:a16="http://schemas.microsoft.com/office/drawing/2014/main" id="{6B61529B-E4E9-3B39-0134-33528C67214C}"/>
                </a:ext>
              </a:extLst>
            </p:cNvPr>
            <p:cNvSpPr/>
            <p:nvPr/>
          </p:nvSpPr>
          <p:spPr>
            <a:xfrm>
              <a:off x="-50918084" y="-850256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3" name="Ellipse 3532">
              <a:extLst>
                <a:ext uri="{FF2B5EF4-FFF2-40B4-BE49-F238E27FC236}">
                  <a16:creationId xmlns:a16="http://schemas.microsoft.com/office/drawing/2014/main" id="{19AD1B38-A2E1-F3E6-C92A-CAD89DE34749}"/>
                </a:ext>
              </a:extLst>
            </p:cNvPr>
            <p:cNvSpPr/>
            <p:nvPr/>
          </p:nvSpPr>
          <p:spPr>
            <a:xfrm>
              <a:off x="-51746069" y="-898077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4" name="Ellipse 3533">
              <a:extLst>
                <a:ext uri="{FF2B5EF4-FFF2-40B4-BE49-F238E27FC236}">
                  <a16:creationId xmlns:a16="http://schemas.microsoft.com/office/drawing/2014/main" id="{62B979A5-7376-770E-ABD8-39188CD9FD42}"/>
                </a:ext>
              </a:extLst>
            </p:cNvPr>
            <p:cNvSpPr/>
            <p:nvPr/>
          </p:nvSpPr>
          <p:spPr>
            <a:xfrm>
              <a:off x="-51332076" y="-898077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5" name="Ellipse 3534">
              <a:extLst>
                <a:ext uri="{FF2B5EF4-FFF2-40B4-BE49-F238E27FC236}">
                  <a16:creationId xmlns:a16="http://schemas.microsoft.com/office/drawing/2014/main" id="{7C3F7C07-56B7-FD1B-AC17-C2720874B4D7}"/>
                </a:ext>
              </a:extLst>
            </p:cNvPr>
            <p:cNvSpPr/>
            <p:nvPr/>
          </p:nvSpPr>
          <p:spPr>
            <a:xfrm>
              <a:off x="-50918084" y="-898077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6" name="Ellipse 3535">
              <a:extLst>
                <a:ext uri="{FF2B5EF4-FFF2-40B4-BE49-F238E27FC236}">
                  <a16:creationId xmlns:a16="http://schemas.microsoft.com/office/drawing/2014/main" id="{A571620F-22CF-52BE-3C90-BDB8EADDE6DD}"/>
                </a:ext>
              </a:extLst>
            </p:cNvPr>
            <p:cNvSpPr/>
            <p:nvPr/>
          </p:nvSpPr>
          <p:spPr>
            <a:xfrm>
              <a:off x="-50918084" y="-587454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7" name="Ellipse 3536">
              <a:extLst>
                <a:ext uri="{FF2B5EF4-FFF2-40B4-BE49-F238E27FC236}">
                  <a16:creationId xmlns:a16="http://schemas.microsoft.com/office/drawing/2014/main" id="{9D4AA2DB-3043-7D53-122D-947354C959BC}"/>
                </a:ext>
              </a:extLst>
            </p:cNvPr>
            <p:cNvSpPr/>
            <p:nvPr/>
          </p:nvSpPr>
          <p:spPr>
            <a:xfrm>
              <a:off x="-52988047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8" name="Ellipse 3537">
              <a:extLst>
                <a:ext uri="{FF2B5EF4-FFF2-40B4-BE49-F238E27FC236}">
                  <a16:creationId xmlns:a16="http://schemas.microsoft.com/office/drawing/2014/main" id="{F540D18D-6623-DEF9-AE22-00035AA5E7AC}"/>
                </a:ext>
              </a:extLst>
            </p:cNvPr>
            <p:cNvSpPr/>
            <p:nvPr/>
          </p:nvSpPr>
          <p:spPr>
            <a:xfrm>
              <a:off x="-47951821" y="-898077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9" name="Ellipse 3538">
              <a:extLst>
                <a:ext uri="{FF2B5EF4-FFF2-40B4-BE49-F238E27FC236}">
                  <a16:creationId xmlns:a16="http://schemas.microsoft.com/office/drawing/2014/main" id="{74246FAC-73B7-A9FE-A4A0-0D841BC93D96}"/>
                </a:ext>
              </a:extLst>
            </p:cNvPr>
            <p:cNvSpPr/>
            <p:nvPr/>
          </p:nvSpPr>
          <p:spPr>
            <a:xfrm>
              <a:off x="-47779022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0" name="Ellipse 3539">
              <a:extLst>
                <a:ext uri="{FF2B5EF4-FFF2-40B4-BE49-F238E27FC236}">
                  <a16:creationId xmlns:a16="http://schemas.microsoft.com/office/drawing/2014/main" id="{6E7183F2-EFCE-9C2A-53C0-DA4A0FCF3B50}"/>
                </a:ext>
              </a:extLst>
            </p:cNvPr>
            <p:cNvSpPr/>
            <p:nvPr/>
          </p:nvSpPr>
          <p:spPr>
            <a:xfrm>
              <a:off x="-48193015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1" name="Ellipse 3540">
              <a:extLst>
                <a:ext uri="{FF2B5EF4-FFF2-40B4-BE49-F238E27FC236}">
                  <a16:creationId xmlns:a16="http://schemas.microsoft.com/office/drawing/2014/main" id="{0D8F7641-C48F-82C0-A6D1-500720EB6A94}"/>
                </a:ext>
              </a:extLst>
            </p:cNvPr>
            <p:cNvSpPr/>
            <p:nvPr/>
          </p:nvSpPr>
          <p:spPr>
            <a:xfrm>
              <a:off x="-48607007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2" name="Ellipse 3541">
              <a:extLst>
                <a:ext uri="{FF2B5EF4-FFF2-40B4-BE49-F238E27FC236}">
                  <a16:creationId xmlns:a16="http://schemas.microsoft.com/office/drawing/2014/main" id="{C88AFB1F-D911-9A86-104C-53CAD6730D98}"/>
                </a:ext>
              </a:extLst>
            </p:cNvPr>
            <p:cNvSpPr/>
            <p:nvPr/>
          </p:nvSpPr>
          <p:spPr>
            <a:xfrm>
              <a:off x="-50504091" y="-850256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3" name="Ellipse 3542">
              <a:extLst>
                <a:ext uri="{FF2B5EF4-FFF2-40B4-BE49-F238E27FC236}">
                  <a16:creationId xmlns:a16="http://schemas.microsoft.com/office/drawing/2014/main" id="{611230E7-8172-8F76-B32D-E29997D1A91C}"/>
                </a:ext>
              </a:extLst>
            </p:cNvPr>
            <p:cNvSpPr/>
            <p:nvPr/>
          </p:nvSpPr>
          <p:spPr>
            <a:xfrm>
              <a:off x="-49021000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4" name="Ellipse 3543">
              <a:extLst>
                <a:ext uri="{FF2B5EF4-FFF2-40B4-BE49-F238E27FC236}">
                  <a16:creationId xmlns:a16="http://schemas.microsoft.com/office/drawing/2014/main" id="{6B3FE5AB-A92C-2E09-4785-021BA66EDDC2}"/>
                </a:ext>
              </a:extLst>
            </p:cNvPr>
            <p:cNvSpPr/>
            <p:nvPr/>
          </p:nvSpPr>
          <p:spPr>
            <a:xfrm>
              <a:off x="-49434993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5" name="Ellipse 3544">
              <a:extLst>
                <a:ext uri="{FF2B5EF4-FFF2-40B4-BE49-F238E27FC236}">
                  <a16:creationId xmlns:a16="http://schemas.microsoft.com/office/drawing/2014/main" id="{BD89D094-2109-490B-0855-D95F9CD0B75D}"/>
                </a:ext>
              </a:extLst>
            </p:cNvPr>
            <p:cNvSpPr/>
            <p:nvPr/>
          </p:nvSpPr>
          <p:spPr>
            <a:xfrm>
              <a:off x="-49848985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6" name="Ellipse 3545">
              <a:extLst>
                <a:ext uri="{FF2B5EF4-FFF2-40B4-BE49-F238E27FC236}">
                  <a16:creationId xmlns:a16="http://schemas.microsoft.com/office/drawing/2014/main" id="{F178080C-1C5E-B65C-A62F-2F94FA74E070}"/>
                </a:ext>
              </a:extLst>
            </p:cNvPr>
            <p:cNvSpPr/>
            <p:nvPr/>
          </p:nvSpPr>
          <p:spPr>
            <a:xfrm>
              <a:off x="-50262978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7" name="Ellipse 3546">
              <a:extLst>
                <a:ext uri="{FF2B5EF4-FFF2-40B4-BE49-F238E27FC236}">
                  <a16:creationId xmlns:a16="http://schemas.microsoft.com/office/drawing/2014/main" id="{524EAAAC-D912-AEFC-6550-E6E1F6A9BEE4}"/>
                </a:ext>
              </a:extLst>
            </p:cNvPr>
            <p:cNvSpPr/>
            <p:nvPr/>
          </p:nvSpPr>
          <p:spPr>
            <a:xfrm>
              <a:off x="-50676971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8" name="Ellipse 3547">
              <a:extLst>
                <a:ext uri="{FF2B5EF4-FFF2-40B4-BE49-F238E27FC236}">
                  <a16:creationId xmlns:a16="http://schemas.microsoft.com/office/drawing/2014/main" id="{0858E112-8FB5-C252-1A8B-B23B993CE331}"/>
                </a:ext>
              </a:extLst>
            </p:cNvPr>
            <p:cNvSpPr/>
            <p:nvPr/>
          </p:nvSpPr>
          <p:spPr>
            <a:xfrm>
              <a:off x="-51090963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9" name="Ellipse 3548">
              <a:extLst>
                <a:ext uri="{FF2B5EF4-FFF2-40B4-BE49-F238E27FC236}">
                  <a16:creationId xmlns:a16="http://schemas.microsoft.com/office/drawing/2014/main" id="{0E1DC0C9-3CF8-35E4-DD96-A85A4F6F3B38}"/>
                </a:ext>
              </a:extLst>
            </p:cNvPr>
            <p:cNvSpPr/>
            <p:nvPr/>
          </p:nvSpPr>
          <p:spPr>
            <a:xfrm>
              <a:off x="-52574054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0" name="Ellipse 3549">
              <a:extLst>
                <a:ext uri="{FF2B5EF4-FFF2-40B4-BE49-F238E27FC236}">
                  <a16:creationId xmlns:a16="http://schemas.microsoft.com/office/drawing/2014/main" id="{A75CB5CF-02BF-FAB7-AE37-84B75DCE283A}"/>
                </a:ext>
              </a:extLst>
            </p:cNvPr>
            <p:cNvSpPr/>
            <p:nvPr/>
          </p:nvSpPr>
          <p:spPr>
            <a:xfrm>
              <a:off x="-51504875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1" name="Ellipse 3550">
              <a:extLst>
                <a:ext uri="{FF2B5EF4-FFF2-40B4-BE49-F238E27FC236}">
                  <a16:creationId xmlns:a16="http://schemas.microsoft.com/office/drawing/2014/main" id="{3DF5405B-5CDE-8D1B-7A7D-7D5F1B9D14C1}"/>
                </a:ext>
              </a:extLst>
            </p:cNvPr>
            <p:cNvSpPr/>
            <p:nvPr/>
          </p:nvSpPr>
          <p:spPr>
            <a:xfrm>
              <a:off x="-51918868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2" name="Ellipse 3551">
              <a:extLst>
                <a:ext uri="{FF2B5EF4-FFF2-40B4-BE49-F238E27FC236}">
                  <a16:creationId xmlns:a16="http://schemas.microsoft.com/office/drawing/2014/main" id="{52D2B9DC-8DD6-1F69-81F6-7DBFA040686C}"/>
                </a:ext>
              </a:extLst>
            </p:cNvPr>
            <p:cNvSpPr/>
            <p:nvPr/>
          </p:nvSpPr>
          <p:spPr>
            <a:xfrm>
              <a:off x="-51987263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3" name="Ellipse 3552">
              <a:extLst>
                <a:ext uri="{FF2B5EF4-FFF2-40B4-BE49-F238E27FC236}">
                  <a16:creationId xmlns:a16="http://schemas.microsoft.com/office/drawing/2014/main" id="{99D3C956-AC56-A075-A2B2-D6118B63E433}"/>
                </a:ext>
              </a:extLst>
            </p:cNvPr>
            <p:cNvSpPr/>
            <p:nvPr/>
          </p:nvSpPr>
          <p:spPr>
            <a:xfrm>
              <a:off x="-52332861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4" name="Ellipse 3553">
              <a:extLst>
                <a:ext uri="{FF2B5EF4-FFF2-40B4-BE49-F238E27FC236}">
                  <a16:creationId xmlns:a16="http://schemas.microsoft.com/office/drawing/2014/main" id="{15637CAF-3DDC-8EFD-57A9-2A79944F4490}"/>
                </a:ext>
              </a:extLst>
            </p:cNvPr>
            <p:cNvSpPr/>
            <p:nvPr/>
          </p:nvSpPr>
          <p:spPr>
            <a:xfrm>
              <a:off x="-52815248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5" name="Ellipse 3554">
              <a:extLst>
                <a:ext uri="{FF2B5EF4-FFF2-40B4-BE49-F238E27FC236}">
                  <a16:creationId xmlns:a16="http://schemas.microsoft.com/office/drawing/2014/main" id="{8E092B28-025D-8890-3228-9278986EA90E}"/>
                </a:ext>
              </a:extLst>
            </p:cNvPr>
            <p:cNvSpPr/>
            <p:nvPr/>
          </p:nvSpPr>
          <p:spPr>
            <a:xfrm>
              <a:off x="-53643153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6" name="Ellipse 3555">
              <a:extLst>
                <a:ext uri="{FF2B5EF4-FFF2-40B4-BE49-F238E27FC236}">
                  <a16:creationId xmlns:a16="http://schemas.microsoft.com/office/drawing/2014/main" id="{87455E37-8894-5450-8D19-9AB9FB7F5839}"/>
                </a:ext>
              </a:extLst>
            </p:cNvPr>
            <p:cNvSpPr/>
            <p:nvPr/>
          </p:nvSpPr>
          <p:spPr>
            <a:xfrm>
              <a:off x="-54057145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7" name="Ellipse 3556">
              <a:extLst>
                <a:ext uri="{FF2B5EF4-FFF2-40B4-BE49-F238E27FC236}">
                  <a16:creationId xmlns:a16="http://schemas.microsoft.com/office/drawing/2014/main" id="{B1EAB604-E406-051D-023B-4D668BC41F4B}"/>
                </a:ext>
              </a:extLst>
            </p:cNvPr>
            <p:cNvSpPr/>
            <p:nvPr/>
          </p:nvSpPr>
          <p:spPr>
            <a:xfrm>
              <a:off x="-48193015" y="-629249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8" name="Ellipse 3557">
              <a:extLst>
                <a:ext uri="{FF2B5EF4-FFF2-40B4-BE49-F238E27FC236}">
                  <a16:creationId xmlns:a16="http://schemas.microsoft.com/office/drawing/2014/main" id="{31154FF7-B467-05BE-8F9B-6A3E300BA3D8}"/>
                </a:ext>
              </a:extLst>
            </p:cNvPr>
            <p:cNvSpPr/>
            <p:nvPr/>
          </p:nvSpPr>
          <p:spPr>
            <a:xfrm>
              <a:off x="-49434993" y="-629249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9" name="Ellipse 3558">
              <a:extLst>
                <a:ext uri="{FF2B5EF4-FFF2-40B4-BE49-F238E27FC236}">
                  <a16:creationId xmlns:a16="http://schemas.microsoft.com/office/drawing/2014/main" id="{FACBB015-DBC0-BCD7-9862-71D68CC4E005}"/>
                </a:ext>
              </a:extLst>
            </p:cNvPr>
            <p:cNvSpPr/>
            <p:nvPr/>
          </p:nvSpPr>
          <p:spPr>
            <a:xfrm>
              <a:off x="-50676971" y="-629249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0" name="Ellipse 3559">
              <a:extLst>
                <a:ext uri="{FF2B5EF4-FFF2-40B4-BE49-F238E27FC236}">
                  <a16:creationId xmlns:a16="http://schemas.microsoft.com/office/drawing/2014/main" id="{B67C9D61-C7E6-93B6-DE12-2C432037B163}"/>
                </a:ext>
              </a:extLst>
            </p:cNvPr>
            <p:cNvSpPr/>
            <p:nvPr/>
          </p:nvSpPr>
          <p:spPr>
            <a:xfrm>
              <a:off x="-48365814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1" name="Ellipse 3560">
              <a:extLst>
                <a:ext uri="{FF2B5EF4-FFF2-40B4-BE49-F238E27FC236}">
                  <a16:creationId xmlns:a16="http://schemas.microsoft.com/office/drawing/2014/main" id="{A424CF92-FA02-233D-18A2-82A98F4EA6CC}"/>
                </a:ext>
              </a:extLst>
            </p:cNvPr>
            <p:cNvSpPr/>
            <p:nvPr/>
          </p:nvSpPr>
          <p:spPr>
            <a:xfrm>
              <a:off x="-51090963" y="-629249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2" name="Ellipse 3561">
              <a:extLst>
                <a:ext uri="{FF2B5EF4-FFF2-40B4-BE49-F238E27FC236}">
                  <a16:creationId xmlns:a16="http://schemas.microsoft.com/office/drawing/2014/main" id="{DB5EB725-C757-C064-1DC4-76248BC86E30}"/>
                </a:ext>
              </a:extLst>
            </p:cNvPr>
            <p:cNvSpPr/>
            <p:nvPr/>
          </p:nvSpPr>
          <p:spPr>
            <a:xfrm>
              <a:off x="-52815248" y="-629249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3" name="Ellipse 3562">
              <a:extLst>
                <a:ext uri="{FF2B5EF4-FFF2-40B4-BE49-F238E27FC236}">
                  <a16:creationId xmlns:a16="http://schemas.microsoft.com/office/drawing/2014/main" id="{5F7B436B-8818-00BA-1900-7BB5EF795D77}"/>
                </a:ext>
              </a:extLst>
            </p:cNvPr>
            <p:cNvSpPr/>
            <p:nvPr/>
          </p:nvSpPr>
          <p:spPr>
            <a:xfrm>
              <a:off x="-50918084" y="-635275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4" name="Ellipse 3563">
              <a:extLst>
                <a:ext uri="{FF2B5EF4-FFF2-40B4-BE49-F238E27FC236}">
                  <a16:creationId xmlns:a16="http://schemas.microsoft.com/office/drawing/2014/main" id="{BF681C5D-2406-2BC4-281B-B12B69C3D650}"/>
                </a:ext>
              </a:extLst>
            </p:cNvPr>
            <p:cNvSpPr/>
            <p:nvPr/>
          </p:nvSpPr>
          <p:spPr>
            <a:xfrm>
              <a:off x="-52574054" y="-635275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5" name="Ellipse 3564">
              <a:extLst>
                <a:ext uri="{FF2B5EF4-FFF2-40B4-BE49-F238E27FC236}">
                  <a16:creationId xmlns:a16="http://schemas.microsoft.com/office/drawing/2014/main" id="{A00AF766-51FB-16B8-B13E-A7908F7884EA}"/>
                </a:ext>
              </a:extLst>
            </p:cNvPr>
            <p:cNvSpPr/>
            <p:nvPr/>
          </p:nvSpPr>
          <p:spPr>
            <a:xfrm>
              <a:off x="-48607007" y="-7606501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6" name="Ellipse 3565">
              <a:extLst>
                <a:ext uri="{FF2B5EF4-FFF2-40B4-BE49-F238E27FC236}">
                  <a16:creationId xmlns:a16="http://schemas.microsoft.com/office/drawing/2014/main" id="{B30E6315-4C30-29D4-64BF-0951E1CB2D85}"/>
                </a:ext>
              </a:extLst>
            </p:cNvPr>
            <p:cNvSpPr/>
            <p:nvPr/>
          </p:nvSpPr>
          <p:spPr>
            <a:xfrm>
              <a:off x="-52160062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7" name="Ellipse 3566">
              <a:extLst>
                <a:ext uri="{FF2B5EF4-FFF2-40B4-BE49-F238E27FC236}">
                  <a16:creationId xmlns:a16="http://schemas.microsoft.com/office/drawing/2014/main" id="{318D712E-9DE8-EEE1-6919-5E15FC04B012}"/>
                </a:ext>
              </a:extLst>
            </p:cNvPr>
            <p:cNvSpPr/>
            <p:nvPr/>
          </p:nvSpPr>
          <p:spPr>
            <a:xfrm>
              <a:off x="-46951037" y="-497848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8" name="Ellipse 3567">
              <a:extLst>
                <a:ext uri="{FF2B5EF4-FFF2-40B4-BE49-F238E27FC236}">
                  <a16:creationId xmlns:a16="http://schemas.microsoft.com/office/drawing/2014/main" id="{9DBBD2A9-2EF0-EEB7-A040-7B8A18D1CF4A}"/>
                </a:ext>
              </a:extLst>
            </p:cNvPr>
            <p:cNvSpPr/>
            <p:nvPr/>
          </p:nvSpPr>
          <p:spPr>
            <a:xfrm>
              <a:off x="-53229160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9" name="Ellipse 3568">
              <a:extLst>
                <a:ext uri="{FF2B5EF4-FFF2-40B4-BE49-F238E27FC236}">
                  <a16:creationId xmlns:a16="http://schemas.microsoft.com/office/drawing/2014/main" id="{AC95A271-B069-BF48-E2BC-9032DD0C7318}"/>
                </a:ext>
              </a:extLst>
            </p:cNvPr>
            <p:cNvSpPr/>
            <p:nvPr/>
          </p:nvSpPr>
          <p:spPr>
            <a:xfrm>
              <a:off x="-48779806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0" name="Ellipse 3569">
              <a:extLst>
                <a:ext uri="{FF2B5EF4-FFF2-40B4-BE49-F238E27FC236}">
                  <a16:creationId xmlns:a16="http://schemas.microsoft.com/office/drawing/2014/main" id="{9CD47EB9-4855-A17E-E918-3A38BF3644E1}"/>
                </a:ext>
              </a:extLst>
            </p:cNvPr>
            <p:cNvSpPr/>
            <p:nvPr/>
          </p:nvSpPr>
          <p:spPr>
            <a:xfrm>
              <a:off x="-49021000" y="-7606501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1" name="Ellipse 3570">
              <a:extLst>
                <a:ext uri="{FF2B5EF4-FFF2-40B4-BE49-F238E27FC236}">
                  <a16:creationId xmlns:a16="http://schemas.microsoft.com/office/drawing/2014/main" id="{E34556FD-4C4E-EACD-1C78-A2D18EC3F33C}"/>
                </a:ext>
              </a:extLst>
            </p:cNvPr>
            <p:cNvSpPr/>
            <p:nvPr/>
          </p:nvSpPr>
          <p:spPr>
            <a:xfrm>
              <a:off x="-52815248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2" name="Ellipse 3571">
              <a:extLst>
                <a:ext uri="{FF2B5EF4-FFF2-40B4-BE49-F238E27FC236}">
                  <a16:creationId xmlns:a16="http://schemas.microsoft.com/office/drawing/2014/main" id="{090B316B-2FC4-CA4E-67C0-7B91421C41E3}"/>
                </a:ext>
              </a:extLst>
            </p:cNvPr>
            <p:cNvSpPr/>
            <p:nvPr/>
          </p:nvSpPr>
          <p:spPr>
            <a:xfrm>
              <a:off x="-48848120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3" name="Ellipse 3572">
              <a:extLst>
                <a:ext uri="{FF2B5EF4-FFF2-40B4-BE49-F238E27FC236}">
                  <a16:creationId xmlns:a16="http://schemas.microsoft.com/office/drawing/2014/main" id="{719EC6A2-6930-BD1A-F18F-A630FA54F16B}"/>
                </a:ext>
              </a:extLst>
            </p:cNvPr>
            <p:cNvSpPr/>
            <p:nvPr/>
          </p:nvSpPr>
          <p:spPr>
            <a:xfrm>
              <a:off x="-52401255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4" name="Ellipse 3573">
              <a:extLst>
                <a:ext uri="{FF2B5EF4-FFF2-40B4-BE49-F238E27FC236}">
                  <a16:creationId xmlns:a16="http://schemas.microsoft.com/office/drawing/2014/main" id="{A5F2DBBC-5B73-1DD5-3CA8-3D8D7C9E0BA8}"/>
                </a:ext>
              </a:extLst>
            </p:cNvPr>
            <p:cNvSpPr/>
            <p:nvPr/>
          </p:nvSpPr>
          <p:spPr>
            <a:xfrm>
              <a:off x="-49434993" y="-7606501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5" name="Ellipse 3574">
              <a:extLst>
                <a:ext uri="{FF2B5EF4-FFF2-40B4-BE49-F238E27FC236}">
                  <a16:creationId xmlns:a16="http://schemas.microsoft.com/office/drawing/2014/main" id="{E09EAB88-3460-DC4C-6F5E-A79555EAD06F}"/>
                </a:ext>
              </a:extLst>
            </p:cNvPr>
            <p:cNvSpPr/>
            <p:nvPr/>
          </p:nvSpPr>
          <p:spPr>
            <a:xfrm>
              <a:off x="-51504875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6" name="Ellipse 3575">
              <a:extLst>
                <a:ext uri="{FF2B5EF4-FFF2-40B4-BE49-F238E27FC236}">
                  <a16:creationId xmlns:a16="http://schemas.microsoft.com/office/drawing/2014/main" id="{B65BB3B5-EEBB-CD04-1122-E33D625C7188}"/>
                </a:ext>
              </a:extLst>
            </p:cNvPr>
            <p:cNvSpPr/>
            <p:nvPr/>
          </p:nvSpPr>
          <p:spPr>
            <a:xfrm>
              <a:off x="-51090963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7" name="Ellipse 3576">
              <a:extLst>
                <a:ext uri="{FF2B5EF4-FFF2-40B4-BE49-F238E27FC236}">
                  <a16:creationId xmlns:a16="http://schemas.microsoft.com/office/drawing/2014/main" id="{76A3B706-53E4-625E-4E04-614E05AF9288}"/>
                </a:ext>
              </a:extLst>
            </p:cNvPr>
            <p:cNvSpPr/>
            <p:nvPr/>
          </p:nvSpPr>
          <p:spPr>
            <a:xfrm>
              <a:off x="-50676971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8" name="Ellipse 3577">
              <a:extLst>
                <a:ext uri="{FF2B5EF4-FFF2-40B4-BE49-F238E27FC236}">
                  <a16:creationId xmlns:a16="http://schemas.microsoft.com/office/drawing/2014/main" id="{2A2E5B3B-4798-2534-FD2C-99C90B724B44}"/>
                </a:ext>
              </a:extLst>
            </p:cNvPr>
            <p:cNvSpPr/>
            <p:nvPr/>
          </p:nvSpPr>
          <p:spPr>
            <a:xfrm>
              <a:off x="-49262113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9" name="Ellipse 3578">
              <a:extLst>
                <a:ext uri="{FF2B5EF4-FFF2-40B4-BE49-F238E27FC236}">
                  <a16:creationId xmlns:a16="http://schemas.microsoft.com/office/drawing/2014/main" id="{DF70642B-CF1B-4349-AAF8-CD8151964F5A}"/>
                </a:ext>
              </a:extLst>
            </p:cNvPr>
            <p:cNvSpPr/>
            <p:nvPr/>
          </p:nvSpPr>
          <p:spPr>
            <a:xfrm>
              <a:off x="-51746069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0" name="Ellipse 3579">
              <a:extLst>
                <a:ext uri="{FF2B5EF4-FFF2-40B4-BE49-F238E27FC236}">
                  <a16:creationId xmlns:a16="http://schemas.microsoft.com/office/drawing/2014/main" id="{2FDB49ED-0DB0-D922-3A0C-0225E1BBE116}"/>
                </a:ext>
              </a:extLst>
            </p:cNvPr>
            <p:cNvSpPr/>
            <p:nvPr/>
          </p:nvSpPr>
          <p:spPr>
            <a:xfrm>
              <a:off x="-49848985" y="-7606501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1" name="Ellipse 3580">
              <a:extLst>
                <a:ext uri="{FF2B5EF4-FFF2-40B4-BE49-F238E27FC236}">
                  <a16:creationId xmlns:a16="http://schemas.microsoft.com/office/drawing/2014/main" id="{B9724D56-0B4A-7140-9175-DE0550E8D3C2}"/>
                </a:ext>
              </a:extLst>
            </p:cNvPr>
            <p:cNvSpPr/>
            <p:nvPr/>
          </p:nvSpPr>
          <p:spPr>
            <a:xfrm>
              <a:off x="-50262978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2" name="Ellipse 3581">
              <a:extLst>
                <a:ext uri="{FF2B5EF4-FFF2-40B4-BE49-F238E27FC236}">
                  <a16:creationId xmlns:a16="http://schemas.microsoft.com/office/drawing/2014/main" id="{5F503FDF-7FC6-4A1E-F400-C69FBA0A0393}"/>
                </a:ext>
              </a:extLst>
            </p:cNvPr>
            <p:cNvSpPr/>
            <p:nvPr/>
          </p:nvSpPr>
          <p:spPr>
            <a:xfrm>
              <a:off x="-49848985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3" name="Ellipse 3582">
              <a:extLst>
                <a:ext uri="{FF2B5EF4-FFF2-40B4-BE49-F238E27FC236}">
                  <a16:creationId xmlns:a16="http://schemas.microsoft.com/office/drawing/2014/main" id="{CA5D6F5D-6628-27A5-2589-87CCC6D588F7}"/>
                </a:ext>
              </a:extLst>
            </p:cNvPr>
            <p:cNvSpPr/>
            <p:nvPr/>
          </p:nvSpPr>
          <p:spPr>
            <a:xfrm>
              <a:off x="-49434993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4" name="Ellipse 3583">
              <a:extLst>
                <a:ext uri="{FF2B5EF4-FFF2-40B4-BE49-F238E27FC236}">
                  <a16:creationId xmlns:a16="http://schemas.microsoft.com/office/drawing/2014/main" id="{7C5A9BD1-DC52-23E0-13B5-BEEB8D42C129}"/>
                </a:ext>
              </a:extLst>
            </p:cNvPr>
            <p:cNvSpPr/>
            <p:nvPr/>
          </p:nvSpPr>
          <p:spPr>
            <a:xfrm>
              <a:off x="-49021000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5" name="Ellipse 3584">
              <a:extLst>
                <a:ext uri="{FF2B5EF4-FFF2-40B4-BE49-F238E27FC236}">
                  <a16:creationId xmlns:a16="http://schemas.microsoft.com/office/drawing/2014/main" id="{D727A8ED-045C-BD72-2174-6373F0BB255A}"/>
                </a:ext>
              </a:extLst>
            </p:cNvPr>
            <p:cNvSpPr/>
            <p:nvPr/>
          </p:nvSpPr>
          <p:spPr>
            <a:xfrm>
              <a:off x="-48607007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6" name="Ellipse 3585">
              <a:extLst>
                <a:ext uri="{FF2B5EF4-FFF2-40B4-BE49-F238E27FC236}">
                  <a16:creationId xmlns:a16="http://schemas.microsoft.com/office/drawing/2014/main" id="{04FE4A44-2F0B-EA8C-EA53-D6CC5306445F}"/>
                </a:ext>
              </a:extLst>
            </p:cNvPr>
            <p:cNvSpPr/>
            <p:nvPr/>
          </p:nvSpPr>
          <p:spPr>
            <a:xfrm>
              <a:off x="-49676106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7" name="Ellipse 3586">
              <a:extLst>
                <a:ext uri="{FF2B5EF4-FFF2-40B4-BE49-F238E27FC236}">
                  <a16:creationId xmlns:a16="http://schemas.microsoft.com/office/drawing/2014/main" id="{45C61378-6975-3681-BD8F-3AA49BDA6433}"/>
                </a:ext>
              </a:extLst>
            </p:cNvPr>
            <p:cNvSpPr/>
            <p:nvPr/>
          </p:nvSpPr>
          <p:spPr>
            <a:xfrm>
              <a:off x="-48193015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8" name="Ellipse 3587">
              <a:extLst>
                <a:ext uri="{FF2B5EF4-FFF2-40B4-BE49-F238E27FC236}">
                  <a16:creationId xmlns:a16="http://schemas.microsoft.com/office/drawing/2014/main" id="{AD51B8AD-49ED-B60A-2A27-8D655D388904}"/>
                </a:ext>
              </a:extLst>
            </p:cNvPr>
            <p:cNvSpPr/>
            <p:nvPr/>
          </p:nvSpPr>
          <p:spPr>
            <a:xfrm>
              <a:off x="-53402040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9" name="Ellipse 3588">
              <a:extLst>
                <a:ext uri="{FF2B5EF4-FFF2-40B4-BE49-F238E27FC236}">
                  <a16:creationId xmlns:a16="http://schemas.microsoft.com/office/drawing/2014/main" id="{CCA86ADA-0E47-B2B9-FC96-083DE53F9CA5}"/>
                </a:ext>
              </a:extLst>
            </p:cNvPr>
            <p:cNvSpPr/>
            <p:nvPr/>
          </p:nvSpPr>
          <p:spPr>
            <a:xfrm>
              <a:off x="-52988047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0" name="Ellipse 3589">
              <a:extLst>
                <a:ext uri="{FF2B5EF4-FFF2-40B4-BE49-F238E27FC236}">
                  <a16:creationId xmlns:a16="http://schemas.microsoft.com/office/drawing/2014/main" id="{ADC9527C-28E5-0EF8-38A5-D5382C632651}"/>
                </a:ext>
              </a:extLst>
            </p:cNvPr>
            <p:cNvSpPr/>
            <p:nvPr/>
          </p:nvSpPr>
          <p:spPr>
            <a:xfrm>
              <a:off x="-51332076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1" name="Ellipse 3590">
              <a:extLst>
                <a:ext uri="{FF2B5EF4-FFF2-40B4-BE49-F238E27FC236}">
                  <a16:creationId xmlns:a16="http://schemas.microsoft.com/office/drawing/2014/main" id="{6DCF7DA9-DECD-863A-52B0-B770CC55E66D}"/>
                </a:ext>
              </a:extLst>
            </p:cNvPr>
            <p:cNvSpPr/>
            <p:nvPr/>
          </p:nvSpPr>
          <p:spPr>
            <a:xfrm>
              <a:off x="-52574054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" name="Ellipse 3591">
              <a:extLst>
                <a:ext uri="{FF2B5EF4-FFF2-40B4-BE49-F238E27FC236}">
                  <a16:creationId xmlns:a16="http://schemas.microsoft.com/office/drawing/2014/main" id="{C41FE856-83B2-8ECC-4932-15A58DA9D880}"/>
                </a:ext>
              </a:extLst>
            </p:cNvPr>
            <p:cNvSpPr/>
            <p:nvPr/>
          </p:nvSpPr>
          <p:spPr>
            <a:xfrm>
              <a:off x="-52160062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3" name="Ellipse 3592">
              <a:extLst>
                <a:ext uri="{FF2B5EF4-FFF2-40B4-BE49-F238E27FC236}">
                  <a16:creationId xmlns:a16="http://schemas.microsoft.com/office/drawing/2014/main" id="{E40D3DD2-5DB5-46A3-B80E-5A368D64F833}"/>
                </a:ext>
              </a:extLst>
            </p:cNvPr>
            <p:cNvSpPr/>
            <p:nvPr/>
          </p:nvSpPr>
          <p:spPr>
            <a:xfrm>
              <a:off x="-50090098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4" name="Ellipse 3593">
              <a:extLst>
                <a:ext uri="{FF2B5EF4-FFF2-40B4-BE49-F238E27FC236}">
                  <a16:creationId xmlns:a16="http://schemas.microsoft.com/office/drawing/2014/main" id="{0C6D9209-7E5B-EBD5-DD3E-784C5A316F00}"/>
                </a:ext>
              </a:extLst>
            </p:cNvPr>
            <p:cNvSpPr/>
            <p:nvPr/>
          </p:nvSpPr>
          <p:spPr>
            <a:xfrm>
              <a:off x="-51746069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5" name="Ellipse 3594">
              <a:extLst>
                <a:ext uri="{FF2B5EF4-FFF2-40B4-BE49-F238E27FC236}">
                  <a16:creationId xmlns:a16="http://schemas.microsoft.com/office/drawing/2014/main" id="{CE6DE6CE-7A6D-159B-C07F-1BF1B43AF634}"/>
                </a:ext>
              </a:extLst>
            </p:cNvPr>
            <p:cNvSpPr/>
            <p:nvPr/>
          </p:nvSpPr>
          <p:spPr>
            <a:xfrm>
              <a:off x="-51332076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6" name="Ellipse 3595">
              <a:extLst>
                <a:ext uri="{FF2B5EF4-FFF2-40B4-BE49-F238E27FC236}">
                  <a16:creationId xmlns:a16="http://schemas.microsoft.com/office/drawing/2014/main" id="{63005337-D189-9921-DEF5-495D7908100D}"/>
                </a:ext>
              </a:extLst>
            </p:cNvPr>
            <p:cNvSpPr/>
            <p:nvPr/>
          </p:nvSpPr>
          <p:spPr>
            <a:xfrm>
              <a:off x="-50918084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7" name="Ellipse 3596">
              <a:extLst>
                <a:ext uri="{FF2B5EF4-FFF2-40B4-BE49-F238E27FC236}">
                  <a16:creationId xmlns:a16="http://schemas.microsoft.com/office/drawing/2014/main" id="{73B51FDA-7913-1530-5DBF-8BCE8B87A77A}"/>
                </a:ext>
              </a:extLst>
            </p:cNvPr>
            <p:cNvSpPr/>
            <p:nvPr/>
          </p:nvSpPr>
          <p:spPr>
            <a:xfrm>
              <a:off x="-50504091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8" name="Ellipse 3597">
              <a:extLst>
                <a:ext uri="{FF2B5EF4-FFF2-40B4-BE49-F238E27FC236}">
                  <a16:creationId xmlns:a16="http://schemas.microsoft.com/office/drawing/2014/main" id="{99DE8631-0DB4-E683-2B4C-A0C54C8C96F1}"/>
                </a:ext>
              </a:extLst>
            </p:cNvPr>
            <p:cNvSpPr/>
            <p:nvPr/>
          </p:nvSpPr>
          <p:spPr>
            <a:xfrm>
              <a:off x="-50090098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9" name="Ellipse 3598">
              <a:extLst>
                <a:ext uri="{FF2B5EF4-FFF2-40B4-BE49-F238E27FC236}">
                  <a16:creationId xmlns:a16="http://schemas.microsoft.com/office/drawing/2014/main" id="{966D42E9-2F83-EC5A-BBF8-64AB351E3D2F}"/>
                </a:ext>
              </a:extLst>
            </p:cNvPr>
            <p:cNvSpPr/>
            <p:nvPr/>
          </p:nvSpPr>
          <p:spPr>
            <a:xfrm>
              <a:off x="-49676106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0" name="Ellipse 3599">
              <a:extLst>
                <a:ext uri="{FF2B5EF4-FFF2-40B4-BE49-F238E27FC236}">
                  <a16:creationId xmlns:a16="http://schemas.microsoft.com/office/drawing/2014/main" id="{FF43834C-A6CD-20E4-EEDB-10DAE7415753}"/>
                </a:ext>
              </a:extLst>
            </p:cNvPr>
            <p:cNvSpPr/>
            <p:nvPr/>
          </p:nvSpPr>
          <p:spPr>
            <a:xfrm>
              <a:off x="-50504091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1" name="Ellipse 3600">
              <a:extLst>
                <a:ext uri="{FF2B5EF4-FFF2-40B4-BE49-F238E27FC236}">
                  <a16:creationId xmlns:a16="http://schemas.microsoft.com/office/drawing/2014/main" id="{36B58CBF-CF1A-1D47-37B9-8324C91FA029}"/>
                </a:ext>
              </a:extLst>
            </p:cNvPr>
            <p:cNvSpPr/>
            <p:nvPr/>
          </p:nvSpPr>
          <p:spPr>
            <a:xfrm>
              <a:off x="-47123836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2" name="Ellipse 3601">
              <a:extLst>
                <a:ext uri="{FF2B5EF4-FFF2-40B4-BE49-F238E27FC236}">
                  <a16:creationId xmlns:a16="http://schemas.microsoft.com/office/drawing/2014/main" id="{D6EB53C5-067D-D3A3-86CC-4C89A9061D73}"/>
                </a:ext>
              </a:extLst>
            </p:cNvPr>
            <p:cNvSpPr/>
            <p:nvPr/>
          </p:nvSpPr>
          <p:spPr>
            <a:xfrm>
              <a:off x="-50918084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03" name="Groupe 3602">
            <a:extLst>
              <a:ext uri="{FF2B5EF4-FFF2-40B4-BE49-F238E27FC236}">
                <a16:creationId xmlns:a16="http://schemas.microsoft.com/office/drawing/2014/main" id="{CF258022-1911-F1E3-F9CD-890E23AF899C}"/>
              </a:ext>
            </a:extLst>
          </p:cNvPr>
          <p:cNvGrpSpPr/>
          <p:nvPr/>
        </p:nvGrpSpPr>
        <p:grpSpPr>
          <a:xfrm>
            <a:off x="2674163" y="2575189"/>
            <a:ext cx="1127760" cy="1127760"/>
            <a:chOff x="-2663056" y="2865120"/>
            <a:chExt cx="1127760" cy="1127760"/>
          </a:xfrm>
        </p:grpSpPr>
        <p:grpSp>
          <p:nvGrpSpPr>
            <p:cNvPr id="3604" name="Graphique 385">
              <a:extLst>
                <a:ext uri="{FF2B5EF4-FFF2-40B4-BE49-F238E27FC236}">
                  <a16:creationId xmlns:a16="http://schemas.microsoft.com/office/drawing/2014/main" id="{D875538A-E737-A214-C7A6-0DCAE966FFA0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3606" name="Ellipse 3605">
                <a:extLst>
                  <a:ext uri="{FF2B5EF4-FFF2-40B4-BE49-F238E27FC236}">
                    <a16:creationId xmlns:a16="http://schemas.microsoft.com/office/drawing/2014/main" id="{DF96BC14-6BC9-E15C-7B39-38C95BA1B202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07" name="Ellipse 3606">
                <a:extLst>
                  <a:ext uri="{FF2B5EF4-FFF2-40B4-BE49-F238E27FC236}">
                    <a16:creationId xmlns:a16="http://schemas.microsoft.com/office/drawing/2014/main" id="{CE145BA8-0413-BFCD-30E5-8FB05AE58C20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605" name="ZoneTexte 3604">
              <a:extLst>
                <a:ext uri="{FF2B5EF4-FFF2-40B4-BE49-F238E27FC236}">
                  <a16:creationId xmlns:a16="http://schemas.microsoft.com/office/drawing/2014/main" id="{5AB59556-9171-4F97-2060-461309D847E2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3608" name="Groupe 3607">
            <a:extLst>
              <a:ext uri="{FF2B5EF4-FFF2-40B4-BE49-F238E27FC236}">
                <a16:creationId xmlns:a16="http://schemas.microsoft.com/office/drawing/2014/main" id="{925977F5-8E2B-915A-C6AD-790698ED6A95}"/>
              </a:ext>
            </a:extLst>
          </p:cNvPr>
          <p:cNvGrpSpPr/>
          <p:nvPr/>
        </p:nvGrpSpPr>
        <p:grpSpPr>
          <a:xfrm>
            <a:off x="4980969" y="2985914"/>
            <a:ext cx="886171" cy="886171"/>
            <a:chOff x="-2196201" y="4165899"/>
            <a:chExt cx="886171" cy="886171"/>
          </a:xfrm>
        </p:grpSpPr>
        <p:grpSp>
          <p:nvGrpSpPr>
            <p:cNvPr id="3609" name="Graphique 385">
              <a:extLst>
                <a:ext uri="{FF2B5EF4-FFF2-40B4-BE49-F238E27FC236}">
                  <a16:creationId xmlns:a16="http://schemas.microsoft.com/office/drawing/2014/main" id="{40139741-E376-EFB4-661B-16EFE7A92F37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3611" name="Ellipse 3610">
                <a:extLst>
                  <a:ext uri="{FF2B5EF4-FFF2-40B4-BE49-F238E27FC236}">
                    <a16:creationId xmlns:a16="http://schemas.microsoft.com/office/drawing/2014/main" id="{6388BA6E-F264-61E4-A5B9-CE7869E7A479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12" name="Ellipse 3611">
                <a:extLst>
                  <a:ext uri="{FF2B5EF4-FFF2-40B4-BE49-F238E27FC236}">
                    <a16:creationId xmlns:a16="http://schemas.microsoft.com/office/drawing/2014/main" id="{0735979A-CBA0-211C-A8F4-395EF16B3172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610" name="ZoneTexte 3609">
              <a:extLst>
                <a:ext uri="{FF2B5EF4-FFF2-40B4-BE49-F238E27FC236}">
                  <a16:creationId xmlns:a16="http://schemas.microsoft.com/office/drawing/2014/main" id="{CFCCB3E6-A5EB-09EE-9ABA-F78519E50096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3613" name="Groupe 3612">
            <a:extLst>
              <a:ext uri="{FF2B5EF4-FFF2-40B4-BE49-F238E27FC236}">
                <a16:creationId xmlns:a16="http://schemas.microsoft.com/office/drawing/2014/main" id="{1D1DDF9D-4EE4-2239-94E7-CE5C74623D43}"/>
              </a:ext>
            </a:extLst>
          </p:cNvPr>
          <p:cNvGrpSpPr/>
          <p:nvPr/>
        </p:nvGrpSpPr>
        <p:grpSpPr>
          <a:xfrm>
            <a:off x="7559099" y="1752081"/>
            <a:ext cx="642158" cy="642158"/>
            <a:chOff x="-4110358" y="5865997"/>
            <a:chExt cx="642158" cy="642158"/>
          </a:xfrm>
        </p:grpSpPr>
        <p:grpSp>
          <p:nvGrpSpPr>
            <p:cNvPr id="3614" name="Graphique 385">
              <a:extLst>
                <a:ext uri="{FF2B5EF4-FFF2-40B4-BE49-F238E27FC236}">
                  <a16:creationId xmlns:a16="http://schemas.microsoft.com/office/drawing/2014/main" id="{38947027-483B-7C59-03C4-328132FACEAB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3616" name="Ellipse 3615">
                <a:extLst>
                  <a:ext uri="{FF2B5EF4-FFF2-40B4-BE49-F238E27FC236}">
                    <a16:creationId xmlns:a16="http://schemas.microsoft.com/office/drawing/2014/main" id="{2BA3201C-BD11-F6F4-0366-152325CD4E29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17" name="Ellipse 3616">
                <a:extLst>
                  <a:ext uri="{FF2B5EF4-FFF2-40B4-BE49-F238E27FC236}">
                    <a16:creationId xmlns:a16="http://schemas.microsoft.com/office/drawing/2014/main" id="{88596086-6CFA-77BC-794B-B0B5016E6641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615" name="ZoneTexte 3614">
              <a:extLst>
                <a:ext uri="{FF2B5EF4-FFF2-40B4-BE49-F238E27FC236}">
                  <a16:creationId xmlns:a16="http://schemas.microsoft.com/office/drawing/2014/main" id="{3CB19422-02F2-CA41-19C7-C57307328C9F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3618" name="Forme libre 3617">
            <a:extLst>
              <a:ext uri="{FF2B5EF4-FFF2-40B4-BE49-F238E27FC236}">
                <a16:creationId xmlns:a16="http://schemas.microsoft.com/office/drawing/2014/main" id="{1CB56A06-A299-8CD3-D377-2F629C9DF2E4}"/>
              </a:ext>
            </a:extLst>
          </p:cNvPr>
          <p:cNvSpPr/>
          <p:nvPr/>
        </p:nvSpPr>
        <p:spPr>
          <a:xfrm>
            <a:off x="756674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619" name="Group 46">
            <a:extLst>
              <a:ext uri="{FF2B5EF4-FFF2-40B4-BE49-F238E27FC236}">
                <a16:creationId xmlns:a16="http://schemas.microsoft.com/office/drawing/2014/main" id="{9077A40E-EDBB-CBF3-7D9A-FD1A976C4773}"/>
              </a:ext>
            </a:extLst>
          </p:cNvPr>
          <p:cNvGrpSpPr/>
          <p:nvPr/>
        </p:nvGrpSpPr>
        <p:grpSpPr>
          <a:xfrm>
            <a:off x="1323539" y="3655803"/>
            <a:ext cx="1691640" cy="1013154"/>
            <a:chOff x="9636390" y="4480994"/>
            <a:chExt cx="1691640" cy="1013154"/>
          </a:xfrm>
        </p:grpSpPr>
        <p:sp>
          <p:nvSpPr>
            <p:cNvPr id="3620" name="TextBox 36">
              <a:extLst>
                <a:ext uri="{FF2B5EF4-FFF2-40B4-BE49-F238E27FC236}">
                  <a16:creationId xmlns:a16="http://schemas.microsoft.com/office/drawing/2014/main" id="{88D2D46E-9748-214C-8600-049801237EB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21" name="TextBox 37">
              <a:extLst>
                <a:ext uri="{FF2B5EF4-FFF2-40B4-BE49-F238E27FC236}">
                  <a16:creationId xmlns:a16="http://schemas.microsoft.com/office/drawing/2014/main" id="{450ADB59-FCFB-7380-11FB-4A1F3FE8B13C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622" name="Forme libre 3621">
            <a:extLst>
              <a:ext uri="{FF2B5EF4-FFF2-40B4-BE49-F238E27FC236}">
                <a16:creationId xmlns:a16="http://schemas.microsoft.com/office/drawing/2014/main" id="{9E1D6EA1-7318-B842-BF7B-7D0B45DD4F63}"/>
              </a:ext>
            </a:extLst>
          </p:cNvPr>
          <p:cNvSpPr/>
          <p:nvPr/>
        </p:nvSpPr>
        <p:spPr>
          <a:xfrm>
            <a:off x="9176822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623" name="Group 46">
            <a:extLst>
              <a:ext uri="{FF2B5EF4-FFF2-40B4-BE49-F238E27FC236}">
                <a16:creationId xmlns:a16="http://schemas.microsoft.com/office/drawing/2014/main" id="{008764E9-AA9A-9216-144B-3C016E6DF536}"/>
              </a:ext>
            </a:extLst>
          </p:cNvPr>
          <p:cNvGrpSpPr/>
          <p:nvPr/>
        </p:nvGrpSpPr>
        <p:grpSpPr>
          <a:xfrm>
            <a:off x="9743687" y="3655803"/>
            <a:ext cx="1691640" cy="1013154"/>
            <a:chOff x="9636390" y="4480994"/>
            <a:chExt cx="1691640" cy="1013154"/>
          </a:xfrm>
        </p:grpSpPr>
        <p:sp>
          <p:nvSpPr>
            <p:cNvPr id="3624" name="TextBox 36">
              <a:extLst>
                <a:ext uri="{FF2B5EF4-FFF2-40B4-BE49-F238E27FC236}">
                  <a16:creationId xmlns:a16="http://schemas.microsoft.com/office/drawing/2014/main" id="{4398B3E8-C4BE-02DA-D2A5-35EAFA1C183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25" name="TextBox 37">
              <a:extLst>
                <a:ext uri="{FF2B5EF4-FFF2-40B4-BE49-F238E27FC236}">
                  <a16:creationId xmlns:a16="http://schemas.microsoft.com/office/drawing/2014/main" id="{A9141151-1D2A-1788-8FB3-0E3A43A888E2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626" name="Forme libre 3625">
            <a:extLst>
              <a:ext uri="{FF2B5EF4-FFF2-40B4-BE49-F238E27FC236}">
                <a16:creationId xmlns:a16="http://schemas.microsoft.com/office/drawing/2014/main" id="{72C89D01-D1BB-E1E3-579C-9E11FC37A10C}"/>
              </a:ext>
            </a:extLst>
          </p:cNvPr>
          <p:cNvSpPr/>
          <p:nvPr/>
        </p:nvSpPr>
        <p:spPr>
          <a:xfrm>
            <a:off x="3989397" y="484509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627" name="Group 46">
            <a:extLst>
              <a:ext uri="{FF2B5EF4-FFF2-40B4-BE49-F238E27FC236}">
                <a16:creationId xmlns:a16="http://schemas.microsoft.com/office/drawing/2014/main" id="{11B5CC28-7C60-8475-6457-36DC1CFC1018}"/>
              </a:ext>
            </a:extLst>
          </p:cNvPr>
          <p:cNvGrpSpPr/>
          <p:nvPr/>
        </p:nvGrpSpPr>
        <p:grpSpPr>
          <a:xfrm>
            <a:off x="4556262" y="4927042"/>
            <a:ext cx="1691640" cy="1013154"/>
            <a:chOff x="9636390" y="4480994"/>
            <a:chExt cx="1691640" cy="1013154"/>
          </a:xfrm>
        </p:grpSpPr>
        <p:sp>
          <p:nvSpPr>
            <p:cNvPr id="3628" name="TextBox 36">
              <a:extLst>
                <a:ext uri="{FF2B5EF4-FFF2-40B4-BE49-F238E27FC236}">
                  <a16:creationId xmlns:a16="http://schemas.microsoft.com/office/drawing/2014/main" id="{A04BAAA3-C2BB-4911-0BC0-5AE6A0E9FF4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29" name="TextBox 37">
              <a:extLst>
                <a:ext uri="{FF2B5EF4-FFF2-40B4-BE49-F238E27FC236}">
                  <a16:creationId xmlns:a16="http://schemas.microsoft.com/office/drawing/2014/main" id="{AD80B082-CC11-85C8-8192-A8538C0B8D61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630" name="Groupe 3629">
            <a:extLst>
              <a:ext uri="{FF2B5EF4-FFF2-40B4-BE49-F238E27FC236}">
                <a16:creationId xmlns:a16="http://schemas.microsoft.com/office/drawing/2014/main" id="{D2AE59B1-FC15-2E73-95C4-F721800CB498}"/>
              </a:ext>
            </a:extLst>
          </p:cNvPr>
          <p:cNvGrpSpPr/>
          <p:nvPr/>
        </p:nvGrpSpPr>
        <p:grpSpPr>
          <a:xfrm>
            <a:off x="1401230" y="1200842"/>
            <a:ext cx="1770957" cy="2228158"/>
            <a:chOff x="2475961" y="1345698"/>
            <a:chExt cx="1770957" cy="2228158"/>
          </a:xfrm>
        </p:grpSpPr>
        <p:grpSp>
          <p:nvGrpSpPr>
            <p:cNvPr id="3631" name="Groupe 3630">
              <a:extLst>
                <a:ext uri="{FF2B5EF4-FFF2-40B4-BE49-F238E27FC236}">
                  <a16:creationId xmlns:a16="http://schemas.microsoft.com/office/drawing/2014/main" id="{4C90F089-0C37-B2A6-7AB8-131510502B5B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3633" name="Graphique 3632" descr="Airplane avec un remplissage uni">
                <a:extLst>
                  <a:ext uri="{FF2B5EF4-FFF2-40B4-BE49-F238E27FC236}">
                    <a16:creationId xmlns:a16="http://schemas.microsoft.com/office/drawing/2014/main" id="{AB881786-7A37-4301-51CA-B9423733E6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634" name="Graphique 3633" descr="Airplane avec un remplissage uni">
                <a:extLst>
                  <a:ext uri="{FF2B5EF4-FFF2-40B4-BE49-F238E27FC236}">
                    <a16:creationId xmlns:a16="http://schemas.microsoft.com/office/drawing/2014/main" id="{ACA69E39-918E-9E84-3C53-480452FEF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3632" name="Arc 3631">
              <a:extLst>
                <a:ext uri="{FF2B5EF4-FFF2-40B4-BE49-F238E27FC236}">
                  <a16:creationId xmlns:a16="http://schemas.microsoft.com/office/drawing/2014/main" id="{DAC5B3C7-0C99-1AC0-3E12-94DC21DD84DF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A32C3-CAED-C77F-8F3D-0E71BF88A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E73CC-9CFA-8166-DC64-8ED26D82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63358099-2E6A-8C97-EDE9-22F76FCBD660}"/>
              </a:ext>
            </a:extLst>
          </p:cNvPr>
          <p:cNvGrpSpPr/>
          <p:nvPr/>
        </p:nvGrpSpPr>
        <p:grpSpPr>
          <a:xfrm>
            <a:off x="2556931" y="1052528"/>
            <a:ext cx="7381942" cy="4752944"/>
            <a:chOff x="-54058193" y="-9340228"/>
            <a:chExt cx="7381942" cy="4752944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B2E1922-8837-B64E-9645-AEC3E806FB63}"/>
                </a:ext>
              </a:extLst>
            </p:cNvPr>
            <p:cNvSpPr/>
            <p:nvPr/>
          </p:nvSpPr>
          <p:spPr>
            <a:xfrm>
              <a:off x="-50057150" y="-701044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CC0069E-A553-1BEB-91C4-A65FB7616BB2}"/>
                </a:ext>
              </a:extLst>
            </p:cNvPr>
            <p:cNvSpPr/>
            <p:nvPr/>
          </p:nvSpPr>
          <p:spPr>
            <a:xfrm>
              <a:off x="-49643157" y="-701044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5DF2DBEE-6E14-8380-62ED-FB3C4A446F8F}"/>
                </a:ext>
              </a:extLst>
            </p:cNvPr>
            <p:cNvSpPr/>
            <p:nvPr/>
          </p:nvSpPr>
          <p:spPr>
            <a:xfrm>
              <a:off x="-49229165" y="-701044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85DD046-E574-EF0B-D70B-1BFE0FABF22D}"/>
                </a:ext>
              </a:extLst>
            </p:cNvPr>
            <p:cNvSpPr/>
            <p:nvPr/>
          </p:nvSpPr>
          <p:spPr>
            <a:xfrm>
              <a:off x="-48815172" y="-701044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534D0AE-1B3F-610A-D2F5-4C49C570D425}"/>
                </a:ext>
              </a:extLst>
            </p:cNvPr>
            <p:cNvSpPr/>
            <p:nvPr/>
          </p:nvSpPr>
          <p:spPr>
            <a:xfrm>
              <a:off x="-48401179" y="-701044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C85E0C1-CD1B-D9E4-E544-09E4123BD9A9}"/>
                </a:ext>
              </a:extLst>
            </p:cNvPr>
            <p:cNvSpPr/>
            <p:nvPr/>
          </p:nvSpPr>
          <p:spPr>
            <a:xfrm>
              <a:off x="-53610204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D6A5242-6D3B-4E71-6194-8FD372BF7073}"/>
                </a:ext>
              </a:extLst>
            </p:cNvPr>
            <p:cNvSpPr/>
            <p:nvPr/>
          </p:nvSpPr>
          <p:spPr>
            <a:xfrm>
              <a:off x="-53196211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18472BD-094D-998D-30C9-6F6C344C1B3F}"/>
                </a:ext>
              </a:extLst>
            </p:cNvPr>
            <p:cNvSpPr/>
            <p:nvPr/>
          </p:nvSpPr>
          <p:spPr>
            <a:xfrm>
              <a:off x="-53196211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FAD4F65-5A58-8A1E-D038-CE81FDAF78FC}"/>
                </a:ext>
              </a:extLst>
            </p:cNvPr>
            <p:cNvSpPr/>
            <p:nvPr/>
          </p:nvSpPr>
          <p:spPr>
            <a:xfrm>
              <a:off x="-48815172" y="-4741153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BBF84EF-402E-5901-EBD5-D62B4B595A95}"/>
                </a:ext>
              </a:extLst>
            </p:cNvPr>
            <p:cNvSpPr/>
            <p:nvPr/>
          </p:nvSpPr>
          <p:spPr>
            <a:xfrm>
              <a:off x="-52782219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3BB51845-1CD6-C072-226E-575F746B7A05}"/>
                </a:ext>
              </a:extLst>
            </p:cNvPr>
            <p:cNvSpPr/>
            <p:nvPr/>
          </p:nvSpPr>
          <p:spPr>
            <a:xfrm>
              <a:off x="-51954234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AC3EA62-EBD4-120D-9465-A1F66A49013B}"/>
                </a:ext>
              </a:extLst>
            </p:cNvPr>
            <p:cNvSpPr/>
            <p:nvPr/>
          </p:nvSpPr>
          <p:spPr>
            <a:xfrm>
              <a:off x="-52782219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1EF2479-755A-B5EE-73D0-DDC67E973098}"/>
                </a:ext>
              </a:extLst>
            </p:cNvPr>
            <p:cNvSpPr/>
            <p:nvPr/>
          </p:nvSpPr>
          <p:spPr>
            <a:xfrm>
              <a:off x="-52368226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74FA347-89DB-159F-76D2-3FFE5370260E}"/>
                </a:ext>
              </a:extLst>
            </p:cNvPr>
            <p:cNvSpPr/>
            <p:nvPr/>
          </p:nvSpPr>
          <p:spPr>
            <a:xfrm>
              <a:off x="-51540241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3E48D70F-7E57-EFEF-A868-889411974605}"/>
                </a:ext>
              </a:extLst>
            </p:cNvPr>
            <p:cNvSpPr/>
            <p:nvPr/>
          </p:nvSpPr>
          <p:spPr>
            <a:xfrm>
              <a:off x="-51126248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7CFEAA27-F74B-46E9-EDCB-D033B6EE2F3C}"/>
                </a:ext>
              </a:extLst>
            </p:cNvPr>
            <p:cNvSpPr/>
            <p:nvPr/>
          </p:nvSpPr>
          <p:spPr>
            <a:xfrm>
              <a:off x="-50712256" y="-6951309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8DC6813-6746-45CB-0160-B6232AC358E8}"/>
                </a:ext>
              </a:extLst>
            </p:cNvPr>
            <p:cNvSpPr/>
            <p:nvPr/>
          </p:nvSpPr>
          <p:spPr>
            <a:xfrm>
              <a:off x="-51540241" y="-922051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9991A5F-44BA-1558-FDAE-D0196496E85B}"/>
                </a:ext>
              </a:extLst>
            </p:cNvPr>
            <p:cNvSpPr/>
            <p:nvPr/>
          </p:nvSpPr>
          <p:spPr>
            <a:xfrm>
              <a:off x="-51954234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9914D7F4-A9BF-ABA5-5974-BE0AB5CB079D}"/>
                </a:ext>
              </a:extLst>
            </p:cNvPr>
            <p:cNvSpPr/>
            <p:nvPr/>
          </p:nvSpPr>
          <p:spPr>
            <a:xfrm>
              <a:off x="-48573495" y="-742894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7EDF6BB-A4B9-B093-9EDD-0ECE7FC9F68D}"/>
                </a:ext>
              </a:extLst>
            </p:cNvPr>
            <p:cNvSpPr/>
            <p:nvPr/>
          </p:nvSpPr>
          <p:spPr>
            <a:xfrm>
              <a:off x="-51540241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049729E-AF7D-2EEE-8FC7-8820CE9806DF}"/>
                </a:ext>
              </a:extLst>
            </p:cNvPr>
            <p:cNvSpPr/>
            <p:nvPr/>
          </p:nvSpPr>
          <p:spPr>
            <a:xfrm>
              <a:off x="-48642937" y="-742886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F49D50E-4A9D-0D82-92D7-38C5DE72FDDF}"/>
                </a:ext>
              </a:extLst>
            </p:cNvPr>
            <p:cNvSpPr/>
            <p:nvPr/>
          </p:nvSpPr>
          <p:spPr>
            <a:xfrm>
              <a:off x="-48987488" y="-742894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B782D2C6-E38A-7EAB-AECD-88245761E547}"/>
                </a:ext>
              </a:extLst>
            </p:cNvPr>
            <p:cNvSpPr/>
            <p:nvPr/>
          </p:nvSpPr>
          <p:spPr>
            <a:xfrm>
              <a:off x="-49056929" y="-742886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EF17F570-34A1-9AE6-AFC2-6E427310A63A}"/>
                </a:ext>
              </a:extLst>
            </p:cNvPr>
            <p:cNvSpPr/>
            <p:nvPr/>
          </p:nvSpPr>
          <p:spPr>
            <a:xfrm>
              <a:off x="-51126248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1F0CD4E-7C5B-A02E-84B6-7604BE5D853F}"/>
                </a:ext>
              </a:extLst>
            </p:cNvPr>
            <p:cNvSpPr/>
            <p:nvPr/>
          </p:nvSpPr>
          <p:spPr>
            <a:xfrm>
              <a:off x="-49470922" y="-742886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00780100-1395-5743-F649-EC5C9243A199}"/>
                </a:ext>
              </a:extLst>
            </p:cNvPr>
            <p:cNvSpPr/>
            <p:nvPr/>
          </p:nvSpPr>
          <p:spPr>
            <a:xfrm>
              <a:off x="-49884915" y="-742886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129AE571-54AF-FA4B-FFC0-D822E2BBC344}"/>
                </a:ext>
              </a:extLst>
            </p:cNvPr>
            <p:cNvSpPr/>
            <p:nvPr/>
          </p:nvSpPr>
          <p:spPr>
            <a:xfrm>
              <a:off x="-50298907" y="-742886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4EAC2D2-7D2D-8A7C-7979-64E3A91A72D4}"/>
                </a:ext>
              </a:extLst>
            </p:cNvPr>
            <p:cNvSpPr/>
            <p:nvPr/>
          </p:nvSpPr>
          <p:spPr>
            <a:xfrm>
              <a:off x="-52195991" y="-8324933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C756C8BF-9916-9830-E49C-8F2C06B7960C}"/>
                </a:ext>
              </a:extLst>
            </p:cNvPr>
            <p:cNvSpPr/>
            <p:nvPr/>
          </p:nvSpPr>
          <p:spPr>
            <a:xfrm>
              <a:off x="-50712256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C87FBFE-5B5E-AE37-68A1-04681C262FEE}"/>
                </a:ext>
              </a:extLst>
            </p:cNvPr>
            <p:cNvSpPr/>
            <p:nvPr/>
          </p:nvSpPr>
          <p:spPr>
            <a:xfrm>
              <a:off x="-52126549" y="-8325014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2C3452C0-F6B8-615B-CB94-A9091CEA008F}"/>
                </a:ext>
              </a:extLst>
            </p:cNvPr>
            <p:cNvSpPr/>
            <p:nvPr/>
          </p:nvSpPr>
          <p:spPr>
            <a:xfrm>
              <a:off x="-51781998" y="-8324933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02066D3-F9B9-8E93-FC59-8896FA326FAC}"/>
                </a:ext>
              </a:extLst>
            </p:cNvPr>
            <p:cNvSpPr/>
            <p:nvPr/>
          </p:nvSpPr>
          <p:spPr>
            <a:xfrm>
              <a:off x="-51712557" y="-8325014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2575DB13-6D2E-BABB-D885-4567F8E67AB4}"/>
                </a:ext>
              </a:extLst>
            </p:cNvPr>
            <p:cNvSpPr/>
            <p:nvPr/>
          </p:nvSpPr>
          <p:spPr>
            <a:xfrm>
              <a:off x="-51298564" y="-8325014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F974EE38-DEE2-9681-70EB-CCA360D69A00}"/>
                </a:ext>
              </a:extLst>
            </p:cNvPr>
            <p:cNvSpPr/>
            <p:nvPr/>
          </p:nvSpPr>
          <p:spPr>
            <a:xfrm>
              <a:off x="-47745510" y="-874295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7D04E18-9591-685C-CAC2-1D2B0D97D68F}"/>
                </a:ext>
              </a:extLst>
            </p:cNvPr>
            <p:cNvSpPr/>
            <p:nvPr/>
          </p:nvSpPr>
          <p:spPr>
            <a:xfrm>
              <a:off x="-48159502" y="-874295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89E51145-2B47-A0F0-2379-28463A4C0B4C}"/>
                </a:ext>
              </a:extLst>
            </p:cNvPr>
            <p:cNvSpPr/>
            <p:nvPr/>
          </p:nvSpPr>
          <p:spPr>
            <a:xfrm>
              <a:off x="-48573495" y="-874295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E413A7D1-67A2-792A-9A3E-45B88AD7F87B}"/>
                </a:ext>
              </a:extLst>
            </p:cNvPr>
            <p:cNvSpPr/>
            <p:nvPr/>
          </p:nvSpPr>
          <p:spPr>
            <a:xfrm>
              <a:off x="-48642937" y="-874287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9B949FC6-CEA8-F5F2-7349-B119DEA6C702}"/>
                </a:ext>
              </a:extLst>
            </p:cNvPr>
            <p:cNvSpPr/>
            <p:nvPr/>
          </p:nvSpPr>
          <p:spPr>
            <a:xfrm>
              <a:off x="-48815172" y="-8324450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D26377DD-65CD-8E1D-158B-FD2BE4DC41E5}"/>
                </a:ext>
              </a:extLst>
            </p:cNvPr>
            <p:cNvSpPr/>
            <p:nvPr/>
          </p:nvSpPr>
          <p:spPr>
            <a:xfrm>
              <a:off x="-48987488" y="-874295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6646AE02-193E-E0FE-3812-D9C4D21BA5A5}"/>
                </a:ext>
              </a:extLst>
            </p:cNvPr>
            <p:cNvSpPr/>
            <p:nvPr/>
          </p:nvSpPr>
          <p:spPr>
            <a:xfrm>
              <a:off x="-50298263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02D67E4-0514-F289-29D0-DA159CE89258}"/>
                </a:ext>
              </a:extLst>
            </p:cNvPr>
            <p:cNvSpPr/>
            <p:nvPr/>
          </p:nvSpPr>
          <p:spPr>
            <a:xfrm>
              <a:off x="-49056929" y="-874287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A573CEA9-7EAF-858D-78B1-95ECA5592790}"/>
                </a:ext>
              </a:extLst>
            </p:cNvPr>
            <p:cNvSpPr/>
            <p:nvPr/>
          </p:nvSpPr>
          <p:spPr>
            <a:xfrm>
              <a:off x="-47987187" y="-9161385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47695B88-7AC7-45FB-6819-1D6D1F82B04D}"/>
                </a:ext>
              </a:extLst>
            </p:cNvPr>
            <p:cNvSpPr/>
            <p:nvPr/>
          </p:nvSpPr>
          <p:spPr>
            <a:xfrm>
              <a:off x="-49470922" y="-874287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71978E37-5733-27F5-DA4E-32F2C9BD7323}"/>
                </a:ext>
              </a:extLst>
            </p:cNvPr>
            <p:cNvSpPr/>
            <p:nvPr/>
          </p:nvSpPr>
          <p:spPr>
            <a:xfrm>
              <a:off x="-49884915" y="-8742877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D4047552-EBF4-7B68-8A75-31489530294A}"/>
                </a:ext>
              </a:extLst>
            </p:cNvPr>
            <p:cNvSpPr/>
            <p:nvPr/>
          </p:nvSpPr>
          <p:spPr>
            <a:xfrm>
              <a:off x="-53023976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E6ED3B87-C166-A5A5-A07E-81B4ADCCD8AB}"/>
                </a:ext>
              </a:extLst>
            </p:cNvPr>
            <p:cNvSpPr/>
            <p:nvPr/>
          </p:nvSpPr>
          <p:spPr>
            <a:xfrm>
              <a:off x="-52609984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9B6310F4-B3EF-D12B-0C8D-72D29AFD2775}"/>
                </a:ext>
              </a:extLst>
            </p:cNvPr>
            <p:cNvSpPr/>
            <p:nvPr/>
          </p:nvSpPr>
          <p:spPr>
            <a:xfrm>
              <a:off x="-52195991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E36EFF08-ECF0-0E22-B533-020BD599B2E8}"/>
                </a:ext>
              </a:extLst>
            </p:cNvPr>
            <p:cNvSpPr/>
            <p:nvPr/>
          </p:nvSpPr>
          <p:spPr>
            <a:xfrm>
              <a:off x="-52126549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3BF1FE78-365F-F585-D17F-29ADA15A301D}"/>
                </a:ext>
              </a:extLst>
            </p:cNvPr>
            <p:cNvSpPr/>
            <p:nvPr/>
          </p:nvSpPr>
          <p:spPr>
            <a:xfrm>
              <a:off x="-50884571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A43A54E5-AC2A-D585-30A8-D537A54BD158}"/>
                </a:ext>
              </a:extLst>
            </p:cNvPr>
            <p:cNvSpPr/>
            <p:nvPr/>
          </p:nvSpPr>
          <p:spPr>
            <a:xfrm>
              <a:off x="-50470579" y="-653280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D28B1D51-0BA3-63FB-267C-E53145E0AAAD}"/>
                </a:ext>
              </a:extLst>
            </p:cNvPr>
            <p:cNvSpPr/>
            <p:nvPr/>
          </p:nvSpPr>
          <p:spPr>
            <a:xfrm>
              <a:off x="-48987488" y="-6114938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7D667480-8032-1592-A171-AB94A55EEAC5}"/>
                </a:ext>
              </a:extLst>
            </p:cNvPr>
            <p:cNvSpPr/>
            <p:nvPr/>
          </p:nvSpPr>
          <p:spPr>
            <a:xfrm>
              <a:off x="-48401179" y="-7847375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24FB301F-11DA-3987-208A-EE7D5CB18FEC}"/>
                </a:ext>
              </a:extLst>
            </p:cNvPr>
            <p:cNvSpPr/>
            <p:nvPr/>
          </p:nvSpPr>
          <p:spPr>
            <a:xfrm>
              <a:off x="-48815172" y="-7847375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3BEABA8A-9136-4DC8-AAB3-5CC1564ACF17}"/>
                </a:ext>
              </a:extLst>
            </p:cNvPr>
            <p:cNvSpPr/>
            <p:nvPr/>
          </p:nvSpPr>
          <p:spPr>
            <a:xfrm>
              <a:off x="-49229165" y="-7847375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D111A2C3-84C3-1063-2005-429CD7F373BC}"/>
                </a:ext>
              </a:extLst>
            </p:cNvPr>
            <p:cNvSpPr/>
            <p:nvPr/>
          </p:nvSpPr>
          <p:spPr>
            <a:xfrm>
              <a:off x="-49229165" y="-6055163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8C1CAB82-044D-EE30-BB2D-A0391285CEE5}"/>
                </a:ext>
              </a:extLst>
            </p:cNvPr>
            <p:cNvSpPr/>
            <p:nvPr/>
          </p:nvSpPr>
          <p:spPr>
            <a:xfrm>
              <a:off x="-49470922" y="-5636655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5F762B13-C246-8860-7F2A-18508E82FAA3}"/>
                </a:ext>
              </a:extLst>
            </p:cNvPr>
            <p:cNvSpPr/>
            <p:nvPr/>
          </p:nvSpPr>
          <p:spPr>
            <a:xfrm>
              <a:off x="-51781998" y="-784681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EFD042C8-918F-3C71-BA4E-53738529BF84}"/>
                </a:ext>
              </a:extLst>
            </p:cNvPr>
            <p:cNvSpPr/>
            <p:nvPr/>
          </p:nvSpPr>
          <p:spPr>
            <a:xfrm>
              <a:off x="-52126549" y="-7846811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32BC3A78-18C9-ED36-E033-CAFCCC5234EB}"/>
                </a:ext>
              </a:extLst>
            </p:cNvPr>
            <p:cNvSpPr/>
            <p:nvPr/>
          </p:nvSpPr>
          <p:spPr>
            <a:xfrm>
              <a:off x="-46918088" y="-7906506"/>
              <a:ext cx="34962" cy="3496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6BD85C38-B7B7-B465-D449-C90E5D9E2E2B}"/>
                </a:ext>
              </a:extLst>
            </p:cNvPr>
            <p:cNvSpPr/>
            <p:nvPr/>
          </p:nvSpPr>
          <p:spPr>
            <a:xfrm>
              <a:off x="-48366861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2D431EA1-EB39-5065-67F8-6E7999E9F0FF}"/>
                </a:ext>
              </a:extLst>
            </p:cNvPr>
            <p:cNvSpPr/>
            <p:nvPr/>
          </p:nvSpPr>
          <p:spPr>
            <a:xfrm>
              <a:off x="-48780854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E1B418A1-99C7-9FCC-7766-03C8ECEC48DE}"/>
                </a:ext>
              </a:extLst>
            </p:cNvPr>
            <p:cNvSpPr/>
            <p:nvPr/>
          </p:nvSpPr>
          <p:spPr>
            <a:xfrm>
              <a:off x="-50125786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7FFF9A39-44AD-CA72-AC07-A6159C79CD6E}"/>
                </a:ext>
              </a:extLst>
            </p:cNvPr>
            <p:cNvSpPr/>
            <p:nvPr/>
          </p:nvSpPr>
          <p:spPr>
            <a:xfrm>
              <a:off x="-53851559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D5366415-AF31-BC41-2F2F-A929E68E25C5}"/>
                </a:ext>
              </a:extLst>
            </p:cNvPr>
            <p:cNvSpPr/>
            <p:nvPr/>
          </p:nvSpPr>
          <p:spPr>
            <a:xfrm>
              <a:off x="-50539779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0075A3FC-A884-83FC-698B-791DEC4E2AF9}"/>
                </a:ext>
              </a:extLst>
            </p:cNvPr>
            <p:cNvSpPr/>
            <p:nvPr/>
          </p:nvSpPr>
          <p:spPr>
            <a:xfrm>
              <a:off x="-47952868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4E0E7C73-4A87-4A29-92B4-4C255EEFFF0A}"/>
                </a:ext>
              </a:extLst>
            </p:cNvPr>
            <p:cNvSpPr/>
            <p:nvPr/>
          </p:nvSpPr>
          <p:spPr>
            <a:xfrm>
              <a:off x="-48021182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0E295117-FF98-8DA0-8351-1B3BB74A15E8}"/>
                </a:ext>
              </a:extLst>
            </p:cNvPr>
            <p:cNvSpPr/>
            <p:nvPr/>
          </p:nvSpPr>
          <p:spPr>
            <a:xfrm>
              <a:off x="-53437566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D9F45366-C72B-702B-9D97-CEEBD7250899}"/>
                </a:ext>
              </a:extLst>
            </p:cNvPr>
            <p:cNvSpPr/>
            <p:nvPr/>
          </p:nvSpPr>
          <p:spPr>
            <a:xfrm>
              <a:off x="-50953771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8DD66131-D0FD-642F-A474-D8DDBC4F6212}"/>
                </a:ext>
              </a:extLst>
            </p:cNvPr>
            <p:cNvSpPr/>
            <p:nvPr/>
          </p:nvSpPr>
          <p:spPr>
            <a:xfrm>
              <a:off x="-48366861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86E59CB8-8387-B0F6-F3D2-90A03349F3B0}"/>
                </a:ext>
              </a:extLst>
            </p:cNvPr>
            <p:cNvSpPr/>
            <p:nvPr/>
          </p:nvSpPr>
          <p:spPr>
            <a:xfrm>
              <a:off x="-48435175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9F9E32BE-75F2-54AF-89BE-9BDB0EE1B595}"/>
                </a:ext>
              </a:extLst>
            </p:cNvPr>
            <p:cNvSpPr/>
            <p:nvPr/>
          </p:nvSpPr>
          <p:spPr>
            <a:xfrm>
              <a:off x="-48780854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17885B69-05CA-2A0D-AA1E-C0F51E9323F9}"/>
                </a:ext>
              </a:extLst>
            </p:cNvPr>
            <p:cNvSpPr/>
            <p:nvPr/>
          </p:nvSpPr>
          <p:spPr>
            <a:xfrm>
              <a:off x="-48849168" y="-527840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3770E65B-4E41-B32D-394C-BB924C07EC1C}"/>
                </a:ext>
              </a:extLst>
            </p:cNvPr>
            <p:cNvSpPr/>
            <p:nvPr/>
          </p:nvSpPr>
          <p:spPr>
            <a:xfrm>
              <a:off x="-53023574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FF5027E7-20ED-FD9E-67B7-20B556581EB9}"/>
                </a:ext>
              </a:extLst>
            </p:cNvPr>
            <p:cNvSpPr/>
            <p:nvPr/>
          </p:nvSpPr>
          <p:spPr>
            <a:xfrm>
              <a:off x="-52954212" y="-7846811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CEA48487-F2C8-9CD2-7D1B-44A212CA5F86}"/>
                </a:ext>
              </a:extLst>
            </p:cNvPr>
            <p:cNvSpPr/>
            <p:nvPr/>
          </p:nvSpPr>
          <p:spPr>
            <a:xfrm>
              <a:off x="-48400938" y="-53372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3B8E7142-E17F-BD32-F413-DF874FF2688E}"/>
                </a:ext>
              </a:extLst>
            </p:cNvPr>
            <p:cNvSpPr/>
            <p:nvPr/>
          </p:nvSpPr>
          <p:spPr>
            <a:xfrm>
              <a:off x="-49228923" y="-53372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599F040C-8284-4B18-7187-056CC44BF615}"/>
                </a:ext>
              </a:extLst>
            </p:cNvPr>
            <p:cNvSpPr/>
            <p:nvPr/>
          </p:nvSpPr>
          <p:spPr>
            <a:xfrm>
              <a:off x="-51298403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F7BE511B-7DD3-072B-54DA-9544D42DB4E2}"/>
                </a:ext>
              </a:extLst>
            </p:cNvPr>
            <p:cNvSpPr/>
            <p:nvPr/>
          </p:nvSpPr>
          <p:spPr>
            <a:xfrm>
              <a:off x="-51367683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A2B163AA-79F1-E4B6-D932-4C263C32D175}"/>
                </a:ext>
              </a:extLst>
            </p:cNvPr>
            <p:cNvSpPr/>
            <p:nvPr/>
          </p:nvSpPr>
          <p:spPr>
            <a:xfrm>
              <a:off x="-52195588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DD8986EF-E80C-51BA-4C08-03436DBAB07F}"/>
                </a:ext>
              </a:extLst>
            </p:cNvPr>
            <p:cNvSpPr/>
            <p:nvPr/>
          </p:nvSpPr>
          <p:spPr>
            <a:xfrm>
              <a:off x="-51712315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B359401B-B600-88AF-F744-31940DDBEE73}"/>
                </a:ext>
              </a:extLst>
            </p:cNvPr>
            <p:cNvSpPr/>
            <p:nvPr/>
          </p:nvSpPr>
          <p:spPr>
            <a:xfrm>
              <a:off x="-48642615" y="-539731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74B7F0D2-A720-5257-2D45-75FFA2B569E7}"/>
                </a:ext>
              </a:extLst>
            </p:cNvPr>
            <p:cNvSpPr/>
            <p:nvPr/>
          </p:nvSpPr>
          <p:spPr>
            <a:xfrm>
              <a:off x="-48469815" y="-5457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20F67F43-C4EA-34C2-F278-057EEF1367D6}"/>
                </a:ext>
              </a:extLst>
            </p:cNvPr>
            <p:cNvSpPr/>
            <p:nvPr/>
          </p:nvSpPr>
          <p:spPr>
            <a:xfrm>
              <a:off x="-49297801" y="-5457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557B9532-EF27-1723-8C78-78067C301AC8}"/>
                </a:ext>
              </a:extLst>
            </p:cNvPr>
            <p:cNvSpPr/>
            <p:nvPr/>
          </p:nvSpPr>
          <p:spPr>
            <a:xfrm>
              <a:off x="-51781676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84809F0E-FF2D-C297-EC1E-5155EA23A328}"/>
                </a:ext>
              </a:extLst>
            </p:cNvPr>
            <p:cNvSpPr/>
            <p:nvPr/>
          </p:nvSpPr>
          <p:spPr>
            <a:xfrm>
              <a:off x="-49711793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0F877530-FC13-9F05-92E1-35C5F6EB7EF1}"/>
                </a:ext>
              </a:extLst>
            </p:cNvPr>
            <p:cNvSpPr/>
            <p:nvPr/>
          </p:nvSpPr>
          <p:spPr>
            <a:xfrm>
              <a:off x="-49574118" y="-545765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692C750F-8848-27B3-1558-2EA6D83600AC}"/>
                </a:ext>
              </a:extLst>
            </p:cNvPr>
            <p:cNvSpPr/>
            <p:nvPr/>
          </p:nvSpPr>
          <p:spPr>
            <a:xfrm>
              <a:off x="-48849168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F31A5C4F-ED4B-1D04-54D3-142AB46964D2}"/>
                </a:ext>
              </a:extLst>
            </p:cNvPr>
            <p:cNvSpPr/>
            <p:nvPr/>
          </p:nvSpPr>
          <p:spPr>
            <a:xfrm>
              <a:off x="-49436040" y="-557679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A68277BF-1108-C98E-C30B-874522375DBA}"/>
                </a:ext>
              </a:extLst>
            </p:cNvPr>
            <p:cNvSpPr/>
            <p:nvPr/>
          </p:nvSpPr>
          <p:spPr>
            <a:xfrm>
              <a:off x="-52436862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92B6A1B7-4753-FC31-FF9E-71EA0493EDCE}"/>
                </a:ext>
              </a:extLst>
            </p:cNvPr>
            <p:cNvSpPr/>
            <p:nvPr/>
          </p:nvSpPr>
          <p:spPr>
            <a:xfrm>
              <a:off x="-51885194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86D57EBB-A018-CC52-8908-2A5D74A1A1DA}"/>
                </a:ext>
              </a:extLst>
            </p:cNvPr>
            <p:cNvSpPr/>
            <p:nvPr/>
          </p:nvSpPr>
          <p:spPr>
            <a:xfrm>
              <a:off x="-52126308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47F6F891-4F82-F59C-0EB4-5E9104DD32C4}"/>
                </a:ext>
              </a:extLst>
            </p:cNvPr>
            <p:cNvSpPr/>
            <p:nvPr/>
          </p:nvSpPr>
          <p:spPr>
            <a:xfrm>
              <a:off x="-52195669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7AB4A72E-952B-58B1-B3AA-9C0173E56E82}"/>
                </a:ext>
              </a:extLst>
            </p:cNvPr>
            <p:cNvSpPr/>
            <p:nvPr/>
          </p:nvSpPr>
          <p:spPr>
            <a:xfrm>
              <a:off x="-49401077" y="-5636735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3213C3BF-8F44-488C-D24D-365826179DAD}"/>
                </a:ext>
              </a:extLst>
            </p:cNvPr>
            <p:cNvSpPr/>
            <p:nvPr/>
          </p:nvSpPr>
          <p:spPr>
            <a:xfrm>
              <a:off x="-51608877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C86DA409-5AE2-37EF-6C2D-A75C89C965CB}"/>
                </a:ext>
              </a:extLst>
            </p:cNvPr>
            <p:cNvSpPr/>
            <p:nvPr/>
          </p:nvSpPr>
          <p:spPr>
            <a:xfrm>
              <a:off x="-49574118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11F9CA27-525A-8CAD-49BA-DF55D5CC528C}"/>
                </a:ext>
              </a:extLst>
            </p:cNvPr>
            <p:cNvSpPr/>
            <p:nvPr/>
          </p:nvSpPr>
          <p:spPr>
            <a:xfrm>
              <a:off x="-51471202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BC78B830-53AC-428F-3B15-E118CA5B6390}"/>
                </a:ext>
              </a:extLst>
            </p:cNvPr>
            <p:cNvSpPr/>
            <p:nvPr/>
          </p:nvSpPr>
          <p:spPr>
            <a:xfrm>
              <a:off x="-51712637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78D43797-9BCD-DB84-1CA3-F55B9FE389D4}"/>
                </a:ext>
              </a:extLst>
            </p:cNvPr>
            <p:cNvSpPr/>
            <p:nvPr/>
          </p:nvSpPr>
          <p:spPr>
            <a:xfrm>
              <a:off x="-50712417" y="-563681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98A701DA-28F2-38E2-FF30-F007DFC3E319}"/>
                </a:ext>
              </a:extLst>
            </p:cNvPr>
            <p:cNvSpPr/>
            <p:nvPr/>
          </p:nvSpPr>
          <p:spPr>
            <a:xfrm>
              <a:off x="-51368167" y="-7846731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434D500C-EAAA-8DB1-E58E-D0A07F596B81}"/>
                </a:ext>
              </a:extLst>
            </p:cNvPr>
            <p:cNvSpPr/>
            <p:nvPr/>
          </p:nvSpPr>
          <p:spPr>
            <a:xfrm>
              <a:off x="-51194884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1D1063AA-8FD6-CA45-965D-A32D63065B63}"/>
                </a:ext>
              </a:extLst>
            </p:cNvPr>
            <p:cNvSpPr/>
            <p:nvPr/>
          </p:nvSpPr>
          <p:spPr>
            <a:xfrm>
              <a:off x="-50678018" y="-569634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88D7D10F-6F46-8AD4-3895-AB285AFD9664}"/>
                </a:ext>
              </a:extLst>
            </p:cNvPr>
            <p:cNvSpPr/>
            <p:nvPr/>
          </p:nvSpPr>
          <p:spPr>
            <a:xfrm>
              <a:off x="-51057209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9154D9ED-B4BF-A143-DDE5-C7BD6BAAEAE1}"/>
                </a:ext>
              </a:extLst>
            </p:cNvPr>
            <p:cNvSpPr/>
            <p:nvPr/>
          </p:nvSpPr>
          <p:spPr>
            <a:xfrm>
              <a:off x="-48332140" y="-581525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FE2D5D13-331E-F593-0E96-07673D83374F}"/>
                </a:ext>
              </a:extLst>
            </p:cNvPr>
            <p:cNvSpPr/>
            <p:nvPr/>
          </p:nvSpPr>
          <p:spPr>
            <a:xfrm>
              <a:off x="-51298644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6897AEB8-5AB5-2F08-20A9-C7148A1F38D2}"/>
                </a:ext>
              </a:extLst>
            </p:cNvPr>
            <p:cNvSpPr/>
            <p:nvPr/>
          </p:nvSpPr>
          <p:spPr>
            <a:xfrm>
              <a:off x="-49056607" y="-587551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6E42212F-C82B-AF6F-ABF9-9D63A2424D11}"/>
                </a:ext>
              </a:extLst>
            </p:cNvPr>
            <p:cNvSpPr/>
            <p:nvPr/>
          </p:nvSpPr>
          <p:spPr>
            <a:xfrm>
              <a:off x="-52954293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F9DD6582-99EC-69AE-941C-62E4AD4B5371}"/>
                </a:ext>
              </a:extLst>
            </p:cNvPr>
            <p:cNvSpPr/>
            <p:nvPr/>
          </p:nvSpPr>
          <p:spPr>
            <a:xfrm>
              <a:off x="-50954174" y="-7846731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5A2CC484-E360-7492-6C97-014A16ED02D6}"/>
                </a:ext>
              </a:extLst>
            </p:cNvPr>
            <p:cNvSpPr/>
            <p:nvPr/>
          </p:nvSpPr>
          <p:spPr>
            <a:xfrm>
              <a:off x="-49470600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881FB4CD-8F2F-AAA8-2C22-F888DD286FD8}"/>
                </a:ext>
              </a:extLst>
            </p:cNvPr>
            <p:cNvSpPr/>
            <p:nvPr/>
          </p:nvSpPr>
          <p:spPr>
            <a:xfrm>
              <a:off x="-49401239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25AEAA7F-8446-AAF4-927B-FB32C4377273}"/>
                </a:ext>
              </a:extLst>
            </p:cNvPr>
            <p:cNvSpPr/>
            <p:nvPr/>
          </p:nvSpPr>
          <p:spPr>
            <a:xfrm>
              <a:off x="-48228622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47DE6A9F-5118-B668-95C7-A058ADFE18D9}"/>
                </a:ext>
              </a:extLst>
            </p:cNvPr>
            <p:cNvSpPr/>
            <p:nvPr/>
          </p:nvSpPr>
          <p:spPr>
            <a:xfrm>
              <a:off x="-48159261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4C172266-12BB-C4D4-5FBC-C472912A2F9D}"/>
                </a:ext>
              </a:extLst>
            </p:cNvPr>
            <p:cNvSpPr/>
            <p:nvPr/>
          </p:nvSpPr>
          <p:spPr>
            <a:xfrm>
              <a:off x="-50884652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A51069E8-0270-C97E-0726-FB58AC10BC2F}"/>
                </a:ext>
              </a:extLst>
            </p:cNvPr>
            <p:cNvSpPr/>
            <p:nvPr/>
          </p:nvSpPr>
          <p:spPr>
            <a:xfrm>
              <a:off x="-50953771" y="-59357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D45436AB-C6FE-329F-1618-DFB15A9E302E}"/>
                </a:ext>
              </a:extLst>
            </p:cNvPr>
            <p:cNvSpPr/>
            <p:nvPr/>
          </p:nvSpPr>
          <p:spPr>
            <a:xfrm>
              <a:off x="-48194062" y="-605500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2EE39369-C237-CAD5-7F88-0A2B97F4442A}"/>
                </a:ext>
              </a:extLst>
            </p:cNvPr>
            <p:cNvSpPr/>
            <p:nvPr/>
          </p:nvSpPr>
          <p:spPr>
            <a:xfrm>
              <a:off x="-49022047" y="-605500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B36A3FEF-8AA0-EE2E-5F5D-284A01C1425F}"/>
                </a:ext>
              </a:extLst>
            </p:cNvPr>
            <p:cNvSpPr/>
            <p:nvPr/>
          </p:nvSpPr>
          <p:spPr>
            <a:xfrm>
              <a:off x="-47814629" y="-89817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37B2A308-81DB-29F5-77E5-A4C292735023}"/>
                </a:ext>
              </a:extLst>
            </p:cNvPr>
            <p:cNvSpPr/>
            <p:nvPr/>
          </p:nvSpPr>
          <p:spPr>
            <a:xfrm>
              <a:off x="-50470659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602C0FBA-D701-0B0F-2F56-538F89885F0D}"/>
                </a:ext>
              </a:extLst>
            </p:cNvPr>
            <p:cNvSpPr/>
            <p:nvPr/>
          </p:nvSpPr>
          <p:spPr>
            <a:xfrm>
              <a:off x="-46986644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8EC7BC72-24E3-7C08-EC9C-AEEC4D22ECD4}"/>
                </a:ext>
              </a:extLst>
            </p:cNvPr>
            <p:cNvSpPr/>
            <p:nvPr/>
          </p:nvSpPr>
          <p:spPr>
            <a:xfrm>
              <a:off x="-47814629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AF7DA7C9-8FFD-A8DC-8FE4-884CDF343EE5}"/>
                </a:ext>
              </a:extLst>
            </p:cNvPr>
            <p:cNvSpPr/>
            <p:nvPr/>
          </p:nvSpPr>
          <p:spPr>
            <a:xfrm>
              <a:off x="-49263160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4D35D65D-8612-2281-E868-B1249AA1C916}"/>
                </a:ext>
              </a:extLst>
            </p:cNvPr>
            <p:cNvSpPr/>
            <p:nvPr/>
          </p:nvSpPr>
          <p:spPr>
            <a:xfrm>
              <a:off x="-50056666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3DA5BC56-FF18-0D9B-565D-552DD963CFF2}"/>
                </a:ext>
              </a:extLst>
            </p:cNvPr>
            <p:cNvSpPr/>
            <p:nvPr/>
          </p:nvSpPr>
          <p:spPr>
            <a:xfrm>
              <a:off x="-49642674" y="-784697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446DBCD7-BC42-164A-E401-2684B42D1C3A}"/>
                </a:ext>
              </a:extLst>
            </p:cNvPr>
            <p:cNvSpPr/>
            <p:nvPr/>
          </p:nvSpPr>
          <p:spPr>
            <a:xfrm>
              <a:off x="-49297801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144686C1-CA5F-2C4B-F376-CCC0E0B7C932}"/>
                </a:ext>
              </a:extLst>
            </p:cNvPr>
            <p:cNvSpPr/>
            <p:nvPr/>
          </p:nvSpPr>
          <p:spPr>
            <a:xfrm>
              <a:off x="-49160125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C221639C-BDBD-9ED3-7723-85F62320FA98}"/>
                </a:ext>
              </a:extLst>
            </p:cNvPr>
            <p:cNvSpPr/>
            <p:nvPr/>
          </p:nvSpPr>
          <p:spPr>
            <a:xfrm>
              <a:off x="-50884974" y="-6055324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E156BAF5-D7E5-ADE1-E9D5-099A19587FEE}"/>
                </a:ext>
              </a:extLst>
            </p:cNvPr>
            <p:cNvSpPr/>
            <p:nvPr/>
          </p:nvSpPr>
          <p:spPr>
            <a:xfrm>
              <a:off x="-48159583" y="-611445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759506E2-E4AC-C676-E119-31A5E084EBE1}"/>
                </a:ext>
              </a:extLst>
            </p:cNvPr>
            <p:cNvSpPr/>
            <p:nvPr/>
          </p:nvSpPr>
          <p:spPr>
            <a:xfrm>
              <a:off x="-49815231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C3086D77-23CB-7A07-C523-0185FEFFD297}"/>
                </a:ext>
              </a:extLst>
            </p:cNvPr>
            <p:cNvSpPr/>
            <p:nvPr/>
          </p:nvSpPr>
          <p:spPr>
            <a:xfrm>
              <a:off x="-48401340" y="-521830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C20D87E2-1E7C-3D2D-7163-D4D8203661F6}"/>
                </a:ext>
              </a:extLst>
            </p:cNvPr>
            <p:cNvSpPr/>
            <p:nvPr/>
          </p:nvSpPr>
          <p:spPr>
            <a:xfrm>
              <a:off x="-49263160" y="-515885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B13A3C98-4F0B-2382-13B4-0844B274EFBB}"/>
                </a:ext>
              </a:extLst>
            </p:cNvPr>
            <p:cNvSpPr/>
            <p:nvPr/>
          </p:nvSpPr>
          <p:spPr>
            <a:xfrm>
              <a:off x="-49056527" y="-611445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1585BC21-9846-978C-AF0D-6FA1D21201EC}"/>
                </a:ext>
              </a:extLst>
            </p:cNvPr>
            <p:cNvSpPr/>
            <p:nvPr/>
          </p:nvSpPr>
          <p:spPr>
            <a:xfrm>
              <a:off x="-50229224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ED1C3288-866B-B695-08B8-548FBEED147B}"/>
                </a:ext>
              </a:extLst>
            </p:cNvPr>
            <p:cNvSpPr/>
            <p:nvPr/>
          </p:nvSpPr>
          <p:spPr>
            <a:xfrm>
              <a:off x="-53817080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F772051C-A858-FD17-7676-049F6FAEA21B}"/>
                </a:ext>
              </a:extLst>
            </p:cNvPr>
            <p:cNvSpPr/>
            <p:nvPr/>
          </p:nvSpPr>
          <p:spPr>
            <a:xfrm>
              <a:off x="-50643216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268BC40B-998A-D90A-4D42-422ECD6F2AD7}"/>
                </a:ext>
              </a:extLst>
            </p:cNvPr>
            <p:cNvSpPr/>
            <p:nvPr/>
          </p:nvSpPr>
          <p:spPr>
            <a:xfrm>
              <a:off x="-53403087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08FCBE4D-DB07-B456-9F84-4740943190E9}"/>
                </a:ext>
              </a:extLst>
            </p:cNvPr>
            <p:cNvSpPr/>
            <p:nvPr/>
          </p:nvSpPr>
          <p:spPr>
            <a:xfrm>
              <a:off x="-49401077" y="-6114777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BFC3AA6E-0FBA-BC75-4197-A80389FF004C}"/>
                </a:ext>
              </a:extLst>
            </p:cNvPr>
            <p:cNvSpPr/>
            <p:nvPr/>
          </p:nvSpPr>
          <p:spPr>
            <a:xfrm>
              <a:off x="-49470519" y="-611445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46A20C8F-1D0A-B1FA-78A3-41A6F1A6F1A9}"/>
                </a:ext>
              </a:extLst>
            </p:cNvPr>
            <p:cNvSpPr/>
            <p:nvPr/>
          </p:nvSpPr>
          <p:spPr>
            <a:xfrm>
              <a:off x="-52989094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DBA6FF5D-2F6C-51CD-E39A-C58BA9397450}"/>
                </a:ext>
              </a:extLst>
            </p:cNvPr>
            <p:cNvSpPr/>
            <p:nvPr/>
          </p:nvSpPr>
          <p:spPr>
            <a:xfrm>
              <a:off x="-51057209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B59E816B-5766-A2B1-04A0-2E049DB583EF}"/>
                </a:ext>
              </a:extLst>
            </p:cNvPr>
            <p:cNvSpPr/>
            <p:nvPr/>
          </p:nvSpPr>
          <p:spPr>
            <a:xfrm>
              <a:off x="-50953771" y="-892147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81FC1882-813A-94CD-C3DB-050844913007}"/>
                </a:ext>
              </a:extLst>
            </p:cNvPr>
            <p:cNvSpPr/>
            <p:nvPr/>
          </p:nvSpPr>
          <p:spPr>
            <a:xfrm>
              <a:off x="-52161109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BEBA5342-C436-DF12-C5C8-48D36BDF8DF0}"/>
                </a:ext>
              </a:extLst>
            </p:cNvPr>
            <p:cNvSpPr/>
            <p:nvPr/>
          </p:nvSpPr>
          <p:spPr>
            <a:xfrm>
              <a:off x="-51747116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C1B69243-D89B-5C19-259C-0C08B098AA83}"/>
                </a:ext>
              </a:extLst>
            </p:cNvPr>
            <p:cNvSpPr/>
            <p:nvPr/>
          </p:nvSpPr>
          <p:spPr>
            <a:xfrm>
              <a:off x="-51471202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7AEE1C32-0F8C-C02E-A4B3-5F206E250BC3}"/>
                </a:ext>
              </a:extLst>
            </p:cNvPr>
            <p:cNvSpPr/>
            <p:nvPr/>
          </p:nvSpPr>
          <p:spPr>
            <a:xfrm>
              <a:off x="-51333124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9FC2616C-F314-2E40-06C4-709A0099ED4E}"/>
                </a:ext>
              </a:extLst>
            </p:cNvPr>
            <p:cNvSpPr/>
            <p:nvPr/>
          </p:nvSpPr>
          <p:spPr>
            <a:xfrm>
              <a:off x="-52781816" y="-611445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FEC290CD-43D8-259E-4A23-2D3E30ABF453}"/>
                </a:ext>
              </a:extLst>
            </p:cNvPr>
            <p:cNvSpPr/>
            <p:nvPr/>
          </p:nvSpPr>
          <p:spPr>
            <a:xfrm>
              <a:off x="-50539779" y="-892147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02A3AF5D-991A-9F16-C8AE-413A9601960F}"/>
                </a:ext>
              </a:extLst>
            </p:cNvPr>
            <p:cNvSpPr/>
            <p:nvPr/>
          </p:nvSpPr>
          <p:spPr>
            <a:xfrm>
              <a:off x="-50919131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0955C2A6-CBC5-C3E9-F9A8-77596B8F5906}"/>
                </a:ext>
              </a:extLst>
            </p:cNvPr>
            <p:cNvSpPr/>
            <p:nvPr/>
          </p:nvSpPr>
          <p:spPr>
            <a:xfrm>
              <a:off x="-50505138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6E7A411E-9E7B-EC93-0A7F-54B3B5AB1482}"/>
                </a:ext>
              </a:extLst>
            </p:cNvPr>
            <p:cNvSpPr/>
            <p:nvPr/>
          </p:nvSpPr>
          <p:spPr>
            <a:xfrm>
              <a:off x="-50091146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40737FF6-A2DE-6D82-BC5A-215074DFDA35}"/>
                </a:ext>
              </a:extLst>
            </p:cNvPr>
            <p:cNvSpPr/>
            <p:nvPr/>
          </p:nvSpPr>
          <p:spPr>
            <a:xfrm>
              <a:off x="-48194062" y="-617447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7C78CC6D-D2F7-7FED-EE43-60451AA66611}"/>
                </a:ext>
              </a:extLst>
            </p:cNvPr>
            <p:cNvSpPr/>
            <p:nvPr/>
          </p:nvSpPr>
          <p:spPr>
            <a:xfrm>
              <a:off x="-49022047" y="-617447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82F33C81-E27A-4D2F-849A-0502CBB8321F}"/>
                </a:ext>
              </a:extLst>
            </p:cNvPr>
            <p:cNvSpPr/>
            <p:nvPr/>
          </p:nvSpPr>
          <p:spPr>
            <a:xfrm>
              <a:off x="-52436862" y="-814593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534B58B8-F292-79D2-6D9F-A97ABFA53D4F}"/>
                </a:ext>
              </a:extLst>
            </p:cNvPr>
            <p:cNvSpPr/>
            <p:nvPr/>
          </p:nvSpPr>
          <p:spPr>
            <a:xfrm>
              <a:off x="-49436040" y="-617447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CB0C918C-4660-B4CF-38BB-7B3A5D04B045}"/>
                </a:ext>
              </a:extLst>
            </p:cNvPr>
            <p:cNvSpPr/>
            <p:nvPr/>
          </p:nvSpPr>
          <p:spPr>
            <a:xfrm>
              <a:off x="-49677153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6520C2D5-973F-88EE-9227-6793455013CC}"/>
                </a:ext>
              </a:extLst>
            </p:cNvPr>
            <p:cNvSpPr/>
            <p:nvPr/>
          </p:nvSpPr>
          <p:spPr>
            <a:xfrm>
              <a:off x="-49263160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49D72666-CA99-DDB9-1BC2-8EAF98583787}"/>
                </a:ext>
              </a:extLst>
            </p:cNvPr>
            <p:cNvSpPr/>
            <p:nvPr/>
          </p:nvSpPr>
          <p:spPr>
            <a:xfrm>
              <a:off x="-47918147" y="-892147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7253C6B6-D0E8-996C-DFAF-F05C25B45532}"/>
                </a:ext>
              </a:extLst>
            </p:cNvPr>
            <p:cNvSpPr/>
            <p:nvPr/>
          </p:nvSpPr>
          <p:spPr>
            <a:xfrm>
              <a:off x="-51092011" y="-617447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2A02B091-DE3D-4372-0911-4A17C75A234D}"/>
                </a:ext>
              </a:extLst>
            </p:cNvPr>
            <p:cNvSpPr/>
            <p:nvPr/>
          </p:nvSpPr>
          <p:spPr>
            <a:xfrm>
              <a:off x="-48366861" y="-778687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B78A88F6-8591-AEC8-C00C-60131668B447}"/>
                </a:ext>
              </a:extLst>
            </p:cNvPr>
            <p:cNvSpPr/>
            <p:nvPr/>
          </p:nvSpPr>
          <p:spPr>
            <a:xfrm>
              <a:off x="-52816295" y="-617447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7AD20FF2-FB63-1B01-0065-40D7AEDF99DC}"/>
                </a:ext>
              </a:extLst>
            </p:cNvPr>
            <p:cNvSpPr/>
            <p:nvPr/>
          </p:nvSpPr>
          <p:spPr>
            <a:xfrm>
              <a:off x="-49228923" y="-77278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E66E789C-8CDE-EE31-AE9A-C17D9EF06F53}"/>
                </a:ext>
              </a:extLst>
            </p:cNvPr>
            <p:cNvSpPr/>
            <p:nvPr/>
          </p:nvSpPr>
          <p:spPr>
            <a:xfrm>
              <a:off x="-48814930" y="-77278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1DA4EC3C-D129-72B4-2AAB-161758826762}"/>
                </a:ext>
              </a:extLst>
            </p:cNvPr>
            <p:cNvSpPr/>
            <p:nvPr/>
          </p:nvSpPr>
          <p:spPr>
            <a:xfrm>
              <a:off x="-48400938" y="-77278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44A02A5F-C24F-E201-5D00-82C6F54B7799}"/>
                </a:ext>
              </a:extLst>
            </p:cNvPr>
            <p:cNvSpPr/>
            <p:nvPr/>
          </p:nvSpPr>
          <p:spPr>
            <a:xfrm>
              <a:off x="-53678840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557800F7-9338-0AA9-A1F3-72F89F4B118E}"/>
                </a:ext>
              </a:extLst>
            </p:cNvPr>
            <p:cNvSpPr/>
            <p:nvPr/>
          </p:nvSpPr>
          <p:spPr>
            <a:xfrm>
              <a:off x="-53264848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65853940-B2EC-E31D-7457-8D1FE042D30E}"/>
                </a:ext>
              </a:extLst>
            </p:cNvPr>
            <p:cNvSpPr/>
            <p:nvPr/>
          </p:nvSpPr>
          <p:spPr>
            <a:xfrm>
              <a:off x="-49160125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E8D9F142-E6D1-F8D4-B06A-CD352D938E71}"/>
                </a:ext>
              </a:extLst>
            </p:cNvPr>
            <p:cNvSpPr/>
            <p:nvPr/>
          </p:nvSpPr>
          <p:spPr>
            <a:xfrm>
              <a:off x="-49297801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CB37C3E8-256B-16D0-2870-1A8129A5BD66}"/>
                </a:ext>
              </a:extLst>
            </p:cNvPr>
            <p:cNvSpPr/>
            <p:nvPr/>
          </p:nvSpPr>
          <p:spPr>
            <a:xfrm>
              <a:off x="-49574118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61D41753-E2DD-CBE1-A02A-671C66B3F6E1}"/>
                </a:ext>
              </a:extLst>
            </p:cNvPr>
            <p:cNvSpPr/>
            <p:nvPr/>
          </p:nvSpPr>
          <p:spPr>
            <a:xfrm>
              <a:off x="-49711793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EFB781AD-9551-69C7-7E2F-8965FCF93666}"/>
                </a:ext>
              </a:extLst>
            </p:cNvPr>
            <p:cNvSpPr/>
            <p:nvPr/>
          </p:nvSpPr>
          <p:spPr>
            <a:xfrm>
              <a:off x="-52850855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B6CA3304-1408-2168-7291-79AA8F8C6C8E}"/>
                </a:ext>
              </a:extLst>
            </p:cNvPr>
            <p:cNvSpPr/>
            <p:nvPr/>
          </p:nvSpPr>
          <p:spPr>
            <a:xfrm>
              <a:off x="-50953771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6DD7E59E-F8FF-5BEB-5252-9A71CCAB78DC}"/>
                </a:ext>
              </a:extLst>
            </p:cNvPr>
            <p:cNvSpPr/>
            <p:nvPr/>
          </p:nvSpPr>
          <p:spPr>
            <a:xfrm>
              <a:off x="-52540300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FBDD8615-9DBD-BE48-A962-304BBE38B682}"/>
                </a:ext>
              </a:extLst>
            </p:cNvPr>
            <p:cNvSpPr/>
            <p:nvPr/>
          </p:nvSpPr>
          <p:spPr>
            <a:xfrm>
              <a:off x="-52713180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29F6D6C4-73DC-8FD8-33A3-081F8B245BA3}"/>
                </a:ext>
              </a:extLst>
            </p:cNvPr>
            <p:cNvSpPr/>
            <p:nvPr/>
          </p:nvSpPr>
          <p:spPr>
            <a:xfrm>
              <a:off x="-52954293" y="-62934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A21F9CB1-75EE-CB4B-CE02-5D8983C92C1F}"/>
                </a:ext>
              </a:extLst>
            </p:cNvPr>
            <p:cNvSpPr/>
            <p:nvPr/>
          </p:nvSpPr>
          <p:spPr>
            <a:xfrm>
              <a:off x="-52436862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C1A8DEC-B2DA-E612-9C55-39CCC09AEDBA}"/>
                </a:ext>
              </a:extLst>
            </p:cNvPr>
            <p:cNvSpPr/>
            <p:nvPr/>
          </p:nvSpPr>
          <p:spPr>
            <a:xfrm>
              <a:off x="-52299187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B931DB33-A78F-018C-8548-087FD1CBEA6C}"/>
                </a:ext>
              </a:extLst>
            </p:cNvPr>
            <p:cNvSpPr/>
            <p:nvPr/>
          </p:nvSpPr>
          <p:spPr>
            <a:xfrm>
              <a:off x="-49401239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37815BD9-8E5E-A54A-7AD3-92360BFC426E}"/>
                </a:ext>
              </a:extLst>
            </p:cNvPr>
            <p:cNvSpPr/>
            <p:nvPr/>
          </p:nvSpPr>
          <p:spPr>
            <a:xfrm>
              <a:off x="-52022870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242618F9-9D64-DA73-71A2-AA90CEC2B08C}"/>
                </a:ext>
              </a:extLst>
            </p:cNvPr>
            <p:cNvSpPr/>
            <p:nvPr/>
          </p:nvSpPr>
          <p:spPr>
            <a:xfrm>
              <a:off x="-49815231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3FF95A07-C8C5-B8A8-1103-7EBA31727AD5}"/>
                </a:ext>
              </a:extLst>
            </p:cNvPr>
            <p:cNvSpPr/>
            <p:nvPr/>
          </p:nvSpPr>
          <p:spPr>
            <a:xfrm>
              <a:off x="-50643216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6637F326-4C04-3961-783B-2FD3FEF4AC64}"/>
                </a:ext>
              </a:extLst>
            </p:cNvPr>
            <p:cNvSpPr/>
            <p:nvPr/>
          </p:nvSpPr>
          <p:spPr>
            <a:xfrm>
              <a:off x="-51885194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1EC99161-930B-E274-8954-30F2AD49BC66}"/>
                </a:ext>
              </a:extLst>
            </p:cNvPr>
            <p:cNvSpPr/>
            <p:nvPr/>
          </p:nvSpPr>
          <p:spPr>
            <a:xfrm>
              <a:off x="-51057209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6CBDAA2F-E5F7-9822-4598-A406C2056582}"/>
                </a:ext>
              </a:extLst>
            </p:cNvPr>
            <p:cNvSpPr/>
            <p:nvPr/>
          </p:nvSpPr>
          <p:spPr>
            <a:xfrm>
              <a:off x="-52299187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A8AC8C35-6785-6163-9FB4-0BE5245BDA11}"/>
                </a:ext>
              </a:extLst>
            </p:cNvPr>
            <p:cNvSpPr/>
            <p:nvPr/>
          </p:nvSpPr>
          <p:spPr>
            <a:xfrm>
              <a:off x="-52436862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19B826FB-EAFE-A0AF-4490-10EA3C79CD70}"/>
                </a:ext>
              </a:extLst>
            </p:cNvPr>
            <p:cNvSpPr/>
            <p:nvPr/>
          </p:nvSpPr>
          <p:spPr>
            <a:xfrm>
              <a:off x="-51608877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4CD58BA9-2DB5-97CE-246B-05303BB2F0C1}"/>
                </a:ext>
              </a:extLst>
            </p:cNvPr>
            <p:cNvSpPr/>
            <p:nvPr/>
          </p:nvSpPr>
          <p:spPr>
            <a:xfrm>
              <a:off x="-52850855" y="-635371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6A7F15DC-248E-1C97-B10E-A93FC57D922B}"/>
                </a:ext>
              </a:extLst>
            </p:cNvPr>
            <p:cNvSpPr/>
            <p:nvPr/>
          </p:nvSpPr>
          <p:spPr>
            <a:xfrm>
              <a:off x="-51471202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89815CA8-C863-53D1-294E-9CAED43CD233}"/>
                </a:ext>
              </a:extLst>
            </p:cNvPr>
            <p:cNvSpPr/>
            <p:nvPr/>
          </p:nvSpPr>
          <p:spPr>
            <a:xfrm>
              <a:off x="-51194884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25B64227-48E6-1F55-533F-F6A900275DD1}"/>
                </a:ext>
              </a:extLst>
            </p:cNvPr>
            <p:cNvSpPr/>
            <p:nvPr/>
          </p:nvSpPr>
          <p:spPr>
            <a:xfrm>
              <a:off x="-51057209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7DECC02B-18F1-8C6A-CFC4-0736331CF7A6}"/>
                </a:ext>
              </a:extLst>
            </p:cNvPr>
            <p:cNvSpPr/>
            <p:nvPr/>
          </p:nvSpPr>
          <p:spPr>
            <a:xfrm>
              <a:off x="-48849168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588937EC-D359-E66B-B179-3F7290C5BAD1}"/>
                </a:ext>
              </a:extLst>
            </p:cNvPr>
            <p:cNvSpPr/>
            <p:nvPr/>
          </p:nvSpPr>
          <p:spPr>
            <a:xfrm>
              <a:off x="-49194846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8063645F-2BA6-E09A-7EEE-1FA5A9E8456D}"/>
                </a:ext>
              </a:extLst>
            </p:cNvPr>
            <p:cNvSpPr/>
            <p:nvPr/>
          </p:nvSpPr>
          <p:spPr>
            <a:xfrm>
              <a:off x="-49263160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AD40FE26-5E1C-F771-8E8D-CDC1D9CA5000}"/>
                </a:ext>
              </a:extLst>
            </p:cNvPr>
            <p:cNvSpPr/>
            <p:nvPr/>
          </p:nvSpPr>
          <p:spPr>
            <a:xfrm>
              <a:off x="-49608839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EED1A6F8-BEB5-92D5-1FCC-B0BA173C41F7}"/>
                </a:ext>
              </a:extLst>
            </p:cNvPr>
            <p:cNvSpPr/>
            <p:nvPr/>
          </p:nvSpPr>
          <p:spPr>
            <a:xfrm>
              <a:off x="-49677153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C854E5AF-D74C-E684-78DB-DC4F6A021CC0}"/>
                </a:ext>
              </a:extLst>
            </p:cNvPr>
            <p:cNvSpPr/>
            <p:nvPr/>
          </p:nvSpPr>
          <p:spPr>
            <a:xfrm>
              <a:off x="-50436824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9C2AE0BC-A439-FF37-1F06-83BE49589343}"/>
                </a:ext>
              </a:extLst>
            </p:cNvPr>
            <p:cNvSpPr/>
            <p:nvPr/>
          </p:nvSpPr>
          <p:spPr>
            <a:xfrm>
              <a:off x="-50505138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2B30F886-A1E0-48F6-9DD7-789501B5AF72}"/>
                </a:ext>
              </a:extLst>
            </p:cNvPr>
            <p:cNvSpPr/>
            <p:nvPr/>
          </p:nvSpPr>
          <p:spPr>
            <a:xfrm>
              <a:off x="-50643216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D2962F5F-F87F-2685-213D-7B135BD378B0}"/>
                </a:ext>
              </a:extLst>
            </p:cNvPr>
            <p:cNvSpPr/>
            <p:nvPr/>
          </p:nvSpPr>
          <p:spPr>
            <a:xfrm>
              <a:off x="-50229224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7C860571-35A7-88F3-7A00-BF5466815732}"/>
                </a:ext>
              </a:extLst>
            </p:cNvPr>
            <p:cNvSpPr/>
            <p:nvPr/>
          </p:nvSpPr>
          <p:spPr>
            <a:xfrm>
              <a:off x="-49815231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F7D9F675-8004-6BE2-52E2-43FAEAFAB594}"/>
                </a:ext>
              </a:extLst>
            </p:cNvPr>
            <p:cNvSpPr/>
            <p:nvPr/>
          </p:nvSpPr>
          <p:spPr>
            <a:xfrm>
              <a:off x="-50919131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831377F8-11DA-9A68-266F-E1BAE7831A63}"/>
                </a:ext>
              </a:extLst>
            </p:cNvPr>
            <p:cNvSpPr/>
            <p:nvPr/>
          </p:nvSpPr>
          <p:spPr>
            <a:xfrm>
              <a:off x="-49401239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E6F1C6E6-2BD6-D70B-DEE9-7E6BCE57729F}"/>
                </a:ext>
              </a:extLst>
            </p:cNvPr>
            <p:cNvSpPr/>
            <p:nvPr/>
          </p:nvSpPr>
          <p:spPr>
            <a:xfrm>
              <a:off x="-49056607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61D7D488-1BBC-6A1F-E7C0-F13266BA212E}"/>
                </a:ext>
              </a:extLst>
            </p:cNvPr>
            <p:cNvSpPr/>
            <p:nvPr/>
          </p:nvSpPr>
          <p:spPr>
            <a:xfrm>
              <a:off x="-52161109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4E36AF4F-56A4-B0F6-D662-C24BC112867D}"/>
                </a:ext>
              </a:extLst>
            </p:cNvPr>
            <p:cNvSpPr/>
            <p:nvPr/>
          </p:nvSpPr>
          <p:spPr>
            <a:xfrm>
              <a:off x="-48987246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303DFCB6-3E86-9048-692A-793D63F6ED34}"/>
                </a:ext>
              </a:extLst>
            </p:cNvPr>
            <p:cNvSpPr/>
            <p:nvPr/>
          </p:nvSpPr>
          <p:spPr>
            <a:xfrm>
              <a:off x="-48642615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E9848FA2-983A-6F50-2053-FB4CE4B397E4}"/>
                </a:ext>
              </a:extLst>
            </p:cNvPr>
            <p:cNvSpPr/>
            <p:nvPr/>
          </p:nvSpPr>
          <p:spPr>
            <a:xfrm>
              <a:off x="-48573253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6C0196D1-8ACA-06E1-C187-90473395B1CA}"/>
                </a:ext>
              </a:extLst>
            </p:cNvPr>
            <p:cNvSpPr/>
            <p:nvPr/>
          </p:nvSpPr>
          <p:spPr>
            <a:xfrm>
              <a:off x="-52575102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71B7450D-84E1-9D8B-C9C8-ADA38FD1A3D7}"/>
                </a:ext>
              </a:extLst>
            </p:cNvPr>
            <p:cNvSpPr/>
            <p:nvPr/>
          </p:nvSpPr>
          <p:spPr>
            <a:xfrm>
              <a:off x="-48228622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536BADA3-6818-09B1-4189-5CB452D4E52E}"/>
                </a:ext>
              </a:extLst>
            </p:cNvPr>
            <p:cNvSpPr/>
            <p:nvPr/>
          </p:nvSpPr>
          <p:spPr>
            <a:xfrm>
              <a:off x="-47814629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75694555-AB3C-4BDD-F6E0-214D62A17904}"/>
                </a:ext>
              </a:extLst>
            </p:cNvPr>
            <p:cNvSpPr/>
            <p:nvPr/>
          </p:nvSpPr>
          <p:spPr>
            <a:xfrm>
              <a:off x="-46986644" y="-76677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C74C5928-2F57-51BA-F313-C8E5F079AC8C}"/>
                </a:ext>
              </a:extLst>
            </p:cNvPr>
            <p:cNvSpPr/>
            <p:nvPr/>
          </p:nvSpPr>
          <p:spPr>
            <a:xfrm>
              <a:off x="-52747901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6A4B2B8D-8F10-7F08-0944-7DC37C1E5D71}"/>
                </a:ext>
              </a:extLst>
            </p:cNvPr>
            <p:cNvSpPr/>
            <p:nvPr/>
          </p:nvSpPr>
          <p:spPr>
            <a:xfrm>
              <a:off x="-52989094" y="-647286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47DAE772-12D0-410D-526D-B318F5AF8A67}"/>
                </a:ext>
              </a:extLst>
            </p:cNvPr>
            <p:cNvSpPr/>
            <p:nvPr/>
          </p:nvSpPr>
          <p:spPr>
            <a:xfrm>
              <a:off x="-52609420" y="-880225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43711A76-3E7F-5880-3424-6DEFE02BEFCE}"/>
                </a:ext>
              </a:extLst>
            </p:cNvPr>
            <p:cNvSpPr/>
            <p:nvPr/>
          </p:nvSpPr>
          <p:spPr>
            <a:xfrm>
              <a:off x="-53368285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F26CA3C0-533E-4328-2EFE-C4B3BC473CF5}"/>
                </a:ext>
              </a:extLst>
            </p:cNvPr>
            <p:cNvSpPr/>
            <p:nvPr/>
          </p:nvSpPr>
          <p:spPr>
            <a:xfrm>
              <a:off x="-52954293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F8C26161-8287-F9EE-5AF0-A6C070B54897}"/>
                </a:ext>
              </a:extLst>
            </p:cNvPr>
            <p:cNvSpPr/>
            <p:nvPr/>
          </p:nvSpPr>
          <p:spPr>
            <a:xfrm>
              <a:off x="-52402303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EDF9D3E7-BDEB-4E23-8470-B02183CDC3BF}"/>
                </a:ext>
              </a:extLst>
            </p:cNvPr>
            <p:cNvSpPr/>
            <p:nvPr/>
          </p:nvSpPr>
          <p:spPr>
            <a:xfrm>
              <a:off x="-52333908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C5219298-522F-D294-0ED1-5482FD2291F4}"/>
                </a:ext>
              </a:extLst>
            </p:cNvPr>
            <p:cNvSpPr/>
            <p:nvPr/>
          </p:nvSpPr>
          <p:spPr>
            <a:xfrm>
              <a:off x="-52540300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3926AD74-9DA0-FAE2-4A59-14A134108AE9}"/>
                </a:ext>
              </a:extLst>
            </p:cNvPr>
            <p:cNvSpPr/>
            <p:nvPr/>
          </p:nvSpPr>
          <p:spPr>
            <a:xfrm>
              <a:off x="-51367683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76EA56B0-07D7-FAF5-A922-760D6BD68189}"/>
                </a:ext>
              </a:extLst>
            </p:cNvPr>
            <p:cNvSpPr/>
            <p:nvPr/>
          </p:nvSpPr>
          <p:spPr>
            <a:xfrm>
              <a:off x="-50953771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197C2326-1E17-834E-74CC-B9B41B3A5415}"/>
                </a:ext>
              </a:extLst>
            </p:cNvPr>
            <p:cNvSpPr/>
            <p:nvPr/>
          </p:nvSpPr>
          <p:spPr>
            <a:xfrm>
              <a:off x="-49367404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6E26E60C-2D79-264D-3DB7-423F89D57108}"/>
                </a:ext>
              </a:extLst>
            </p:cNvPr>
            <p:cNvSpPr/>
            <p:nvPr/>
          </p:nvSpPr>
          <p:spPr>
            <a:xfrm>
              <a:off x="-51988310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EF51711D-B0F3-19FC-3F3A-28CA9C39989E}"/>
                </a:ext>
              </a:extLst>
            </p:cNvPr>
            <p:cNvSpPr/>
            <p:nvPr/>
          </p:nvSpPr>
          <p:spPr>
            <a:xfrm>
              <a:off x="-51919915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E4B95E80-01C9-4469-DBB9-4249693AF84F}"/>
                </a:ext>
              </a:extLst>
            </p:cNvPr>
            <p:cNvSpPr/>
            <p:nvPr/>
          </p:nvSpPr>
          <p:spPr>
            <a:xfrm>
              <a:off x="-50539779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7A9B0D19-D215-C9E0-A7BA-BF219BE1D652}"/>
                </a:ext>
              </a:extLst>
            </p:cNvPr>
            <p:cNvSpPr/>
            <p:nvPr/>
          </p:nvSpPr>
          <p:spPr>
            <a:xfrm>
              <a:off x="-50125786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DD4E8D40-D054-667C-B349-8D449159F8C0}"/>
                </a:ext>
              </a:extLst>
            </p:cNvPr>
            <p:cNvSpPr/>
            <p:nvPr/>
          </p:nvSpPr>
          <p:spPr>
            <a:xfrm>
              <a:off x="-49642674" y="-653296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2D7D8C9D-C35D-53C4-C79E-10492FDBC0AA}"/>
                </a:ext>
              </a:extLst>
            </p:cNvPr>
            <p:cNvSpPr/>
            <p:nvPr/>
          </p:nvSpPr>
          <p:spPr>
            <a:xfrm>
              <a:off x="-49711793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94599F39-F04E-7118-F3B3-E1136B87FA9E}"/>
                </a:ext>
              </a:extLst>
            </p:cNvPr>
            <p:cNvSpPr/>
            <p:nvPr/>
          </p:nvSpPr>
          <p:spPr>
            <a:xfrm>
              <a:off x="-51574317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8C063FA7-D177-477A-B2B0-6E36915ACDD9}"/>
                </a:ext>
              </a:extLst>
            </p:cNvPr>
            <p:cNvSpPr/>
            <p:nvPr/>
          </p:nvSpPr>
          <p:spPr>
            <a:xfrm>
              <a:off x="-51505923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BAAD9BD7-7AC2-AAB4-7D0D-4E660EAD7F3E}"/>
                </a:ext>
              </a:extLst>
            </p:cNvPr>
            <p:cNvSpPr/>
            <p:nvPr/>
          </p:nvSpPr>
          <p:spPr>
            <a:xfrm>
              <a:off x="-49781396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7F181602-0E28-AB9A-FF83-58B7E4BCC946}"/>
                </a:ext>
              </a:extLst>
            </p:cNvPr>
            <p:cNvSpPr/>
            <p:nvPr/>
          </p:nvSpPr>
          <p:spPr>
            <a:xfrm>
              <a:off x="-49297801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7E04D8D4-03E0-0EBC-7FA3-BC1453A053E3}"/>
                </a:ext>
              </a:extLst>
            </p:cNvPr>
            <p:cNvSpPr/>
            <p:nvPr/>
          </p:nvSpPr>
          <p:spPr>
            <a:xfrm>
              <a:off x="-51298967" y="-880225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D483694C-6A7F-3677-FB9E-58BD0C232953}"/>
                </a:ext>
              </a:extLst>
            </p:cNvPr>
            <p:cNvSpPr/>
            <p:nvPr/>
          </p:nvSpPr>
          <p:spPr>
            <a:xfrm>
              <a:off x="-49160125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97664A9E-E5E5-8080-8008-BCCB78F324BF}"/>
                </a:ext>
              </a:extLst>
            </p:cNvPr>
            <p:cNvSpPr/>
            <p:nvPr/>
          </p:nvSpPr>
          <p:spPr>
            <a:xfrm>
              <a:off x="-51160325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2241050A-2531-8E5C-C134-202C40E8096B}"/>
                </a:ext>
              </a:extLst>
            </p:cNvPr>
            <p:cNvSpPr/>
            <p:nvPr/>
          </p:nvSpPr>
          <p:spPr>
            <a:xfrm>
              <a:off x="-51092011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457F5AAB-54C4-FEC0-D0F6-2DA5A4004A37}"/>
                </a:ext>
              </a:extLst>
            </p:cNvPr>
            <p:cNvSpPr/>
            <p:nvPr/>
          </p:nvSpPr>
          <p:spPr>
            <a:xfrm>
              <a:off x="-48883808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1B9C4AAF-9FA2-8C1D-A51F-E734685842B4}"/>
                </a:ext>
              </a:extLst>
            </p:cNvPr>
            <p:cNvSpPr/>
            <p:nvPr/>
          </p:nvSpPr>
          <p:spPr>
            <a:xfrm>
              <a:off x="-48849168" y="-515885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B2DEA073-B582-EAF9-3312-D11AE4B3DABD}"/>
                </a:ext>
              </a:extLst>
            </p:cNvPr>
            <p:cNvSpPr/>
            <p:nvPr/>
          </p:nvSpPr>
          <p:spPr>
            <a:xfrm>
              <a:off x="-50884974" y="-880225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34E7263F-5F8C-ECF8-0466-22BC7417C8B1}"/>
                </a:ext>
              </a:extLst>
            </p:cNvPr>
            <p:cNvSpPr/>
            <p:nvPr/>
          </p:nvSpPr>
          <p:spPr>
            <a:xfrm>
              <a:off x="-48746133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8717248D-6903-CD30-702A-059E8C84B367}"/>
                </a:ext>
              </a:extLst>
            </p:cNvPr>
            <p:cNvSpPr/>
            <p:nvPr/>
          </p:nvSpPr>
          <p:spPr>
            <a:xfrm>
              <a:off x="-50746332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8D1841B0-43D0-3C22-8796-1507C8BB88FB}"/>
                </a:ext>
              </a:extLst>
            </p:cNvPr>
            <p:cNvSpPr/>
            <p:nvPr/>
          </p:nvSpPr>
          <p:spPr>
            <a:xfrm>
              <a:off x="-50678018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BF98E655-DBFA-E956-4BA1-9B57EB66943A}"/>
                </a:ext>
              </a:extLst>
            </p:cNvPr>
            <p:cNvSpPr/>
            <p:nvPr/>
          </p:nvSpPr>
          <p:spPr>
            <a:xfrm>
              <a:off x="-48469815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C51DCBC9-9AD6-E800-D79E-05064C689274}"/>
                </a:ext>
              </a:extLst>
            </p:cNvPr>
            <p:cNvSpPr/>
            <p:nvPr/>
          </p:nvSpPr>
          <p:spPr>
            <a:xfrm>
              <a:off x="-49677153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EC3562FB-5E3A-6907-1880-2CDC06FCC8D7}"/>
                </a:ext>
              </a:extLst>
            </p:cNvPr>
            <p:cNvSpPr/>
            <p:nvPr/>
          </p:nvSpPr>
          <p:spPr>
            <a:xfrm>
              <a:off x="-48332140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083882CD-4C7D-4126-BCEC-07C19043E5CC}"/>
                </a:ext>
              </a:extLst>
            </p:cNvPr>
            <p:cNvSpPr/>
            <p:nvPr/>
          </p:nvSpPr>
          <p:spPr>
            <a:xfrm>
              <a:off x="-47090162" y="-76074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688D0572-51CC-B712-BD77-34EEFBEC2C0F}"/>
                </a:ext>
              </a:extLst>
            </p:cNvPr>
            <p:cNvSpPr/>
            <p:nvPr/>
          </p:nvSpPr>
          <p:spPr>
            <a:xfrm>
              <a:off x="-50332339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EA560591-A149-BF41-85E6-3CB7960DAAD0}"/>
                </a:ext>
              </a:extLst>
            </p:cNvPr>
            <p:cNvSpPr/>
            <p:nvPr/>
          </p:nvSpPr>
          <p:spPr>
            <a:xfrm>
              <a:off x="-48780854" y="-515885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D22A02B8-62C2-19DE-6844-3E58BAF2DCEA}"/>
                </a:ext>
              </a:extLst>
            </p:cNvPr>
            <p:cNvSpPr/>
            <p:nvPr/>
          </p:nvSpPr>
          <p:spPr>
            <a:xfrm>
              <a:off x="-46710890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E38A5042-7D09-09AF-006B-4823D9FB143D}"/>
                </a:ext>
              </a:extLst>
            </p:cNvPr>
            <p:cNvSpPr/>
            <p:nvPr/>
          </p:nvSpPr>
          <p:spPr>
            <a:xfrm>
              <a:off x="-48435175" y="-515885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40E9BEC3-78FD-7DEA-2F3F-CC176B8C2F9C}"/>
                </a:ext>
              </a:extLst>
            </p:cNvPr>
            <p:cNvSpPr/>
            <p:nvPr/>
          </p:nvSpPr>
          <p:spPr>
            <a:xfrm>
              <a:off x="-49918347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BCA0D680-27E8-BDE4-BB4E-38BC50736F3B}"/>
                </a:ext>
              </a:extLst>
            </p:cNvPr>
            <p:cNvSpPr/>
            <p:nvPr/>
          </p:nvSpPr>
          <p:spPr>
            <a:xfrm>
              <a:off x="-49850033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864C24AE-32F1-D058-7A6A-89853CD51157}"/>
                </a:ext>
              </a:extLst>
            </p:cNvPr>
            <p:cNvSpPr/>
            <p:nvPr/>
          </p:nvSpPr>
          <p:spPr>
            <a:xfrm>
              <a:off x="-52540220" y="-6532801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9E124690-4CE9-BCCA-861B-51D0844EE278}"/>
                </a:ext>
              </a:extLst>
            </p:cNvPr>
            <p:cNvSpPr/>
            <p:nvPr/>
          </p:nvSpPr>
          <p:spPr>
            <a:xfrm>
              <a:off x="-47538876" y="-515885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AD6DB3E5-DB60-7CC3-1CC6-973FE0ABAF90}"/>
                </a:ext>
              </a:extLst>
            </p:cNvPr>
            <p:cNvSpPr/>
            <p:nvPr/>
          </p:nvSpPr>
          <p:spPr>
            <a:xfrm>
              <a:off x="-47538876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0E2BECF9-55C2-87BF-6DE6-3DED9FC55E79}"/>
                </a:ext>
              </a:extLst>
            </p:cNvPr>
            <p:cNvSpPr/>
            <p:nvPr/>
          </p:nvSpPr>
          <p:spPr>
            <a:xfrm>
              <a:off x="-47607270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344814B9-13E6-C225-A19D-25B9BA5334ED}"/>
                </a:ext>
              </a:extLst>
            </p:cNvPr>
            <p:cNvSpPr/>
            <p:nvPr/>
          </p:nvSpPr>
          <p:spPr>
            <a:xfrm>
              <a:off x="-47745912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6E6BFC9C-1E1D-D73C-A14F-AEEFBA1A196C}"/>
                </a:ext>
              </a:extLst>
            </p:cNvPr>
            <p:cNvSpPr/>
            <p:nvPr/>
          </p:nvSpPr>
          <p:spPr>
            <a:xfrm>
              <a:off x="-49436040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D855E27C-4097-63B5-1DFA-B61DDE1158C8}"/>
                </a:ext>
              </a:extLst>
            </p:cNvPr>
            <p:cNvSpPr/>
            <p:nvPr/>
          </p:nvSpPr>
          <p:spPr>
            <a:xfrm>
              <a:off x="-49884270" y="-7906184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910971F8-82BA-EE6A-2DE1-39D9DB336970}"/>
                </a:ext>
              </a:extLst>
            </p:cNvPr>
            <p:cNvSpPr/>
            <p:nvPr/>
          </p:nvSpPr>
          <p:spPr>
            <a:xfrm>
              <a:off x="-48849168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4EF62600-3EB3-77FA-13FD-F0D81E5A7C13}"/>
                </a:ext>
              </a:extLst>
            </p:cNvPr>
            <p:cNvSpPr/>
            <p:nvPr/>
          </p:nvSpPr>
          <p:spPr>
            <a:xfrm>
              <a:off x="-47952868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1504391B-9E26-C8A4-B5A5-974B57080FBC}"/>
                </a:ext>
              </a:extLst>
            </p:cNvPr>
            <p:cNvSpPr/>
            <p:nvPr/>
          </p:nvSpPr>
          <p:spPr>
            <a:xfrm>
              <a:off x="-49194846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788E62E7-A332-A9AD-88B9-DF49B7FEF8D9}"/>
                </a:ext>
              </a:extLst>
            </p:cNvPr>
            <p:cNvSpPr/>
            <p:nvPr/>
          </p:nvSpPr>
          <p:spPr>
            <a:xfrm>
              <a:off x="-49263160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A8AEA4F5-369C-6E82-7D76-8D1CEEC1924D}"/>
                </a:ext>
              </a:extLst>
            </p:cNvPr>
            <p:cNvSpPr/>
            <p:nvPr/>
          </p:nvSpPr>
          <p:spPr>
            <a:xfrm>
              <a:off x="-49022047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7617F96B-06CE-EA16-1225-17FB8A3FE2CC}"/>
                </a:ext>
              </a:extLst>
            </p:cNvPr>
            <p:cNvSpPr/>
            <p:nvPr/>
          </p:nvSpPr>
          <p:spPr>
            <a:xfrm>
              <a:off x="-48608055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3B8DD6F0-83C2-4E42-7E49-25CDC8AADEF6}"/>
                </a:ext>
              </a:extLst>
            </p:cNvPr>
            <p:cNvSpPr/>
            <p:nvPr/>
          </p:nvSpPr>
          <p:spPr>
            <a:xfrm>
              <a:off x="-48021263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8E982BA7-BBF1-51BC-61CE-4FF6A44AD282}"/>
                </a:ext>
              </a:extLst>
            </p:cNvPr>
            <p:cNvSpPr/>
            <p:nvPr/>
          </p:nvSpPr>
          <p:spPr>
            <a:xfrm>
              <a:off x="-49608839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B6310925-CE0B-12E5-8BF1-8014DAB508F6}"/>
                </a:ext>
              </a:extLst>
            </p:cNvPr>
            <p:cNvSpPr/>
            <p:nvPr/>
          </p:nvSpPr>
          <p:spPr>
            <a:xfrm>
              <a:off x="-48159905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B789D777-3326-556F-6B00-52C38471D205}"/>
                </a:ext>
              </a:extLst>
            </p:cNvPr>
            <p:cNvSpPr/>
            <p:nvPr/>
          </p:nvSpPr>
          <p:spPr>
            <a:xfrm>
              <a:off x="-49677153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891B5878-DB1B-C277-FBA7-1455C5B905CA}"/>
                </a:ext>
              </a:extLst>
            </p:cNvPr>
            <p:cNvSpPr/>
            <p:nvPr/>
          </p:nvSpPr>
          <p:spPr>
            <a:xfrm>
              <a:off x="-48366861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90070531-38C1-0E4E-A9AB-18D2916ED246}"/>
                </a:ext>
              </a:extLst>
            </p:cNvPr>
            <p:cNvSpPr/>
            <p:nvPr/>
          </p:nvSpPr>
          <p:spPr>
            <a:xfrm>
              <a:off x="-48194062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E1985173-E06C-3C5A-9821-814B4BCC2FE6}"/>
                </a:ext>
              </a:extLst>
            </p:cNvPr>
            <p:cNvSpPr/>
            <p:nvPr/>
          </p:nvSpPr>
          <p:spPr>
            <a:xfrm>
              <a:off x="-48435175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489779A2-029D-E6DA-2B33-B3FA669BEB6A}"/>
                </a:ext>
              </a:extLst>
            </p:cNvPr>
            <p:cNvSpPr/>
            <p:nvPr/>
          </p:nvSpPr>
          <p:spPr>
            <a:xfrm>
              <a:off x="-53230207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AF4F3344-17B8-D69A-3FE5-0A64187337F1}"/>
                </a:ext>
              </a:extLst>
            </p:cNvPr>
            <p:cNvSpPr/>
            <p:nvPr/>
          </p:nvSpPr>
          <p:spPr>
            <a:xfrm>
              <a:off x="-53161893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107002A0-504E-CE02-F27A-6F4110F96494}"/>
                </a:ext>
              </a:extLst>
            </p:cNvPr>
            <p:cNvSpPr/>
            <p:nvPr/>
          </p:nvSpPr>
          <p:spPr>
            <a:xfrm>
              <a:off x="-50436824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F602D27F-9638-4A61-E015-616FC0490FAB}"/>
                </a:ext>
              </a:extLst>
            </p:cNvPr>
            <p:cNvSpPr/>
            <p:nvPr/>
          </p:nvSpPr>
          <p:spPr>
            <a:xfrm>
              <a:off x="-50505138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D17BF313-7BA6-557F-440B-0430AA796BAF}"/>
                </a:ext>
              </a:extLst>
            </p:cNvPr>
            <p:cNvSpPr/>
            <p:nvPr/>
          </p:nvSpPr>
          <p:spPr>
            <a:xfrm>
              <a:off x="-47780069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A4D82959-F5DF-711B-22B8-7A3275CDE10F}"/>
                </a:ext>
              </a:extLst>
            </p:cNvPr>
            <p:cNvSpPr/>
            <p:nvPr/>
          </p:nvSpPr>
          <p:spPr>
            <a:xfrm>
              <a:off x="-47711755" y="-880249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439C2109-212C-7063-6658-25192FCAB818}"/>
                </a:ext>
              </a:extLst>
            </p:cNvPr>
            <p:cNvSpPr/>
            <p:nvPr/>
          </p:nvSpPr>
          <p:spPr>
            <a:xfrm>
              <a:off x="-52781816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3A389116-ADB7-1EC6-A900-8BB5117A5E86}"/>
                </a:ext>
              </a:extLst>
            </p:cNvPr>
            <p:cNvSpPr/>
            <p:nvPr/>
          </p:nvSpPr>
          <p:spPr>
            <a:xfrm>
              <a:off x="-52816295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B14ABCD6-0587-E8B1-2D5E-42A9E7971C35}"/>
                </a:ext>
              </a:extLst>
            </p:cNvPr>
            <p:cNvSpPr/>
            <p:nvPr/>
          </p:nvSpPr>
          <p:spPr>
            <a:xfrm>
              <a:off x="-48780854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DF19ABD8-E0C0-27F4-402D-DC3C986CD051}"/>
                </a:ext>
              </a:extLst>
            </p:cNvPr>
            <p:cNvSpPr/>
            <p:nvPr/>
          </p:nvSpPr>
          <p:spPr>
            <a:xfrm>
              <a:off x="-48849168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1710F794-3A3A-65E7-3EB9-52ED72E550C7}"/>
                </a:ext>
              </a:extLst>
            </p:cNvPr>
            <p:cNvSpPr/>
            <p:nvPr/>
          </p:nvSpPr>
          <p:spPr>
            <a:xfrm>
              <a:off x="-52747901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D05DCDEB-BAB7-34D0-952A-EE7EA112A6A8}"/>
                </a:ext>
              </a:extLst>
            </p:cNvPr>
            <p:cNvSpPr/>
            <p:nvPr/>
          </p:nvSpPr>
          <p:spPr>
            <a:xfrm>
              <a:off x="-52402303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B0E0A8DE-877A-3012-1A44-E5A3FD1186D5}"/>
                </a:ext>
              </a:extLst>
            </p:cNvPr>
            <p:cNvSpPr/>
            <p:nvPr/>
          </p:nvSpPr>
          <p:spPr>
            <a:xfrm>
              <a:off x="-52367823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9A041F55-AE0B-EFC0-7367-2A111E3CC91F}"/>
                </a:ext>
              </a:extLst>
            </p:cNvPr>
            <p:cNvSpPr/>
            <p:nvPr/>
          </p:nvSpPr>
          <p:spPr>
            <a:xfrm>
              <a:off x="-52333908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16A97A9C-FDC9-A9A2-823E-59D04935DA23}"/>
                </a:ext>
              </a:extLst>
            </p:cNvPr>
            <p:cNvSpPr/>
            <p:nvPr/>
          </p:nvSpPr>
          <p:spPr>
            <a:xfrm>
              <a:off x="-51988310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4CF0E12A-A94D-ECA3-437A-086A62709D16}"/>
                </a:ext>
              </a:extLst>
            </p:cNvPr>
            <p:cNvSpPr/>
            <p:nvPr/>
          </p:nvSpPr>
          <p:spPr>
            <a:xfrm>
              <a:off x="-50850817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E62B1F82-795C-7BEE-0F1A-A944E29E2418}"/>
                </a:ext>
              </a:extLst>
            </p:cNvPr>
            <p:cNvSpPr/>
            <p:nvPr/>
          </p:nvSpPr>
          <p:spPr>
            <a:xfrm>
              <a:off x="-49194846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CAB9BDCB-6AB6-2B6E-DEF2-EFC04796A141}"/>
                </a:ext>
              </a:extLst>
            </p:cNvPr>
            <p:cNvSpPr/>
            <p:nvPr/>
          </p:nvSpPr>
          <p:spPr>
            <a:xfrm>
              <a:off x="-51919915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D906ADAA-CEEE-563D-FD62-5FA58E43AFF7}"/>
                </a:ext>
              </a:extLst>
            </p:cNvPr>
            <p:cNvSpPr/>
            <p:nvPr/>
          </p:nvSpPr>
          <p:spPr>
            <a:xfrm>
              <a:off x="-51574317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6D58238D-9097-4D25-C75E-080A951DA765}"/>
                </a:ext>
              </a:extLst>
            </p:cNvPr>
            <p:cNvSpPr/>
            <p:nvPr/>
          </p:nvSpPr>
          <p:spPr>
            <a:xfrm>
              <a:off x="-49470278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A415B45B-5A03-362A-DE4C-E1FEED05BC02}"/>
                </a:ext>
              </a:extLst>
            </p:cNvPr>
            <p:cNvSpPr/>
            <p:nvPr/>
          </p:nvSpPr>
          <p:spPr>
            <a:xfrm>
              <a:off x="-51505923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3BEE0C61-0A4E-9EF2-59BD-868C62486DBA}"/>
                </a:ext>
              </a:extLst>
            </p:cNvPr>
            <p:cNvSpPr/>
            <p:nvPr/>
          </p:nvSpPr>
          <p:spPr>
            <a:xfrm>
              <a:off x="-50919131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5F6E3AA0-0E84-DBC6-704F-0EBC37270756}"/>
                </a:ext>
              </a:extLst>
            </p:cNvPr>
            <p:cNvSpPr/>
            <p:nvPr/>
          </p:nvSpPr>
          <p:spPr>
            <a:xfrm>
              <a:off x="-49608839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064CE2ED-CFC1-5AAA-E69B-D84CCA1F60F3}"/>
                </a:ext>
              </a:extLst>
            </p:cNvPr>
            <p:cNvSpPr/>
            <p:nvPr/>
          </p:nvSpPr>
          <p:spPr>
            <a:xfrm>
              <a:off x="-49677153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AE8029A5-8970-FD5A-E75E-672F0A602088}"/>
                </a:ext>
              </a:extLst>
            </p:cNvPr>
            <p:cNvSpPr/>
            <p:nvPr/>
          </p:nvSpPr>
          <p:spPr>
            <a:xfrm>
              <a:off x="-51540402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5C95B4E8-5886-08AF-A06B-476646A167AB}"/>
                </a:ext>
              </a:extLst>
            </p:cNvPr>
            <p:cNvSpPr/>
            <p:nvPr/>
          </p:nvSpPr>
          <p:spPr>
            <a:xfrm>
              <a:off x="-51160325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B7A533E5-3212-C043-76EC-F617084C3D4E}"/>
                </a:ext>
              </a:extLst>
            </p:cNvPr>
            <p:cNvSpPr/>
            <p:nvPr/>
          </p:nvSpPr>
          <p:spPr>
            <a:xfrm>
              <a:off x="-51092011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7860425E-7A1B-0692-0C20-DC2D2D1393B9}"/>
                </a:ext>
              </a:extLst>
            </p:cNvPr>
            <p:cNvSpPr/>
            <p:nvPr/>
          </p:nvSpPr>
          <p:spPr>
            <a:xfrm>
              <a:off x="-49884270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6ABD7F56-F985-AA12-51C2-B43AC465B4B5}"/>
                </a:ext>
              </a:extLst>
            </p:cNvPr>
            <p:cNvSpPr/>
            <p:nvPr/>
          </p:nvSpPr>
          <p:spPr>
            <a:xfrm>
              <a:off x="-50022832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4C026516-7EC8-E97E-12A8-09B22F7BD4E8}"/>
                </a:ext>
              </a:extLst>
            </p:cNvPr>
            <p:cNvSpPr/>
            <p:nvPr/>
          </p:nvSpPr>
          <p:spPr>
            <a:xfrm>
              <a:off x="-50091146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B97F4199-98B7-077B-19FC-3628B0376A43}"/>
                </a:ext>
              </a:extLst>
            </p:cNvPr>
            <p:cNvSpPr/>
            <p:nvPr/>
          </p:nvSpPr>
          <p:spPr>
            <a:xfrm>
              <a:off x="-51126409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F2FC22BE-AD69-3E96-C4BE-F5162151C82A}"/>
                </a:ext>
              </a:extLst>
            </p:cNvPr>
            <p:cNvSpPr/>
            <p:nvPr/>
          </p:nvSpPr>
          <p:spPr>
            <a:xfrm>
              <a:off x="-50746332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FAB0A7C0-359D-95AE-EDA8-B9BBB94D9665}"/>
                </a:ext>
              </a:extLst>
            </p:cNvPr>
            <p:cNvSpPr/>
            <p:nvPr/>
          </p:nvSpPr>
          <p:spPr>
            <a:xfrm>
              <a:off x="-50678018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E80CD419-96D3-AAA3-B16C-298CCFA683FB}"/>
                </a:ext>
              </a:extLst>
            </p:cNvPr>
            <p:cNvSpPr/>
            <p:nvPr/>
          </p:nvSpPr>
          <p:spPr>
            <a:xfrm>
              <a:off x="-51264810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72026D90-D667-542D-13EA-6B592847B18F}"/>
                </a:ext>
              </a:extLst>
            </p:cNvPr>
            <p:cNvSpPr/>
            <p:nvPr/>
          </p:nvSpPr>
          <p:spPr>
            <a:xfrm>
              <a:off x="-50298263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1A8B846F-CE73-471C-13AF-40AF11EEC023}"/>
                </a:ext>
              </a:extLst>
            </p:cNvPr>
            <p:cNvSpPr/>
            <p:nvPr/>
          </p:nvSpPr>
          <p:spPr>
            <a:xfrm>
              <a:off x="-50505138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1B4B02EA-CA9B-7D98-215C-E57E8EB5F1E3}"/>
                </a:ext>
              </a:extLst>
            </p:cNvPr>
            <p:cNvSpPr/>
            <p:nvPr/>
          </p:nvSpPr>
          <p:spPr>
            <a:xfrm>
              <a:off x="-50712417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B089AC60-D299-C1C3-3070-26C6D0214EDF}"/>
                </a:ext>
              </a:extLst>
            </p:cNvPr>
            <p:cNvSpPr/>
            <p:nvPr/>
          </p:nvSpPr>
          <p:spPr>
            <a:xfrm>
              <a:off x="-50332339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B9F85311-0EB1-47CE-9B5C-362B0E1F728D}"/>
                </a:ext>
              </a:extLst>
            </p:cNvPr>
            <p:cNvSpPr/>
            <p:nvPr/>
          </p:nvSpPr>
          <p:spPr>
            <a:xfrm>
              <a:off x="-49263160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7487EF29-5B8A-0CBF-C27E-73DF6513D930}"/>
                </a:ext>
              </a:extLst>
            </p:cNvPr>
            <p:cNvSpPr/>
            <p:nvPr/>
          </p:nvSpPr>
          <p:spPr>
            <a:xfrm>
              <a:off x="-51333124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5FC53040-BDE6-814B-B06E-90C90C726F46}"/>
                </a:ext>
              </a:extLst>
            </p:cNvPr>
            <p:cNvSpPr/>
            <p:nvPr/>
          </p:nvSpPr>
          <p:spPr>
            <a:xfrm>
              <a:off x="-50712256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04EA6AF5-DF05-C065-467B-D0E0B3F0CF62}"/>
                </a:ext>
              </a:extLst>
            </p:cNvPr>
            <p:cNvSpPr/>
            <p:nvPr/>
          </p:nvSpPr>
          <p:spPr>
            <a:xfrm>
              <a:off x="-50264025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C3545183-1CFF-11FD-C88A-BE5D9D64DA12}"/>
                </a:ext>
              </a:extLst>
            </p:cNvPr>
            <p:cNvSpPr/>
            <p:nvPr/>
          </p:nvSpPr>
          <p:spPr>
            <a:xfrm>
              <a:off x="-50298424" y="-874303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159F0EA8-CB68-B990-ED59-1219B422B70E}"/>
                </a:ext>
              </a:extLst>
            </p:cNvPr>
            <p:cNvSpPr/>
            <p:nvPr/>
          </p:nvSpPr>
          <p:spPr>
            <a:xfrm>
              <a:off x="-50919131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8B9D1373-EAD5-FD6B-CE2F-CD7317E33592}"/>
                </a:ext>
              </a:extLst>
            </p:cNvPr>
            <p:cNvSpPr/>
            <p:nvPr/>
          </p:nvSpPr>
          <p:spPr>
            <a:xfrm>
              <a:off x="-51126248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34020D25-A157-099C-0801-23EB31F3DD4A}"/>
                </a:ext>
              </a:extLst>
            </p:cNvPr>
            <p:cNvSpPr/>
            <p:nvPr/>
          </p:nvSpPr>
          <p:spPr>
            <a:xfrm>
              <a:off x="-52161109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882BD07D-AB15-E691-EA99-7244C8215984}"/>
                </a:ext>
              </a:extLst>
            </p:cNvPr>
            <p:cNvSpPr/>
            <p:nvPr/>
          </p:nvSpPr>
          <p:spPr>
            <a:xfrm>
              <a:off x="-51333124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4B3D13AA-90FC-CEA7-68E8-98EA478F0A1B}"/>
                </a:ext>
              </a:extLst>
            </p:cNvPr>
            <p:cNvSpPr/>
            <p:nvPr/>
          </p:nvSpPr>
          <p:spPr>
            <a:xfrm>
              <a:off x="-49850033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F142AC91-67B5-DDAF-26E8-1460C7CFAC6C}"/>
                </a:ext>
              </a:extLst>
            </p:cNvPr>
            <p:cNvSpPr/>
            <p:nvPr/>
          </p:nvSpPr>
          <p:spPr>
            <a:xfrm>
              <a:off x="-48883808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69CA4FBF-57DF-8BAA-5484-801869F6B3C6}"/>
                </a:ext>
              </a:extLst>
            </p:cNvPr>
            <p:cNvSpPr/>
            <p:nvPr/>
          </p:nvSpPr>
          <p:spPr>
            <a:xfrm>
              <a:off x="-51540241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403B4B90-86AF-69B5-2531-573CF55BD676}"/>
                </a:ext>
              </a:extLst>
            </p:cNvPr>
            <p:cNvSpPr/>
            <p:nvPr/>
          </p:nvSpPr>
          <p:spPr>
            <a:xfrm>
              <a:off x="-51747116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7D3040C5-5B24-A6D8-7F67-CB8011922499}"/>
                </a:ext>
              </a:extLst>
            </p:cNvPr>
            <p:cNvSpPr/>
            <p:nvPr/>
          </p:nvSpPr>
          <p:spPr>
            <a:xfrm>
              <a:off x="-49436040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0D936E9E-6F9D-E05B-38BB-EBA9BF96020A}"/>
                </a:ext>
              </a:extLst>
            </p:cNvPr>
            <p:cNvSpPr/>
            <p:nvPr/>
          </p:nvSpPr>
          <p:spPr>
            <a:xfrm>
              <a:off x="-52161109" y="-826507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72C96148-3506-439C-11A7-A8F4B449C7D2}"/>
                </a:ext>
              </a:extLst>
            </p:cNvPr>
            <p:cNvSpPr/>
            <p:nvPr/>
          </p:nvSpPr>
          <p:spPr>
            <a:xfrm>
              <a:off x="-52575102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C4286245-10B8-47AC-2356-CCFE21AA33DF}"/>
                </a:ext>
              </a:extLst>
            </p:cNvPr>
            <p:cNvSpPr/>
            <p:nvPr/>
          </p:nvSpPr>
          <p:spPr>
            <a:xfrm>
              <a:off x="-48746133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DC443567-7628-5AC5-4E18-89C2A676CF0E}"/>
                </a:ext>
              </a:extLst>
            </p:cNvPr>
            <p:cNvSpPr/>
            <p:nvPr/>
          </p:nvSpPr>
          <p:spPr>
            <a:xfrm>
              <a:off x="-49401077" y="-8742877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D53AECCF-6403-3A6C-2EC3-9F47DD90F53D}"/>
                </a:ext>
              </a:extLst>
            </p:cNvPr>
            <p:cNvSpPr/>
            <p:nvPr/>
          </p:nvSpPr>
          <p:spPr>
            <a:xfrm>
              <a:off x="-52368065" y="-8265480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EF7D5E13-0AE9-410B-3188-FA462552A5B7}"/>
                </a:ext>
              </a:extLst>
            </p:cNvPr>
            <p:cNvSpPr/>
            <p:nvPr/>
          </p:nvSpPr>
          <p:spPr>
            <a:xfrm>
              <a:off x="-49022047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208C3249-CA88-88F0-9E8F-D6665573EF3C}"/>
                </a:ext>
              </a:extLst>
            </p:cNvPr>
            <p:cNvSpPr/>
            <p:nvPr/>
          </p:nvSpPr>
          <p:spPr>
            <a:xfrm>
              <a:off x="-47573355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20EAB743-D4D6-5C45-3635-65691BFE4C8F}"/>
                </a:ext>
              </a:extLst>
            </p:cNvPr>
            <p:cNvSpPr/>
            <p:nvPr/>
          </p:nvSpPr>
          <p:spPr>
            <a:xfrm>
              <a:off x="-52989094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7EB43859-5474-1E5A-5D26-272E3ED993AD}"/>
                </a:ext>
              </a:extLst>
            </p:cNvPr>
            <p:cNvSpPr/>
            <p:nvPr/>
          </p:nvSpPr>
          <p:spPr>
            <a:xfrm>
              <a:off x="-50091146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77908D6C-F278-8007-4A8D-C997872A170F}"/>
                </a:ext>
              </a:extLst>
            </p:cNvPr>
            <p:cNvSpPr/>
            <p:nvPr/>
          </p:nvSpPr>
          <p:spPr>
            <a:xfrm>
              <a:off x="-50884652" y="-916098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3D20345B-6339-3B77-276C-2C23A3993A5F}"/>
                </a:ext>
              </a:extLst>
            </p:cNvPr>
            <p:cNvSpPr/>
            <p:nvPr/>
          </p:nvSpPr>
          <p:spPr>
            <a:xfrm>
              <a:off x="-53057408" y="-659241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43335952-CF78-8225-4621-947AC3F611EE}"/>
                </a:ext>
              </a:extLst>
            </p:cNvPr>
            <p:cNvSpPr/>
            <p:nvPr/>
          </p:nvSpPr>
          <p:spPr>
            <a:xfrm>
              <a:off x="-47987348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84DDA05D-5F11-0E8A-ED8A-ACFA9446C5A2}"/>
                </a:ext>
              </a:extLst>
            </p:cNvPr>
            <p:cNvSpPr/>
            <p:nvPr/>
          </p:nvSpPr>
          <p:spPr>
            <a:xfrm>
              <a:off x="-48401340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B6C84157-58D0-4672-9212-02A01D365AF1}"/>
                </a:ext>
              </a:extLst>
            </p:cNvPr>
            <p:cNvSpPr/>
            <p:nvPr/>
          </p:nvSpPr>
          <p:spPr>
            <a:xfrm>
              <a:off x="-47400637" y="-503970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6DD31F62-A3F1-B8D2-83D5-DE816464A892}"/>
                </a:ext>
              </a:extLst>
            </p:cNvPr>
            <p:cNvSpPr/>
            <p:nvPr/>
          </p:nvSpPr>
          <p:spPr>
            <a:xfrm>
              <a:off x="-48469815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6B510AAF-E25E-4916-DF55-DEB394067A44}"/>
                </a:ext>
              </a:extLst>
            </p:cNvPr>
            <p:cNvSpPr/>
            <p:nvPr/>
          </p:nvSpPr>
          <p:spPr>
            <a:xfrm>
              <a:off x="-51092011" y="-916122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D0097B3D-84F1-7260-E820-AC389DF7BA74}"/>
                </a:ext>
              </a:extLst>
            </p:cNvPr>
            <p:cNvSpPr/>
            <p:nvPr/>
          </p:nvSpPr>
          <p:spPr>
            <a:xfrm>
              <a:off x="-48608055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0D642963-144F-B3DA-58BC-E3C40F6DF2B8}"/>
                </a:ext>
              </a:extLst>
            </p:cNvPr>
            <p:cNvSpPr/>
            <p:nvPr/>
          </p:nvSpPr>
          <p:spPr>
            <a:xfrm>
              <a:off x="-49228681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9F3F74A8-5A3A-7B78-F47D-9CAFBF762A8D}"/>
                </a:ext>
              </a:extLst>
            </p:cNvPr>
            <p:cNvSpPr/>
            <p:nvPr/>
          </p:nvSpPr>
          <p:spPr>
            <a:xfrm>
              <a:off x="-49642674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D4E303DC-E271-5D26-AF70-57CA77474E69}"/>
                </a:ext>
              </a:extLst>
            </p:cNvPr>
            <p:cNvSpPr/>
            <p:nvPr/>
          </p:nvSpPr>
          <p:spPr>
            <a:xfrm>
              <a:off x="-50056666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5147CC8F-A7E1-ACA3-053A-6301D1780025}"/>
                </a:ext>
              </a:extLst>
            </p:cNvPr>
            <p:cNvSpPr/>
            <p:nvPr/>
          </p:nvSpPr>
          <p:spPr>
            <a:xfrm>
              <a:off x="-48229105" y="-8742877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E389D7C7-5D2E-C9B2-4F73-FC68ACE60ED7}"/>
                </a:ext>
              </a:extLst>
            </p:cNvPr>
            <p:cNvSpPr/>
            <p:nvPr/>
          </p:nvSpPr>
          <p:spPr>
            <a:xfrm>
              <a:off x="-50505138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C02B91FF-B6C5-A29C-D8EF-3DBB2395B06E}"/>
                </a:ext>
              </a:extLst>
            </p:cNvPr>
            <p:cNvSpPr/>
            <p:nvPr/>
          </p:nvSpPr>
          <p:spPr>
            <a:xfrm>
              <a:off x="-47366077" y="-748848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B5DBC625-F280-9A40-06CE-7CC44AB725E0}"/>
                </a:ext>
              </a:extLst>
            </p:cNvPr>
            <p:cNvSpPr/>
            <p:nvPr/>
          </p:nvSpPr>
          <p:spPr>
            <a:xfrm>
              <a:off x="-50470659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4AC0264A-5690-A826-EDB3-C24C0DA20BC3}"/>
                </a:ext>
              </a:extLst>
            </p:cNvPr>
            <p:cNvSpPr/>
            <p:nvPr/>
          </p:nvSpPr>
          <p:spPr>
            <a:xfrm>
              <a:off x="-53334451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79F0D95B-2559-8710-A2B8-51068702D5D3}"/>
                </a:ext>
              </a:extLst>
            </p:cNvPr>
            <p:cNvSpPr/>
            <p:nvPr/>
          </p:nvSpPr>
          <p:spPr>
            <a:xfrm>
              <a:off x="-50884652" y="-8324530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D60456CA-6284-14CA-99BB-C0F8B093AAE8}"/>
                </a:ext>
              </a:extLst>
            </p:cNvPr>
            <p:cNvSpPr/>
            <p:nvPr/>
          </p:nvSpPr>
          <p:spPr>
            <a:xfrm>
              <a:off x="-53195809" y="-742846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C6BFD061-205A-25FB-4128-BA936F7CB658}"/>
                </a:ext>
              </a:extLst>
            </p:cNvPr>
            <p:cNvSpPr/>
            <p:nvPr/>
          </p:nvSpPr>
          <p:spPr>
            <a:xfrm>
              <a:off x="-46986644" y="-503970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EB4FFEDA-EA9F-308B-32F0-0B97F7ADFCCC}"/>
                </a:ext>
              </a:extLst>
            </p:cNvPr>
            <p:cNvSpPr/>
            <p:nvPr/>
          </p:nvSpPr>
          <p:spPr>
            <a:xfrm>
              <a:off x="-49401239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F03C7075-8AC4-2513-3176-BD1D5F1CCEF2}"/>
                </a:ext>
              </a:extLst>
            </p:cNvPr>
            <p:cNvSpPr/>
            <p:nvPr/>
          </p:nvSpPr>
          <p:spPr>
            <a:xfrm>
              <a:off x="-51298644" y="-916098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798DFDDA-F78A-68B9-3C2B-40BAE4901551}"/>
                </a:ext>
              </a:extLst>
            </p:cNvPr>
            <p:cNvSpPr/>
            <p:nvPr/>
          </p:nvSpPr>
          <p:spPr>
            <a:xfrm>
              <a:off x="-52747901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D395F7A5-3DBD-6153-A7DD-1CD13119FFC4}"/>
                </a:ext>
              </a:extLst>
            </p:cNvPr>
            <p:cNvSpPr/>
            <p:nvPr/>
          </p:nvSpPr>
          <p:spPr>
            <a:xfrm>
              <a:off x="-51368167" y="-8324853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ED5917CF-E5AC-FF89-63D8-EA1D33F93B2E}"/>
                </a:ext>
              </a:extLst>
            </p:cNvPr>
            <p:cNvSpPr/>
            <p:nvPr/>
          </p:nvSpPr>
          <p:spPr>
            <a:xfrm>
              <a:off x="-49815231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5DA79D08-C05B-F71C-7A75-0A388EAC30D8}"/>
                </a:ext>
              </a:extLst>
            </p:cNvPr>
            <p:cNvSpPr/>
            <p:nvPr/>
          </p:nvSpPr>
          <p:spPr>
            <a:xfrm>
              <a:off x="-52920458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26C5F847-3DD0-81DF-B8CB-E17B38B25F75}"/>
                </a:ext>
              </a:extLst>
            </p:cNvPr>
            <p:cNvSpPr/>
            <p:nvPr/>
          </p:nvSpPr>
          <p:spPr>
            <a:xfrm>
              <a:off x="-50229224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65708B5C-C9A6-F83B-F3E5-7BF9294DCCCE}"/>
                </a:ext>
              </a:extLst>
            </p:cNvPr>
            <p:cNvSpPr/>
            <p:nvPr/>
          </p:nvSpPr>
          <p:spPr>
            <a:xfrm>
              <a:off x="-52402303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4B27230A-D0A2-94C7-2BBF-79E1D2ECFAF3}"/>
                </a:ext>
              </a:extLst>
            </p:cNvPr>
            <p:cNvSpPr/>
            <p:nvPr/>
          </p:nvSpPr>
          <p:spPr>
            <a:xfrm>
              <a:off x="-52333908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CDE19C11-9709-8067-F1F0-EB8996BF7ED9}"/>
                </a:ext>
              </a:extLst>
            </p:cNvPr>
            <p:cNvSpPr/>
            <p:nvPr/>
          </p:nvSpPr>
          <p:spPr>
            <a:xfrm>
              <a:off x="-49297801" y="-49794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ADEDE40C-DA4A-1056-56C2-C5772FBF218D}"/>
                </a:ext>
              </a:extLst>
            </p:cNvPr>
            <p:cNvSpPr/>
            <p:nvPr/>
          </p:nvSpPr>
          <p:spPr>
            <a:xfrm>
              <a:off x="-50643216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73C24536-B215-5F28-D699-92A519CA9457}"/>
                </a:ext>
              </a:extLst>
            </p:cNvPr>
            <p:cNvSpPr/>
            <p:nvPr/>
          </p:nvSpPr>
          <p:spPr>
            <a:xfrm>
              <a:off x="-49160125" y="-49794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CD9832D3-E2E4-EC1A-2FB7-0183B4A4227C}"/>
                </a:ext>
              </a:extLst>
            </p:cNvPr>
            <p:cNvSpPr/>
            <p:nvPr/>
          </p:nvSpPr>
          <p:spPr>
            <a:xfrm>
              <a:off x="-51057209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2693A3B7-CC30-4B29-9EEA-2CF3BC3084B6}"/>
                </a:ext>
              </a:extLst>
            </p:cNvPr>
            <p:cNvSpPr/>
            <p:nvPr/>
          </p:nvSpPr>
          <p:spPr>
            <a:xfrm>
              <a:off x="-51988310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CC34C44A-C3F0-2BF2-4F3D-3A506B9D4522}"/>
                </a:ext>
              </a:extLst>
            </p:cNvPr>
            <p:cNvSpPr/>
            <p:nvPr/>
          </p:nvSpPr>
          <p:spPr>
            <a:xfrm>
              <a:off x="-51919996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87791482-E11F-A587-EA3F-E9806D68A441}"/>
                </a:ext>
              </a:extLst>
            </p:cNvPr>
            <p:cNvSpPr/>
            <p:nvPr/>
          </p:nvSpPr>
          <p:spPr>
            <a:xfrm>
              <a:off x="-52781816" y="-742846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3C553063-B415-1138-FB98-6C0EAE1850EF}"/>
                </a:ext>
              </a:extLst>
            </p:cNvPr>
            <p:cNvSpPr/>
            <p:nvPr/>
          </p:nvSpPr>
          <p:spPr>
            <a:xfrm>
              <a:off x="-48332140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52F75A57-1E0D-E123-3C85-B2E891E6A9DC}"/>
                </a:ext>
              </a:extLst>
            </p:cNvPr>
            <p:cNvSpPr/>
            <p:nvPr/>
          </p:nvSpPr>
          <p:spPr>
            <a:xfrm>
              <a:off x="-52299187" y="-671140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AB4EA897-162B-5605-76FB-35C209D97509}"/>
                </a:ext>
              </a:extLst>
            </p:cNvPr>
            <p:cNvSpPr/>
            <p:nvPr/>
          </p:nvSpPr>
          <p:spPr>
            <a:xfrm>
              <a:off x="-52436862" y="-671132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D75C2315-5F40-A70F-FB82-09D9F82D96AF}"/>
                </a:ext>
              </a:extLst>
            </p:cNvPr>
            <p:cNvSpPr/>
            <p:nvPr/>
          </p:nvSpPr>
          <p:spPr>
            <a:xfrm>
              <a:off x="-51574317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660F6019-7E4D-76CD-A239-BE388484BA51}"/>
                </a:ext>
              </a:extLst>
            </p:cNvPr>
            <p:cNvSpPr/>
            <p:nvPr/>
          </p:nvSpPr>
          <p:spPr>
            <a:xfrm>
              <a:off x="-51506003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F748EFC8-B923-1B68-449C-BB5EA759C42B}"/>
                </a:ext>
              </a:extLst>
            </p:cNvPr>
            <p:cNvSpPr/>
            <p:nvPr/>
          </p:nvSpPr>
          <p:spPr>
            <a:xfrm>
              <a:off x="-47090162" y="-49794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0235AF29-B93C-17C3-AB96-67084F1932DF}"/>
                </a:ext>
              </a:extLst>
            </p:cNvPr>
            <p:cNvSpPr/>
            <p:nvPr/>
          </p:nvSpPr>
          <p:spPr>
            <a:xfrm>
              <a:off x="-52540220" y="-8324853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ABB587DC-0263-B2C1-BCC9-15A7C93E7BF3}"/>
                </a:ext>
              </a:extLst>
            </p:cNvPr>
            <p:cNvSpPr/>
            <p:nvPr/>
          </p:nvSpPr>
          <p:spPr>
            <a:xfrm>
              <a:off x="-52850855" y="-671132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E945147E-F987-19BA-2FBE-865F209B6518}"/>
                </a:ext>
              </a:extLst>
            </p:cNvPr>
            <p:cNvSpPr/>
            <p:nvPr/>
          </p:nvSpPr>
          <p:spPr>
            <a:xfrm>
              <a:off x="-47538876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B0C0DE1B-1820-9B46-E43F-9EDAF10C4349}"/>
                </a:ext>
              </a:extLst>
            </p:cNvPr>
            <p:cNvSpPr/>
            <p:nvPr/>
          </p:nvSpPr>
          <p:spPr>
            <a:xfrm>
              <a:off x="-51160325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BB305EC6-3F48-E308-12F9-A1DE52C8C440}"/>
                </a:ext>
              </a:extLst>
            </p:cNvPr>
            <p:cNvSpPr/>
            <p:nvPr/>
          </p:nvSpPr>
          <p:spPr>
            <a:xfrm>
              <a:off x="-51092011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438EFB04-E6A8-97D3-CDD7-D26828652BB3}"/>
                </a:ext>
              </a:extLst>
            </p:cNvPr>
            <p:cNvSpPr/>
            <p:nvPr/>
          </p:nvSpPr>
          <p:spPr>
            <a:xfrm>
              <a:off x="-53264848" y="-671132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7863E71A-F532-95E6-3FCC-E9438322A647}"/>
                </a:ext>
              </a:extLst>
            </p:cNvPr>
            <p:cNvSpPr/>
            <p:nvPr/>
          </p:nvSpPr>
          <p:spPr>
            <a:xfrm>
              <a:off x="-48469815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DA6F05E1-81F5-AC4D-D574-EC5D04135E43}"/>
                </a:ext>
              </a:extLst>
            </p:cNvPr>
            <p:cNvSpPr/>
            <p:nvPr/>
          </p:nvSpPr>
          <p:spPr>
            <a:xfrm>
              <a:off x="-47607190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4960DAF5-F2C5-6DD7-AAAE-988755209273}"/>
                </a:ext>
              </a:extLst>
            </p:cNvPr>
            <p:cNvSpPr/>
            <p:nvPr/>
          </p:nvSpPr>
          <p:spPr>
            <a:xfrm>
              <a:off x="-48746133" y="-67716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C4EC2838-C84E-9EAF-F676-C451DB98F0E2}"/>
                </a:ext>
              </a:extLst>
            </p:cNvPr>
            <p:cNvSpPr/>
            <p:nvPr/>
          </p:nvSpPr>
          <p:spPr>
            <a:xfrm>
              <a:off x="-50746332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9B77D407-0046-50E3-F406-C5E8217BA74B}"/>
                </a:ext>
              </a:extLst>
            </p:cNvPr>
            <p:cNvSpPr/>
            <p:nvPr/>
          </p:nvSpPr>
          <p:spPr>
            <a:xfrm>
              <a:off x="-50678018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6220A8D9-564C-8A63-2250-F7319EF1C593}"/>
                </a:ext>
              </a:extLst>
            </p:cNvPr>
            <p:cNvSpPr/>
            <p:nvPr/>
          </p:nvSpPr>
          <p:spPr>
            <a:xfrm>
              <a:off x="-47952868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BC183186-1685-786B-F040-13D0499B6C89}"/>
                </a:ext>
              </a:extLst>
            </p:cNvPr>
            <p:cNvSpPr/>
            <p:nvPr/>
          </p:nvSpPr>
          <p:spPr>
            <a:xfrm>
              <a:off x="-48883808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499451DF-1942-4D71-F301-69EDBCFD7081}"/>
                </a:ext>
              </a:extLst>
            </p:cNvPr>
            <p:cNvSpPr/>
            <p:nvPr/>
          </p:nvSpPr>
          <p:spPr>
            <a:xfrm>
              <a:off x="-48021182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16DCC6D3-CEA3-A34B-9194-EC198D0ABEA4}"/>
                </a:ext>
              </a:extLst>
            </p:cNvPr>
            <p:cNvSpPr/>
            <p:nvPr/>
          </p:nvSpPr>
          <p:spPr>
            <a:xfrm>
              <a:off x="-49160125" y="-67716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719DAE4C-C3EF-2CB5-6564-D25DEEDFDBC2}"/>
                </a:ext>
              </a:extLst>
            </p:cNvPr>
            <p:cNvSpPr/>
            <p:nvPr/>
          </p:nvSpPr>
          <p:spPr>
            <a:xfrm>
              <a:off x="-50332339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8770F3A0-5A9D-27F7-77EC-520667541D3D}"/>
                </a:ext>
              </a:extLst>
            </p:cNvPr>
            <p:cNvSpPr/>
            <p:nvPr/>
          </p:nvSpPr>
          <p:spPr>
            <a:xfrm>
              <a:off x="-50264025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956626C2-4005-B841-7C74-E558E3E4E4AC}"/>
                </a:ext>
              </a:extLst>
            </p:cNvPr>
            <p:cNvSpPr/>
            <p:nvPr/>
          </p:nvSpPr>
          <p:spPr>
            <a:xfrm>
              <a:off x="-48366861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EBC2FF9B-8D5A-22FA-E2EB-AFEE2FBAC3AE}"/>
                </a:ext>
              </a:extLst>
            </p:cNvPr>
            <p:cNvSpPr/>
            <p:nvPr/>
          </p:nvSpPr>
          <p:spPr>
            <a:xfrm>
              <a:off x="-49297801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D554A9B5-B4E8-5FF8-15E6-21FB2F9FB1B3}"/>
                </a:ext>
              </a:extLst>
            </p:cNvPr>
            <p:cNvSpPr/>
            <p:nvPr/>
          </p:nvSpPr>
          <p:spPr>
            <a:xfrm>
              <a:off x="-48435175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D313CB07-07DB-C8DF-4378-795423100C7D}"/>
                </a:ext>
              </a:extLst>
            </p:cNvPr>
            <p:cNvSpPr/>
            <p:nvPr/>
          </p:nvSpPr>
          <p:spPr>
            <a:xfrm>
              <a:off x="-49574118" y="-67716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850713B3-8B7A-336A-11AF-C2832405276F}"/>
                </a:ext>
              </a:extLst>
            </p:cNvPr>
            <p:cNvSpPr/>
            <p:nvPr/>
          </p:nvSpPr>
          <p:spPr>
            <a:xfrm>
              <a:off x="-48780854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807D6417-1103-5089-B521-98205332C222}"/>
                </a:ext>
              </a:extLst>
            </p:cNvPr>
            <p:cNvSpPr/>
            <p:nvPr/>
          </p:nvSpPr>
          <p:spPr>
            <a:xfrm>
              <a:off x="-49850033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C9E2B3AB-D11A-0D21-BAC3-F17F96A20CF3}"/>
                </a:ext>
              </a:extLst>
            </p:cNvPr>
            <p:cNvSpPr/>
            <p:nvPr/>
          </p:nvSpPr>
          <p:spPr>
            <a:xfrm>
              <a:off x="-48849168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63FA2B19-1701-423D-3384-221A6FB5BE66}"/>
                </a:ext>
              </a:extLst>
            </p:cNvPr>
            <p:cNvSpPr/>
            <p:nvPr/>
          </p:nvSpPr>
          <p:spPr>
            <a:xfrm>
              <a:off x="-49711793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CADC3312-33AE-86FF-6015-1AD99077B528}"/>
                </a:ext>
              </a:extLst>
            </p:cNvPr>
            <p:cNvSpPr/>
            <p:nvPr/>
          </p:nvSpPr>
          <p:spPr>
            <a:xfrm>
              <a:off x="-51401679" y="-742878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4FAD3FC8-42BD-8C6F-16D0-8EB7351CC0D0}"/>
                </a:ext>
              </a:extLst>
            </p:cNvPr>
            <p:cNvSpPr/>
            <p:nvPr/>
          </p:nvSpPr>
          <p:spPr>
            <a:xfrm>
              <a:off x="-50125786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F15ACEAF-A365-839D-8E9A-07B53FB6F6A4}"/>
                </a:ext>
              </a:extLst>
            </p:cNvPr>
            <p:cNvSpPr/>
            <p:nvPr/>
          </p:nvSpPr>
          <p:spPr>
            <a:xfrm>
              <a:off x="-49194846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626F1B5E-06B5-BC17-EAE2-F1C6DAE5B3AD}"/>
                </a:ext>
              </a:extLst>
            </p:cNvPr>
            <p:cNvSpPr/>
            <p:nvPr/>
          </p:nvSpPr>
          <p:spPr>
            <a:xfrm>
              <a:off x="-49436040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13762901-B8C6-288F-659D-1D833373C9BF}"/>
                </a:ext>
              </a:extLst>
            </p:cNvPr>
            <p:cNvSpPr/>
            <p:nvPr/>
          </p:nvSpPr>
          <p:spPr>
            <a:xfrm>
              <a:off x="-49263160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E4CEA3DC-185C-4CA0-BDB7-6CC14A78A6B1}"/>
                </a:ext>
              </a:extLst>
            </p:cNvPr>
            <p:cNvSpPr/>
            <p:nvPr/>
          </p:nvSpPr>
          <p:spPr>
            <a:xfrm>
              <a:off x="-51126409" y="-742846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C94798BF-AAB4-557F-DA05-A7FF8DA3D0E2}"/>
                </a:ext>
              </a:extLst>
            </p:cNvPr>
            <p:cNvSpPr/>
            <p:nvPr/>
          </p:nvSpPr>
          <p:spPr>
            <a:xfrm>
              <a:off x="-50987687" y="-742878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5F300F79-3564-1634-42BB-0FA6C610BC3A}"/>
                </a:ext>
              </a:extLst>
            </p:cNvPr>
            <p:cNvSpPr/>
            <p:nvPr/>
          </p:nvSpPr>
          <p:spPr>
            <a:xfrm>
              <a:off x="-50539779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6F6AB325-6A60-64D2-BA63-C6B22F893EE0}"/>
                </a:ext>
              </a:extLst>
            </p:cNvPr>
            <p:cNvSpPr/>
            <p:nvPr/>
          </p:nvSpPr>
          <p:spPr>
            <a:xfrm>
              <a:off x="-49608839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302A6B9C-0C54-71F8-E15A-99107F5EBAE9}"/>
                </a:ext>
              </a:extLst>
            </p:cNvPr>
            <p:cNvSpPr/>
            <p:nvPr/>
          </p:nvSpPr>
          <p:spPr>
            <a:xfrm>
              <a:off x="-49022047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3F327974-249A-7D2C-C18F-04C0A50C2BD0}"/>
                </a:ext>
              </a:extLst>
            </p:cNvPr>
            <p:cNvSpPr/>
            <p:nvPr/>
          </p:nvSpPr>
          <p:spPr>
            <a:xfrm>
              <a:off x="-49677153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2F38F5B5-6759-FD90-B2D4-6BB08F6E7135}"/>
                </a:ext>
              </a:extLst>
            </p:cNvPr>
            <p:cNvSpPr/>
            <p:nvPr/>
          </p:nvSpPr>
          <p:spPr>
            <a:xfrm>
              <a:off x="-50712417" y="-742846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0D339371-0F22-401F-E626-860F88301F0F}"/>
                </a:ext>
              </a:extLst>
            </p:cNvPr>
            <p:cNvSpPr/>
            <p:nvPr/>
          </p:nvSpPr>
          <p:spPr>
            <a:xfrm>
              <a:off x="-50022832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6CA1B0BC-43BD-828F-1DF0-1FA65BD315B7}"/>
                </a:ext>
              </a:extLst>
            </p:cNvPr>
            <p:cNvSpPr/>
            <p:nvPr/>
          </p:nvSpPr>
          <p:spPr>
            <a:xfrm>
              <a:off x="-50953771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AAD508B1-7A5A-F057-B46D-BE5EDBEE1597}"/>
                </a:ext>
              </a:extLst>
            </p:cNvPr>
            <p:cNvSpPr/>
            <p:nvPr/>
          </p:nvSpPr>
          <p:spPr>
            <a:xfrm>
              <a:off x="-50091146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473BDDE6-98BE-27B2-3AC2-7654DC6041C3}"/>
                </a:ext>
              </a:extLst>
            </p:cNvPr>
            <p:cNvSpPr/>
            <p:nvPr/>
          </p:nvSpPr>
          <p:spPr>
            <a:xfrm>
              <a:off x="-48608055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4D4EFEBC-4373-F2F6-1BD6-3E25411C6C9A}"/>
                </a:ext>
              </a:extLst>
            </p:cNvPr>
            <p:cNvSpPr/>
            <p:nvPr/>
          </p:nvSpPr>
          <p:spPr>
            <a:xfrm>
              <a:off x="-50573694" y="-742878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C45C08AC-5393-EB55-1D86-87A4124670E4}"/>
                </a:ext>
              </a:extLst>
            </p:cNvPr>
            <p:cNvSpPr/>
            <p:nvPr/>
          </p:nvSpPr>
          <p:spPr>
            <a:xfrm>
              <a:off x="-50505138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C571C18C-0192-E143-C518-68C4904C513B}"/>
                </a:ext>
              </a:extLst>
            </p:cNvPr>
            <p:cNvSpPr/>
            <p:nvPr/>
          </p:nvSpPr>
          <p:spPr>
            <a:xfrm>
              <a:off x="-51712637" y="-9160982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5BB4924F-DAAF-2991-55B5-579FD61A66BB}"/>
                </a:ext>
              </a:extLst>
            </p:cNvPr>
            <p:cNvSpPr/>
            <p:nvPr/>
          </p:nvSpPr>
          <p:spPr>
            <a:xfrm>
              <a:off x="-51367683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E8F5203E-DAC8-B408-3BEC-7DE4E41D0A8C}"/>
                </a:ext>
              </a:extLst>
            </p:cNvPr>
            <p:cNvSpPr/>
            <p:nvPr/>
          </p:nvSpPr>
          <p:spPr>
            <a:xfrm>
              <a:off x="-50919131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39D7B47A-85AE-BB5A-7102-69452ED2BE42}"/>
                </a:ext>
              </a:extLst>
            </p:cNvPr>
            <p:cNvSpPr/>
            <p:nvPr/>
          </p:nvSpPr>
          <p:spPr>
            <a:xfrm>
              <a:off x="-48194062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AEC2EBE4-1EF0-B243-8186-E482EAFE4467}"/>
                </a:ext>
              </a:extLst>
            </p:cNvPr>
            <p:cNvSpPr/>
            <p:nvPr/>
          </p:nvSpPr>
          <p:spPr>
            <a:xfrm>
              <a:off x="-50919131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504B9EE8-4823-D918-0DAE-36E52F7DA45A}"/>
                </a:ext>
              </a:extLst>
            </p:cNvPr>
            <p:cNvSpPr/>
            <p:nvPr/>
          </p:nvSpPr>
          <p:spPr>
            <a:xfrm>
              <a:off x="-52195669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993AA391-7EE2-9083-B8BB-A03F57ECCF9A}"/>
                </a:ext>
              </a:extLst>
            </p:cNvPr>
            <p:cNvSpPr/>
            <p:nvPr/>
          </p:nvSpPr>
          <p:spPr>
            <a:xfrm>
              <a:off x="-48055823" y="-80855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9B623A8D-DDDB-3BE9-606E-5D7756561FC3}"/>
                </a:ext>
              </a:extLst>
            </p:cNvPr>
            <p:cNvSpPr/>
            <p:nvPr/>
          </p:nvSpPr>
          <p:spPr>
            <a:xfrm>
              <a:off x="-52540300" y="-67716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EE695FC7-262B-FC91-763C-200F5FE4501B}"/>
                </a:ext>
              </a:extLst>
            </p:cNvPr>
            <p:cNvSpPr/>
            <p:nvPr/>
          </p:nvSpPr>
          <p:spPr>
            <a:xfrm>
              <a:off x="-51333124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4924F542-759F-C246-FD76-4515074C2EAB}"/>
                </a:ext>
              </a:extLst>
            </p:cNvPr>
            <p:cNvSpPr/>
            <p:nvPr/>
          </p:nvSpPr>
          <p:spPr>
            <a:xfrm>
              <a:off x="-47780069" y="-86830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1E127210-41DE-8883-9E7C-C36F2EFB3DB7}"/>
                </a:ext>
              </a:extLst>
            </p:cNvPr>
            <p:cNvSpPr/>
            <p:nvPr/>
          </p:nvSpPr>
          <p:spPr>
            <a:xfrm>
              <a:off x="-49401077" y="-7428787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FBD16B2A-A73E-F0B7-22E5-EABD82BAC63A}"/>
                </a:ext>
              </a:extLst>
            </p:cNvPr>
            <p:cNvSpPr/>
            <p:nvPr/>
          </p:nvSpPr>
          <p:spPr>
            <a:xfrm>
              <a:off x="-52609661" y="-677158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FB7222B9-3EA7-D3A8-1546-332A34C5ACBB}"/>
                </a:ext>
              </a:extLst>
            </p:cNvPr>
            <p:cNvSpPr/>
            <p:nvPr/>
          </p:nvSpPr>
          <p:spPr>
            <a:xfrm>
              <a:off x="-49056527" y="-4800444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520B79D3-00C4-BA03-3370-88DA49FE7F47}"/>
                </a:ext>
              </a:extLst>
            </p:cNvPr>
            <p:cNvSpPr/>
            <p:nvPr/>
          </p:nvSpPr>
          <p:spPr>
            <a:xfrm>
              <a:off x="-52954293" y="-67716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429B9718-BDCC-89F4-A0A3-A3B5C10C2102}"/>
                </a:ext>
              </a:extLst>
            </p:cNvPr>
            <p:cNvSpPr/>
            <p:nvPr/>
          </p:nvSpPr>
          <p:spPr>
            <a:xfrm>
              <a:off x="-47918147" y="-80856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2CE8FCD4-9EE3-238A-44C9-00E810228D70}"/>
                </a:ext>
              </a:extLst>
            </p:cNvPr>
            <p:cNvSpPr/>
            <p:nvPr/>
          </p:nvSpPr>
          <p:spPr>
            <a:xfrm>
              <a:off x="-51747116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7B7D85BD-6A45-A9B1-BCA1-AFFDDF00296A}"/>
                </a:ext>
              </a:extLst>
            </p:cNvPr>
            <p:cNvSpPr/>
            <p:nvPr/>
          </p:nvSpPr>
          <p:spPr>
            <a:xfrm>
              <a:off x="-51333124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E825E2B8-A754-D101-E1B6-EA78FEFBDD6C}"/>
                </a:ext>
              </a:extLst>
            </p:cNvPr>
            <p:cNvSpPr/>
            <p:nvPr/>
          </p:nvSpPr>
          <p:spPr>
            <a:xfrm>
              <a:off x="-51747116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02767BFC-CD07-6D1F-9DCF-65070BB35A61}"/>
                </a:ext>
              </a:extLst>
            </p:cNvPr>
            <p:cNvSpPr/>
            <p:nvPr/>
          </p:nvSpPr>
          <p:spPr>
            <a:xfrm>
              <a:off x="-52367984" y="-86238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39520021-8180-CC99-0D89-BA2541F911C0}"/>
                </a:ext>
              </a:extLst>
            </p:cNvPr>
            <p:cNvSpPr/>
            <p:nvPr/>
          </p:nvSpPr>
          <p:spPr>
            <a:xfrm>
              <a:off x="-52161109" y="-8384628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EA0AE2CE-CA6C-7DC5-47AE-D89368F23D91}"/>
                </a:ext>
              </a:extLst>
            </p:cNvPr>
            <p:cNvSpPr/>
            <p:nvPr/>
          </p:nvSpPr>
          <p:spPr>
            <a:xfrm>
              <a:off x="-48229105" y="-7428706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C8B98918-EA69-4FB1-11AC-05E12AE74CD2}"/>
                </a:ext>
              </a:extLst>
            </p:cNvPr>
            <p:cNvSpPr/>
            <p:nvPr/>
          </p:nvSpPr>
          <p:spPr>
            <a:xfrm>
              <a:off x="-53230288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CF46701A-7FEE-74E5-0ECF-159D95CCB0D1}"/>
                </a:ext>
              </a:extLst>
            </p:cNvPr>
            <p:cNvSpPr/>
            <p:nvPr/>
          </p:nvSpPr>
          <p:spPr>
            <a:xfrm>
              <a:off x="-53161893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004B7722-FA6D-9F56-4738-D4E4C3C99A26}"/>
                </a:ext>
              </a:extLst>
            </p:cNvPr>
            <p:cNvSpPr/>
            <p:nvPr/>
          </p:nvSpPr>
          <p:spPr>
            <a:xfrm>
              <a:off x="-52816295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0202AD30-FE4F-304D-0A77-50638B1DBDBF}"/>
                </a:ext>
              </a:extLst>
            </p:cNvPr>
            <p:cNvSpPr/>
            <p:nvPr/>
          </p:nvSpPr>
          <p:spPr>
            <a:xfrm>
              <a:off x="-51954072" y="-86238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FAB18917-3AE8-5A87-C8C4-CD2DF2909A5D}"/>
                </a:ext>
              </a:extLst>
            </p:cNvPr>
            <p:cNvSpPr/>
            <p:nvPr/>
          </p:nvSpPr>
          <p:spPr>
            <a:xfrm>
              <a:off x="-52747901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3090B2B6-3433-EBBC-D2C3-D2F33DA3FCCC}"/>
                </a:ext>
              </a:extLst>
            </p:cNvPr>
            <p:cNvSpPr/>
            <p:nvPr/>
          </p:nvSpPr>
          <p:spPr>
            <a:xfrm>
              <a:off x="-52402303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A7419709-C97A-EAF8-3EC6-1BE3D1D47DCF}"/>
                </a:ext>
              </a:extLst>
            </p:cNvPr>
            <p:cNvSpPr/>
            <p:nvPr/>
          </p:nvSpPr>
          <p:spPr>
            <a:xfrm>
              <a:off x="-52333908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59D75D21-9B33-49DB-F307-96A9A4A4BB6B}"/>
                </a:ext>
              </a:extLst>
            </p:cNvPr>
            <p:cNvSpPr/>
            <p:nvPr/>
          </p:nvSpPr>
          <p:spPr>
            <a:xfrm>
              <a:off x="-51988310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5DA8A154-AF96-628F-53F4-6E6EC1E4EA6C}"/>
                </a:ext>
              </a:extLst>
            </p:cNvPr>
            <p:cNvSpPr/>
            <p:nvPr/>
          </p:nvSpPr>
          <p:spPr>
            <a:xfrm>
              <a:off x="-51919996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88357C96-1AFB-8197-367E-DB12D93109A7}"/>
                </a:ext>
              </a:extLst>
            </p:cNvPr>
            <p:cNvSpPr/>
            <p:nvPr/>
          </p:nvSpPr>
          <p:spPr>
            <a:xfrm>
              <a:off x="-51540080" y="-86238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7EF05203-262F-252C-BF26-259D2F61A1AB}"/>
                </a:ext>
              </a:extLst>
            </p:cNvPr>
            <p:cNvSpPr/>
            <p:nvPr/>
          </p:nvSpPr>
          <p:spPr>
            <a:xfrm>
              <a:off x="-51574317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CA44A1A0-A5A2-8C90-6B10-0D9E4C0BFD86}"/>
                </a:ext>
              </a:extLst>
            </p:cNvPr>
            <p:cNvSpPr/>
            <p:nvPr/>
          </p:nvSpPr>
          <p:spPr>
            <a:xfrm>
              <a:off x="-51506003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607E05F4-E2F4-9CEE-BCBE-6D365DFA23FA}"/>
                </a:ext>
              </a:extLst>
            </p:cNvPr>
            <p:cNvSpPr/>
            <p:nvPr/>
          </p:nvSpPr>
          <p:spPr>
            <a:xfrm>
              <a:off x="-48400938" y="-84434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F2B41E4C-FB39-D8BF-3E8E-393F3C4D84F8}"/>
                </a:ext>
              </a:extLst>
            </p:cNvPr>
            <p:cNvSpPr/>
            <p:nvPr/>
          </p:nvSpPr>
          <p:spPr>
            <a:xfrm>
              <a:off x="-51160325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17D31716-E4AC-10A2-927C-11C72224BEDF}"/>
                </a:ext>
              </a:extLst>
            </p:cNvPr>
            <p:cNvSpPr/>
            <p:nvPr/>
          </p:nvSpPr>
          <p:spPr>
            <a:xfrm>
              <a:off x="-51092011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C16E6A23-7DA8-4A6A-C0F3-AD510BC06567}"/>
                </a:ext>
              </a:extLst>
            </p:cNvPr>
            <p:cNvSpPr/>
            <p:nvPr/>
          </p:nvSpPr>
          <p:spPr>
            <a:xfrm>
              <a:off x="-50746332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70F3E928-BC65-83B4-207A-EBE9E6D5C126}"/>
                </a:ext>
              </a:extLst>
            </p:cNvPr>
            <p:cNvSpPr/>
            <p:nvPr/>
          </p:nvSpPr>
          <p:spPr>
            <a:xfrm>
              <a:off x="-48814930" y="-84434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FBC590E8-6BD1-AA9F-812B-B102135920B0}"/>
                </a:ext>
              </a:extLst>
            </p:cNvPr>
            <p:cNvSpPr/>
            <p:nvPr/>
          </p:nvSpPr>
          <p:spPr>
            <a:xfrm>
              <a:off x="-50678018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4C1F0828-194B-CDAF-CC7F-866129F662D0}"/>
                </a:ext>
              </a:extLst>
            </p:cNvPr>
            <p:cNvSpPr/>
            <p:nvPr/>
          </p:nvSpPr>
          <p:spPr>
            <a:xfrm>
              <a:off x="-50332339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3F98CDF3-12E6-BB0D-0505-A6F01D223FF5}"/>
                </a:ext>
              </a:extLst>
            </p:cNvPr>
            <p:cNvSpPr/>
            <p:nvPr/>
          </p:nvSpPr>
          <p:spPr>
            <a:xfrm>
              <a:off x="-50264025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81F83590-1249-1A72-140E-9145CB8B2A8F}"/>
                </a:ext>
              </a:extLst>
            </p:cNvPr>
            <p:cNvSpPr/>
            <p:nvPr/>
          </p:nvSpPr>
          <p:spPr>
            <a:xfrm>
              <a:off x="-49228923" y="-84434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EF7F0DAE-514D-926D-73F4-B08069E5150D}"/>
                </a:ext>
              </a:extLst>
            </p:cNvPr>
            <p:cNvSpPr/>
            <p:nvPr/>
          </p:nvSpPr>
          <p:spPr>
            <a:xfrm>
              <a:off x="-49918347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C06EA60B-7CEC-6AFB-17B6-42D70732A728}"/>
                </a:ext>
              </a:extLst>
            </p:cNvPr>
            <p:cNvSpPr/>
            <p:nvPr/>
          </p:nvSpPr>
          <p:spPr>
            <a:xfrm>
              <a:off x="-49850033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8DDB460C-9271-CE2F-B03E-A4A4A5321442}"/>
                </a:ext>
              </a:extLst>
            </p:cNvPr>
            <p:cNvSpPr/>
            <p:nvPr/>
          </p:nvSpPr>
          <p:spPr>
            <a:xfrm>
              <a:off x="-49504354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72B4218E-B6F9-BE38-EDAB-FE8AB366E9F5}"/>
                </a:ext>
              </a:extLst>
            </p:cNvPr>
            <p:cNvSpPr/>
            <p:nvPr/>
          </p:nvSpPr>
          <p:spPr>
            <a:xfrm>
              <a:off x="-49436040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86F60846-0D35-7FDF-F0AA-3BC79951738C}"/>
                </a:ext>
              </a:extLst>
            </p:cNvPr>
            <p:cNvSpPr/>
            <p:nvPr/>
          </p:nvSpPr>
          <p:spPr>
            <a:xfrm>
              <a:off x="-49022047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74A66DFA-09DB-458D-F163-473EF99314F1}"/>
                </a:ext>
              </a:extLst>
            </p:cNvPr>
            <p:cNvSpPr/>
            <p:nvPr/>
          </p:nvSpPr>
          <p:spPr>
            <a:xfrm>
              <a:off x="-48608055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73F59D12-DFC3-3FAB-BF9A-CA758496AC08}"/>
                </a:ext>
              </a:extLst>
            </p:cNvPr>
            <p:cNvSpPr/>
            <p:nvPr/>
          </p:nvSpPr>
          <p:spPr>
            <a:xfrm>
              <a:off x="-48194062" y="-736901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FDD6100F-47C8-E9DF-9F77-1C23564403CF}"/>
                </a:ext>
              </a:extLst>
            </p:cNvPr>
            <p:cNvSpPr/>
            <p:nvPr/>
          </p:nvSpPr>
          <p:spPr>
            <a:xfrm>
              <a:off x="-53368285" y="-724986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E8766403-E331-543F-677E-2C812F49E92D}"/>
                </a:ext>
              </a:extLst>
            </p:cNvPr>
            <p:cNvSpPr/>
            <p:nvPr/>
          </p:nvSpPr>
          <p:spPr>
            <a:xfrm>
              <a:off x="-52954293" y="-724986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A645E8F7-48FD-F87D-6516-F0738A2D069E}"/>
                </a:ext>
              </a:extLst>
            </p:cNvPr>
            <p:cNvSpPr/>
            <p:nvPr/>
          </p:nvSpPr>
          <p:spPr>
            <a:xfrm>
              <a:off x="-48573575" y="-695082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019BE450-7D7C-9DE3-9FCF-84757555F1FB}"/>
                </a:ext>
              </a:extLst>
            </p:cNvPr>
            <p:cNvSpPr/>
            <p:nvPr/>
          </p:nvSpPr>
          <p:spPr>
            <a:xfrm>
              <a:off x="-52540300" y="-724986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63809BEA-894D-8FDF-BD3E-D16B00E2A73A}"/>
                </a:ext>
              </a:extLst>
            </p:cNvPr>
            <p:cNvSpPr/>
            <p:nvPr/>
          </p:nvSpPr>
          <p:spPr>
            <a:xfrm>
              <a:off x="-51367683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A2C0FC47-E1FC-9CB5-6192-D65FDBD22F2E}"/>
                </a:ext>
              </a:extLst>
            </p:cNvPr>
            <p:cNvSpPr/>
            <p:nvPr/>
          </p:nvSpPr>
          <p:spPr>
            <a:xfrm>
              <a:off x="-50953771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28484498-E253-79F9-9122-C4CB8571BA28}"/>
                </a:ext>
              </a:extLst>
            </p:cNvPr>
            <p:cNvSpPr/>
            <p:nvPr/>
          </p:nvSpPr>
          <p:spPr>
            <a:xfrm>
              <a:off x="-50539779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46E44D7A-39FB-93F5-503D-679CC16E8274}"/>
                </a:ext>
              </a:extLst>
            </p:cNvPr>
            <p:cNvSpPr/>
            <p:nvPr/>
          </p:nvSpPr>
          <p:spPr>
            <a:xfrm>
              <a:off x="-49056527" y="-695082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E8B34A49-5C5D-67F2-EFD4-8006C52972DD}"/>
                </a:ext>
              </a:extLst>
            </p:cNvPr>
            <p:cNvSpPr/>
            <p:nvPr/>
          </p:nvSpPr>
          <p:spPr>
            <a:xfrm>
              <a:off x="-50125786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83D2BB14-2AFC-6E6D-8079-23514C0EA207}"/>
                </a:ext>
              </a:extLst>
            </p:cNvPr>
            <p:cNvSpPr/>
            <p:nvPr/>
          </p:nvSpPr>
          <p:spPr>
            <a:xfrm>
              <a:off x="-49711793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F8DE9B3F-DEE5-A99F-ECD6-EF62F28B3664}"/>
                </a:ext>
              </a:extLst>
            </p:cNvPr>
            <p:cNvSpPr/>
            <p:nvPr/>
          </p:nvSpPr>
          <p:spPr>
            <a:xfrm>
              <a:off x="-49297801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41DF9524-6137-D561-AB11-2CB0ECC7EC19}"/>
                </a:ext>
              </a:extLst>
            </p:cNvPr>
            <p:cNvSpPr/>
            <p:nvPr/>
          </p:nvSpPr>
          <p:spPr>
            <a:xfrm>
              <a:off x="-49470519" y="-695082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90FD03AF-150D-B760-25DC-6AC0680C45CC}"/>
                </a:ext>
              </a:extLst>
            </p:cNvPr>
            <p:cNvSpPr/>
            <p:nvPr/>
          </p:nvSpPr>
          <p:spPr>
            <a:xfrm>
              <a:off x="-48883808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532F1C75-F143-9C55-53A4-CFD1DC6E9B4E}"/>
                </a:ext>
              </a:extLst>
            </p:cNvPr>
            <p:cNvSpPr/>
            <p:nvPr/>
          </p:nvSpPr>
          <p:spPr>
            <a:xfrm>
              <a:off x="-48746133" y="-724986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E31216B5-7833-8BAA-BEB3-6F4541EBE195}"/>
                </a:ext>
              </a:extLst>
            </p:cNvPr>
            <p:cNvSpPr/>
            <p:nvPr/>
          </p:nvSpPr>
          <p:spPr>
            <a:xfrm>
              <a:off x="-49815070" y="-6950745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F502490F-DC5E-5D87-442E-1D4C89C64796}"/>
                </a:ext>
              </a:extLst>
            </p:cNvPr>
            <p:cNvSpPr/>
            <p:nvPr/>
          </p:nvSpPr>
          <p:spPr>
            <a:xfrm>
              <a:off x="-49884512" y="-695082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8A71B66B-4D64-ACB7-3E98-5B76F7EBD577}"/>
                </a:ext>
              </a:extLst>
            </p:cNvPr>
            <p:cNvSpPr/>
            <p:nvPr/>
          </p:nvSpPr>
          <p:spPr>
            <a:xfrm>
              <a:off x="-48469815" y="-724978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8721DD38-9496-DBDB-3B52-5CA009433AA7}"/>
                </a:ext>
              </a:extLst>
            </p:cNvPr>
            <p:cNvSpPr/>
            <p:nvPr/>
          </p:nvSpPr>
          <p:spPr>
            <a:xfrm>
              <a:off x="-47400637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546C4267-C1CB-5F10-034B-14A1BA7F1ADE}"/>
                </a:ext>
              </a:extLst>
            </p:cNvPr>
            <p:cNvSpPr/>
            <p:nvPr/>
          </p:nvSpPr>
          <p:spPr>
            <a:xfrm>
              <a:off x="-48332140" y="-724986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3AF9534B-BE15-0618-EBD1-F08E2339A4B4}"/>
                </a:ext>
              </a:extLst>
            </p:cNvPr>
            <p:cNvSpPr/>
            <p:nvPr/>
          </p:nvSpPr>
          <p:spPr>
            <a:xfrm>
              <a:off x="-50298424" y="-6950826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77DB5AAA-6F22-CE6A-7AB0-79E7B96F3411}"/>
                </a:ext>
              </a:extLst>
            </p:cNvPr>
            <p:cNvSpPr/>
            <p:nvPr/>
          </p:nvSpPr>
          <p:spPr>
            <a:xfrm>
              <a:off x="-53264848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A2151D97-442B-460D-4ED0-DE3CB7D7DF46}"/>
                </a:ext>
              </a:extLst>
            </p:cNvPr>
            <p:cNvSpPr/>
            <p:nvPr/>
          </p:nvSpPr>
          <p:spPr>
            <a:xfrm>
              <a:off x="-52850855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CBF9FB6D-81A1-F435-82ED-1B0DAA2F0412}"/>
                </a:ext>
              </a:extLst>
            </p:cNvPr>
            <p:cNvSpPr/>
            <p:nvPr/>
          </p:nvSpPr>
          <p:spPr>
            <a:xfrm>
              <a:off x="-52161109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89E2BBD5-200F-8B32-A8D3-DE1F43610819}"/>
                </a:ext>
              </a:extLst>
            </p:cNvPr>
            <p:cNvSpPr/>
            <p:nvPr/>
          </p:nvSpPr>
          <p:spPr>
            <a:xfrm>
              <a:off x="-52713180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1DE65580-D034-1131-1D4A-8AB24CC4F4CE}"/>
                </a:ext>
              </a:extLst>
            </p:cNvPr>
            <p:cNvSpPr/>
            <p:nvPr/>
          </p:nvSpPr>
          <p:spPr>
            <a:xfrm>
              <a:off x="-50919131" y="-695106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6986166C-6638-098D-098E-3F5DBDCA3848}"/>
                </a:ext>
              </a:extLst>
            </p:cNvPr>
            <p:cNvSpPr/>
            <p:nvPr/>
          </p:nvSpPr>
          <p:spPr>
            <a:xfrm>
              <a:off x="-53678840" y="-802533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09E9271E-07CE-19CA-4503-F98EFEAB1276}"/>
                </a:ext>
              </a:extLst>
            </p:cNvPr>
            <p:cNvSpPr/>
            <p:nvPr/>
          </p:nvSpPr>
          <p:spPr>
            <a:xfrm>
              <a:off x="-47814629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5775599F-4C75-5C2A-572F-B0F6F72B5F25}"/>
                </a:ext>
              </a:extLst>
            </p:cNvPr>
            <p:cNvSpPr/>
            <p:nvPr/>
          </p:nvSpPr>
          <p:spPr>
            <a:xfrm>
              <a:off x="-51333124" y="-695106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0FDDAE2E-584A-17E5-89B1-A01B5C47CE86}"/>
                </a:ext>
              </a:extLst>
            </p:cNvPr>
            <p:cNvSpPr/>
            <p:nvPr/>
          </p:nvSpPr>
          <p:spPr>
            <a:xfrm>
              <a:off x="-51747116" y="-922043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394CDC04-59A0-F5F7-62FA-E12E96F586DE}"/>
                </a:ext>
              </a:extLst>
            </p:cNvPr>
            <p:cNvSpPr/>
            <p:nvPr/>
          </p:nvSpPr>
          <p:spPr>
            <a:xfrm>
              <a:off x="-52436862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556F7D41-2C56-786B-4EBA-DDE909D01AA5}"/>
                </a:ext>
              </a:extLst>
            </p:cNvPr>
            <p:cNvSpPr/>
            <p:nvPr/>
          </p:nvSpPr>
          <p:spPr>
            <a:xfrm>
              <a:off x="-51747116" y="-695106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9B1E12E1-6C9B-95CB-0035-164357E7B39B}"/>
                </a:ext>
              </a:extLst>
            </p:cNvPr>
            <p:cNvSpPr/>
            <p:nvPr/>
          </p:nvSpPr>
          <p:spPr>
            <a:xfrm>
              <a:off x="-52299187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F3A44E4E-6ADF-ADC3-B5A4-55F135E4341E}"/>
                </a:ext>
              </a:extLst>
            </p:cNvPr>
            <p:cNvSpPr/>
            <p:nvPr/>
          </p:nvSpPr>
          <p:spPr>
            <a:xfrm>
              <a:off x="-53264848" y="-802533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B0D4A186-2879-F56C-8647-2D8061B58076}"/>
                </a:ext>
              </a:extLst>
            </p:cNvPr>
            <p:cNvSpPr/>
            <p:nvPr/>
          </p:nvSpPr>
          <p:spPr>
            <a:xfrm>
              <a:off x="-52022870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DFDA1A3D-B958-783D-7751-8C3B04151271}"/>
                </a:ext>
              </a:extLst>
            </p:cNvPr>
            <p:cNvSpPr/>
            <p:nvPr/>
          </p:nvSpPr>
          <p:spPr>
            <a:xfrm>
              <a:off x="-51885194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40172B59-DD18-52BE-4671-F11972252598}"/>
                </a:ext>
              </a:extLst>
            </p:cNvPr>
            <p:cNvSpPr/>
            <p:nvPr/>
          </p:nvSpPr>
          <p:spPr>
            <a:xfrm>
              <a:off x="-52989094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A38FF604-1526-EBB9-A880-6B7F28EB5A22}"/>
                </a:ext>
              </a:extLst>
            </p:cNvPr>
            <p:cNvSpPr/>
            <p:nvPr/>
          </p:nvSpPr>
          <p:spPr>
            <a:xfrm>
              <a:off x="-52989094" y="-6951067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C3A198DB-A3F6-41F3-E932-4533D15FBF72}"/>
                </a:ext>
              </a:extLst>
            </p:cNvPr>
            <p:cNvSpPr/>
            <p:nvPr/>
          </p:nvSpPr>
          <p:spPr>
            <a:xfrm>
              <a:off x="-48228622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D8A48D0F-7E7D-2CE3-564A-B2F9AE24B1A2}"/>
                </a:ext>
              </a:extLst>
            </p:cNvPr>
            <p:cNvSpPr/>
            <p:nvPr/>
          </p:nvSpPr>
          <p:spPr>
            <a:xfrm>
              <a:off x="-53403087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0CBF19BC-61F9-0731-3BF1-FDC718D858B0}"/>
                </a:ext>
              </a:extLst>
            </p:cNvPr>
            <p:cNvSpPr/>
            <p:nvPr/>
          </p:nvSpPr>
          <p:spPr>
            <a:xfrm>
              <a:off x="-51608877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FD2AEA87-E72C-31A2-5F2B-0A3819509D59}"/>
                </a:ext>
              </a:extLst>
            </p:cNvPr>
            <p:cNvSpPr/>
            <p:nvPr/>
          </p:nvSpPr>
          <p:spPr>
            <a:xfrm>
              <a:off x="-48194062" y="-701035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1B422812-0BEE-4D4C-F53F-ABFA91062725}"/>
                </a:ext>
              </a:extLst>
            </p:cNvPr>
            <p:cNvSpPr/>
            <p:nvPr/>
          </p:nvSpPr>
          <p:spPr>
            <a:xfrm>
              <a:off x="-53817080" y="-7906425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032CDE7C-DDA3-2ACA-8CD1-828ED6AC88D6}"/>
                </a:ext>
              </a:extLst>
            </p:cNvPr>
            <p:cNvSpPr/>
            <p:nvPr/>
          </p:nvSpPr>
          <p:spPr>
            <a:xfrm>
              <a:off x="-51471202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A2F708B7-CE6C-C865-80C7-4AEE9D41B684}"/>
                </a:ext>
              </a:extLst>
            </p:cNvPr>
            <p:cNvSpPr/>
            <p:nvPr/>
          </p:nvSpPr>
          <p:spPr>
            <a:xfrm>
              <a:off x="-48608055" y="-701035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FE6FD6BD-B2A4-6085-92E8-A6998AD474E2}"/>
                </a:ext>
              </a:extLst>
            </p:cNvPr>
            <p:cNvSpPr/>
            <p:nvPr/>
          </p:nvSpPr>
          <p:spPr>
            <a:xfrm>
              <a:off x="-51194884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4CEA9769-9313-5255-1661-36537EA46275}"/>
                </a:ext>
              </a:extLst>
            </p:cNvPr>
            <p:cNvSpPr/>
            <p:nvPr/>
          </p:nvSpPr>
          <p:spPr>
            <a:xfrm>
              <a:off x="-52540300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CE285AEC-2284-754B-D947-9EEA4907016D}"/>
                </a:ext>
              </a:extLst>
            </p:cNvPr>
            <p:cNvSpPr/>
            <p:nvPr/>
          </p:nvSpPr>
          <p:spPr>
            <a:xfrm>
              <a:off x="-51057209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88B883DF-75E9-345F-21EC-FBBB55B28C06}"/>
                </a:ext>
              </a:extLst>
            </p:cNvPr>
            <p:cNvSpPr/>
            <p:nvPr/>
          </p:nvSpPr>
          <p:spPr>
            <a:xfrm>
              <a:off x="-54024036" y="-7906184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5202F9BD-CDC5-0816-7EA8-9A3E705A7629}"/>
                </a:ext>
              </a:extLst>
            </p:cNvPr>
            <p:cNvSpPr/>
            <p:nvPr/>
          </p:nvSpPr>
          <p:spPr>
            <a:xfrm>
              <a:off x="-48642615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9E25E57B-A7C1-ACF0-A90E-5EDDAF3E3C0C}"/>
                </a:ext>
              </a:extLst>
            </p:cNvPr>
            <p:cNvSpPr/>
            <p:nvPr/>
          </p:nvSpPr>
          <p:spPr>
            <a:xfrm>
              <a:off x="-49022047" y="-701035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2A483C33-5F28-CC4D-7719-858D465E229C}"/>
                </a:ext>
              </a:extLst>
            </p:cNvPr>
            <p:cNvSpPr/>
            <p:nvPr/>
          </p:nvSpPr>
          <p:spPr>
            <a:xfrm>
              <a:off x="-50643216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B0E6D84C-560C-D0B3-0C91-5DB8C99932EB}"/>
                </a:ext>
              </a:extLst>
            </p:cNvPr>
            <p:cNvSpPr/>
            <p:nvPr/>
          </p:nvSpPr>
          <p:spPr>
            <a:xfrm>
              <a:off x="-52126308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DE7714D7-2D8E-7972-C40F-4DDD8195B03D}"/>
                </a:ext>
              </a:extLst>
            </p:cNvPr>
            <p:cNvSpPr/>
            <p:nvPr/>
          </p:nvSpPr>
          <p:spPr>
            <a:xfrm>
              <a:off x="-50229224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E50EA4FB-B294-E212-53F0-CA95A7F74E13}"/>
                </a:ext>
              </a:extLst>
            </p:cNvPr>
            <p:cNvSpPr/>
            <p:nvPr/>
          </p:nvSpPr>
          <p:spPr>
            <a:xfrm>
              <a:off x="-49815231" y="-802541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E22A4D70-9AC4-36D3-374F-60278E473BFE}"/>
                </a:ext>
              </a:extLst>
            </p:cNvPr>
            <p:cNvSpPr/>
            <p:nvPr/>
          </p:nvSpPr>
          <p:spPr>
            <a:xfrm>
              <a:off x="-49436040" y="-701035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262ECB18-B5B9-73FA-0E81-93A76AB7684A}"/>
                </a:ext>
              </a:extLst>
            </p:cNvPr>
            <p:cNvSpPr/>
            <p:nvPr/>
          </p:nvSpPr>
          <p:spPr>
            <a:xfrm>
              <a:off x="-48987246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D04FEA87-284C-3476-8BC5-672F84F857B9}"/>
                </a:ext>
              </a:extLst>
            </p:cNvPr>
            <p:cNvSpPr/>
            <p:nvPr/>
          </p:nvSpPr>
          <p:spPr>
            <a:xfrm>
              <a:off x="-51781676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262403A2-E0F6-D05F-8AB0-0DE6EE9D0ADC}"/>
                </a:ext>
              </a:extLst>
            </p:cNvPr>
            <p:cNvSpPr/>
            <p:nvPr/>
          </p:nvSpPr>
          <p:spPr>
            <a:xfrm>
              <a:off x="-49815231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B6261A2A-1020-75DC-D164-6430D5D3CD65}"/>
                </a:ext>
              </a:extLst>
            </p:cNvPr>
            <p:cNvSpPr/>
            <p:nvPr/>
          </p:nvSpPr>
          <p:spPr>
            <a:xfrm>
              <a:off x="-50229224" y="-802541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EE83CAC0-BB20-05C1-5D75-61A7032C1CE0}"/>
                </a:ext>
              </a:extLst>
            </p:cNvPr>
            <p:cNvSpPr/>
            <p:nvPr/>
          </p:nvSpPr>
          <p:spPr>
            <a:xfrm>
              <a:off x="-49850033" y="-7010359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36D691AD-0FAA-3D5D-9482-32B20EE2CD7F}"/>
                </a:ext>
              </a:extLst>
            </p:cNvPr>
            <p:cNvSpPr/>
            <p:nvPr/>
          </p:nvSpPr>
          <p:spPr>
            <a:xfrm>
              <a:off x="-49401239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362266DD-F877-B304-763C-A0B7B2DE1E0C}"/>
                </a:ext>
              </a:extLst>
            </p:cNvPr>
            <p:cNvSpPr/>
            <p:nvPr/>
          </p:nvSpPr>
          <p:spPr>
            <a:xfrm>
              <a:off x="-50643216" y="-802541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BADD281F-2E7A-CB9A-95E5-36A6EB441F00}"/>
                </a:ext>
              </a:extLst>
            </p:cNvPr>
            <p:cNvSpPr/>
            <p:nvPr/>
          </p:nvSpPr>
          <p:spPr>
            <a:xfrm>
              <a:off x="-51367683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C413FCF1-8375-4505-5922-02189E7A89EE}"/>
                </a:ext>
              </a:extLst>
            </p:cNvPr>
            <p:cNvSpPr/>
            <p:nvPr/>
          </p:nvSpPr>
          <p:spPr>
            <a:xfrm>
              <a:off x="-49056607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6037CAFE-892D-F0B7-2AC1-8016230DD3B3}"/>
                </a:ext>
              </a:extLst>
            </p:cNvPr>
            <p:cNvSpPr/>
            <p:nvPr/>
          </p:nvSpPr>
          <p:spPr>
            <a:xfrm>
              <a:off x="-49401239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48DCF5B9-8DAE-40AE-C982-8C9873485871}"/>
                </a:ext>
              </a:extLst>
            </p:cNvPr>
            <p:cNvSpPr/>
            <p:nvPr/>
          </p:nvSpPr>
          <p:spPr>
            <a:xfrm>
              <a:off x="-48987246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C775B7E0-9705-E685-103F-519E425C5A17}"/>
                </a:ext>
              </a:extLst>
            </p:cNvPr>
            <p:cNvSpPr/>
            <p:nvPr/>
          </p:nvSpPr>
          <p:spPr>
            <a:xfrm>
              <a:off x="-50470659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EB2C8DA0-9448-8198-F668-84C4D7DF9E67}"/>
                </a:ext>
              </a:extLst>
            </p:cNvPr>
            <p:cNvSpPr/>
            <p:nvPr/>
          </p:nvSpPr>
          <p:spPr>
            <a:xfrm>
              <a:off x="-48642615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48C92808-77F1-B402-90FC-8B2142C49F77}"/>
                </a:ext>
              </a:extLst>
            </p:cNvPr>
            <p:cNvSpPr/>
            <p:nvPr/>
          </p:nvSpPr>
          <p:spPr>
            <a:xfrm>
              <a:off x="-50953771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04A7B983-ED66-650D-8709-1AE9D7029979}"/>
                </a:ext>
              </a:extLst>
            </p:cNvPr>
            <p:cNvSpPr/>
            <p:nvPr/>
          </p:nvSpPr>
          <p:spPr>
            <a:xfrm>
              <a:off x="-48573253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1BC33CC2-6087-6A43-D7CE-E69C8EAD91AF}"/>
                </a:ext>
              </a:extLst>
            </p:cNvPr>
            <p:cNvSpPr/>
            <p:nvPr/>
          </p:nvSpPr>
          <p:spPr>
            <a:xfrm>
              <a:off x="-48228622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7E52D1EB-5791-5283-D297-2372A4E99B30}"/>
                </a:ext>
              </a:extLst>
            </p:cNvPr>
            <p:cNvSpPr/>
            <p:nvPr/>
          </p:nvSpPr>
          <p:spPr>
            <a:xfrm>
              <a:off x="-49815231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8E4E3DFC-A54F-6BA2-C82C-89024CCB555E}"/>
                </a:ext>
              </a:extLst>
            </p:cNvPr>
            <p:cNvSpPr/>
            <p:nvPr/>
          </p:nvSpPr>
          <p:spPr>
            <a:xfrm>
              <a:off x="-50884652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BAA0257E-F547-21CF-95B9-F9EDE4235228}"/>
                </a:ext>
              </a:extLst>
            </p:cNvPr>
            <p:cNvSpPr/>
            <p:nvPr/>
          </p:nvSpPr>
          <p:spPr>
            <a:xfrm>
              <a:off x="-50954174" y="-7010843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5307A50C-FD32-7932-20F1-ADE9883BE425}"/>
                </a:ext>
              </a:extLst>
            </p:cNvPr>
            <p:cNvSpPr/>
            <p:nvPr/>
          </p:nvSpPr>
          <p:spPr>
            <a:xfrm>
              <a:off x="-50539779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A8E9EC2C-8ADB-6765-C748-3BCF4B69AA5C}"/>
                </a:ext>
              </a:extLst>
            </p:cNvPr>
            <p:cNvSpPr/>
            <p:nvPr/>
          </p:nvSpPr>
          <p:spPr>
            <a:xfrm>
              <a:off x="-48159261" y="-718952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9FA48541-A432-313D-8F94-E14BBCDCC2FA}"/>
                </a:ext>
              </a:extLst>
            </p:cNvPr>
            <p:cNvSpPr/>
            <p:nvPr/>
          </p:nvSpPr>
          <p:spPr>
            <a:xfrm>
              <a:off x="-50229224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547B3456-F383-DD7F-792B-99EC9CAF3683}"/>
                </a:ext>
              </a:extLst>
            </p:cNvPr>
            <p:cNvSpPr/>
            <p:nvPr/>
          </p:nvSpPr>
          <p:spPr>
            <a:xfrm>
              <a:off x="-50643216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8A1EB0CA-11D6-C519-13EC-E4436FA51440}"/>
                </a:ext>
              </a:extLst>
            </p:cNvPr>
            <p:cNvSpPr/>
            <p:nvPr/>
          </p:nvSpPr>
          <p:spPr>
            <a:xfrm>
              <a:off x="-51298644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F6C2FD78-49CE-2965-8F8F-B43A511E39A7}"/>
                </a:ext>
              </a:extLst>
            </p:cNvPr>
            <p:cNvSpPr/>
            <p:nvPr/>
          </p:nvSpPr>
          <p:spPr>
            <a:xfrm>
              <a:off x="-51057209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E920D3D4-984A-7578-9918-4FEBF6081375}"/>
                </a:ext>
              </a:extLst>
            </p:cNvPr>
            <p:cNvSpPr/>
            <p:nvPr/>
          </p:nvSpPr>
          <p:spPr>
            <a:xfrm>
              <a:off x="-50125786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CFC8E454-6F7D-3897-B871-B9543C454215}"/>
                </a:ext>
              </a:extLst>
            </p:cNvPr>
            <p:cNvSpPr/>
            <p:nvPr/>
          </p:nvSpPr>
          <p:spPr>
            <a:xfrm>
              <a:off x="-51194884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891FC9BF-6DC8-C209-D3E8-2A020BF29164}"/>
                </a:ext>
              </a:extLst>
            </p:cNvPr>
            <p:cNvSpPr/>
            <p:nvPr/>
          </p:nvSpPr>
          <p:spPr>
            <a:xfrm>
              <a:off x="-51471202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18BA5DBC-31B9-AAB7-2120-17DAA74E4504}"/>
                </a:ext>
              </a:extLst>
            </p:cNvPr>
            <p:cNvSpPr/>
            <p:nvPr/>
          </p:nvSpPr>
          <p:spPr>
            <a:xfrm>
              <a:off x="-51608877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9BF2FB4E-5885-B7F8-907C-99FC4528C760}"/>
                </a:ext>
              </a:extLst>
            </p:cNvPr>
            <p:cNvSpPr/>
            <p:nvPr/>
          </p:nvSpPr>
          <p:spPr>
            <a:xfrm>
              <a:off x="-51712637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04684AC1-39CF-67CA-A135-BEC2437995FC}"/>
                </a:ext>
              </a:extLst>
            </p:cNvPr>
            <p:cNvSpPr/>
            <p:nvPr/>
          </p:nvSpPr>
          <p:spPr>
            <a:xfrm>
              <a:off x="-51885194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A3EC4491-5595-A5D8-D54C-E8FBF735260B}"/>
                </a:ext>
              </a:extLst>
            </p:cNvPr>
            <p:cNvSpPr/>
            <p:nvPr/>
          </p:nvSpPr>
          <p:spPr>
            <a:xfrm>
              <a:off x="-49711793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0BEB42E4-6162-3B01-3CA3-E1CBC894C456}"/>
                </a:ext>
              </a:extLst>
            </p:cNvPr>
            <p:cNvSpPr/>
            <p:nvPr/>
          </p:nvSpPr>
          <p:spPr>
            <a:xfrm>
              <a:off x="-48814930" y="-71294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D694B77F-D053-093A-0D1F-415DFA09FF47}"/>
                </a:ext>
              </a:extLst>
            </p:cNvPr>
            <p:cNvSpPr/>
            <p:nvPr/>
          </p:nvSpPr>
          <p:spPr>
            <a:xfrm>
              <a:off x="-49574118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50497F0F-78AA-E268-77B1-420CF880741A}"/>
                </a:ext>
              </a:extLst>
            </p:cNvPr>
            <p:cNvSpPr/>
            <p:nvPr/>
          </p:nvSpPr>
          <p:spPr>
            <a:xfrm>
              <a:off x="-52022870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230051A4-5311-8009-D42D-23B69163A16D}"/>
                </a:ext>
              </a:extLst>
            </p:cNvPr>
            <p:cNvSpPr/>
            <p:nvPr/>
          </p:nvSpPr>
          <p:spPr>
            <a:xfrm>
              <a:off x="-52299187" y="-850353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2F0BF794-BB86-2833-1614-FF22316BD38A}"/>
                </a:ext>
              </a:extLst>
            </p:cNvPr>
            <p:cNvSpPr/>
            <p:nvPr/>
          </p:nvSpPr>
          <p:spPr>
            <a:xfrm>
              <a:off x="-52195588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20845924-A959-77DC-6955-8193B338F2C7}"/>
                </a:ext>
              </a:extLst>
            </p:cNvPr>
            <p:cNvSpPr/>
            <p:nvPr/>
          </p:nvSpPr>
          <p:spPr>
            <a:xfrm>
              <a:off x="-49297801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840877F2-4C17-4D58-C8BA-4724082C4CA9}"/>
                </a:ext>
              </a:extLst>
            </p:cNvPr>
            <p:cNvSpPr/>
            <p:nvPr/>
          </p:nvSpPr>
          <p:spPr>
            <a:xfrm>
              <a:off x="-47504155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8EF30A46-C69C-B3D3-F12A-8C98E6D1F154}"/>
                </a:ext>
              </a:extLst>
            </p:cNvPr>
            <p:cNvSpPr/>
            <p:nvPr/>
          </p:nvSpPr>
          <p:spPr>
            <a:xfrm>
              <a:off x="-49160125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92F5122B-D74C-2A5D-A315-DEF60825E3D7}"/>
                </a:ext>
              </a:extLst>
            </p:cNvPr>
            <p:cNvSpPr/>
            <p:nvPr/>
          </p:nvSpPr>
          <p:spPr>
            <a:xfrm>
              <a:off x="-47918147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4A36D07D-31CE-89FB-E305-BCA901099313}"/>
                </a:ext>
              </a:extLst>
            </p:cNvPr>
            <p:cNvSpPr/>
            <p:nvPr/>
          </p:nvSpPr>
          <p:spPr>
            <a:xfrm>
              <a:off x="-48055823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BE7CD18B-6CCC-BD9A-AB53-7590B3D03265}"/>
                </a:ext>
              </a:extLst>
            </p:cNvPr>
            <p:cNvSpPr/>
            <p:nvPr/>
          </p:nvSpPr>
          <p:spPr>
            <a:xfrm>
              <a:off x="-53437566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5260D190-C64D-9600-EA11-1001A48BC8C4}"/>
                </a:ext>
              </a:extLst>
            </p:cNvPr>
            <p:cNvSpPr/>
            <p:nvPr/>
          </p:nvSpPr>
          <p:spPr>
            <a:xfrm>
              <a:off x="-48883808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192ACD86-E85D-98EA-65F8-6EDB6C679CA6}"/>
                </a:ext>
              </a:extLst>
            </p:cNvPr>
            <p:cNvSpPr/>
            <p:nvPr/>
          </p:nvSpPr>
          <p:spPr>
            <a:xfrm>
              <a:off x="-52954212" y="-7010843"/>
              <a:ext cx="34801" cy="3480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DD5D4300-2F1A-0312-F81F-54C6600D5374}"/>
                </a:ext>
              </a:extLst>
            </p:cNvPr>
            <p:cNvSpPr/>
            <p:nvPr/>
          </p:nvSpPr>
          <p:spPr>
            <a:xfrm>
              <a:off x="-48746133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4F986A39-1506-7277-B979-7469B3293FB5}"/>
                </a:ext>
              </a:extLst>
            </p:cNvPr>
            <p:cNvSpPr/>
            <p:nvPr/>
          </p:nvSpPr>
          <p:spPr>
            <a:xfrm>
              <a:off x="-53023574" y="-7010521"/>
              <a:ext cx="34640" cy="346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A883BBBA-51B4-1729-093E-AB736EBC5EC2}"/>
                </a:ext>
              </a:extLst>
            </p:cNvPr>
            <p:cNvSpPr/>
            <p:nvPr/>
          </p:nvSpPr>
          <p:spPr>
            <a:xfrm>
              <a:off x="-48332140" y="-856387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41EAF1A7-564F-71FA-846F-27BB3B9F7B3F}"/>
                </a:ext>
              </a:extLst>
            </p:cNvPr>
            <p:cNvSpPr/>
            <p:nvPr/>
          </p:nvSpPr>
          <p:spPr>
            <a:xfrm>
              <a:off x="-48469815" y="-85637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AAD736BB-C84A-B95C-7150-589881C59709}"/>
                </a:ext>
              </a:extLst>
            </p:cNvPr>
            <p:cNvSpPr/>
            <p:nvPr/>
          </p:nvSpPr>
          <p:spPr>
            <a:xfrm>
              <a:off x="-53230207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A886DAE7-2484-6D13-E4A9-34070506B570}"/>
                </a:ext>
              </a:extLst>
            </p:cNvPr>
            <p:cNvSpPr/>
            <p:nvPr/>
          </p:nvSpPr>
          <p:spPr>
            <a:xfrm>
              <a:off x="-53367722" y="-701076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47C37F63-AC80-61D3-B10B-0A18C5A24665}"/>
                </a:ext>
              </a:extLst>
            </p:cNvPr>
            <p:cNvSpPr/>
            <p:nvPr/>
          </p:nvSpPr>
          <p:spPr>
            <a:xfrm>
              <a:off x="-53161652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7C061A4F-1F1E-71AB-8955-AC97E3A2E32A}"/>
                </a:ext>
              </a:extLst>
            </p:cNvPr>
            <p:cNvSpPr/>
            <p:nvPr/>
          </p:nvSpPr>
          <p:spPr>
            <a:xfrm>
              <a:off x="-52816215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0ADA3D2C-5D5D-C96D-FD8E-BD12D4BBBD3C}"/>
                </a:ext>
              </a:extLst>
            </p:cNvPr>
            <p:cNvSpPr/>
            <p:nvPr/>
          </p:nvSpPr>
          <p:spPr>
            <a:xfrm>
              <a:off x="-48435095" y="-707021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0163861D-164B-708C-CAD4-0672ABE2EABD}"/>
                </a:ext>
              </a:extLst>
            </p:cNvPr>
            <p:cNvSpPr/>
            <p:nvPr/>
          </p:nvSpPr>
          <p:spPr>
            <a:xfrm>
              <a:off x="-49194685" y="-707021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68B04D40-D523-7EF7-AEE7-225DB0C66CEA}"/>
                </a:ext>
              </a:extLst>
            </p:cNvPr>
            <p:cNvSpPr/>
            <p:nvPr/>
          </p:nvSpPr>
          <p:spPr>
            <a:xfrm>
              <a:off x="-52747659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3F9BEC6D-9B50-B2FF-E9DD-587B7F2B25EF}"/>
                </a:ext>
              </a:extLst>
            </p:cNvPr>
            <p:cNvSpPr/>
            <p:nvPr/>
          </p:nvSpPr>
          <p:spPr>
            <a:xfrm>
              <a:off x="-50298021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97730129-8A04-B43C-F193-686D94496D15}"/>
                </a:ext>
              </a:extLst>
            </p:cNvPr>
            <p:cNvSpPr/>
            <p:nvPr/>
          </p:nvSpPr>
          <p:spPr>
            <a:xfrm>
              <a:off x="-52402222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90E9243B-4B25-B0D5-FBAE-0D1699744238}"/>
                </a:ext>
              </a:extLst>
            </p:cNvPr>
            <p:cNvSpPr/>
            <p:nvPr/>
          </p:nvSpPr>
          <p:spPr>
            <a:xfrm>
              <a:off x="-50712014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CA09A608-6878-C617-4CDE-3A1419093B57}"/>
                </a:ext>
              </a:extLst>
            </p:cNvPr>
            <p:cNvSpPr/>
            <p:nvPr/>
          </p:nvSpPr>
          <p:spPr>
            <a:xfrm>
              <a:off x="-51126007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BCAF3AEF-0AE7-FC97-CF4F-447AFF0D6279}"/>
                </a:ext>
              </a:extLst>
            </p:cNvPr>
            <p:cNvSpPr/>
            <p:nvPr/>
          </p:nvSpPr>
          <p:spPr>
            <a:xfrm>
              <a:off x="-51539999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20E2BC95-713F-3436-947A-A58116072EC4}"/>
                </a:ext>
              </a:extLst>
            </p:cNvPr>
            <p:cNvSpPr/>
            <p:nvPr/>
          </p:nvSpPr>
          <p:spPr>
            <a:xfrm>
              <a:off x="-51953992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3A5ED567-E1E3-0020-5816-712E6566777F}"/>
                </a:ext>
              </a:extLst>
            </p:cNvPr>
            <p:cNvSpPr/>
            <p:nvPr/>
          </p:nvSpPr>
          <p:spPr>
            <a:xfrm>
              <a:off x="-47573194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39F7150C-64FF-9898-DCE0-47206AF5DC8E}"/>
                </a:ext>
              </a:extLst>
            </p:cNvPr>
            <p:cNvSpPr/>
            <p:nvPr/>
          </p:nvSpPr>
          <p:spPr>
            <a:xfrm>
              <a:off x="-52333666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DD5022AC-72FE-E8B7-2FDF-F5CC1DB623F2}"/>
                </a:ext>
              </a:extLst>
            </p:cNvPr>
            <p:cNvSpPr/>
            <p:nvPr/>
          </p:nvSpPr>
          <p:spPr>
            <a:xfrm>
              <a:off x="-52367984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87D62FDC-F916-0C91-E201-FFE7181C643A}"/>
                </a:ext>
              </a:extLst>
            </p:cNvPr>
            <p:cNvSpPr/>
            <p:nvPr/>
          </p:nvSpPr>
          <p:spPr>
            <a:xfrm>
              <a:off x="-52781977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7914DD6B-534B-F9E9-C51E-92A4538B4ACB}"/>
                </a:ext>
              </a:extLst>
            </p:cNvPr>
            <p:cNvSpPr/>
            <p:nvPr/>
          </p:nvSpPr>
          <p:spPr>
            <a:xfrm>
              <a:off x="-53195970" y="-706989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E0748BE8-86AF-72FD-2384-3D32AF7F3A75}"/>
                </a:ext>
              </a:extLst>
            </p:cNvPr>
            <p:cNvSpPr/>
            <p:nvPr/>
          </p:nvSpPr>
          <p:spPr>
            <a:xfrm>
              <a:off x="-52126227" y="-701027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A6A3D770-51F9-AAAB-6B0A-4C29E37498BB}"/>
                </a:ext>
              </a:extLst>
            </p:cNvPr>
            <p:cNvSpPr/>
            <p:nvPr/>
          </p:nvSpPr>
          <p:spPr>
            <a:xfrm>
              <a:off x="-48331979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F6CA1E8F-96A4-4AB6-E6AE-012EE3292739}"/>
                </a:ext>
              </a:extLst>
            </p:cNvPr>
            <p:cNvSpPr/>
            <p:nvPr/>
          </p:nvSpPr>
          <p:spPr>
            <a:xfrm>
              <a:off x="-48401099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0C8B5081-A381-CF78-FD3B-09AD1F0A27CF}"/>
                </a:ext>
              </a:extLst>
            </p:cNvPr>
            <p:cNvSpPr/>
            <p:nvPr/>
          </p:nvSpPr>
          <p:spPr>
            <a:xfrm>
              <a:off x="-48745972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B79F236C-C751-6041-282D-7EA81E7C0950}"/>
                </a:ext>
              </a:extLst>
            </p:cNvPr>
            <p:cNvSpPr/>
            <p:nvPr/>
          </p:nvSpPr>
          <p:spPr>
            <a:xfrm>
              <a:off x="-51988229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9604987C-9FBC-97A2-CD6B-3DAD6C76DA74}"/>
                </a:ext>
              </a:extLst>
            </p:cNvPr>
            <p:cNvSpPr/>
            <p:nvPr/>
          </p:nvSpPr>
          <p:spPr>
            <a:xfrm>
              <a:off x="-51919674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8577514D-29C4-AF3C-AFD7-D29903F26C4C}"/>
                </a:ext>
              </a:extLst>
            </p:cNvPr>
            <p:cNvSpPr/>
            <p:nvPr/>
          </p:nvSpPr>
          <p:spPr>
            <a:xfrm>
              <a:off x="-51781676" y="-701027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1BEDD143-DC4C-F0BC-8CD7-7431CDD854B8}"/>
                </a:ext>
              </a:extLst>
            </p:cNvPr>
            <p:cNvSpPr/>
            <p:nvPr/>
          </p:nvSpPr>
          <p:spPr>
            <a:xfrm>
              <a:off x="-48883728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6151F309-AA2D-DE3F-2A1A-09E17100A453}"/>
                </a:ext>
              </a:extLst>
            </p:cNvPr>
            <p:cNvSpPr/>
            <p:nvPr/>
          </p:nvSpPr>
          <p:spPr>
            <a:xfrm>
              <a:off x="-49228601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9CE5FB3F-FF46-6365-0892-31851AAF0CA6}"/>
                </a:ext>
              </a:extLst>
            </p:cNvPr>
            <p:cNvSpPr/>
            <p:nvPr/>
          </p:nvSpPr>
          <p:spPr>
            <a:xfrm>
              <a:off x="-49297720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16744D83-B2D0-6C71-80F4-CD2229F253A7}"/>
                </a:ext>
              </a:extLst>
            </p:cNvPr>
            <p:cNvSpPr/>
            <p:nvPr/>
          </p:nvSpPr>
          <p:spPr>
            <a:xfrm>
              <a:off x="-51574237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139BE4F5-5D73-F423-676C-C99CEBAC35E8}"/>
                </a:ext>
              </a:extLst>
            </p:cNvPr>
            <p:cNvSpPr/>
            <p:nvPr/>
          </p:nvSpPr>
          <p:spPr>
            <a:xfrm>
              <a:off x="-49642593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67953280-AC3F-AF61-E698-78B2168D93D6}"/>
                </a:ext>
              </a:extLst>
            </p:cNvPr>
            <p:cNvSpPr/>
            <p:nvPr/>
          </p:nvSpPr>
          <p:spPr>
            <a:xfrm>
              <a:off x="-51505681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6C7BA695-12F5-94E0-CC6E-E3D7E3573B42}"/>
                </a:ext>
              </a:extLst>
            </p:cNvPr>
            <p:cNvSpPr/>
            <p:nvPr/>
          </p:nvSpPr>
          <p:spPr>
            <a:xfrm>
              <a:off x="-49711713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64317279-24EC-7D77-2A0B-2B620607ED0E}"/>
                </a:ext>
              </a:extLst>
            </p:cNvPr>
            <p:cNvSpPr/>
            <p:nvPr/>
          </p:nvSpPr>
          <p:spPr>
            <a:xfrm>
              <a:off x="-50056586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1EFC592C-A5C4-07F8-1142-63A812296D34}"/>
                </a:ext>
              </a:extLst>
            </p:cNvPr>
            <p:cNvSpPr/>
            <p:nvPr/>
          </p:nvSpPr>
          <p:spPr>
            <a:xfrm>
              <a:off x="-50125706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6302A77A-E112-82BF-CD41-BB40CACA0A54}"/>
                </a:ext>
              </a:extLst>
            </p:cNvPr>
            <p:cNvSpPr/>
            <p:nvPr/>
          </p:nvSpPr>
          <p:spPr>
            <a:xfrm>
              <a:off x="-50056586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715DBCAB-4FFB-D779-FE48-A392F7AD3BC7}"/>
                </a:ext>
              </a:extLst>
            </p:cNvPr>
            <p:cNvSpPr/>
            <p:nvPr/>
          </p:nvSpPr>
          <p:spPr>
            <a:xfrm>
              <a:off x="-50470579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D057343C-7D25-A802-3FFD-7CFA206A023B}"/>
                </a:ext>
              </a:extLst>
            </p:cNvPr>
            <p:cNvSpPr/>
            <p:nvPr/>
          </p:nvSpPr>
          <p:spPr>
            <a:xfrm>
              <a:off x="-51367683" y="-701027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4FDDDD09-804C-51E8-F4B0-491D489DAB54}"/>
                </a:ext>
              </a:extLst>
            </p:cNvPr>
            <p:cNvSpPr/>
            <p:nvPr/>
          </p:nvSpPr>
          <p:spPr>
            <a:xfrm>
              <a:off x="-50539698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748DD9F7-9466-0269-DDCC-B61B7B0F4B8B}"/>
                </a:ext>
              </a:extLst>
            </p:cNvPr>
            <p:cNvSpPr/>
            <p:nvPr/>
          </p:nvSpPr>
          <p:spPr>
            <a:xfrm>
              <a:off x="-50884571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D8CE3FE5-2EC5-6856-841E-A285DD22E512}"/>
                </a:ext>
              </a:extLst>
            </p:cNvPr>
            <p:cNvSpPr/>
            <p:nvPr/>
          </p:nvSpPr>
          <p:spPr>
            <a:xfrm>
              <a:off x="-51298564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25890717-2829-E89C-981E-0AD15A253367}"/>
                </a:ext>
              </a:extLst>
            </p:cNvPr>
            <p:cNvSpPr/>
            <p:nvPr/>
          </p:nvSpPr>
          <p:spPr>
            <a:xfrm>
              <a:off x="-51367281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F1390E90-0791-27D3-839E-9FF34DF364BE}"/>
                </a:ext>
              </a:extLst>
            </p:cNvPr>
            <p:cNvSpPr/>
            <p:nvPr/>
          </p:nvSpPr>
          <p:spPr>
            <a:xfrm>
              <a:off x="-50712175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60660552-33F7-575D-60E9-E81DE12D0DD3}"/>
                </a:ext>
              </a:extLst>
            </p:cNvPr>
            <p:cNvSpPr/>
            <p:nvPr/>
          </p:nvSpPr>
          <p:spPr>
            <a:xfrm>
              <a:off x="-51160244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08BF6083-F232-4810-A653-88D91E946A10}"/>
                </a:ext>
              </a:extLst>
            </p:cNvPr>
            <p:cNvSpPr/>
            <p:nvPr/>
          </p:nvSpPr>
          <p:spPr>
            <a:xfrm>
              <a:off x="-51712557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29AFFC3D-1783-A4C0-63F0-E459B4D0CA16}"/>
                </a:ext>
              </a:extLst>
            </p:cNvPr>
            <p:cNvSpPr/>
            <p:nvPr/>
          </p:nvSpPr>
          <p:spPr>
            <a:xfrm>
              <a:off x="-51781273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98BECF0E-E597-3EA3-A845-CE5314131611}"/>
                </a:ext>
              </a:extLst>
            </p:cNvPr>
            <p:cNvSpPr/>
            <p:nvPr/>
          </p:nvSpPr>
          <p:spPr>
            <a:xfrm>
              <a:off x="-52126549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C38272A1-04BB-CACF-6DE2-5D6E571EDEF2}"/>
                </a:ext>
              </a:extLst>
            </p:cNvPr>
            <p:cNvSpPr/>
            <p:nvPr/>
          </p:nvSpPr>
          <p:spPr>
            <a:xfrm>
              <a:off x="-52195266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71255F85-1694-E7D6-A0FD-B18F8ACE9FA9}"/>
                </a:ext>
              </a:extLst>
            </p:cNvPr>
            <p:cNvSpPr/>
            <p:nvPr/>
          </p:nvSpPr>
          <p:spPr>
            <a:xfrm>
              <a:off x="-50298182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91B81925-AFAC-AD83-0AAC-8A800DEA3978}"/>
                </a:ext>
              </a:extLst>
            </p:cNvPr>
            <p:cNvSpPr/>
            <p:nvPr/>
          </p:nvSpPr>
          <p:spPr>
            <a:xfrm>
              <a:off x="-51091688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C62135E9-7438-1CCB-8A1B-73B1AEE689C0}"/>
                </a:ext>
              </a:extLst>
            </p:cNvPr>
            <p:cNvSpPr/>
            <p:nvPr/>
          </p:nvSpPr>
          <p:spPr>
            <a:xfrm>
              <a:off x="-52540542" y="-71293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943A11DE-ED66-98F5-1C1A-533DBE535474}"/>
                </a:ext>
              </a:extLst>
            </p:cNvPr>
            <p:cNvSpPr/>
            <p:nvPr/>
          </p:nvSpPr>
          <p:spPr>
            <a:xfrm>
              <a:off x="-50573452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B9569D4B-736B-633A-1A91-148E9AA82833}"/>
                </a:ext>
              </a:extLst>
            </p:cNvPr>
            <p:cNvSpPr/>
            <p:nvPr/>
          </p:nvSpPr>
          <p:spPr>
            <a:xfrm>
              <a:off x="-53437244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1B375646-60B9-C8C3-1DC6-5A781A5AACE9}"/>
                </a:ext>
              </a:extLst>
            </p:cNvPr>
            <p:cNvSpPr/>
            <p:nvPr/>
          </p:nvSpPr>
          <p:spPr>
            <a:xfrm>
              <a:off x="-50470579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9B70CD5C-0014-0051-C2F5-C43A9ECF14DD}"/>
                </a:ext>
              </a:extLst>
            </p:cNvPr>
            <p:cNvSpPr/>
            <p:nvPr/>
          </p:nvSpPr>
          <p:spPr>
            <a:xfrm>
              <a:off x="-49884190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3D9A779E-45DC-C500-9501-88D38EF28100}"/>
                </a:ext>
              </a:extLst>
            </p:cNvPr>
            <p:cNvSpPr/>
            <p:nvPr/>
          </p:nvSpPr>
          <p:spPr>
            <a:xfrm>
              <a:off x="-50746251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73D97604-F241-BB20-B349-5961AB4CDC5D}"/>
                </a:ext>
              </a:extLst>
            </p:cNvPr>
            <p:cNvSpPr/>
            <p:nvPr/>
          </p:nvSpPr>
          <p:spPr>
            <a:xfrm>
              <a:off x="-50677696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A4D46B60-6E6B-3763-94D7-900D00F183A5}"/>
                </a:ext>
              </a:extLst>
            </p:cNvPr>
            <p:cNvSpPr/>
            <p:nvPr/>
          </p:nvSpPr>
          <p:spPr>
            <a:xfrm>
              <a:off x="-50884571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2F75F2C9-FF9F-5D74-5C07-452116B1C24D}"/>
                </a:ext>
              </a:extLst>
            </p:cNvPr>
            <p:cNvSpPr/>
            <p:nvPr/>
          </p:nvSpPr>
          <p:spPr>
            <a:xfrm>
              <a:off x="-50540343" y="-701076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A3D98B98-E708-BBFE-20CE-5BCD757B7A6B}"/>
                </a:ext>
              </a:extLst>
            </p:cNvPr>
            <p:cNvSpPr/>
            <p:nvPr/>
          </p:nvSpPr>
          <p:spPr>
            <a:xfrm>
              <a:off x="-50332259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1CBC7232-331B-6ABF-4C74-107E13F42C36}"/>
                </a:ext>
              </a:extLst>
            </p:cNvPr>
            <p:cNvSpPr/>
            <p:nvPr/>
          </p:nvSpPr>
          <p:spPr>
            <a:xfrm>
              <a:off x="-49470197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0C521E47-3088-503C-AFE9-997B262D3742}"/>
                </a:ext>
              </a:extLst>
            </p:cNvPr>
            <p:cNvSpPr/>
            <p:nvPr/>
          </p:nvSpPr>
          <p:spPr>
            <a:xfrm>
              <a:off x="-50263703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23AC2F9F-8C54-4041-E28E-64793EA36F61}"/>
                </a:ext>
              </a:extLst>
            </p:cNvPr>
            <p:cNvSpPr/>
            <p:nvPr/>
          </p:nvSpPr>
          <p:spPr>
            <a:xfrm>
              <a:off x="-51298564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8D2B670A-F6A5-3177-8E1F-F78F32B74223}"/>
                </a:ext>
              </a:extLst>
            </p:cNvPr>
            <p:cNvSpPr/>
            <p:nvPr/>
          </p:nvSpPr>
          <p:spPr>
            <a:xfrm>
              <a:off x="-49918266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B406E921-F8D7-63A8-F6DD-FB87FE34A4E5}"/>
                </a:ext>
              </a:extLst>
            </p:cNvPr>
            <p:cNvSpPr/>
            <p:nvPr/>
          </p:nvSpPr>
          <p:spPr>
            <a:xfrm>
              <a:off x="-49470197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F63D6AF8-34BD-E80F-410F-115A58C49F34}"/>
                </a:ext>
              </a:extLst>
            </p:cNvPr>
            <p:cNvSpPr/>
            <p:nvPr/>
          </p:nvSpPr>
          <p:spPr>
            <a:xfrm>
              <a:off x="-51712557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27DCE400-2A65-7130-B956-88CF568AAD22}"/>
                </a:ext>
              </a:extLst>
            </p:cNvPr>
            <p:cNvSpPr/>
            <p:nvPr/>
          </p:nvSpPr>
          <p:spPr>
            <a:xfrm>
              <a:off x="-49056204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A533E79E-E8A0-5A0C-202D-DC8C1667CC5F}"/>
                </a:ext>
              </a:extLst>
            </p:cNvPr>
            <p:cNvSpPr/>
            <p:nvPr/>
          </p:nvSpPr>
          <p:spPr>
            <a:xfrm>
              <a:off x="-49504273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DBA0C85F-1C40-386A-71FA-521C531849D5}"/>
                </a:ext>
              </a:extLst>
            </p:cNvPr>
            <p:cNvSpPr/>
            <p:nvPr/>
          </p:nvSpPr>
          <p:spPr>
            <a:xfrm>
              <a:off x="-49884190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A889707B-BC58-9FBC-F566-4CE54A0F16C2}"/>
                </a:ext>
              </a:extLst>
            </p:cNvPr>
            <p:cNvSpPr/>
            <p:nvPr/>
          </p:nvSpPr>
          <p:spPr>
            <a:xfrm>
              <a:off x="-49090281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9EC37766-592F-FFA5-B92C-35585985C879}"/>
                </a:ext>
              </a:extLst>
            </p:cNvPr>
            <p:cNvSpPr/>
            <p:nvPr/>
          </p:nvSpPr>
          <p:spPr>
            <a:xfrm>
              <a:off x="-50298182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AA98EB65-D9F1-FFBC-06DD-2C9509B0D71F}"/>
                </a:ext>
              </a:extLst>
            </p:cNvPr>
            <p:cNvSpPr/>
            <p:nvPr/>
          </p:nvSpPr>
          <p:spPr>
            <a:xfrm>
              <a:off x="-52195347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A99F47B2-1EB9-15DD-140B-8E15E38B08B2}"/>
                </a:ext>
              </a:extLst>
            </p:cNvPr>
            <p:cNvSpPr/>
            <p:nvPr/>
          </p:nvSpPr>
          <p:spPr>
            <a:xfrm>
              <a:off x="-48953411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DE3D2E01-8FED-6BED-735F-8B4A630B9F63}"/>
                </a:ext>
              </a:extLst>
            </p:cNvPr>
            <p:cNvSpPr/>
            <p:nvPr/>
          </p:nvSpPr>
          <p:spPr>
            <a:xfrm>
              <a:off x="-48573414" y="-850361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4AC29FE1-8129-AAB6-527C-4A0A9DAFC5B7}"/>
                </a:ext>
              </a:extLst>
            </p:cNvPr>
            <p:cNvSpPr/>
            <p:nvPr/>
          </p:nvSpPr>
          <p:spPr>
            <a:xfrm>
              <a:off x="-48676288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2BEAC6D3-49D3-3852-CCB4-49F8838C4836}"/>
                </a:ext>
              </a:extLst>
            </p:cNvPr>
            <p:cNvSpPr/>
            <p:nvPr/>
          </p:nvSpPr>
          <p:spPr>
            <a:xfrm>
              <a:off x="-52609339" y="-85636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1348E09E-1750-D0C2-D5D6-CCD74A7E7124}"/>
                </a:ext>
              </a:extLst>
            </p:cNvPr>
            <p:cNvSpPr/>
            <p:nvPr/>
          </p:nvSpPr>
          <p:spPr>
            <a:xfrm>
              <a:off x="-48539418" y="-701044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4E2C9C8A-106B-1611-D995-9FC36BA2F3E3}"/>
                </a:ext>
              </a:extLst>
            </p:cNvPr>
            <p:cNvSpPr/>
            <p:nvPr/>
          </p:nvSpPr>
          <p:spPr>
            <a:xfrm>
              <a:off x="-53402845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EA09B3D1-F8A3-0EFE-A1A5-29E335ACACE3}"/>
                </a:ext>
              </a:extLst>
            </p:cNvPr>
            <p:cNvSpPr/>
            <p:nvPr/>
          </p:nvSpPr>
          <p:spPr>
            <a:xfrm>
              <a:off x="-53057328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D1797A58-B581-7B78-0677-C66F844ABAC7}"/>
                </a:ext>
              </a:extLst>
            </p:cNvPr>
            <p:cNvSpPr/>
            <p:nvPr/>
          </p:nvSpPr>
          <p:spPr>
            <a:xfrm>
              <a:off x="-48159422" y="-850361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7F6390AC-93B2-63AE-6672-C4B3796C53A2}"/>
                </a:ext>
              </a:extLst>
            </p:cNvPr>
            <p:cNvSpPr/>
            <p:nvPr/>
          </p:nvSpPr>
          <p:spPr>
            <a:xfrm>
              <a:off x="-52643416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C8F08A39-7A83-7F9E-3A91-7C8419B7AA29}"/>
                </a:ext>
              </a:extLst>
            </p:cNvPr>
            <p:cNvSpPr/>
            <p:nvPr/>
          </p:nvSpPr>
          <p:spPr>
            <a:xfrm>
              <a:off x="-52092553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FC6231D5-82A2-15FC-FEED-2CF63C003F14}"/>
                </a:ext>
              </a:extLst>
            </p:cNvPr>
            <p:cNvSpPr/>
            <p:nvPr/>
          </p:nvSpPr>
          <p:spPr>
            <a:xfrm>
              <a:off x="-51815430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983BBA00-7C3A-9837-E3A2-6B2546FDCE00}"/>
                </a:ext>
              </a:extLst>
            </p:cNvPr>
            <p:cNvSpPr/>
            <p:nvPr/>
          </p:nvSpPr>
          <p:spPr>
            <a:xfrm>
              <a:off x="-51678561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F89A38E2-E249-92EC-8274-E6322AEB9740}"/>
                </a:ext>
              </a:extLst>
            </p:cNvPr>
            <p:cNvSpPr/>
            <p:nvPr/>
          </p:nvSpPr>
          <p:spPr>
            <a:xfrm>
              <a:off x="-51264568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AEEFEF69-EB20-D855-3AAB-1BE9D62E65BD}"/>
                </a:ext>
              </a:extLst>
            </p:cNvPr>
            <p:cNvSpPr/>
            <p:nvPr/>
          </p:nvSpPr>
          <p:spPr>
            <a:xfrm>
              <a:off x="-47745429" y="-850361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650AB0A1-0FA6-17B6-6DE9-1A99ABACFC77}"/>
                </a:ext>
              </a:extLst>
            </p:cNvPr>
            <p:cNvSpPr/>
            <p:nvPr/>
          </p:nvSpPr>
          <p:spPr>
            <a:xfrm>
              <a:off x="-50850575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B8D425C8-356C-1037-BD9D-955293FDFAA9}"/>
                </a:ext>
              </a:extLst>
            </p:cNvPr>
            <p:cNvSpPr/>
            <p:nvPr/>
          </p:nvSpPr>
          <p:spPr>
            <a:xfrm>
              <a:off x="-50505138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893E8D56-F1A7-7FD2-6715-2620ACC4BFB7}"/>
                </a:ext>
              </a:extLst>
            </p:cNvPr>
            <p:cNvSpPr/>
            <p:nvPr/>
          </p:nvSpPr>
          <p:spPr>
            <a:xfrm>
              <a:off x="-50436583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AE780B2E-13D3-5FA5-499D-9E6CF6563D6D}"/>
                </a:ext>
              </a:extLst>
            </p:cNvPr>
            <p:cNvSpPr/>
            <p:nvPr/>
          </p:nvSpPr>
          <p:spPr>
            <a:xfrm>
              <a:off x="-50228660" y="-69505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81995675-DFFD-4DB1-D132-30E5C25B6352}"/>
                </a:ext>
              </a:extLst>
            </p:cNvPr>
            <p:cNvSpPr/>
            <p:nvPr/>
          </p:nvSpPr>
          <p:spPr>
            <a:xfrm>
              <a:off x="-50091146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F2BBE4DC-F79B-0E1C-DD05-37AE00C0BD80}"/>
                </a:ext>
              </a:extLst>
            </p:cNvPr>
            <p:cNvSpPr/>
            <p:nvPr/>
          </p:nvSpPr>
          <p:spPr>
            <a:xfrm>
              <a:off x="-50022590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E4320AD3-EAC3-1499-E12F-BE5919722D2B}"/>
                </a:ext>
              </a:extLst>
            </p:cNvPr>
            <p:cNvSpPr/>
            <p:nvPr/>
          </p:nvSpPr>
          <p:spPr>
            <a:xfrm>
              <a:off x="-49677153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D1FB0BE2-3ECE-A56C-FBF6-8AAF1B6C982B}"/>
                </a:ext>
              </a:extLst>
            </p:cNvPr>
            <p:cNvSpPr/>
            <p:nvPr/>
          </p:nvSpPr>
          <p:spPr>
            <a:xfrm>
              <a:off x="-49608597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A22BC361-06CC-47E4-5FE9-FF664D7E9203}"/>
                </a:ext>
              </a:extLst>
            </p:cNvPr>
            <p:cNvSpPr/>
            <p:nvPr/>
          </p:nvSpPr>
          <p:spPr>
            <a:xfrm>
              <a:off x="-49159803" y="-724978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29A7FA8C-1920-6B9A-BFF5-069D9D93729F}"/>
                </a:ext>
              </a:extLst>
            </p:cNvPr>
            <p:cNvSpPr/>
            <p:nvPr/>
          </p:nvSpPr>
          <p:spPr>
            <a:xfrm>
              <a:off x="-49401158" y="-695074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2E32E79F-7CB4-9788-2EDB-8314F1E395BC}"/>
                </a:ext>
              </a:extLst>
            </p:cNvPr>
            <p:cNvSpPr/>
            <p:nvPr/>
          </p:nvSpPr>
          <p:spPr>
            <a:xfrm>
              <a:off x="-49573796" y="-724978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6852C87E-4DF2-8FF5-FDCA-2E76447FDCE9}"/>
                </a:ext>
              </a:extLst>
            </p:cNvPr>
            <p:cNvSpPr/>
            <p:nvPr/>
          </p:nvSpPr>
          <p:spPr>
            <a:xfrm>
              <a:off x="-49642593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B3DEB82F-EB1E-5D79-D1F3-382A0C575FCA}"/>
                </a:ext>
              </a:extLst>
            </p:cNvPr>
            <p:cNvSpPr/>
            <p:nvPr/>
          </p:nvSpPr>
          <p:spPr>
            <a:xfrm>
              <a:off x="-49263160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745B5E26-4EC5-54BD-AC9F-8606677D3003}"/>
                </a:ext>
              </a:extLst>
            </p:cNvPr>
            <p:cNvSpPr/>
            <p:nvPr/>
          </p:nvSpPr>
          <p:spPr>
            <a:xfrm>
              <a:off x="-50056586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ACF30353-44B1-1A49-B120-B0940E3187E9}"/>
                </a:ext>
              </a:extLst>
            </p:cNvPr>
            <p:cNvSpPr/>
            <p:nvPr/>
          </p:nvSpPr>
          <p:spPr>
            <a:xfrm>
              <a:off x="-49194605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43744993-C5D2-D6CC-CDB1-AEEDBC6F61CB}"/>
                </a:ext>
              </a:extLst>
            </p:cNvPr>
            <p:cNvSpPr/>
            <p:nvPr/>
          </p:nvSpPr>
          <p:spPr>
            <a:xfrm>
              <a:off x="-50470579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31A36240-7458-6847-FC0F-E4D4EEB89D20}"/>
                </a:ext>
              </a:extLst>
            </p:cNvPr>
            <p:cNvSpPr/>
            <p:nvPr/>
          </p:nvSpPr>
          <p:spPr>
            <a:xfrm>
              <a:off x="-48987165" y="-695074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9C3E1AFA-298B-FE73-21FD-24149BE18DD2}"/>
                </a:ext>
              </a:extLst>
            </p:cNvPr>
            <p:cNvSpPr/>
            <p:nvPr/>
          </p:nvSpPr>
          <p:spPr>
            <a:xfrm>
              <a:off x="-50884571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6FECBFC0-76C2-C5CE-14CD-2252F6F90DF9}"/>
                </a:ext>
              </a:extLst>
            </p:cNvPr>
            <p:cNvSpPr/>
            <p:nvPr/>
          </p:nvSpPr>
          <p:spPr>
            <a:xfrm>
              <a:off x="-48849168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B556B389-E4D7-AF83-F51B-06802F2C95BB}"/>
                </a:ext>
              </a:extLst>
            </p:cNvPr>
            <p:cNvSpPr/>
            <p:nvPr/>
          </p:nvSpPr>
          <p:spPr>
            <a:xfrm>
              <a:off x="-51298564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D266C750-E8C0-734C-C56C-8FFE3EFCB4BE}"/>
                </a:ext>
              </a:extLst>
            </p:cNvPr>
            <p:cNvSpPr/>
            <p:nvPr/>
          </p:nvSpPr>
          <p:spPr>
            <a:xfrm>
              <a:off x="-48780612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09BCA435-A80F-68FD-1CD5-68D35A6A9D74}"/>
                </a:ext>
              </a:extLst>
            </p:cNvPr>
            <p:cNvSpPr/>
            <p:nvPr/>
          </p:nvSpPr>
          <p:spPr>
            <a:xfrm>
              <a:off x="-51712557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1C83016D-226F-0125-6AA6-F74B52EC09BB}"/>
                </a:ext>
              </a:extLst>
            </p:cNvPr>
            <p:cNvSpPr/>
            <p:nvPr/>
          </p:nvSpPr>
          <p:spPr>
            <a:xfrm>
              <a:off x="-51781354" y="-72496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23CC00A4-2919-9758-7917-08A0BCA2F8C1}"/>
                </a:ext>
              </a:extLst>
            </p:cNvPr>
            <p:cNvSpPr/>
            <p:nvPr/>
          </p:nvSpPr>
          <p:spPr>
            <a:xfrm>
              <a:off x="-52126549" y="-72497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8A3E01F7-E15D-A4C5-3972-69C4145330EE}"/>
                </a:ext>
              </a:extLst>
            </p:cNvPr>
            <p:cNvSpPr/>
            <p:nvPr/>
          </p:nvSpPr>
          <p:spPr>
            <a:xfrm>
              <a:off x="-52195347" y="-72496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9AA71B1A-5D58-9943-E856-D059AB3F6B76}"/>
                </a:ext>
              </a:extLst>
            </p:cNvPr>
            <p:cNvSpPr/>
            <p:nvPr/>
          </p:nvSpPr>
          <p:spPr>
            <a:xfrm>
              <a:off x="-48642615" y="-695074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A940AB03-BA9F-6ED8-EFA0-4F534C593DD4}"/>
                </a:ext>
              </a:extLst>
            </p:cNvPr>
            <p:cNvSpPr/>
            <p:nvPr/>
          </p:nvSpPr>
          <p:spPr>
            <a:xfrm>
              <a:off x="-52609339" y="-72496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E3D457EC-1460-780B-A890-2EB4601B6118}"/>
                </a:ext>
              </a:extLst>
            </p:cNvPr>
            <p:cNvSpPr/>
            <p:nvPr/>
          </p:nvSpPr>
          <p:spPr>
            <a:xfrm>
              <a:off x="-48435175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3C562E99-1395-47B2-8C46-F1D259E46B9C}"/>
                </a:ext>
              </a:extLst>
            </p:cNvPr>
            <p:cNvSpPr/>
            <p:nvPr/>
          </p:nvSpPr>
          <p:spPr>
            <a:xfrm>
              <a:off x="-53023332" y="-72496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4050EAF3-C37A-84E0-C42D-B2365873B9F6}"/>
                </a:ext>
              </a:extLst>
            </p:cNvPr>
            <p:cNvSpPr/>
            <p:nvPr/>
          </p:nvSpPr>
          <p:spPr>
            <a:xfrm>
              <a:off x="-48366619" y="-695066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C3753447-4D15-1351-FF19-40FB672AB8FE}"/>
                </a:ext>
              </a:extLst>
            </p:cNvPr>
            <p:cNvSpPr/>
            <p:nvPr/>
          </p:nvSpPr>
          <p:spPr>
            <a:xfrm>
              <a:off x="-53437325" y="-72496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887846C6-B277-5B67-4EBE-7003685584F7}"/>
                </a:ext>
              </a:extLst>
            </p:cNvPr>
            <p:cNvSpPr/>
            <p:nvPr/>
          </p:nvSpPr>
          <p:spPr>
            <a:xfrm>
              <a:off x="-47572952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D2482675-DD0F-6188-9F9C-140A3D5CE103}"/>
                </a:ext>
              </a:extLst>
            </p:cNvPr>
            <p:cNvSpPr/>
            <p:nvPr/>
          </p:nvSpPr>
          <p:spPr>
            <a:xfrm>
              <a:off x="-48228622" y="-695074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FAF726B3-9301-221A-E2B1-CFA77554DB70}"/>
                </a:ext>
              </a:extLst>
            </p:cNvPr>
            <p:cNvSpPr/>
            <p:nvPr/>
          </p:nvSpPr>
          <p:spPr>
            <a:xfrm>
              <a:off x="-48400938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9AF22FE2-B643-D454-A794-519264264441}"/>
                </a:ext>
              </a:extLst>
            </p:cNvPr>
            <p:cNvSpPr/>
            <p:nvPr/>
          </p:nvSpPr>
          <p:spPr>
            <a:xfrm>
              <a:off x="-48539338" y="-73688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DCA136AA-FF60-EB2A-61C8-D5B9206F3649}"/>
                </a:ext>
              </a:extLst>
            </p:cNvPr>
            <p:cNvSpPr/>
            <p:nvPr/>
          </p:nvSpPr>
          <p:spPr>
            <a:xfrm>
              <a:off x="-51574156" y="-689088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FBD158D0-9A65-0256-7B77-E997C7AA609F}"/>
                </a:ext>
              </a:extLst>
            </p:cNvPr>
            <p:cNvSpPr/>
            <p:nvPr/>
          </p:nvSpPr>
          <p:spPr>
            <a:xfrm>
              <a:off x="-48676369" y="-73688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8A9724C2-06EA-0ABA-4AB0-2CD85727F61F}"/>
                </a:ext>
              </a:extLst>
            </p:cNvPr>
            <p:cNvSpPr/>
            <p:nvPr/>
          </p:nvSpPr>
          <p:spPr>
            <a:xfrm>
              <a:off x="-48814930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35325450-1973-7A68-040E-834250B96266}"/>
                </a:ext>
              </a:extLst>
            </p:cNvPr>
            <p:cNvSpPr/>
            <p:nvPr/>
          </p:nvSpPr>
          <p:spPr>
            <a:xfrm>
              <a:off x="-50470901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BE7EC9E5-1F36-F385-63C1-5F7829CF0C99}"/>
                </a:ext>
              </a:extLst>
            </p:cNvPr>
            <p:cNvSpPr/>
            <p:nvPr/>
          </p:nvSpPr>
          <p:spPr>
            <a:xfrm>
              <a:off x="-50056586" y="-844327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3C149483-B386-D838-5F61-EFCE6DB6DBAE}"/>
                </a:ext>
              </a:extLst>
            </p:cNvPr>
            <p:cNvSpPr/>
            <p:nvPr/>
          </p:nvSpPr>
          <p:spPr>
            <a:xfrm>
              <a:off x="-49090361" y="-73688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1193C22E-D8FA-9203-B689-01D8D1690FB6}"/>
                </a:ext>
              </a:extLst>
            </p:cNvPr>
            <p:cNvSpPr/>
            <p:nvPr/>
          </p:nvSpPr>
          <p:spPr>
            <a:xfrm>
              <a:off x="-49228923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3482428D-ECEC-371C-4051-FFE7F43E304B}"/>
                </a:ext>
              </a:extLst>
            </p:cNvPr>
            <p:cNvSpPr/>
            <p:nvPr/>
          </p:nvSpPr>
          <p:spPr>
            <a:xfrm>
              <a:off x="-50056908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6A5F27FE-8DB5-7A9A-8E30-35D6E2219B73}"/>
                </a:ext>
              </a:extLst>
            </p:cNvPr>
            <p:cNvSpPr/>
            <p:nvPr/>
          </p:nvSpPr>
          <p:spPr>
            <a:xfrm>
              <a:off x="-49642915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51942401-7B6F-F342-E619-24B6C21260D0}"/>
                </a:ext>
              </a:extLst>
            </p:cNvPr>
            <p:cNvSpPr/>
            <p:nvPr/>
          </p:nvSpPr>
          <p:spPr>
            <a:xfrm>
              <a:off x="-49711713" y="-84433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7810C935-2B7B-719C-0D1F-1C6BF785EED4}"/>
                </a:ext>
              </a:extLst>
            </p:cNvPr>
            <p:cNvSpPr/>
            <p:nvPr/>
          </p:nvSpPr>
          <p:spPr>
            <a:xfrm>
              <a:off x="-49642593" y="-844327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83302BA3-691A-A96D-2A31-5075E3FF5F47}"/>
                </a:ext>
              </a:extLst>
            </p:cNvPr>
            <p:cNvSpPr/>
            <p:nvPr/>
          </p:nvSpPr>
          <p:spPr>
            <a:xfrm>
              <a:off x="-49642915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199313FE-C360-23A4-9EB7-7A1341B5DAE4}"/>
                </a:ext>
              </a:extLst>
            </p:cNvPr>
            <p:cNvSpPr/>
            <p:nvPr/>
          </p:nvSpPr>
          <p:spPr>
            <a:xfrm>
              <a:off x="-49228923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B6884C30-4E77-2739-06E0-FC83C890BDF9}"/>
                </a:ext>
              </a:extLst>
            </p:cNvPr>
            <p:cNvSpPr/>
            <p:nvPr/>
          </p:nvSpPr>
          <p:spPr>
            <a:xfrm>
              <a:off x="-48814930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B3F081AB-2931-C118-0E1B-2A3916178F11}"/>
                </a:ext>
              </a:extLst>
            </p:cNvPr>
            <p:cNvSpPr/>
            <p:nvPr/>
          </p:nvSpPr>
          <p:spPr>
            <a:xfrm>
              <a:off x="-50056908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46BAA0CA-DFD9-7FD7-7464-792D3EDD6056}"/>
                </a:ext>
              </a:extLst>
            </p:cNvPr>
            <p:cNvSpPr/>
            <p:nvPr/>
          </p:nvSpPr>
          <p:spPr>
            <a:xfrm>
              <a:off x="-49297720" y="-84433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CCF71A70-6574-D3CE-A341-AD8496FFFDD0}"/>
                </a:ext>
              </a:extLst>
            </p:cNvPr>
            <p:cNvSpPr/>
            <p:nvPr/>
          </p:nvSpPr>
          <p:spPr>
            <a:xfrm>
              <a:off x="-48400938" y="-689129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7EA5C330-091C-B498-61A0-C4F7172D3319}"/>
                </a:ext>
              </a:extLst>
            </p:cNvPr>
            <p:cNvSpPr/>
            <p:nvPr/>
          </p:nvSpPr>
          <p:spPr>
            <a:xfrm>
              <a:off x="-53264767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1C52340C-7B41-A731-8BF1-24F6238878FC}"/>
                </a:ext>
              </a:extLst>
            </p:cNvPr>
            <p:cNvSpPr/>
            <p:nvPr/>
          </p:nvSpPr>
          <p:spPr>
            <a:xfrm>
              <a:off x="-53195648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2DCB90AB-74F8-930B-04D5-C66251701D3D}"/>
                </a:ext>
              </a:extLst>
            </p:cNvPr>
            <p:cNvSpPr/>
            <p:nvPr/>
          </p:nvSpPr>
          <p:spPr>
            <a:xfrm>
              <a:off x="-50470901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BF231A6D-8718-61E4-8E5D-6C23C0715446}"/>
                </a:ext>
              </a:extLst>
            </p:cNvPr>
            <p:cNvSpPr/>
            <p:nvPr/>
          </p:nvSpPr>
          <p:spPr>
            <a:xfrm>
              <a:off x="-52850855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69458D77-907C-4F5B-D233-021B65141F53}"/>
                </a:ext>
              </a:extLst>
            </p:cNvPr>
            <p:cNvSpPr/>
            <p:nvPr/>
          </p:nvSpPr>
          <p:spPr>
            <a:xfrm>
              <a:off x="-48883728" y="-84433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02986B1B-F9D2-E31D-8747-8677620081E1}"/>
                </a:ext>
              </a:extLst>
            </p:cNvPr>
            <p:cNvSpPr/>
            <p:nvPr/>
          </p:nvSpPr>
          <p:spPr>
            <a:xfrm>
              <a:off x="-51057048" y="-862389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AAEF3B25-C095-27E7-0CA5-BE8F649ECE61}"/>
                </a:ext>
              </a:extLst>
            </p:cNvPr>
            <p:cNvSpPr/>
            <p:nvPr/>
          </p:nvSpPr>
          <p:spPr>
            <a:xfrm>
              <a:off x="-52781655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CE7EA431-45AF-2519-F69E-21C7F6184800}"/>
                </a:ext>
              </a:extLst>
            </p:cNvPr>
            <p:cNvSpPr/>
            <p:nvPr/>
          </p:nvSpPr>
          <p:spPr>
            <a:xfrm>
              <a:off x="-50884893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84CF3D70-766C-9411-3FD6-6524600B20F3}"/>
                </a:ext>
              </a:extLst>
            </p:cNvPr>
            <p:cNvSpPr/>
            <p:nvPr/>
          </p:nvSpPr>
          <p:spPr>
            <a:xfrm>
              <a:off x="-51540241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9045D532-65E0-81FF-7557-6BBA8FCE2F10}"/>
                </a:ext>
              </a:extLst>
            </p:cNvPr>
            <p:cNvSpPr/>
            <p:nvPr/>
          </p:nvSpPr>
          <p:spPr>
            <a:xfrm>
              <a:off x="-51471041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4EB20C3D-7E35-651C-D4F8-486A84B36861}"/>
                </a:ext>
              </a:extLst>
            </p:cNvPr>
            <p:cNvSpPr/>
            <p:nvPr/>
          </p:nvSpPr>
          <p:spPr>
            <a:xfrm>
              <a:off x="-51298886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B2657163-83EB-54D8-5533-13F1CC84ED6D}"/>
                </a:ext>
              </a:extLst>
            </p:cNvPr>
            <p:cNvSpPr/>
            <p:nvPr/>
          </p:nvSpPr>
          <p:spPr>
            <a:xfrm>
              <a:off x="-51126248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55B64147-C98B-F8D6-F5D5-F1B179DC4F54}"/>
                </a:ext>
              </a:extLst>
            </p:cNvPr>
            <p:cNvSpPr/>
            <p:nvPr/>
          </p:nvSpPr>
          <p:spPr>
            <a:xfrm>
              <a:off x="-48331979" y="-84433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9E8C5BC8-96DD-222E-D7B3-E5C71DD369C7}"/>
                </a:ext>
              </a:extLst>
            </p:cNvPr>
            <p:cNvSpPr/>
            <p:nvPr/>
          </p:nvSpPr>
          <p:spPr>
            <a:xfrm>
              <a:off x="-51057048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608C807E-6ECC-A3B9-2C85-86B0294C95C4}"/>
                </a:ext>
              </a:extLst>
            </p:cNvPr>
            <p:cNvSpPr/>
            <p:nvPr/>
          </p:nvSpPr>
          <p:spPr>
            <a:xfrm>
              <a:off x="-51471041" y="-862389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BA83630A-70D7-E582-0173-2D19686F69E0}"/>
                </a:ext>
              </a:extLst>
            </p:cNvPr>
            <p:cNvSpPr/>
            <p:nvPr/>
          </p:nvSpPr>
          <p:spPr>
            <a:xfrm>
              <a:off x="-50712256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55D73F3C-E4A5-F465-F556-37B9C8D42610}"/>
                </a:ext>
              </a:extLst>
            </p:cNvPr>
            <p:cNvSpPr/>
            <p:nvPr/>
          </p:nvSpPr>
          <p:spPr>
            <a:xfrm>
              <a:off x="-50643136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D9202677-7B07-76C0-9A1A-D86D39D23BA4}"/>
                </a:ext>
              </a:extLst>
            </p:cNvPr>
            <p:cNvSpPr/>
            <p:nvPr/>
          </p:nvSpPr>
          <p:spPr>
            <a:xfrm>
              <a:off x="-47987106" y="-84431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292CEA6D-B726-D318-D8AC-5DAD019213B9}"/>
                </a:ext>
              </a:extLst>
            </p:cNvPr>
            <p:cNvSpPr/>
            <p:nvPr/>
          </p:nvSpPr>
          <p:spPr>
            <a:xfrm>
              <a:off x="-47917986" y="-84433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CC4E4F84-0E24-6486-9940-8E6340C35E25}"/>
                </a:ext>
              </a:extLst>
            </p:cNvPr>
            <p:cNvSpPr/>
            <p:nvPr/>
          </p:nvSpPr>
          <p:spPr>
            <a:xfrm>
              <a:off x="-50298263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7F4658E8-4391-04A8-3594-A8A183C91006}"/>
                </a:ext>
              </a:extLst>
            </p:cNvPr>
            <p:cNvSpPr/>
            <p:nvPr/>
          </p:nvSpPr>
          <p:spPr>
            <a:xfrm>
              <a:off x="-50229143" y="-68316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9FE3A02F-38A2-B0A6-A376-6C0E0F05D57B}"/>
                </a:ext>
              </a:extLst>
            </p:cNvPr>
            <p:cNvSpPr/>
            <p:nvPr/>
          </p:nvSpPr>
          <p:spPr>
            <a:xfrm>
              <a:off x="-49884270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D45709DF-B219-4B4E-6275-83745BC63FCE}"/>
                </a:ext>
              </a:extLst>
            </p:cNvPr>
            <p:cNvSpPr/>
            <p:nvPr/>
          </p:nvSpPr>
          <p:spPr>
            <a:xfrm>
              <a:off x="-49470278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79816163-0B8A-CDB2-1FB1-816F3FDAEC6E}"/>
                </a:ext>
              </a:extLst>
            </p:cNvPr>
            <p:cNvSpPr/>
            <p:nvPr/>
          </p:nvSpPr>
          <p:spPr>
            <a:xfrm>
              <a:off x="-47573113" y="-84431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0E1E7AED-D454-D579-6B1E-22D1690227D5}"/>
                </a:ext>
              </a:extLst>
            </p:cNvPr>
            <p:cNvSpPr/>
            <p:nvPr/>
          </p:nvSpPr>
          <p:spPr>
            <a:xfrm>
              <a:off x="-53023171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DD6DF22D-139E-D3E0-2C55-18A4627C6CD8}"/>
                </a:ext>
              </a:extLst>
            </p:cNvPr>
            <p:cNvSpPr/>
            <p:nvPr/>
          </p:nvSpPr>
          <p:spPr>
            <a:xfrm>
              <a:off x="-49401400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26AF3700-555C-C467-E2C8-1D71A6EF472C}"/>
                </a:ext>
              </a:extLst>
            </p:cNvPr>
            <p:cNvSpPr/>
            <p:nvPr/>
          </p:nvSpPr>
          <p:spPr>
            <a:xfrm>
              <a:off x="-49056285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CFDC4117-FC75-24DA-F725-5C2152CEDDA3}"/>
                </a:ext>
              </a:extLst>
            </p:cNvPr>
            <p:cNvSpPr/>
            <p:nvPr/>
          </p:nvSpPr>
          <p:spPr>
            <a:xfrm>
              <a:off x="-53437163" y="-736949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6D6C946E-37DA-1270-7F5A-4D55742F4827}"/>
                </a:ext>
              </a:extLst>
            </p:cNvPr>
            <p:cNvSpPr/>
            <p:nvPr/>
          </p:nvSpPr>
          <p:spPr>
            <a:xfrm>
              <a:off x="-52367984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FDB829CE-C1D5-43A6-1CBB-D5B5333FBD39}"/>
                </a:ext>
              </a:extLst>
            </p:cNvPr>
            <p:cNvSpPr/>
            <p:nvPr/>
          </p:nvSpPr>
          <p:spPr>
            <a:xfrm>
              <a:off x="-48987407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8D116970-40F2-84F7-74C4-60F6EB170A36}"/>
                </a:ext>
              </a:extLst>
            </p:cNvPr>
            <p:cNvSpPr/>
            <p:nvPr/>
          </p:nvSpPr>
          <p:spPr>
            <a:xfrm>
              <a:off x="-52229423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AD073E75-672D-85F6-99AF-EDA3A600ADDE}"/>
                </a:ext>
              </a:extLst>
            </p:cNvPr>
            <p:cNvSpPr/>
            <p:nvPr/>
          </p:nvSpPr>
          <p:spPr>
            <a:xfrm>
              <a:off x="-48642292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3C7C652C-FC0A-C69C-4009-92D619EAF50F}"/>
                </a:ext>
              </a:extLst>
            </p:cNvPr>
            <p:cNvSpPr/>
            <p:nvPr/>
          </p:nvSpPr>
          <p:spPr>
            <a:xfrm>
              <a:off x="-52092473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57945999-B9F2-DBA6-B0A5-0AEE8A189D63}"/>
                </a:ext>
              </a:extLst>
            </p:cNvPr>
            <p:cNvSpPr/>
            <p:nvPr/>
          </p:nvSpPr>
          <p:spPr>
            <a:xfrm>
              <a:off x="-52436862" y="-862389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D3E5AFC8-714D-7DC3-5471-73A8DC94BD65}"/>
                </a:ext>
              </a:extLst>
            </p:cNvPr>
            <p:cNvSpPr/>
            <p:nvPr/>
          </p:nvSpPr>
          <p:spPr>
            <a:xfrm>
              <a:off x="-51953992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650540A6-01ED-BC4C-34BE-D59F109E944E}"/>
                </a:ext>
              </a:extLst>
            </p:cNvPr>
            <p:cNvSpPr/>
            <p:nvPr/>
          </p:nvSpPr>
          <p:spPr>
            <a:xfrm>
              <a:off x="-48573414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3332621E-CFB4-ECF5-E60A-FFF00713D96B}"/>
                </a:ext>
              </a:extLst>
            </p:cNvPr>
            <p:cNvSpPr/>
            <p:nvPr/>
          </p:nvSpPr>
          <p:spPr>
            <a:xfrm>
              <a:off x="-51815430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C411D3CC-04BF-DB5B-0820-B3CB2058F419}"/>
                </a:ext>
              </a:extLst>
            </p:cNvPr>
            <p:cNvSpPr/>
            <p:nvPr/>
          </p:nvSpPr>
          <p:spPr>
            <a:xfrm>
              <a:off x="-48159422" y="-68317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3CB91011-7DE2-C6B1-3A4D-E17A5F86D7E9}"/>
                </a:ext>
              </a:extLst>
            </p:cNvPr>
            <p:cNvSpPr/>
            <p:nvPr/>
          </p:nvSpPr>
          <p:spPr>
            <a:xfrm>
              <a:off x="-51678480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E4452937-1D93-8C72-14CB-2D284D01B05B}"/>
                </a:ext>
              </a:extLst>
            </p:cNvPr>
            <p:cNvSpPr/>
            <p:nvPr/>
          </p:nvSpPr>
          <p:spPr>
            <a:xfrm>
              <a:off x="-53023332" y="-677150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C39B1BF9-2BEF-61C9-371B-767D7431B9C0}"/>
                </a:ext>
              </a:extLst>
            </p:cNvPr>
            <p:cNvSpPr/>
            <p:nvPr/>
          </p:nvSpPr>
          <p:spPr>
            <a:xfrm>
              <a:off x="-51539999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78D18540-5591-DA1F-2AC4-C9F6D2A1C998}"/>
                </a:ext>
              </a:extLst>
            </p:cNvPr>
            <p:cNvSpPr/>
            <p:nvPr/>
          </p:nvSpPr>
          <p:spPr>
            <a:xfrm>
              <a:off x="-47572952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C5DBAEB3-D837-5958-3380-77B404FAEA39}"/>
                </a:ext>
              </a:extLst>
            </p:cNvPr>
            <p:cNvSpPr/>
            <p:nvPr/>
          </p:nvSpPr>
          <p:spPr>
            <a:xfrm>
              <a:off x="-47711353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1BCBE5E1-DBFE-FD14-F37F-1B81323AD6DE}"/>
                </a:ext>
              </a:extLst>
            </p:cNvPr>
            <p:cNvSpPr/>
            <p:nvPr/>
          </p:nvSpPr>
          <p:spPr>
            <a:xfrm>
              <a:off x="-47848383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3D6D0517-1AA2-9E3B-CA77-FD9B8C41769F}"/>
                </a:ext>
              </a:extLst>
            </p:cNvPr>
            <p:cNvSpPr/>
            <p:nvPr/>
          </p:nvSpPr>
          <p:spPr>
            <a:xfrm>
              <a:off x="-51264487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88010A2C-DC8F-26E9-6CBC-C20D48778282}"/>
                </a:ext>
              </a:extLst>
            </p:cNvPr>
            <p:cNvSpPr/>
            <p:nvPr/>
          </p:nvSpPr>
          <p:spPr>
            <a:xfrm>
              <a:off x="-47986945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89F424E3-B3E1-F176-72AF-5BA9359C0F26}"/>
                </a:ext>
              </a:extLst>
            </p:cNvPr>
            <p:cNvSpPr/>
            <p:nvPr/>
          </p:nvSpPr>
          <p:spPr>
            <a:xfrm>
              <a:off x="-51126007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88AFC306-4149-2A90-0D3A-2BBCD51FFC64}"/>
                </a:ext>
              </a:extLst>
            </p:cNvPr>
            <p:cNvSpPr/>
            <p:nvPr/>
          </p:nvSpPr>
          <p:spPr>
            <a:xfrm>
              <a:off x="-49814667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A975B757-7A59-6DA3-22B6-E62ECC66899E}"/>
                </a:ext>
              </a:extLst>
            </p:cNvPr>
            <p:cNvSpPr/>
            <p:nvPr/>
          </p:nvSpPr>
          <p:spPr>
            <a:xfrm>
              <a:off x="-48125345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FFF69413-749D-586F-4D80-559CF54165C9}"/>
                </a:ext>
              </a:extLst>
            </p:cNvPr>
            <p:cNvSpPr/>
            <p:nvPr/>
          </p:nvSpPr>
          <p:spPr>
            <a:xfrm>
              <a:off x="-48262376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1820B97E-219F-E05A-4DF5-63595B67A991}"/>
                </a:ext>
              </a:extLst>
            </p:cNvPr>
            <p:cNvSpPr/>
            <p:nvPr/>
          </p:nvSpPr>
          <p:spPr>
            <a:xfrm>
              <a:off x="-50850495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0099A439-DF13-C5B4-A659-43C9F4603320}"/>
                </a:ext>
              </a:extLst>
            </p:cNvPr>
            <p:cNvSpPr/>
            <p:nvPr/>
          </p:nvSpPr>
          <p:spPr>
            <a:xfrm>
              <a:off x="-50159701" y="-742854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0035447C-5EB2-4D0D-980C-D3176AD8F114}"/>
                </a:ext>
              </a:extLst>
            </p:cNvPr>
            <p:cNvSpPr/>
            <p:nvPr/>
          </p:nvSpPr>
          <p:spPr>
            <a:xfrm>
              <a:off x="-50712014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79DE478A-E902-C369-863C-405A02C4C4B0}"/>
                </a:ext>
              </a:extLst>
            </p:cNvPr>
            <p:cNvSpPr/>
            <p:nvPr/>
          </p:nvSpPr>
          <p:spPr>
            <a:xfrm>
              <a:off x="-50228660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57F2E12A-7176-18CC-A1DC-187E1FDDC43E}"/>
                </a:ext>
              </a:extLst>
            </p:cNvPr>
            <p:cNvSpPr/>
            <p:nvPr/>
          </p:nvSpPr>
          <p:spPr>
            <a:xfrm>
              <a:off x="-48400938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988E9E3C-9F89-2524-E5F6-0003D3C5961C}"/>
                </a:ext>
              </a:extLst>
            </p:cNvPr>
            <p:cNvSpPr/>
            <p:nvPr/>
          </p:nvSpPr>
          <p:spPr>
            <a:xfrm>
              <a:off x="-51298564" y="-677150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1D9B30B1-A520-5D09-FF90-01C7633D3EB0}"/>
                </a:ext>
              </a:extLst>
            </p:cNvPr>
            <p:cNvSpPr/>
            <p:nvPr/>
          </p:nvSpPr>
          <p:spPr>
            <a:xfrm>
              <a:off x="-50436502" y="-838438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F2AA91C3-4C5B-C385-4271-73CD6232290D}"/>
                </a:ext>
              </a:extLst>
            </p:cNvPr>
            <p:cNvSpPr/>
            <p:nvPr/>
          </p:nvSpPr>
          <p:spPr>
            <a:xfrm>
              <a:off x="-50367463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21FA1546-8CD5-4E86-DC65-A2C1FFD217BE}"/>
                </a:ext>
              </a:extLst>
            </p:cNvPr>
            <p:cNvSpPr/>
            <p:nvPr/>
          </p:nvSpPr>
          <p:spPr>
            <a:xfrm>
              <a:off x="-50298021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63220D68-F5AF-CB20-F386-D0AEF4D6D541}"/>
                </a:ext>
              </a:extLst>
            </p:cNvPr>
            <p:cNvSpPr/>
            <p:nvPr/>
          </p:nvSpPr>
          <p:spPr>
            <a:xfrm>
              <a:off x="-50436583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12A605EA-8CF1-27A6-5610-3BF9623E2D9F}"/>
                </a:ext>
              </a:extLst>
            </p:cNvPr>
            <p:cNvSpPr/>
            <p:nvPr/>
          </p:nvSpPr>
          <p:spPr>
            <a:xfrm>
              <a:off x="-48539338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C0ACAAA5-3EEA-6C2B-515C-77EC29E3424B}"/>
                </a:ext>
              </a:extLst>
            </p:cNvPr>
            <p:cNvSpPr/>
            <p:nvPr/>
          </p:nvSpPr>
          <p:spPr>
            <a:xfrm>
              <a:off x="-48676369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BBDE236B-51E3-DBA5-1251-5628BA6001C7}"/>
                </a:ext>
              </a:extLst>
            </p:cNvPr>
            <p:cNvSpPr/>
            <p:nvPr/>
          </p:nvSpPr>
          <p:spPr>
            <a:xfrm>
              <a:off x="-48814930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51171113-6FD5-A620-5B12-DE6897005581}"/>
                </a:ext>
              </a:extLst>
            </p:cNvPr>
            <p:cNvSpPr/>
            <p:nvPr/>
          </p:nvSpPr>
          <p:spPr>
            <a:xfrm>
              <a:off x="-50642653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822FB284-9894-75A3-0746-96D9419B249D}"/>
                </a:ext>
              </a:extLst>
            </p:cNvPr>
            <p:cNvSpPr/>
            <p:nvPr/>
          </p:nvSpPr>
          <p:spPr>
            <a:xfrm>
              <a:off x="-49884109" y="-8383903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40148828-37F5-C20F-34E6-48047E0A2155}"/>
                </a:ext>
              </a:extLst>
            </p:cNvPr>
            <p:cNvSpPr/>
            <p:nvPr/>
          </p:nvSpPr>
          <p:spPr>
            <a:xfrm>
              <a:off x="-50884571" y="-677150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388CF19C-1529-5DE6-36A6-8DDA2A03E2F9}"/>
                </a:ext>
              </a:extLst>
            </p:cNvPr>
            <p:cNvSpPr/>
            <p:nvPr/>
          </p:nvSpPr>
          <p:spPr>
            <a:xfrm>
              <a:off x="-50781456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EE475CDD-3D59-121F-B314-8A599AA5E50E}"/>
                </a:ext>
              </a:extLst>
            </p:cNvPr>
            <p:cNvSpPr/>
            <p:nvPr/>
          </p:nvSpPr>
          <p:spPr>
            <a:xfrm>
              <a:off x="-48953331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1E4FECF6-FB7C-9847-B983-155D369AEAF8}"/>
                </a:ext>
              </a:extLst>
            </p:cNvPr>
            <p:cNvSpPr/>
            <p:nvPr/>
          </p:nvSpPr>
          <p:spPr>
            <a:xfrm>
              <a:off x="-49090361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4FE7F3ED-E396-209B-062E-D832C5507A8F}"/>
                </a:ext>
              </a:extLst>
            </p:cNvPr>
            <p:cNvSpPr/>
            <p:nvPr/>
          </p:nvSpPr>
          <p:spPr>
            <a:xfrm>
              <a:off x="-50850575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96AB9BC0-5D5B-7E02-D620-0110E4ED1267}"/>
                </a:ext>
              </a:extLst>
            </p:cNvPr>
            <p:cNvSpPr/>
            <p:nvPr/>
          </p:nvSpPr>
          <p:spPr>
            <a:xfrm>
              <a:off x="-49228923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75727F57-78A8-9637-D3DC-4458B0B92E95}"/>
                </a:ext>
              </a:extLst>
            </p:cNvPr>
            <p:cNvSpPr/>
            <p:nvPr/>
          </p:nvSpPr>
          <p:spPr>
            <a:xfrm>
              <a:off x="-51056645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B74C9813-B51C-4A47-2996-F398552901A6}"/>
                </a:ext>
              </a:extLst>
            </p:cNvPr>
            <p:cNvSpPr/>
            <p:nvPr/>
          </p:nvSpPr>
          <p:spPr>
            <a:xfrm>
              <a:off x="-50470579" y="-677150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B7DF9075-4D63-034D-748D-8328F01758A1}"/>
                </a:ext>
              </a:extLst>
            </p:cNvPr>
            <p:cNvSpPr/>
            <p:nvPr/>
          </p:nvSpPr>
          <p:spPr>
            <a:xfrm>
              <a:off x="-49367323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133B80F8-8C87-F203-435E-EC6D6BA7858A}"/>
                </a:ext>
              </a:extLst>
            </p:cNvPr>
            <p:cNvSpPr/>
            <p:nvPr/>
          </p:nvSpPr>
          <p:spPr>
            <a:xfrm>
              <a:off x="-49504354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CF515EFE-D39A-49A4-3D4E-2E28C3C6E4A9}"/>
                </a:ext>
              </a:extLst>
            </p:cNvPr>
            <p:cNvSpPr/>
            <p:nvPr/>
          </p:nvSpPr>
          <p:spPr>
            <a:xfrm>
              <a:off x="-51195448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5A6F2E73-DFB5-C738-45CB-B7C2B8E060F7}"/>
                </a:ext>
              </a:extLst>
            </p:cNvPr>
            <p:cNvSpPr/>
            <p:nvPr/>
          </p:nvSpPr>
          <p:spPr>
            <a:xfrm>
              <a:off x="-51264568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2BB656A6-A4B6-2203-6E17-F21721448F95}"/>
                </a:ext>
              </a:extLst>
            </p:cNvPr>
            <p:cNvSpPr/>
            <p:nvPr/>
          </p:nvSpPr>
          <p:spPr>
            <a:xfrm>
              <a:off x="-49642915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929B03B1-741A-3361-DC89-D43422AFD322}"/>
                </a:ext>
              </a:extLst>
            </p:cNvPr>
            <p:cNvSpPr/>
            <p:nvPr/>
          </p:nvSpPr>
          <p:spPr>
            <a:xfrm>
              <a:off x="-51470638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5E7315A1-A68A-8AC8-7CB6-5D32123867FB}"/>
                </a:ext>
              </a:extLst>
            </p:cNvPr>
            <p:cNvSpPr/>
            <p:nvPr/>
          </p:nvSpPr>
          <p:spPr>
            <a:xfrm>
              <a:off x="-49781316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E3815E04-E6B7-DE62-B9E9-AEEF95FDE98C}"/>
                </a:ext>
              </a:extLst>
            </p:cNvPr>
            <p:cNvSpPr/>
            <p:nvPr/>
          </p:nvSpPr>
          <p:spPr>
            <a:xfrm>
              <a:off x="-49918347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03C1B812-C42C-43CA-4F39-99A40812565F}"/>
                </a:ext>
              </a:extLst>
            </p:cNvPr>
            <p:cNvSpPr/>
            <p:nvPr/>
          </p:nvSpPr>
          <p:spPr>
            <a:xfrm>
              <a:off x="-51539919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8E5CDC43-4C41-F968-5236-E40FF1C84F70}"/>
                </a:ext>
              </a:extLst>
            </p:cNvPr>
            <p:cNvSpPr/>
            <p:nvPr/>
          </p:nvSpPr>
          <p:spPr>
            <a:xfrm>
              <a:off x="-51609441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11D44F07-3D60-E136-1556-EE0542ACD1B0}"/>
                </a:ext>
              </a:extLst>
            </p:cNvPr>
            <p:cNvSpPr/>
            <p:nvPr/>
          </p:nvSpPr>
          <p:spPr>
            <a:xfrm>
              <a:off x="-51678561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4317B3D2-B010-D5F4-8562-4D222346B9D9}"/>
                </a:ext>
              </a:extLst>
            </p:cNvPr>
            <p:cNvSpPr/>
            <p:nvPr/>
          </p:nvSpPr>
          <p:spPr>
            <a:xfrm>
              <a:off x="-51815350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9F05F914-D586-B065-6AC6-8DD279AC46A5}"/>
                </a:ext>
              </a:extLst>
            </p:cNvPr>
            <p:cNvSpPr/>
            <p:nvPr/>
          </p:nvSpPr>
          <p:spPr>
            <a:xfrm>
              <a:off x="-50056908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6E502DDB-FF3D-A17D-867B-06C8F3127A20}"/>
                </a:ext>
              </a:extLst>
            </p:cNvPr>
            <p:cNvSpPr/>
            <p:nvPr/>
          </p:nvSpPr>
          <p:spPr>
            <a:xfrm>
              <a:off x="-50195308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8C0BA938-844C-9B53-352B-70E84A55BB83}"/>
                </a:ext>
              </a:extLst>
            </p:cNvPr>
            <p:cNvSpPr/>
            <p:nvPr/>
          </p:nvSpPr>
          <p:spPr>
            <a:xfrm>
              <a:off x="-51884631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7DC305F3-5A8E-3489-93A1-F8ABFE23C8C7}"/>
                </a:ext>
              </a:extLst>
            </p:cNvPr>
            <p:cNvSpPr/>
            <p:nvPr/>
          </p:nvSpPr>
          <p:spPr>
            <a:xfrm>
              <a:off x="-51953911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AEB4C2C0-9A91-56CF-9EF9-BC90116991E2}"/>
                </a:ext>
              </a:extLst>
            </p:cNvPr>
            <p:cNvSpPr/>
            <p:nvPr/>
          </p:nvSpPr>
          <p:spPr>
            <a:xfrm>
              <a:off x="-52023434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B43DE1BF-474D-85E8-0CA8-BB03EBFC781C}"/>
                </a:ext>
              </a:extLst>
            </p:cNvPr>
            <p:cNvSpPr/>
            <p:nvPr/>
          </p:nvSpPr>
          <p:spPr>
            <a:xfrm>
              <a:off x="-52092553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968490EB-5A0D-107F-F7D3-839964DFF6D7}"/>
                </a:ext>
              </a:extLst>
            </p:cNvPr>
            <p:cNvSpPr/>
            <p:nvPr/>
          </p:nvSpPr>
          <p:spPr>
            <a:xfrm>
              <a:off x="-50470901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5C885816-3A45-1B15-5377-5F201F6F3030}"/>
                </a:ext>
              </a:extLst>
            </p:cNvPr>
            <p:cNvSpPr/>
            <p:nvPr/>
          </p:nvSpPr>
          <p:spPr>
            <a:xfrm>
              <a:off x="-50609301" y="-86828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74DEF8BB-F4C3-8964-FF5A-56744D06B48C}"/>
                </a:ext>
              </a:extLst>
            </p:cNvPr>
            <p:cNvSpPr/>
            <p:nvPr/>
          </p:nvSpPr>
          <p:spPr>
            <a:xfrm>
              <a:off x="-52229342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C4ED01CF-4BF9-F8F8-9941-1ED3536B98D0}"/>
                </a:ext>
              </a:extLst>
            </p:cNvPr>
            <p:cNvSpPr/>
            <p:nvPr/>
          </p:nvSpPr>
          <p:spPr>
            <a:xfrm>
              <a:off x="-52298623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8E9C1F05-A25B-69EB-D0A1-E3526B90019E}"/>
                </a:ext>
              </a:extLst>
            </p:cNvPr>
            <p:cNvSpPr/>
            <p:nvPr/>
          </p:nvSpPr>
          <p:spPr>
            <a:xfrm>
              <a:off x="-52367904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9BE6ABD7-7BBF-C1E3-26C0-E4E2AB209725}"/>
                </a:ext>
              </a:extLst>
            </p:cNvPr>
            <p:cNvSpPr/>
            <p:nvPr/>
          </p:nvSpPr>
          <p:spPr>
            <a:xfrm>
              <a:off x="-52437426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D2D3AA37-FFB5-D913-425C-49B506BFC08D}"/>
                </a:ext>
              </a:extLst>
            </p:cNvPr>
            <p:cNvSpPr/>
            <p:nvPr/>
          </p:nvSpPr>
          <p:spPr>
            <a:xfrm>
              <a:off x="-50884893" y="-8683505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97DF7A9C-352E-B4AB-5903-08AD245D122C}"/>
                </a:ext>
              </a:extLst>
            </p:cNvPr>
            <p:cNvSpPr/>
            <p:nvPr/>
          </p:nvSpPr>
          <p:spPr>
            <a:xfrm>
              <a:off x="-53195648" y="-67114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93DA2F3C-DF39-DD81-2D48-66A676BCC671}"/>
                </a:ext>
              </a:extLst>
            </p:cNvPr>
            <p:cNvSpPr/>
            <p:nvPr/>
          </p:nvSpPr>
          <p:spPr>
            <a:xfrm>
              <a:off x="-52506546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28C27A83-4FA1-9670-01A7-9CCA84985A95}"/>
                </a:ext>
              </a:extLst>
            </p:cNvPr>
            <p:cNvSpPr/>
            <p:nvPr/>
          </p:nvSpPr>
          <p:spPr>
            <a:xfrm>
              <a:off x="-52781655" y="-67114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C614ADD9-2969-2F57-6E23-ABB92736C968}"/>
                </a:ext>
              </a:extLst>
            </p:cNvPr>
            <p:cNvSpPr/>
            <p:nvPr/>
          </p:nvSpPr>
          <p:spPr>
            <a:xfrm>
              <a:off x="-52643335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FF5C72A7-E373-3CCE-A095-BEE17F9CD402}"/>
                </a:ext>
              </a:extLst>
            </p:cNvPr>
            <p:cNvSpPr/>
            <p:nvPr/>
          </p:nvSpPr>
          <p:spPr>
            <a:xfrm>
              <a:off x="-52402222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014655E1-97DC-DB34-6286-876BF9E36C00}"/>
                </a:ext>
              </a:extLst>
            </p:cNvPr>
            <p:cNvSpPr/>
            <p:nvPr/>
          </p:nvSpPr>
          <p:spPr>
            <a:xfrm>
              <a:off x="-52333666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1100E0D2-2666-F8BE-4C9C-9D89DB52695F}"/>
                </a:ext>
              </a:extLst>
            </p:cNvPr>
            <p:cNvSpPr/>
            <p:nvPr/>
          </p:nvSpPr>
          <p:spPr>
            <a:xfrm>
              <a:off x="-52712616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E02DE92C-10E2-3F60-89CC-63C28E2120C9}"/>
                </a:ext>
              </a:extLst>
            </p:cNvPr>
            <p:cNvSpPr/>
            <p:nvPr/>
          </p:nvSpPr>
          <p:spPr>
            <a:xfrm>
              <a:off x="-52712858" y="-67113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D9AE97CC-E119-A9DA-25C0-E9E2DA2F3F9E}"/>
                </a:ext>
              </a:extLst>
            </p:cNvPr>
            <p:cNvSpPr/>
            <p:nvPr/>
          </p:nvSpPr>
          <p:spPr>
            <a:xfrm>
              <a:off x="-51195046" y="-671132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F17D7A65-96BF-4EE2-3A3D-427A798836E1}"/>
                </a:ext>
              </a:extLst>
            </p:cNvPr>
            <p:cNvSpPr/>
            <p:nvPr/>
          </p:nvSpPr>
          <p:spPr>
            <a:xfrm>
              <a:off x="-51126168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60455ADD-29E9-8B19-07C7-5B71A4FE987E}"/>
                </a:ext>
              </a:extLst>
            </p:cNvPr>
            <p:cNvSpPr/>
            <p:nvPr/>
          </p:nvSpPr>
          <p:spPr>
            <a:xfrm>
              <a:off x="-51988229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53AD5500-C915-3E2F-173C-2B2E1811973A}"/>
                </a:ext>
              </a:extLst>
            </p:cNvPr>
            <p:cNvSpPr/>
            <p:nvPr/>
          </p:nvSpPr>
          <p:spPr>
            <a:xfrm>
              <a:off x="-51919674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1CDDAE91-2B7D-75DF-974A-D47BD1ECD2FD}"/>
                </a:ext>
              </a:extLst>
            </p:cNvPr>
            <p:cNvSpPr/>
            <p:nvPr/>
          </p:nvSpPr>
          <p:spPr>
            <a:xfrm>
              <a:off x="-52851419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BE3E4388-255B-D996-77DB-7D8ED63DE3B7}"/>
                </a:ext>
              </a:extLst>
            </p:cNvPr>
            <p:cNvSpPr/>
            <p:nvPr/>
          </p:nvSpPr>
          <p:spPr>
            <a:xfrm>
              <a:off x="-50712175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B5BA8463-FDA4-F4E7-925D-E18186DC4DF5}"/>
                </a:ext>
              </a:extLst>
            </p:cNvPr>
            <p:cNvSpPr/>
            <p:nvPr/>
          </p:nvSpPr>
          <p:spPr>
            <a:xfrm>
              <a:off x="-50298182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73455661-9B0A-9E70-B8A1-60DCB9C33710}"/>
                </a:ext>
              </a:extLst>
            </p:cNvPr>
            <p:cNvSpPr/>
            <p:nvPr/>
          </p:nvSpPr>
          <p:spPr>
            <a:xfrm>
              <a:off x="-49884190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F3EC6D42-7455-E045-BB3B-107C09FD0EA3}"/>
                </a:ext>
              </a:extLst>
            </p:cNvPr>
            <p:cNvSpPr/>
            <p:nvPr/>
          </p:nvSpPr>
          <p:spPr>
            <a:xfrm>
              <a:off x="-51574237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13DF2734-955F-B833-26CA-0C3F6CFA018F}"/>
                </a:ext>
              </a:extLst>
            </p:cNvPr>
            <p:cNvSpPr/>
            <p:nvPr/>
          </p:nvSpPr>
          <p:spPr>
            <a:xfrm>
              <a:off x="-51505681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E5BCB147-FE2A-51DD-77D2-8B2F44C49A97}"/>
                </a:ext>
              </a:extLst>
            </p:cNvPr>
            <p:cNvSpPr/>
            <p:nvPr/>
          </p:nvSpPr>
          <p:spPr>
            <a:xfrm>
              <a:off x="-53057328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961F8B67-DBB8-36B3-B876-DD282BD9B911}"/>
                </a:ext>
              </a:extLst>
            </p:cNvPr>
            <p:cNvSpPr/>
            <p:nvPr/>
          </p:nvSpPr>
          <p:spPr>
            <a:xfrm>
              <a:off x="-49470197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C36F56D4-D3CE-B88C-B352-BB7EB9C158FA}"/>
                </a:ext>
              </a:extLst>
            </p:cNvPr>
            <p:cNvSpPr/>
            <p:nvPr/>
          </p:nvSpPr>
          <p:spPr>
            <a:xfrm>
              <a:off x="-47607190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712351C3-CEAC-CE73-FD5C-B327E385CA1E}"/>
                </a:ext>
              </a:extLst>
            </p:cNvPr>
            <p:cNvSpPr/>
            <p:nvPr/>
          </p:nvSpPr>
          <p:spPr>
            <a:xfrm>
              <a:off x="-53126608" y="-742870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036ABA7F-DFBB-76DA-3E3C-6D6329E7375F}"/>
                </a:ext>
              </a:extLst>
            </p:cNvPr>
            <p:cNvSpPr/>
            <p:nvPr/>
          </p:nvSpPr>
          <p:spPr>
            <a:xfrm>
              <a:off x="-51160244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D5F84854-FB55-6E12-36F5-2B73BBCD8236}"/>
                </a:ext>
              </a:extLst>
            </p:cNvPr>
            <p:cNvSpPr/>
            <p:nvPr/>
          </p:nvSpPr>
          <p:spPr>
            <a:xfrm>
              <a:off x="-51091688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5E27D7BB-A959-9174-B3D8-5E8A1F1D542F}"/>
                </a:ext>
              </a:extLst>
            </p:cNvPr>
            <p:cNvSpPr/>
            <p:nvPr/>
          </p:nvSpPr>
          <p:spPr>
            <a:xfrm>
              <a:off x="-47815193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A7F85308-BDEC-ACA0-34E6-6A0BDF9CF2A1}"/>
                </a:ext>
              </a:extLst>
            </p:cNvPr>
            <p:cNvSpPr/>
            <p:nvPr/>
          </p:nvSpPr>
          <p:spPr>
            <a:xfrm>
              <a:off x="-50954335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737CD0EB-9AB7-C27C-5463-AB78E3B25A67}"/>
                </a:ext>
              </a:extLst>
            </p:cNvPr>
            <p:cNvSpPr/>
            <p:nvPr/>
          </p:nvSpPr>
          <p:spPr>
            <a:xfrm>
              <a:off x="-47883990" y="-874263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3F1C0760-95EA-F1AC-91AC-766F89636B5F}"/>
                </a:ext>
              </a:extLst>
            </p:cNvPr>
            <p:cNvSpPr/>
            <p:nvPr/>
          </p:nvSpPr>
          <p:spPr>
            <a:xfrm>
              <a:off x="-53265412" y="-742862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C5537020-281D-E5A4-9E9E-83B3DEA49A01}"/>
                </a:ext>
              </a:extLst>
            </p:cNvPr>
            <p:cNvSpPr/>
            <p:nvPr/>
          </p:nvSpPr>
          <p:spPr>
            <a:xfrm>
              <a:off x="-50746251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E5D0B484-732F-921E-ED20-5C8DC8D25124}"/>
                </a:ext>
              </a:extLst>
            </p:cNvPr>
            <p:cNvSpPr/>
            <p:nvPr/>
          </p:nvSpPr>
          <p:spPr>
            <a:xfrm>
              <a:off x="-49056204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5D05EDE0-C25D-3EFE-4E1B-98A84F17501E}"/>
                </a:ext>
              </a:extLst>
            </p:cNvPr>
            <p:cNvSpPr/>
            <p:nvPr/>
          </p:nvSpPr>
          <p:spPr>
            <a:xfrm>
              <a:off x="-53471320" y="-74283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E70A37AD-4A34-599E-75A6-4D5B30907011}"/>
                </a:ext>
              </a:extLst>
            </p:cNvPr>
            <p:cNvSpPr/>
            <p:nvPr/>
          </p:nvSpPr>
          <p:spPr>
            <a:xfrm>
              <a:off x="-50540343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C15EA505-6C50-600E-7389-0573B52B1497}"/>
                </a:ext>
              </a:extLst>
            </p:cNvPr>
            <p:cNvSpPr/>
            <p:nvPr/>
          </p:nvSpPr>
          <p:spPr>
            <a:xfrm>
              <a:off x="-48021182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D8FDE961-9A63-DA96-BB38-7CDBA26148D2}"/>
                </a:ext>
              </a:extLst>
            </p:cNvPr>
            <p:cNvSpPr/>
            <p:nvPr/>
          </p:nvSpPr>
          <p:spPr>
            <a:xfrm>
              <a:off x="-50401459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0BA51C78-60A0-3E28-40A6-21147F00B3A3}"/>
                </a:ext>
              </a:extLst>
            </p:cNvPr>
            <p:cNvSpPr/>
            <p:nvPr/>
          </p:nvSpPr>
          <p:spPr>
            <a:xfrm>
              <a:off x="-50332259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220BB0BA-0AA3-91AB-0F9A-F79D2165FBF7}"/>
                </a:ext>
              </a:extLst>
            </p:cNvPr>
            <p:cNvSpPr/>
            <p:nvPr/>
          </p:nvSpPr>
          <p:spPr>
            <a:xfrm>
              <a:off x="-48987407" y="-67114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A69CF26B-6F5F-9805-1377-9C63D95FDD16}"/>
                </a:ext>
              </a:extLst>
            </p:cNvPr>
            <p:cNvSpPr/>
            <p:nvPr/>
          </p:nvSpPr>
          <p:spPr>
            <a:xfrm>
              <a:off x="-48262376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A84F1F4E-FA1C-FF37-7220-8A1423DD4A22}"/>
                </a:ext>
              </a:extLst>
            </p:cNvPr>
            <p:cNvSpPr/>
            <p:nvPr/>
          </p:nvSpPr>
          <p:spPr>
            <a:xfrm>
              <a:off x="-50126350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91F36298-D9EE-4F47-E765-2DE9F235AC55}"/>
                </a:ext>
              </a:extLst>
            </p:cNvPr>
            <p:cNvSpPr/>
            <p:nvPr/>
          </p:nvSpPr>
          <p:spPr>
            <a:xfrm>
              <a:off x="-48642212" y="-67113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EDE8FDA9-9959-3396-D9A9-A333B072A21C}"/>
                </a:ext>
              </a:extLst>
            </p:cNvPr>
            <p:cNvSpPr/>
            <p:nvPr/>
          </p:nvSpPr>
          <p:spPr>
            <a:xfrm>
              <a:off x="-49987466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A17E216E-CD95-4300-ADDE-91504C63D2B7}"/>
                </a:ext>
              </a:extLst>
            </p:cNvPr>
            <p:cNvSpPr/>
            <p:nvPr/>
          </p:nvSpPr>
          <p:spPr>
            <a:xfrm>
              <a:off x="-49918266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EF0DF691-63C4-1210-AD99-D0607D4331CE}"/>
                </a:ext>
              </a:extLst>
            </p:cNvPr>
            <p:cNvSpPr/>
            <p:nvPr/>
          </p:nvSpPr>
          <p:spPr>
            <a:xfrm>
              <a:off x="-48400938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490813AB-89E4-C0E0-9CB1-B1D38DFE2170}"/>
                </a:ext>
              </a:extLst>
            </p:cNvPr>
            <p:cNvSpPr/>
            <p:nvPr/>
          </p:nvSpPr>
          <p:spPr>
            <a:xfrm>
              <a:off x="-49781396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2037F160-8F8C-925A-0D42-03EBF9B846EC}"/>
                </a:ext>
              </a:extLst>
            </p:cNvPr>
            <p:cNvSpPr/>
            <p:nvPr/>
          </p:nvSpPr>
          <p:spPr>
            <a:xfrm>
              <a:off x="-49712357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B3C5CBF1-DC1A-58FD-1BA7-55921A36F9FB}"/>
                </a:ext>
              </a:extLst>
            </p:cNvPr>
            <p:cNvSpPr/>
            <p:nvPr/>
          </p:nvSpPr>
          <p:spPr>
            <a:xfrm>
              <a:off x="-48573414" y="-67114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741BEF5A-AD2F-0D88-1604-2CDD1345E115}"/>
                </a:ext>
              </a:extLst>
            </p:cNvPr>
            <p:cNvSpPr/>
            <p:nvPr/>
          </p:nvSpPr>
          <p:spPr>
            <a:xfrm>
              <a:off x="-49573474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C899EA0E-AD1C-E576-E5F5-731268DDBDD1}"/>
                </a:ext>
              </a:extLst>
            </p:cNvPr>
            <p:cNvSpPr/>
            <p:nvPr/>
          </p:nvSpPr>
          <p:spPr>
            <a:xfrm>
              <a:off x="-49504273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F024052C-F7E2-8955-5E89-3B8348F15187}"/>
                </a:ext>
              </a:extLst>
            </p:cNvPr>
            <p:cNvSpPr/>
            <p:nvPr/>
          </p:nvSpPr>
          <p:spPr>
            <a:xfrm>
              <a:off x="-48539338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A15B9714-05AE-B167-4360-7FE55873F80F}"/>
                </a:ext>
              </a:extLst>
            </p:cNvPr>
            <p:cNvSpPr/>
            <p:nvPr/>
          </p:nvSpPr>
          <p:spPr>
            <a:xfrm>
              <a:off x="-49367404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640B1322-EB92-425B-0624-ABCD8E3A31BC}"/>
                </a:ext>
              </a:extLst>
            </p:cNvPr>
            <p:cNvSpPr/>
            <p:nvPr/>
          </p:nvSpPr>
          <p:spPr>
            <a:xfrm>
              <a:off x="-49298365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8AE5DDB0-ECF0-2FAD-CFC3-EED27654F6E3}"/>
                </a:ext>
              </a:extLst>
            </p:cNvPr>
            <p:cNvSpPr/>
            <p:nvPr/>
          </p:nvSpPr>
          <p:spPr>
            <a:xfrm>
              <a:off x="-48435175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B07B8890-020A-C3FA-208F-D733A8FBAF71}"/>
                </a:ext>
              </a:extLst>
            </p:cNvPr>
            <p:cNvSpPr/>
            <p:nvPr/>
          </p:nvSpPr>
          <p:spPr>
            <a:xfrm>
              <a:off x="-49159481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7FBFC97A-6DDA-5F9E-EF92-17AAFDFD8A9A}"/>
                </a:ext>
              </a:extLst>
            </p:cNvPr>
            <p:cNvSpPr/>
            <p:nvPr/>
          </p:nvSpPr>
          <p:spPr>
            <a:xfrm>
              <a:off x="-49090281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42330CC4-52F5-8993-63D3-319B084CF1D2}"/>
                </a:ext>
              </a:extLst>
            </p:cNvPr>
            <p:cNvSpPr/>
            <p:nvPr/>
          </p:nvSpPr>
          <p:spPr>
            <a:xfrm>
              <a:off x="-48159422" y="-67114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200BA09C-E0D1-A871-9100-80C5D0BA47BB}"/>
                </a:ext>
              </a:extLst>
            </p:cNvPr>
            <p:cNvSpPr/>
            <p:nvPr/>
          </p:nvSpPr>
          <p:spPr>
            <a:xfrm>
              <a:off x="-48953411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00876096-5C24-E405-6D4E-1EFAA4D6A120}"/>
                </a:ext>
              </a:extLst>
            </p:cNvPr>
            <p:cNvSpPr/>
            <p:nvPr/>
          </p:nvSpPr>
          <p:spPr>
            <a:xfrm>
              <a:off x="-48884372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DF62F7CF-B0B7-9E16-1AB8-C9842DDF9603}"/>
                </a:ext>
              </a:extLst>
            </p:cNvPr>
            <p:cNvSpPr/>
            <p:nvPr/>
          </p:nvSpPr>
          <p:spPr>
            <a:xfrm>
              <a:off x="-53195970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AF6BF60C-3BE6-AE66-C8BB-476660A805E7}"/>
                </a:ext>
              </a:extLst>
            </p:cNvPr>
            <p:cNvSpPr/>
            <p:nvPr/>
          </p:nvSpPr>
          <p:spPr>
            <a:xfrm>
              <a:off x="-48745569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10330D12-8E30-4058-BC6C-133DDBF81C6F}"/>
                </a:ext>
              </a:extLst>
            </p:cNvPr>
            <p:cNvSpPr/>
            <p:nvPr/>
          </p:nvSpPr>
          <p:spPr>
            <a:xfrm>
              <a:off x="-48676288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F00C61B4-B422-8560-59E3-7154BE7AEE3B}"/>
                </a:ext>
              </a:extLst>
            </p:cNvPr>
            <p:cNvSpPr/>
            <p:nvPr/>
          </p:nvSpPr>
          <p:spPr>
            <a:xfrm>
              <a:off x="-48676369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19A9D2E9-C434-EDDA-E951-7B2D7745B232}"/>
                </a:ext>
              </a:extLst>
            </p:cNvPr>
            <p:cNvSpPr/>
            <p:nvPr/>
          </p:nvSpPr>
          <p:spPr>
            <a:xfrm>
              <a:off x="-48539418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65E0B88A-5F0A-24C5-7C7F-3769A8477E47}"/>
                </a:ext>
              </a:extLst>
            </p:cNvPr>
            <p:cNvSpPr/>
            <p:nvPr/>
          </p:nvSpPr>
          <p:spPr>
            <a:xfrm>
              <a:off x="-48470379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3E12DF27-A748-3463-6206-E7ACDE80030A}"/>
                </a:ext>
              </a:extLst>
            </p:cNvPr>
            <p:cNvSpPr/>
            <p:nvPr/>
          </p:nvSpPr>
          <p:spPr>
            <a:xfrm>
              <a:off x="-48780612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9EAC43FE-A2DF-2640-E8B6-3540F52AE1D4}"/>
                </a:ext>
              </a:extLst>
            </p:cNvPr>
            <p:cNvSpPr/>
            <p:nvPr/>
          </p:nvSpPr>
          <p:spPr>
            <a:xfrm>
              <a:off x="-48331576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0F7F3C1A-73AA-A7B8-B7B4-E3ED97AA76A6}"/>
                </a:ext>
              </a:extLst>
            </p:cNvPr>
            <p:cNvSpPr/>
            <p:nvPr/>
          </p:nvSpPr>
          <p:spPr>
            <a:xfrm>
              <a:off x="-48262296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D5048240-D155-B19E-549C-B49BAD0F9C20}"/>
                </a:ext>
              </a:extLst>
            </p:cNvPr>
            <p:cNvSpPr/>
            <p:nvPr/>
          </p:nvSpPr>
          <p:spPr>
            <a:xfrm>
              <a:off x="-48814930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8EEF3AA0-4C9B-F0DC-53A7-1F234FC55604}"/>
                </a:ext>
              </a:extLst>
            </p:cNvPr>
            <p:cNvSpPr/>
            <p:nvPr/>
          </p:nvSpPr>
          <p:spPr>
            <a:xfrm>
              <a:off x="-48125426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87732D32-77FF-76BE-FD36-60C9307D83FF}"/>
                </a:ext>
              </a:extLst>
            </p:cNvPr>
            <p:cNvSpPr/>
            <p:nvPr/>
          </p:nvSpPr>
          <p:spPr>
            <a:xfrm>
              <a:off x="-48056387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2DE3AD5E-7C83-B425-0236-6316D0285EDD}"/>
                </a:ext>
              </a:extLst>
            </p:cNvPr>
            <p:cNvSpPr/>
            <p:nvPr/>
          </p:nvSpPr>
          <p:spPr>
            <a:xfrm>
              <a:off x="-48849168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D85DECE9-3C31-F6F3-1E71-9E5A97592C3F}"/>
                </a:ext>
              </a:extLst>
            </p:cNvPr>
            <p:cNvSpPr/>
            <p:nvPr/>
          </p:nvSpPr>
          <p:spPr>
            <a:xfrm>
              <a:off x="-47917584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8B3B40BC-0E48-3D57-58E1-9C31EB5437AF}"/>
                </a:ext>
              </a:extLst>
            </p:cNvPr>
            <p:cNvSpPr/>
            <p:nvPr/>
          </p:nvSpPr>
          <p:spPr>
            <a:xfrm>
              <a:off x="-47848303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89DC942F-30CF-D238-9A21-2CB77822672A}"/>
                </a:ext>
              </a:extLst>
            </p:cNvPr>
            <p:cNvSpPr/>
            <p:nvPr/>
          </p:nvSpPr>
          <p:spPr>
            <a:xfrm>
              <a:off x="-48953331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25247CD7-A817-C68F-6D56-24807C165990}"/>
                </a:ext>
              </a:extLst>
            </p:cNvPr>
            <p:cNvSpPr/>
            <p:nvPr/>
          </p:nvSpPr>
          <p:spPr>
            <a:xfrm>
              <a:off x="-47711433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6E8F7D47-86A3-3994-450E-787D1D534680}"/>
                </a:ext>
              </a:extLst>
            </p:cNvPr>
            <p:cNvSpPr/>
            <p:nvPr/>
          </p:nvSpPr>
          <p:spPr>
            <a:xfrm>
              <a:off x="-47642394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9C3C28EF-427E-1DA6-5B3A-55AC87AB25C9}"/>
                </a:ext>
              </a:extLst>
            </p:cNvPr>
            <p:cNvSpPr/>
            <p:nvPr/>
          </p:nvSpPr>
          <p:spPr>
            <a:xfrm>
              <a:off x="-49194605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4BCE8CFF-B357-BA0E-D2EA-CBB0DFF79133}"/>
                </a:ext>
              </a:extLst>
            </p:cNvPr>
            <p:cNvSpPr/>
            <p:nvPr/>
          </p:nvSpPr>
          <p:spPr>
            <a:xfrm>
              <a:off x="-46883528" y="-832445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48746941-A2E1-33B4-8F20-C605B2B8370B}"/>
                </a:ext>
              </a:extLst>
            </p:cNvPr>
            <p:cNvSpPr/>
            <p:nvPr/>
          </p:nvSpPr>
          <p:spPr>
            <a:xfrm>
              <a:off x="-46814409" y="-832477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BFE57E16-4681-5900-C8CA-22F3FD1EBC09}"/>
                </a:ext>
              </a:extLst>
            </p:cNvPr>
            <p:cNvSpPr/>
            <p:nvPr/>
          </p:nvSpPr>
          <p:spPr>
            <a:xfrm>
              <a:off x="-52781977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451FA4E4-94D3-6B5D-1CE9-25534A29397F}"/>
                </a:ext>
              </a:extLst>
            </p:cNvPr>
            <p:cNvSpPr/>
            <p:nvPr/>
          </p:nvSpPr>
          <p:spPr>
            <a:xfrm>
              <a:off x="-49090361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4277F229-AC6F-EE87-5FC9-0E9799899E23}"/>
                </a:ext>
              </a:extLst>
            </p:cNvPr>
            <p:cNvSpPr/>
            <p:nvPr/>
          </p:nvSpPr>
          <p:spPr>
            <a:xfrm>
              <a:off x="-52643416" y="-659217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44A7CBFC-7520-D78A-807D-C8503CBE370C}"/>
                </a:ext>
              </a:extLst>
            </p:cNvPr>
            <p:cNvSpPr/>
            <p:nvPr/>
          </p:nvSpPr>
          <p:spPr>
            <a:xfrm>
              <a:off x="-49228923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E1359D7D-DE1A-7555-8A87-7826C4712E0D}"/>
                </a:ext>
              </a:extLst>
            </p:cNvPr>
            <p:cNvSpPr/>
            <p:nvPr/>
          </p:nvSpPr>
          <p:spPr>
            <a:xfrm>
              <a:off x="-52229423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9A9D3D9E-08E2-0909-A125-AFE23C003A47}"/>
                </a:ext>
              </a:extLst>
            </p:cNvPr>
            <p:cNvSpPr/>
            <p:nvPr/>
          </p:nvSpPr>
          <p:spPr>
            <a:xfrm>
              <a:off x="-49608597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3CF4AA87-69E2-F847-F280-8C83054E459B}"/>
                </a:ext>
              </a:extLst>
            </p:cNvPr>
            <p:cNvSpPr/>
            <p:nvPr/>
          </p:nvSpPr>
          <p:spPr>
            <a:xfrm>
              <a:off x="-49367323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01B9B04B-DD2D-E864-8B79-0C2478F5889A}"/>
                </a:ext>
              </a:extLst>
            </p:cNvPr>
            <p:cNvSpPr/>
            <p:nvPr/>
          </p:nvSpPr>
          <p:spPr>
            <a:xfrm>
              <a:off x="-52367984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B86C13C9-522A-66A8-5D77-D77E7447A523}"/>
                </a:ext>
              </a:extLst>
            </p:cNvPr>
            <p:cNvSpPr/>
            <p:nvPr/>
          </p:nvSpPr>
          <p:spPr>
            <a:xfrm>
              <a:off x="-51953992" y="-82655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85C2603D-8D9C-582E-A4C7-55614A4FA18C}"/>
                </a:ext>
              </a:extLst>
            </p:cNvPr>
            <p:cNvSpPr/>
            <p:nvPr/>
          </p:nvSpPr>
          <p:spPr>
            <a:xfrm>
              <a:off x="-49504354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72C9DCA0-4522-ABAC-4115-E96C912893B7}"/>
                </a:ext>
              </a:extLst>
            </p:cNvPr>
            <p:cNvSpPr/>
            <p:nvPr/>
          </p:nvSpPr>
          <p:spPr>
            <a:xfrm>
              <a:off x="-49642915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31DEC57C-4DBF-21B2-7239-F9DA3C1EEB41}"/>
                </a:ext>
              </a:extLst>
            </p:cNvPr>
            <p:cNvSpPr/>
            <p:nvPr/>
          </p:nvSpPr>
          <p:spPr>
            <a:xfrm>
              <a:off x="-49745709" y="-874263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A818C8BA-57FE-D847-4233-F26F337BFC9F}"/>
                </a:ext>
              </a:extLst>
            </p:cNvPr>
            <p:cNvSpPr/>
            <p:nvPr/>
          </p:nvSpPr>
          <p:spPr>
            <a:xfrm>
              <a:off x="-51678561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6E33D596-3730-2DD2-C2D6-40F2E38A70D3}"/>
                </a:ext>
              </a:extLst>
            </p:cNvPr>
            <p:cNvSpPr/>
            <p:nvPr/>
          </p:nvSpPr>
          <p:spPr>
            <a:xfrm>
              <a:off x="-49781316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15FB44FA-B8E2-C254-30C2-084D19A80895}"/>
                </a:ext>
              </a:extLst>
            </p:cNvPr>
            <p:cNvSpPr/>
            <p:nvPr/>
          </p:nvSpPr>
          <p:spPr>
            <a:xfrm>
              <a:off x="-49814667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899A1D0E-1685-30A2-3E25-0C3AD5E73C88}"/>
                </a:ext>
              </a:extLst>
            </p:cNvPr>
            <p:cNvSpPr/>
            <p:nvPr/>
          </p:nvSpPr>
          <p:spPr>
            <a:xfrm>
              <a:off x="-52229423" y="-659217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037A7070-85B0-4A94-BBD4-E44A102ADAFC}"/>
                </a:ext>
              </a:extLst>
            </p:cNvPr>
            <p:cNvSpPr/>
            <p:nvPr/>
          </p:nvSpPr>
          <p:spPr>
            <a:xfrm>
              <a:off x="-49918347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FF3BC170-7FB8-F631-58AB-A30BB77F4E78}"/>
                </a:ext>
              </a:extLst>
            </p:cNvPr>
            <p:cNvSpPr/>
            <p:nvPr/>
          </p:nvSpPr>
          <p:spPr>
            <a:xfrm>
              <a:off x="-50022590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84775380-0A87-BDEC-D3B1-BD9EA1E3C1CE}"/>
                </a:ext>
              </a:extLst>
            </p:cNvPr>
            <p:cNvSpPr/>
            <p:nvPr/>
          </p:nvSpPr>
          <p:spPr>
            <a:xfrm>
              <a:off x="-51264568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593C8DFF-153E-EA37-F588-111CD9E3845D}"/>
                </a:ext>
              </a:extLst>
            </p:cNvPr>
            <p:cNvSpPr/>
            <p:nvPr/>
          </p:nvSpPr>
          <p:spPr>
            <a:xfrm>
              <a:off x="-47987187" y="-462160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3FD0C6A9-31F8-1931-33A2-767DF642D756}"/>
                </a:ext>
              </a:extLst>
            </p:cNvPr>
            <p:cNvSpPr/>
            <p:nvPr/>
          </p:nvSpPr>
          <p:spPr>
            <a:xfrm>
              <a:off x="-52092473" y="-659217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834BB394-869C-1071-2D80-FDFFE2EE8A0C}"/>
                </a:ext>
              </a:extLst>
            </p:cNvPr>
            <p:cNvSpPr/>
            <p:nvPr/>
          </p:nvSpPr>
          <p:spPr>
            <a:xfrm>
              <a:off x="-50056908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E7E14B8A-12B3-BE00-DC13-521F59A16CAF}"/>
                </a:ext>
              </a:extLst>
            </p:cNvPr>
            <p:cNvSpPr/>
            <p:nvPr/>
          </p:nvSpPr>
          <p:spPr>
            <a:xfrm>
              <a:off x="-50195308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BA9AF42A-788F-8FA1-1BD4-CEC935D60AAB}"/>
                </a:ext>
              </a:extLst>
            </p:cNvPr>
            <p:cNvSpPr/>
            <p:nvPr/>
          </p:nvSpPr>
          <p:spPr>
            <a:xfrm>
              <a:off x="-50228660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D3DB8DD1-8340-AE94-1C6A-1EF58F00DB63}"/>
                </a:ext>
              </a:extLst>
            </p:cNvPr>
            <p:cNvSpPr/>
            <p:nvPr/>
          </p:nvSpPr>
          <p:spPr>
            <a:xfrm>
              <a:off x="-50850575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67390D47-A524-FF7A-5E3C-996F22EF5549}"/>
                </a:ext>
              </a:extLst>
            </p:cNvPr>
            <p:cNvSpPr/>
            <p:nvPr/>
          </p:nvSpPr>
          <p:spPr>
            <a:xfrm>
              <a:off x="-50367463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4F217602-815D-59BD-43E0-AA4B418F2193}"/>
                </a:ext>
              </a:extLst>
            </p:cNvPr>
            <p:cNvSpPr/>
            <p:nvPr/>
          </p:nvSpPr>
          <p:spPr>
            <a:xfrm>
              <a:off x="-50436583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C7E72BA1-41FF-51CD-3893-237C93AB8048}"/>
                </a:ext>
              </a:extLst>
            </p:cNvPr>
            <p:cNvSpPr/>
            <p:nvPr/>
          </p:nvSpPr>
          <p:spPr>
            <a:xfrm>
              <a:off x="-50642653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A8BA962D-FEFC-139B-9A7A-582FC53DAC94}"/>
                </a:ext>
              </a:extLst>
            </p:cNvPr>
            <p:cNvSpPr/>
            <p:nvPr/>
          </p:nvSpPr>
          <p:spPr>
            <a:xfrm>
              <a:off x="-50470901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DF3B6DA6-173A-1486-460A-D65C1E40407D}"/>
                </a:ext>
              </a:extLst>
            </p:cNvPr>
            <p:cNvSpPr/>
            <p:nvPr/>
          </p:nvSpPr>
          <p:spPr>
            <a:xfrm>
              <a:off x="-50781456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22EF4E61-E3BA-FD51-0C01-145334717083}"/>
                </a:ext>
              </a:extLst>
            </p:cNvPr>
            <p:cNvSpPr/>
            <p:nvPr/>
          </p:nvSpPr>
          <p:spPr>
            <a:xfrm>
              <a:off x="-50436583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1387868B-296F-C5B5-9A8B-91E8B4F244E1}"/>
                </a:ext>
              </a:extLst>
            </p:cNvPr>
            <p:cNvSpPr/>
            <p:nvPr/>
          </p:nvSpPr>
          <p:spPr>
            <a:xfrm>
              <a:off x="-50609301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774FBB4B-EC1A-8012-92FD-FEF9E2771344}"/>
                </a:ext>
              </a:extLst>
            </p:cNvPr>
            <p:cNvSpPr/>
            <p:nvPr/>
          </p:nvSpPr>
          <p:spPr>
            <a:xfrm>
              <a:off x="-50850575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4BD70868-4FE2-F218-B95D-ABDC3CE17BDB}"/>
                </a:ext>
              </a:extLst>
            </p:cNvPr>
            <p:cNvSpPr/>
            <p:nvPr/>
          </p:nvSpPr>
          <p:spPr>
            <a:xfrm>
              <a:off x="-50987445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1CCBCD4E-E385-4916-09DA-71AF4EEE9FF4}"/>
                </a:ext>
              </a:extLst>
            </p:cNvPr>
            <p:cNvSpPr/>
            <p:nvPr/>
          </p:nvSpPr>
          <p:spPr>
            <a:xfrm>
              <a:off x="-51056645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1BCDAFB3-EA35-2C2E-BE61-8EF5A1491433}"/>
                </a:ext>
              </a:extLst>
            </p:cNvPr>
            <p:cNvSpPr/>
            <p:nvPr/>
          </p:nvSpPr>
          <p:spPr>
            <a:xfrm>
              <a:off x="-51195448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7E0F30E4-C6AC-DD49-C8AB-FE2E1C6F0925}"/>
                </a:ext>
              </a:extLst>
            </p:cNvPr>
            <p:cNvSpPr/>
            <p:nvPr/>
          </p:nvSpPr>
          <p:spPr>
            <a:xfrm>
              <a:off x="-51264568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02C9A73F-BFA3-BD94-4CCD-1150EC3F3580}"/>
                </a:ext>
              </a:extLst>
            </p:cNvPr>
            <p:cNvSpPr/>
            <p:nvPr/>
          </p:nvSpPr>
          <p:spPr>
            <a:xfrm>
              <a:off x="-50884893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E3352820-DD0B-2AA0-DB3E-21796C509B60}"/>
                </a:ext>
              </a:extLst>
            </p:cNvPr>
            <p:cNvSpPr/>
            <p:nvPr/>
          </p:nvSpPr>
          <p:spPr>
            <a:xfrm>
              <a:off x="-51126007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F14624A0-2E45-EB60-37F6-C2F41C5D6A17}"/>
                </a:ext>
              </a:extLst>
            </p:cNvPr>
            <p:cNvSpPr/>
            <p:nvPr/>
          </p:nvSpPr>
          <p:spPr>
            <a:xfrm>
              <a:off x="-51401438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1719D0EF-11ED-20CE-953F-B8F92151758A}"/>
                </a:ext>
              </a:extLst>
            </p:cNvPr>
            <p:cNvSpPr/>
            <p:nvPr/>
          </p:nvSpPr>
          <p:spPr>
            <a:xfrm>
              <a:off x="-51470638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09608EA7-4962-2DD8-F25F-C25DD42FDAC9}"/>
                </a:ext>
              </a:extLst>
            </p:cNvPr>
            <p:cNvSpPr/>
            <p:nvPr/>
          </p:nvSpPr>
          <p:spPr>
            <a:xfrm>
              <a:off x="-51609441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552D906F-1A89-79EB-6651-CF1BB35B87E1}"/>
                </a:ext>
              </a:extLst>
            </p:cNvPr>
            <p:cNvSpPr/>
            <p:nvPr/>
          </p:nvSpPr>
          <p:spPr>
            <a:xfrm>
              <a:off x="-51678561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E8690DD9-C78D-96E1-D712-90C0199CEC08}"/>
                </a:ext>
              </a:extLst>
            </p:cNvPr>
            <p:cNvSpPr/>
            <p:nvPr/>
          </p:nvSpPr>
          <p:spPr>
            <a:xfrm>
              <a:off x="-51815430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E35DA868-6873-52AC-F5FE-E8953EAF7081}"/>
                </a:ext>
              </a:extLst>
            </p:cNvPr>
            <p:cNvSpPr/>
            <p:nvPr/>
          </p:nvSpPr>
          <p:spPr>
            <a:xfrm>
              <a:off x="-51884631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8D6057C4-7332-2A4E-2AF5-7C3807BD07E7}"/>
                </a:ext>
              </a:extLst>
            </p:cNvPr>
            <p:cNvSpPr/>
            <p:nvPr/>
          </p:nvSpPr>
          <p:spPr>
            <a:xfrm>
              <a:off x="-51953911" y="-874255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8C9F136F-BFAA-317D-7F95-A91B54AAE19E}"/>
                </a:ext>
              </a:extLst>
            </p:cNvPr>
            <p:cNvSpPr/>
            <p:nvPr/>
          </p:nvSpPr>
          <p:spPr>
            <a:xfrm>
              <a:off x="-52023434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E6DDF9E4-39F5-ECD0-C553-0EF9FA5F1A5D}"/>
                </a:ext>
              </a:extLst>
            </p:cNvPr>
            <p:cNvSpPr/>
            <p:nvPr/>
          </p:nvSpPr>
          <p:spPr>
            <a:xfrm>
              <a:off x="-53023251" y="-71291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FF872F83-4519-A812-4BF9-C6AE5B0372E2}"/>
                </a:ext>
              </a:extLst>
            </p:cNvPr>
            <p:cNvSpPr/>
            <p:nvPr/>
          </p:nvSpPr>
          <p:spPr>
            <a:xfrm>
              <a:off x="-52092553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58244EC7-975C-2990-D6CB-992A55FFB283}"/>
                </a:ext>
              </a:extLst>
            </p:cNvPr>
            <p:cNvSpPr/>
            <p:nvPr/>
          </p:nvSpPr>
          <p:spPr>
            <a:xfrm>
              <a:off x="-52229423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4712A5E0-1213-F83C-314E-216427B0DEB8}"/>
                </a:ext>
              </a:extLst>
            </p:cNvPr>
            <p:cNvSpPr/>
            <p:nvPr/>
          </p:nvSpPr>
          <p:spPr>
            <a:xfrm>
              <a:off x="-52298623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EB9188A9-38D7-3783-1307-F1EF0C7DB2EF}"/>
                </a:ext>
              </a:extLst>
            </p:cNvPr>
            <p:cNvSpPr/>
            <p:nvPr/>
          </p:nvSpPr>
          <p:spPr>
            <a:xfrm>
              <a:off x="-52437426" y="-874263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838C02F0-0E10-DEA3-299B-C29E6CC6A6EB}"/>
                </a:ext>
              </a:extLst>
            </p:cNvPr>
            <p:cNvSpPr/>
            <p:nvPr/>
          </p:nvSpPr>
          <p:spPr>
            <a:xfrm>
              <a:off x="-52506546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7363FCE2-8480-BD2F-70A5-25420E42E80E}"/>
                </a:ext>
              </a:extLst>
            </p:cNvPr>
            <p:cNvSpPr/>
            <p:nvPr/>
          </p:nvSpPr>
          <p:spPr>
            <a:xfrm>
              <a:off x="-50712014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1448D025-9B9F-27EE-861A-DBF6550E74AB}"/>
                </a:ext>
              </a:extLst>
            </p:cNvPr>
            <p:cNvSpPr/>
            <p:nvPr/>
          </p:nvSpPr>
          <p:spPr>
            <a:xfrm>
              <a:off x="-52643416" y="-874287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AA6C3337-BA80-6277-046C-6981A1FE06C1}"/>
                </a:ext>
              </a:extLst>
            </p:cNvPr>
            <p:cNvSpPr/>
            <p:nvPr/>
          </p:nvSpPr>
          <p:spPr>
            <a:xfrm>
              <a:off x="-52712616" y="-87427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8A46EA83-052A-F489-4091-594A844CCA15}"/>
                </a:ext>
              </a:extLst>
            </p:cNvPr>
            <p:cNvSpPr/>
            <p:nvPr/>
          </p:nvSpPr>
          <p:spPr>
            <a:xfrm>
              <a:off x="-53023171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B0FB5470-AF82-568F-7277-E348688C651D}"/>
                </a:ext>
              </a:extLst>
            </p:cNvPr>
            <p:cNvSpPr/>
            <p:nvPr/>
          </p:nvSpPr>
          <p:spPr>
            <a:xfrm>
              <a:off x="-47986945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37B00842-DC81-FA60-1F95-DFFCF79C5703}"/>
                </a:ext>
              </a:extLst>
            </p:cNvPr>
            <p:cNvSpPr/>
            <p:nvPr/>
          </p:nvSpPr>
          <p:spPr>
            <a:xfrm>
              <a:off x="-50298021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EE9D14EE-2092-49FA-4D98-84149C10DAB4}"/>
                </a:ext>
              </a:extLst>
            </p:cNvPr>
            <p:cNvSpPr/>
            <p:nvPr/>
          </p:nvSpPr>
          <p:spPr>
            <a:xfrm>
              <a:off x="-48125426" y="-880257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CA3FBFA2-05B0-8D60-7AE0-5B243AA9721A}"/>
                </a:ext>
              </a:extLst>
            </p:cNvPr>
            <p:cNvSpPr/>
            <p:nvPr/>
          </p:nvSpPr>
          <p:spPr>
            <a:xfrm>
              <a:off x="-49884109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521F361A-F849-5D5C-074B-7241FA69F068}"/>
                </a:ext>
              </a:extLst>
            </p:cNvPr>
            <p:cNvSpPr/>
            <p:nvPr/>
          </p:nvSpPr>
          <p:spPr>
            <a:xfrm>
              <a:off x="-53298602" y="-748832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E421CE6C-6D95-BB3F-66CE-DFD5FC649E19}"/>
                </a:ext>
              </a:extLst>
            </p:cNvPr>
            <p:cNvSpPr/>
            <p:nvPr/>
          </p:nvSpPr>
          <p:spPr>
            <a:xfrm>
              <a:off x="-53437163" y="-748783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B1DB5A6A-47A6-080C-DA03-B8006F0E2BBE}"/>
                </a:ext>
              </a:extLst>
            </p:cNvPr>
            <p:cNvSpPr/>
            <p:nvPr/>
          </p:nvSpPr>
          <p:spPr>
            <a:xfrm>
              <a:off x="-48400938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FA41365D-00F6-0E25-3148-F527F6E24E50}"/>
                </a:ext>
              </a:extLst>
            </p:cNvPr>
            <p:cNvSpPr/>
            <p:nvPr/>
          </p:nvSpPr>
          <p:spPr>
            <a:xfrm>
              <a:off x="-51126007" y="-75475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5768DDB8-334B-DB44-2EEA-A6341F99611A}"/>
                </a:ext>
              </a:extLst>
            </p:cNvPr>
            <p:cNvSpPr/>
            <p:nvPr/>
          </p:nvSpPr>
          <p:spPr>
            <a:xfrm>
              <a:off x="-49470116" y="-659177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1D15AA98-2A9C-12B3-A1A9-5D0D1E292813}"/>
                </a:ext>
              </a:extLst>
            </p:cNvPr>
            <p:cNvSpPr/>
            <p:nvPr/>
          </p:nvSpPr>
          <p:spPr>
            <a:xfrm>
              <a:off x="-49228923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8BE28FC8-766A-5392-960A-A69023AC71BA}"/>
                </a:ext>
              </a:extLst>
            </p:cNvPr>
            <p:cNvSpPr/>
            <p:nvPr/>
          </p:nvSpPr>
          <p:spPr>
            <a:xfrm>
              <a:off x="-51471041" y="-754729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9604A626-DF33-CECE-F24C-4B287A800CCF}"/>
                </a:ext>
              </a:extLst>
            </p:cNvPr>
            <p:cNvSpPr/>
            <p:nvPr/>
          </p:nvSpPr>
          <p:spPr>
            <a:xfrm>
              <a:off x="-51539999" y="-75475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47EA6947-2582-BF12-FBDB-F22853CCE8CB}"/>
                </a:ext>
              </a:extLst>
            </p:cNvPr>
            <p:cNvSpPr/>
            <p:nvPr/>
          </p:nvSpPr>
          <p:spPr>
            <a:xfrm>
              <a:off x="-49504273" y="-880257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960B365B-7063-99D4-DEBA-F2503BA4A0F9}"/>
                </a:ext>
              </a:extLst>
            </p:cNvPr>
            <p:cNvSpPr/>
            <p:nvPr/>
          </p:nvSpPr>
          <p:spPr>
            <a:xfrm>
              <a:off x="-52367904" y="-75475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56634D5A-96E5-DAD2-AAAF-A468F7B6F8B0}"/>
                </a:ext>
              </a:extLst>
            </p:cNvPr>
            <p:cNvSpPr/>
            <p:nvPr/>
          </p:nvSpPr>
          <p:spPr>
            <a:xfrm>
              <a:off x="-52953729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26879688-28E6-E448-C6B4-5425A9A0EF22}"/>
                </a:ext>
              </a:extLst>
            </p:cNvPr>
            <p:cNvSpPr/>
            <p:nvPr/>
          </p:nvSpPr>
          <p:spPr>
            <a:xfrm>
              <a:off x="-49642915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684A6D46-0B60-0DDB-8099-77F8E704AA09}"/>
                </a:ext>
              </a:extLst>
            </p:cNvPr>
            <p:cNvSpPr/>
            <p:nvPr/>
          </p:nvSpPr>
          <p:spPr>
            <a:xfrm>
              <a:off x="-52436862" y="-754729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AFD9E1DA-A9A4-9E6A-B1A0-4019239FA3FD}"/>
                </a:ext>
              </a:extLst>
            </p:cNvPr>
            <p:cNvSpPr/>
            <p:nvPr/>
          </p:nvSpPr>
          <p:spPr>
            <a:xfrm>
              <a:off x="-46779204" y="-826467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309CBF63-38D5-C2D9-0092-FCE6D84EAB73}"/>
                </a:ext>
              </a:extLst>
            </p:cNvPr>
            <p:cNvSpPr/>
            <p:nvPr/>
          </p:nvSpPr>
          <p:spPr>
            <a:xfrm>
              <a:off x="-50056908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9D04E045-A2E2-D1D2-D394-9B54284AC695}"/>
                </a:ext>
              </a:extLst>
            </p:cNvPr>
            <p:cNvSpPr/>
            <p:nvPr/>
          </p:nvSpPr>
          <p:spPr>
            <a:xfrm>
              <a:off x="-52781897" y="-754753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A5835B3C-1DC3-7C68-8F16-B119EE9814CB}"/>
                </a:ext>
              </a:extLst>
            </p:cNvPr>
            <p:cNvSpPr/>
            <p:nvPr/>
          </p:nvSpPr>
          <p:spPr>
            <a:xfrm>
              <a:off x="-50954335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20C0A283-7818-BE55-86CA-BBDED57829A0}"/>
                </a:ext>
              </a:extLst>
            </p:cNvPr>
            <p:cNvSpPr/>
            <p:nvPr/>
          </p:nvSpPr>
          <p:spPr>
            <a:xfrm>
              <a:off x="-47159121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D1E8264E-103B-9413-215C-80D4C36F17D1}"/>
                </a:ext>
              </a:extLst>
            </p:cNvPr>
            <p:cNvSpPr/>
            <p:nvPr/>
          </p:nvSpPr>
          <p:spPr>
            <a:xfrm>
              <a:off x="-50470901" y="-88018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56F411D2-93D7-A023-3804-93C7F9D5FE42}"/>
                </a:ext>
              </a:extLst>
            </p:cNvPr>
            <p:cNvSpPr/>
            <p:nvPr/>
          </p:nvSpPr>
          <p:spPr>
            <a:xfrm>
              <a:off x="-50609059" y="-653256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321991EA-7A18-0331-055C-3DA747EB2007}"/>
                </a:ext>
              </a:extLst>
            </p:cNvPr>
            <p:cNvSpPr/>
            <p:nvPr/>
          </p:nvSpPr>
          <p:spPr>
            <a:xfrm>
              <a:off x="-50540343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E3A499D7-8E96-7AC2-79C6-4122777B8733}"/>
                </a:ext>
              </a:extLst>
            </p:cNvPr>
            <p:cNvSpPr/>
            <p:nvPr/>
          </p:nvSpPr>
          <p:spPr>
            <a:xfrm>
              <a:off x="-50401459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1FBFBDC2-8432-2DA1-6CD8-5FDF0E324FB7}"/>
                </a:ext>
              </a:extLst>
            </p:cNvPr>
            <p:cNvSpPr/>
            <p:nvPr/>
          </p:nvSpPr>
          <p:spPr>
            <a:xfrm>
              <a:off x="-50332259" y="-653280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7C33FF55-CC65-F15B-5F37-FBF4FAA3720A}"/>
                </a:ext>
              </a:extLst>
            </p:cNvPr>
            <p:cNvSpPr/>
            <p:nvPr/>
          </p:nvSpPr>
          <p:spPr>
            <a:xfrm>
              <a:off x="-49918266" y="-653280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BED0DE9D-6681-93DF-EFBA-48F685639BF5}"/>
                </a:ext>
              </a:extLst>
            </p:cNvPr>
            <p:cNvSpPr/>
            <p:nvPr/>
          </p:nvSpPr>
          <p:spPr>
            <a:xfrm>
              <a:off x="-49573796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6483DE5D-4DDE-BB74-FE69-F07D11DDD887}"/>
                </a:ext>
              </a:extLst>
            </p:cNvPr>
            <p:cNvSpPr/>
            <p:nvPr/>
          </p:nvSpPr>
          <p:spPr>
            <a:xfrm>
              <a:off x="-49712357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2F0A31F2-04DC-FD3C-B757-79FF44FB183C}"/>
                </a:ext>
              </a:extLst>
            </p:cNvPr>
            <p:cNvSpPr/>
            <p:nvPr/>
          </p:nvSpPr>
          <p:spPr>
            <a:xfrm>
              <a:off x="-50056586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51975EF5-0A1D-A7DC-44D6-2CFFC0965829}"/>
                </a:ext>
              </a:extLst>
            </p:cNvPr>
            <p:cNvSpPr/>
            <p:nvPr/>
          </p:nvSpPr>
          <p:spPr>
            <a:xfrm>
              <a:off x="-49573474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9FE2D905-85E5-D31D-0C92-5BE915F6EF40}"/>
                </a:ext>
              </a:extLst>
            </p:cNvPr>
            <p:cNvSpPr/>
            <p:nvPr/>
          </p:nvSpPr>
          <p:spPr>
            <a:xfrm>
              <a:off x="-50470579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923C9195-8561-C44E-DA1D-15F5B8C8FDAA}"/>
                </a:ext>
              </a:extLst>
            </p:cNvPr>
            <p:cNvSpPr/>
            <p:nvPr/>
          </p:nvSpPr>
          <p:spPr>
            <a:xfrm>
              <a:off x="-49504273" y="-653280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C3F80081-05E6-3159-29AB-AE35FF048B8D}"/>
                </a:ext>
              </a:extLst>
            </p:cNvPr>
            <p:cNvSpPr/>
            <p:nvPr/>
          </p:nvSpPr>
          <p:spPr>
            <a:xfrm>
              <a:off x="-50884571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9DCD250E-4926-9E37-39D8-0FCB7E1A0DA2}"/>
                </a:ext>
              </a:extLst>
            </p:cNvPr>
            <p:cNvSpPr/>
            <p:nvPr/>
          </p:nvSpPr>
          <p:spPr>
            <a:xfrm>
              <a:off x="-49298365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7F3CB1DF-1280-0035-F40C-2DCEC12D6AB4}"/>
                </a:ext>
              </a:extLst>
            </p:cNvPr>
            <p:cNvSpPr/>
            <p:nvPr/>
          </p:nvSpPr>
          <p:spPr>
            <a:xfrm>
              <a:off x="-51298564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CDF45411-3673-2CAC-9CC5-896687D80AB7}"/>
                </a:ext>
              </a:extLst>
            </p:cNvPr>
            <p:cNvSpPr/>
            <p:nvPr/>
          </p:nvSpPr>
          <p:spPr>
            <a:xfrm>
              <a:off x="-49228762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BEDE2700-9F92-4C53-0C0F-43346CD4ABD9}"/>
                </a:ext>
              </a:extLst>
            </p:cNvPr>
            <p:cNvSpPr/>
            <p:nvPr/>
          </p:nvSpPr>
          <p:spPr>
            <a:xfrm>
              <a:off x="-51712557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C78517C0-211B-73E2-8812-93704F4DAE9F}"/>
                </a:ext>
              </a:extLst>
            </p:cNvPr>
            <p:cNvSpPr/>
            <p:nvPr/>
          </p:nvSpPr>
          <p:spPr>
            <a:xfrm>
              <a:off x="-51781273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5DCB95F2-77A5-D0A1-8B82-E49E851AD24A}"/>
                </a:ext>
              </a:extLst>
            </p:cNvPr>
            <p:cNvSpPr/>
            <p:nvPr/>
          </p:nvSpPr>
          <p:spPr>
            <a:xfrm>
              <a:off x="-52126549" y="-76074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658191B4-AD26-C1AB-CD04-E5E3E30DE6A9}"/>
                </a:ext>
              </a:extLst>
            </p:cNvPr>
            <p:cNvSpPr/>
            <p:nvPr/>
          </p:nvSpPr>
          <p:spPr>
            <a:xfrm>
              <a:off x="-52195266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7655524B-A514-9F0D-CCC0-9426D70EFB6D}"/>
                </a:ext>
              </a:extLst>
            </p:cNvPr>
            <p:cNvSpPr/>
            <p:nvPr/>
          </p:nvSpPr>
          <p:spPr>
            <a:xfrm>
              <a:off x="-49159481" y="-653256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624DA607-EB39-3AA3-B6C2-73DFC894D64B}"/>
                </a:ext>
              </a:extLst>
            </p:cNvPr>
            <p:cNvSpPr/>
            <p:nvPr/>
          </p:nvSpPr>
          <p:spPr>
            <a:xfrm>
              <a:off x="-52609259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58248581-48CD-A19B-23C2-1F5ECA4A1501}"/>
                </a:ext>
              </a:extLst>
            </p:cNvPr>
            <p:cNvSpPr/>
            <p:nvPr/>
          </p:nvSpPr>
          <p:spPr>
            <a:xfrm>
              <a:off x="-49090281" y="-653280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158189DB-8F8B-DA3D-A156-EA14DC5D1CDD}"/>
                </a:ext>
              </a:extLst>
            </p:cNvPr>
            <p:cNvSpPr/>
            <p:nvPr/>
          </p:nvSpPr>
          <p:spPr>
            <a:xfrm>
              <a:off x="-53023251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4D415493-F01B-E2EA-4818-205BEE1EF09A}"/>
                </a:ext>
              </a:extLst>
            </p:cNvPr>
            <p:cNvSpPr/>
            <p:nvPr/>
          </p:nvSpPr>
          <p:spPr>
            <a:xfrm>
              <a:off x="-53057408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5601EB93-1B59-A3A7-C118-E81079D6E54B}"/>
                </a:ext>
              </a:extLst>
            </p:cNvPr>
            <p:cNvSpPr/>
            <p:nvPr/>
          </p:nvSpPr>
          <p:spPr>
            <a:xfrm>
              <a:off x="-53437244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A2443391-9038-99D0-AB12-120403BEA1A4}"/>
                </a:ext>
              </a:extLst>
            </p:cNvPr>
            <p:cNvSpPr/>
            <p:nvPr/>
          </p:nvSpPr>
          <p:spPr>
            <a:xfrm>
              <a:off x="-52920458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BBFF9E92-544A-5FFE-7A17-152264718890}"/>
                </a:ext>
              </a:extLst>
            </p:cNvPr>
            <p:cNvSpPr/>
            <p:nvPr/>
          </p:nvSpPr>
          <p:spPr>
            <a:xfrm>
              <a:off x="-47745429" y="-766756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2D8BE163-80CF-FA84-397E-9D224B637A64}"/>
                </a:ext>
              </a:extLst>
            </p:cNvPr>
            <p:cNvSpPr/>
            <p:nvPr/>
          </p:nvSpPr>
          <p:spPr>
            <a:xfrm>
              <a:off x="-52781977" y="-64733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8392C16A-9B6A-206C-488C-F9013A07EDCA}"/>
                </a:ext>
              </a:extLst>
            </p:cNvPr>
            <p:cNvSpPr/>
            <p:nvPr/>
          </p:nvSpPr>
          <p:spPr>
            <a:xfrm>
              <a:off x="-52643416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814D5941-BDC3-B5A3-2161-E09A48E14200}"/>
                </a:ext>
              </a:extLst>
            </p:cNvPr>
            <p:cNvSpPr/>
            <p:nvPr/>
          </p:nvSpPr>
          <p:spPr>
            <a:xfrm>
              <a:off x="-52506465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7AFED994-1998-7B2E-3452-28B67F69C764}"/>
                </a:ext>
              </a:extLst>
            </p:cNvPr>
            <p:cNvSpPr/>
            <p:nvPr/>
          </p:nvSpPr>
          <p:spPr>
            <a:xfrm>
              <a:off x="-52367984" y="-64733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EA7C0AB9-DAF0-4403-5A10-670F83C75695}"/>
                </a:ext>
              </a:extLst>
            </p:cNvPr>
            <p:cNvSpPr/>
            <p:nvPr/>
          </p:nvSpPr>
          <p:spPr>
            <a:xfrm>
              <a:off x="-52229423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721B7487-B81E-9901-35CE-2976FC1D8D30}"/>
                </a:ext>
              </a:extLst>
            </p:cNvPr>
            <p:cNvSpPr/>
            <p:nvPr/>
          </p:nvSpPr>
          <p:spPr>
            <a:xfrm>
              <a:off x="-51126007" y="-64733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26A83EDC-8F78-79C4-1BB8-3993A20281A6}"/>
                </a:ext>
              </a:extLst>
            </p:cNvPr>
            <p:cNvSpPr/>
            <p:nvPr/>
          </p:nvSpPr>
          <p:spPr>
            <a:xfrm>
              <a:off x="-50987445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79FF4FC7-C71D-000D-6C13-8DB69EBA3B29}"/>
                </a:ext>
              </a:extLst>
            </p:cNvPr>
            <p:cNvSpPr/>
            <p:nvPr/>
          </p:nvSpPr>
          <p:spPr>
            <a:xfrm>
              <a:off x="-49470278" y="-766756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2B249AF8-AC26-48A9-4C79-B60DB616F962}"/>
                </a:ext>
              </a:extLst>
            </p:cNvPr>
            <p:cNvSpPr/>
            <p:nvPr/>
          </p:nvSpPr>
          <p:spPr>
            <a:xfrm>
              <a:off x="-50850495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532483E1-CDD7-3B87-8C11-FF3121168D1B}"/>
                </a:ext>
              </a:extLst>
            </p:cNvPr>
            <p:cNvSpPr/>
            <p:nvPr/>
          </p:nvSpPr>
          <p:spPr>
            <a:xfrm>
              <a:off x="-49884270" y="-766756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EFBF5B1A-0FE2-721E-0A52-21E393D0B885}"/>
                </a:ext>
              </a:extLst>
            </p:cNvPr>
            <p:cNvSpPr/>
            <p:nvPr/>
          </p:nvSpPr>
          <p:spPr>
            <a:xfrm>
              <a:off x="-50712014" y="-647334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9F0656C1-9B88-9490-A280-DD1F68ABD627}"/>
                </a:ext>
              </a:extLst>
            </p:cNvPr>
            <p:cNvSpPr/>
            <p:nvPr/>
          </p:nvSpPr>
          <p:spPr>
            <a:xfrm>
              <a:off x="-50298263" y="-766756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007F0140-1C1F-FA61-E5FA-5043CC22357E}"/>
                </a:ext>
              </a:extLst>
            </p:cNvPr>
            <p:cNvSpPr/>
            <p:nvPr/>
          </p:nvSpPr>
          <p:spPr>
            <a:xfrm>
              <a:off x="-50573533" y="-64727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66E0557D-F008-0444-75B6-764CE26B10DD}"/>
                </a:ext>
              </a:extLst>
            </p:cNvPr>
            <p:cNvSpPr/>
            <p:nvPr/>
          </p:nvSpPr>
          <p:spPr>
            <a:xfrm>
              <a:off x="-49642754" y="-641357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16FEBF18-D1F4-B896-FCDA-C6F635140FA8}"/>
                </a:ext>
              </a:extLst>
            </p:cNvPr>
            <p:cNvSpPr/>
            <p:nvPr/>
          </p:nvSpPr>
          <p:spPr>
            <a:xfrm>
              <a:off x="-49297720" y="-64137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E728945E-FCE7-958A-F4ED-BCEBAF8D3FE4}"/>
                </a:ext>
              </a:extLst>
            </p:cNvPr>
            <p:cNvSpPr/>
            <p:nvPr/>
          </p:nvSpPr>
          <p:spPr>
            <a:xfrm>
              <a:off x="-49228842" y="-641357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14EDB625-C552-1E81-E625-40679AF48EC5}"/>
                </a:ext>
              </a:extLst>
            </p:cNvPr>
            <p:cNvSpPr/>
            <p:nvPr/>
          </p:nvSpPr>
          <p:spPr>
            <a:xfrm>
              <a:off x="-52712858" y="-635363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F538A25B-4D20-289E-A494-A058CFAFA103}"/>
                </a:ext>
              </a:extLst>
            </p:cNvPr>
            <p:cNvSpPr/>
            <p:nvPr/>
          </p:nvSpPr>
          <p:spPr>
            <a:xfrm>
              <a:off x="-50712256" y="-63535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C9C2E24C-AEF0-7C33-2F2F-B37C8944BE46}"/>
                </a:ext>
              </a:extLst>
            </p:cNvPr>
            <p:cNvSpPr/>
            <p:nvPr/>
          </p:nvSpPr>
          <p:spPr>
            <a:xfrm>
              <a:off x="-49470278" y="-63535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52978377-14F1-B904-7345-051A5A0FAA72}"/>
                </a:ext>
              </a:extLst>
            </p:cNvPr>
            <p:cNvSpPr/>
            <p:nvPr/>
          </p:nvSpPr>
          <p:spPr>
            <a:xfrm>
              <a:off x="-48159422" y="-635355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FE57A352-2451-23E4-9D6F-708A0666E240}"/>
                </a:ext>
              </a:extLst>
            </p:cNvPr>
            <p:cNvSpPr/>
            <p:nvPr/>
          </p:nvSpPr>
          <p:spPr>
            <a:xfrm>
              <a:off x="-53023251" y="-62933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8215E251-2626-F162-5E58-93E9D764511C}"/>
                </a:ext>
              </a:extLst>
            </p:cNvPr>
            <p:cNvSpPr/>
            <p:nvPr/>
          </p:nvSpPr>
          <p:spPr>
            <a:xfrm>
              <a:off x="-52609259" y="-62933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AD889575-67FF-2382-32F9-D54EEA190147}"/>
                </a:ext>
              </a:extLst>
            </p:cNvPr>
            <p:cNvSpPr/>
            <p:nvPr/>
          </p:nvSpPr>
          <p:spPr>
            <a:xfrm>
              <a:off x="-50884571" y="-629345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08192B1C-B01B-6E9F-4B4A-11CDF4063000}"/>
                </a:ext>
              </a:extLst>
            </p:cNvPr>
            <p:cNvSpPr/>
            <p:nvPr/>
          </p:nvSpPr>
          <p:spPr>
            <a:xfrm>
              <a:off x="-52850855" y="-623328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CA026653-8162-74D2-9A00-792BEBB3A634}"/>
                </a:ext>
              </a:extLst>
            </p:cNvPr>
            <p:cNvSpPr/>
            <p:nvPr/>
          </p:nvSpPr>
          <p:spPr>
            <a:xfrm>
              <a:off x="-53609640" y="-766756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9F38AE2E-A6DB-E501-4440-E9936B3A91B8}"/>
                </a:ext>
              </a:extLst>
            </p:cNvPr>
            <p:cNvSpPr/>
            <p:nvPr/>
          </p:nvSpPr>
          <p:spPr>
            <a:xfrm>
              <a:off x="-52781655" y="-623320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66455973-51DA-8DB9-5C6E-C3820FA89082}"/>
                </a:ext>
              </a:extLst>
            </p:cNvPr>
            <p:cNvSpPr/>
            <p:nvPr/>
          </p:nvSpPr>
          <p:spPr>
            <a:xfrm>
              <a:off x="-48331979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5DBDA73F-6E83-C832-873B-B2632D143B75}"/>
                </a:ext>
              </a:extLst>
            </p:cNvPr>
            <p:cNvSpPr/>
            <p:nvPr/>
          </p:nvSpPr>
          <p:spPr>
            <a:xfrm>
              <a:off x="-51126168" y="-62331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D53E9814-597D-F4D8-AE49-90419912ADB4}"/>
                </a:ext>
              </a:extLst>
            </p:cNvPr>
            <p:cNvSpPr/>
            <p:nvPr/>
          </p:nvSpPr>
          <p:spPr>
            <a:xfrm>
              <a:off x="-51057048" y="-623328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FB26A785-AD62-1E1F-1056-007972D449AA}"/>
                </a:ext>
              </a:extLst>
            </p:cNvPr>
            <p:cNvSpPr/>
            <p:nvPr/>
          </p:nvSpPr>
          <p:spPr>
            <a:xfrm>
              <a:off x="-48883728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FF3D3111-C6E7-646B-54C5-A66360E5F225}"/>
                </a:ext>
              </a:extLst>
            </p:cNvPr>
            <p:cNvSpPr/>
            <p:nvPr/>
          </p:nvSpPr>
          <p:spPr>
            <a:xfrm>
              <a:off x="-50712175" y="-62331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576A5B32-C521-2270-A61B-65C99239AA68}"/>
                </a:ext>
              </a:extLst>
            </p:cNvPr>
            <p:cNvSpPr/>
            <p:nvPr/>
          </p:nvSpPr>
          <p:spPr>
            <a:xfrm>
              <a:off x="-49297720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862699C8-18F5-4637-3752-B1D4970075BA}"/>
                </a:ext>
              </a:extLst>
            </p:cNvPr>
            <p:cNvSpPr/>
            <p:nvPr/>
          </p:nvSpPr>
          <p:spPr>
            <a:xfrm>
              <a:off x="-49642593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A3CE039C-8180-FE64-ACC1-A7B127FAE234}"/>
                </a:ext>
              </a:extLst>
            </p:cNvPr>
            <p:cNvSpPr/>
            <p:nvPr/>
          </p:nvSpPr>
          <p:spPr>
            <a:xfrm>
              <a:off x="-49711713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F244A4B6-EFF1-61D3-9022-28CBDA5CD271}"/>
                </a:ext>
              </a:extLst>
            </p:cNvPr>
            <p:cNvSpPr/>
            <p:nvPr/>
          </p:nvSpPr>
          <p:spPr>
            <a:xfrm>
              <a:off x="-50056586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79685414-767F-50FA-81B0-7DC209D1B737}"/>
                </a:ext>
              </a:extLst>
            </p:cNvPr>
            <p:cNvSpPr/>
            <p:nvPr/>
          </p:nvSpPr>
          <p:spPr>
            <a:xfrm>
              <a:off x="-50125706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D442A140-541A-5130-EEF8-ACC30699CC53}"/>
                </a:ext>
              </a:extLst>
            </p:cNvPr>
            <p:cNvSpPr/>
            <p:nvPr/>
          </p:nvSpPr>
          <p:spPr>
            <a:xfrm>
              <a:off x="-50470579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D40A1C5D-1B46-470F-3BD7-39C8E28459FF}"/>
                </a:ext>
              </a:extLst>
            </p:cNvPr>
            <p:cNvSpPr/>
            <p:nvPr/>
          </p:nvSpPr>
          <p:spPr>
            <a:xfrm>
              <a:off x="-50884571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10B504A7-0E5B-C281-E728-FCD4405D79A2}"/>
                </a:ext>
              </a:extLst>
            </p:cNvPr>
            <p:cNvSpPr/>
            <p:nvPr/>
          </p:nvSpPr>
          <p:spPr>
            <a:xfrm>
              <a:off x="-53023332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487551DD-5DFB-0B7B-A17F-86C79B189D45}"/>
                </a:ext>
              </a:extLst>
            </p:cNvPr>
            <p:cNvSpPr/>
            <p:nvPr/>
          </p:nvSpPr>
          <p:spPr>
            <a:xfrm>
              <a:off x="-53437325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2B13C988-25A0-5C24-808C-90AC2B6AA1FE}"/>
                </a:ext>
              </a:extLst>
            </p:cNvPr>
            <p:cNvSpPr/>
            <p:nvPr/>
          </p:nvSpPr>
          <p:spPr>
            <a:xfrm>
              <a:off x="-53782198" y="-772774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24C3EC3E-206C-0280-700A-9A6CFEF73926}"/>
                </a:ext>
              </a:extLst>
            </p:cNvPr>
            <p:cNvSpPr/>
            <p:nvPr/>
          </p:nvSpPr>
          <p:spPr>
            <a:xfrm>
              <a:off x="-53851317" y="-772782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7D54E458-B6C7-E231-36FF-91BC28BFDBFF}"/>
                </a:ext>
              </a:extLst>
            </p:cNvPr>
            <p:cNvSpPr/>
            <p:nvPr/>
          </p:nvSpPr>
          <p:spPr>
            <a:xfrm>
              <a:off x="-52747740" y="-617406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33A1B53C-3DC9-D0D5-3012-7CCF4B8DC3BA}"/>
                </a:ext>
              </a:extLst>
            </p:cNvPr>
            <p:cNvSpPr/>
            <p:nvPr/>
          </p:nvSpPr>
          <p:spPr>
            <a:xfrm>
              <a:off x="-48435095" y="-77869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907F8E47-0585-3A21-A5A7-1ACC0477A531}"/>
                </a:ext>
              </a:extLst>
            </p:cNvPr>
            <p:cNvSpPr/>
            <p:nvPr/>
          </p:nvSpPr>
          <p:spPr>
            <a:xfrm>
              <a:off x="-48780693" y="-77869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F1587FE7-DE86-629D-ADF7-B5597DD13F30}"/>
                </a:ext>
              </a:extLst>
            </p:cNvPr>
            <p:cNvSpPr/>
            <p:nvPr/>
          </p:nvSpPr>
          <p:spPr>
            <a:xfrm>
              <a:off x="-48849087" y="-77869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CC69234D-D9EC-C6A5-C0C6-F147CA3B8238}"/>
                </a:ext>
              </a:extLst>
            </p:cNvPr>
            <p:cNvSpPr/>
            <p:nvPr/>
          </p:nvSpPr>
          <p:spPr>
            <a:xfrm>
              <a:off x="-49194685" y="-77869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157945F0-9696-8D2B-2105-570C321D54A3}"/>
                </a:ext>
              </a:extLst>
            </p:cNvPr>
            <p:cNvSpPr/>
            <p:nvPr/>
          </p:nvSpPr>
          <p:spPr>
            <a:xfrm>
              <a:off x="-47987106" y="-8921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B08C333B-85B6-CC6C-BF57-68F463BBD76F}"/>
                </a:ext>
              </a:extLst>
            </p:cNvPr>
            <p:cNvSpPr/>
            <p:nvPr/>
          </p:nvSpPr>
          <p:spPr>
            <a:xfrm>
              <a:off x="-49608678" y="-77869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9394DBEA-8000-6D87-6E22-6C432DB17474}"/>
                </a:ext>
              </a:extLst>
            </p:cNvPr>
            <p:cNvSpPr/>
            <p:nvPr/>
          </p:nvSpPr>
          <p:spPr>
            <a:xfrm>
              <a:off x="-50884893" y="-61738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6913991A-BB14-0630-C405-012A5632DE6B}"/>
                </a:ext>
              </a:extLst>
            </p:cNvPr>
            <p:cNvSpPr/>
            <p:nvPr/>
          </p:nvSpPr>
          <p:spPr>
            <a:xfrm>
              <a:off x="-49228923" y="-617382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EC1E9BB1-C086-C9D3-8EA6-D194756674B0}"/>
                </a:ext>
              </a:extLst>
            </p:cNvPr>
            <p:cNvSpPr/>
            <p:nvPr/>
          </p:nvSpPr>
          <p:spPr>
            <a:xfrm>
              <a:off x="-52367662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752E0484-744F-699E-AB9C-A64F640E8C03}"/>
                </a:ext>
              </a:extLst>
            </p:cNvPr>
            <p:cNvSpPr/>
            <p:nvPr/>
          </p:nvSpPr>
          <p:spPr>
            <a:xfrm>
              <a:off x="-52299026" y="-814568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B14F08D4-BC26-CD22-4A16-D001CEBAC021}"/>
                </a:ext>
              </a:extLst>
            </p:cNvPr>
            <p:cNvSpPr/>
            <p:nvPr/>
          </p:nvSpPr>
          <p:spPr>
            <a:xfrm>
              <a:off x="-49884109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1150A9EB-5F6F-7926-AF71-518A00270701}"/>
                </a:ext>
              </a:extLst>
            </p:cNvPr>
            <p:cNvSpPr/>
            <p:nvPr/>
          </p:nvSpPr>
          <p:spPr>
            <a:xfrm>
              <a:off x="-52988853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646CAA60-06BC-0AB9-64C4-7746CBD61BF6}"/>
                </a:ext>
              </a:extLst>
            </p:cNvPr>
            <p:cNvSpPr/>
            <p:nvPr/>
          </p:nvSpPr>
          <p:spPr>
            <a:xfrm>
              <a:off x="-50298021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58957A67-ADEF-B868-FA80-DA6919E55B0D}"/>
                </a:ext>
              </a:extLst>
            </p:cNvPr>
            <p:cNvSpPr/>
            <p:nvPr/>
          </p:nvSpPr>
          <p:spPr>
            <a:xfrm>
              <a:off x="-52022870" y="-814568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507FA2F2-9033-C8E1-5D9A-815DC09C9E8D}"/>
                </a:ext>
              </a:extLst>
            </p:cNvPr>
            <p:cNvSpPr/>
            <p:nvPr/>
          </p:nvSpPr>
          <p:spPr>
            <a:xfrm>
              <a:off x="-52920458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4A3C71E8-5891-CF17-96C4-D985D27DE0C5}"/>
                </a:ext>
              </a:extLst>
            </p:cNvPr>
            <p:cNvSpPr/>
            <p:nvPr/>
          </p:nvSpPr>
          <p:spPr>
            <a:xfrm>
              <a:off x="-51885033" y="-814568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99E7CF95-E899-C5D6-2C51-05E89932B90A}"/>
                </a:ext>
              </a:extLst>
            </p:cNvPr>
            <p:cNvSpPr/>
            <p:nvPr/>
          </p:nvSpPr>
          <p:spPr>
            <a:xfrm>
              <a:off x="-50712014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F4B4222D-949F-65AA-C9AB-AA28A04C1C75}"/>
                </a:ext>
              </a:extLst>
            </p:cNvPr>
            <p:cNvSpPr/>
            <p:nvPr/>
          </p:nvSpPr>
          <p:spPr>
            <a:xfrm>
              <a:off x="-52851419" y="-61146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748D019A-BA90-38EA-AC21-CE2F0B694925}"/>
                </a:ext>
              </a:extLst>
            </p:cNvPr>
            <p:cNvSpPr/>
            <p:nvPr/>
          </p:nvSpPr>
          <p:spPr>
            <a:xfrm>
              <a:off x="-51126007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AE97BCF2-7056-2FEA-8174-B1E1AC42FACE}"/>
                </a:ext>
              </a:extLst>
            </p:cNvPr>
            <p:cNvSpPr/>
            <p:nvPr/>
          </p:nvSpPr>
          <p:spPr>
            <a:xfrm>
              <a:off x="-52712616" y="-611469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F0077F37-0E9F-3D65-5F4A-A2884013B9F9}"/>
                </a:ext>
              </a:extLst>
            </p:cNvPr>
            <p:cNvSpPr/>
            <p:nvPr/>
          </p:nvSpPr>
          <p:spPr>
            <a:xfrm>
              <a:off x="-51540241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3BCDF5EB-4F1C-9977-E94E-523A48574DFF}"/>
                </a:ext>
              </a:extLst>
            </p:cNvPr>
            <p:cNvSpPr/>
            <p:nvPr/>
          </p:nvSpPr>
          <p:spPr>
            <a:xfrm>
              <a:off x="-51056645" y="-611469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D3D570B7-3481-9C28-A51A-0373A535B476}"/>
                </a:ext>
              </a:extLst>
            </p:cNvPr>
            <p:cNvSpPr/>
            <p:nvPr/>
          </p:nvSpPr>
          <p:spPr>
            <a:xfrm>
              <a:off x="-51539999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015CC113-8A14-B96C-CCE2-A307FA8D614C}"/>
                </a:ext>
              </a:extLst>
            </p:cNvPr>
            <p:cNvSpPr/>
            <p:nvPr/>
          </p:nvSpPr>
          <p:spPr>
            <a:xfrm>
              <a:off x="-50919050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06875414-EBFE-1DF7-A17F-50A9659D3983}"/>
                </a:ext>
              </a:extLst>
            </p:cNvPr>
            <p:cNvSpPr/>
            <p:nvPr/>
          </p:nvSpPr>
          <p:spPr>
            <a:xfrm>
              <a:off x="-51953992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61D12BB2-ABDC-AF8F-82F4-5FF529773A15}"/>
                </a:ext>
              </a:extLst>
            </p:cNvPr>
            <p:cNvSpPr/>
            <p:nvPr/>
          </p:nvSpPr>
          <p:spPr>
            <a:xfrm>
              <a:off x="-50884571" y="-89214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DE240C2F-72BD-7878-03DF-79CA37962D9B}"/>
                </a:ext>
              </a:extLst>
            </p:cNvPr>
            <p:cNvSpPr/>
            <p:nvPr/>
          </p:nvSpPr>
          <p:spPr>
            <a:xfrm>
              <a:off x="-51126248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96947699-24D3-A990-FCE9-8549EEB6FA8E}"/>
                </a:ext>
              </a:extLst>
            </p:cNvPr>
            <p:cNvSpPr/>
            <p:nvPr/>
          </p:nvSpPr>
          <p:spPr>
            <a:xfrm>
              <a:off x="-50850575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AB837DA5-6F75-DBB1-C641-066B5C0CF706}"/>
                </a:ext>
              </a:extLst>
            </p:cNvPr>
            <p:cNvSpPr/>
            <p:nvPr/>
          </p:nvSpPr>
          <p:spPr>
            <a:xfrm>
              <a:off x="-52781977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78817007-C208-BA55-E8D5-C0A377730DD8}"/>
                </a:ext>
              </a:extLst>
            </p:cNvPr>
            <p:cNvSpPr/>
            <p:nvPr/>
          </p:nvSpPr>
          <p:spPr>
            <a:xfrm>
              <a:off x="-50781456" y="-6114616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CA5ADE1C-CE32-9F84-C4AF-186F49F1081E}"/>
                </a:ext>
              </a:extLst>
            </p:cNvPr>
            <p:cNvSpPr/>
            <p:nvPr/>
          </p:nvSpPr>
          <p:spPr>
            <a:xfrm>
              <a:off x="-53195970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E2B63FC3-8FDB-14D1-FED5-7B6276315AD4}"/>
                </a:ext>
              </a:extLst>
            </p:cNvPr>
            <p:cNvSpPr/>
            <p:nvPr/>
          </p:nvSpPr>
          <p:spPr>
            <a:xfrm>
              <a:off x="-51298564" y="-89214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1A1D95CD-05BF-B65B-9F6B-5ADC22E4FC11}"/>
                </a:ext>
              </a:extLst>
            </p:cNvPr>
            <p:cNvSpPr/>
            <p:nvPr/>
          </p:nvSpPr>
          <p:spPr>
            <a:xfrm>
              <a:off x="-50712256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F505E027-04FD-1045-4A17-381CB7595D92}"/>
                </a:ext>
              </a:extLst>
            </p:cNvPr>
            <p:cNvSpPr/>
            <p:nvPr/>
          </p:nvSpPr>
          <p:spPr>
            <a:xfrm>
              <a:off x="-51367281" y="-8921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B331C9B2-2164-8860-13DC-CCCB6E04B6F3}"/>
                </a:ext>
              </a:extLst>
            </p:cNvPr>
            <p:cNvSpPr/>
            <p:nvPr/>
          </p:nvSpPr>
          <p:spPr>
            <a:xfrm>
              <a:off x="-53609962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3650A811-B756-6169-E602-0918E89A9F18}"/>
                </a:ext>
              </a:extLst>
            </p:cNvPr>
            <p:cNvSpPr/>
            <p:nvPr/>
          </p:nvSpPr>
          <p:spPr>
            <a:xfrm>
              <a:off x="-49263160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662EE221-848F-E84F-AA0C-1F16270138D2}"/>
                </a:ext>
              </a:extLst>
            </p:cNvPr>
            <p:cNvSpPr/>
            <p:nvPr/>
          </p:nvSpPr>
          <p:spPr>
            <a:xfrm>
              <a:off x="-54023955" y="-778735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C8508792-E2AF-5B1C-573F-80DDE3E84D06}"/>
                </a:ext>
              </a:extLst>
            </p:cNvPr>
            <p:cNvSpPr/>
            <p:nvPr/>
          </p:nvSpPr>
          <p:spPr>
            <a:xfrm>
              <a:off x="-46952004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79C2C25B-90E5-DCAE-C444-1772F0D5087E}"/>
                </a:ext>
              </a:extLst>
            </p:cNvPr>
            <p:cNvSpPr/>
            <p:nvPr/>
          </p:nvSpPr>
          <p:spPr>
            <a:xfrm>
              <a:off x="-50298263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1772195C-926A-36B1-39F9-D8419A133FBE}"/>
                </a:ext>
              </a:extLst>
            </p:cNvPr>
            <p:cNvSpPr/>
            <p:nvPr/>
          </p:nvSpPr>
          <p:spPr>
            <a:xfrm>
              <a:off x="-49194605" y="-61142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9785D203-3998-29F3-73D7-7208CC55CA5E}"/>
                </a:ext>
              </a:extLst>
            </p:cNvPr>
            <p:cNvSpPr/>
            <p:nvPr/>
          </p:nvSpPr>
          <p:spPr>
            <a:xfrm>
              <a:off x="-47779989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5FF647CD-A411-9E35-2C9F-3478933223B1}"/>
                </a:ext>
              </a:extLst>
            </p:cNvPr>
            <p:cNvSpPr/>
            <p:nvPr/>
          </p:nvSpPr>
          <p:spPr>
            <a:xfrm>
              <a:off x="-47848303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9DE6B132-C0D3-C795-F674-D3E28EEDF24B}"/>
                </a:ext>
              </a:extLst>
            </p:cNvPr>
            <p:cNvSpPr/>
            <p:nvPr/>
          </p:nvSpPr>
          <p:spPr>
            <a:xfrm>
              <a:off x="-51712557" y="-89214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F4B7B478-C149-96D5-CB79-46BBB554AB94}"/>
                </a:ext>
              </a:extLst>
            </p:cNvPr>
            <p:cNvSpPr/>
            <p:nvPr/>
          </p:nvSpPr>
          <p:spPr>
            <a:xfrm>
              <a:off x="-48470379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092F3EC9-9300-4C9C-7384-6BD6B7E0EDEA}"/>
                </a:ext>
              </a:extLst>
            </p:cNvPr>
            <p:cNvSpPr/>
            <p:nvPr/>
          </p:nvSpPr>
          <p:spPr>
            <a:xfrm>
              <a:off x="-49884270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A54BA6C8-8CF4-2ABE-9189-C731FB6DF397}"/>
                </a:ext>
              </a:extLst>
            </p:cNvPr>
            <p:cNvSpPr/>
            <p:nvPr/>
          </p:nvSpPr>
          <p:spPr>
            <a:xfrm>
              <a:off x="-51781273" y="-8921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A0A2DE32-2EF8-7DE4-360E-23FDC2AA3822}"/>
                </a:ext>
              </a:extLst>
            </p:cNvPr>
            <p:cNvSpPr/>
            <p:nvPr/>
          </p:nvSpPr>
          <p:spPr>
            <a:xfrm>
              <a:off x="-48539418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BBC60C0C-E7D7-E525-FBD9-A9CC47FAFB8E}"/>
                </a:ext>
              </a:extLst>
            </p:cNvPr>
            <p:cNvSpPr/>
            <p:nvPr/>
          </p:nvSpPr>
          <p:spPr>
            <a:xfrm>
              <a:off x="-48676288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E5B071DF-974A-3293-7D16-E8B34A3BB653}"/>
                </a:ext>
              </a:extLst>
            </p:cNvPr>
            <p:cNvSpPr/>
            <p:nvPr/>
          </p:nvSpPr>
          <p:spPr>
            <a:xfrm>
              <a:off x="-48745569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D4D5BE32-8566-16A1-5CA0-D86FFF584994}"/>
                </a:ext>
              </a:extLst>
            </p:cNvPr>
            <p:cNvSpPr/>
            <p:nvPr/>
          </p:nvSpPr>
          <p:spPr>
            <a:xfrm>
              <a:off x="-50746251" y="-605459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1A6BEE4F-2E06-AE5E-64A0-46EE9F54E3C5}"/>
                </a:ext>
              </a:extLst>
            </p:cNvPr>
            <p:cNvSpPr/>
            <p:nvPr/>
          </p:nvSpPr>
          <p:spPr>
            <a:xfrm>
              <a:off x="-49470278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011F7472-F0B3-2E0E-A37A-CFCEF25ADA01}"/>
                </a:ext>
              </a:extLst>
            </p:cNvPr>
            <p:cNvSpPr/>
            <p:nvPr/>
          </p:nvSpPr>
          <p:spPr>
            <a:xfrm>
              <a:off x="-49401400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CCEE9933-A332-A09F-5AFB-0658AF8D319C}"/>
                </a:ext>
              </a:extLst>
            </p:cNvPr>
            <p:cNvSpPr/>
            <p:nvPr/>
          </p:nvSpPr>
          <p:spPr>
            <a:xfrm>
              <a:off x="-48884372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CD464A46-D18B-EFFA-77DC-6BD8AC837540}"/>
                </a:ext>
              </a:extLst>
            </p:cNvPr>
            <p:cNvSpPr/>
            <p:nvPr/>
          </p:nvSpPr>
          <p:spPr>
            <a:xfrm>
              <a:off x="-48953411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5579E079-7CF6-8EEA-D8AC-8BA67E3A2070}"/>
                </a:ext>
              </a:extLst>
            </p:cNvPr>
            <p:cNvSpPr/>
            <p:nvPr/>
          </p:nvSpPr>
          <p:spPr>
            <a:xfrm>
              <a:off x="-49090281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C8527AD8-BA21-F9A7-F293-C17ED2203D31}"/>
                </a:ext>
              </a:extLst>
            </p:cNvPr>
            <p:cNvSpPr/>
            <p:nvPr/>
          </p:nvSpPr>
          <p:spPr>
            <a:xfrm>
              <a:off x="-49159481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F3F3F686-100B-9090-E340-199F7B1E1793}"/>
                </a:ext>
              </a:extLst>
            </p:cNvPr>
            <p:cNvSpPr/>
            <p:nvPr/>
          </p:nvSpPr>
          <p:spPr>
            <a:xfrm>
              <a:off x="-49056285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2D7FA3C0-8B30-6946-7E3C-C8242F42E01E}"/>
                </a:ext>
              </a:extLst>
            </p:cNvPr>
            <p:cNvSpPr/>
            <p:nvPr/>
          </p:nvSpPr>
          <p:spPr>
            <a:xfrm>
              <a:off x="-48987407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B28CD78F-6FE6-AF9F-83A7-E15DC333C652}"/>
                </a:ext>
              </a:extLst>
            </p:cNvPr>
            <p:cNvSpPr/>
            <p:nvPr/>
          </p:nvSpPr>
          <p:spPr>
            <a:xfrm>
              <a:off x="-52126549" y="-89214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02D89BB8-BD47-00E2-D0CB-A8B8EEC8BD5D}"/>
                </a:ext>
              </a:extLst>
            </p:cNvPr>
            <p:cNvSpPr/>
            <p:nvPr/>
          </p:nvSpPr>
          <p:spPr>
            <a:xfrm>
              <a:off x="-49298365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C1CFC3FC-CD6A-4153-02AF-B384EAD3C7D4}"/>
                </a:ext>
              </a:extLst>
            </p:cNvPr>
            <p:cNvSpPr/>
            <p:nvPr/>
          </p:nvSpPr>
          <p:spPr>
            <a:xfrm>
              <a:off x="-49367404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1FBE23F4-F021-F77B-7A4A-B0038D63A1BD}"/>
                </a:ext>
              </a:extLst>
            </p:cNvPr>
            <p:cNvSpPr/>
            <p:nvPr/>
          </p:nvSpPr>
          <p:spPr>
            <a:xfrm>
              <a:off x="-49504273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AAF63DC5-D0F0-016C-A776-1767C81B5131}"/>
                </a:ext>
              </a:extLst>
            </p:cNvPr>
            <p:cNvSpPr/>
            <p:nvPr/>
          </p:nvSpPr>
          <p:spPr>
            <a:xfrm>
              <a:off x="-48642292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4873BAAE-D23F-D296-5EB3-A9AEBC35FC71}"/>
                </a:ext>
              </a:extLst>
            </p:cNvPr>
            <p:cNvSpPr/>
            <p:nvPr/>
          </p:nvSpPr>
          <p:spPr>
            <a:xfrm>
              <a:off x="-48573414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CC0145AC-62FA-E97C-1425-673081E95DF6}"/>
                </a:ext>
              </a:extLst>
            </p:cNvPr>
            <p:cNvSpPr/>
            <p:nvPr/>
          </p:nvSpPr>
          <p:spPr>
            <a:xfrm>
              <a:off x="-49573474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702B2E6E-B836-7FA3-5F20-FF95AF626D71}"/>
                </a:ext>
              </a:extLst>
            </p:cNvPr>
            <p:cNvSpPr/>
            <p:nvPr/>
          </p:nvSpPr>
          <p:spPr>
            <a:xfrm>
              <a:off x="-52195266" y="-8921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74F245E9-3DF7-992B-E1FA-3E30C9F69A85}"/>
                </a:ext>
              </a:extLst>
            </p:cNvPr>
            <p:cNvSpPr/>
            <p:nvPr/>
          </p:nvSpPr>
          <p:spPr>
            <a:xfrm>
              <a:off x="-49712357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745A423B-96B6-95DC-6570-B6C38CFB400A}"/>
                </a:ext>
              </a:extLst>
            </p:cNvPr>
            <p:cNvSpPr/>
            <p:nvPr/>
          </p:nvSpPr>
          <p:spPr>
            <a:xfrm>
              <a:off x="-49849710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D65E6810-95ED-0C61-FD27-ADB0F7A3BE4B}"/>
                </a:ext>
              </a:extLst>
            </p:cNvPr>
            <p:cNvSpPr/>
            <p:nvPr/>
          </p:nvSpPr>
          <p:spPr>
            <a:xfrm>
              <a:off x="-48228300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3A5739CD-350C-458B-46EB-23B2C2A32782}"/>
                </a:ext>
              </a:extLst>
            </p:cNvPr>
            <p:cNvSpPr/>
            <p:nvPr/>
          </p:nvSpPr>
          <p:spPr>
            <a:xfrm>
              <a:off x="-48159422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0EA662FA-6A1A-1C28-B44C-82B5587D5AAF}"/>
                </a:ext>
              </a:extLst>
            </p:cNvPr>
            <p:cNvSpPr/>
            <p:nvPr/>
          </p:nvSpPr>
          <p:spPr>
            <a:xfrm>
              <a:off x="-49918266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310A10CB-5749-CB9E-D1F1-A28CFE896247}"/>
                </a:ext>
              </a:extLst>
            </p:cNvPr>
            <p:cNvSpPr/>
            <p:nvPr/>
          </p:nvSpPr>
          <p:spPr>
            <a:xfrm>
              <a:off x="-49987466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516EB726-ED46-07D5-67BE-40B0CF12B897}"/>
                </a:ext>
              </a:extLst>
            </p:cNvPr>
            <p:cNvSpPr/>
            <p:nvPr/>
          </p:nvSpPr>
          <p:spPr>
            <a:xfrm>
              <a:off x="-49504273" y="-605459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5436493C-D2F1-E6DF-32F6-2A74653984DC}"/>
                </a:ext>
              </a:extLst>
            </p:cNvPr>
            <p:cNvSpPr/>
            <p:nvPr/>
          </p:nvSpPr>
          <p:spPr>
            <a:xfrm>
              <a:off x="-50126350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D4DAD18B-DCCB-94A6-A4C4-ADF7AF804CA2}"/>
                </a:ext>
              </a:extLst>
            </p:cNvPr>
            <p:cNvSpPr/>
            <p:nvPr/>
          </p:nvSpPr>
          <p:spPr>
            <a:xfrm>
              <a:off x="-49090281" y="-605459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1653816D-14BE-5242-BE93-595D728170A9}"/>
                </a:ext>
              </a:extLst>
            </p:cNvPr>
            <p:cNvSpPr/>
            <p:nvPr/>
          </p:nvSpPr>
          <p:spPr>
            <a:xfrm>
              <a:off x="-47745429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3E128136-9155-8211-572F-07A20FE5434B}"/>
                </a:ext>
              </a:extLst>
            </p:cNvPr>
            <p:cNvSpPr/>
            <p:nvPr/>
          </p:nvSpPr>
          <p:spPr>
            <a:xfrm>
              <a:off x="-50263703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F3B2D915-90CB-4749-C341-75C0F6E09486}"/>
                </a:ext>
              </a:extLst>
            </p:cNvPr>
            <p:cNvSpPr/>
            <p:nvPr/>
          </p:nvSpPr>
          <p:spPr>
            <a:xfrm>
              <a:off x="-50332259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E879BC18-D088-E312-9036-DC553E415575}"/>
                </a:ext>
              </a:extLst>
            </p:cNvPr>
            <p:cNvSpPr/>
            <p:nvPr/>
          </p:nvSpPr>
          <p:spPr>
            <a:xfrm>
              <a:off x="-52540542" y="-892147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A95BDACE-408C-8E53-1D78-12100EA4868E}"/>
                </a:ext>
              </a:extLst>
            </p:cNvPr>
            <p:cNvSpPr/>
            <p:nvPr/>
          </p:nvSpPr>
          <p:spPr>
            <a:xfrm>
              <a:off x="-46917524" y="-8145768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18A7A518-2B3B-F1C8-11AD-4B8D86368BA1}"/>
                </a:ext>
              </a:extLst>
            </p:cNvPr>
            <p:cNvSpPr/>
            <p:nvPr/>
          </p:nvSpPr>
          <p:spPr>
            <a:xfrm>
              <a:off x="-52609259" y="-8921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F9E3B905-15EF-1736-8F30-D1119374DCB6}"/>
                </a:ext>
              </a:extLst>
            </p:cNvPr>
            <p:cNvSpPr/>
            <p:nvPr/>
          </p:nvSpPr>
          <p:spPr>
            <a:xfrm>
              <a:off x="-50540343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89AA1D7A-B09A-3709-B038-DCC6F893E60C}"/>
                </a:ext>
              </a:extLst>
            </p:cNvPr>
            <p:cNvSpPr/>
            <p:nvPr/>
          </p:nvSpPr>
          <p:spPr>
            <a:xfrm>
              <a:off x="-50677696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7CC2CD9A-FF0E-5877-1C95-3B12B047D80A}"/>
                </a:ext>
              </a:extLst>
            </p:cNvPr>
            <p:cNvSpPr/>
            <p:nvPr/>
          </p:nvSpPr>
          <p:spPr>
            <a:xfrm>
              <a:off x="-50746251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0345B496-E8ED-2F33-BEF3-867A61EB81F0}"/>
                </a:ext>
              </a:extLst>
            </p:cNvPr>
            <p:cNvSpPr/>
            <p:nvPr/>
          </p:nvSpPr>
          <p:spPr>
            <a:xfrm>
              <a:off x="-50884571" y="-593569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8" name="Ellipse 1117">
              <a:extLst>
                <a:ext uri="{FF2B5EF4-FFF2-40B4-BE49-F238E27FC236}">
                  <a16:creationId xmlns:a16="http://schemas.microsoft.com/office/drawing/2014/main" id="{9006A942-4410-1E88-7F89-90D2206E6811}"/>
                </a:ext>
              </a:extLst>
            </p:cNvPr>
            <p:cNvSpPr/>
            <p:nvPr/>
          </p:nvSpPr>
          <p:spPr>
            <a:xfrm>
              <a:off x="-49228601" y="-593569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9" name="Ellipse 1118">
              <a:extLst>
                <a:ext uri="{FF2B5EF4-FFF2-40B4-BE49-F238E27FC236}">
                  <a16:creationId xmlns:a16="http://schemas.microsoft.com/office/drawing/2014/main" id="{97A8771C-BCB3-0243-3921-F241C3270C48}"/>
                </a:ext>
              </a:extLst>
            </p:cNvPr>
            <p:cNvSpPr/>
            <p:nvPr/>
          </p:nvSpPr>
          <p:spPr>
            <a:xfrm>
              <a:off x="-51091688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0" name="Ellipse 1119">
              <a:extLst>
                <a:ext uri="{FF2B5EF4-FFF2-40B4-BE49-F238E27FC236}">
                  <a16:creationId xmlns:a16="http://schemas.microsoft.com/office/drawing/2014/main" id="{63CAB667-2656-76FE-536A-DBAAD37551EE}"/>
                </a:ext>
              </a:extLst>
            </p:cNvPr>
            <p:cNvSpPr/>
            <p:nvPr/>
          </p:nvSpPr>
          <p:spPr>
            <a:xfrm>
              <a:off x="-51160244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1" name="Ellipse 1120">
              <a:extLst>
                <a:ext uri="{FF2B5EF4-FFF2-40B4-BE49-F238E27FC236}">
                  <a16:creationId xmlns:a16="http://schemas.microsoft.com/office/drawing/2014/main" id="{D8DB11E8-2E11-486A-E391-0C68CDA02F16}"/>
                </a:ext>
              </a:extLst>
            </p:cNvPr>
            <p:cNvSpPr/>
            <p:nvPr/>
          </p:nvSpPr>
          <p:spPr>
            <a:xfrm>
              <a:off x="-53023251" y="-80855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2" name="Ellipse 1121">
              <a:extLst>
                <a:ext uri="{FF2B5EF4-FFF2-40B4-BE49-F238E27FC236}">
                  <a16:creationId xmlns:a16="http://schemas.microsoft.com/office/drawing/2014/main" id="{777DFC7D-A1C7-E182-3D01-C504D38AD1D6}"/>
                </a:ext>
              </a:extLst>
            </p:cNvPr>
            <p:cNvSpPr/>
            <p:nvPr/>
          </p:nvSpPr>
          <p:spPr>
            <a:xfrm>
              <a:off x="-47917986" y="-59355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3" name="Ellipse 1122">
              <a:extLst>
                <a:ext uri="{FF2B5EF4-FFF2-40B4-BE49-F238E27FC236}">
                  <a16:creationId xmlns:a16="http://schemas.microsoft.com/office/drawing/2014/main" id="{F6915FF9-2EBC-A1FE-500A-9D424195A709}"/>
                </a:ext>
              </a:extLst>
            </p:cNvPr>
            <p:cNvSpPr/>
            <p:nvPr/>
          </p:nvSpPr>
          <p:spPr>
            <a:xfrm>
              <a:off x="-50884571" y="-581533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4" name="Ellipse 1123">
              <a:extLst>
                <a:ext uri="{FF2B5EF4-FFF2-40B4-BE49-F238E27FC236}">
                  <a16:creationId xmlns:a16="http://schemas.microsoft.com/office/drawing/2014/main" id="{5922C359-5C67-F201-CAFC-5B6163E03774}"/>
                </a:ext>
              </a:extLst>
            </p:cNvPr>
            <p:cNvSpPr/>
            <p:nvPr/>
          </p:nvSpPr>
          <p:spPr>
            <a:xfrm>
              <a:off x="-49504273" y="-569643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5" name="Ellipse 1124">
              <a:extLst>
                <a:ext uri="{FF2B5EF4-FFF2-40B4-BE49-F238E27FC236}">
                  <a16:creationId xmlns:a16="http://schemas.microsoft.com/office/drawing/2014/main" id="{88AB630F-359E-0EC2-1952-C7E02F145CDB}"/>
                </a:ext>
              </a:extLst>
            </p:cNvPr>
            <p:cNvSpPr/>
            <p:nvPr/>
          </p:nvSpPr>
          <p:spPr>
            <a:xfrm>
              <a:off x="-51505681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" name="Ellipse 1125">
              <a:extLst>
                <a:ext uri="{FF2B5EF4-FFF2-40B4-BE49-F238E27FC236}">
                  <a16:creationId xmlns:a16="http://schemas.microsoft.com/office/drawing/2014/main" id="{9B5255C9-9207-23F3-CBC1-91BE4AF75704}"/>
                </a:ext>
              </a:extLst>
            </p:cNvPr>
            <p:cNvSpPr/>
            <p:nvPr/>
          </p:nvSpPr>
          <p:spPr>
            <a:xfrm>
              <a:off x="-51574237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" name="Ellipse 1126">
              <a:extLst>
                <a:ext uri="{FF2B5EF4-FFF2-40B4-BE49-F238E27FC236}">
                  <a16:creationId xmlns:a16="http://schemas.microsoft.com/office/drawing/2014/main" id="{A87B2AB8-4D53-5566-EA82-F9DEC678D47B}"/>
                </a:ext>
              </a:extLst>
            </p:cNvPr>
            <p:cNvSpPr/>
            <p:nvPr/>
          </p:nvSpPr>
          <p:spPr>
            <a:xfrm>
              <a:off x="-50642653" y="-5636494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" name="Ellipse 1127">
              <a:extLst>
                <a:ext uri="{FF2B5EF4-FFF2-40B4-BE49-F238E27FC236}">
                  <a16:creationId xmlns:a16="http://schemas.microsoft.com/office/drawing/2014/main" id="{CB21372F-DE15-F669-DE8D-F6619D937169}"/>
                </a:ext>
              </a:extLst>
            </p:cNvPr>
            <p:cNvSpPr/>
            <p:nvPr/>
          </p:nvSpPr>
          <p:spPr>
            <a:xfrm>
              <a:off x="-48435175" y="-56366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9" name="Ellipse 1128">
              <a:extLst>
                <a:ext uri="{FF2B5EF4-FFF2-40B4-BE49-F238E27FC236}">
                  <a16:creationId xmlns:a16="http://schemas.microsoft.com/office/drawing/2014/main" id="{90546961-798B-FDEC-E974-434F19E0B9A5}"/>
                </a:ext>
              </a:extLst>
            </p:cNvPr>
            <p:cNvSpPr/>
            <p:nvPr/>
          </p:nvSpPr>
          <p:spPr>
            <a:xfrm>
              <a:off x="-47952627" y="-5636655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0" name="Ellipse 1129">
              <a:extLst>
                <a:ext uri="{FF2B5EF4-FFF2-40B4-BE49-F238E27FC236}">
                  <a16:creationId xmlns:a16="http://schemas.microsoft.com/office/drawing/2014/main" id="{3630C6DA-D9CE-5A51-ABAB-E0608DA3282E}"/>
                </a:ext>
              </a:extLst>
            </p:cNvPr>
            <p:cNvSpPr/>
            <p:nvPr/>
          </p:nvSpPr>
          <p:spPr>
            <a:xfrm>
              <a:off x="-48400938" y="-5577282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1" name="Ellipse 1130">
              <a:extLst>
                <a:ext uri="{FF2B5EF4-FFF2-40B4-BE49-F238E27FC236}">
                  <a16:creationId xmlns:a16="http://schemas.microsoft.com/office/drawing/2014/main" id="{65E6260E-16D9-4E15-7F14-21E5E5104DEE}"/>
                </a:ext>
              </a:extLst>
            </p:cNvPr>
            <p:cNvSpPr/>
            <p:nvPr/>
          </p:nvSpPr>
          <p:spPr>
            <a:xfrm>
              <a:off x="-51919674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2" name="Ellipse 1131">
              <a:extLst>
                <a:ext uri="{FF2B5EF4-FFF2-40B4-BE49-F238E27FC236}">
                  <a16:creationId xmlns:a16="http://schemas.microsoft.com/office/drawing/2014/main" id="{6B20C847-A935-00B0-D4D7-7BC73BDAD989}"/>
                </a:ext>
              </a:extLst>
            </p:cNvPr>
            <p:cNvSpPr/>
            <p:nvPr/>
          </p:nvSpPr>
          <p:spPr>
            <a:xfrm>
              <a:off x="-51988229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" name="Ellipse 1132">
              <a:extLst>
                <a:ext uri="{FF2B5EF4-FFF2-40B4-BE49-F238E27FC236}">
                  <a16:creationId xmlns:a16="http://schemas.microsoft.com/office/drawing/2014/main" id="{1748656F-B63F-5B47-ABBD-839F2EA5C193}"/>
                </a:ext>
              </a:extLst>
            </p:cNvPr>
            <p:cNvSpPr/>
            <p:nvPr/>
          </p:nvSpPr>
          <p:spPr>
            <a:xfrm>
              <a:off x="-47917986" y="-904175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4" name="Ellipse 1133">
              <a:extLst>
                <a:ext uri="{FF2B5EF4-FFF2-40B4-BE49-F238E27FC236}">
                  <a16:creationId xmlns:a16="http://schemas.microsoft.com/office/drawing/2014/main" id="{0E6542BA-2EC8-6D6F-1081-EE7A25C8E7DD}"/>
                </a:ext>
              </a:extLst>
            </p:cNvPr>
            <p:cNvSpPr/>
            <p:nvPr/>
          </p:nvSpPr>
          <p:spPr>
            <a:xfrm>
              <a:off x="-47987187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5" name="Ellipse 1134">
              <a:extLst>
                <a:ext uri="{FF2B5EF4-FFF2-40B4-BE49-F238E27FC236}">
                  <a16:creationId xmlns:a16="http://schemas.microsoft.com/office/drawing/2014/main" id="{35A0C863-2C8A-D82B-9C48-9743418A919D}"/>
                </a:ext>
              </a:extLst>
            </p:cNvPr>
            <p:cNvSpPr/>
            <p:nvPr/>
          </p:nvSpPr>
          <p:spPr>
            <a:xfrm>
              <a:off x="-50884571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6" name="Ellipse 1135">
              <a:extLst>
                <a:ext uri="{FF2B5EF4-FFF2-40B4-BE49-F238E27FC236}">
                  <a16:creationId xmlns:a16="http://schemas.microsoft.com/office/drawing/2014/main" id="{BD5127E4-4E3C-FB97-704C-5AC440F0F13A}"/>
                </a:ext>
              </a:extLst>
            </p:cNvPr>
            <p:cNvSpPr/>
            <p:nvPr/>
          </p:nvSpPr>
          <p:spPr>
            <a:xfrm>
              <a:off x="-50953449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7" name="Ellipse 1136">
              <a:extLst>
                <a:ext uri="{FF2B5EF4-FFF2-40B4-BE49-F238E27FC236}">
                  <a16:creationId xmlns:a16="http://schemas.microsoft.com/office/drawing/2014/main" id="{D7507086-1020-D7B0-45F3-A07B2DC4A433}"/>
                </a:ext>
              </a:extLst>
            </p:cNvPr>
            <p:cNvSpPr/>
            <p:nvPr/>
          </p:nvSpPr>
          <p:spPr>
            <a:xfrm>
              <a:off x="-52333666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8" name="Ellipse 1137">
              <a:extLst>
                <a:ext uri="{FF2B5EF4-FFF2-40B4-BE49-F238E27FC236}">
                  <a16:creationId xmlns:a16="http://schemas.microsoft.com/office/drawing/2014/main" id="{A09CC7C3-E303-B0A1-E0D6-D3DF14AD8E28}"/>
                </a:ext>
              </a:extLst>
            </p:cNvPr>
            <p:cNvSpPr/>
            <p:nvPr/>
          </p:nvSpPr>
          <p:spPr>
            <a:xfrm>
              <a:off x="-52747659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9" name="Ellipse 1138">
              <a:extLst>
                <a:ext uri="{FF2B5EF4-FFF2-40B4-BE49-F238E27FC236}">
                  <a16:creationId xmlns:a16="http://schemas.microsoft.com/office/drawing/2014/main" id="{E89D7695-E4DA-3384-086C-2E56F595FFA1}"/>
                </a:ext>
              </a:extLst>
            </p:cNvPr>
            <p:cNvSpPr/>
            <p:nvPr/>
          </p:nvSpPr>
          <p:spPr>
            <a:xfrm>
              <a:off x="-52816215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0" name="Ellipse 1139">
              <a:extLst>
                <a:ext uri="{FF2B5EF4-FFF2-40B4-BE49-F238E27FC236}">
                  <a16:creationId xmlns:a16="http://schemas.microsoft.com/office/drawing/2014/main" id="{8775AB68-F2E9-E849-1242-0F0F553F13F5}"/>
                </a:ext>
              </a:extLst>
            </p:cNvPr>
            <p:cNvSpPr/>
            <p:nvPr/>
          </p:nvSpPr>
          <p:spPr>
            <a:xfrm>
              <a:off x="-48573414" y="-539739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1" name="Ellipse 1140">
              <a:extLst>
                <a:ext uri="{FF2B5EF4-FFF2-40B4-BE49-F238E27FC236}">
                  <a16:creationId xmlns:a16="http://schemas.microsoft.com/office/drawing/2014/main" id="{B0868865-2B55-AE52-6D91-CC2185704C16}"/>
                </a:ext>
              </a:extLst>
            </p:cNvPr>
            <p:cNvSpPr/>
            <p:nvPr/>
          </p:nvSpPr>
          <p:spPr>
            <a:xfrm>
              <a:off x="-49297720" y="-533721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2" name="Ellipse 1141">
              <a:extLst>
                <a:ext uri="{FF2B5EF4-FFF2-40B4-BE49-F238E27FC236}">
                  <a16:creationId xmlns:a16="http://schemas.microsoft.com/office/drawing/2014/main" id="{37DF3EC8-E2CA-38FF-BE12-A545F3D302AF}"/>
                </a:ext>
              </a:extLst>
            </p:cNvPr>
            <p:cNvSpPr/>
            <p:nvPr/>
          </p:nvSpPr>
          <p:spPr>
            <a:xfrm>
              <a:off x="-51298564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3" name="Ellipse 1142">
              <a:extLst>
                <a:ext uri="{FF2B5EF4-FFF2-40B4-BE49-F238E27FC236}">
                  <a16:creationId xmlns:a16="http://schemas.microsoft.com/office/drawing/2014/main" id="{0977F095-9721-3887-7760-DF6D37348973}"/>
                </a:ext>
              </a:extLst>
            </p:cNvPr>
            <p:cNvSpPr/>
            <p:nvPr/>
          </p:nvSpPr>
          <p:spPr>
            <a:xfrm>
              <a:off x="-51367361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4" name="Ellipse 1143">
              <a:extLst>
                <a:ext uri="{FF2B5EF4-FFF2-40B4-BE49-F238E27FC236}">
                  <a16:creationId xmlns:a16="http://schemas.microsoft.com/office/drawing/2014/main" id="{02B1FFA1-829C-D1A5-A0D1-A27E25F740A4}"/>
                </a:ext>
              </a:extLst>
            </p:cNvPr>
            <p:cNvSpPr/>
            <p:nvPr/>
          </p:nvSpPr>
          <p:spPr>
            <a:xfrm>
              <a:off x="-53161652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5" name="Ellipse 1144">
              <a:extLst>
                <a:ext uri="{FF2B5EF4-FFF2-40B4-BE49-F238E27FC236}">
                  <a16:creationId xmlns:a16="http://schemas.microsoft.com/office/drawing/2014/main" id="{55689591-4414-357B-5055-0542A0E43CBB}"/>
                </a:ext>
              </a:extLst>
            </p:cNvPr>
            <p:cNvSpPr/>
            <p:nvPr/>
          </p:nvSpPr>
          <p:spPr>
            <a:xfrm>
              <a:off x="-53230207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6" name="Ellipse 1145">
              <a:extLst>
                <a:ext uri="{FF2B5EF4-FFF2-40B4-BE49-F238E27FC236}">
                  <a16:creationId xmlns:a16="http://schemas.microsoft.com/office/drawing/2014/main" id="{D6E247CB-016E-FD3A-0DFE-BEAE55866984}"/>
                </a:ext>
              </a:extLst>
            </p:cNvPr>
            <p:cNvSpPr/>
            <p:nvPr/>
          </p:nvSpPr>
          <p:spPr>
            <a:xfrm>
              <a:off x="-51712557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7" name="Ellipse 1146">
              <a:extLst>
                <a:ext uri="{FF2B5EF4-FFF2-40B4-BE49-F238E27FC236}">
                  <a16:creationId xmlns:a16="http://schemas.microsoft.com/office/drawing/2014/main" id="{0779C401-16EC-1FB8-A531-021D58206BFD}"/>
                </a:ext>
              </a:extLst>
            </p:cNvPr>
            <p:cNvSpPr/>
            <p:nvPr/>
          </p:nvSpPr>
          <p:spPr>
            <a:xfrm>
              <a:off x="-50884571" y="-808567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8" name="Ellipse 1147">
              <a:extLst>
                <a:ext uri="{FF2B5EF4-FFF2-40B4-BE49-F238E27FC236}">
                  <a16:creationId xmlns:a16="http://schemas.microsoft.com/office/drawing/2014/main" id="{FC39184E-EDD4-CB67-CB5F-54E7112F3FE2}"/>
                </a:ext>
              </a:extLst>
            </p:cNvPr>
            <p:cNvSpPr/>
            <p:nvPr/>
          </p:nvSpPr>
          <p:spPr>
            <a:xfrm>
              <a:off x="-53367722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9" name="Ellipse 1148">
              <a:extLst>
                <a:ext uri="{FF2B5EF4-FFF2-40B4-BE49-F238E27FC236}">
                  <a16:creationId xmlns:a16="http://schemas.microsoft.com/office/drawing/2014/main" id="{DE338279-CE0B-9541-F314-88373C9E6DB5}"/>
                </a:ext>
              </a:extLst>
            </p:cNvPr>
            <p:cNvSpPr/>
            <p:nvPr/>
          </p:nvSpPr>
          <p:spPr>
            <a:xfrm>
              <a:off x="-51781354" y="-904183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0" name="Ellipse 1149">
              <a:extLst>
                <a:ext uri="{FF2B5EF4-FFF2-40B4-BE49-F238E27FC236}">
                  <a16:creationId xmlns:a16="http://schemas.microsoft.com/office/drawing/2014/main" id="{862E0707-4380-E8F3-7E92-D7539D5235C4}"/>
                </a:ext>
              </a:extLst>
            </p:cNvPr>
            <p:cNvSpPr/>
            <p:nvPr/>
          </p:nvSpPr>
          <p:spPr>
            <a:xfrm>
              <a:off x="-53575644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1" name="Ellipse 1150">
              <a:extLst>
                <a:ext uri="{FF2B5EF4-FFF2-40B4-BE49-F238E27FC236}">
                  <a16:creationId xmlns:a16="http://schemas.microsoft.com/office/drawing/2014/main" id="{9379DABE-62B0-4906-4684-FF841F0DAFC3}"/>
                </a:ext>
              </a:extLst>
            </p:cNvPr>
            <p:cNvSpPr/>
            <p:nvPr/>
          </p:nvSpPr>
          <p:spPr>
            <a:xfrm>
              <a:off x="-53644200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2" name="Ellipse 1151">
              <a:extLst>
                <a:ext uri="{FF2B5EF4-FFF2-40B4-BE49-F238E27FC236}">
                  <a16:creationId xmlns:a16="http://schemas.microsoft.com/office/drawing/2014/main" id="{DE9233C1-6EE2-2CC5-6A1F-DEC7E217EFF4}"/>
                </a:ext>
              </a:extLst>
            </p:cNvPr>
            <p:cNvSpPr/>
            <p:nvPr/>
          </p:nvSpPr>
          <p:spPr>
            <a:xfrm>
              <a:off x="-47745832" y="-5277761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3" name="Ellipse 1152">
              <a:extLst>
                <a:ext uri="{FF2B5EF4-FFF2-40B4-BE49-F238E27FC236}">
                  <a16:creationId xmlns:a16="http://schemas.microsoft.com/office/drawing/2014/main" id="{2BF0C51C-3EE2-28ED-5606-B919A163BC9B}"/>
                </a:ext>
              </a:extLst>
            </p:cNvPr>
            <p:cNvSpPr/>
            <p:nvPr/>
          </p:nvSpPr>
          <p:spPr>
            <a:xfrm>
              <a:off x="-53781714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4" name="Ellipse 1153">
              <a:extLst>
                <a:ext uri="{FF2B5EF4-FFF2-40B4-BE49-F238E27FC236}">
                  <a16:creationId xmlns:a16="http://schemas.microsoft.com/office/drawing/2014/main" id="{B2F175BA-09CD-5D81-1D46-C82A46B15AB8}"/>
                </a:ext>
              </a:extLst>
            </p:cNvPr>
            <p:cNvSpPr/>
            <p:nvPr/>
          </p:nvSpPr>
          <p:spPr>
            <a:xfrm>
              <a:off x="-49504273" y="-521822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5" name="Ellipse 1154">
              <a:extLst>
                <a:ext uri="{FF2B5EF4-FFF2-40B4-BE49-F238E27FC236}">
                  <a16:creationId xmlns:a16="http://schemas.microsoft.com/office/drawing/2014/main" id="{C4F8E979-8410-1BDF-40D6-6776597326E6}"/>
                </a:ext>
              </a:extLst>
            </p:cNvPr>
            <p:cNvSpPr/>
            <p:nvPr/>
          </p:nvSpPr>
          <p:spPr>
            <a:xfrm>
              <a:off x="-53920598" y="-784657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6" name="Ellipse 1155">
              <a:extLst>
                <a:ext uri="{FF2B5EF4-FFF2-40B4-BE49-F238E27FC236}">
                  <a16:creationId xmlns:a16="http://schemas.microsoft.com/office/drawing/2014/main" id="{520F39A6-89E3-665C-A56E-18261F175C38}"/>
                </a:ext>
              </a:extLst>
            </p:cNvPr>
            <p:cNvSpPr/>
            <p:nvPr/>
          </p:nvSpPr>
          <p:spPr>
            <a:xfrm>
              <a:off x="-53989637" y="-784673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7" name="Ellipse 1156">
              <a:extLst>
                <a:ext uri="{FF2B5EF4-FFF2-40B4-BE49-F238E27FC236}">
                  <a16:creationId xmlns:a16="http://schemas.microsoft.com/office/drawing/2014/main" id="{C879AD92-1A6D-5C14-17B7-355E3B06C780}"/>
                </a:ext>
              </a:extLst>
            </p:cNvPr>
            <p:cNvSpPr/>
            <p:nvPr/>
          </p:nvSpPr>
          <p:spPr>
            <a:xfrm>
              <a:off x="-54058193" y="-784681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8" name="Ellipse 1157">
              <a:extLst>
                <a:ext uri="{FF2B5EF4-FFF2-40B4-BE49-F238E27FC236}">
                  <a16:creationId xmlns:a16="http://schemas.microsoft.com/office/drawing/2014/main" id="{C12E44A8-512B-03E1-F559-287C94F40FB1}"/>
                </a:ext>
              </a:extLst>
            </p:cNvPr>
            <p:cNvSpPr/>
            <p:nvPr/>
          </p:nvSpPr>
          <p:spPr>
            <a:xfrm>
              <a:off x="-49367404" y="-521822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9" name="Ellipse 1158">
              <a:extLst>
                <a:ext uri="{FF2B5EF4-FFF2-40B4-BE49-F238E27FC236}">
                  <a16:creationId xmlns:a16="http://schemas.microsoft.com/office/drawing/2014/main" id="{352154EA-F130-08BA-C830-8D2C366140E4}"/>
                </a:ext>
              </a:extLst>
            </p:cNvPr>
            <p:cNvSpPr/>
            <p:nvPr/>
          </p:nvSpPr>
          <p:spPr>
            <a:xfrm>
              <a:off x="-49298365" y="-521855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0" name="Ellipse 1159">
              <a:extLst>
                <a:ext uri="{FF2B5EF4-FFF2-40B4-BE49-F238E27FC236}">
                  <a16:creationId xmlns:a16="http://schemas.microsoft.com/office/drawing/2014/main" id="{6AD7E2CB-86F3-0F0F-5C12-0C55B6EA3AF5}"/>
                </a:ext>
              </a:extLst>
            </p:cNvPr>
            <p:cNvSpPr/>
            <p:nvPr/>
          </p:nvSpPr>
          <p:spPr>
            <a:xfrm>
              <a:off x="-48884372" y="-521855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1" name="Ellipse 1160">
              <a:extLst>
                <a:ext uri="{FF2B5EF4-FFF2-40B4-BE49-F238E27FC236}">
                  <a16:creationId xmlns:a16="http://schemas.microsoft.com/office/drawing/2014/main" id="{A0C81BAE-9D68-BDB6-799C-4DF82EF43631}"/>
                </a:ext>
              </a:extLst>
            </p:cNvPr>
            <p:cNvSpPr/>
            <p:nvPr/>
          </p:nvSpPr>
          <p:spPr>
            <a:xfrm>
              <a:off x="-48435175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2" name="Ellipse 1161">
              <a:extLst>
                <a:ext uri="{FF2B5EF4-FFF2-40B4-BE49-F238E27FC236}">
                  <a16:creationId xmlns:a16="http://schemas.microsoft.com/office/drawing/2014/main" id="{377F9E51-39CF-F4CE-73EA-68AED37677C3}"/>
                </a:ext>
              </a:extLst>
            </p:cNvPr>
            <p:cNvSpPr/>
            <p:nvPr/>
          </p:nvSpPr>
          <p:spPr>
            <a:xfrm>
              <a:off x="-48573334" y="-79061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3" name="Ellipse 1162">
              <a:extLst>
                <a:ext uri="{FF2B5EF4-FFF2-40B4-BE49-F238E27FC236}">
                  <a16:creationId xmlns:a16="http://schemas.microsoft.com/office/drawing/2014/main" id="{C03492D0-759A-AEB4-C2DF-1B191857FBBA}"/>
                </a:ext>
              </a:extLst>
            </p:cNvPr>
            <p:cNvSpPr/>
            <p:nvPr/>
          </p:nvSpPr>
          <p:spPr>
            <a:xfrm>
              <a:off x="-48814769" y="-5218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4" name="Ellipse 1163">
              <a:extLst>
                <a:ext uri="{FF2B5EF4-FFF2-40B4-BE49-F238E27FC236}">
                  <a16:creationId xmlns:a16="http://schemas.microsoft.com/office/drawing/2014/main" id="{70666FB3-5854-0B51-595A-CD83FA430179}"/>
                </a:ext>
              </a:extLst>
            </p:cNvPr>
            <p:cNvSpPr/>
            <p:nvPr/>
          </p:nvSpPr>
          <p:spPr>
            <a:xfrm>
              <a:off x="-48745569" y="-521855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5" name="Ellipse 1164">
              <a:extLst>
                <a:ext uri="{FF2B5EF4-FFF2-40B4-BE49-F238E27FC236}">
                  <a16:creationId xmlns:a16="http://schemas.microsoft.com/office/drawing/2014/main" id="{2C71EF3B-1D37-E5A7-F173-5A34C4E584CF}"/>
                </a:ext>
              </a:extLst>
            </p:cNvPr>
            <p:cNvSpPr/>
            <p:nvPr/>
          </p:nvSpPr>
          <p:spPr>
            <a:xfrm>
              <a:off x="-48676288" y="-521822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6" name="Ellipse 1165">
              <a:extLst>
                <a:ext uri="{FF2B5EF4-FFF2-40B4-BE49-F238E27FC236}">
                  <a16:creationId xmlns:a16="http://schemas.microsoft.com/office/drawing/2014/main" id="{B58B8E6A-9A86-C3D0-3266-C5EF7AF0337E}"/>
                </a:ext>
              </a:extLst>
            </p:cNvPr>
            <p:cNvSpPr/>
            <p:nvPr/>
          </p:nvSpPr>
          <p:spPr>
            <a:xfrm>
              <a:off x="-51057451" y="-910169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7" name="Ellipse 1166">
              <a:extLst>
                <a:ext uri="{FF2B5EF4-FFF2-40B4-BE49-F238E27FC236}">
                  <a16:creationId xmlns:a16="http://schemas.microsoft.com/office/drawing/2014/main" id="{78ACFAFD-2AF0-87C9-351A-053F259670EC}"/>
                </a:ext>
              </a:extLst>
            </p:cNvPr>
            <p:cNvSpPr/>
            <p:nvPr/>
          </p:nvSpPr>
          <p:spPr>
            <a:xfrm>
              <a:off x="-49056365" y="-79061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8" name="Ellipse 1167">
              <a:extLst>
                <a:ext uri="{FF2B5EF4-FFF2-40B4-BE49-F238E27FC236}">
                  <a16:creationId xmlns:a16="http://schemas.microsoft.com/office/drawing/2014/main" id="{1D851002-1193-633C-CCB7-DAAE7697E64F}"/>
                </a:ext>
              </a:extLst>
            </p:cNvPr>
            <p:cNvSpPr/>
            <p:nvPr/>
          </p:nvSpPr>
          <p:spPr>
            <a:xfrm>
              <a:off x="-49194605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9" name="Ellipse 1168">
              <a:extLst>
                <a:ext uri="{FF2B5EF4-FFF2-40B4-BE49-F238E27FC236}">
                  <a16:creationId xmlns:a16="http://schemas.microsoft.com/office/drawing/2014/main" id="{9A67B0BA-C035-FD48-5BA6-F0B954A03CCF}"/>
                </a:ext>
              </a:extLst>
            </p:cNvPr>
            <p:cNvSpPr/>
            <p:nvPr/>
          </p:nvSpPr>
          <p:spPr>
            <a:xfrm>
              <a:off x="-51126007" y="-91013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0" name="Ellipse 1169">
              <a:extLst>
                <a:ext uri="{FF2B5EF4-FFF2-40B4-BE49-F238E27FC236}">
                  <a16:creationId xmlns:a16="http://schemas.microsoft.com/office/drawing/2014/main" id="{40367ADC-39E0-63A7-088A-3A1E6A8410C3}"/>
                </a:ext>
              </a:extLst>
            </p:cNvPr>
            <p:cNvSpPr/>
            <p:nvPr/>
          </p:nvSpPr>
          <p:spPr>
            <a:xfrm>
              <a:off x="-48539418" y="-5218227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1" name="Ellipse 1170">
              <a:extLst>
                <a:ext uri="{FF2B5EF4-FFF2-40B4-BE49-F238E27FC236}">
                  <a16:creationId xmlns:a16="http://schemas.microsoft.com/office/drawing/2014/main" id="{AD9048BF-642A-666D-999E-07830189FD82}"/>
                </a:ext>
              </a:extLst>
            </p:cNvPr>
            <p:cNvSpPr/>
            <p:nvPr/>
          </p:nvSpPr>
          <p:spPr>
            <a:xfrm>
              <a:off x="-49470358" y="-7906184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Ellipse 1171">
              <a:extLst>
                <a:ext uri="{FF2B5EF4-FFF2-40B4-BE49-F238E27FC236}">
                  <a16:creationId xmlns:a16="http://schemas.microsoft.com/office/drawing/2014/main" id="{CD4744B0-6F4B-83D3-53D6-2078937BD365}"/>
                </a:ext>
              </a:extLst>
            </p:cNvPr>
            <p:cNvSpPr/>
            <p:nvPr/>
          </p:nvSpPr>
          <p:spPr>
            <a:xfrm>
              <a:off x="-48470379" y="-5218550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3" name="Ellipse 1172">
              <a:extLst>
                <a:ext uri="{FF2B5EF4-FFF2-40B4-BE49-F238E27FC236}">
                  <a16:creationId xmlns:a16="http://schemas.microsoft.com/office/drawing/2014/main" id="{64C79888-EAB5-E6C7-F886-051CA6FFF7A3}"/>
                </a:ext>
              </a:extLst>
            </p:cNvPr>
            <p:cNvSpPr/>
            <p:nvPr/>
          </p:nvSpPr>
          <p:spPr>
            <a:xfrm>
              <a:off x="-49608597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4" name="Ellipse 1173">
              <a:extLst>
                <a:ext uri="{FF2B5EF4-FFF2-40B4-BE49-F238E27FC236}">
                  <a16:creationId xmlns:a16="http://schemas.microsoft.com/office/drawing/2014/main" id="{18128C86-57BA-9C5A-8C89-F1663EDC4D43}"/>
                </a:ext>
              </a:extLst>
            </p:cNvPr>
            <p:cNvSpPr/>
            <p:nvPr/>
          </p:nvSpPr>
          <p:spPr>
            <a:xfrm>
              <a:off x="-51539999" y="-910136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5" name="Ellipse 1174">
              <a:extLst>
                <a:ext uri="{FF2B5EF4-FFF2-40B4-BE49-F238E27FC236}">
                  <a16:creationId xmlns:a16="http://schemas.microsoft.com/office/drawing/2014/main" id="{0A799160-53DD-B2E6-C27E-75E1A01970DD}"/>
                </a:ext>
              </a:extLst>
            </p:cNvPr>
            <p:cNvSpPr/>
            <p:nvPr/>
          </p:nvSpPr>
          <p:spPr>
            <a:xfrm>
              <a:off x="-48642292" y="-50395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6" name="Ellipse 1175">
              <a:extLst>
                <a:ext uri="{FF2B5EF4-FFF2-40B4-BE49-F238E27FC236}">
                  <a16:creationId xmlns:a16="http://schemas.microsoft.com/office/drawing/2014/main" id="{1957D03E-E6E1-FB89-6B99-5B3B591A9D63}"/>
                </a:ext>
              </a:extLst>
            </p:cNvPr>
            <p:cNvSpPr/>
            <p:nvPr/>
          </p:nvSpPr>
          <p:spPr>
            <a:xfrm>
              <a:off x="-48573414" y="-50395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7" name="Ellipse 1176">
              <a:extLst>
                <a:ext uri="{FF2B5EF4-FFF2-40B4-BE49-F238E27FC236}">
                  <a16:creationId xmlns:a16="http://schemas.microsoft.com/office/drawing/2014/main" id="{A30BD719-3996-2EA1-FC47-8C9C366539E6}"/>
                </a:ext>
              </a:extLst>
            </p:cNvPr>
            <p:cNvSpPr/>
            <p:nvPr/>
          </p:nvSpPr>
          <p:spPr>
            <a:xfrm>
              <a:off x="-50022590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8" name="Ellipse 1177">
              <a:extLst>
                <a:ext uri="{FF2B5EF4-FFF2-40B4-BE49-F238E27FC236}">
                  <a16:creationId xmlns:a16="http://schemas.microsoft.com/office/drawing/2014/main" id="{AD882C21-5672-34DE-40F5-129AAB6C18C2}"/>
                </a:ext>
              </a:extLst>
            </p:cNvPr>
            <p:cNvSpPr/>
            <p:nvPr/>
          </p:nvSpPr>
          <p:spPr>
            <a:xfrm>
              <a:off x="-48228300" y="-50395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9" name="Ellipse 1178">
              <a:extLst>
                <a:ext uri="{FF2B5EF4-FFF2-40B4-BE49-F238E27FC236}">
                  <a16:creationId xmlns:a16="http://schemas.microsoft.com/office/drawing/2014/main" id="{4004B957-217B-A3FB-C159-8DF64B4C737D}"/>
                </a:ext>
              </a:extLst>
            </p:cNvPr>
            <p:cNvSpPr/>
            <p:nvPr/>
          </p:nvSpPr>
          <p:spPr>
            <a:xfrm>
              <a:off x="-48159422" y="-50395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0" name="Ellipse 1179">
              <a:extLst>
                <a:ext uri="{FF2B5EF4-FFF2-40B4-BE49-F238E27FC236}">
                  <a16:creationId xmlns:a16="http://schemas.microsoft.com/office/drawing/2014/main" id="{78759CAB-3E4B-55BA-9410-F7029D999DD1}"/>
                </a:ext>
              </a:extLst>
            </p:cNvPr>
            <p:cNvSpPr/>
            <p:nvPr/>
          </p:nvSpPr>
          <p:spPr>
            <a:xfrm>
              <a:off x="-48125426" y="-916074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1" name="Ellipse 1180">
              <a:extLst>
                <a:ext uri="{FF2B5EF4-FFF2-40B4-BE49-F238E27FC236}">
                  <a16:creationId xmlns:a16="http://schemas.microsoft.com/office/drawing/2014/main" id="{13CB6FC0-88F9-D2B1-E4CB-DAEE96B11D5A}"/>
                </a:ext>
              </a:extLst>
            </p:cNvPr>
            <p:cNvSpPr/>
            <p:nvPr/>
          </p:nvSpPr>
          <p:spPr>
            <a:xfrm>
              <a:off x="-50436583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2" name="Ellipse 1181">
              <a:extLst>
                <a:ext uri="{FF2B5EF4-FFF2-40B4-BE49-F238E27FC236}">
                  <a16:creationId xmlns:a16="http://schemas.microsoft.com/office/drawing/2014/main" id="{8978C365-A910-8F84-0D84-1740BA081B21}"/>
                </a:ext>
              </a:extLst>
            </p:cNvPr>
            <p:cNvSpPr/>
            <p:nvPr/>
          </p:nvSpPr>
          <p:spPr>
            <a:xfrm>
              <a:off x="-47331436" y="-503954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3" name="Ellipse 1182">
              <a:extLst>
                <a:ext uri="{FF2B5EF4-FFF2-40B4-BE49-F238E27FC236}">
                  <a16:creationId xmlns:a16="http://schemas.microsoft.com/office/drawing/2014/main" id="{17F37787-D68E-691A-1662-46849FB2F630}"/>
                </a:ext>
              </a:extLst>
            </p:cNvPr>
            <p:cNvSpPr/>
            <p:nvPr/>
          </p:nvSpPr>
          <p:spPr>
            <a:xfrm>
              <a:off x="-51160244" y="-916082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4" name="Ellipse 1183">
              <a:extLst>
                <a:ext uri="{FF2B5EF4-FFF2-40B4-BE49-F238E27FC236}">
                  <a16:creationId xmlns:a16="http://schemas.microsoft.com/office/drawing/2014/main" id="{80ECE99F-3E46-6516-18D8-9DF5B1B90CB0}"/>
                </a:ext>
              </a:extLst>
            </p:cNvPr>
            <p:cNvSpPr/>
            <p:nvPr/>
          </p:nvSpPr>
          <p:spPr>
            <a:xfrm>
              <a:off x="-51505681" y="-916074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5" name="Ellipse 1184">
              <a:extLst>
                <a:ext uri="{FF2B5EF4-FFF2-40B4-BE49-F238E27FC236}">
                  <a16:creationId xmlns:a16="http://schemas.microsoft.com/office/drawing/2014/main" id="{75A36A0F-639D-C9DC-1D22-DE97A70FB828}"/>
                </a:ext>
              </a:extLst>
            </p:cNvPr>
            <p:cNvSpPr/>
            <p:nvPr/>
          </p:nvSpPr>
          <p:spPr>
            <a:xfrm>
              <a:off x="-51574237" y="-916082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6" name="Ellipse 1185">
              <a:extLst>
                <a:ext uri="{FF2B5EF4-FFF2-40B4-BE49-F238E27FC236}">
                  <a16:creationId xmlns:a16="http://schemas.microsoft.com/office/drawing/2014/main" id="{24939783-0ED7-F5C7-CAC1-94D073627891}"/>
                </a:ext>
              </a:extLst>
            </p:cNvPr>
            <p:cNvSpPr/>
            <p:nvPr/>
          </p:nvSpPr>
          <p:spPr>
            <a:xfrm>
              <a:off x="-50850575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7" name="Ellipse 1186">
              <a:extLst>
                <a:ext uri="{FF2B5EF4-FFF2-40B4-BE49-F238E27FC236}">
                  <a16:creationId xmlns:a16="http://schemas.microsoft.com/office/drawing/2014/main" id="{1E6DDD5A-CC28-AE51-34A9-2D7D7C12B79A}"/>
                </a:ext>
              </a:extLst>
            </p:cNvPr>
            <p:cNvSpPr/>
            <p:nvPr/>
          </p:nvSpPr>
          <p:spPr>
            <a:xfrm>
              <a:off x="-48228219" y="-49191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8" name="Ellipse 1187">
              <a:extLst>
                <a:ext uri="{FF2B5EF4-FFF2-40B4-BE49-F238E27FC236}">
                  <a16:creationId xmlns:a16="http://schemas.microsoft.com/office/drawing/2014/main" id="{0EF9D60D-DF30-EF70-5773-5973FAB97571}"/>
                </a:ext>
              </a:extLst>
            </p:cNvPr>
            <p:cNvSpPr/>
            <p:nvPr/>
          </p:nvSpPr>
          <p:spPr>
            <a:xfrm>
              <a:off x="-46986644" y="-4919270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9" name="Ellipse 1188">
              <a:extLst>
                <a:ext uri="{FF2B5EF4-FFF2-40B4-BE49-F238E27FC236}">
                  <a16:creationId xmlns:a16="http://schemas.microsoft.com/office/drawing/2014/main" id="{EFFF07DC-3A84-529B-0CC8-036DB73CACC0}"/>
                </a:ext>
              </a:extLst>
            </p:cNvPr>
            <p:cNvSpPr/>
            <p:nvPr/>
          </p:nvSpPr>
          <p:spPr>
            <a:xfrm>
              <a:off x="-50919050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0" name="Ellipse 1189">
              <a:extLst>
                <a:ext uri="{FF2B5EF4-FFF2-40B4-BE49-F238E27FC236}">
                  <a16:creationId xmlns:a16="http://schemas.microsoft.com/office/drawing/2014/main" id="{493A8D7E-C980-64AC-5AA9-194CE40524BE}"/>
                </a:ext>
              </a:extLst>
            </p:cNvPr>
            <p:cNvSpPr/>
            <p:nvPr/>
          </p:nvSpPr>
          <p:spPr>
            <a:xfrm>
              <a:off x="-48780612" y="-480028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1" name="Ellipse 1190">
              <a:extLst>
                <a:ext uri="{FF2B5EF4-FFF2-40B4-BE49-F238E27FC236}">
                  <a16:creationId xmlns:a16="http://schemas.microsoft.com/office/drawing/2014/main" id="{46F58BDB-1A8D-6BE9-1E5B-DB83D71ACBEF}"/>
                </a:ext>
              </a:extLst>
            </p:cNvPr>
            <p:cNvSpPr/>
            <p:nvPr/>
          </p:nvSpPr>
          <p:spPr>
            <a:xfrm>
              <a:off x="-51264568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2" name="Ellipse 1191">
              <a:extLst>
                <a:ext uri="{FF2B5EF4-FFF2-40B4-BE49-F238E27FC236}">
                  <a16:creationId xmlns:a16="http://schemas.microsoft.com/office/drawing/2014/main" id="{C34CBD7D-6BEE-C452-0F11-049BA362C12C}"/>
                </a:ext>
              </a:extLst>
            </p:cNvPr>
            <p:cNvSpPr/>
            <p:nvPr/>
          </p:nvSpPr>
          <p:spPr>
            <a:xfrm>
              <a:off x="-51264568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3" name="Ellipse 1192">
              <a:extLst>
                <a:ext uri="{FF2B5EF4-FFF2-40B4-BE49-F238E27FC236}">
                  <a16:creationId xmlns:a16="http://schemas.microsoft.com/office/drawing/2014/main" id="{3644F4DE-E6A6-0862-49AE-BF840BB7145D}"/>
                </a:ext>
              </a:extLst>
            </p:cNvPr>
            <p:cNvSpPr/>
            <p:nvPr/>
          </p:nvSpPr>
          <p:spPr>
            <a:xfrm>
              <a:off x="-51333043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4" name="Ellipse 1193">
              <a:extLst>
                <a:ext uri="{FF2B5EF4-FFF2-40B4-BE49-F238E27FC236}">
                  <a16:creationId xmlns:a16="http://schemas.microsoft.com/office/drawing/2014/main" id="{FEF146A4-E24F-79EA-3CB6-FC0BFEE73BF1}"/>
                </a:ext>
              </a:extLst>
            </p:cNvPr>
            <p:cNvSpPr/>
            <p:nvPr/>
          </p:nvSpPr>
          <p:spPr>
            <a:xfrm>
              <a:off x="-51678561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5" name="Ellipse 1194">
              <a:extLst>
                <a:ext uri="{FF2B5EF4-FFF2-40B4-BE49-F238E27FC236}">
                  <a16:creationId xmlns:a16="http://schemas.microsoft.com/office/drawing/2014/main" id="{B76D5D67-ADEB-C9BA-057A-DFDDDD377A18}"/>
                </a:ext>
              </a:extLst>
            </p:cNvPr>
            <p:cNvSpPr/>
            <p:nvPr/>
          </p:nvSpPr>
          <p:spPr>
            <a:xfrm>
              <a:off x="-54023633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6" name="Ellipse 1195">
              <a:extLst>
                <a:ext uri="{FF2B5EF4-FFF2-40B4-BE49-F238E27FC236}">
                  <a16:creationId xmlns:a16="http://schemas.microsoft.com/office/drawing/2014/main" id="{E5B11A40-2BE8-F123-A63A-A9C976713FDC}"/>
                </a:ext>
              </a:extLst>
            </p:cNvPr>
            <p:cNvSpPr/>
            <p:nvPr/>
          </p:nvSpPr>
          <p:spPr>
            <a:xfrm>
              <a:off x="-51401438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7" name="Ellipse 1196">
              <a:extLst>
                <a:ext uri="{FF2B5EF4-FFF2-40B4-BE49-F238E27FC236}">
                  <a16:creationId xmlns:a16="http://schemas.microsoft.com/office/drawing/2014/main" id="{29B277B5-2A4D-E030-D885-9EB8F72401FF}"/>
                </a:ext>
              </a:extLst>
            </p:cNvPr>
            <p:cNvSpPr/>
            <p:nvPr/>
          </p:nvSpPr>
          <p:spPr>
            <a:xfrm>
              <a:off x="-51470638" y="-922083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8" name="Ellipse 1197">
              <a:extLst>
                <a:ext uri="{FF2B5EF4-FFF2-40B4-BE49-F238E27FC236}">
                  <a16:creationId xmlns:a16="http://schemas.microsoft.com/office/drawing/2014/main" id="{5D0D1FA6-9337-2DD1-46BD-5A3B2C0757C2}"/>
                </a:ext>
              </a:extLst>
            </p:cNvPr>
            <p:cNvSpPr/>
            <p:nvPr/>
          </p:nvSpPr>
          <p:spPr>
            <a:xfrm>
              <a:off x="-51609441" y="-922083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9" name="Ellipse 1198">
              <a:extLst>
                <a:ext uri="{FF2B5EF4-FFF2-40B4-BE49-F238E27FC236}">
                  <a16:creationId xmlns:a16="http://schemas.microsoft.com/office/drawing/2014/main" id="{65442572-6AEA-9A8D-8FF3-04C218E8EAFF}"/>
                </a:ext>
              </a:extLst>
            </p:cNvPr>
            <p:cNvSpPr/>
            <p:nvPr/>
          </p:nvSpPr>
          <p:spPr>
            <a:xfrm>
              <a:off x="-51678561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0" name="Ellipse 1199">
              <a:extLst>
                <a:ext uri="{FF2B5EF4-FFF2-40B4-BE49-F238E27FC236}">
                  <a16:creationId xmlns:a16="http://schemas.microsoft.com/office/drawing/2014/main" id="{F146E7F1-E2B5-6E61-EE9A-ADBAB2C046C8}"/>
                </a:ext>
              </a:extLst>
            </p:cNvPr>
            <p:cNvSpPr/>
            <p:nvPr/>
          </p:nvSpPr>
          <p:spPr>
            <a:xfrm>
              <a:off x="-53609640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1" name="Ellipse 1200">
              <a:extLst>
                <a:ext uri="{FF2B5EF4-FFF2-40B4-BE49-F238E27FC236}">
                  <a16:creationId xmlns:a16="http://schemas.microsoft.com/office/drawing/2014/main" id="{BA1F4667-4F81-49B4-1A5E-6FA0A1CADE7C}"/>
                </a:ext>
              </a:extLst>
            </p:cNvPr>
            <p:cNvSpPr/>
            <p:nvPr/>
          </p:nvSpPr>
          <p:spPr>
            <a:xfrm>
              <a:off x="-52229342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2" name="Ellipse 1201">
              <a:extLst>
                <a:ext uri="{FF2B5EF4-FFF2-40B4-BE49-F238E27FC236}">
                  <a16:creationId xmlns:a16="http://schemas.microsoft.com/office/drawing/2014/main" id="{39D0DA4A-C1BF-891A-D7A4-103122EA059B}"/>
                </a:ext>
              </a:extLst>
            </p:cNvPr>
            <p:cNvSpPr/>
            <p:nvPr/>
          </p:nvSpPr>
          <p:spPr>
            <a:xfrm>
              <a:off x="-51815350" y="-922051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3" name="Ellipse 1202">
              <a:extLst>
                <a:ext uri="{FF2B5EF4-FFF2-40B4-BE49-F238E27FC236}">
                  <a16:creationId xmlns:a16="http://schemas.microsoft.com/office/drawing/2014/main" id="{90B96D8B-DEB5-95A1-8215-EB85B7030737}"/>
                </a:ext>
              </a:extLst>
            </p:cNvPr>
            <p:cNvSpPr/>
            <p:nvPr/>
          </p:nvSpPr>
          <p:spPr>
            <a:xfrm>
              <a:off x="-52643335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4" name="Ellipse 1203">
              <a:extLst>
                <a:ext uri="{FF2B5EF4-FFF2-40B4-BE49-F238E27FC236}">
                  <a16:creationId xmlns:a16="http://schemas.microsoft.com/office/drawing/2014/main" id="{1ADFAAC6-CA59-B648-EE62-2B7210836276}"/>
                </a:ext>
              </a:extLst>
            </p:cNvPr>
            <p:cNvSpPr/>
            <p:nvPr/>
          </p:nvSpPr>
          <p:spPr>
            <a:xfrm>
              <a:off x="-51884631" y="-9220838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5" name="Ellipse 1204">
              <a:extLst>
                <a:ext uri="{FF2B5EF4-FFF2-40B4-BE49-F238E27FC236}">
                  <a16:creationId xmlns:a16="http://schemas.microsoft.com/office/drawing/2014/main" id="{B0E97B9E-0924-6C9B-1EAE-564A0B7F5094}"/>
                </a:ext>
              </a:extLst>
            </p:cNvPr>
            <p:cNvSpPr/>
            <p:nvPr/>
          </p:nvSpPr>
          <p:spPr>
            <a:xfrm>
              <a:off x="-48953411" y="-474058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6" name="Ellipse 1205">
              <a:extLst>
                <a:ext uri="{FF2B5EF4-FFF2-40B4-BE49-F238E27FC236}">
                  <a16:creationId xmlns:a16="http://schemas.microsoft.com/office/drawing/2014/main" id="{78CE9DC5-7E49-E5D4-D3FD-187000C618CE}"/>
                </a:ext>
              </a:extLst>
            </p:cNvPr>
            <p:cNvSpPr/>
            <p:nvPr/>
          </p:nvSpPr>
          <p:spPr>
            <a:xfrm>
              <a:off x="-53195648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7" name="Ellipse 1206">
              <a:extLst>
                <a:ext uri="{FF2B5EF4-FFF2-40B4-BE49-F238E27FC236}">
                  <a16:creationId xmlns:a16="http://schemas.microsoft.com/office/drawing/2014/main" id="{9D1EB3D2-08A4-88B1-891A-85B12B2A74D8}"/>
                </a:ext>
              </a:extLst>
            </p:cNvPr>
            <p:cNvSpPr/>
            <p:nvPr/>
          </p:nvSpPr>
          <p:spPr>
            <a:xfrm>
              <a:off x="-48884372" y="-47403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8" name="Ellipse 1207">
              <a:extLst>
                <a:ext uri="{FF2B5EF4-FFF2-40B4-BE49-F238E27FC236}">
                  <a16:creationId xmlns:a16="http://schemas.microsoft.com/office/drawing/2014/main" id="{1821A1A5-D67F-118F-765F-3897549B42FE}"/>
                </a:ext>
              </a:extLst>
            </p:cNvPr>
            <p:cNvSpPr/>
            <p:nvPr/>
          </p:nvSpPr>
          <p:spPr>
            <a:xfrm>
              <a:off x="-53057328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9" name="Ellipse 1208">
              <a:extLst>
                <a:ext uri="{FF2B5EF4-FFF2-40B4-BE49-F238E27FC236}">
                  <a16:creationId xmlns:a16="http://schemas.microsoft.com/office/drawing/2014/main" id="{3914CC2B-D572-49C9-E2D3-9B6C6160B929}"/>
                </a:ext>
              </a:extLst>
            </p:cNvPr>
            <p:cNvSpPr/>
            <p:nvPr/>
          </p:nvSpPr>
          <p:spPr>
            <a:xfrm>
              <a:off x="-48745569" y="-47403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0" name="Ellipse 1209">
              <a:extLst>
                <a:ext uri="{FF2B5EF4-FFF2-40B4-BE49-F238E27FC236}">
                  <a16:creationId xmlns:a16="http://schemas.microsoft.com/office/drawing/2014/main" id="{482838F7-38D2-04D7-BBFB-DCBA3185C3B9}"/>
                </a:ext>
              </a:extLst>
            </p:cNvPr>
            <p:cNvSpPr/>
            <p:nvPr/>
          </p:nvSpPr>
          <p:spPr>
            <a:xfrm>
              <a:off x="-48676288" y="-474058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1" name="Ellipse 1210">
              <a:extLst>
                <a:ext uri="{FF2B5EF4-FFF2-40B4-BE49-F238E27FC236}">
                  <a16:creationId xmlns:a16="http://schemas.microsoft.com/office/drawing/2014/main" id="{EE64373D-FA45-1051-6CDA-F4AE64FE3F09}"/>
                </a:ext>
              </a:extLst>
            </p:cNvPr>
            <p:cNvSpPr/>
            <p:nvPr/>
          </p:nvSpPr>
          <p:spPr>
            <a:xfrm>
              <a:off x="-52850855" y="-80254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2" name="Ellipse 1211">
              <a:extLst>
                <a:ext uri="{FF2B5EF4-FFF2-40B4-BE49-F238E27FC236}">
                  <a16:creationId xmlns:a16="http://schemas.microsoft.com/office/drawing/2014/main" id="{A12605D2-3FA2-3C9C-8841-D1D1C194B969}"/>
                </a:ext>
              </a:extLst>
            </p:cNvPr>
            <p:cNvSpPr/>
            <p:nvPr/>
          </p:nvSpPr>
          <p:spPr>
            <a:xfrm>
              <a:off x="-52781655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3" name="Ellipse 1212">
              <a:extLst>
                <a:ext uri="{FF2B5EF4-FFF2-40B4-BE49-F238E27FC236}">
                  <a16:creationId xmlns:a16="http://schemas.microsoft.com/office/drawing/2014/main" id="{C62286B4-5F57-9119-A744-12B31183B72B}"/>
                </a:ext>
              </a:extLst>
            </p:cNvPr>
            <p:cNvSpPr/>
            <p:nvPr/>
          </p:nvSpPr>
          <p:spPr>
            <a:xfrm>
              <a:off x="-53471320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4" name="Ellipse 1213">
              <a:extLst>
                <a:ext uri="{FF2B5EF4-FFF2-40B4-BE49-F238E27FC236}">
                  <a16:creationId xmlns:a16="http://schemas.microsoft.com/office/drawing/2014/main" id="{CD4ACC55-DE1E-7856-F807-22A14901C4EC}"/>
                </a:ext>
              </a:extLst>
            </p:cNvPr>
            <p:cNvSpPr/>
            <p:nvPr/>
          </p:nvSpPr>
          <p:spPr>
            <a:xfrm>
              <a:off x="-51505762" y="-928029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5" name="Ellipse 1214">
              <a:extLst>
                <a:ext uri="{FF2B5EF4-FFF2-40B4-BE49-F238E27FC236}">
                  <a16:creationId xmlns:a16="http://schemas.microsoft.com/office/drawing/2014/main" id="{601E8F6B-A31C-2A95-EFAF-F41B0ABF8FBF}"/>
                </a:ext>
              </a:extLst>
            </p:cNvPr>
            <p:cNvSpPr/>
            <p:nvPr/>
          </p:nvSpPr>
          <p:spPr>
            <a:xfrm>
              <a:off x="-51574156" y="-9280291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6" name="Ellipse 1215">
              <a:extLst>
                <a:ext uri="{FF2B5EF4-FFF2-40B4-BE49-F238E27FC236}">
                  <a16:creationId xmlns:a16="http://schemas.microsoft.com/office/drawing/2014/main" id="{ED32C312-304B-47AD-A757-F3334EBBE6D5}"/>
                </a:ext>
              </a:extLst>
            </p:cNvPr>
            <p:cNvSpPr/>
            <p:nvPr/>
          </p:nvSpPr>
          <p:spPr>
            <a:xfrm>
              <a:off x="-53885313" y="-7906506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7" name="Ellipse 1216">
              <a:extLst>
                <a:ext uri="{FF2B5EF4-FFF2-40B4-BE49-F238E27FC236}">
                  <a16:creationId xmlns:a16="http://schemas.microsoft.com/office/drawing/2014/main" id="{D0614625-3179-C9A4-178C-F87B5E7E9C25}"/>
                </a:ext>
              </a:extLst>
            </p:cNvPr>
            <p:cNvSpPr/>
            <p:nvPr/>
          </p:nvSpPr>
          <p:spPr>
            <a:xfrm>
              <a:off x="-47089598" y="-4740347"/>
              <a:ext cx="34479" cy="344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8" name="Ellipse 1217">
              <a:extLst>
                <a:ext uri="{FF2B5EF4-FFF2-40B4-BE49-F238E27FC236}">
                  <a16:creationId xmlns:a16="http://schemas.microsoft.com/office/drawing/2014/main" id="{7E97BE25-F3E2-86B6-3BB4-75268440DB07}"/>
                </a:ext>
              </a:extLst>
            </p:cNvPr>
            <p:cNvSpPr/>
            <p:nvPr/>
          </p:nvSpPr>
          <p:spPr>
            <a:xfrm>
              <a:off x="-46917444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9" name="Ellipse 1218">
              <a:extLst>
                <a:ext uri="{FF2B5EF4-FFF2-40B4-BE49-F238E27FC236}">
                  <a16:creationId xmlns:a16="http://schemas.microsoft.com/office/drawing/2014/main" id="{7E8675BD-B9BE-5BEE-D6D8-6CD42C20C0DF}"/>
                </a:ext>
              </a:extLst>
            </p:cNvPr>
            <p:cNvSpPr/>
            <p:nvPr/>
          </p:nvSpPr>
          <p:spPr>
            <a:xfrm>
              <a:off x="-52022870" y="-80254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0" name="Ellipse 1219">
              <a:extLst>
                <a:ext uri="{FF2B5EF4-FFF2-40B4-BE49-F238E27FC236}">
                  <a16:creationId xmlns:a16="http://schemas.microsoft.com/office/drawing/2014/main" id="{B78E286F-CFE2-83AD-7636-FDB4593F2BCD}"/>
                </a:ext>
              </a:extLst>
            </p:cNvPr>
            <p:cNvSpPr/>
            <p:nvPr/>
          </p:nvSpPr>
          <p:spPr>
            <a:xfrm>
              <a:off x="-47745429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1" name="Ellipse 1220">
              <a:extLst>
                <a:ext uri="{FF2B5EF4-FFF2-40B4-BE49-F238E27FC236}">
                  <a16:creationId xmlns:a16="http://schemas.microsoft.com/office/drawing/2014/main" id="{3441A83A-9A4E-766C-E4C1-CC868ECB6C0E}"/>
                </a:ext>
              </a:extLst>
            </p:cNvPr>
            <p:cNvSpPr/>
            <p:nvPr/>
          </p:nvSpPr>
          <p:spPr>
            <a:xfrm>
              <a:off x="-51885033" y="-80254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2" name="Ellipse 1221">
              <a:extLst>
                <a:ext uri="{FF2B5EF4-FFF2-40B4-BE49-F238E27FC236}">
                  <a16:creationId xmlns:a16="http://schemas.microsoft.com/office/drawing/2014/main" id="{C8A784A1-1C72-7995-9CA1-00B5D47E00A3}"/>
                </a:ext>
              </a:extLst>
            </p:cNvPr>
            <p:cNvSpPr/>
            <p:nvPr/>
          </p:nvSpPr>
          <p:spPr>
            <a:xfrm>
              <a:off x="-47814226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3" name="Ellipse 1222">
              <a:extLst>
                <a:ext uri="{FF2B5EF4-FFF2-40B4-BE49-F238E27FC236}">
                  <a16:creationId xmlns:a16="http://schemas.microsoft.com/office/drawing/2014/main" id="{B799B269-6657-069C-62A6-D449019860E9}"/>
                </a:ext>
              </a:extLst>
            </p:cNvPr>
            <p:cNvSpPr/>
            <p:nvPr/>
          </p:nvSpPr>
          <p:spPr>
            <a:xfrm>
              <a:off x="-48159422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4" name="Ellipse 1223">
              <a:extLst>
                <a:ext uri="{FF2B5EF4-FFF2-40B4-BE49-F238E27FC236}">
                  <a16:creationId xmlns:a16="http://schemas.microsoft.com/office/drawing/2014/main" id="{753955DB-0546-B906-E20B-6C1B1952A64A}"/>
                </a:ext>
              </a:extLst>
            </p:cNvPr>
            <p:cNvSpPr/>
            <p:nvPr/>
          </p:nvSpPr>
          <p:spPr>
            <a:xfrm>
              <a:off x="-48228219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5" name="Ellipse 1224">
              <a:extLst>
                <a:ext uri="{FF2B5EF4-FFF2-40B4-BE49-F238E27FC236}">
                  <a16:creationId xmlns:a16="http://schemas.microsoft.com/office/drawing/2014/main" id="{C535AD7E-AD38-48CB-D1AD-7A58F2FAD2B6}"/>
                </a:ext>
              </a:extLst>
            </p:cNvPr>
            <p:cNvSpPr/>
            <p:nvPr/>
          </p:nvSpPr>
          <p:spPr>
            <a:xfrm>
              <a:off x="-48573414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6" name="Ellipse 1225">
              <a:extLst>
                <a:ext uri="{FF2B5EF4-FFF2-40B4-BE49-F238E27FC236}">
                  <a16:creationId xmlns:a16="http://schemas.microsoft.com/office/drawing/2014/main" id="{AF4DC880-D11E-F0A7-7D9E-CA6BEF75878A}"/>
                </a:ext>
              </a:extLst>
            </p:cNvPr>
            <p:cNvSpPr/>
            <p:nvPr/>
          </p:nvSpPr>
          <p:spPr>
            <a:xfrm>
              <a:off x="-51540160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7" name="Ellipse 1226">
              <a:extLst>
                <a:ext uri="{FF2B5EF4-FFF2-40B4-BE49-F238E27FC236}">
                  <a16:creationId xmlns:a16="http://schemas.microsoft.com/office/drawing/2014/main" id="{6403319A-A4DE-A640-9D56-E4AD33F8E06B}"/>
                </a:ext>
              </a:extLst>
            </p:cNvPr>
            <p:cNvSpPr/>
            <p:nvPr/>
          </p:nvSpPr>
          <p:spPr>
            <a:xfrm>
              <a:off x="-51471041" y="-80254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8" name="Ellipse 1227">
              <a:extLst>
                <a:ext uri="{FF2B5EF4-FFF2-40B4-BE49-F238E27FC236}">
                  <a16:creationId xmlns:a16="http://schemas.microsoft.com/office/drawing/2014/main" id="{DF1C4D1A-03D1-8B1B-9BB5-094313025CB1}"/>
                </a:ext>
              </a:extLst>
            </p:cNvPr>
            <p:cNvSpPr/>
            <p:nvPr/>
          </p:nvSpPr>
          <p:spPr>
            <a:xfrm>
              <a:off x="-48642212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9" name="Ellipse 1228">
              <a:extLst>
                <a:ext uri="{FF2B5EF4-FFF2-40B4-BE49-F238E27FC236}">
                  <a16:creationId xmlns:a16="http://schemas.microsoft.com/office/drawing/2014/main" id="{F3F562D3-927C-1579-3BD9-47FEABF05BF8}"/>
                </a:ext>
              </a:extLst>
            </p:cNvPr>
            <p:cNvSpPr/>
            <p:nvPr/>
          </p:nvSpPr>
          <p:spPr>
            <a:xfrm>
              <a:off x="-48987407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0" name="Ellipse 1229">
              <a:extLst>
                <a:ext uri="{FF2B5EF4-FFF2-40B4-BE49-F238E27FC236}">
                  <a16:creationId xmlns:a16="http://schemas.microsoft.com/office/drawing/2014/main" id="{CEE2CD17-47FD-EF7F-93FD-6F7692667416}"/>
                </a:ext>
              </a:extLst>
            </p:cNvPr>
            <p:cNvSpPr/>
            <p:nvPr/>
          </p:nvSpPr>
          <p:spPr>
            <a:xfrm>
              <a:off x="-49056204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1" name="Ellipse 1230">
              <a:extLst>
                <a:ext uri="{FF2B5EF4-FFF2-40B4-BE49-F238E27FC236}">
                  <a16:creationId xmlns:a16="http://schemas.microsoft.com/office/drawing/2014/main" id="{1A8F7295-5912-EA7D-7DF0-9552007D53D8}"/>
                </a:ext>
              </a:extLst>
            </p:cNvPr>
            <p:cNvSpPr/>
            <p:nvPr/>
          </p:nvSpPr>
          <p:spPr>
            <a:xfrm>
              <a:off x="-49401400" y="-8025412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2" name="Ellipse 1231">
              <a:extLst>
                <a:ext uri="{FF2B5EF4-FFF2-40B4-BE49-F238E27FC236}">
                  <a16:creationId xmlns:a16="http://schemas.microsoft.com/office/drawing/2014/main" id="{8FC32FA9-EDDB-0DA9-1BA2-E02F4004BA18}"/>
                </a:ext>
              </a:extLst>
            </p:cNvPr>
            <p:cNvSpPr/>
            <p:nvPr/>
          </p:nvSpPr>
          <p:spPr>
            <a:xfrm>
              <a:off x="-51126168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" name="Ellipse 1232">
              <a:extLst>
                <a:ext uri="{FF2B5EF4-FFF2-40B4-BE49-F238E27FC236}">
                  <a16:creationId xmlns:a16="http://schemas.microsoft.com/office/drawing/2014/main" id="{2208DBB4-183A-CBF3-A932-00BF9CFB8102}"/>
                </a:ext>
              </a:extLst>
            </p:cNvPr>
            <p:cNvSpPr/>
            <p:nvPr/>
          </p:nvSpPr>
          <p:spPr>
            <a:xfrm>
              <a:off x="-51057048" y="-802549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4" name="Ellipse 1233">
              <a:extLst>
                <a:ext uri="{FF2B5EF4-FFF2-40B4-BE49-F238E27FC236}">
                  <a16:creationId xmlns:a16="http://schemas.microsoft.com/office/drawing/2014/main" id="{7FBF4781-2B9E-DFD1-BF78-E4BE247CF798}"/>
                </a:ext>
              </a:extLst>
            </p:cNvPr>
            <p:cNvSpPr/>
            <p:nvPr/>
          </p:nvSpPr>
          <p:spPr>
            <a:xfrm>
              <a:off x="-49470197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" name="Ellipse 1234">
              <a:extLst>
                <a:ext uri="{FF2B5EF4-FFF2-40B4-BE49-F238E27FC236}">
                  <a16:creationId xmlns:a16="http://schemas.microsoft.com/office/drawing/2014/main" id="{2DF55FE3-484F-C7CD-0189-1728334DBE92}"/>
                </a:ext>
              </a:extLst>
            </p:cNvPr>
            <p:cNvSpPr/>
            <p:nvPr/>
          </p:nvSpPr>
          <p:spPr>
            <a:xfrm>
              <a:off x="-46952004" y="-4740589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6" name="Ellipse 1235">
              <a:extLst>
                <a:ext uri="{FF2B5EF4-FFF2-40B4-BE49-F238E27FC236}">
                  <a16:creationId xmlns:a16="http://schemas.microsoft.com/office/drawing/2014/main" id="{10918796-4E02-741A-8E29-8E4C6A675ADA}"/>
                </a:ext>
              </a:extLst>
            </p:cNvPr>
            <p:cNvSpPr/>
            <p:nvPr/>
          </p:nvSpPr>
          <p:spPr>
            <a:xfrm>
              <a:off x="-49884190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7" name="Ellipse 1236">
              <a:extLst>
                <a:ext uri="{FF2B5EF4-FFF2-40B4-BE49-F238E27FC236}">
                  <a16:creationId xmlns:a16="http://schemas.microsoft.com/office/drawing/2014/main" id="{F957D3AE-E9D3-1CF2-2703-3CAEA255CA71}"/>
                </a:ext>
              </a:extLst>
            </p:cNvPr>
            <p:cNvSpPr/>
            <p:nvPr/>
          </p:nvSpPr>
          <p:spPr>
            <a:xfrm>
              <a:off x="-48366700" y="-468073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8" name="Ellipse 1237">
              <a:extLst>
                <a:ext uri="{FF2B5EF4-FFF2-40B4-BE49-F238E27FC236}">
                  <a16:creationId xmlns:a16="http://schemas.microsoft.com/office/drawing/2014/main" id="{98584052-4277-E65B-8886-7804A097150E}"/>
                </a:ext>
              </a:extLst>
            </p:cNvPr>
            <p:cNvSpPr/>
            <p:nvPr/>
          </p:nvSpPr>
          <p:spPr>
            <a:xfrm>
              <a:off x="-50712175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9" name="Ellipse 1238">
              <a:extLst>
                <a:ext uri="{FF2B5EF4-FFF2-40B4-BE49-F238E27FC236}">
                  <a16:creationId xmlns:a16="http://schemas.microsoft.com/office/drawing/2014/main" id="{232DFDC6-7763-3302-327E-A44BCFBF5EC6}"/>
                </a:ext>
              </a:extLst>
            </p:cNvPr>
            <p:cNvSpPr/>
            <p:nvPr/>
          </p:nvSpPr>
          <p:spPr>
            <a:xfrm>
              <a:off x="-51471041" y="-9339503"/>
              <a:ext cx="34318" cy="343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0" name="Ellipse 1239">
              <a:extLst>
                <a:ext uri="{FF2B5EF4-FFF2-40B4-BE49-F238E27FC236}">
                  <a16:creationId xmlns:a16="http://schemas.microsoft.com/office/drawing/2014/main" id="{27CAC77D-507B-D347-3588-9D8262EA69C2}"/>
                </a:ext>
              </a:extLst>
            </p:cNvPr>
            <p:cNvSpPr/>
            <p:nvPr/>
          </p:nvSpPr>
          <p:spPr>
            <a:xfrm>
              <a:off x="-50298182" y="-802533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1" name="Ellipse 1240">
              <a:extLst>
                <a:ext uri="{FF2B5EF4-FFF2-40B4-BE49-F238E27FC236}">
                  <a16:creationId xmlns:a16="http://schemas.microsoft.com/office/drawing/2014/main" id="{D04A4CFE-D14C-8F07-ED88-F6E60A5F1661}"/>
                </a:ext>
              </a:extLst>
            </p:cNvPr>
            <p:cNvSpPr/>
            <p:nvPr/>
          </p:nvSpPr>
          <p:spPr>
            <a:xfrm>
              <a:off x="-51195368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2" name="Ellipse 1241">
              <a:extLst>
                <a:ext uri="{FF2B5EF4-FFF2-40B4-BE49-F238E27FC236}">
                  <a16:creationId xmlns:a16="http://schemas.microsoft.com/office/drawing/2014/main" id="{B0F116E6-AB7B-CBAC-B3C4-7D6EB2570BBF}"/>
                </a:ext>
              </a:extLst>
            </p:cNvPr>
            <p:cNvSpPr/>
            <p:nvPr/>
          </p:nvSpPr>
          <p:spPr>
            <a:xfrm>
              <a:off x="-52195347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3" name="Ellipse 1242">
              <a:extLst>
                <a:ext uri="{FF2B5EF4-FFF2-40B4-BE49-F238E27FC236}">
                  <a16:creationId xmlns:a16="http://schemas.microsoft.com/office/drawing/2014/main" id="{B0EF9DFF-3056-9261-A931-D40B1A6AED1A}"/>
                </a:ext>
              </a:extLst>
            </p:cNvPr>
            <p:cNvSpPr/>
            <p:nvPr/>
          </p:nvSpPr>
          <p:spPr>
            <a:xfrm>
              <a:off x="-47814226" y="-46811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4" name="Ellipse 1243">
              <a:extLst>
                <a:ext uri="{FF2B5EF4-FFF2-40B4-BE49-F238E27FC236}">
                  <a16:creationId xmlns:a16="http://schemas.microsoft.com/office/drawing/2014/main" id="{CEC32E82-5B57-896E-0F45-AD9039F174E5}"/>
                </a:ext>
              </a:extLst>
            </p:cNvPr>
            <p:cNvSpPr/>
            <p:nvPr/>
          </p:nvSpPr>
          <p:spPr>
            <a:xfrm>
              <a:off x="-47884071" y="-46806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5" name="Ellipse 1244">
              <a:extLst>
                <a:ext uri="{FF2B5EF4-FFF2-40B4-BE49-F238E27FC236}">
                  <a16:creationId xmlns:a16="http://schemas.microsoft.com/office/drawing/2014/main" id="{4BB8286D-2636-5E4E-EDE7-B6328B5FFA5C}"/>
                </a:ext>
              </a:extLst>
            </p:cNvPr>
            <p:cNvSpPr/>
            <p:nvPr/>
          </p:nvSpPr>
          <p:spPr>
            <a:xfrm>
              <a:off x="-50780972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6" name="Ellipse 1245">
              <a:extLst>
                <a:ext uri="{FF2B5EF4-FFF2-40B4-BE49-F238E27FC236}">
                  <a16:creationId xmlns:a16="http://schemas.microsoft.com/office/drawing/2014/main" id="{19F2EB2F-24EB-040B-48B8-7025C68BED1F}"/>
                </a:ext>
              </a:extLst>
            </p:cNvPr>
            <p:cNvSpPr/>
            <p:nvPr/>
          </p:nvSpPr>
          <p:spPr>
            <a:xfrm>
              <a:off x="-48159341" y="-46811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7" name="Ellipse 1246">
              <a:extLst>
                <a:ext uri="{FF2B5EF4-FFF2-40B4-BE49-F238E27FC236}">
                  <a16:creationId xmlns:a16="http://schemas.microsoft.com/office/drawing/2014/main" id="{8B1E0876-F2E1-1851-258A-6E62AB24A1BA}"/>
                </a:ext>
              </a:extLst>
            </p:cNvPr>
            <p:cNvSpPr/>
            <p:nvPr/>
          </p:nvSpPr>
          <p:spPr>
            <a:xfrm>
              <a:off x="-48228219" y="-46811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8" name="Ellipse 1247">
              <a:extLst>
                <a:ext uri="{FF2B5EF4-FFF2-40B4-BE49-F238E27FC236}">
                  <a16:creationId xmlns:a16="http://schemas.microsoft.com/office/drawing/2014/main" id="{67168574-DE9A-1792-8970-D3C433711FE2}"/>
                </a:ext>
              </a:extLst>
            </p:cNvPr>
            <p:cNvSpPr/>
            <p:nvPr/>
          </p:nvSpPr>
          <p:spPr>
            <a:xfrm>
              <a:off x="-48298064" y="-46806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9" name="Ellipse 1248">
              <a:extLst>
                <a:ext uri="{FF2B5EF4-FFF2-40B4-BE49-F238E27FC236}">
                  <a16:creationId xmlns:a16="http://schemas.microsoft.com/office/drawing/2014/main" id="{3D71A53F-26FB-8455-806B-AE809E0A1336}"/>
                </a:ext>
              </a:extLst>
            </p:cNvPr>
            <p:cNvSpPr/>
            <p:nvPr/>
          </p:nvSpPr>
          <p:spPr>
            <a:xfrm>
              <a:off x="-48573334" y="-46811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0" name="Ellipse 1249">
              <a:extLst>
                <a:ext uri="{FF2B5EF4-FFF2-40B4-BE49-F238E27FC236}">
                  <a16:creationId xmlns:a16="http://schemas.microsoft.com/office/drawing/2014/main" id="{A2A2B9CB-A231-E7D4-C9D8-4C3F9E251044}"/>
                </a:ext>
              </a:extLst>
            </p:cNvPr>
            <p:cNvSpPr/>
            <p:nvPr/>
          </p:nvSpPr>
          <p:spPr>
            <a:xfrm>
              <a:off x="-51332801" y="-934022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1" name="Ellipse 1250">
              <a:extLst>
                <a:ext uri="{FF2B5EF4-FFF2-40B4-BE49-F238E27FC236}">
                  <a16:creationId xmlns:a16="http://schemas.microsoft.com/office/drawing/2014/main" id="{274FFAD1-CD5D-51EF-3325-5AC66076C5E2}"/>
                </a:ext>
              </a:extLst>
            </p:cNvPr>
            <p:cNvSpPr/>
            <p:nvPr/>
          </p:nvSpPr>
          <p:spPr>
            <a:xfrm>
              <a:off x="-47020479" y="-474050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2" name="Ellipse 1251">
              <a:extLst>
                <a:ext uri="{FF2B5EF4-FFF2-40B4-BE49-F238E27FC236}">
                  <a16:creationId xmlns:a16="http://schemas.microsoft.com/office/drawing/2014/main" id="{6388694C-2189-731B-B10F-1CF460684CAE}"/>
                </a:ext>
              </a:extLst>
            </p:cNvPr>
            <p:cNvSpPr/>
            <p:nvPr/>
          </p:nvSpPr>
          <p:spPr>
            <a:xfrm>
              <a:off x="-51642551" y="-92802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3" name="Ellipse 1252">
              <a:extLst>
                <a:ext uri="{FF2B5EF4-FFF2-40B4-BE49-F238E27FC236}">
                  <a16:creationId xmlns:a16="http://schemas.microsoft.com/office/drawing/2014/main" id="{FDE278C1-FEC4-E6CC-EA0C-042DA2A78118}"/>
                </a:ext>
              </a:extLst>
            </p:cNvPr>
            <p:cNvSpPr/>
            <p:nvPr/>
          </p:nvSpPr>
          <p:spPr>
            <a:xfrm>
              <a:off x="-51437206" y="-92802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4" name="Ellipse 1253">
              <a:extLst>
                <a:ext uri="{FF2B5EF4-FFF2-40B4-BE49-F238E27FC236}">
                  <a16:creationId xmlns:a16="http://schemas.microsoft.com/office/drawing/2014/main" id="{8232622D-D6D0-6801-DA57-7F21812D6FFB}"/>
                </a:ext>
              </a:extLst>
            </p:cNvPr>
            <p:cNvSpPr/>
            <p:nvPr/>
          </p:nvSpPr>
          <p:spPr>
            <a:xfrm>
              <a:off x="-51367281" y="-927980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5" name="Ellipse 1254">
              <a:extLst>
                <a:ext uri="{FF2B5EF4-FFF2-40B4-BE49-F238E27FC236}">
                  <a16:creationId xmlns:a16="http://schemas.microsoft.com/office/drawing/2014/main" id="{0A576596-1BFC-09ED-FC3F-D06EC5198234}"/>
                </a:ext>
              </a:extLst>
            </p:cNvPr>
            <p:cNvSpPr/>
            <p:nvPr/>
          </p:nvSpPr>
          <p:spPr>
            <a:xfrm>
              <a:off x="-51298483" y="-927980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6" name="Ellipse 1255">
              <a:extLst>
                <a:ext uri="{FF2B5EF4-FFF2-40B4-BE49-F238E27FC236}">
                  <a16:creationId xmlns:a16="http://schemas.microsoft.com/office/drawing/2014/main" id="{22C5885F-E75A-F609-9E77-176F9BBD61B1}"/>
                </a:ext>
              </a:extLst>
            </p:cNvPr>
            <p:cNvSpPr/>
            <p:nvPr/>
          </p:nvSpPr>
          <p:spPr>
            <a:xfrm>
              <a:off x="-50953288" y="-927980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7" name="Ellipse 1256">
              <a:extLst>
                <a:ext uri="{FF2B5EF4-FFF2-40B4-BE49-F238E27FC236}">
                  <a16:creationId xmlns:a16="http://schemas.microsoft.com/office/drawing/2014/main" id="{FA0358F0-DD70-AE9C-495E-64DD47E5E574}"/>
                </a:ext>
              </a:extLst>
            </p:cNvPr>
            <p:cNvSpPr/>
            <p:nvPr/>
          </p:nvSpPr>
          <p:spPr>
            <a:xfrm>
              <a:off x="-51194965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8" name="Ellipse 1257">
              <a:extLst>
                <a:ext uri="{FF2B5EF4-FFF2-40B4-BE49-F238E27FC236}">
                  <a16:creationId xmlns:a16="http://schemas.microsoft.com/office/drawing/2014/main" id="{5B69C64D-C1FF-9A5A-7B60-6B5926ED35BB}"/>
                </a:ext>
              </a:extLst>
            </p:cNvPr>
            <p:cNvSpPr/>
            <p:nvPr/>
          </p:nvSpPr>
          <p:spPr>
            <a:xfrm>
              <a:off x="-46987208" y="-48002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9" name="Ellipse 1258">
              <a:extLst>
                <a:ext uri="{FF2B5EF4-FFF2-40B4-BE49-F238E27FC236}">
                  <a16:creationId xmlns:a16="http://schemas.microsoft.com/office/drawing/2014/main" id="{16C0A78C-BE49-C439-EC3D-2BEF5A101AA9}"/>
                </a:ext>
              </a:extLst>
            </p:cNvPr>
            <p:cNvSpPr/>
            <p:nvPr/>
          </p:nvSpPr>
          <p:spPr>
            <a:xfrm>
              <a:off x="-47056086" y="-48002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0" name="Ellipse 1259">
              <a:extLst>
                <a:ext uri="{FF2B5EF4-FFF2-40B4-BE49-F238E27FC236}">
                  <a16:creationId xmlns:a16="http://schemas.microsoft.com/office/drawing/2014/main" id="{3FC3F582-F65A-E0F2-AFD3-06080E8E6105}"/>
                </a:ext>
              </a:extLst>
            </p:cNvPr>
            <p:cNvSpPr/>
            <p:nvPr/>
          </p:nvSpPr>
          <p:spPr>
            <a:xfrm>
              <a:off x="-51195368" y="-92204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1" name="Ellipse 1260">
              <a:extLst>
                <a:ext uri="{FF2B5EF4-FFF2-40B4-BE49-F238E27FC236}">
                  <a16:creationId xmlns:a16="http://schemas.microsoft.com/office/drawing/2014/main" id="{11A0DB3C-F8FF-BA33-3A1E-8E0B7D996A2C}"/>
                </a:ext>
              </a:extLst>
            </p:cNvPr>
            <p:cNvSpPr/>
            <p:nvPr/>
          </p:nvSpPr>
          <p:spPr>
            <a:xfrm>
              <a:off x="-48986924" y="-47997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2" name="Ellipse 1261">
              <a:extLst>
                <a:ext uri="{FF2B5EF4-FFF2-40B4-BE49-F238E27FC236}">
                  <a16:creationId xmlns:a16="http://schemas.microsoft.com/office/drawing/2014/main" id="{0809BC71-DBED-06F8-BDD4-3A96A6939110}"/>
                </a:ext>
              </a:extLst>
            </p:cNvPr>
            <p:cNvSpPr/>
            <p:nvPr/>
          </p:nvSpPr>
          <p:spPr>
            <a:xfrm>
              <a:off x="-50987526" y="-922035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3" name="Ellipse 1262">
              <a:extLst>
                <a:ext uri="{FF2B5EF4-FFF2-40B4-BE49-F238E27FC236}">
                  <a16:creationId xmlns:a16="http://schemas.microsoft.com/office/drawing/2014/main" id="{2C354F6B-A4D6-E89C-5965-F4E7B9533DDC}"/>
                </a:ext>
              </a:extLst>
            </p:cNvPr>
            <p:cNvSpPr/>
            <p:nvPr/>
          </p:nvSpPr>
          <p:spPr>
            <a:xfrm>
              <a:off x="-49126049" y="-48002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4" name="Ellipse 1263">
              <a:extLst>
                <a:ext uri="{FF2B5EF4-FFF2-40B4-BE49-F238E27FC236}">
                  <a16:creationId xmlns:a16="http://schemas.microsoft.com/office/drawing/2014/main" id="{DB46134D-CDE1-9BB8-8E21-E6CB32391AD4}"/>
                </a:ext>
              </a:extLst>
            </p:cNvPr>
            <p:cNvSpPr/>
            <p:nvPr/>
          </p:nvSpPr>
          <p:spPr>
            <a:xfrm>
              <a:off x="-46951762" y="-48597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5" name="Ellipse 1264">
              <a:extLst>
                <a:ext uri="{FF2B5EF4-FFF2-40B4-BE49-F238E27FC236}">
                  <a16:creationId xmlns:a16="http://schemas.microsoft.com/office/drawing/2014/main" id="{12AF40A4-14CE-524A-B6B0-A9F15C168140}"/>
                </a:ext>
              </a:extLst>
            </p:cNvPr>
            <p:cNvSpPr/>
            <p:nvPr/>
          </p:nvSpPr>
          <p:spPr>
            <a:xfrm>
              <a:off x="-47090243" y="-48595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6" name="Ellipse 1265">
              <a:extLst>
                <a:ext uri="{FF2B5EF4-FFF2-40B4-BE49-F238E27FC236}">
                  <a16:creationId xmlns:a16="http://schemas.microsoft.com/office/drawing/2014/main" id="{8E03C8F1-12BC-1AF1-47A7-4308F7B693FC}"/>
                </a:ext>
              </a:extLst>
            </p:cNvPr>
            <p:cNvSpPr/>
            <p:nvPr/>
          </p:nvSpPr>
          <p:spPr>
            <a:xfrm>
              <a:off x="-49159239" y="-48595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7" name="Ellipse 1266">
              <a:extLst>
                <a:ext uri="{FF2B5EF4-FFF2-40B4-BE49-F238E27FC236}">
                  <a16:creationId xmlns:a16="http://schemas.microsoft.com/office/drawing/2014/main" id="{464E4ED4-9E5D-7574-E376-9AA2C846BEE3}"/>
                </a:ext>
              </a:extLst>
            </p:cNvPr>
            <p:cNvSpPr/>
            <p:nvPr/>
          </p:nvSpPr>
          <p:spPr>
            <a:xfrm>
              <a:off x="-51851118" y="-91607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8" name="Ellipse 1267">
              <a:extLst>
                <a:ext uri="{FF2B5EF4-FFF2-40B4-BE49-F238E27FC236}">
                  <a16:creationId xmlns:a16="http://schemas.microsoft.com/office/drawing/2014/main" id="{64A291ED-B82F-FD7E-6CB3-A75EC7AADD88}"/>
                </a:ext>
              </a:extLst>
            </p:cNvPr>
            <p:cNvSpPr/>
            <p:nvPr/>
          </p:nvSpPr>
          <p:spPr>
            <a:xfrm>
              <a:off x="-51781596" y="-916098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9" name="Ellipse 1268">
              <a:extLst>
                <a:ext uri="{FF2B5EF4-FFF2-40B4-BE49-F238E27FC236}">
                  <a16:creationId xmlns:a16="http://schemas.microsoft.com/office/drawing/2014/main" id="{9C6E7281-E79E-ACED-9801-7DF6D29980A4}"/>
                </a:ext>
              </a:extLst>
            </p:cNvPr>
            <p:cNvSpPr/>
            <p:nvPr/>
          </p:nvSpPr>
          <p:spPr>
            <a:xfrm>
              <a:off x="-51608958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0" name="Ellipse 1269">
              <a:extLst>
                <a:ext uri="{FF2B5EF4-FFF2-40B4-BE49-F238E27FC236}">
                  <a16:creationId xmlns:a16="http://schemas.microsoft.com/office/drawing/2014/main" id="{4A449914-CCE4-AD03-39A6-FB42E573B795}"/>
                </a:ext>
              </a:extLst>
            </p:cNvPr>
            <p:cNvSpPr/>
            <p:nvPr/>
          </p:nvSpPr>
          <p:spPr>
            <a:xfrm>
              <a:off x="-47021204" y="-497936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1" name="Ellipse 1270">
              <a:extLst>
                <a:ext uri="{FF2B5EF4-FFF2-40B4-BE49-F238E27FC236}">
                  <a16:creationId xmlns:a16="http://schemas.microsoft.com/office/drawing/2014/main" id="{DB7DFC39-D36B-8106-D52D-2F48F4C8B4CD}"/>
                </a:ext>
              </a:extLst>
            </p:cNvPr>
            <p:cNvSpPr/>
            <p:nvPr/>
          </p:nvSpPr>
          <p:spPr>
            <a:xfrm>
              <a:off x="-51642631" y="-91607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2" name="Ellipse 1271">
              <a:extLst>
                <a:ext uri="{FF2B5EF4-FFF2-40B4-BE49-F238E27FC236}">
                  <a16:creationId xmlns:a16="http://schemas.microsoft.com/office/drawing/2014/main" id="{D0D4A588-CEA3-8931-4B1B-6BD8E96CB115}"/>
                </a:ext>
              </a:extLst>
            </p:cNvPr>
            <p:cNvSpPr/>
            <p:nvPr/>
          </p:nvSpPr>
          <p:spPr>
            <a:xfrm>
              <a:off x="-47158718" y="-49792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3" name="Ellipse 1272">
              <a:extLst>
                <a:ext uri="{FF2B5EF4-FFF2-40B4-BE49-F238E27FC236}">
                  <a16:creationId xmlns:a16="http://schemas.microsoft.com/office/drawing/2014/main" id="{01AF8E57-CA64-6E8A-A89F-D87EC3C88D60}"/>
                </a:ext>
              </a:extLst>
            </p:cNvPr>
            <p:cNvSpPr/>
            <p:nvPr/>
          </p:nvSpPr>
          <p:spPr>
            <a:xfrm>
              <a:off x="-47228079" y="-49792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4" name="Ellipse 1273">
              <a:extLst>
                <a:ext uri="{FF2B5EF4-FFF2-40B4-BE49-F238E27FC236}">
                  <a16:creationId xmlns:a16="http://schemas.microsoft.com/office/drawing/2014/main" id="{ED92DCEF-2C62-ADC0-5C01-24447F9B3C15}"/>
                </a:ext>
              </a:extLst>
            </p:cNvPr>
            <p:cNvSpPr/>
            <p:nvPr/>
          </p:nvSpPr>
          <p:spPr>
            <a:xfrm>
              <a:off x="-51437125" y="-91607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5" name="Ellipse 1274">
              <a:extLst>
                <a:ext uri="{FF2B5EF4-FFF2-40B4-BE49-F238E27FC236}">
                  <a16:creationId xmlns:a16="http://schemas.microsoft.com/office/drawing/2014/main" id="{1F0FEBAE-6171-CF5B-3A4F-B3D2E08D89C9}"/>
                </a:ext>
              </a:extLst>
            </p:cNvPr>
            <p:cNvSpPr/>
            <p:nvPr/>
          </p:nvSpPr>
          <p:spPr>
            <a:xfrm>
              <a:off x="-49228681" y="-49792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6" name="Ellipse 1275">
              <a:extLst>
                <a:ext uri="{FF2B5EF4-FFF2-40B4-BE49-F238E27FC236}">
                  <a16:creationId xmlns:a16="http://schemas.microsoft.com/office/drawing/2014/main" id="{BDA659BF-DCE2-D5B8-5B9E-AF5F6EFD6A69}"/>
                </a:ext>
              </a:extLst>
            </p:cNvPr>
            <p:cNvSpPr/>
            <p:nvPr/>
          </p:nvSpPr>
          <p:spPr>
            <a:xfrm>
              <a:off x="-51367603" y="-916098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7" name="Ellipse 1276">
              <a:extLst>
                <a:ext uri="{FF2B5EF4-FFF2-40B4-BE49-F238E27FC236}">
                  <a16:creationId xmlns:a16="http://schemas.microsoft.com/office/drawing/2014/main" id="{5A127965-066E-EA88-C32B-A27266B30462}"/>
                </a:ext>
              </a:extLst>
            </p:cNvPr>
            <p:cNvSpPr/>
            <p:nvPr/>
          </p:nvSpPr>
          <p:spPr>
            <a:xfrm>
              <a:off x="-51023133" y="-91607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8" name="Ellipse 1277">
              <a:extLst>
                <a:ext uri="{FF2B5EF4-FFF2-40B4-BE49-F238E27FC236}">
                  <a16:creationId xmlns:a16="http://schemas.microsoft.com/office/drawing/2014/main" id="{2521F6C1-E8E7-7457-8E86-49AA11FAAB48}"/>
                </a:ext>
              </a:extLst>
            </p:cNvPr>
            <p:cNvSpPr/>
            <p:nvPr/>
          </p:nvSpPr>
          <p:spPr>
            <a:xfrm>
              <a:off x="-50953610" y="-916098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9" name="Ellipse 1278">
              <a:extLst>
                <a:ext uri="{FF2B5EF4-FFF2-40B4-BE49-F238E27FC236}">
                  <a16:creationId xmlns:a16="http://schemas.microsoft.com/office/drawing/2014/main" id="{67DD3526-709B-6BE7-EA84-A31AFE65F634}"/>
                </a:ext>
              </a:extLst>
            </p:cNvPr>
            <p:cNvSpPr/>
            <p:nvPr/>
          </p:nvSpPr>
          <p:spPr>
            <a:xfrm>
              <a:off x="-48056306" y="-916066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0" name="Ellipse 1279">
              <a:extLst>
                <a:ext uri="{FF2B5EF4-FFF2-40B4-BE49-F238E27FC236}">
                  <a16:creationId xmlns:a16="http://schemas.microsoft.com/office/drawing/2014/main" id="{6010F651-B192-352E-81BF-14DCDBB1DA17}"/>
                </a:ext>
              </a:extLst>
            </p:cNvPr>
            <p:cNvSpPr/>
            <p:nvPr/>
          </p:nvSpPr>
          <p:spPr>
            <a:xfrm>
              <a:off x="-47917342" y="-916066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1" name="Ellipse 1280">
              <a:extLst>
                <a:ext uri="{FF2B5EF4-FFF2-40B4-BE49-F238E27FC236}">
                  <a16:creationId xmlns:a16="http://schemas.microsoft.com/office/drawing/2014/main" id="{500D6471-CFCE-0EFB-5EC7-AB6B686F20F4}"/>
                </a:ext>
              </a:extLst>
            </p:cNvPr>
            <p:cNvSpPr/>
            <p:nvPr/>
          </p:nvSpPr>
          <p:spPr>
            <a:xfrm>
              <a:off x="-51953831" y="-80251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2" name="Ellipse 1281">
              <a:extLst>
                <a:ext uri="{FF2B5EF4-FFF2-40B4-BE49-F238E27FC236}">
                  <a16:creationId xmlns:a16="http://schemas.microsoft.com/office/drawing/2014/main" id="{EC87B0AD-A81B-32C7-9881-565BB530ED34}"/>
                </a:ext>
              </a:extLst>
            </p:cNvPr>
            <p:cNvSpPr/>
            <p:nvPr/>
          </p:nvSpPr>
          <p:spPr>
            <a:xfrm>
              <a:off x="-51885033" y="-91014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3" name="Ellipse 1282">
              <a:extLst>
                <a:ext uri="{FF2B5EF4-FFF2-40B4-BE49-F238E27FC236}">
                  <a16:creationId xmlns:a16="http://schemas.microsoft.com/office/drawing/2014/main" id="{6342202E-6F31-34B3-32CA-426139FF7449}"/>
                </a:ext>
              </a:extLst>
            </p:cNvPr>
            <p:cNvSpPr/>
            <p:nvPr/>
          </p:nvSpPr>
          <p:spPr>
            <a:xfrm>
              <a:off x="-47090162" y="-50995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Ellipse 1283">
              <a:extLst>
                <a:ext uri="{FF2B5EF4-FFF2-40B4-BE49-F238E27FC236}">
                  <a16:creationId xmlns:a16="http://schemas.microsoft.com/office/drawing/2014/main" id="{8CDC8558-8719-A797-D2C1-0061D5C7F54C}"/>
                </a:ext>
              </a:extLst>
            </p:cNvPr>
            <p:cNvSpPr/>
            <p:nvPr/>
          </p:nvSpPr>
          <p:spPr>
            <a:xfrm>
              <a:off x="-47365754" y="-509875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Ellipse 1284">
              <a:extLst>
                <a:ext uri="{FF2B5EF4-FFF2-40B4-BE49-F238E27FC236}">
                  <a16:creationId xmlns:a16="http://schemas.microsoft.com/office/drawing/2014/main" id="{0C9F2B24-9CB7-C5A9-6250-F081C6D8D502}"/>
                </a:ext>
              </a:extLst>
            </p:cNvPr>
            <p:cNvSpPr/>
            <p:nvPr/>
          </p:nvSpPr>
          <p:spPr>
            <a:xfrm>
              <a:off x="-48193740" y="-509875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Ellipse 1285">
              <a:extLst>
                <a:ext uri="{FF2B5EF4-FFF2-40B4-BE49-F238E27FC236}">
                  <a16:creationId xmlns:a16="http://schemas.microsoft.com/office/drawing/2014/main" id="{319A2C85-C231-2A89-2646-FDAE1623AE55}"/>
                </a:ext>
              </a:extLst>
            </p:cNvPr>
            <p:cNvSpPr/>
            <p:nvPr/>
          </p:nvSpPr>
          <p:spPr>
            <a:xfrm>
              <a:off x="-53850995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Ellipse 1286">
              <a:extLst>
                <a:ext uri="{FF2B5EF4-FFF2-40B4-BE49-F238E27FC236}">
                  <a16:creationId xmlns:a16="http://schemas.microsoft.com/office/drawing/2014/main" id="{4CDC18F8-4DF0-CD33-373A-DEF4A2DA0D5B}"/>
                </a:ext>
              </a:extLst>
            </p:cNvPr>
            <p:cNvSpPr/>
            <p:nvPr/>
          </p:nvSpPr>
          <p:spPr>
            <a:xfrm>
              <a:off x="-53782359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Ellipse 1287">
              <a:extLst>
                <a:ext uri="{FF2B5EF4-FFF2-40B4-BE49-F238E27FC236}">
                  <a16:creationId xmlns:a16="http://schemas.microsoft.com/office/drawing/2014/main" id="{E5BB4432-3DBF-FCAE-4186-174F0AE1849D}"/>
                </a:ext>
              </a:extLst>
            </p:cNvPr>
            <p:cNvSpPr/>
            <p:nvPr/>
          </p:nvSpPr>
          <p:spPr>
            <a:xfrm>
              <a:off x="-48469896" y="-50996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Ellipse 1288">
              <a:extLst>
                <a:ext uri="{FF2B5EF4-FFF2-40B4-BE49-F238E27FC236}">
                  <a16:creationId xmlns:a16="http://schemas.microsoft.com/office/drawing/2014/main" id="{25DC33C9-9705-0ED7-4596-E6EC3D3100FE}"/>
                </a:ext>
              </a:extLst>
            </p:cNvPr>
            <p:cNvSpPr/>
            <p:nvPr/>
          </p:nvSpPr>
          <p:spPr>
            <a:xfrm>
              <a:off x="-53643958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Ellipse 1289">
              <a:extLst>
                <a:ext uri="{FF2B5EF4-FFF2-40B4-BE49-F238E27FC236}">
                  <a16:creationId xmlns:a16="http://schemas.microsoft.com/office/drawing/2014/main" id="{7DB45E98-86D7-955B-B1AB-C5BC57DAF719}"/>
                </a:ext>
              </a:extLst>
            </p:cNvPr>
            <p:cNvSpPr/>
            <p:nvPr/>
          </p:nvSpPr>
          <p:spPr>
            <a:xfrm>
              <a:off x="-48607732" y="-509875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Ellipse 1290">
              <a:extLst>
                <a:ext uri="{FF2B5EF4-FFF2-40B4-BE49-F238E27FC236}">
                  <a16:creationId xmlns:a16="http://schemas.microsoft.com/office/drawing/2014/main" id="{4BEE8A60-051B-EDF7-3A70-03FF7C380ABD}"/>
                </a:ext>
              </a:extLst>
            </p:cNvPr>
            <p:cNvSpPr/>
            <p:nvPr/>
          </p:nvSpPr>
          <p:spPr>
            <a:xfrm>
              <a:off x="-48745730" y="-50996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Ellipse 1291">
              <a:extLst>
                <a:ext uri="{FF2B5EF4-FFF2-40B4-BE49-F238E27FC236}">
                  <a16:creationId xmlns:a16="http://schemas.microsoft.com/office/drawing/2014/main" id="{E9C90CF4-6EEC-5281-FE4F-830BFD07AF56}"/>
                </a:ext>
              </a:extLst>
            </p:cNvPr>
            <p:cNvSpPr/>
            <p:nvPr/>
          </p:nvSpPr>
          <p:spPr>
            <a:xfrm>
              <a:off x="-48814769" y="-50992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Ellipse 1292">
              <a:extLst>
                <a:ext uri="{FF2B5EF4-FFF2-40B4-BE49-F238E27FC236}">
                  <a16:creationId xmlns:a16="http://schemas.microsoft.com/office/drawing/2014/main" id="{1784B4ED-54B7-FB6F-22E6-854E5441CBF5}"/>
                </a:ext>
              </a:extLst>
            </p:cNvPr>
            <p:cNvSpPr/>
            <p:nvPr/>
          </p:nvSpPr>
          <p:spPr>
            <a:xfrm>
              <a:off x="-53368366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Ellipse 1293">
              <a:extLst>
                <a:ext uri="{FF2B5EF4-FFF2-40B4-BE49-F238E27FC236}">
                  <a16:creationId xmlns:a16="http://schemas.microsoft.com/office/drawing/2014/main" id="{B5C1D849-AE47-0D6D-EC1A-747E1DA2B21E}"/>
                </a:ext>
              </a:extLst>
            </p:cNvPr>
            <p:cNvSpPr/>
            <p:nvPr/>
          </p:nvSpPr>
          <p:spPr>
            <a:xfrm>
              <a:off x="-49228762" y="-509924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Ellipse 1294">
              <a:extLst>
                <a:ext uri="{FF2B5EF4-FFF2-40B4-BE49-F238E27FC236}">
                  <a16:creationId xmlns:a16="http://schemas.microsoft.com/office/drawing/2014/main" id="{944CCE73-7111-47C3-9571-05D871275A02}"/>
                </a:ext>
              </a:extLst>
            </p:cNvPr>
            <p:cNvSpPr/>
            <p:nvPr/>
          </p:nvSpPr>
          <p:spPr>
            <a:xfrm>
              <a:off x="-53229966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Ellipse 1295">
              <a:extLst>
                <a:ext uri="{FF2B5EF4-FFF2-40B4-BE49-F238E27FC236}">
                  <a16:creationId xmlns:a16="http://schemas.microsoft.com/office/drawing/2014/main" id="{5D673F59-1743-5E97-7559-05D2021429F5}"/>
                </a:ext>
              </a:extLst>
            </p:cNvPr>
            <p:cNvSpPr/>
            <p:nvPr/>
          </p:nvSpPr>
          <p:spPr>
            <a:xfrm>
              <a:off x="-47400556" y="-51586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Ellipse 1296">
              <a:extLst>
                <a:ext uri="{FF2B5EF4-FFF2-40B4-BE49-F238E27FC236}">
                  <a16:creationId xmlns:a16="http://schemas.microsoft.com/office/drawing/2014/main" id="{9D4CEB62-C2B2-44DE-1514-6C0ABCD98B2A}"/>
                </a:ext>
              </a:extLst>
            </p:cNvPr>
            <p:cNvSpPr/>
            <p:nvPr/>
          </p:nvSpPr>
          <p:spPr>
            <a:xfrm>
              <a:off x="-47470078" y="-51584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Ellipse 1297">
              <a:extLst>
                <a:ext uri="{FF2B5EF4-FFF2-40B4-BE49-F238E27FC236}">
                  <a16:creationId xmlns:a16="http://schemas.microsoft.com/office/drawing/2014/main" id="{0E1EC2FE-6A6D-F3F5-9D57-3411ABB3F620}"/>
                </a:ext>
              </a:extLst>
            </p:cNvPr>
            <p:cNvSpPr/>
            <p:nvPr/>
          </p:nvSpPr>
          <p:spPr>
            <a:xfrm>
              <a:off x="-51746794" y="-910104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Ellipse 1298">
              <a:extLst>
                <a:ext uri="{FF2B5EF4-FFF2-40B4-BE49-F238E27FC236}">
                  <a16:creationId xmlns:a16="http://schemas.microsoft.com/office/drawing/2014/main" id="{60FA9F4C-14B8-BB4D-A79B-550909CBF03A}"/>
                </a:ext>
              </a:extLst>
            </p:cNvPr>
            <p:cNvSpPr/>
            <p:nvPr/>
          </p:nvSpPr>
          <p:spPr>
            <a:xfrm>
              <a:off x="-48089577" y="-51584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Ellipse 1299">
              <a:extLst>
                <a:ext uri="{FF2B5EF4-FFF2-40B4-BE49-F238E27FC236}">
                  <a16:creationId xmlns:a16="http://schemas.microsoft.com/office/drawing/2014/main" id="{6DA94E5E-ABE1-1EAD-93A9-FD51D7A4FDE4}"/>
                </a:ext>
              </a:extLst>
            </p:cNvPr>
            <p:cNvSpPr/>
            <p:nvPr/>
          </p:nvSpPr>
          <p:spPr>
            <a:xfrm>
              <a:off x="-48228541" y="-51586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Ellipse 1300">
              <a:extLst>
                <a:ext uri="{FF2B5EF4-FFF2-40B4-BE49-F238E27FC236}">
                  <a16:creationId xmlns:a16="http://schemas.microsoft.com/office/drawing/2014/main" id="{44CDD1A3-923C-162D-D529-B22EFE266858}"/>
                </a:ext>
              </a:extLst>
            </p:cNvPr>
            <p:cNvSpPr/>
            <p:nvPr/>
          </p:nvSpPr>
          <p:spPr>
            <a:xfrm>
              <a:off x="-52815973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Ellipse 1301">
              <a:extLst>
                <a:ext uri="{FF2B5EF4-FFF2-40B4-BE49-F238E27FC236}">
                  <a16:creationId xmlns:a16="http://schemas.microsoft.com/office/drawing/2014/main" id="{29E69DCE-4D0B-F9F9-FC08-458093BACDC3}"/>
                </a:ext>
              </a:extLst>
            </p:cNvPr>
            <p:cNvSpPr/>
            <p:nvPr/>
          </p:nvSpPr>
          <p:spPr>
            <a:xfrm>
              <a:off x="-48503570" y="-51584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Ellipse 1302">
              <a:extLst>
                <a:ext uri="{FF2B5EF4-FFF2-40B4-BE49-F238E27FC236}">
                  <a16:creationId xmlns:a16="http://schemas.microsoft.com/office/drawing/2014/main" id="{A7DAD699-6C2A-D69D-E321-B8F570BDD43C}"/>
                </a:ext>
              </a:extLst>
            </p:cNvPr>
            <p:cNvSpPr/>
            <p:nvPr/>
          </p:nvSpPr>
          <p:spPr>
            <a:xfrm>
              <a:off x="-48572931" y="-51586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Ellipse 1303">
              <a:extLst>
                <a:ext uri="{FF2B5EF4-FFF2-40B4-BE49-F238E27FC236}">
                  <a16:creationId xmlns:a16="http://schemas.microsoft.com/office/drawing/2014/main" id="{A91F1917-0F32-7B9E-D831-D3DC8A4172ED}"/>
                </a:ext>
              </a:extLst>
            </p:cNvPr>
            <p:cNvSpPr/>
            <p:nvPr/>
          </p:nvSpPr>
          <p:spPr>
            <a:xfrm>
              <a:off x="-52401980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Ellipse 1304">
              <a:extLst>
                <a:ext uri="{FF2B5EF4-FFF2-40B4-BE49-F238E27FC236}">
                  <a16:creationId xmlns:a16="http://schemas.microsoft.com/office/drawing/2014/main" id="{80CCEA06-8E5B-05AB-9C38-00B4506B02FD}"/>
                </a:ext>
              </a:extLst>
            </p:cNvPr>
            <p:cNvSpPr/>
            <p:nvPr/>
          </p:nvSpPr>
          <p:spPr>
            <a:xfrm>
              <a:off x="-48642534" y="-51586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Ellipse 1305">
              <a:extLst>
                <a:ext uri="{FF2B5EF4-FFF2-40B4-BE49-F238E27FC236}">
                  <a16:creationId xmlns:a16="http://schemas.microsoft.com/office/drawing/2014/main" id="{0136B78F-355D-7327-B64B-6B204D5B2A85}"/>
                </a:ext>
              </a:extLst>
            </p:cNvPr>
            <p:cNvSpPr/>
            <p:nvPr/>
          </p:nvSpPr>
          <p:spPr>
            <a:xfrm>
              <a:off x="-48712056" y="-51584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Ellipse 1306">
              <a:extLst>
                <a:ext uri="{FF2B5EF4-FFF2-40B4-BE49-F238E27FC236}">
                  <a16:creationId xmlns:a16="http://schemas.microsoft.com/office/drawing/2014/main" id="{058930A0-76BD-512C-2558-AF4DA4B4F55F}"/>
                </a:ext>
              </a:extLst>
            </p:cNvPr>
            <p:cNvSpPr/>
            <p:nvPr/>
          </p:nvSpPr>
          <p:spPr>
            <a:xfrm>
              <a:off x="-51609280" y="-91012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Ellipse 1307">
              <a:extLst>
                <a:ext uri="{FF2B5EF4-FFF2-40B4-BE49-F238E27FC236}">
                  <a16:creationId xmlns:a16="http://schemas.microsoft.com/office/drawing/2014/main" id="{F56CCC13-8142-9BEA-5E4A-12DE36938F12}"/>
                </a:ext>
              </a:extLst>
            </p:cNvPr>
            <p:cNvSpPr/>
            <p:nvPr/>
          </p:nvSpPr>
          <p:spPr>
            <a:xfrm>
              <a:off x="-51471041" y="-91014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Ellipse 1308">
              <a:extLst>
                <a:ext uri="{FF2B5EF4-FFF2-40B4-BE49-F238E27FC236}">
                  <a16:creationId xmlns:a16="http://schemas.microsoft.com/office/drawing/2014/main" id="{35D52554-CD09-892B-EE3C-156844D24333}"/>
                </a:ext>
              </a:extLst>
            </p:cNvPr>
            <p:cNvSpPr/>
            <p:nvPr/>
          </p:nvSpPr>
          <p:spPr>
            <a:xfrm>
              <a:off x="-49331555" y="-515845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Ellipse 1309">
              <a:extLst>
                <a:ext uri="{FF2B5EF4-FFF2-40B4-BE49-F238E27FC236}">
                  <a16:creationId xmlns:a16="http://schemas.microsoft.com/office/drawing/2014/main" id="{408D8EE3-5D21-C51A-0FC3-2871DF36FA67}"/>
                </a:ext>
              </a:extLst>
            </p:cNvPr>
            <p:cNvSpPr/>
            <p:nvPr/>
          </p:nvSpPr>
          <p:spPr>
            <a:xfrm>
              <a:off x="-51987988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Ellipse 1310">
              <a:extLst>
                <a:ext uri="{FF2B5EF4-FFF2-40B4-BE49-F238E27FC236}">
                  <a16:creationId xmlns:a16="http://schemas.microsoft.com/office/drawing/2014/main" id="{6815A356-F2F1-CF05-E9E3-15F6B41ABCDA}"/>
                </a:ext>
              </a:extLst>
            </p:cNvPr>
            <p:cNvSpPr/>
            <p:nvPr/>
          </p:nvSpPr>
          <p:spPr>
            <a:xfrm>
              <a:off x="-51919674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Ellipse 1311">
              <a:extLst>
                <a:ext uri="{FF2B5EF4-FFF2-40B4-BE49-F238E27FC236}">
                  <a16:creationId xmlns:a16="http://schemas.microsoft.com/office/drawing/2014/main" id="{40198129-F8CB-7EED-A333-AEB6268C37A2}"/>
                </a:ext>
              </a:extLst>
            </p:cNvPr>
            <p:cNvSpPr/>
            <p:nvPr/>
          </p:nvSpPr>
          <p:spPr>
            <a:xfrm>
              <a:off x="-49400916" y="-51586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Ellipse 1312">
              <a:extLst>
                <a:ext uri="{FF2B5EF4-FFF2-40B4-BE49-F238E27FC236}">
                  <a16:creationId xmlns:a16="http://schemas.microsoft.com/office/drawing/2014/main" id="{BC4C44EF-24ED-0441-071F-F31C773239AF}"/>
                </a:ext>
              </a:extLst>
            </p:cNvPr>
            <p:cNvSpPr/>
            <p:nvPr/>
          </p:nvSpPr>
          <p:spPr>
            <a:xfrm>
              <a:off x="-51332801" y="-910104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Ellipse 1313">
              <a:extLst>
                <a:ext uri="{FF2B5EF4-FFF2-40B4-BE49-F238E27FC236}">
                  <a16:creationId xmlns:a16="http://schemas.microsoft.com/office/drawing/2014/main" id="{A7C6E5B5-358F-12A8-E02F-DDB0DB332BD2}"/>
                </a:ext>
              </a:extLst>
            </p:cNvPr>
            <p:cNvSpPr/>
            <p:nvPr/>
          </p:nvSpPr>
          <p:spPr>
            <a:xfrm>
              <a:off x="-51195287" y="-91012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Ellipse 1314">
              <a:extLst>
                <a:ext uri="{FF2B5EF4-FFF2-40B4-BE49-F238E27FC236}">
                  <a16:creationId xmlns:a16="http://schemas.microsoft.com/office/drawing/2014/main" id="{B9459B83-017C-62EF-8ECA-8B56B4F1E7A0}"/>
                </a:ext>
              </a:extLst>
            </p:cNvPr>
            <p:cNvSpPr/>
            <p:nvPr/>
          </p:nvSpPr>
          <p:spPr>
            <a:xfrm>
              <a:off x="-48607732" y="-521830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Ellipse 1315">
              <a:extLst>
                <a:ext uri="{FF2B5EF4-FFF2-40B4-BE49-F238E27FC236}">
                  <a16:creationId xmlns:a16="http://schemas.microsoft.com/office/drawing/2014/main" id="{ECA7E969-1594-D576-64AC-AAA927EA2F51}"/>
                </a:ext>
              </a:extLst>
            </p:cNvPr>
            <p:cNvSpPr/>
            <p:nvPr/>
          </p:nvSpPr>
          <p:spPr>
            <a:xfrm>
              <a:off x="-50918809" y="-910104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Ellipse 1316">
              <a:extLst>
                <a:ext uri="{FF2B5EF4-FFF2-40B4-BE49-F238E27FC236}">
                  <a16:creationId xmlns:a16="http://schemas.microsoft.com/office/drawing/2014/main" id="{59B32DC5-8B41-A092-67A2-07E2F18C7F2C}"/>
                </a:ext>
              </a:extLst>
            </p:cNvPr>
            <p:cNvSpPr/>
            <p:nvPr/>
          </p:nvSpPr>
          <p:spPr>
            <a:xfrm>
              <a:off x="-51505681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Ellipse 1317">
              <a:extLst>
                <a:ext uri="{FF2B5EF4-FFF2-40B4-BE49-F238E27FC236}">
                  <a16:creationId xmlns:a16="http://schemas.microsoft.com/office/drawing/2014/main" id="{F8C124AE-AF1D-0BDB-D075-B8A00B17BD4B}"/>
                </a:ext>
              </a:extLst>
            </p:cNvPr>
            <p:cNvSpPr/>
            <p:nvPr/>
          </p:nvSpPr>
          <p:spPr>
            <a:xfrm>
              <a:off x="-48159341" y="-91012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Ellipse 1318">
              <a:extLst>
                <a:ext uri="{FF2B5EF4-FFF2-40B4-BE49-F238E27FC236}">
                  <a16:creationId xmlns:a16="http://schemas.microsoft.com/office/drawing/2014/main" id="{88C4D0C5-9CD6-29F9-3C92-8C0713535A87}"/>
                </a:ext>
              </a:extLst>
            </p:cNvPr>
            <p:cNvSpPr/>
            <p:nvPr/>
          </p:nvSpPr>
          <p:spPr>
            <a:xfrm>
              <a:off x="-49435718" y="-521830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Ellipse 1319">
              <a:extLst>
                <a:ext uri="{FF2B5EF4-FFF2-40B4-BE49-F238E27FC236}">
                  <a16:creationId xmlns:a16="http://schemas.microsoft.com/office/drawing/2014/main" id="{5D892C74-A6BC-974D-DFA1-7B0846A63253}"/>
                </a:ext>
              </a:extLst>
            </p:cNvPr>
            <p:cNvSpPr/>
            <p:nvPr/>
          </p:nvSpPr>
          <p:spPr>
            <a:xfrm>
              <a:off x="-47952546" y="-910104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Ellipse 1320">
              <a:extLst>
                <a:ext uri="{FF2B5EF4-FFF2-40B4-BE49-F238E27FC236}">
                  <a16:creationId xmlns:a16="http://schemas.microsoft.com/office/drawing/2014/main" id="{E5CFDAF5-2B06-CDE4-C509-4A48BBE815AB}"/>
                </a:ext>
              </a:extLst>
            </p:cNvPr>
            <p:cNvSpPr/>
            <p:nvPr/>
          </p:nvSpPr>
          <p:spPr>
            <a:xfrm>
              <a:off x="-48159341" y="-52775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Ellipse 1321">
              <a:extLst>
                <a:ext uri="{FF2B5EF4-FFF2-40B4-BE49-F238E27FC236}">
                  <a16:creationId xmlns:a16="http://schemas.microsoft.com/office/drawing/2014/main" id="{DD47A7CC-36CF-3964-A76C-12224BB921AA}"/>
                </a:ext>
              </a:extLst>
            </p:cNvPr>
            <p:cNvSpPr/>
            <p:nvPr/>
          </p:nvSpPr>
          <p:spPr>
            <a:xfrm>
              <a:off x="-48573334" y="-52775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Ellipse 1322">
              <a:extLst>
                <a:ext uri="{FF2B5EF4-FFF2-40B4-BE49-F238E27FC236}">
                  <a16:creationId xmlns:a16="http://schemas.microsoft.com/office/drawing/2014/main" id="{F09F668F-D21D-B196-DD61-7838007A6AD9}"/>
                </a:ext>
              </a:extLst>
            </p:cNvPr>
            <p:cNvSpPr/>
            <p:nvPr/>
          </p:nvSpPr>
          <p:spPr>
            <a:xfrm>
              <a:off x="-51091688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Ellipse 1323">
              <a:extLst>
                <a:ext uri="{FF2B5EF4-FFF2-40B4-BE49-F238E27FC236}">
                  <a16:creationId xmlns:a16="http://schemas.microsoft.com/office/drawing/2014/main" id="{74A0D966-7C3D-DCFF-7FA7-C2A63A0614EE}"/>
                </a:ext>
              </a:extLst>
            </p:cNvPr>
            <p:cNvSpPr/>
            <p:nvPr/>
          </p:nvSpPr>
          <p:spPr>
            <a:xfrm>
              <a:off x="-48642212" y="-52774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Ellipse 1324">
              <a:extLst>
                <a:ext uri="{FF2B5EF4-FFF2-40B4-BE49-F238E27FC236}">
                  <a16:creationId xmlns:a16="http://schemas.microsoft.com/office/drawing/2014/main" id="{2F0E20E2-5041-FE61-0F66-3AD3F9FDDECA}"/>
                </a:ext>
              </a:extLst>
            </p:cNvPr>
            <p:cNvSpPr/>
            <p:nvPr/>
          </p:nvSpPr>
          <p:spPr>
            <a:xfrm>
              <a:off x="-48712056" y="-52779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Ellipse 1325">
              <a:extLst>
                <a:ext uri="{FF2B5EF4-FFF2-40B4-BE49-F238E27FC236}">
                  <a16:creationId xmlns:a16="http://schemas.microsoft.com/office/drawing/2014/main" id="{72AB7050-6A49-BA02-8B69-B5484545F7EB}"/>
                </a:ext>
              </a:extLst>
            </p:cNvPr>
            <p:cNvSpPr/>
            <p:nvPr/>
          </p:nvSpPr>
          <p:spPr>
            <a:xfrm>
              <a:off x="-48917482" y="-52779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Ellipse 1326">
              <a:extLst>
                <a:ext uri="{FF2B5EF4-FFF2-40B4-BE49-F238E27FC236}">
                  <a16:creationId xmlns:a16="http://schemas.microsoft.com/office/drawing/2014/main" id="{D8DC2B6A-613E-122C-2BFC-648AD2908432}"/>
                </a:ext>
              </a:extLst>
            </p:cNvPr>
            <p:cNvSpPr/>
            <p:nvPr/>
          </p:nvSpPr>
          <p:spPr>
            <a:xfrm>
              <a:off x="-49331474" y="-52779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Ellipse 1327">
              <a:extLst>
                <a:ext uri="{FF2B5EF4-FFF2-40B4-BE49-F238E27FC236}">
                  <a16:creationId xmlns:a16="http://schemas.microsoft.com/office/drawing/2014/main" id="{9B65F50F-B891-EDBE-2DB5-4579C26AB5A1}"/>
                </a:ext>
              </a:extLst>
            </p:cNvPr>
            <p:cNvSpPr/>
            <p:nvPr/>
          </p:nvSpPr>
          <p:spPr>
            <a:xfrm>
              <a:off x="-49401319" y="-52775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Ellipse 1328">
              <a:extLst>
                <a:ext uri="{FF2B5EF4-FFF2-40B4-BE49-F238E27FC236}">
                  <a16:creationId xmlns:a16="http://schemas.microsoft.com/office/drawing/2014/main" id="{EB7F309C-B9C6-3435-9D63-F41C6A15FCF5}"/>
                </a:ext>
              </a:extLst>
            </p:cNvPr>
            <p:cNvSpPr/>
            <p:nvPr/>
          </p:nvSpPr>
          <p:spPr>
            <a:xfrm>
              <a:off x="-50677696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Ellipse 1329">
              <a:extLst>
                <a:ext uri="{FF2B5EF4-FFF2-40B4-BE49-F238E27FC236}">
                  <a16:creationId xmlns:a16="http://schemas.microsoft.com/office/drawing/2014/main" id="{EAA3F4E8-CF03-26BE-FC1D-8EC7630AB776}"/>
                </a:ext>
              </a:extLst>
            </p:cNvPr>
            <p:cNvSpPr/>
            <p:nvPr/>
          </p:nvSpPr>
          <p:spPr>
            <a:xfrm>
              <a:off x="-49470197" y="-52774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Ellipse 1330">
              <a:extLst>
                <a:ext uri="{FF2B5EF4-FFF2-40B4-BE49-F238E27FC236}">
                  <a16:creationId xmlns:a16="http://schemas.microsoft.com/office/drawing/2014/main" id="{868F8A76-FF0C-AC80-1FDF-570908AF1183}"/>
                </a:ext>
              </a:extLst>
            </p:cNvPr>
            <p:cNvSpPr/>
            <p:nvPr/>
          </p:nvSpPr>
          <p:spPr>
            <a:xfrm>
              <a:off x="-50539376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Ellipse 1331">
              <a:extLst>
                <a:ext uri="{FF2B5EF4-FFF2-40B4-BE49-F238E27FC236}">
                  <a16:creationId xmlns:a16="http://schemas.microsoft.com/office/drawing/2014/main" id="{004FBCFE-D91B-64A6-3E94-35C356643EA1}"/>
                </a:ext>
              </a:extLst>
            </p:cNvPr>
            <p:cNvSpPr/>
            <p:nvPr/>
          </p:nvSpPr>
          <p:spPr>
            <a:xfrm>
              <a:off x="-48469896" y="-53371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Ellipse 1332">
              <a:extLst>
                <a:ext uri="{FF2B5EF4-FFF2-40B4-BE49-F238E27FC236}">
                  <a16:creationId xmlns:a16="http://schemas.microsoft.com/office/drawing/2014/main" id="{530B8FA2-0CFD-DFAF-806A-8BE9A904468A}"/>
                </a:ext>
              </a:extLst>
            </p:cNvPr>
            <p:cNvSpPr/>
            <p:nvPr/>
          </p:nvSpPr>
          <p:spPr>
            <a:xfrm>
              <a:off x="-48607732" y="-53378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Ellipse 1333">
              <a:extLst>
                <a:ext uri="{FF2B5EF4-FFF2-40B4-BE49-F238E27FC236}">
                  <a16:creationId xmlns:a16="http://schemas.microsoft.com/office/drawing/2014/main" id="{7CBB81F4-E0B2-77EB-C549-C6A4D2FAB438}"/>
                </a:ext>
              </a:extLst>
            </p:cNvPr>
            <p:cNvSpPr/>
            <p:nvPr/>
          </p:nvSpPr>
          <p:spPr>
            <a:xfrm>
              <a:off x="-48745730" y="-53371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Ellipse 1334">
              <a:extLst>
                <a:ext uri="{FF2B5EF4-FFF2-40B4-BE49-F238E27FC236}">
                  <a16:creationId xmlns:a16="http://schemas.microsoft.com/office/drawing/2014/main" id="{A6587F0B-C2C2-37ED-2420-C13C9B3E1044}"/>
                </a:ext>
              </a:extLst>
            </p:cNvPr>
            <p:cNvSpPr/>
            <p:nvPr/>
          </p:nvSpPr>
          <p:spPr>
            <a:xfrm>
              <a:off x="-50263703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Ellipse 1335">
              <a:extLst>
                <a:ext uri="{FF2B5EF4-FFF2-40B4-BE49-F238E27FC236}">
                  <a16:creationId xmlns:a16="http://schemas.microsoft.com/office/drawing/2014/main" id="{DE960F0B-A115-B324-A252-F23DFC113257}"/>
                </a:ext>
              </a:extLst>
            </p:cNvPr>
            <p:cNvSpPr/>
            <p:nvPr/>
          </p:nvSpPr>
          <p:spPr>
            <a:xfrm>
              <a:off x="-48883889" y="-53371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Ellipse 1336">
              <a:extLst>
                <a:ext uri="{FF2B5EF4-FFF2-40B4-BE49-F238E27FC236}">
                  <a16:creationId xmlns:a16="http://schemas.microsoft.com/office/drawing/2014/main" id="{19E975CA-A72C-367E-2C55-1102D3E7FBB6}"/>
                </a:ext>
              </a:extLst>
            </p:cNvPr>
            <p:cNvSpPr/>
            <p:nvPr/>
          </p:nvSpPr>
          <p:spPr>
            <a:xfrm>
              <a:off x="-50125383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Ellipse 1337">
              <a:extLst>
                <a:ext uri="{FF2B5EF4-FFF2-40B4-BE49-F238E27FC236}">
                  <a16:creationId xmlns:a16="http://schemas.microsoft.com/office/drawing/2014/main" id="{6D3923C5-03D0-05FF-11DA-75D5F50FAA43}"/>
                </a:ext>
              </a:extLst>
            </p:cNvPr>
            <p:cNvSpPr/>
            <p:nvPr/>
          </p:nvSpPr>
          <p:spPr>
            <a:xfrm>
              <a:off x="-50056747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Ellipse 1338">
              <a:extLst>
                <a:ext uri="{FF2B5EF4-FFF2-40B4-BE49-F238E27FC236}">
                  <a16:creationId xmlns:a16="http://schemas.microsoft.com/office/drawing/2014/main" id="{6A782714-335B-A143-CD29-0F79A39E96CE}"/>
                </a:ext>
              </a:extLst>
            </p:cNvPr>
            <p:cNvSpPr/>
            <p:nvPr/>
          </p:nvSpPr>
          <p:spPr>
            <a:xfrm>
              <a:off x="-49435718" y="-53378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Ellipse 1339">
              <a:extLst>
                <a:ext uri="{FF2B5EF4-FFF2-40B4-BE49-F238E27FC236}">
                  <a16:creationId xmlns:a16="http://schemas.microsoft.com/office/drawing/2014/main" id="{FBDFC029-7ED9-7234-78FF-5279490B2D75}"/>
                </a:ext>
              </a:extLst>
            </p:cNvPr>
            <p:cNvSpPr/>
            <p:nvPr/>
          </p:nvSpPr>
          <p:spPr>
            <a:xfrm>
              <a:off x="-48504375" y="-53972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Ellipse 1340">
              <a:extLst>
                <a:ext uri="{FF2B5EF4-FFF2-40B4-BE49-F238E27FC236}">
                  <a16:creationId xmlns:a16="http://schemas.microsoft.com/office/drawing/2014/main" id="{2A892AAA-3A61-252B-C8F2-171C6B3B2309}"/>
                </a:ext>
              </a:extLst>
            </p:cNvPr>
            <p:cNvSpPr/>
            <p:nvPr/>
          </p:nvSpPr>
          <p:spPr>
            <a:xfrm>
              <a:off x="-49849710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Ellipse 1341">
              <a:extLst>
                <a:ext uri="{FF2B5EF4-FFF2-40B4-BE49-F238E27FC236}">
                  <a16:creationId xmlns:a16="http://schemas.microsoft.com/office/drawing/2014/main" id="{7ADB107A-175C-93B4-0174-08F9609DB3A9}"/>
                </a:ext>
              </a:extLst>
            </p:cNvPr>
            <p:cNvSpPr/>
            <p:nvPr/>
          </p:nvSpPr>
          <p:spPr>
            <a:xfrm>
              <a:off x="-49539156" y="-53970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Ellipse 1342">
              <a:extLst>
                <a:ext uri="{FF2B5EF4-FFF2-40B4-BE49-F238E27FC236}">
                  <a16:creationId xmlns:a16="http://schemas.microsoft.com/office/drawing/2014/main" id="{457B6B66-B8CB-0756-DE99-4FF93124BE2A}"/>
                </a:ext>
              </a:extLst>
            </p:cNvPr>
            <p:cNvSpPr/>
            <p:nvPr/>
          </p:nvSpPr>
          <p:spPr>
            <a:xfrm>
              <a:off x="-49711391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Ellipse 1343">
              <a:extLst>
                <a:ext uri="{FF2B5EF4-FFF2-40B4-BE49-F238E27FC236}">
                  <a16:creationId xmlns:a16="http://schemas.microsoft.com/office/drawing/2014/main" id="{38D2AD00-AA53-4E0E-68D6-8B0E5C960548}"/>
                </a:ext>
              </a:extLst>
            </p:cNvPr>
            <p:cNvSpPr/>
            <p:nvPr/>
          </p:nvSpPr>
          <p:spPr>
            <a:xfrm>
              <a:off x="-49642754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Ellipse 1344">
              <a:extLst>
                <a:ext uri="{FF2B5EF4-FFF2-40B4-BE49-F238E27FC236}">
                  <a16:creationId xmlns:a16="http://schemas.microsoft.com/office/drawing/2014/main" id="{98467326-908F-E972-26C3-1286B2455724}"/>
                </a:ext>
              </a:extLst>
            </p:cNvPr>
            <p:cNvSpPr/>
            <p:nvPr/>
          </p:nvSpPr>
          <p:spPr>
            <a:xfrm>
              <a:off x="-48400696" y="-545740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Ellipse 1345">
              <a:extLst>
                <a:ext uri="{FF2B5EF4-FFF2-40B4-BE49-F238E27FC236}">
                  <a16:creationId xmlns:a16="http://schemas.microsoft.com/office/drawing/2014/main" id="{6E42B633-AB9E-11BD-ACF2-82DC6A479711}"/>
                </a:ext>
              </a:extLst>
            </p:cNvPr>
            <p:cNvSpPr/>
            <p:nvPr/>
          </p:nvSpPr>
          <p:spPr>
            <a:xfrm>
              <a:off x="-48055903" y="-90416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Ellipse 1346">
              <a:extLst>
                <a:ext uri="{FF2B5EF4-FFF2-40B4-BE49-F238E27FC236}">
                  <a16:creationId xmlns:a16="http://schemas.microsoft.com/office/drawing/2014/main" id="{68476528-3F69-32F8-FBBC-2D920E156749}"/>
                </a:ext>
              </a:extLst>
            </p:cNvPr>
            <p:cNvSpPr/>
            <p:nvPr/>
          </p:nvSpPr>
          <p:spPr>
            <a:xfrm>
              <a:off x="-49435718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Ellipse 1347">
              <a:extLst>
                <a:ext uri="{FF2B5EF4-FFF2-40B4-BE49-F238E27FC236}">
                  <a16:creationId xmlns:a16="http://schemas.microsoft.com/office/drawing/2014/main" id="{1A30DDFD-49BF-0F05-5302-F2B5D5C2105E}"/>
                </a:ext>
              </a:extLst>
            </p:cNvPr>
            <p:cNvSpPr/>
            <p:nvPr/>
          </p:nvSpPr>
          <p:spPr>
            <a:xfrm>
              <a:off x="-49642674" y="-545740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Ellipse 1348">
              <a:extLst>
                <a:ext uri="{FF2B5EF4-FFF2-40B4-BE49-F238E27FC236}">
                  <a16:creationId xmlns:a16="http://schemas.microsoft.com/office/drawing/2014/main" id="{8C3C2B5F-B25D-E29F-BF0F-EE662B12F13B}"/>
                </a:ext>
              </a:extLst>
            </p:cNvPr>
            <p:cNvSpPr/>
            <p:nvPr/>
          </p:nvSpPr>
          <p:spPr>
            <a:xfrm>
              <a:off x="-48573334" y="-551750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Ellipse 1349">
              <a:extLst>
                <a:ext uri="{FF2B5EF4-FFF2-40B4-BE49-F238E27FC236}">
                  <a16:creationId xmlns:a16="http://schemas.microsoft.com/office/drawing/2014/main" id="{BE32E8C9-CD38-DFB2-8CEE-4578167306FD}"/>
                </a:ext>
              </a:extLst>
            </p:cNvPr>
            <p:cNvSpPr/>
            <p:nvPr/>
          </p:nvSpPr>
          <p:spPr>
            <a:xfrm>
              <a:off x="-49228762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Ellipse 1350">
              <a:extLst>
                <a:ext uri="{FF2B5EF4-FFF2-40B4-BE49-F238E27FC236}">
                  <a16:creationId xmlns:a16="http://schemas.microsoft.com/office/drawing/2014/main" id="{EB9E6A12-8214-EBE3-709F-874BA5B54DBC}"/>
                </a:ext>
              </a:extLst>
            </p:cNvPr>
            <p:cNvSpPr/>
            <p:nvPr/>
          </p:nvSpPr>
          <p:spPr>
            <a:xfrm>
              <a:off x="-49159642" y="-796515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Ellipse 1351">
              <a:extLst>
                <a:ext uri="{FF2B5EF4-FFF2-40B4-BE49-F238E27FC236}">
                  <a16:creationId xmlns:a16="http://schemas.microsoft.com/office/drawing/2014/main" id="{BF294D86-E299-FD8F-99D2-B06EA7C99C83}"/>
                </a:ext>
              </a:extLst>
            </p:cNvPr>
            <p:cNvSpPr/>
            <p:nvPr/>
          </p:nvSpPr>
          <p:spPr>
            <a:xfrm>
              <a:off x="-49401319" y="-551750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Ellipse 1352">
              <a:extLst>
                <a:ext uri="{FF2B5EF4-FFF2-40B4-BE49-F238E27FC236}">
                  <a16:creationId xmlns:a16="http://schemas.microsoft.com/office/drawing/2014/main" id="{FA61AAB8-FCFE-CE2D-303A-4075CB488AC8}"/>
                </a:ext>
              </a:extLst>
            </p:cNvPr>
            <p:cNvSpPr/>
            <p:nvPr/>
          </p:nvSpPr>
          <p:spPr>
            <a:xfrm>
              <a:off x="-49021725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Ellipse 1353">
              <a:extLst>
                <a:ext uri="{FF2B5EF4-FFF2-40B4-BE49-F238E27FC236}">
                  <a16:creationId xmlns:a16="http://schemas.microsoft.com/office/drawing/2014/main" id="{2552ED7E-1B88-16C5-588F-B47452B54948}"/>
                </a:ext>
              </a:extLst>
            </p:cNvPr>
            <p:cNvSpPr/>
            <p:nvPr/>
          </p:nvSpPr>
          <p:spPr>
            <a:xfrm>
              <a:off x="-49367243" y="-557679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Ellipse 1354">
              <a:extLst>
                <a:ext uri="{FF2B5EF4-FFF2-40B4-BE49-F238E27FC236}">
                  <a16:creationId xmlns:a16="http://schemas.microsoft.com/office/drawing/2014/main" id="{9FEE35E3-1BAD-A748-4AA9-B4F7B1F97A49}"/>
                </a:ext>
              </a:extLst>
            </p:cNvPr>
            <p:cNvSpPr/>
            <p:nvPr/>
          </p:nvSpPr>
          <p:spPr>
            <a:xfrm>
              <a:off x="-52505418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Ellipse 1355">
              <a:extLst>
                <a:ext uri="{FF2B5EF4-FFF2-40B4-BE49-F238E27FC236}">
                  <a16:creationId xmlns:a16="http://schemas.microsoft.com/office/drawing/2014/main" id="{50D1900B-EA3B-0973-F686-C2686CB49FA2}"/>
                </a:ext>
              </a:extLst>
            </p:cNvPr>
            <p:cNvSpPr/>
            <p:nvPr/>
          </p:nvSpPr>
          <p:spPr>
            <a:xfrm>
              <a:off x="-48814769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Ellipse 1356">
              <a:extLst>
                <a:ext uri="{FF2B5EF4-FFF2-40B4-BE49-F238E27FC236}">
                  <a16:creationId xmlns:a16="http://schemas.microsoft.com/office/drawing/2014/main" id="{52E15B0B-D15D-DD5A-AE8D-C15D53730491}"/>
                </a:ext>
              </a:extLst>
            </p:cNvPr>
            <p:cNvSpPr/>
            <p:nvPr/>
          </p:nvSpPr>
          <p:spPr>
            <a:xfrm>
              <a:off x="-51816236" y="-89816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Ellipse 1357">
              <a:extLst>
                <a:ext uri="{FF2B5EF4-FFF2-40B4-BE49-F238E27FC236}">
                  <a16:creationId xmlns:a16="http://schemas.microsoft.com/office/drawing/2014/main" id="{D068594F-5B0E-AA45-F239-6D629DAA6EF2}"/>
                </a:ext>
              </a:extLst>
            </p:cNvPr>
            <p:cNvSpPr/>
            <p:nvPr/>
          </p:nvSpPr>
          <p:spPr>
            <a:xfrm>
              <a:off x="-51539838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Ellipse 1358">
              <a:extLst>
                <a:ext uri="{FF2B5EF4-FFF2-40B4-BE49-F238E27FC236}">
                  <a16:creationId xmlns:a16="http://schemas.microsoft.com/office/drawing/2014/main" id="{B4CDBE40-4DA5-D956-64B2-0CD6F68B98A4}"/>
                </a:ext>
              </a:extLst>
            </p:cNvPr>
            <p:cNvSpPr/>
            <p:nvPr/>
          </p:nvSpPr>
          <p:spPr>
            <a:xfrm>
              <a:off x="-48607732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Ellipse 1359">
              <a:extLst>
                <a:ext uri="{FF2B5EF4-FFF2-40B4-BE49-F238E27FC236}">
                  <a16:creationId xmlns:a16="http://schemas.microsoft.com/office/drawing/2014/main" id="{E673FDD9-529F-3ED7-4825-B37F51F0A03A}"/>
                </a:ext>
              </a:extLst>
            </p:cNvPr>
            <p:cNvSpPr/>
            <p:nvPr/>
          </p:nvSpPr>
          <p:spPr>
            <a:xfrm>
              <a:off x="-51402243" y="-89816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Ellipse 1360">
              <a:extLst>
                <a:ext uri="{FF2B5EF4-FFF2-40B4-BE49-F238E27FC236}">
                  <a16:creationId xmlns:a16="http://schemas.microsoft.com/office/drawing/2014/main" id="{AE461466-D28A-FD20-6B22-FFECC5AAD0EE}"/>
                </a:ext>
              </a:extLst>
            </p:cNvPr>
            <p:cNvSpPr/>
            <p:nvPr/>
          </p:nvSpPr>
          <p:spPr>
            <a:xfrm>
              <a:off x="-48469896" y="-796515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Ellipse 1361">
              <a:extLst>
                <a:ext uri="{FF2B5EF4-FFF2-40B4-BE49-F238E27FC236}">
                  <a16:creationId xmlns:a16="http://schemas.microsoft.com/office/drawing/2014/main" id="{8B2AF715-20EA-4ED8-EC58-F09E0FC3AF5C}"/>
                </a:ext>
              </a:extLst>
            </p:cNvPr>
            <p:cNvSpPr/>
            <p:nvPr/>
          </p:nvSpPr>
          <p:spPr>
            <a:xfrm>
              <a:off x="-48400776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Ellipse 1362">
              <a:extLst>
                <a:ext uri="{FF2B5EF4-FFF2-40B4-BE49-F238E27FC236}">
                  <a16:creationId xmlns:a16="http://schemas.microsoft.com/office/drawing/2014/main" id="{4E4F616F-B236-6B7C-A531-04268E8FBA29}"/>
                </a:ext>
              </a:extLst>
            </p:cNvPr>
            <p:cNvSpPr/>
            <p:nvPr/>
          </p:nvSpPr>
          <p:spPr>
            <a:xfrm>
              <a:off x="-47848383" y="-569626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Ellipse 1363">
              <a:extLst>
                <a:ext uri="{FF2B5EF4-FFF2-40B4-BE49-F238E27FC236}">
                  <a16:creationId xmlns:a16="http://schemas.microsoft.com/office/drawing/2014/main" id="{38DED7EF-6C3C-15FB-94D2-FA476176CAA7}"/>
                </a:ext>
              </a:extLst>
            </p:cNvPr>
            <p:cNvSpPr/>
            <p:nvPr/>
          </p:nvSpPr>
          <p:spPr>
            <a:xfrm>
              <a:off x="-47917261" y="-56963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Ellipse 1364">
              <a:extLst>
                <a:ext uri="{FF2B5EF4-FFF2-40B4-BE49-F238E27FC236}">
                  <a16:creationId xmlns:a16="http://schemas.microsoft.com/office/drawing/2014/main" id="{BF51C963-301F-7BF8-28E7-012503DA5A90}"/>
                </a:ext>
              </a:extLst>
            </p:cNvPr>
            <p:cNvSpPr/>
            <p:nvPr/>
          </p:nvSpPr>
          <p:spPr>
            <a:xfrm>
              <a:off x="-48056306" y="-569626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Ellipse 1365">
              <a:extLst>
                <a:ext uri="{FF2B5EF4-FFF2-40B4-BE49-F238E27FC236}">
                  <a16:creationId xmlns:a16="http://schemas.microsoft.com/office/drawing/2014/main" id="{72B3A465-544E-4BD1-053B-E4C1D8443EFE}"/>
                </a:ext>
              </a:extLst>
            </p:cNvPr>
            <p:cNvSpPr/>
            <p:nvPr/>
          </p:nvSpPr>
          <p:spPr>
            <a:xfrm>
              <a:off x="-47986784" y="-79655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Ellipse 1366">
              <a:extLst>
                <a:ext uri="{FF2B5EF4-FFF2-40B4-BE49-F238E27FC236}">
                  <a16:creationId xmlns:a16="http://schemas.microsoft.com/office/drawing/2014/main" id="{17843574-9AFC-0635-1B4F-AE21ADB20FAF}"/>
                </a:ext>
              </a:extLst>
            </p:cNvPr>
            <p:cNvSpPr/>
            <p:nvPr/>
          </p:nvSpPr>
          <p:spPr>
            <a:xfrm>
              <a:off x="-47918147" y="-796523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Ellipse 1367">
              <a:extLst>
                <a:ext uri="{FF2B5EF4-FFF2-40B4-BE49-F238E27FC236}">
                  <a16:creationId xmlns:a16="http://schemas.microsoft.com/office/drawing/2014/main" id="{94DA513A-FF45-24B3-15DE-DCEF7E7C2131}"/>
                </a:ext>
              </a:extLst>
            </p:cNvPr>
            <p:cNvSpPr/>
            <p:nvPr/>
          </p:nvSpPr>
          <p:spPr>
            <a:xfrm>
              <a:off x="-51125845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Ellipse 1368">
              <a:extLst>
                <a:ext uri="{FF2B5EF4-FFF2-40B4-BE49-F238E27FC236}">
                  <a16:creationId xmlns:a16="http://schemas.microsoft.com/office/drawing/2014/main" id="{7C5029AB-EB76-AD9E-2F91-7A680DF6D131}"/>
                </a:ext>
              </a:extLst>
            </p:cNvPr>
            <p:cNvSpPr/>
            <p:nvPr/>
          </p:nvSpPr>
          <p:spPr>
            <a:xfrm>
              <a:off x="-47779747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Ellipse 1369">
              <a:extLst>
                <a:ext uri="{FF2B5EF4-FFF2-40B4-BE49-F238E27FC236}">
                  <a16:creationId xmlns:a16="http://schemas.microsoft.com/office/drawing/2014/main" id="{7511EBD0-DBEF-902D-7A66-DA5F74FA4583}"/>
                </a:ext>
              </a:extLst>
            </p:cNvPr>
            <p:cNvSpPr/>
            <p:nvPr/>
          </p:nvSpPr>
          <p:spPr>
            <a:xfrm>
              <a:off x="-46951762" y="-796587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Ellipse 1370">
              <a:extLst>
                <a:ext uri="{FF2B5EF4-FFF2-40B4-BE49-F238E27FC236}">
                  <a16:creationId xmlns:a16="http://schemas.microsoft.com/office/drawing/2014/main" id="{F79148FC-490C-CAAF-83F5-B036ED369452}"/>
                </a:ext>
              </a:extLst>
            </p:cNvPr>
            <p:cNvSpPr/>
            <p:nvPr/>
          </p:nvSpPr>
          <p:spPr>
            <a:xfrm>
              <a:off x="-50711853" y="-57554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Ellipse 1371">
              <a:extLst>
                <a:ext uri="{FF2B5EF4-FFF2-40B4-BE49-F238E27FC236}">
                  <a16:creationId xmlns:a16="http://schemas.microsoft.com/office/drawing/2014/main" id="{9D2C5C1B-6B0F-4453-C17C-A70E68D7202A}"/>
                </a:ext>
              </a:extLst>
            </p:cNvPr>
            <p:cNvSpPr/>
            <p:nvPr/>
          </p:nvSpPr>
          <p:spPr>
            <a:xfrm>
              <a:off x="-48055903" y="-58153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Ellipse 1372">
              <a:extLst>
                <a:ext uri="{FF2B5EF4-FFF2-40B4-BE49-F238E27FC236}">
                  <a16:creationId xmlns:a16="http://schemas.microsoft.com/office/drawing/2014/main" id="{EC2002E7-F8F2-8BE6-D851-85B6391111B3}"/>
                </a:ext>
              </a:extLst>
            </p:cNvPr>
            <p:cNvSpPr/>
            <p:nvPr/>
          </p:nvSpPr>
          <p:spPr>
            <a:xfrm>
              <a:off x="-53954272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Ellipse 1373">
              <a:extLst>
                <a:ext uri="{FF2B5EF4-FFF2-40B4-BE49-F238E27FC236}">
                  <a16:creationId xmlns:a16="http://schemas.microsoft.com/office/drawing/2014/main" id="{71F6DCC4-66C5-F8FD-8D73-7A8865D92AD5}"/>
                </a:ext>
              </a:extLst>
            </p:cNvPr>
            <p:cNvSpPr/>
            <p:nvPr/>
          </p:nvSpPr>
          <p:spPr>
            <a:xfrm>
              <a:off x="-50988251" y="-89816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Ellipse 1374">
              <a:extLst>
                <a:ext uri="{FF2B5EF4-FFF2-40B4-BE49-F238E27FC236}">
                  <a16:creationId xmlns:a16="http://schemas.microsoft.com/office/drawing/2014/main" id="{F319A798-781C-DF70-D74F-C469D7721A5B}"/>
                </a:ext>
              </a:extLst>
            </p:cNvPr>
            <p:cNvSpPr/>
            <p:nvPr/>
          </p:nvSpPr>
          <p:spPr>
            <a:xfrm>
              <a:off x="-52298784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Ellipse 1375">
              <a:extLst>
                <a:ext uri="{FF2B5EF4-FFF2-40B4-BE49-F238E27FC236}">
                  <a16:creationId xmlns:a16="http://schemas.microsoft.com/office/drawing/2014/main" id="{DD8BC4B0-9A9F-BFF6-2F33-E3796893F51C}"/>
                </a:ext>
              </a:extLst>
            </p:cNvPr>
            <p:cNvSpPr/>
            <p:nvPr/>
          </p:nvSpPr>
          <p:spPr>
            <a:xfrm>
              <a:off x="-53748202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Ellipse 1376">
              <a:extLst>
                <a:ext uri="{FF2B5EF4-FFF2-40B4-BE49-F238E27FC236}">
                  <a16:creationId xmlns:a16="http://schemas.microsoft.com/office/drawing/2014/main" id="{8B4C83D0-D613-7D76-2EAF-7217AB69F833}"/>
                </a:ext>
              </a:extLst>
            </p:cNvPr>
            <p:cNvSpPr/>
            <p:nvPr/>
          </p:nvSpPr>
          <p:spPr>
            <a:xfrm>
              <a:off x="-49159642" y="-58153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Ellipse 1377">
              <a:extLst>
                <a:ext uri="{FF2B5EF4-FFF2-40B4-BE49-F238E27FC236}">
                  <a16:creationId xmlns:a16="http://schemas.microsoft.com/office/drawing/2014/main" id="{2F713C91-8686-17C6-9B50-00CBD5F24E0F}"/>
                </a:ext>
              </a:extLst>
            </p:cNvPr>
            <p:cNvSpPr/>
            <p:nvPr/>
          </p:nvSpPr>
          <p:spPr>
            <a:xfrm>
              <a:off x="-49573635" y="-581533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Ellipse 1378">
              <a:extLst>
                <a:ext uri="{FF2B5EF4-FFF2-40B4-BE49-F238E27FC236}">
                  <a16:creationId xmlns:a16="http://schemas.microsoft.com/office/drawing/2014/main" id="{A9D1EB04-9F8E-A1AB-FF32-9C38F41828CD}"/>
                </a:ext>
              </a:extLst>
            </p:cNvPr>
            <p:cNvSpPr/>
            <p:nvPr/>
          </p:nvSpPr>
          <p:spPr>
            <a:xfrm>
              <a:off x="-53540279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Ellipse 1379">
              <a:extLst>
                <a:ext uri="{FF2B5EF4-FFF2-40B4-BE49-F238E27FC236}">
                  <a16:creationId xmlns:a16="http://schemas.microsoft.com/office/drawing/2014/main" id="{0407FA93-16EE-6AD0-4B3F-A3ACCBE58FE1}"/>
                </a:ext>
              </a:extLst>
            </p:cNvPr>
            <p:cNvSpPr/>
            <p:nvPr/>
          </p:nvSpPr>
          <p:spPr>
            <a:xfrm>
              <a:off x="-52712777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Ellipse 1380">
              <a:extLst>
                <a:ext uri="{FF2B5EF4-FFF2-40B4-BE49-F238E27FC236}">
                  <a16:creationId xmlns:a16="http://schemas.microsoft.com/office/drawing/2014/main" id="{824790C3-8A78-3089-E7AD-537957854FFA}"/>
                </a:ext>
              </a:extLst>
            </p:cNvPr>
            <p:cNvSpPr/>
            <p:nvPr/>
          </p:nvSpPr>
          <p:spPr>
            <a:xfrm>
              <a:off x="-49125163" y="-58752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Ellipse 1381">
              <a:extLst>
                <a:ext uri="{FF2B5EF4-FFF2-40B4-BE49-F238E27FC236}">
                  <a16:creationId xmlns:a16="http://schemas.microsoft.com/office/drawing/2014/main" id="{7F4DC806-CC5A-F108-7253-39DFFBB9BF9D}"/>
                </a:ext>
              </a:extLst>
            </p:cNvPr>
            <p:cNvSpPr/>
            <p:nvPr/>
          </p:nvSpPr>
          <p:spPr>
            <a:xfrm>
              <a:off x="-53334209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Ellipse 1382">
              <a:extLst>
                <a:ext uri="{FF2B5EF4-FFF2-40B4-BE49-F238E27FC236}">
                  <a16:creationId xmlns:a16="http://schemas.microsoft.com/office/drawing/2014/main" id="{4AE1AF4F-080D-0E0B-3E3A-13D83B08C285}"/>
                </a:ext>
              </a:extLst>
            </p:cNvPr>
            <p:cNvSpPr/>
            <p:nvPr/>
          </p:nvSpPr>
          <p:spPr>
            <a:xfrm>
              <a:off x="-53265331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Ellipse 1383">
              <a:extLst>
                <a:ext uri="{FF2B5EF4-FFF2-40B4-BE49-F238E27FC236}">
                  <a16:creationId xmlns:a16="http://schemas.microsoft.com/office/drawing/2014/main" id="{65DB7987-2577-D31E-AD1B-8DACBA3FD9A8}"/>
                </a:ext>
              </a:extLst>
            </p:cNvPr>
            <p:cNvSpPr/>
            <p:nvPr/>
          </p:nvSpPr>
          <p:spPr>
            <a:xfrm>
              <a:off x="-49539156" y="-58752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Ellipse 1384">
              <a:extLst>
                <a:ext uri="{FF2B5EF4-FFF2-40B4-BE49-F238E27FC236}">
                  <a16:creationId xmlns:a16="http://schemas.microsoft.com/office/drawing/2014/main" id="{5E198BE8-74E8-297E-A44E-9293CA3D9288}"/>
                </a:ext>
              </a:extLst>
            </p:cNvPr>
            <p:cNvSpPr/>
            <p:nvPr/>
          </p:nvSpPr>
          <p:spPr>
            <a:xfrm>
              <a:off x="-53126286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Ellipse 1385">
              <a:extLst>
                <a:ext uri="{FF2B5EF4-FFF2-40B4-BE49-F238E27FC236}">
                  <a16:creationId xmlns:a16="http://schemas.microsoft.com/office/drawing/2014/main" id="{D1AE6D4C-0CF3-9E8C-CAE0-A199A5758D51}"/>
                </a:ext>
              </a:extLst>
            </p:cNvPr>
            <p:cNvSpPr/>
            <p:nvPr/>
          </p:nvSpPr>
          <p:spPr>
            <a:xfrm>
              <a:off x="-50781133" y="-58752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Ellipse 1386">
              <a:extLst>
                <a:ext uri="{FF2B5EF4-FFF2-40B4-BE49-F238E27FC236}">
                  <a16:creationId xmlns:a16="http://schemas.microsoft.com/office/drawing/2014/main" id="{613FEC3F-6C80-812A-AE58-8887C5EF3215}"/>
                </a:ext>
              </a:extLst>
            </p:cNvPr>
            <p:cNvSpPr/>
            <p:nvPr/>
          </p:nvSpPr>
          <p:spPr>
            <a:xfrm>
              <a:off x="-53126770" y="-80254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Ellipse 1387">
              <a:extLst>
                <a:ext uri="{FF2B5EF4-FFF2-40B4-BE49-F238E27FC236}">
                  <a16:creationId xmlns:a16="http://schemas.microsoft.com/office/drawing/2014/main" id="{9CEED9E7-D3FD-FC82-8AC1-C0A8939F7B21}"/>
                </a:ext>
              </a:extLst>
            </p:cNvPr>
            <p:cNvSpPr/>
            <p:nvPr/>
          </p:nvSpPr>
          <p:spPr>
            <a:xfrm>
              <a:off x="-52920216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Ellipse 1388">
              <a:extLst>
                <a:ext uri="{FF2B5EF4-FFF2-40B4-BE49-F238E27FC236}">
                  <a16:creationId xmlns:a16="http://schemas.microsoft.com/office/drawing/2014/main" id="{5DAA123D-A47F-916F-39BF-867C980A0CC2}"/>
                </a:ext>
              </a:extLst>
            </p:cNvPr>
            <p:cNvSpPr/>
            <p:nvPr/>
          </p:nvSpPr>
          <p:spPr>
            <a:xfrm>
              <a:off x="-52851338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Ellipse 1389">
              <a:extLst>
                <a:ext uri="{FF2B5EF4-FFF2-40B4-BE49-F238E27FC236}">
                  <a16:creationId xmlns:a16="http://schemas.microsoft.com/office/drawing/2014/main" id="{1E17AFD9-78A8-99A3-BDA8-121A7937B020}"/>
                </a:ext>
              </a:extLst>
            </p:cNvPr>
            <p:cNvSpPr/>
            <p:nvPr/>
          </p:nvSpPr>
          <p:spPr>
            <a:xfrm>
              <a:off x="-50781133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Ellipse 1390">
              <a:extLst>
                <a:ext uri="{FF2B5EF4-FFF2-40B4-BE49-F238E27FC236}">
                  <a16:creationId xmlns:a16="http://schemas.microsoft.com/office/drawing/2014/main" id="{C83BE515-7C07-ADE2-2311-5F872CE80FB0}"/>
                </a:ext>
              </a:extLst>
            </p:cNvPr>
            <p:cNvSpPr/>
            <p:nvPr/>
          </p:nvSpPr>
          <p:spPr>
            <a:xfrm>
              <a:off x="-52712374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Ellipse 1391">
              <a:extLst>
                <a:ext uri="{FF2B5EF4-FFF2-40B4-BE49-F238E27FC236}">
                  <a16:creationId xmlns:a16="http://schemas.microsoft.com/office/drawing/2014/main" id="{FE43ADFB-180F-5A02-3D71-3DEE36043A0A}"/>
                </a:ext>
              </a:extLst>
            </p:cNvPr>
            <p:cNvSpPr/>
            <p:nvPr/>
          </p:nvSpPr>
          <p:spPr>
            <a:xfrm>
              <a:off x="-48055903" y="-59354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Ellipse 1392">
              <a:extLst>
                <a:ext uri="{FF2B5EF4-FFF2-40B4-BE49-F238E27FC236}">
                  <a16:creationId xmlns:a16="http://schemas.microsoft.com/office/drawing/2014/main" id="{9840BD84-60E2-8426-DB58-40935CC2280A}"/>
                </a:ext>
              </a:extLst>
            </p:cNvPr>
            <p:cNvSpPr/>
            <p:nvPr/>
          </p:nvSpPr>
          <p:spPr>
            <a:xfrm>
              <a:off x="-49159642" y="-59354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Ellipse 1393">
              <a:extLst>
                <a:ext uri="{FF2B5EF4-FFF2-40B4-BE49-F238E27FC236}">
                  <a16:creationId xmlns:a16="http://schemas.microsoft.com/office/drawing/2014/main" id="{104DA545-974A-A37B-97E8-3E84A7376D36}"/>
                </a:ext>
              </a:extLst>
            </p:cNvPr>
            <p:cNvSpPr/>
            <p:nvPr/>
          </p:nvSpPr>
          <p:spPr>
            <a:xfrm>
              <a:off x="-52298382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Ellipse 1394">
              <a:extLst>
                <a:ext uri="{FF2B5EF4-FFF2-40B4-BE49-F238E27FC236}">
                  <a16:creationId xmlns:a16="http://schemas.microsoft.com/office/drawing/2014/main" id="{E36B7A7D-0BA0-5491-6E3D-9C23ED15AEF2}"/>
                </a:ext>
              </a:extLst>
            </p:cNvPr>
            <p:cNvSpPr/>
            <p:nvPr/>
          </p:nvSpPr>
          <p:spPr>
            <a:xfrm>
              <a:off x="-49539156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Ellipse 1395">
              <a:extLst>
                <a:ext uri="{FF2B5EF4-FFF2-40B4-BE49-F238E27FC236}">
                  <a16:creationId xmlns:a16="http://schemas.microsoft.com/office/drawing/2014/main" id="{F0A217E0-D3F1-00E7-FCB9-EA8B86D806EF}"/>
                </a:ext>
              </a:extLst>
            </p:cNvPr>
            <p:cNvSpPr/>
            <p:nvPr/>
          </p:nvSpPr>
          <p:spPr>
            <a:xfrm>
              <a:off x="-48090383" y="-89816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Ellipse 1396">
              <a:extLst>
                <a:ext uri="{FF2B5EF4-FFF2-40B4-BE49-F238E27FC236}">
                  <a16:creationId xmlns:a16="http://schemas.microsoft.com/office/drawing/2014/main" id="{64D0243C-E794-32B3-E4BC-C6EE8E154ED2}"/>
                </a:ext>
              </a:extLst>
            </p:cNvPr>
            <p:cNvSpPr/>
            <p:nvPr/>
          </p:nvSpPr>
          <p:spPr>
            <a:xfrm>
              <a:off x="-52092231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Ellipse 1397">
              <a:extLst>
                <a:ext uri="{FF2B5EF4-FFF2-40B4-BE49-F238E27FC236}">
                  <a16:creationId xmlns:a16="http://schemas.microsoft.com/office/drawing/2014/main" id="{A3F37235-DBAE-28EA-F6AD-BB43ED0D34B9}"/>
                </a:ext>
              </a:extLst>
            </p:cNvPr>
            <p:cNvSpPr/>
            <p:nvPr/>
          </p:nvSpPr>
          <p:spPr>
            <a:xfrm>
              <a:off x="-52023353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Ellipse 1398">
              <a:extLst>
                <a:ext uri="{FF2B5EF4-FFF2-40B4-BE49-F238E27FC236}">
                  <a16:creationId xmlns:a16="http://schemas.microsoft.com/office/drawing/2014/main" id="{10B10729-3020-05D5-ED76-2B09608446B3}"/>
                </a:ext>
              </a:extLst>
            </p:cNvPr>
            <p:cNvSpPr/>
            <p:nvPr/>
          </p:nvSpPr>
          <p:spPr>
            <a:xfrm>
              <a:off x="-47952546" y="-599482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Ellipse 1399">
              <a:extLst>
                <a:ext uri="{FF2B5EF4-FFF2-40B4-BE49-F238E27FC236}">
                  <a16:creationId xmlns:a16="http://schemas.microsoft.com/office/drawing/2014/main" id="{32DA72CD-557B-CC05-B956-CBDFEACEE1C7}"/>
                </a:ext>
              </a:extLst>
            </p:cNvPr>
            <p:cNvSpPr/>
            <p:nvPr/>
          </p:nvSpPr>
          <p:spPr>
            <a:xfrm>
              <a:off x="-51884389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Ellipse 1400">
              <a:extLst>
                <a:ext uri="{FF2B5EF4-FFF2-40B4-BE49-F238E27FC236}">
                  <a16:creationId xmlns:a16="http://schemas.microsoft.com/office/drawing/2014/main" id="{582A9708-4415-9363-1C61-9BD1D8EF9893}"/>
                </a:ext>
              </a:extLst>
            </p:cNvPr>
            <p:cNvSpPr/>
            <p:nvPr/>
          </p:nvSpPr>
          <p:spPr>
            <a:xfrm>
              <a:off x="-51815511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Ellipse 1401">
              <a:extLst>
                <a:ext uri="{FF2B5EF4-FFF2-40B4-BE49-F238E27FC236}">
                  <a16:creationId xmlns:a16="http://schemas.microsoft.com/office/drawing/2014/main" id="{C377B15F-8641-3EB4-EC0A-45C3A13E06A4}"/>
                </a:ext>
              </a:extLst>
            </p:cNvPr>
            <p:cNvSpPr/>
            <p:nvPr/>
          </p:nvSpPr>
          <p:spPr>
            <a:xfrm>
              <a:off x="-49262838" y="-599482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Ellipse 1402">
              <a:extLst>
                <a:ext uri="{FF2B5EF4-FFF2-40B4-BE49-F238E27FC236}">
                  <a16:creationId xmlns:a16="http://schemas.microsoft.com/office/drawing/2014/main" id="{81842FB4-BACF-7DC3-6A56-AA382EFE4114}"/>
                </a:ext>
              </a:extLst>
            </p:cNvPr>
            <p:cNvSpPr/>
            <p:nvPr/>
          </p:nvSpPr>
          <p:spPr>
            <a:xfrm>
              <a:off x="-47642072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Ellipse 1403">
              <a:extLst>
                <a:ext uri="{FF2B5EF4-FFF2-40B4-BE49-F238E27FC236}">
                  <a16:creationId xmlns:a16="http://schemas.microsoft.com/office/drawing/2014/main" id="{4AF7F4E7-8819-A710-67BC-163F58DED82E}"/>
                </a:ext>
              </a:extLst>
            </p:cNvPr>
            <p:cNvSpPr/>
            <p:nvPr/>
          </p:nvSpPr>
          <p:spPr>
            <a:xfrm>
              <a:off x="-51609360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Ellipse 1404">
              <a:extLst>
                <a:ext uri="{FF2B5EF4-FFF2-40B4-BE49-F238E27FC236}">
                  <a16:creationId xmlns:a16="http://schemas.microsoft.com/office/drawing/2014/main" id="{58F85C09-F098-FF7B-5F74-AA0160EB1320}"/>
                </a:ext>
              </a:extLst>
            </p:cNvPr>
            <p:cNvSpPr/>
            <p:nvPr/>
          </p:nvSpPr>
          <p:spPr>
            <a:xfrm>
              <a:off x="-50918809" y="-599482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Ellipse 1405">
              <a:extLst>
                <a:ext uri="{FF2B5EF4-FFF2-40B4-BE49-F238E27FC236}">
                  <a16:creationId xmlns:a16="http://schemas.microsoft.com/office/drawing/2014/main" id="{1B277DBA-3B21-4579-0124-9A14F3505876}"/>
                </a:ext>
              </a:extLst>
            </p:cNvPr>
            <p:cNvSpPr/>
            <p:nvPr/>
          </p:nvSpPr>
          <p:spPr>
            <a:xfrm>
              <a:off x="-51470396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Ellipse 1406">
              <a:extLst>
                <a:ext uri="{FF2B5EF4-FFF2-40B4-BE49-F238E27FC236}">
                  <a16:creationId xmlns:a16="http://schemas.microsoft.com/office/drawing/2014/main" id="{6BBBCED9-4F90-3D03-AD8A-F210F1592F88}"/>
                </a:ext>
              </a:extLst>
            </p:cNvPr>
            <p:cNvSpPr/>
            <p:nvPr/>
          </p:nvSpPr>
          <p:spPr>
            <a:xfrm>
              <a:off x="-51401518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Ellipse 1407">
              <a:extLst>
                <a:ext uri="{FF2B5EF4-FFF2-40B4-BE49-F238E27FC236}">
                  <a16:creationId xmlns:a16="http://schemas.microsoft.com/office/drawing/2014/main" id="{55F3F614-275C-E1F9-A02F-D746FDF1906C}"/>
                </a:ext>
              </a:extLst>
            </p:cNvPr>
            <p:cNvSpPr/>
            <p:nvPr/>
          </p:nvSpPr>
          <p:spPr>
            <a:xfrm>
              <a:off x="-48953169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Ellipse 1408">
              <a:extLst>
                <a:ext uri="{FF2B5EF4-FFF2-40B4-BE49-F238E27FC236}">
                  <a16:creationId xmlns:a16="http://schemas.microsoft.com/office/drawing/2014/main" id="{CB0F4F70-9797-5D22-2A9C-F329DF0B1998}"/>
                </a:ext>
              </a:extLst>
            </p:cNvPr>
            <p:cNvSpPr/>
            <p:nvPr/>
          </p:nvSpPr>
          <p:spPr>
            <a:xfrm>
              <a:off x="-47849189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Ellipse 1409">
              <a:extLst>
                <a:ext uri="{FF2B5EF4-FFF2-40B4-BE49-F238E27FC236}">
                  <a16:creationId xmlns:a16="http://schemas.microsoft.com/office/drawing/2014/main" id="{0A9DB6B7-1231-A179-B252-8D2E48627F1A}"/>
                </a:ext>
              </a:extLst>
            </p:cNvPr>
            <p:cNvSpPr/>
            <p:nvPr/>
          </p:nvSpPr>
          <p:spPr>
            <a:xfrm>
              <a:off x="-51195368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Ellipse 1410">
              <a:extLst>
                <a:ext uri="{FF2B5EF4-FFF2-40B4-BE49-F238E27FC236}">
                  <a16:creationId xmlns:a16="http://schemas.microsoft.com/office/drawing/2014/main" id="{8BCC0A31-727C-FAC3-7AE5-E9EDA9AE4EFB}"/>
                </a:ext>
              </a:extLst>
            </p:cNvPr>
            <p:cNvSpPr/>
            <p:nvPr/>
          </p:nvSpPr>
          <p:spPr>
            <a:xfrm>
              <a:off x="-47986703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Ellipse 1411">
              <a:extLst>
                <a:ext uri="{FF2B5EF4-FFF2-40B4-BE49-F238E27FC236}">
                  <a16:creationId xmlns:a16="http://schemas.microsoft.com/office/drawing/2014/main" id="{0586A1E3-3CF7-5FB9-3169-B87DD4D5DD29}"/>
                </a:ext>
              </a:extLst>
            </p:cNvPr>
            <p:cNvSpPr/>
            <p:nvPr/>
          </p:nvSpPr>
          <p:spPr>
            <a:xfrm>
              <a:off x="-51056404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Ellipse 1412">
              <a:extLst>
                <a:ext uri="{FF2B5EF4-FFF2-40B4-BE49-F238E27FC236}">
                  <a16:creationId xmlns:a16="http://schemas.microsoft.com/office/drawing/2014/main" id="{30D8C7AF-8295-7BC6-4445-0F64A4A8DECB}"/>
                </a:ext>
              </a:extLst>
            </p:cNvPr>
            <p:cNvSpPr/>
            <p:nvPr/>
          </p:nvSpPr>
          <p:spPr>
            <a:xfrm>
              <a:off x="-50987526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Ellipse 1413">
              <a:extLst>
                <a:ext uri="{FF2B5EF4-FFF2-40B4-BE49-F238E27FC236}">
                  <a16:creationId xmlns:a16="http://schemas.microsoft.com/office/drawing/2014/main" id="{D4F6A1BE-2E4C-9EED-BC1D-9790E2B14E69}"/>
                </a:ext>
              </a:extLst>
            </p:cNvPr>
            <p:cNvSpPr/>
            <p:nvPr/>
          </p:nvSpPr>
          <p:spPr>
            <a:xfrm>
              <a:off x="-47883185" y="-89814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Ellipse 1414">
              <a:extLst>
                <a:ext uri="{FF2B5EF4-FFF2-40B4-BE49-F238E27FC236}">
                  <a16:creationId xmlns:a16="http://schemas.microsoft.com/office/drawing/2014/main" id="{0B860139-1A41-CA80-4BE6-91745E78B5C9}"/>
                </a:ext>
              </a:extLst>
            </p:cNvPr>
            <p:cNvSpPr/>
            <p:nvPr/>
          </p:nvSpPr>
          <p:spPr>
            <a:xfrm>
              <a:off x="-49159239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Ellipse 1415">
              <a:extLst>
                <a:ext uri="{FF2B5EF4-FFF2-40B4-BE49-F238E27FC236}">
                  <a16:creationId xmlns:a16="http://schemas.microsoft.com/office/drawing/2014/main" id="{7CA7CBAB-7150-2956-83B6-806A7017B449}"/>
                </a:ext>
              </a:extLst>
            </p:cNvPr>
            <p:cNvSpPr/>
            <p:nvPr/>
          </p:nvSpPr>
          <p:spPr>
            <a:xfrm>
              <a:off x="-50781375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Ellipse 1416">
              <a:extLst>
                <a:ext uri="{FF2B5EF4-FFF2-40B4-BE49-F238E27FC236}">
                  <a16:creationId xmlns:a16="http://schemas.microsoft.com/office/drawing/2014/main" id="{328F1F04-F1D5-2E03-C51F-A1C1423952AB}"/>
                </a:ext>
              </a:extLst>
            </p:cNvPr>
            <p:cNvSpPr/>
            <p:nvPr/>
          </p:nvSpPr>
          <p:spPr>
            <a:xfrm>
              <a:off x="-48263182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Ellipse 1417">
              <a:extLst>
                <a:ext uri="{FF2B5EF4-FFF2-40B4-BE49-F238E27FC236}">
                  <a16:creationId xmlns:a16="http://schemas.microsoft.com/office/drawing/2014/main" id="{4079B87A-CD6E-676E-2361-9729323B18BB}"/>
                </a:ext>
              </a:extLst>
            </p:cNvPr>
            <p:cNvSpPr/>
            <p:nvPr/>
          </p:nvSpPr>
          <p:spPr>
            <a:xfrm>
              <a:off x="-50642411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Ellipse 1418">
              <a:extLst>
                <a:ext uri="{FF2B5EF4-FFF2-40B4-BE49-F238E27FC236}">
                  <a16:creationId xmlns:a16="http://schemas.microsoft.com/office/drawing/2014/main" id="{35DA4BAA-16C4-5147-05D8-AA91D16FDFE1}"/>
                </a:ext>
              </a:extLst>
            </p:cNvPr>
            <p:cNvSpPr/>
            <p:nvPr/>
          </p:nvSpPr>
          <p:spPr>
            <a:xfrm>
              <a:off x="-50573533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Ellipse 1419">
              <a:extLst>
                <a:ext uri="{FF2B5EF4-FFF2-40B4-BE49-F238E27FC236}">
                  <a16:creationId xmlns:a16="http://schemas.microsoft.com/office/drawing/2014/main" id="{CC9BB9F1-B499-1D00-01DB-1145D0178CA1}"/>
                </a:ext>
              </a:extLst>
            </p:cNvPr>
            <p:cNvSpPr/>
            <p:nvPr/>
          </p:nvSpPr>
          <p:spPr>
            <a:xfrm>
              <a:off x="-48400696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Ellipse 1420">
              <a:extLst>
                <a:ext uri="{FF2B5EF4-FFF2-40B4-BE49-F238E27FC236}">
                  <a16:creationId xmlns:a16="http://schemas.microsoft.com/office/drawing/2014/main" id="{042C15F0-61B7-6F2A-61AE-821EE76D0DAC}"/>
                </a:ext>
              </a:extLst>
            </p:cNvPr>
            <p:cNvSpPr/>
            <p:nvPr/>
          </p:nvSpPr>
          <p:spPr>
            <a:xfrm>
              <a:off x="-48538371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Ellipse 1421">
              <a:extLst>
                <a:ext uri="{FF2B5EF4-FFF2-40B4-BE49-F238E27FC236}">
                  <a16:creationId xmlns:a16="http://schemas.microsoft.com/office/drawing/2014/main" id="{FE53D1DD-F6BC-9F7B-EFDE-751E726F7318}"/>
                </a:ext>
              </a:extLst>
            </p:cNvPr>
            <p:cNvSpPr/>
            <p:nvPr/>
          </p:nvSpPr>
          <p:spPr>
            <a:xfrm>
              <a:off x="-50367382" y="-790642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Ellipse 1422">
              <a:extLst>
                <a:ext uri="{FF2B5EF4-FFF2-40B4-BE49-F238E27FC236}">
                  <a16:creationId xmlns:a16="http://schemas.microsoft.com/office/drawing/2014/main" id="{4F71B0D4-7038-05FD-0201-E779D0CD4DD8}"/>
                </a:ext>
              </a:extLst>
            </p:cNvPr>
            <p:cNvSpPr/>
            <p:nvPr/>
          </p:nvSpPr>
          <p:spPr>
            <a:xfrm>
              <a:off x="-49298284" y="-6054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Ellipse 1423">
              <a:extLst>
                <a:ext uri="{FF2B5EF4-FFF2-40B4-BE49-F238E27FC236}">
                  <a16:creationId xmlns:a16="http://schemas.microsoft.com/office/drawing/2014/main" id="{CF65F2C5-8245-6CB2-63B8-473EA4EB23E4}"/>
                </a:ext>
              </a:extLst>
            </p:cNvPr>
            <p:cNvSpPr/>
            <p:nvPr/>
          </p:nvSpPr>
          <p:spPr>
            <a:xfrm>
              <a:off x="-50228902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Ellipse 1424">
              <a:extLst>
                <a:ext uri="{FF2B5EF4-FFF2-40B4-BE49-F238E27FC236}">
                  <a16:creationId xmlns:a16="http://schemas.microsoft.com/office/drawing/2014/main" id="{00508854-A184-F543-F1A7-A23800949BF7}"/>
                </a:ext>
              </a:extLst>
            </p:cNvPr>
            <p:cNvSpPr/>
            <p:nvPr/>
          </p:nvSpPr>
          <p:spPr>
            <a:xfrm>
              <a:off x="-50159540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Ellipse 1425">
              <a:extLst>
                <a:ext uri="{FF2B5EF4-FFF2-40B4-BE49-F238E27FC236}">
                  <a16:creationId xmlns:a16="http://schemas.microsoft.com/office/drawing/2014/main" id="{A31814D0-0A00-37FC-1E26-E723DF1C9432}"/>
                </a:ext>
              </a:extLst>
            </p:cNvPr>
            <p:cNvSpPr/>
            <p:nvPr/>
          </p:nvSpPr>
          <p:spPr>
            <a:xfrm>
              <a:off x="-48677174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Ellipse 1426">
              <a:extLst>
                <a:ext uri="{FF2B5EF4-FFF2-40B4-BE49-F238E27FC236}">
                  <a16:creationId xmlns:a16="http://schemas.microsoft.com/office/drawing/2014/main" id="{71CF044A-7CE3-0736-C59C-C3B7719F18A8}"/>
                </a:ext>
              </a:extLst>
            </p:cNvPr>
            <p:cNvSpPr/>
            <p:nvPr/>
          </p:nvSpPr>
          <p:spPr>
            <a:xfrm>
              <a:off x="-48814689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Ellipse 1427">
              <a:extLst>
                <a:ext uri="{FF2B5EF4-FFF2-40B4-BE49-F238E27FC236}">
                  <a16:creationId xmlns:a16="http://schemas.microsoft.com/office/drawing/2014/main" id="{4AA921FA-9185-6A70-1E79-E4181C33BAD0}"/>
                </a:ext>
              </a:extLst>
            </p:cNvPr>
            <p:cNvSpPr/>
            <p:nvPr/>
          </p:nvSpPr>
          <p:spPr>
            <a:xfrm>
              <a:off x="-49367162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Ellipse 1428">
              <a:extLst>
                <a:ext uri="{FF2B5EF4-FFF2-40B4-BE49-F238E27FC236}">
                  <a16:creationId xmlns:a16="http://schemas.microsoft.com/office/drawing/2014/main" id="{A839C5C7-4891-F826-7F14-9FB2D9E74D97}"/>
                </a:ext>
              </a:extLst>
            </p:cNvPr>
            <p:cNvSpPr/>
            <p:nvPr/>
          </p:nvSpPr>
          <p:spPr>
            <a:xfrm>
              <a:off x="-48952364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Ellipse 1429">
              <a:extLst>
                <a:ext uri="{FF2B5EF4-FFF2-40B4-BE49-F238E27FC236}">
                  <a16:creationId xmlns:a16="http://schemas.microsoft.com/office/drawing/2014/main" id="{F936CC91-74D5-D91E-07CC-61B444C620C7}"/>
                </a:ext>
              </a:extLst>
            </p:cNvPr>
            <p:cNvSpPr/>
            <p:nvPr/>
          </p:nvSpPr>
          <p:spPr>
            <a:xfrm>
              <a:off x="-49814909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Ellipse 1430">
              <a:extLst>
                <a:ext uri="{FF2B5EF4-FFF2-40B4-BE49-F238E27FC236}">
                  <a16:creationId xmlns:a16="http://schemas.microsoft.com/office/drawing/2014/main" id="{A290854A-AA6C-2A6C-C5F2-D020EB9ABDC9}"/>
                </a:ext>
              </a:extLst>
            </p:cNvPr>
            <p:cNvSpPr/>
            <p:nvPr/>
          </p:nvSpPr>
          <p:spPr>
            <a:xfrm>
              <a:off x="-49745548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Ellipse 1431">
              <a:extLst>
                <a:ext uri="{FF2B5EF4-FFF2-40B4-BE49-F238E27FC236}">
                  <a16:creationId xmlns:a16="http://schemas.microsoft.com/office/drawing/2014/main" id="{BC1D0EF2-4B6B-67EA-9BCE-3EDB04D94502}"/>
                </a:ext>
              </a:extLst>
            </p:cNvPr>
            <p:cNvSpPr/>
            <p:nvPr/>
          </p:nvSpPr>
          <p:spPr>
            <a:xfrm>
              <a:off x="-49573232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Ellipse 1432">
              <a:extLst>
                <a:ext uri="{FF2B5EF4-FFF2-40B4-BE49-F238E27FC236}">
                  <a16:creationId xmlns:a16="http://schemas.microsoft.com/office/drawing/2014/main" id="{CF00D1B6-4E7A-640E-E503-0C8256AD5570}"/>
                </a:ext>
              </a:extLst>
            </p:cNvPr>
            <p:cNvSpPr/>
            <p:nvPr/>
          </p:nvSpPr>
          <p:spPr>
            <a:xfrm>
              <a:off x="-49091167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Ellipse 1433">
              <a:extLst>
                <a:ext uri="{FF2B5EF4-FFF2-40B4-BE49-F238E27FC236}">
                  <a16:creationId xmlns:a16="http://schemas.microsoft.com/office/drawing/2014/main" id="{17BA4E25-7270-063A-5154-A9435F3641EE}"/>
                </a:ext>
              </a:extLst>
            </p:cNvPr>
            <p:cNvSpPr/>
            <p:nvPr/>
          </p:nvSpPr>
          <p:spPr>
            <a:xfrm>
              <a:off x="-50953610" y="-605476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Ellipse 1434">
              <a:extLst>
                <a:ext uri="{FF2B5EF4-FFF2-40B4-BE49-F238E27FC236}">
                  <a16:creationId xmlns:a16="http://schemas.microsoft.com/office/drawing/2014/main" id="{236FE46C-DCE0-4D38-47B7-7DB2B30D6EF7}"/>
                </a:ext>
              </a:extLst>
            </p:cNvPr>
            <p:cNvSpPr/>
            <p:nvPr/>
          </p:nvSpPr>
          <p:spPr>
            <a:xfrm>
              <a:off x="-49228681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Ellipse 1435">
              <a:extLst>
                <a:ext uri="{FF2B5EF4-FFF2-40B4-BE49-F238E27FC236}">
                  <a16:creationId xmlns:a16="http://schemas.microsoft.com/office/drawing/2014/main" id="{E7AFBBF9-3E20-D7F2-83A1-242396CE02DA}"/>
                </a:ext>
              </a:extLst>
            </p:cNvPr>
            <p:cNvSpPr/>
            <p:nvPr/>
          </p:nvSpPr>
          <p:spPr>
            <a:xfrm>
              <a:off x="-49400916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Ellipse 1436">
              <a:extLst>
                <a:ext uri="{FF2B5EF4-FFF2-40B4-BE49-F238E27FC236}">
                  <a16:creationId xmlns:a16="http://schemas.microsoft.com/office/drawing/2014/main" id="{5B5BE064-1587-0F53-63FD-6897895C8594}"/>
                </a:ext>
              </a:extLst>
            </p:cNvPr>
            <p:cNvSpPr/>
            <p:nvPr/>
          </p:nvSpPr>
          <p:spPr>
            <a:xfrm>
              <a:off x="-49331555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Ellipse 1437">
              <a:extLst>
                <a:ext uri="{FF2B5EF4-FFF2-40B4-BE49-F238E27FC236}">
                  <a16:creationId xmlns:a16="http://schemas.microsoft.com/office/drawing/2014/main" id="{B2B1EF03-B00B-90DD-1277-D410687C6944}"/>
                </a:ext>
              </a:extLst>
            </p:cNvPr>
            <p:cNvSpPr/>
            <p:nvPr/>
          </p:nvSpPr>
          <p:spPr>
            <a:xfrm>
              <a:off x="-49366356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Ellipse 1438">
              <a:extLst>
                <a:ext uri="{FF2B5EF4-FFF2-40B4-BE49-F238E27FC236}">
                  <a16:creationId xmlns:a16="http://schemas.microsoft.com/office/drawing/2014/main" id="{C6971047-F7DE-C756-E39B-C44A6F430A44}"/>
                </a:ext>
              </a:extLst>
            </p:cNvPr>
            <p:cNvSpPr/>
            <p:nvPr/>
          </p:nvSpPr>
          <p:spPr>
            <a:xfrm>
              <a:off x="-51023133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Ellipse 1439">
              <a:extLst>
                <a:ext uri="{FF2B5EF4-FFF2-40B4-BE49-F238E27FC236}">
                  <a16:creationId xmlns:a16="http://schemas.microsoft.com/office/drawing/2014/main" id="{786675F1-378D-3216-AE36-068069748761}"/>
                </a:ext>
              </a:extLst>
            </p:cNvPr>
            <p:cNvSpPr/>
            <p:nvPr/>
          </p:nvSpPr>
          <p:spPr>
            <a:xfrm>
              <a:off x="-49126049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Ellipse 1440">
              <a:extLst>
                <a:ext uri="{FF2B5EF4-FFF2-40B4-BE49-F238E27FC236}">
                  <a16:creationId xmlns:a16="http://schemas.microsoft.com/office/drawing/2014/main" id="{3DB0B6D2-BE69-9805-FD68-848775867767}"/>
                </a:ext>
              </a:extLst>
            </p:cNvPr>
            <p:cNvSpPr/>
            <p:nvPr/>
          </p:nvSpPr>
          <p:spPr>
            <a:xfrm>
              <a:off x="-52884609" y="-605451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Ellipse 1441">
              <a:extLst>
                <a:ext uri="{FF2B5EF4-FFF2-40B4-BE49-F238E27FC236}">
                  <a16:creationId xmlns:a16="http://schemas.microsoft.com/office/drawing/2014/main" id="{EFC5EE59-FF43-EC55-1E1B-973F5A7144B3}"/>
                </a:ext>
              </a:extLst>
            </p:cNvPr>
            <p:cNvSpPr/>
            <p:nvPr/>
          </p:nvSpPr>
          <p:spPr>
            <a:xfrm>
              <a:off x="-48986924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Ellipse 1442">
              <a:extLst>
                <a:ext uri="{FF2B5EF4-FFF2-40B4-BE49-F238E27FC236}">
                  <a16:creationId xmlns:a16="http://schemas.microsoft.com/office/drawing/2014/main" id="{86BD735A-8C34-1D67-B41B-A0C08C066355}"/>
                </a:ext>
              </a:extLst>
            </p:cNvPr>
            <p:cNvSpPr/>
            <p:nvPr/>
          </p:nvSpPr>
          <p:spPr>
            <a:xfrm>
              <a:off x="-48917562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Ellipse 1443">
              <a:extLst>
                <a:ext uri="{FF2B5EF4-FFF2-40B4-BE49-F238E27FC236}">
                  <a16:creationId xmlns:a16="http://schemas.microsoft.com/office/drawing/2014/main" id="{3C467A1E-DB84-21A9-A3AA-C5DA7A38B029}"/>
                </a:ext>
              </a:extLst>
            </p:cNvPr>
            <p:cNvSpPr/>
            <p:nvPr/>
          </p:nvSpPr>
          <p:spPr>
            <a:xfrm>
              <a:off x="-49642674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Ellipse 1444">
              <a:extLst>
                <a:ext uri="{FF2B5EF4-FFF2-40B4-BE49-F238E27FC236}">
                  <a16:creationId xmlns:a16="http://schemas.microsoft.com/office/drawing/2014/main" id="{9E7EB9E1-8CEF-8ACA-01D3-5863D0BEF998}"/>
                </a:ext>
              </a:extLst>
            </p:cNvPr>
            <p:cNvSpPr/>
            <p:nvPr/>
          </p:nvSpPr>
          <p:spPr>
            <a:xfrm>
              <a:off x="-49780349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Ellipse 1445">
              <a:extLst>
                <a:ext uri="{FF2B5EF4-FFF2-40B4-BE49-F238E27FC236}">
                  <a16:creationId xmlns:a16="http://schemas.microsoft.com/office/drawing/2014/main" id="{113F5EFC-9B7C-AD22-70EB-48D13DAC3AFA}"/>
                </a:ext>
              </a:extLst>
            </p:cNvPr>
            <p:cNvSpPr/>
            <p:nvPr/>
          </p:nvSpPr>
          <p:spPr>
            <a:xfrm>
              <a:off x="-48712056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Ellipse 1446">
              <a:extLst>
                <a:ext uri="{FF2B5EF4-FFF2-40B4-BE49-F238E27FC236}">
                  <a16:creationId xmlns:a16="http://schemas.microsoft.com/office/drawing/2014/main" id="{B4A3D715-74B7-1C22-6096-BE80A7370E8B}"/>
                </a:ext>
              </a:extLst>
            </p:cNvPr>
            <p:cNvSpPr/>
            <p:nvPr/>
          </p:nvSpPr>
          <p:spPr>
            <a:xfrm>
              <a:off x="-48642534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Ellipse 1447">
              <a:extLst>
                <a:ext uri="{FF2B5EF4-FFF2-40B4-BE49-F238E27FC236}">
                  <a16:creationId xmlns:a16="http://schemas.microsoft.com/office/drawing/2014/main" id="{4CDFE836-F71F-EDED-8018-8BF08F745BAC}"/>
                </a:ext>
              </a:extLst>
            </p:cNvPr>
            <p:cNvSpPr/>
            <p:nvPr/>
          </p:nvSpPr>
          <p:spPr>
            <a:xfrm>
              <a:off x="-52953971" y="-605476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Ellipse 1448">
              <a:extLst>
                <a:ext uri="{FF2B5EF4-FFF2-40B4-BE49-F238E27FC236}">
                  <a16:creationId xmlns:a16="http://schemas.microsoft.com/office/drawing/2014/main" id="{23D44CF9-2DC8-690F-F447-98F23B24F46D}"/>
                </a:ext>
              </a:extLst>
            </p:cNvPr>
            <p:cNvSpPr/>
            <p:nvPr/>
          </p:nvSpPr>
          <p:spPr>
            <a:xfrm>
              <a:off x="-48503570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Ellipse 1449">
              <a:extLst>
                <a:ext uri="{FF2B5EF4-FFF2-40B4-BE49-F238E27FC236}">
                  <a16:creationId xmlns:a16="http://schemas.microsoft.com/office/drawing/2014/main" id="{964087AB-2718-9143-3D9F-6A6343190342}"/>
                </a:ext>
              </a:extLst>
            </p:cNvPr>
            <p:cNvSpPr/>
            <p:nvPr/>
          </p:nvSpPr>
          <p:spPr>
            <a:xfrm>
              <a:off x="-49331555" y="-61142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Ellipse 1450">
              <a:extLst>
                <a:ext uri="{FF2B5EF4-FFF2-40B4-BE49-F238E27FC236}">
                  <a16:creationId xmlns:a16="http://schemas.microsoft.com/office/drawing/2014/main" id="{BABDB98D-19A7-9241-C77C-3846AD5AF628}"/>
                </a:ext>
              </a:extLst>
            </p:cNvPr>
            <p:cNvSpPr/>
            <p:nvPr/>
          </p:nvSpPr>
          <p:spPr>
            <a:xfrm>
              <a:off x="-49987466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Ellipse 1451">
              <a:extLst>
                <a:ext uri="{FF2B5EF4-FFF2-40B4-BE49-F238E27FC236}">
                  <a16:creationId xmlns:a16="http://schemas.microsoft.com/office/drawing/2014/main" id="{409528D4-A296-6F3E-F65B-49539EA3D7A5}"/>
                </a:ext>
              </a:extLst>
            </p:cNvPr>
            <p:cNvSpPr/>
            <p:nvPr/>
          </p:nvSpPr>
          <p:spPr>
            <a:xfrm>
              <a:off x="-48298064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Ellipse 1452">
              <a:extLst>
                <a:ext uri="{FF2B5EF4-FFF2-40B4-BE49-F238E27FC236}">
                  <a16:creationId xmlns:a16="http://schemas.microsoft.com/office/drawing/2014/main" id="{3A2CDF50-0D3F-23EB-B06E-4612EC2F4DCA}"/>
                </a:ext>
              </a:extLst>
            </p:cNvPr>
            <p:cNvSpPr/>
            <p:nvPr/>
          </p:nvSpPr>
          <p:spPr>
            <a:xfrm>
              <a:off x="-50987526" y="-61142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Ellipse 1453">
              <a:extLst>
                <a:ext uri="{FF2B5EF4-FFF2-40B4-BE49-F238E27FC236}">
                  <a16:creationId xmlns:a16="http://schemas.microsoft.com/office/drawing/2014/main" id="{058217CF-3678-1AF5-0450-F0B247081EF0}"/>
                </a:ext>
              </a:extLst>
            </p:cNvPr>
            <p:cNvSpPr/>
            <p:nvPr/>
          </p:nvSpPr>
          <p:spPr>
            <a:xfrm>
              <a:off x="-47884071" y="-79063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Ellipse 1454">
              <a:extLst>
                <a:ext uri="{FF2B5EF4-FFF2-40B4-BE49-F238E27FC236}">
                  <a16:creationId xmlns:a16="http://schemas.microsoft.com/office/drawing/2014/main" id="{605F6C95-3E1D-9A90-EC08-ED1A1CB49337}"/>
                </a:ext>
              </a:extLst>
            </p:cNvPr>
            <p:cNvSpPr/>
            <p:nvPr/>
          </p:nvSpPr>
          <p:spPr>
            <a:xfrm>
              <a:off x="-47814549" y="-790594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Ellipse 1455">
              <a:extLst>
                <a:ext uri="{FF2B5EF4-FFF2-40B4-BE49-F238E27FC236}">
                  <a16:creationId xmlns:a16="http://schemas.microsoft.com/office/drawing/2014/main" id="{65191DC8-4DCF-C856-78D5-88426E9B7A94}"/>
                </a:ext>
              </a:extLst>
            </p:cNvPr>
            <p:cNvSpPr/>
            <p:nvPr/>
          </p:nvSpPr>
          <p:spPr>
            <a:xfrm>
              <a:off x="-50056666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Ellipse 1456">
              <a:extLst>
                <a:ext uri="{FF2B5EF4-FFF2-40B4-BE49-F238E27FC236}">
                  <a16:creationId xmlns:a16="http://schemas.microsoft.com/office/drawing/2014/main" id="{39CD2403-256B-B099-7FE6-E9F52256E3ED}"/>
                </a:ext>
              </a:extLst>
            </p:cNvPr>
            <p:cNvSpPr/>
            <p:nvPr/>
          </p:nvSpPr>
          <p:spPr>
            <a:xfrm>
              <a:off x="-50194261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Ellipse 1457">
              <a:extLst>
                <a:ext uri="{FF2B5EF4-FFF2-40B4-BE49-F238E27FC236}">
                  <a16:creationId xmlns:a16="http://schemas.microsoft.com/office/drawing/2014/main" id="{0B4F8FAA-B6D4-2AE9-4291-B555F993A564}"/>
                </a:ext>
              </a:extLst>
            </p:cNvPr>
            <p:cNvSpPr/>
            <p:nvPr/>
          </p:nvSpPr>
          <p:spPr>
            <a:xfrm>
              <a:off x="-49573635" y="-89215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Ellipse 1458">
              <a:extLst>
                <a:ext uri="{FF2B5EF4-FFF2-40B4-BE49-F238E27FC236}">
                  <a16:creationId xmlns:a16="http://schemas.microsoft.com/office/drawing/2014/main" id="{0D9AA11C-5CBE-2460-0ED7-6C49263592A9}"/>
                </a:ext>
              </a:extLst>
            </p:cNvPr>
            <p:cNvSpPr/>
            <p:nvPr/>
          </p:nvSpPr>
          <p:spPr>
            <a:xfrm>
              <a:off x="-48953250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Ellipse 1459">
              <a:extLst>
                <a:ext uri="{FF2B5EF4-FFF2-40B4-BE49-F238E27FC236}">
                  <a16:creationId xmlns:a16="http://schemas.microsoft.com/office/drawing/2014/main" id="{3B6142BB-E15D-E3AC-72D2-429700475499}"/>
                </a:ext>
              </a:extLst>
            </p:cNvPr>
            <p:cNvSpPr/>
            <p:nvPr/>
          </p:nvSpPr>
          <p:spPr>
            <a:xfrm>
              <a:off x="-50401459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Ellipse 1460">
              <a:extLst>
                <a:ext uri="{FF2B5EF4-FFF2-40B4-BE49-F238E27FC236}">
                  <a16:creationId xmlns:a16="http://schemas.microsoft.com/office/drawing/2014/main" id="{8011DF9D-1915-9F07-5D1D-1FEBD1E03408}"/>
                </a:ext>
              </a:extLst>
            </p:cNvPr>
            <p:cNvSpPr/>
            <p:nvPr/>
          </p:nvSpPr>
          <p:spPr>
            <a:xfrm>
              <a:off x="-50470659" y="-80854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Ellipse 1461">
              <a:extLst>
                <a:ext uri="{FF2B5EF4-FFF2-40B4-BE49-F238E27FC236}">
                  <a16:creationId xmlns:a16="http://schemas.microsoft.com/office/drawing/2014/main" id="{D6B6B8C4-7A30-CA5E-7215-18AD152546AA}"/>
                </a:ext>
              </a:extLst>
            </p:cNvPr>
            <p:cNvSpPr/>
            <p:nvPr/>
          </p:nvSpPr>
          <p:spPr>
            <a:xfrm>
              <a:off x="-53712595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Ellipse 1462">
              <a:extLst>
                <a:ext uri="{FF2B5EF4-FFF2-40B4-BE49-F238E27FC236}">
                  <a16:creationId xmlns:a16="http://schemas.microsoft.com/office/drawing/2014/main" id="{6905373F-AFA4-EF97-5338-936B83213445}"/>
                </a:ext>
              </a:extLst>
            </p:cNvPr>
            <p:cNvSpPr/>
            <p:nvPr/>
          </p:nvSpPr>
          <p:spPr>
            <a:xfrm>
              <a:off x="-50608254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Ellipse 1463">
              <a:extLst>
                <a:ext uri="{FF2B5EF4-FFF2-40B4-BE49-F238E27FC236}">
                  <a16:creationId xmlns:a16="http://schemas.microsoft.com/office/drawing/2014/main" id="{B73E5C9A-B1CC-7955-3E68-3213FE9B1C97}"/>
                </a:ext>
              </a:extLst>
            </p:cNvPr>
            <p:cNvSpPr/>
            <p:nvPr/>
          </p:nvSpPr>
          <p:spPr>
            <a:xfrm>
              <a:off x="-49090281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Ellipse 1464">
              <a:extLst>
                <a:ext uri="{FF2B5EF4-FFF2-40B4-BE49-F238E27FC236}">
                  <a16:creationId xmlns:a16="http://schemas.microsoft.com/office/drawing/2014/main" id="{BE31E6B8-A97E-977C-37F0-38BE6A146DE1}"/>
                </a:ext>
              </a:extLst>
            </p:cNvPr>
            <p:cNvSpPr/>
            <p:nvPr/>
          </p:nvSpPr>
          <p:spPr>
            <a:xfrm>
              <a:off x="-53506525" y="-784665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Ellipse 1465">
              <a:extLst>
                <a:ext uri="{FF2B5EF4-FFF2-40B4-BE49-F238E27FC236}">
                  <a16:creationId xmlns:a16="http://schemas.microsoft.com/office/drawing/2014/main" id="{02CA4BA8-0621-F8FB-22DB-6C180CB176F2}"/>
                </a:ext>
              </a:extLst>
            </p:cNvPr>
            <p:cNvSpPr/>
            <p:nvPr/>
          </p:nvSpPr>
          <p:spPr>
            <a:xfrm>
              <a:off x="-49367243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Ellipse 1466">
              <a:extLst>
                <a:ext uri="{FF2B5EF4-FFF2-40B4-BE49-F238E27FC236}">
                  <a16:creationId xmlns:a16="http://schemas.microsoft.com/office/drawing/2014/main" id="{24583CD3-EAA2-6467-E911-070DEDB31223}"/>
                </a:ext>
              </a:extLst>
            </p:cNvPr>
            <p:cNvSpPr/>
            <p:nvPr/>
          </p:nvSpPr>
          <p:spPr>
            <a:xfrm>
              <a:off x="-50815452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Ellipse 1467">
              <a:extLst>
                <a:ext uri="{FF2B5EF4-FFF2-40B4-BE49-F238E27FC236}">
                  <a16:creationId xmlns:a16="http://schemas.microsoft.com/office/drawing/2014/main" id="{B667AA4A-A95E-7C5D-6721-AFC8EBB51E1F}"/>
                </a:ext>
              </a:extLst>
            </p:cNvPr>
            <p:cNvSpPr/>
            <p:nvPr/>
          </p:nvSpPr>
          <p:spPr>
            <a:xfrm>
              <a:off x="-53298602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Ellipse 1468">
              <a:extLst>
                <a:ext uri="{FF2B5EF4-FFF2-40B4-BE49-F238E27FC236}">
                  <a16:creationId xmlns:a16="http://schemas.microsoft.com/office/drawing/2014/main" id="{E96D4874-1A83-7D3C-B17E-F72EC3A6080E}"/>
                </a:ext>
              </a:extLst>
            </p:cNvPr>
            <p:cNvSpPr/>
            <p:nvPr/>
          </p:nvSpPr>
          <p:spPr>
            <a:xfrm>
              <a:off x="-51022247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Ellipse 1469">
              <a:extLst>
                <a:ext uri="{FF2B5EF4-FFF2-40B4-BE49-F238E27FC236}">
                  <a16:creationId xmlns:a16="http://schemas.microsoft.com/office/drawing/2014/main" id="{07C70715-45FB-7EF1-F275-06DAC2F8711F}"/>
                </a:ext>
              </a:extLst>
            </p:cNvPr>
            <p:cNvSpPr/>
            <p:nvPr/>
          </p:nvSpPr>
          <p:spPr>
            <a:xfrm>
              <a:off x="-49504273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Ellipse 1470">
              <a:extLst>
                <a:ext uri="{FF2B5EF4-FFF2-40B4-BE49-F238E27FC236}">
                  <a16:creationId xmlns:a16="http://schemas.microsoft.com/office/drawing/2014/main" id="{F2C2462E-119A-966D-0D75-2E3FDE1BEA37}"/>
                </a:ext>
              </a:extLst>
            </p:cNvPr>
            <p:cNvSpPr/>
            <p:nvPr/>
          </p:nvSpPr>
          <p:spPr>
            <a:xfrm>
              <a:off x="-50746251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Ellipse 1471">
              <a:extLst>
                <a:ext uri="{FF2B5EF4-FFF2-40B4-BE49-F238E27FC236}">
                  <a16:creationId xmlns:a16="http://schemas.microsoft.com/office/drawing/2014/main" id="{60F808CD-99ED-8F2F-8B13-466379A32D1B}"/>
                </a:ext>
              </a:extLst>
            </p:cNvPr>
            <p:cNvSpPr/>
            <p:nvPr/>
          </p:nvSpPr>
          <p:spPr>
            <a:xfrm>
              <a:off x="-48055903" y="-89215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Ellipse 1472">
              <a:extLst>
                <a:ext uri="{FF2B5EF4-FFF2-40B4-BE49-F238E27FC236}">
                  <a16:creationId xmlns:a16="http://schemas.microsoft.com/office/drawing/2014/main" id="{C9FB450B-40D5-F6C1-AF78-D9AA678C2DBB}"/>
                </a:ext>
              </a:extLst>
            </p:cNvPr>
            <p:cNvSpPr/>
            <p:nvPr/>
          </p:nvSpPr>
          <p:spPr>
            <a:xfrm>
              <a:off x="-51229444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Ellipse 1473">
              <a:extLst>
                <a:ext uri="{FF2B5EF4-FFF2-40B4-BE49-F238E27FC236}">
                  <a16:creationId xmlns:a16="http://schemas.microsoft.com/office/drawing/2014/main" id="{14002502-57EB-C375-2901-807BB8076A6D}"/>
                </a:ext>
              </a:extLst>
            </p:cNvPr>
            <p:cNvSpPr/>
            <p:nvPr/>
          </p:nvSpPr>
          <p:spPr>
            <a:xfrm>
              <a:off x="-52884609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Ellipse 1474">
              <a:extLst>
                <a:ext uri="{FF2B5EF4-FFF2-40B4-BE49-F238E27FC236}">
                  <a16:creationId xmlns:a16="http://schemas.microsoft.com/office/drawing/2014/main" id="{CE75F0EB-DC62-C602-F7B7-418F405A3D8C}"/>
                </a:ext>
              </a:extLst>
            </p:cNvPr>
            <p:cNvSpPr/>
            <p:nvPr/>
          </p:nvSpPr>
          <p:spPr>
            <a:xfrm>
              <a:off x="-51436239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Ellipse 1475">
              <a:extLst>
                <a:ext uri="{FF2B5EF4-FFF2-40B4-BE49-F238E27FC236}">
                  <a16:creationId xmlns:a16="http://schemas.microsoft.com/office/drawing/2014/main" id="{4E05ED5B-C7E4-C01C-CE69-82A8A0FE191B}"/>
                </a:ext>
              </a:extLst>
            </p:cNvPr>
            <p:cNvSpPr/>
            <p:nvPr/>
          </p:nvSpPr>
          <p:spPr>
            <a:xfrm>
              <a:off x="-50953288" y="-61735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Ellipse 1476">
              <a:extLst>
                <a:ext uri="{FF2B5EF4-FFF2-40B4-BE49-F238E27FC236}">
                  <a16:creationId xmlns:a16="http://schemas.microsoft.com/office/drawing/2014/main" id="{930E3BD7-1740-9A50-4F74-46D48533EB4C}"/>
                </a:ext>
              </a:extLst>
            </p:cNvPr>
            <p:cNvSpPr/>
            <p:nvPr/>
          </p:nvSpPr>
          <p:spPr>
            <a:xfrm>
              <a:off x="-51023213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Ellipse 1477">
              <a:extLst>
                <a:ext uri="{FF2B5EF4-FFF2-40B4-BE49-F238E27FC236}">
                  <a16:creationId xmlns:a16="http://schemas.microsoft.com/office/drawing/2014/main" id="{D956780E-FACD-E9B2-49CA-7BB7CD4FBBC8}"/>
                </a:ext>
              </a:extLst>
            </p:cNvPr>
            <p:cNvSpPr/>
            <p:nvPr/>
          </p:nvSpPr>
          <p:spPr>
            <a:xfrm>
              <a:off x="-52609259" y="-61735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Ellipse 1478">
              <a:extLst>
                <a:ext uri="{FF2B5EF4-FFF2-40B4-BE49-F238E27FC236}">
                  <a16:creationId xmlns:a16="http://schemas.microsoft.com/office/drawing/2014/main" id="{6B942CF3-BAE2-8455-CA71-AB19EBA73EBA}"/>
                </a:ext>
              </a:extLst>
            </p:cNvPr>
            <p:cNvSpPr/>
            <p:nvPr/>
          </p:nvSpPr>
          <p:spPr>
            <a:xfrm>
              <a:off x="-52679184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Ellipse 1479">
              <a:extLst>
                <a:ext uri="{FF2B5EF4-FFF2-40B4-BE49-F238E27FC236}">
                  <a16:creationId xmlns:a16="http://schemas.microsoft.com/office/drawing/2014/main" id="{508B57FD-E8E1-0879-EE20-7DD69A0F0793}"/>
                </a:ext>
              </a:extLst>
            </p:cNvPr>
            <p:cNvSpPr/>
            <p:nvPr/>
          </p:nvSpPr>
          <p:spPr>
            <a:xfrm>
              <a:off x="-51643437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Ellipse 1480">
              <a:extLst>
                <a:ext uri="{FF2B5EF4-FFF2-40B4-BE49-F238E27FC236}">
                  <a16:creationId xmlns:a16="http://schemas.microsoft.com/office/drawing/2014/main" id="{52972237-B7C4-FC89-072D-3001461CB19E}"/>
                </a:ext>
              </a:extLst>
            </p:cNvPr>
            <p:cNvSpPr/>
            <p:nvPr/>
          </p:nvSpPr>
          <p:spPr>
            <a:xfrm>
              <a:off x="-51850232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Ellipse 1481">
              <a:extLst>
                <a:ext uri="{FF2B5EF4-FFF2-40B4-BE49-F238E27FC236}">
                  <a16:creationId xmlns:a16="http://schemas.microsoft.com/office/drawing/2014/main" id="{20A7E738-F997-BA05-79EB-A9381B279338}"/>
                </a:ext>
              </a:extLst>
            </p:cNvPr>
            <p:cNvSpPr/>
            <p:nvPr/>
          </p:nvSpPr>
          <p:spPr>
            <a:xfrm>
              <a:off x="-52574779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3" name="Ellipse 1482">
              <a:extLst>
                <a:ext uri="{FF2B5EF4-FFF2-40B4-BE49-F238E27FC236}">
                  <a16:creationId xmlns:a16="http://schemas.microsoft.com/office/drawing/2014/main" id="{12071BAF-2856-016B-7A0C-1235FE44F2B7}"/>
                </a:ext>
              </a:extLst>
            </p:cNvPr>
            <p:cNvSpPr/>
            <p:nvPr/>
          </p:nvSpPr>
          <p:spPr>
            <a:xfrm>
              <a:off x="-52884529" y="-61739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Ellipse 1483">
              <a:extLst>
                <a:ext uri="{FF2B5EF4-FFF2-40B4-BE49-F238E27FC236}">
                  <a16:creationId xmlns:a16="http://schemas.microsoft.com/office/drawing/2014/main" id="{E2585589-95F9-24E1-8A77-CD7BF1F477DE}"/>
                </a:ext>
              </a:extLst>
            </p:cNvPr>
            <p:cNvSpPr/>
            <p:nvPr/>
          </p:nvSpPr>
          <p:spPr>
            <a:xfrm>
              <a:off x="-52954373" y="-61735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Ellipse 1484">
              <a:extLst>
                <a:ext uri="{FF2B5EF4-FFF2-40B4-BE49-F238E27FC236}">
                  <a16:creationId xmlns:a16="http://schemas.microsoft.com/office/drawing/2014/main" id="{89ED7EA9-D154-1D6A-6FE6-C08F9C950D52}"/>
                </a:ext>
              </a:extLst>
            </p:cNvPr>
            <p:cNvSpPr/>
            <p:nvPr/>
          </p:nvSpPr>
          <p:spPr>
            <a:xfrm>
              <a:off x="-53023251" y="-61735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Ellipse 1485">
              <a:extLst>
                <a:ext uri="{FF2B5EF4-FFF2-40B4-BE49-F238E27FC236}">
                  <a16:creationId xmlns:a16="http://schemas.microsoft.com/office/drawing/2014/main" id="{B2399008-FACA-67C7-7DCC-EA4CCC8990AE}"/>
                </a:ext>
              </a:extLst>
            </p:cNvPr>
            <p:cNvSpPr/>
            <p:nvPr/>
          </p:nvSpPr>
          <p:spPr>
            <a:xfrm>
              <a:off x="-52057430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Ellipse 1486">
              <a:extLst>
                <a:ext uri="{FF2B5EF4-FFF2-40B4-BE49-F238E27FC236}">
                  <a16:creationId xmlns:a16="http://schemas.microsoft.com/office/drawing/2014/main" id="{80F93593-8B9E-A7C8-CCEB-0B42D2DE31F7}"/>
                </a:ext>
              </a:extLst>
            </p:cNvPr>
            <p:cNvSpPr/>
            <p:nvPr/>
          </p:nvSpPr>
          <p:spPr>
            <a:xfrm>
              <a:off x="-52264225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Ellipse 1487">
              <a:extLst>
                <a:ext uri="{FF2B5EF4-FFF2-40B4-BE49-F238E27FC236}">
                  <a16:creationId xmlns:a16="http://schemas.microsoft.com/office/drawing/2014/main" id="{C2567AE7-8A7A-CE3E-0F79-20096CC81594}"/>
                </a:ext>
              </a:extLst>
            </p:cNvPr>
            <p:cNvSpPr/>
            <p:nvPr/>
          </p:nvSpPr>
          <p:spPr>
            <a:xfrm>
              <a:off x="-48159341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Ellipse 1488">
              <a:extLst>
                <a:ext uri="{FF2B5EF4-FFF2-40B4-BE49-F238E27FC236}">
                  <a16:creationId xmlns:a16="http://schemas.microsoft.com/office/drawing/2014/main" id="{E6A32888-3E2C-0FB2-9595-587611B20314}"/>
                </a:ext>
              </a:extLst>
            </p:cNvPr>
            <p:cNvSpPr/>
            <p:nvPr/>
          </p:nvSpPr>
          <p:spPr>
            <a:xfrm>
              <a:off x="-48228300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Ellipse 1489">
              <a:extLst>
                <a:ext uri="{FF2B5EF4-FFF2-40B4-BE49-F238E27FC236}">
                  <a16:creationId xmlns:a16="http://schemas.microsoft.com/office/drawing/2014/main" id="{AE686682-7141-A1D6-7EA5-7E1E5CA32B1D}"/>
                </a:ext>
              </a:extLst>
            </p:cNvPr>
            <p:cNvSpPr/>
            <p:nvPr/>
          </p:nvSpPr>
          <p:spPr>
            <a:xfrm>
              <a:off x="-52678217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Ellipse 1490">
              <a:extLst>
                <a:ext uri="{FF2B5EF4-FFF2-40B4-BE49-F238E27FC236}">
                  <a16:creationId xmlns:a16="http://schemas.microsoft.com/office/drawing/2014/main" id="{66B74897-AB41-0757-DE68-E515E8BE7F1A}"/>
                </a:ext>
              </a:extLst>
            </p:cNvPr>
            <p:cNvSpPr/>
            <p:nvPr/>
          </p:nvSpPr>
          <p:spPr>
            <a:xfrm>
              <a:off x="-51437125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Ellipse 1491">
              <a:extLst>
                <a:ext uri="{FF2B5EF4-FFF2-40B4-BE49-F238E27FC236}">
                  <a16:creationId xmlns:a16="http://schemas.microsoft.com/office/drawing/2014/main" id="{10B42684-ED4A-F4FE-96F1-002C46E69272}"/>
                </a:ext>
              </a:extLst>
            </p:cNvPr>
            <p:cNvSpPr/>
            <p:nvPr/>
          </p:nvSpPr>
          <p:spPr>
            <a:xfrm>
              <a:off x="-48987326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Ellipse 1492">
              <a:extLst>
                <a:ext uri="{FF2B5EF4-FFF2-40B4-BE49-F238E27FC236}">
                  <a16:creationId xmlns:a16="http://schemas.microsoft.com/office/drawing/2014/main" id="{159EE5CC-8843-313F-2992-465857DA7290}"/>
                </a:ext>
              </a:extLst>
            </p:cNvPr>
            <p:cNvSpPr/>
            <p:nvPr/>
          </p:nvSpPr>
          <p:spPr>
            <a:xfrm>
              <a:off x="-52885415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Ellipse 1493">
              <a:extLst>
                <a:ext uri="{FF2B5EF4-FFF2-40B4-BE49-F238E27FC236}">
                  <a16:creationId xmlns:a16="http://schemas.microsoft.com/office/drawing/2014/main" id="{4D249F4C-6DDA-2B37-0907-6CE3C64F17E0}"/>
                </a:ext>
              </a:extLst>
            </p:cNvPr>
            <p:cNvSpPr/>
            <p:nvPr/>
          </p:nvSpPr>
          <p:spPr>
            <a:xfrm>
              <a:off x="-49056285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Ellipse 1494">
              <a:extLst>
                <a:ext uri="{FF2B5EF4-FFF2-40B4-BE49-F238E27FC236}">
                  <a16:creationId xmlns:a16="http://schemas.microsoft.com/office/drawing/2014/main" id="{23ABA9E2-7ACF-2C52-D828-B93A6DC8BEF0}"/>
                </a:ext>
              </a:extLst>
            </p:cNvPr>
            <p:cNvSpPr/>
            <p:nvPr/>
          </p:nvSpPr>
          <p:spPr>
            <a:xfrm>
              <a:off x="-53092210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Ellipse 1495">
              <a:extLst>
                <a:ext uri="{FF2B5EF4-FFF2-40B4-BE49-F238E27FC236}">
                  <a16:creationId xmlns:a16="http://schemas.microsoft.com/office/drawing/2014/main" id="{BF09FEFE-74E2-55A9-FE48-017E1F35BEE9}"/>
                </a:ext>
              </a:extLst>
            </p:cNvPr>
            <p:cNvSpPr/>
            <p:nvPr/>
          </p:nvSpPr>
          <p:spPr>
            <a:xfrm>
              <a:off x="-53506202" y="-80853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Ellipse 1496">
              <a:extLst>
                <a:ext uri="{FF2B5EF4-FFF2-40B4-BE49-F238E27FC236}">
                  <a16:creationId xmlns:a16="http://schemas.microsoft.com/office/drawing/2014/main" id="{B2E7D94A-B9AE-8B36-67B0-FBABCC12A868}"/>
                </a:ext>
              </a:extLst>
            </p:cNvPr>
            <p:cNvSpPr/>
            <p:nvPr/>
          </p:nvSpPr>
          <p:spPr>
            <a:xfrm>
              <a:off x="-51023133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Ellipse 1497">
              <a:extLst>
                <a:ext uri="{FF2B5EF4-FFF2-40B4-BE49-F238E27FC236}">
                  <a16:creationId xmlns:a16="http://schemas.microsoft.com/office/drawing/2014/main" id="{9E882AAC-0AD8-78AC-D65F-A7E6B0425087}"/>
                </a:ext>
              </a:extLst>
            </p:cNvPr>
            <p:cNvSpPr/>
            <p:nvPr/>
          </p:nvSpPr>
          <p:spPr>
            <a:xfrm>
              <a:off x="-49401319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Ellipse 1498">
              <a:extLst>
                <a:ext uri="{FF2B5EF4-FFF2-40B4-BE49-F238E27FC236}">
                  <a16:creationId xmlns:a16="http://schemas.microsoft.com/office/drawing/2014/main" id="{B94028EB-4692-0415-37C8-8DE26D4801A0}"/>
                </a:ext>
              </a:extLst>
            </p:cNvPr>
            <p:cNvSpPr/>
            <p:nvPr/>
          </p:nvSpPr>
          <p:spPr>
            <a:xfrm>
              <a:off x="-49470278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Ellipse 1499">
              <a:extLst>
                <a:ext uri="{FF2B5EF4-FFF2-40B4-BE49-F238E27FC236}">
                  <a16:creationId xmlns:a16="http://schemas.microsoft.com/office/drawing/2014/main" id="{22F551BC-C85F-BBF7-AEAF-2372EE50A9B1}"/>
                </a:ext>
              </a:extLst>
            </p:cNvPr>
            <p:cNvSpPr/>
            <p:nvPr/>
          </p:nvSpPr>
          <p:spPr>
            <a:xfrm>
              <a:off x="-49815312" y="-62332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Ellipse 1500">
              <a:extLst>
                <a:ext uri="{FF2B5EF4-FFF2-40B4-BE49-F238E27FC236}">
                  <a16:creationId xmlns:a16="http://schemas.microsoft.com/office/drawing/2014/main" id="{CA3C03BF-902E-CF59-75C6-6585FCE83452}"/>
                </a:ext>
              </a:extLst>
            </p:cNvPr>
            <p:cNvSpPr/>
            <p:nvPr/>
          </p:nvSpPr>
          <p:spPr>
            <a:xfrm>
              <a:off x="-53713400" y="-80855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Ellipse 1501">
              <a:extLst>
                <a:ext uri="{FF2B5EF4-FFF2-40B4-BE49-F238E27FC236}">
                  <a16:creationId xmlns:a16="http://schemas.microsoft.com/office/drawing/2014/main" id="{80A1AA3C-AABC-188E-640F-DFF316CD9A0B}"/>
                </a:ext>
              </a:extLst>
            </p:cNvPr>
            <p:cNvSpPr/>
            <p:nvPr/>
          </p:nvSpPr>
          <p:spPr>
            <a:xfrm>
              <a:off x="-50780972" y="-62332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Ellipse 1502">
              <a:extLst>
                <a:ext uri="{FF2B5EF4-FFF2-40B4-BE49-F238E27FC236}">
                  <a16:creationId xmlns:a16="http://schemas.microsoft.com/office/drawing/2014/main" id="{A9F1B06B-8A55-0AED-FFA7-9D6338923013}"/>
                </a:ext>
              </a:extLst>
            </p:cNvPr>
            <p:cNvSpPr/>
            <p:nvPr/>
          </p:nvSpPr>
          <p:spPr>
            <a:xfrm>
              <a:off x="-50609140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Ellipse 1503">
              <a:extLst>
                <a:ext uri="{FF2B5EF4-FFF2-40B4-BE49-F238E27FC236}">
                  <a16:creationId xmlns:a16="http://schemas.microsoft.com/office/drawing/2014/main" id="{93965D1C-18C1-50E3-57E1-D2F42ED23DFE}"/>
                </a:ext>
              </a:extLst>
            </p:cNvPr>
            <p:cNvSpPr/>
            <p:nvPr/>
          </p:nvSpPr>
          <p:spPr>
            <a:xfrm>
              <a:off x="-50918809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Ellipse 1504">
              <a:extLst>
                <a:ext uri="{FF2B5EF4-FFF2-40B4-BE49-F238E27FC236}">
                  <a16:creationId xmlns:a16="http://schemas.microsoft.com/office/drawing/2014/main" id="{77CEDD5B-DC04-BA9C-00C0-F920C3594E11}"/>
                </a:ext>
              </a:extLst>
            </p:cNvPr>
            <p:cNvSpPr/>
            <p:nvPr/>
          </p:nvSpPr>
          <p:spPr>
            <a:xfrm>
              <a:off x="-52367823" y="-88616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Ellipse 1505">
              <a:extLst>
                <a:ext uri="{FF2B5EF4-FFF2-40B4-BE49-F238E27FC236}">
                  <a16:creationId xmlns:a16="http://schemas.microsoft.com/office/drawing/2014/main" id="{B5F2B930-74AB-BBD1-5189-F1BAF6EADD11}"/>
                </a:ext>
              </a:extLst>
            </p:cNvPr>
            <p:cNvSpPr/>
            <p:nvPr/>
          </p:nvSpPr>
          <p:spPr>
            <a:xfrm>
              <a:off x="-50401217" y="-784665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Ellipse 1506">
              <a:extLst>
                <a:ext uri="{FF2B5EF4-FFF2-40B4-BE49-F238E27FC236}">
                  <a16:creationId xmlns:a16="http://schemas.microsoft.com/office/drawing/2014/main" id="{B3880D3D-08AF-6106-F3AD-67B688340828}"/>
                </a:ext>
              </a:extLst>
            </p:cNvPr>
            <p:cNvSpPr/>
            <p:nvPr/>
          </p:nvSpPr>
          <p:spPr>
            <a:xfrm>
              <a:off x="-52574779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Ellipse 1507">
              <a:extLst>
                <a:ext uri="{FF2B5EF4-FFF2-40B4-BE49-F238E27FC236}">
                  <a16:creationId xmlns:a16="http://schemas.microsoft.com/office/drawing/2014/main" id="{4340AAC4-73FA-9FE1-C960-3CAB778631DF}"/>
                </a:ext>
              </a:extLst>
            </p:cNvPr>
            <p:cNvSpPr/>
            <p:nvPr/>
          </p:nvSpPr>
          <p:spPr>
            <a:xfrm>
              <a:off x="-52712777" y="-62332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Ellipse 1508">
              <a:extLst>
                <a:ext uri="{FF2B5EF4-FFF2-40B4-BE49-F238E27FC236}">
                  <a16:creationId xmlns:a16="http://schemas.microsoft.com/office/drawing/2014/main" id="{6A78CEDE-E482-4534-10D8-F62795FD2C58}"/>
                </a:ext>
              </a:extLst>
            </p:cNvPr>
            <p:cNvSpPr/>
            <p:nvPr/>
          </p:nvSpPr>
          <p:spPr>
            <a:xfrm>
              <a:off x="-50195147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Ellipse 1509">
              <a:extLst>
                <a:ext uri="{FF2B5EF4-FFF2-40B4-BE49-F238E27FC236}">
                  <a16:creationId xmlns:a16="http://schemas.microsoft.com/office/drawing/2014/main" id="{E5883672-83D0-BE91-8E22-CC670489ADAC}"/>
                </a:ext>
              </a:extLst>
            </p:cNvPr>
            <p:cNvSpPr/>
            <p:nvPr/>
          </p:nvSpPr>
          <p:spPr>
            <a:xfrm>
              <a:off x="-52298784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Ellipse 1510">
              <a:extLst>
                <a:ext uri="{FF2B5EF4-FFF2-40B4-BE49-F238E27FC236}">
                  <a16:creationId xmlns:a16="http://schemas.microsoft.com/office/drawing/2014/main" id="{4B599AFB-FB8E-CDD8-11D8-51CAFA75FABD}"/>
                </a:ext>
              </a:extLst>
            </p:cNvPr>
            <p:cNvSpPr/>
            <p:nvPr/>
          </p:nvSpPr>
          <p:spPr>
            <a:xfrm>
              <a:off x="-52988772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Ellipse 1511">
              <a:extLst>
                <a:ext uri="{FF2B5EF4-FFF2-40B4-BE49-F238E27FC236}">
                  <a16:creationId xmlns:a16="http://schemas.microsoft.com/office/drawing/2014/main" id="{224D151F-78AD-F2E3-0818-917D5BE764F2}"/>
                </a:ext>
              </a:extLst>
            </p:cNvPr>
            <p:cNvSpPr/>
            <p:nvPr/>
          </p:nvSpPr>
          <p:spPr>
            <a:xfrm>
              <a:off x="-52160787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Ellipse 1512">
              <a:extLst>
                <a:ext uri="{FF2B5EF4-FFF2-40B4-BE49-F238E27FC236}">
                  <a16:creationId xmlns:a16="http://schemas.microsoft.com/office/drawing/2014/main" id="{D1666CE1-2A34-A629-EC62-4410B2F89CC8}"/>
                </a:ext>
              </a:extLst>
            </p:cNvPr>
            <p:cNvSpPr/>
            <p:nvPr/>
          </p:nvSpPr>
          <p:spPr>
            <a:xfrm>
              <a:off x="-49228681" y="-629321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Ellipse 1513">
              <a:extLst>
                <a:ext uri="{FF2B5EF4-FFF2-40B4-BE49-F238E27FC236}">
                  <a16:creationId xmlns:a16="http://schemas.microsoft.com/office/drawing/2014/main" id="{0FE18909-77A3-0D99-647D-3E939A626FDB}"/>
                </a:ext>
              </a:extLst>
            </p:cNvPr>
            <p:cNvSpPr/>
            <p:nvPr/>
          </p:nvSpPr>
          <p:spPr>
            <a:xfrm>
              <a:off x="-52022950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Ellipse 1514">
              <a:extLst>
                <a:ext uri="{FF2B5EF4-FFF2-40B4-BE49-F238E27FC236}">
                  <a16:creationId xmlns:a16="http://schemas.microsoft.com/office/drawing/2014/main" id="{70B78CD9-10B1-D634-6584-EF3E83D551C2}"/>
                </a:ext>
              </a:extLst>
            </p:cNvPr>
            <p:cNvSpPr/>
            <p:nvPr/>
          </p:nvSpPr>
          <p:spPr>
            <a:xfrm>
              <a:off x="-49781155" y="-784673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Ellipse 1515">
              <a:extLst>
                <a:ext uri="{FF2B5EF4-FFF2-40B4-BE49-F238E27FC236}">
                  <a16:creationId xmlns:a16="http://schemas.microsoft.com/office/drawing/2014/main" id="{C3DD73D7-2781-F690-DCB0-1F34AF3F1A65}"/>
                </a:ext>
              </a:extLst>
            </p:cNvPr>
            <p:cNvSpPr/>
            <p:nvPr/>
          </p:nvSpPr>
          <p:spPr>
            <a:xfrm>
              <a:off x="-49642674" y="-629321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Ellipse 1516">
              <a:extLst>
                <a:ext uri="{FF2B5EF4-FFF2-40B4-BE49-F238E27FC236}">
                  <a16:creationId xmlns:a16="http://schemas.microsoft.com/office/drawing/2014/main" id="{6DD690EA-5E37-C56C-46E6-36DD1E07C970}"/>
                </a:ext>
              </a:extLst>
            </p:cNvPr>
            <p:cNvSpPr/>
            <p:nvPr/>
          </p:nvSpPr>
          <p:spPr>
            <a:xfrm>
              <a:off x="-51953831" y="-88616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Ellipse 1517">
              <a:extLst>
                <a:ext uri="{FF2B5EF4-FFF2-40B4-BE49-F238E27FC236}">
                  <a16:creationId xmlns:a16="http://schemas.microsoft.com/office/drawing/2014/main" id="{0A710540-CA23-1F2C-B8EA-4FB1FAA9E86C}"/>
                </a:ext>
              </a:extLst>
            </p:cNvPr>
            <p:cNvSpPr/>
            <p:nvPr/>
          </p:nvSpPr>
          <p:spPr>
            <a:xfrm>
              <a:off x="-50815452" y="-62933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Ellipse 1518">
              <a:extLst>
                <a:ext uri="{FF2B5EF4-FFF2-40B4-BE49-F238E27FC236}">
                  <a16:creationId xmlns:a16="http://schemas.microsoft.com/office/drawing/2014/main" id="{C95F835D-2A02-58EC-596D-780C5FB9C030}"/>
                </a:ext>
              </a:extLst>
            </p:cNvPr>
            <p:cNvSpPr/>
            <p:nvPr/>
          </p:nvSpPr>
          <p:spPr>
            <a:xfrm>
              <a:off x="-51884792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Ellipse 1519">
              <a:extLst>
                <a:ext uri="{FF2B5EF4-FFF2-40B4-BE49-F238E27FC236}">
                  <a16:creationId xmlns:a16="http://schemas.microsoft.com/office/drawing/2014/main" id="{729F5ED5-E872-84E0-2481-52F650531263}"/>
                </a:ext>
              </a:extLst>
            </p:cNvPr>
            <p:cNvSpPr/>
            <p:nvPr/>
          </p:nvSpPr>
          <p:spPr>
            <a:xfrm>
              <a:off x="-49435718" y="-784632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Ellipse 1520">
              <a:extLst>
                <a:ext uri="{FF2B5EF4-FFF2-40B4-BE49-F238E27FC236}">
                  <a16:creationId xmlns:a16="http://schemas.microsoft.com/office/drawing/2014/main" id="{F5CBD09C-6E5C-A4D1-4810-06372714D15A}"/>
                </a:ext>
              </a:extLst>
            </p:cNvPr>
            <p:cNvSpPr/>
            <p:nvPr/>
          </p:nvSpPr>
          <p:spPr>
            <a:xfrm>
              <a:off x="-51022247" y="-629321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Ellipse 1521">
              <a:extLst>
                <a:ext uri="{FF2B5EF4-FFF2-40B4-BE49-F238E27FC236}">
                  <a16:creationId xmlns:a16="http://schemas.microsoft.com/office/drawing/2014/main" id="{F4117989-63E9-B480-59C9-2E0BF4B4866C}"/>
                </a:ext>
              </a:extLst>
            </p:cNvPr>
            <p:cNvSpPr/>
            <p:nvPr/>
          </p:nvSpPr>
          <p:spPr>
            <a:xfrm>
              <a:off x="-52471422" y="-62933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Ellipse 1522">
              <a:extLst>
                <a:ext uri="{FF2B5EF4-FFF2-40B4-BE49-F238E27FC236}">
                  <a16:creationId xmlns:a16="http://schemas.microsoft.com/office/drawing/2014/main" id="{962674F6-2F8A-2681-3CD0-BA0D0F95640C}"/>
                </a:ext>
              </a:extLst>
            </p:cNvPr>
            <p:cNvSpPr/>
            <p:nvPr/>
          </p:nvSpPr>
          <p:spPr>
            <a:xfrm>
              <a:off x="-51746794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Ellipse 1523">
              <a:extLst>
                <a:ext uri="{FF2B5EF4-FFF2-40B4-BE49-F238E27FC236}">
                  <a16:creationId xmlns:a16="http://schemas.microsoft.com/office/drawing/2014/main" id="{A73B8751-CBE5-0367-54C3-872F33A99147}"/>
                </a:ext>
              </a:extLst>
            </p:cNvPr>
            <p:cNvSpPr/>
            <p:nvPr/>
          </p:nvSpPr>
          <p:spPr>
            <a:xfrm>
              <a:off x="-52678217" y="-629321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Ellipse 1524">
              <a:extLst>
                <a:ext uri="{FF2B5EF4-FFF2-40B4-BE49-F238E27FC236}">
                  <a16:creationId xmlns:a16="http://schemas.microsoft.com/office/drawing/2014/main" id="{45B474CA-3326-6482-6511-94F7E7A0CF46}"/>
                </a:ext>
              </a:extLst>
            </p:cNvPr>
            <p:cNvSpPr/>
            <p:nvPr/>
          </p:nvSpPr>
          <p:spPr>
            <a:xfrm>
              <a:off x="-52885415" y="-62933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Ellipse 1525">
              <a:extLst>
                <a:ext uri="{FF2B5EF4-FFF2-40B4-BE49-F238E27FC236}">
                  <a16:creationId xmlns:a16="http://schemas.microsoft.com/office/drawing/2014/main" id="{9043BD35-58CC-A80B-D829-92605A01EA57}"/>
                </a:ext>
              </a:extLst>
            </p:cNvPr>
            <p:cNvSpPr/>
            <p:nvPr/>
          </p:nvSpPr>
          <p:spPr>
            <a:xfrm>
              <a:off x="-49021725" y="-784632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Ellipse 1526">
              <a:extLst>
                <a:ext uri="{FF2B5EF4-FFF2-40B4-BE49-F238E27FC236}">
                  <a16:creationId xmlns:a16="http://schemas.microsoft.com/office/drawing/2014/main" id="{38E186B9-23D1-53D2-F11C-A34316DBBC3D}"/>
                </a:ext>
              </a:extLst>
            </p:cNvPr>
            <p:cNvSpPr/>
            <p:nvPr/>
          </p:nvSpPr>
          <p:spPr>
            <a:xfrm>
              <a:off x="-51608958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Ellipse 1527">
              <a:extLst>
                <a:ext uri="{FF2B5EF4-FFF2-40B4-BE49-F238E27FC236}">
                  <a16:creationId xmlns:a16="http://schemas.microsoft.com/office/drawing/2014/main" id="{549CDDF6-1FD0-23F9-EB56-1CBBAE26E0F4}"/>
                </a:ext>
              </a:extLst>
            </p:cNvPr>
            <p:cNvSpPr/>
            <p:nvPr/>
          </p:nvSpPr>
          <p:spPr>
            <a:xfrm>
              <a:off x="-51539838" y="-88616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Ellipse 1528">
              <a:extLst>
                <a:ext uri="{FF2B5EF4-FFF2-40B4-BE49-F238E27FC236}">
                  <a16:creationId xmlns:a16="http://schemas.microsoft.com/office/drawing/2014/main" id="{5DD59590-8584-D378-9BD6-7DD4D86AC002}"/>
                </a:ext>
              </a:extLst>
            </p:cNvPr>
            <p:cNvSpPr/>
            <p:nvPr/>
          </p:nvSpPr>
          <p:spPr>
            <a:xfrm>
              <a:off x="-51332801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Ellipse 1529">
              <a:extLst>
                <a:ext uri="{FF2B5EF4-FFF2-40B4-BE49-F238E27FC236}">
                  <a16:creationId xmlns:a16="http://schemas.microsoft.com/office/drawing/2014/main" id="{AB648D4A-432D-51FC-F1AA-1AD7D5016823}"/>
                </a:ext>
              </a:extLst>
            </p:cNvPr>
            <p:cNvSpPr/>
            <p:nvPr/>
          </p:nvSpPr>
          <p:spPr>
            <a:xfrm>
              <a:off x="-51194965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Ellipse 1530">
              <a:extLst>
                <a:ext uri="{FF2B5EF4-FFF2-40B4-BE49-F238E27FC236}">
                  <a16:creationId xmlns:a16="http://schemas.microsoft.com/office/drawing/2014/main" id="{6FF4FC8E-FB5F-FDCE-A0FA-A45F31C60E38}"/>
                </a:ext>
              </a:extLst>
            </p:cNvPr>
            <p:cNvSpPr/>
            <p:nvPr/>
          </p:nvSpPr>
          <p:spPr>
            <a:xfrm>
              <a:off x="-51125845" y="-886162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Ellipse 1531">
              <a:extLst>
                <a:ext uri="{FF2B5EF4-FFF2-40B4-BE49-F238E27FC236}">
                  <a16:creationId xmlns:a16="http://schemas.microsoft.com/office/drawing/2014/main" id="{1ED8D12F-BE21-0F82-62A4-A3C42E472A52}"/>
                </a:ext>
              </a:extLst>
            </p:cNvPr>
            <p:cNvSpPr/>
            <p:nvPr/>
          </p:nvSpPr>
          <p:spPr>
            <a:xfrm>
              <a:off x="-48607732" y="-784632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Ellipse 1532">
              <a:extLst>
                <a:ext uri="{FF2B5EF4-FFF2-40B4-BE49-F238E27FC236}">
                  <a16:creationId xmlns:a16="http://schemas.microsoft.com/office/drawing/2014/main" id="{188CB814-2AA0-A361-2FEE-B79B500A36D7}"/>
                </a:ext>
              </a:extLst>
            </p:cNvPr>
            <p:cNvSpPr/>
            <p:nvPr/>
          </p:nvSpPr>
          <p:spPr>
            <a:xfrm>
              <a:off x="-50781133" y="-63534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Ellipse 1533">
              <a:extLst>
                <a:ext uri="{FF2B5EF4-FFF2-40B4-BE49-F238E27FC236}">
                  <a16:creationId xmlns:a16="http://schemas.microsoft.com/office/drawing/2014/main" id="{57C7DECB-7D72-0C87-6E69-78C4257C9757}"/>
                </a:ext>
              </a:extLst>
            </p:cNvPr>
            <p:cNvSpPr/>
            <p:nvPr/>
          </p:nvSpPr>
          <p:spPr>
            <a:xfrm>
              <a:off x="-51057290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Ellipse 1534">
              <a:extLst>
                <a:ext uri="{FF2B5EF4-FFF2-40B4-BE49-F238E27FC236}">
                  <a16:creationId xmlns:a16="http://schemas.microsoft.com/office/drawing/2014/main" id="{4F6F7C2F-DE0E-A685-D33C-B9A8EFEAD133}"/>
                </a:ext>
              </a:extLst>
            </p:cNvPr>
            <p:cNvSpPr/>
            <p:nvPr/>
          </p:nvSpPr>
          <p:spPr>
            <a:xfrm>
              <a:off x="-51125845" y="-63534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6" name="Ellipse 1535">
              <a:extLst>
                <a:ext uri="{FF2B5EF4-FFF2-40B4-BE49-F238E27FC236}">
                  <a16:creationId xmlns:a16="http://schemas.microsoft.com/office/drawing/2014/main" id="{3BACD05D-CA06-9989-B543-7CA0D39E59A6}"/>
                </a:ext>
              </a:extLst>
            </p:cNvPr>
            <p:cNvSpPr/>
            <p:nvPr/>
          </p:nvSpPr>
          <p:spPr>
            <a:xfrm>
              <a:off x="-52367743" y="-63534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7" name="Ellipse 1536">
              <a:extLst>
                <a:ext uri="{FF2B5EF4-FFF2-40B4-BE49-F238E27FC236}">
                  <a16:creationId xmlns:a16="http://schemas.microsoft.com/office/drawing/2014/main" id="{361AA687-A229-16AE-748B-DB9D9DFD3888}"/>
                </a:ext>
              </a:extLst>
            </p:cNvPr>
            <p:cNvSpPr/>
            <p:nvPr/>
          </p:nvSpPr>
          <p:spPr>
            <a:xfrm>
              <a:off x="-50918809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8" name="Ellipse 1537">
              <a:extLst>
                <a:ext uri="{FF2B5EF4-FFF2-40B4-BE49-F238E27FC236}">
                  <a16:creationId xmlns:a16="http://schemas.microsoft.com/office/drawing/2014/main" id="{CDE8E519-4932-7DF5-2DF3-7318A7EDC11C}"/>
                </a:ext>
              </a:extLst>
            </p:cNvPr>
            <p:cNvSpPr/>
            <p:nvPr/>
          </p:nvSpPr>
          <p:spPr>
            <a:xfrm>
              <a:off x="-52781735" y="-63534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9" name="Ellipse 1538">
              <a:extLst>
                <a:ext uri="{FF2B5EF4-FFF2-40B4-BE49-F238E27FC236}">
                  <a16:creationId xmlns:a16="http://schemas.microsoft.com/office/drawing/2014/main" id="{882FFF20-A49A-34D8-0A8D-E70D9F5EA2E2}"/>
                </a:ext>
              </a:extLst>
            </p:cNvPr>
            <p:cNvSpPr/>
            <p:nvPr/>
          </p:nvSpPr>
          <p:spPr>
            <a:xfrm>
              <a:off x="-50780972" y="-886122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0" name="Ellipse 1539">
              <a:extLst>
                <a:ext uri="{FF2B5EF4-FFF2-40B4-BE49-F238E27FC236}">
                  <a16:creationId xmlns:a16="http://schemas.microsoft.com/office/drawing/2014/main" id="{9AD6D123-5C01-1014-323B-86D732C0E289}"/>
                </a:ext>
              </a:extLst>
            </p:cNvPr>
            <p:cNvSpPr/>
            <p:nvPr/>
          </p:nvSpPr>
          <p:spPr>
            <a:xfrm>
              <a:off x="-53954272" y="-77871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1" name="Ellipse 1540">
              <a:extLst>
                <a:ext uri="{FF2B5EF4-FFF2-40B4-BE49-F238E27FC236}">
                  <a16:creationId xmlns:a16="http://schemas.microsoft.com/office/drawing/2014/main" id="{39F37385-24CB-1289-8A53-04E58F3F062B}"/>
                </a:ext>
              </a:extLst>
            </p:cNvPr>
            <p:cNvSpPr/>
            <p:nvPr/>
          </p:nvSpPr>
          <p:spPr>
            <a:xfrm>
              <a:off x="-53885394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2" name="Ellipse 1541">
              <a:extLst>
                <a:ext uri="{FF2B5EF4-FFF2-40B4-BE49-F238E27FC236}">
                  <a16:creationId xmlns:a16="http://schemas.microsoft.com/office/drawing/2014/main" id="{C059B4E2-E1AE-8A92-7EEC-8DBE2F59031D}"/>
                </a:ext>
              </a:extLst>
            </p:cNvPr>
            <p:cNvSpPr/>
            <p:nvPr/>
          </p:nvSpPr>
          <p:spPr>
            <a:xfrm>
              <a:off x="-48883889" y="-641365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3" name="Ellipse 1542">
              <a:extLst>
                <a:ext uri="{FF2B5EF4-FFF2-40B4-BE49-F238E27FC236}">
                  <a16:creationId xmlns:a16="http://schemas.microsoft.com/office/drawing/2014/main" id="{1286160E-B927-6128-2C81-C13D8ED0A344}"/>
                </a:ext>
              </a:extLst>
            </p:cNvPr>
            <p:cNvSpPr/>
            <p:nvPr/>
          </p:nvSpPr>
          <p:spPr>
            <a:xfrm>
              <a:off x="-53748282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4" name="Ellipse 1543">
              <a:extLst>
                <a:ext uri="{FF2B5EF4-FFF2-40B4-BE49-F238E27FC236}">
                  <a16:creationId xmlns:a16="http://schemas.microsoft.com/office/drawing/2014/main" id="{12660C20-B1FC-5351-0E1B-8D860592AC7F}"/>
                </a:ext>
              </a:extLst>
            </p:cNvPr>
            <p:cNvSpPr/>
            <p:nvPr/>
          </p:nvSpPr>
          <p:spPr>
            <a:xfrm>
              <a:off x="-53678357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5" name="Ellipse 1544">
              <a:extLst>
                <a:ext uri="{FF2B5EF4-FFF2-40B4-BE49-F238E27FC236}">
                  <a16:creationId xmlns:a16="http://schemas.microsoft.com/office/drawing/2014/main" id="{524F4C8A-5F06-CCCD-F9AC-D5E3B8813840}"/>
                </a:ext>
              </a:extLst>
            </p:cNvPr>
            <p:cNvSpPr/>
            <p:nvPr/>
          </p:nvSpPr>
          <p:spPr>
            <a:xfrm>
              <a:off x="-49159642" y="-641365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6" name="Ellipse 1545">
              <a:extLst>
                <a:ext uri="{FF2B5EF4-FFF2-40B4-BE49-F238E27FC236}">
                  <a16:creationId xmlns:a16="http://schemas.microsoft.com/office/drawing/2014/main" id="{A100FCDB-9A9C-45D6-835B-014A79F62D2C}"/>
                </a:ext>
              </a:extLst>
            </p:cNvPr>
            <p:cNvSpPr/>
            <p:nvPr/>
          </p:nvSpPr>
          <p:spPr>
            <a:xfrm>
              <a:off x="-53540279" y="-77871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7" name="Ellipse 1546">
              <a:extLst>
                <a:ext uri="{FF2B5EF4-FFF2-40B4-BE49-F238E27FC236}">
                  <a16:creationId xmlns:a16="http://schemas.microsoft.com/office/drawing/2014/main" id="{529B6D6A-966B-3348-2205-B2B8B764958E}"/>
                </a:ext>
              </a:extLst>
            </p:cNvPr>
            <p:cNvSpPr/>
            <p:nvPr/>
          </p:nvSpPr>
          <p:spPr>
            <a:xfrm>
              <a:off x="-53471401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8" name="Ellipse 1547">
              <a:extLst>
                <a:ext uri="{FF2B5EF4-FFF2-40B4-BE49-F238E27FC236}">
                  <a16:creationId xmlns:a16="http://schemas.microsoft.com/office/drawing/2014/main" id="{51B81773-8382-AB1C-0F1A-5F538819EFAB}"/>
                </a:ext>
              </a:extLst>
            </p:cNvPr>
            <p:cNvSpPr/>
            <p:nvPr/>
          </p:nvSpPr>
          <p:spPr>
            <a:xfrm>
              <a:off x="-50780972" y="-81455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9" name="Ellipse 1548">
              <a:extLst>
                <a:ext uri="{FF2B5EF4-FFF2-40B4-BE49-F238E27FC236}">
                  <a16:creationId xmlns:a16="http://schemas.microsoft.com/office/drawing/2014/main" id="{BEEF5C0A-2041-8473-4154-47FCABBB3D92}"/>
                </a:ext>
              </a:extLst>
            </p:cNvPr>
            <p:cNvSpPr/>
            <p:nvPr/>
          </p:nvSpPr>
          <p:spPr>
            <a:xfrm>
              <a:off x="-53334290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0" name="Ellipse 1549">
              <a:extLst>
                <a:ext uri="{FF2B5EF4-FFF2-40B4-BE49-F238E27FC236}">
                  <a16:creationId xmlns:a16="http://schemas.microsoft.com/office/drawing/2014/main" id="{0EAAB17F-E0B0-C01D-1956-6384D10AA14A}"/>
                </a:ext>
              </a:extLst>
            </p:cNvPr>
            <p:cNvSpPr/>
            <p:nvPr/>
          </p:nvSpPr>
          <p:spPr>
            <a:xfrm>
              <a:off x="-53264364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1" name="Ellipse 1550">
              <a:extLst>
                <a:ext uri="{FF2B5EF4-FFF2-40B4-BE49-F238E27FC236}">
                  <a16:creationId xmlns:a16="http://schemas.microsoft.com/office/drawing/2014/main" id="{AA21BD94-E54A-D86F-7E86-66C81711B2AA}"/>
                </a:ext>
              </a:extLst>
            </p:cNvPr>
            <p:cNvSpPr/>
            <p:nvPr/>
          </p:nvSpPr>
          <p:spPr>
            <a:xfrm>
              <a:off x="-50643297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2" name="Ellipse 1551">
              <a:extLst>
                <a:ext uri="{FF2B5EF4-FFF2-40B4-BE49-F238E27FC236}">
                  <a16:creationId xmlns:a16="http://schemas.microsoft.com/office/drawing/2014/main" id="{74CD9900-DC4E-AE4C-29BA-9F43B66A5B1B}"/>
                </a:ext>
              </a:extLst>
            </p:cNvPr>
            <p:cNvSpPr/>
            <p:nvPr/>
          </p:nvSpPr>
          <p:spPr>
            <a:xfrm>
              <a:off x="-49435718" y="-641276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3" name="Ellipse 1552">
              <a:extLst>
                <a:ext uri="{FF2B5EF4-FFF2-40B4-BE49-F238E27FC236}">
                  <a16:creationId xmlns:a16="http://schemas.microsoft.com/office/drawing/2014/main" id="{7C974CA9-DB89-0F49-A3BA-E157E4F8FB4C}"/>
                </a:ext>
              </a:extLst>
            </p:cNvPr>
            <p:cNvSpPr/>
            <p:nvPr/>
          </p:nvSpPr>
          <p:spPr>
            <a:xfrm>
              <a:off x="-53057408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4" name="Ellipse 1553">
              <a:extLst>
                <a:ext uri="{FF2B5EF4-FFF2-40B4-BE49-F238E27FC236}">
                  <a16:creationId xmlns:a16="http://schemas.microsoft.com/office/drawing/2014/main" id="{660704D1-5E52-79F5-EC77-9A4781F0A7DB}"/>
                </a:ext>
              </a:extLst>
            </p:cNvPr>
            <p:cNvSpPr/>
            <p:nvPr/>
          </p:nvSpPr>
          <p:spPr>
            <a:xfrm>
              <a:off x="-49573635" y="-641365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5" name="Ellipse 1554">
              <a:extLst>
                <a:ext uri="{FF2B5EF4-FFF2-40B4-BE49-F238E27FC236}">
                  <a16:creationId xmlns:a16="http://schemas.microsoft.com/office/drawing/2014/main" id="{3884E576-60C1-1DD4-4D4A-6CFCAEF3582B}"/>
                </a:ext>
              </a:extLst>
            </p:cNvPr>
            <p:cNvSpPr/>
            <p:nvPr/>
          </p:nvSpPr>
          <p:spPr>
            <a:xfrm>
              <a:off x="-52920297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6" name="Ellipse 1555">
              <a:extLst>
                <a:ext uri="{FF2B5EF4-FFF2-40B4-BE49-F238E27FC236}">
                  <a16:creationId xmlns:a16="http://schemas.microsoft.com/office/drawing/2014/main" id="{0B9DBC46-149E-B90F-912A-F2D790B19421}"/>
                </a:ext>
              </a:extLst>
            </p:cNvPr>
            <p:cNvSpPr/>
            <p:nvPr/>
          </p:nvSpPr>
          <p:spPr>
            <a:xfrm>
              <a:off x="-49711391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7" name="Ellipse 1556">
              <a:extLst>
                <a:ext uri="{FF2B5EF4-FFF2-40B4-BE49-F238E27FC236}">
                  <a16:creationId xmlns:a16="http://schemas.microsoft.com/office/drawing/2014/main" id="{E6D35E2C-C959-7930-08FB-3D78C1ADFD79}"/>
                </a:ext>
              </a:extLst>
            </p:cNvPr>
            <p:cNvSpPr/>
            <p:nvPr/>
          </p:nvSpPr>
          <p:spPr>
            <a:xfrm>
              <a:off x="-49849710" y="-641276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8" name="Ellipse 1557">
              <a:extLst>
                <a:ext uri="{FF2B5EF4-FFF2-40B4-BE49-F238E27FC236}">
                  <a16:creationId xmlns:a16="http://schemas.microsoft.com/office/drawing/2014/main" id="{497288EA-0CDE-267A-BCD1-418910248E03}"/>
                </a:ext>
              </a:extLst>
            </p:cNvPr>
            <p:cNvSpPr/>
            <p:nvPr/>
          </p:nvSpPr>
          <p:spPr>
            <a:xfrm>
              <a:off x="-50470417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9" name="Ellipse 1558">
              <a:extLst>
                <a:ext uri="{FF2B5EF4-FFF2-40B4-BE49-F238E27FC236}">
                  <a16:creationId xmlns:a16="http://schemas.microsoft.com/office/drawing/2014/main" id="{FCA2F23B-AB7D-95D5-EC43-7DAFE43465CD}"/>
                </a:ext>
              </a:extLst>
            </p:cNvPr>
            <p:cNvSpPr/>
            <p:nvPr/>
          </p:nvSpPr>
          <p:spPr>
            <a:xfrm>
              <a:off x="-50539376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0" name="Ellipse 1559">
              <a:extLst>
                <a:ext uri="{FF2B5EF4-FFF2-40B4-BE49-F238E27FC236}">
                  <a16:creationId xmlns:a16="http://schemas.microsoft.com/office/drawing/2014/main" id="{B2EA4013-A2A6-D4D7-7C19-88C4FAB15392}"/>
                </a:ext>
              </a:extLst>
            </p:cNvPr>
            <p:cNvSpPr/>
            <p:nvPr/>
          </p:nvSpPr>
          <p:spPr>
            <a:xfrm>
              <a:off x="-52229423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1" name="Ellipse 1560">
              <a:extLst>
                <a:ext uri="{FF2B5EF4-FFF2-40B4-BE49-F238E27FC236}">
                  <a16:creationId xmlns:a16="http://schemas.microsoft.com/office/drawing/2014/main" id="{58CA70A5-0C0F-89CC-F61B-BD5186711824}"/>
                </a:ext>
              </a:extLst>
            </p:cNvPr>
            <p:cNvSpPr/>
            <p:nvPr/>
          </p:nvSpPr>
          <p:spPr>
            <a:xfrm>
              <a:off x="-51194965" y="-81455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2" name="Ellipse 1561">
              <a:extLst>
                <a:ext uri="{FF2B5EF4-FFF2-40B4-BE49-F238E27FC236}">
                  <a16:creationId xmlns:a16="http://schemas.microsoft.com/office/drawing/2014/main" id="{6536D2E1-A7C7-62CF-A5FD-C7F5F3141E45}"/>
                </a:ext>
              </a:extLst>
            </p:cNvPr>
            <p:cNvSpPr/>
            <p:nvPr/>
          </p:nvSpPr>
          <p:spPr>
            <a:xfrm>
              <a:off x="-52092312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3" name="Ellipse 1562">
              <a:extLst>
                <a:ext uri="{FF2B5EF4-FFF2-40B4-BE49-F238E27FC236}">
                  <a16:creationId xmlns:a16="http://schemas.microsoft.com/office/drawing/2014/main" id="{7C5C1EC8-8705-5CEC-B117-2694A2F95750}"/>
                </a:ext>
              </a:extLst>
            </p:cNvPr>
            <p:cNvSpPr/>
            <p:nvPr/>
          </p:nvSpPr>
          <p:spPr>
            <a:xfrm>
              <a:off x="-50677696" y="-641276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4" name="Ellipse 1563">
              <a:extLst>
                <a:ext uri="{FF2B5EF4-FFF2-40B4-BE49-F238E27FC236}">
                  <a16:creationId xmlns:a16="http://schemas.microsoft.com/office/drawing/2014/main" id="{B6BCCFFB-C422-4F26-0862-11958DB021DB}"/>
                </a:ext>
              </a:extLst>
            </p:cNvPr>
            <p:cNvSpPr/>
            <p:nvPr/>
          </p:nvSpPr>
          <p:spPr>
            <a:xfrm>
              <a:off x="-50884410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5" name="Ellipse 1564">
              <a:extLst>
                <a:ext uri="{FF2B5EF4-FFF2-40B4-BE49-F238E27FC236}">
                  <a16:creationId xmlns:a16="http://schemas.microsoft.com/office/drawing/2014/main" id="{A8095939-7B43-1BA3-C26B-C1C26BA7F48D}"/>
                </a:ext>
              </a:extLst>
            </p:cNvPr>
            <p:cNvSpPr/>
            <p:nvPr/>
          </p:nvSpPr>
          <p:spPr>
            <a:xfrm>
              <a:off x="-50953369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6" name="Ellipse 1565">
              <a:extLst>
                <a:ext uri="{FF2B5EF4-FFF2-40B4-BE49-F238E27FC236}">
                  <a16:creationId xmlns:a16="http://schemas.microsoft.com/office/drawing/2014/main" id="{31EA6CB5-D8A7-B220-6CEB-F0C398F51F18}"/>
                </a:ext>
              </a:extLst>
            </p:cNvPr>
            <p:cNvSpPr/>
            <p:nvPr/>
          </p:nvSpPr>
          <p:spPr>
            <a:xfrm>
              <a:off x="-51815430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7" name="Ellipse 1566">
              <a:extLst>
                <a:ext uri="{FF2B5EF4-FFF2-40B4-BE49-F238E27FC236}">
                  <a16:creationId xmlns:a16="http://schemas.microsoft.com/office/drawing/2014/main" id="{6A230D24-A815-F9C3-B6CF-B4A830825BEC}"/>
                </a:ext>
              </a:extLst>
            </p:cNvPr>
            <p:cNvSpPr/>
            <p:nvPr/>
          </p:nvSpPr>
          <p:spPr>
            <a:xfrm>
              <a:off x="-52195347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8" name="Ellipse 1567">
              <a:extLst>
                <a:ext uri="{FF2B5EF4-FFF2-40B4-BE49-F238E27FC236}">
                  <a16:creationId xmlns:a16="http://schemas.microsoft.com/office/drawing/2014/main" id="{EE96869F-4A00-84BB-F3E0-6E366E28F1A9}"/>
                </a:ext>
              </a:extLst>
            </p:cNvPr>
            <p:cNvSpPr/>
            <p:nvPr/>
          </p:nvSpPr>
          <p:spPr>
            <a:xfrm>
              <a:off x="-51678319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9" name="Ellipse 1568">
              <a:extLst>
                <a:ext uri="{FF2B5EF4-FFF2-40B4-BE49-F238E27FC236}">
                  <a16:creationId xmlns:a16="http://schemas.microsoft.com/office/drawing/2014/main" id="{C52C85EB-CC2A-0D22-11E1-A037AF71FE3D}"/>
                </a:ext>
              </a:extLst>
            </p:cNvPr>
            <p:cNvSpPr/>
            <p:nvPr/>
          </p:nvSpPr>
          <p:spPr>
            <a:xfrm>
              <a:off x="-52540381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0" name="Ellipse 1569">
              <a:extLst>
                <a:ext uri="{FF2B5EF4-FFF2-40B4-BE49-F238E27FC236}">
                  <a16:creationId xmlns:a16="http://schemas.microsoft.com/office/drawing/2014/main" id="{1EFC89A5-4334-0B23-7895-A22F125AD82C}"/>
                </a:ext>
              </a:extLst>
            </p:cNvPr>
            <p:cNvSpPr/>
            <p:nvPr/>
          </p:nvSpPr>
          <p:spPr>
            <a:xfrm>
              <a:off x="-52609339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1" name="Ellipse 1570">
              <a:extLst>
                <a:ext uri="{FF2B5EF4-FFF2-40B4-BE49-F238E27FC236}">
                  <a16:creationId xmlns:a16="http://schemas.microsoft.com/office/drawing/2014/main" id="{78E5E89A-EC9B-C55B-8141-384A10E9AB4B}"/>
                </a:ext>
              </a:extLst>
            </p:cNvPr>
            <p:cNvSpPr/>
            <p:nvPr/>
          </p:nvSpPr>
          <p:spPr>
            <a:xfrm>
              <a:off x="-52954373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2" name="Ellipse 1571">
              <a:extLst>
                <a:ext uri="{FF2B5EF4-FFF2-40B4-BE49-F238E27FC236}">
                  <a16:creationId xmlns:a16="http://schemas.microsoft.com/office/drawing/2014/main" id="{31792F81-D7E4-31BB-236D-BDAC6A5DD4A8}"/>
                </a:ext>
              </a:extLst>
            </p:cNvPr>
            <p:cNvSpPr/>
            <p:nvPr/>
          </p:nvSpPr>
          <p:spPr>
            <a:xfrm>
              <a:off x="-51401438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3" name="Ellipse 1572">
              <a:extLst>
                <a:ext uri="{FF2B5EF4-FFF2-40B4-BE49-F238E27FC236}">
                  <a16:creationId xmlns:a16="http://schemas.microsoft.com/office/drawing/2014/main" id="{22912F17-B3F5-8370-0242-F16A9FA3B346}"/>
                </a:ext>
              </a:extLst>
            </p:cNvPr>
            <p:cNvSpPr/>
            <p:nvPr/>
          </p:nvSpPr>
          <p:spPr>
            <a:xfrm>
              <a:off x="-51608958" y="-81455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4" name="Ellipse 1573">
              <a:extLst>
                <a:ext uri="{FF2B5EF4-FFF2-40B4-BE49-F238E27FC236}">
                  <a16:creationId xmlns:a16="http://schemas.microsoft.com/office/drawing/2014/main" id="{220BD9F1-D874-7400-B46E-488819AFAD9C}"/>
                </a:ext>
              </a:extLst>
            </p:cNvPr>
            <p:cNvSpPr/>
            <p:nvPr/>
          </p:nvSpPr>
          <p:spPr>
            <a:xfrm>
              <a:off x="-51264326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5" name="Ellipse 1574">
              <a:extLst>
                <a:ext uri="{FF2B5EF4-FFF2-40B4-BE49-F238E27FC236}">
                  <a16:creationId xmlns:a16="http://schemas.microsoft.com/office/drawing/2014/main" id="{E27F2423-3349-D7B5-BA33-37AA5055BDE3}"/>
                </a:ext>
              </a:extLst>
            </p:cNvPr>
            <p:cNvSpPr/>
            <p:nvPr/>
          </p:nvSpPr>
          <p:spPr>
            <a:xfrm>
              <a:off x="-53023332" y="-641357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6" name="Ellipse 1575">
              <a:extLst>
                <a:ext uri="{FF2B5EF4-FFF2-40B4-BE49-F238E27FC236}">
                  <a16:creationId xmlns:a16="http://schemas.microsoft.com/office/drawing/2014/main" id="{59F635AF-D4FD-5019-7766-9B86EC2AF7F4}"/>
                </a:ext>
              </a:extLst>
            </p:cNvPr>
            <p:cNvSpPr/>
            <p:nvPr/>
          </p:nvSpPr>
          <p:spPr>
            <a:xfrm>
              <a:off x="-50504816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7" name="Ellipse 1576">
              <a:extLst>
                <a:ext uri="{FF2B5EF4-FFF2-40B4-BE49-F238E27FC236}">
                  <a16:creationId xmlns:a16="http://schemas.microsoft.com/office/drawing/2014/main" id="{24364B76-FB22-767D-3ECB-C486B376CDAA}"/>
                </a:ext>
              </a:extLst>
            </p:cNvPr>
            <p:cNvSpPr/>
            <p:nvPr/>
          </p:nvSpPr>
          <p:spPr>
            <a:xfrm>
              <a:off x="-48917562" y="-647246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8" name="Ellipse 1577">
              <a:extLst>
                <a:ext uri="{FF2B5EF4-FFF2-40B4-BE49-F238E27FC236}">
                  <a16:creationId xmlns:a16="http://schemas.microsoft.com/office/drawing/2014/main" id="{88A5E725-41AB-33DB-38AD-2C71657EBA7E}"/>
                </a:ext>
              </a:extLst>
            </p:cNvPr>
            <p:cNvSpPr/>
            <p:nvPr/>
          </p:nvSpPr>
          <p:spPr>
            <a:xfrm>
              <a:off x="-50987445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9" name="Ellipse 1578">
              <a:extLst>
                <a:ext uri="{FF2B5EF4-FFF2-40B4-BE49-F238E27FC236}">
                  <a16:creationId xmlns:a16="http://schemas.microsoft.com/office/drawing/2014/main" id="{9C8FEFFC-3923-FC70-477D-71C05A262A38}"/>
                </a:ext>
              </a:extLst>
            </p:cNvPr>
            <p:cNvSpPr/>
            <p:nvPr/>
          </p:nvSpPr>
          <p:spPr>
            <a:xfrm>
              <a:off x="-49126049" y="-647246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0" name="Ellipse 1579">
              <a:extLst>
                <a:ext uri="{FF2B5EF4-FFF2-40B4-BE49-F238E27FC236}">
                  <a16:creationId xmlns:a16="http://schemas.microsoft.com/office/drawing/2014/main" id="{88430666-ECD8-636D-FC14-0C5FD638F963}"/>
                </a:ext>
              </a:extLst>
            </p:cNvPr>
            <p:cNvSpPr/>
            <p:nvPr/>
          </p:nvSpPr>
          <p:spPr>
            <a:xfrm>
              <a:off x="-50850334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1" name="Ellipse 1580">
              <a:extLst>
                <a:ext uri="{FF2B5EF4-FFF2-40B4-BE49-F238E27FC236}">
                  <a16:creationId xmlns:a16="http://schemas.microsoft.com/office/drawing/2014/main" id="{44B27BDF-45F5-A08A-296F-E38812382317}"/>
                </a:ext>
              </a:extLst>
            </p:cNvPr>
            <p:cNvSpPr/>
            <p:nvPr/>
          </p:nvSpPr>
          <p:spPr>
            <a:xfrm>
              <a:off x="-49331555" y="-647246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2" name="Ellipse 1581">
              <a:extLst>
                <a:ext uri="{FF2B5EF4-FFF2-40B4-BE49-F238E27FC236}">
                  <a16:creationId xmlns:a16="http://schemas.microsoft.com/office/drawing/2014/main" id="{65FE97F4-2703-3201-EEFD-4C8EA992738D}"/>
                </a:ext>
              </a:extLst>
            </p:cNvPr>
            <p:cNvSpPr/>
            <p:nvPr/>
          </p:nvSpPr>
          <p:spPr>
            <a:xfrm>
              <a:off x="-49401319" y="-647326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3" name="Ellipse 1582">
              <a:extLst>
                <a:ext uri="{FF2B5EF4-FFF2-40B4-BE49-F238E27FC236}">
                  <a16:creationId xmlns:a16="http://schemas.microsoft.com/office/drawing/2014/main" id="{BBDD3039-D372-F430-3767-0D47FEFD45FE}"/>
                </a:ext>
              </a:extLst>
            </p:cNvPr>
            <p:cNvSpPr/>
            <p:nvPr/>
          </p:nvSpPr>
          <p:spPr>
            <a:xfrm>
              <a:off x="-50643297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4" name="Ellipse 1583">
              <a:extLst>
                <a:ext uri="{FF2B5EF4-FFF2-40B4-BE49-F238E27FC236}">
                  <a16:creationId xmlns:a16="http://schemas.microsoft.com/office/drawing/2014/main" id="{28B69FC9-A632-D8E7-2722-297D1D80D58F}"/>
                </a:ext>
              </a:extLst>
            </p:cNvPr>
            <p:cNvSpPr/>
            <p:nvPr/>
          </p:nvSpPr>
          <p:spPr>
            <a:xfrm>
              <a:off x="-50573452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5" name="Ellipse 1584">
              <a:extLst>
                <a:ext uri="{FF2B5EF4-FFF2-40B4-BE49-F238E27FC236}">
                  <a16:creationId xmlns:a16="http://schemas.microsoft.com/office/drawing/2014/main" id="{D60B607D-F2AF-C954-6B77-41EB2BBD1882}"/>
                </a:ext>
              </a:extLst>
            </p:cNvPr>
            <p:cNvSpPr/>
            <p:nvPr/>
          </p:nvSpPr>
          <p:spPr>
            <a:xfrm>
              <a:off x="-51953831" y="-81456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6" name="Ellipse 1585">
              <a:extLst>
                <a:ext uri="{FF2B5EF4-FFF2-40B4-BE49-F238E27FC236}">
                  <a16:creationId xmlns:a16="http://schemas.microsoft.com/office/drawing/2014/main" id="{756E1E4D-893B-FC05-F62C-13271CD0E8E4}"/>
                </a:ext>
              </a:extLst>
            </p:cNvPr>
            <p:cNvSpPr/>
            <p:nvPr/>
          </p:nvSpPr>
          <p:spPr>
            <a:xfrm>
              <a:off x="-50436341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7" name="Ellipse 1586">
              <a:extLst>
                <a:ext uri="{FF2B5EF4-FFF2-40B4-BE49-F238E27FC236}">
                  <a16:creationId xmlns:a16="http://schemas.microsoft.com/office/drawing/2014/main" id="{8DC7F764-C3FA-363B-A75F-44FD15B6EABB}"/>
                </a:ext>
              </a:extLst>
            </p:cNvPr>
            <p:cNvSpPr/>
            <p:nvPr/>
          </p:nvSpPr>
          <p:spPr>
            <a:xfrm>
              <a:off x="-50367302" y="-77871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8" name="Ellipse 1587">
              <a:extLst>
                <a:ext uri="{FF2B5EF4-FFF2-40B4-BE49-F238E27FC236}">
                  <a16:creationId xmlns:a16="http://schemas.microsoft.com/office/drawing/2014/main" id="{BC5D9A58-6C78-631D-1EB8-A44CA7CC7779}"/>
                </a:ext>
              </a:extLst>
            </p:cNvPr>
            <p:cNvSpPr/>
            <p:nvPr/>
          </p:nvSpPr>
          <p:spPr>
            <a:xfrm>
              <a:off x="-49470197" y="-647326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9" name="Ellipse 1588">
              <a:extLst>
                <a:ext uri="{FF2B5EF4-FFF2-40B4-BE49-F238E27FC236}">
                  <a16:creationId xmlns:a16="http://schemas.microsoft.com/office/drawing/2014/main" id="{E74F4388-0C36-862D-7962-D7E370458113}"/>
                </a:ext>
              </a:extLst>
            </p:cNvPr>
            <p:cNvSpPr/>
            <p:nvPr/>
          </p:nvSpPr>
          <p:spPr>
            <a:xfrm>
              <a:off x="-50229304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0" name="Ellipse 1589">
              <a:extLst>
                <a:ext uri="{FF2B5EF4-FFF2-40B4-BE49-F238E27FC236}">
                  <a16:creationId xmlns:a16="http://schemas.microsoft.com/office/drawing/2014/main" id="{4C13A78C-7CAC-DE81-F90E-7ECE2319047C}"/>
                </a:ext>
              </a:extLst>
            </p:cNvPr>
            <p:cNvSpPr/>
            <p:nvPr/>
          </p:nvSpPr>
          <p:spPr>
            <a:xfrm>
              <a:off x="-50159460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1" name="Ellipse 1590">
              <a:extLst>
                <a:ext uri="{FF2B5EF4-FFF2-40B4-BE49-F238E27FC236}">
                  <a16:creationId xmlns:a16="http://schemas.microsoft.com/office/drawing/2014/main" id="{9B0260AB-E271-B951-959E-70EC11F8005F}"/>
                </a:ext>
              </a:extLst>
            </p:cNvPr>
            <p:cNvSpPr/>
            <p:nvPr/>
          </p:nvSpPr>
          <p:spPr>
            <a:xfrm>
              <a:off x="-49539961" y="-647246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2" name="Ellipse 1591">
              <a:extLst>
                <a:ext uri="{FF2B5EF4-FFF2-40B4-BE49-F238E27FC236}">
                  <a16:creationId xmlns:a16="http://schemas.microsoft.com/office/drawing/2014/main" id="{D7697BAE-C51A-29D2-459A-A59BFB2B0CE2}"/>
                </a:ext>
              </a:extLst>
            </p:cNvPr>
            <p:cNvSpPr/>
            <p:nvPr/>
          </p:nvSpPr>
          <p:spPr>
            <a:xfrm>
              <a:off x="-50022348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3" name="Ellipse 1592">
              <a:extLst>
                <a:ext uri="{FF2B5EF4-FFF2-40B4-BE49-F238E27FC236}">
                  <a16:creationId xmlns:a16="http://schemas.microsoft.com/office/drawing/2014/main" id="{89BE21D5-11A7-785F-2B56-9DC790051AE9}"/>
                </a:ext>
              </a:extLst>
            </p:cNvPr>
            <p:cNvSpPr/>
            <p:nvPr/>
          </p:nvSpPr>
          <p:spPr>
            <a:xfrm>
              <a:off x="-49745548" y="-647246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4" name="Ellipse 1593">
              <a:extLst>
                <a:ext uri="{FF2B5EF4-FFF2-40B4-BE49-F238E27FC236}">
                  <a16:creationId xmlns:a16="http://schemas.microsoft.com/office/drawing/2014/main" id="{C6C02F75-5001-3497-2730-BA4F488BBB41}"/>
                </a:ext>
              </a:extLst>
            </p:cNvPr>
            <p:cNvSpPr/>
            <p:nvPr/>
          </p:nvSpPr>
          <p:spPr>
            <a:xfrm>
              <a:off x="-49401319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5" name="Ellipse 1594">
              <a:extLst>
                <a:ext uri="{FF2B5EF4-FFF2-40B4-BE49-F238E27FC236}">
                  <a16:creationId xmlns:a16="http://schemas.microsoft.com/office/drawing/2014/main" id="{2F059251-0FB2-96C1-0FFA-898CC36CE3C7}"/>
                </a:ext>
              </a:extLst>
            </p:cNvPr>
            <p:cNvSpPr/>
            <p:nvPr/>
          </p:nvSpPr>
          <p:spPr>
            <a:xfrm>
              <a:off x="-49815312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6" name="Ellipse 1595">
              <a:extLst>
                <a:ext uri="{FF2B5EF4-FFF2-40B4-BE49-F238E27FC236}">
                  <a16:creationId xmlns:a16="http://schemas.microsoft.com/office/drawing/2014/main" id="{CC390717-2205-C3B7-B01C-E61820D0FD7A}"/>
                </a:ext>
              </a:extLst>
            </p:cNvPr>
            <p:cNvSpPr/>
            <p:nvPr/>
          </p:nvSpPr>
          <p:spPr>
            <a:xfrm>
              <a:off x="-49745467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7" name="Ellipse 1596">
              <a:extLst>
                <a:ext uri="{FF2B5EF4-FFF2-40B4-BE49-F238E27FC236}">
                  <a16:creationId xmlns:a16="http://schemas.microsoft.com/office/drawing/2014/main" id="{63EBB22C-6DB2-7841-BF9A-E08F6DDEC96B}"/>
                </a:ext>
              </a:extLst>
            </p:cNvPr>
            <p:cNvSpPr/>
            <p:nvPr/>
          </p:nvSpPr>
          <p:spPr>
            <a:xfrm>
              <a:off x="-49056285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8" name="Ellipse 1597">
              <a:extLst>
                <a:ext uri="{FF2B5EF4-FFF2-40B4-BE49-F238E27FC236}">
                  <a16:creationId xmlns:a16="http://schemas.microsoft.com/office/drawing/2014/main" id="{1BD53CC3-B4E6-ECEA-0453-8685B7B0BBFB}"/>
                </a:ext>
              </a:extLst>
            </p:cNvPr>
            <p:cNvSpPr/>
            <p:nvPr/>
          </p:nvSpPr>
          <p:spPr>
            <a:xfrm>
              <a:off x="-48573334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9" name="Ellipse 1598">
              <a:extLst>
                <a:ext uri="{FF2B5EF4-FFF2-40B4-BE49-F238E27FC236}">
                  <a16:creationId xmlns:a16="http://schemas.microsoft.com/office/drawing/2014/main" id="{CD60F9F3-452F-18BE-A2C4-69C17568A964}"/>
                </a:ext>
              </a:extLst>
            </p:cNvPr>
            <p:cNvSpPr/>
            <p:nvPr/>
          </p:nvSpPr>
          <p:spPr>
            <a:xfrm>
              <a:off x="-49540042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0" name="Ellipse 1599">
              <a:extLst>
                <a:ext uri="{FF2B5EF4-FFF2-40B4-BE49-F238E27FC236}">
                  <a16:creationId xmlns:a16="http://schemas.microsoft.com/office/drawing/2014/main" id="{1DA23F59-5276-6901-0AC2-0B3A069A759D}"/>
                </a:ext>
              </a:extLst>
            </p:cNvPr>
            <p:cNvSpPr/>
            <p:nvPr/>
          </p:nvSpPr>
          <p:spPr>
            <a:xfrm>
              <a:off x="-49470197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1" name="Ellipse 1600">
              <a:extLst>
                <a:ext uri="{FF2B5EF4-FFF2-40B4-BE49-F238E27FC236}">
                  <a16:creationId xmlns:a16="http://schemas.microsoft.com/office/drawing/2014/main" id="{AF7535AE-D04E-D1D4-3FBD-8446AE6F6E1C}"/>
                </a:ext>
              </a:extLst>
            </p:cNvPr>
            <p:cNvSpPr/>
            <p:nvPr/>
          </p:nvSpPr>
          <p:spPr>
            <a:xfrm>
              <a:off x="-49401319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2" name="Ellipse 1601">
              <a:extLst>
                <a:ext uri="{FF2B5EF4-FFF2-40B4-BE49-F238E27FC236}">
                  <a16:creationId xmlns:a16="http://schemas.microsoft.com/office/drawing/2014/main" id="{A4DBA5DA-148F-633E-B266-7672525BC5F2}"/>
                </a:ext>
              </a:extLst>
            </p:cNvPr>
            <p:cNvSpPr/>
            <p:nvPr/>
          </p:nvSpPr>
          <p:spPr>
            <a:xfrm>
              <a:off x="-49331474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3" name="Ellipse 1602">
              <a:extLst>
                <a:ext uri="{FF2B5EF4-FFF2-40B4-BE49-F238E27FC236}">
                  <a16:creationId xmlns:a16="http://schemas.microsoft.com/office/drawing/2014/main" id="{DDCA2C33-C915-D73B-8E71-4BA6FE4CF3CF}"/>
                </a:ext>
              </a:extLst>
            </p:cNvPr>
            <p:cNvSpPr/>
            <p:nvPr/>
          </p:nvSpPr>
          <p:spPr>
            <a:xfrm>
              <a:off x="-48228300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4" name="Ellipse 1603">
              <a:extLst>
                <a:ext uri="{FF2B5EF4-FFF2-40B4-BE49-F238E27FC236}">
                  <a16:creationId xmlns:a16="http://schemas.microsoft.com/office/drawing/2014/main" id="{E2B61178-D748-B3D4-CF80-4E61F4EBCEE8}"/>
                </a:ext>
              </a:extLst>
            </p:cNvPr>
            <p:cNvSpPr/>
            <p:nvPr/>
          </p:nvSpPr>
          <p:spPr>
            <a:xfrm>
              <a:off x="-47952546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5" name="Ellipse 1604">
              <a:extLst>
                <a:ext uri="{FF2B5EF4-FFF2-40B4-BE49-F238E27FC236}">
                  <a16:creationId xmlns:a16="http://schemas.microsoft.com/office/drawing/2014/main" id="{B74F72D0-331C-62F5-A922-3270BF93FE2C}"/>
                </a:ext>
              </a:extLst>
            </p:cNvPr>
            <p:cNvSpPr/>
            <p:nvPr/>
          </p:nvSpPr>
          <p:spPr>
            <a:xfrm>
              <a:off x="-49126049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6" name="Ellipse 1605">
              <a:extLst>
                <a:ext uri="{FF2B5EF4-FFF2-40B4-BE49-F238E27FC236}">
                  <a16:creationId xmlns:a16="http://schemas.microsoft.com/office/drawing/2014/main" id="{D702C73D-76BE-052F-A7B0-6D99D2A46CF9}"/>
                </a:ext>
              </a:extLst>
            </p:cNvPr>
            <p:cNvSpPr/>
            <p:nvPr/>
          </p:nvSpPr>
          <p:spPr>
            <a:xfrm>
              <a:off x="-49056204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7" name="Ellipse 1606">
              <a:extLst>
                <a:ext uri="{FF2B5EF4-FFF2-40B4-BE49-F238E27FC236}">
                  <a16:creationId xmlns:a16="http://schemas.microsoft.com/office/drawing/2014/main" id="{B03F02C1-2547-8EC4-4AB2-A76580BE6307}"/>
                </a:ext>
              </a:extLst>
            </p:cNvPr>
            <p:cNvSpPr/>
            <p:nvPr/>
          </p:nvSpPr>
          <p:spPr>
            <a:xfrm>
              <a:off x="-48987326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8" name="Ellipse 1607">
              <a:extLst>
                <a:ext uri="{FF2B5EF4-FFF2-40B4-BE49-F238E27FC236}">
                  <a16:creationId xmlns:a16="http://schemas.microsoft.com/office/drawing/2014/main" id="{343C07EA-5CBF-98FD-F3FE-F009BD8CC3A0}"/>
                </a:ext>
              </a:extLst>
            </p:cNvPr>
            <p:cNvSpPr/>
            <p:nvPr/>
          </p:nvSpPr>
          <p:spPr>
            <a:xfrm>
              <a:off x="-48917482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9" name="Ellipse 1608">
              <a:extLst>
                <a:ext uri="{FF2B5EF4-FFF2-40B4-BE49-F238E27FC236}">
                  <a16:creationId xmlns:a16="http://schemas.microsoft.com/office/drawing/2014/main" id="{EAA5E990-D52A-B297-076A-25E1E27996D8}"/>
                </a:ext>
              </a:extLst>
            </p:cNvPr>
            <p:cNvSpPr/>
            <p:nvPr/>
          </p:nvSpPr>
          <p:spPr>
            <a:xfrm>
              <a:off x="-47814307" y="-88613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0" name="Ellipse 1609">
              <a:extLst>
                <a:ext uri="{FF2B5EF4-FFF2-40B4-BE49-F238E27FC236}">
                  <a16:creationId xmlns:a16="http://schemas.microsoft.com/office/drawing/2014/main" id="{F5CB1E70-FD63-3B99-E0CF-9DC709387A60}"/>
                </a:ext>
              </a:extLst>
            </p:cNvPr>
            <p:cNvSpPr/>
            <p:nvPr/>
          </p:nvSpPr>
          <p:spPr>
            <a:xfrm>
              <a:off x="-52679103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1" name="Ellipse 1610">
              <a:extLst>
                <a:ext uri="{FF2B5EF4-FFF2-40B4-BE49-F238E27FC236}">
                  <a16:creationId xmlns:a16="http://schemas.microsoft.com/office/drawing/2014/main" id="{389727FF-B63B-C8F2-FF79-A5AEE1DD0E15}"/>
                </a:ext>
              </a:extLst>
            </p:cNvPr>
            <p:cNvSpPr/>
            <p:nvPr/>
          </p:nvSpPr>
          <p:spPr>
            <a:xfrm>
              <a:off x="-48712056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2" name="Ellipse 1611">
              <a:extLst>
                <a:ext uri="{FF2B5EF4-FFF2-40B4-BE49-F238E27FC236}">
                  <a16:creationId xmlns:a16="http://schemas.microsoft.com/office/drawing/2014/main" id="{0E05DC73-E925-11D9-62E5-DC4C39A17302}"/>
                </a:ext>
              </a:extLst>
            </p:cNvPr>
            <p:cNvSpPr/>
            <p:nvPr/>
          </p:nvSpPr>
          <p:spPr>
            <a:xfrm>
              <a:off x="-48642212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3" name="Ellipse 1612">
              <a:extLst>
                <a:ext uri="{FF2B5EF4-FFF2-40B4-BE49-F238E27FC236}">
                  <a16:creationId xmlns:a16="http://schemas.microsoft.com/office/drawing/2014/main" id="{51D95EAC-7BDD-58B6-8E39-FB9B72F595F9}"/>
                </a:ext>
              </a:extLst>
            </p:cNvPr>
            <p:cNvSpPr/>
            <p:nvPr/>
          </p:nvSpPr>
          <p:spPr>
            <a:xfrm>
              <a:off x="-48573334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4" name="Ellipse 1613">
              <a:extLst>
                <a:ext uri="{FF2B5EF4-FFF2-40B4-BE49-F238E27FC236}">
                  <a16:creationId xmlns:a16="http://schemas.microsoft.com/office/drawing/2014/main" id="{401E948F-0245-E53F-DBEE-72BB353DE83A}"/>
                </a:ext>
              </a:extLst>
            </p:cNvPr>
            <p:cNvSpPr/>
            <p:nvPr/>
          </p:nvSpPr>
          <p:spPr>
            <a:xfrm>
              <a:off x="-48503489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5" name="Ellipse 1614">
              <a:extLst>
                <a:ext uri="{FF2B5EF4-FFF2-40B4-BE49-F238E27FC236}">
                  <a16:creationId xmlns:a16="http://schemas.microsoft.com/office/drawing/2014/main" id="{93CD996D-57C8-083D-4446-19C97CE2FBBD}"/>
                </a:ext>
              </a:extLst>
            </p:cNvPr>
            <p:cNvSpPr/>
            <p:nvPr/>
          </p:nvSpPr>
          <p:spPr>
            <a:xfrm>
              <a:off x="-46951762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6" name="Ellipse 1615">
              <a:extLst>
                <a:ext uri="{FF2B5EF4-FFF2-40B4-BE49-F238E27FC236}">
                  <a16:creationId xmlns:a16="http://schemas.microsoft.com/office/drawing/2014/main" id="{87FD2584-2F27-4455-DF7E-EBABB4EC5500}"/>
                </a:ext>
              </a:extLst>
            </p:cNvPr>
            <p:cNvSpPr/>
            <p:nvPr/>
          </p:nvSpPr>
          <p:spPr>
            <a:xfrm>
              <a:off x="-47572791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7" name="Ellipse 1616">
              <a:extLst>
                <a:ext uri="{FF2B5EF4-FFF2-40B4-BE49-F238E27FC236}">
                  <a16:creationId xmlns:a16="http://schemas.microsoft.com/office/drawing/2014/main" id="{BFB56CB7-B19B-C79E-AE08-10EC719C7F01}"/>
                </a:ext>
              </a:extLst>
            </p:cNvPr>
            <p:cNvSpPr/>
            <p:nvPr/>
          </p:nvSpPr>
          <p:spPr>
            <a:xfrm>
              <a:off x="-47884071" y="-778687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8" name="Ellipse 1617">
              <a:extLst>
                <a:ext uri="{FF2B5EF4-FFF2-40B4-BE49-F238E27FC236}">
                  <a16:creationId xmlns:a16="http://schemas.microsoft.com/office/drawing/2014/main" id="{20047ADA-1C7B-EC76-95F5-656226D101BC}"/>
                </a:ext>
              </a:extLst>
            </p:cNvPr>
            <p:cNvSpPr/>
            <p:nvPr/>
          </p:nvSpPr>
          <p:spPr>
            <a:xfrm>
              <a:off x="-47814226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9" name="Ellipse 1618">
              <a:extLst>
                <a:ext uri="{FF2B5EF4-FFF2-40B4-BE49-F238E27FC236}">
                  <a16:creationId xmlns:a16="http://schemas.microsoft.com/office/drawing/2014/main" id="{37D1033A-3F41-FC37-F7B4-0AE9A47CCCA4}"/>
                </a:ext>
              </a:extLst>
            </p:cNvPr>
            <p:cNvSpPr/>
            <p:nvPr/>
          </p:nvSpPr>
          <p:spPr>
            <a:xfrm>
              <a:off x="-47745348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0" name="Ellipse 1619">
              <a:extLst>
                <a:ext uri="{FF2B5EF4-FFF2-40B4-BE49-F238E27FC236}">
                  <a16:creationId xmlns:a16="http://schemas.microsoft.com/office/drawing/2014/main" id="{838E6A33-22D6-D88D-A219-0575777795AA}"/>
                </a:ext>
              </a:extLst>
            </p:cNvPr>
            <p:cNvSpPr/>
            <p:nvPr/>
          </p:nvSpPr>
          <p:spPr>
            <a:xfrm>
              <a:off x="-46986241" y="-778727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1" name="Ellipse 1620">
              <a:extLst>
                <a:ext uri="{FF2B5EF4-FFF2-40B4-BE49-F238E27FC236}">
                  <a16:creationId xmlns:a16="http://schemas.microsoft.com/office/drawing/2014/main" id="{4DE7BB07-8639-5785-AAFF-104253BCEBDF}"/>
                </a:ext>
              </a:extLst>
            </p:cNvPr>
            <p:cNvSpPr/>
            <p:nvPr/>
          </p:nvSpPr>
          <p:spPr>
            <a:xfrm>
              <a:off x="-52539978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2" name="Ellipse 1621">
              <a:extLst>
                <a:ext uri="{FF2B5EF4-FFF2-40B4-BE49-F238E27FC236}">
                  <a16:creationId xmlns:a16="http://schemas.microsoft.com/office/drawing/2014/main" id="{D2E4B8DC-1F20-C892-AE71-2E3DD42AEEDF}"/>
                </a:ext>
              </a:extLst>
            </p:cNvPr>
            <p:cNvSpPr/>
            <p:nvPr/>
          </p:nvSpPr>
          <p:spPr>
            <a:xfrm>
              <a:off x="-53920115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3" name="Ellipse 1622">
              <a:extLst>
                <a:ext uri="{FF2B5EF4-FFF2-40B4-BE49-F238E27FC236}">
                  <a16:creationId xmlns:a16="http://schemas.microsoft.com/office/drawing/2014/main" id="{486BF2E0-1AD6-2FE2-75AA-A9CB44392119}"/>
                </a:ext>
              </a:extLst>
            </p:cNvPr>
            <p:cNvSpPr/>
            <p:nvPr/>
          </p:nvSpPr>
          <p:spPr>
            <a:xfrm>
              <a:off x="-52470617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4" name="Ellipse 1623">
              <a:extLst>
                <a:ext uri="{FF2B5EF4-FFF2-40B4-BE49-F238E27FC236}">
                  <a16:creationId xmlns:a16="http://schemas.microsoft.com/office/drawing/2014/main" id="{BCE64C9E-934A-4913-1F60-EE01441B0BDE}"/>
                </a:ext>
              </a:extLst>
            </p:cNvPr>
            <p:cNvSpPr/>
            <p:nvPr/>
          </p:nvSpPr>
          <p:spPr>
            <a:xfrm>
              <a:off x="-52265111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5" name="Ellipse 1624">
              <a:extLst>
                <a:ext uri="{FF2B5EF4-FFF2-40B4-BE49-F238E27FC236}">
                  <a16:creationId xmlns:a16="http://schemas.microsoft.com/office/drawing/2014/main" id="{374172B9-BAB9-696D-1194-CF5DAB2756E7}"/>
                </a:ext>
              </a:extLst>
            </p:cNvPr>
            <p:cNvSpPr/>
            <p:nvPr/>
          </p:nvSpPr>
          <p:spPr>
            <a:xfrm>
              <a:off x="-52195588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6" name="Ellipse 1625">
              <a:extLst>
                <a:ext uri="{FF2B5EF4-FFF2-40B4-BE49-F238E27FC236}">
                  <a16:creationId xmlns:a16="http://schemas.microsoft.com/office/drawing/2014/main" id="{867C0395-7D19-F530-9753-E45293947238}"/>
                </a:ext>
              </a:extLst>
            </p:cNvPr>
            <p:cNvSpPr/>
            <p:nvPr/>
          </p:nvSpPr>
          <p:spPr>
            <a:xfrm>
              <a:off x="-52125985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7" name="Ellipse 1626">
              <a:extLst>
                <a:ext uri="{FF2B5EF4-FFF2-40B4-BE49-F238E27FC236}">
                  <a16:creationId xmlns:a16="http://schemas.microsoft.com/office/drawing/2014/main" id="{50CADFA1-D6ED-BED7-9189-08B931D450D3}"/>
                </a:ext>
              </a:extLst>
            </p:cNvPr>
            <p:cNvSpPr/>
            <p:nvPr/>
          </p:nvSpPr>
          <p:spPr>
            <a:xfrm>
              <a:off x="-52056624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8" name="Ellipse 1627">
              <a:extLst>
                <a:ext uri="{FF2B5EF4-FFF2-40B4-BE49-F238E27FC236}">
                  <a16:creationId xmlns:a16="http://schemas.microsoft.com/office/drawing/2014/main" id="{BAF79E2D-EDC3-5495-8AF3-89C2AF11A059}"/>
                </a:ext>
              </a:extLst>
            </p:cNvPr>
            <p:cNvSpPr/>
            <p:nvPr/>
          </p:nvSpPr>
          <p:spPr>
            <a:xfrm>
              <a:off x="-53506122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9" name="Ellipse 1628">
              <a:extLst>
                <a:ext uri="{FF2B5EF4-FFF2-40B4-BE49-F238E27FC236}">
                  <a16:creationId xmlns:a16="http://schemas.microsoft.com/office/drawing/2014/main" id="{F5AE71F6-117E-DD05-F065-04B6AEBF6F36}"/>
                </a:ext>
              </a:extLst>
            </p:cNvPr>
            <p:cNvSpPr/>
            <p:nvPr/>
          </p:nvSpPr>
          <p:spPr>
            <a:xfrm>
              <a:off x="-47779747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0" name="Ellipse 1629">
              <a:extLst>
                <a:ext uri="{FF2B5EF4-FFF2-40B4-BE49-F238E27FC236}">
                  <a16:creationId xmlns:a16="http://schemas.microsoft.com/office/drawing/2014/main" id="{D3CECEDF-A9FA-D07F-2BD0-5D8986BF4603}"/>
                </a:ext>
              </a:extLst>
            </p:cNvPr>
            <p:cNvSpPr/>
            <p:nvPr/>
          </p:nvSpPr>
          <p:spPr>
            <a:xfrm>
              <a:off x="-53368366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1" name="Ellipse 1630">
              <a:extLst>
                <a:ext uri="{FF2B5EF4-FFF2-40B4-BE49-F238E27FC236}">
                  <a16:creationId xmlns:a16="http://schemas.microsoft.com/office/drawing/2014/main" id="{D389A1A0-7117-9883-F4F4-4879AA4FCA89}"/>
                </a:ext>
              </a:extLst>
            </p:cNvPr>
            <p:cNvSpPr/>
            <p:nvPr/>
          </p:nvSpPr>
          <p:spPr>
            <a:xfrm>
              <a:off x="-49435718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2" name="Ellipse 1631">
              <a:extLst>
                <a:ext uri="{FF2B5EF4-FFF2-40B4-BE49-F238E27FC236}">
                  <a16:creationId xmlns:a16="http://schemas.microsoft.com/office/drawing/2014/main" id="{738884BB-97E4-B937-1BDE-F545252AF4A0}"/>
                </a:ext>
              </a:extLst>
            </p:cNvPr>
            <p:cNvSpPr/>
            <p:nvPr/>
          </p:nvSpPr>
          <p:spPr>
            <a:xfrm>
              <a:off x="-51851118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3" name="Ellipse 1632">
              <a:extLst>
                <a:ext uri="{FF2B5EF4-FFF2-40B4-BE49-F238E27FC236}">
                  <a16:creationId xmlns:a16="http://schemas.microsoft.com/office/drawing/2014/main" id="{F494EE6C-9CC1-BA1E-7572-2BCE99B6FA18}"/>
                </a:ext>
              </a:extLst>
            </p:cNvPr>
            <p:cNvSpPr/>
            <p:nvPr/>
          </p:nvSpPr>
          <p:spPr>
            <a:xfrm>
              <a:off x="-51781596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4" name="Ellipse 1633">
              <a:extLst>
                <a:ext uri="{FF2B5EF4-FFF2-40B4-BE49-F238E27FC236}">
                  <a16:creationId xmlns:a16="http://schemas.microsoft.com/office/drawing/2014/main" id="{EF6B2CE2-E249-BB3F-532B-0DA98F35ECC9}"/>
                </a:ext>
              </a:extLst>
            </p:cNvPr>
            <p:cNvSpPr/>
            <p:nvPr/>
          </p:nvSpPr>
          <p:spPr>
            <a:xfrm>
              <a:off x="-51711993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5" name="Ellipse 1634">
              <a:extLst>
                <a:ext uri="{FF2B5EF4-FFF2-40B4-BE49-F238E27FC236}">
                  <a16:creationId xmlns:a16="http://schemas.microsoft.com/office/drawing/2014/main" id="{D824D1EA-4276-77F4-2113-4E4DDF35BB08}"/>
                </a:ext>
              </a:extLst>
            </p:cNvPr>
            <p:cNvSpPr/>
            <p:nvPr/>
          </p:nvSpPr>
          <p:spPr>
            <a:xfrm>
              <a:off x="-51642631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6" name="Ellipse 1635">
              <a:extLst>
                <a:ext uri="{FF2B5EF4-FFF2-40B4-BE49-F238E27FC236}">
                  <a16:creationId xmlns:a16="http://schemas.microsoft.com/office/drawing/2014/main" id="{A8A334B8-7A83-31CA-838B-74C0940756EE}"/>
                </a:ext>
              </a:extLst>
            </p:cNvPr>
            <p:cNvSpPr/>
            <p:nvPr/>
          </p:nvSpPr>
          <p:spPr>
            <a:xfrm>
              <a:off x="-52954373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7" name="Ellipse 1636">
              <a:extLst>
                <a:ext uri="{FF2B5EF4-FFF2-40B4-BE49-F238E27FC236}">
                  <a16:creationId xmlns:a16="http://schemas.microsoft.com/office/drawing/2014/main" id="{F3C433A7-4D6A-B51C-2480-7BD52113E5FB}"/>
                </a:ext>
              </a:extLst>
            </p:cNvPr>
            <p:cNvSpPr/>
            <p:nvPr/>
          </p:nvSpPr>
          <p:spPr>
            <a:xfrm>
              <a:off x="-51437125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8" name="Ellipse 1637">
              <a:extLst>
                <a:ext uri="{FF2B5EF4-FFF2-40B4-BE49-F238E27FC236}">
                  <a16:creationId xmlns:a16="http://schemas.microsoft.com/office/drawing/2014/main" id="{19865234-6495-0EB7-7294-B8D711F73449}"/>
                </a:ext>
              </a:extLst>
            </p:cNvPr>
            <p:cNvSpPr/>
            <p:nvPr/>
          </p:nvSpPr>
          <p:spPr>
            <a:xfrm>
              <a:off x="-49849710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9" name="Ellipse 1638">
              <a:extLst>
                <a:ext uri="{FF2B5EF4-FFF2-40B4-BE49-F238E27FC236}">
                  <a16:creationId xmlns:a16="http://schemas.microsoft.com/office/drawing/2014/main" id="{3E400D8E-9DF0-FA05-E6F7-93A3E5FB710D}"/>
                </a:ext>
              </a:extLst>
            </p:cNvPr>
            <p:cNvSpPr/>
            <p:nvPr/>
          </p:nvSpPr>
          <p:spPr>
            <a:xfrm>
              <a:off x="-51367603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" name="Ellipse 1639">
              <a:extLst>
                <a:ext uri="{FF2B5EF4-FFF2-40B4-BE49-F238E27FC236}">
                  <a16:creationId xmlns:a16="http://schemas.microsoft.com/office/drawing/2014/main" id="{DB2B8691-4A80-8116-E528-71D56FEA3FFF}"/>
                </a:ext>
              </a:extLst>
            </p:cNvPr>
            <p:cNvSpPr/>
            <p:nvPr/>
          </p:nvSpPr>
          <p:spPr>
            <a:xfrm>
              <a:off x="-51228639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1" name="Ellipse 1640">
              <a:extLst>
                <a:ext uri="{FF2B5EF4-FFF2-40B4-BE49-F238E27FC236}">
                  <a16:creationId xmlns:a16="http://schemas.microsoft.com/office/drawing/2014/main" id="{00D06D3A-EBF3-E65C-AEA3-9B253190B9D7}"/>
                </a:ext>
              </a:extLst>
            </p:cNvPr>
            <p:cNvSpPr/>
            <p:nvPr/>
          </p:nvSpPr>
          <p:spPr>
            <a:xfrm>
              <a:off x="-52609339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2" name="Ellipse 1641">
              <a:extLst>
                <a:ext uri="{FF2B5EF4-FFF2-40B4-BE49-F238E27FC236}">
                  <a16:creationId xmlns:a16="http://schemas.microsoft.com/office/drawing/2014/main" id="{C00C3CFA-9731-FFF8-44DF-C6C6B0A6E0FB}"/>
                </a:ext>
              </a:extLst>
            </p:cNvPr>
            <p:cNvSpPr/>
            <p:nvPr/>
          </p:nvSpPr>
          <p:spPr>
            <a:xfrm>
              <a:off x="-51023133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3" name="Ellipse 1642">
              <a:extLst>
                <a:ext uri="{FF2B5EF4-FFF2-40B4-BE49-F238E27FC236}">
                  <a16:creationId xmlns:a16="http://schemas.microsoft.com/office/drawing/2014/main" id="{708FF212-42B8-F894-4398-DEBCA2CA8657}"/>
                </a:ext>
              </a:extLst>
            </p:cNvPr>
            <p:cNvSpPr/>
            <p:nvPr/>
          </p:nvSpPr>
          <p:spPr>
            <a:xfrm>
              <a:off x="-50953610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4" name="Ellipse 1643">
              <a:extLst>
                <a:ext uri="{FF2B5EF4-FFF2-40B4-BE49-F238E27FC236}">
                  <a16:creationId xmlns:a16="http://schemas.microsoft.com/office/drawing/2014/main" id="{46878C19-C5F7-ACD6-1950-84C80FA743B4}"/>
                </a:ext>
              </a:extLst>
            </p:cNvPr>
            <p:cNvSpPr/>
            <p:nvPr/>
          </p:nvSpPr>
          <p:spPr>
            <a:xfrm>
              <a:off x="-52195347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5" name="Ellipse 1644">
              <a:extLst>
                <a:ext uri="{FF2B5EF4-FFF2-40B4-BE49-F238E27FC236}">
                  <a16:creationId xmlns:a16="http://schemas.microsoft.com/office/drawing/2014/main" id="{6B0E6DBE-059C-05DD-D2D5-7D9D8E5FB7F9}"/>
                </a:ext>
              </a:extLst>
            </p:cNvPr>
            <p:cNvSpPr/>
            <p:nvPr/>
          </p:nvSpPr>
          <p:spPr>
            <a:xfrm>
              <a:off x="-52126388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6" name="Ellipse 1645">
              <a:extLst>
                <a:ext uri="{FF2B5EF4-FFF2-40B4-BE49-F238E27FC236}">
                  <a16:creationId xmlns:a16="http://schemas.microsoft.com/office/drawing/2014/main" id="{D3B5B89B-0A45-FA20-ACF8-2625A7673D2B}"/>
                </a:ext>
              </a:extLst>
            </p:cNvPr>
            <p:cNvSpPr/>
            <p:nvPr/>
          </p:nvSpPr>
          <p:spPr>
            <a:xfrm>
              <a:off x="-50609140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" name="Ellipse 1646">
              <a:extLst>
                <a:ext uri="{FF2B5EF4-FFF2-40B4-BE49-F238E27FC236}">
                  <a16:creationId xmlns:a16="http://schemas.microsoft.com/office/drawing/2014/main" id="{238E12B2-0979-038F-3F74-BBD4CC6A6EE9}"/>
                </a:ext>
              </a:extLst>
            </p:cNvPr>
            <p:cNvSpPr/>
            <p:nvPr/>
          </p:nvSpPr>
          <p:spPr>
            <a:xfrm>
              <a:off x="-50677696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8" name="Ellipse 1647">
              <a:extLst>
                <a:ext uri="{FF2B5EF4-FFF2-40B4-BE49-F238E27FC236}">
                  <a16:creationId xmlns:a16="http://schemas.microsoft.com/office/drawing/2014/main" id="{685B4EF4-C148-32A9-D7DE-E872F82CBAEE}"/>
                </a:ext>
              </a:extLst>
            </p:cNvPr>
            <p:cNvSpPr/>
            <p:nvPr/>
          </p:nvSpPr>
          <p:spPr>
            <a:xfrm>
              <a:off x="-50746010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9" name="Ellipse 1648">
              <a:extLst>
                <a:ext uri="{FF2B5EF4-FFF2-40B4-BE49-F238E27FC236}">
                  <a16:creationId xmlns:a16="http://schemas.microsoft.com/office/drawing/2014/main" id="{C3E1015D-C503-6F27-72F4-EF4444BF5D42}"/>
                </a:ext>
              </a:extLst>
            </p:cNvPr>
            <p:cNvSpPr/>
            <p:nvPr/>
          </p:nvSpPr>
          <p:spPr>
            <a:xfrm>
              <a:off x="-50814968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0" name="Ellipse 1649">
              <a:extLst>
                <a:ext uri="{FF2B5EF4-FFF2-40B4-BE49-F238E27FC236}">
                  <a16:creationId xmlns:a16="http://schemas.microsoft.com/office/drawing/2014/main" id="{C6BA8900-5CAE-8F7E-C3F3-8A417DF814E4}"/>
                </a:ext>
              </a:extLst>
            </p:cNvPr>
            <p:cNvSpPr/>
            <p:nvPr/>
          </p:nvSpPr>
          <p:spPr>
            <a:xfrm>
              <a:off x="-51781354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1" name="Ellipse 1650">
              <a:extLst>
                <a:ext uri="{FF2B5EF4-FFF2-40B4-BE49-F238E27FC236}">
                  <a16:creationId xmlns:a16="http://schemas.microsoft.com/office/drawing/2014/main" id="{9C5859D1-63B8-1966-E4B6-FDDBAEDC1927}"/>
                </a:ext>
              </a:extLst>
            </p:cNvPr>
            <p:cNvSpPr/>
            <p:nvPr/>
          </p:nvSpPr>
          <p:spPr>
            <a:xfrm>
              <a:off x="-51712395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2" name="Ellipse 1651">
              <a:extLst>
                <a:ext uri="{FF2B5EF4-FFF2-40B4-BE49-F238E27FC236}">
                  <a16:creationId xmlns:a16="http://schemas.microsoft.com/office/drawing/2014/main" id="{750C9D6B-5BD6-CDD7-F6D7-78CA11DA17C1}"/>
                </a:ext>
              </a:extLst>
            </p:cNvPr>
            <p:cNvSpPr/>
            <p:nvPr/>
          </p:nvSpPr>
          <p:spPr>
            <a:xfrm>
              <a:off x="-50539618" y="-880208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3" name="Ellipse 1652">
              <a:extLst>
                <a:ext uri="{FF2B5EF4-FFF2-40B4-BE49-F238E27FC236}">
                  <a16:creationId xmlns:a16="http://schemas.microsoft.com/office/drawing/2014/main" id="{F3AEE9D7-B033-F621-FA13-CF65BCD03CF1}"/>
                </a:ext>
              </a:extLst>
            </p:cNvPr>
            <p:cNvSpPr/>
            <p:nvPr/>
          </p:nvSpPr>
          <p:spPr>
            <a:xfrm>
              <a:off x="-50401217" y="-880257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4" name="Ellipse 1653">
              <a:extLst>
                <a:ext uri="{FF2B5EF4-FFF2-40B4-BE49-F238E27FC236}">
                  <a16:creationId xmlns:a16="http://schemas.microsoft.com/office/drawing/2014/main" id="{CE7A740D-9D41-8837-7FB6-3E4154DC84D1}"/>
                </a:ext>
              </a:extLst>
            </p:cNvPr>
            <p:cNvSpPr/>
            <p:nvPr/>
          </p:nvSpPr>
          <p:spPr>
            <a:xfrm>
              <a:off x="-51022810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5" name="Ellipse 1654">
              <a:extLst>
                <a:ext uri="{FF2B5EF4-FFF2-40B4-BE49-F238E27FC236}">
                  <a16:creationId xmlns:a16="http://schemas.microsoft.com/office/drawing/2014/main" id="{B134EE50-1E69-7F5C-9081-427FD3981193}"/>
                </a:ext>
              </a:extLst>
            </p:cNvPr>
            <p:cNvSpPr/>
            <p:nvPr/>
          </p:nvSpPr>
          <p:spPr>
            <a:xfrm>
              <a:off x="-51091688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6" name="Ellipse 1655">
              <a:extLst>
                <a:ext uri="{FF2B5EF4-FFF2-40B4-BE49-F238E27FC236}">
                  <a16:creationId xmlns:a16="http://schemas.microsoft.com/office/drawing/2014/main" id="{14522B30-1A8B-2F72-2825-49DA64934EE3}"/>
                </a:ext>
              </a:extLst>
            </p:cNvPr>
            <p:cNvSpPr/>
            <p:nvPr/>
          </p:nvSpPr>
          <p:spPr>
            <a:xfrm>
              <a:off x="-51367361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7" name="Ellipse 1656">
              <a:extLst>
                <a:ext uri="{FF2B5EF4-FFF2-40B4-BE49-F238E27FC236}">
                  <a16:creationId xmlns:a16="http://schemas.microsoft.com/office/drawing/2014/main" id="{31F9DC2F-F5EF-54FD-3ECB-A49DAF7AABDF}"/>
                </a:ext>
              </a:extLst>
            </p:cNvPr>
            <p:cNvSpPr/>
            <p:nvPr/>
          </p:nvSpPr>
          <p:spPr>
            <a:xfrm>
              <a:off x="-51298403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8" name="Ellipse 1657">
              <a:extLst>
                <a:ext uri="{FF2B5EF4-FFF2-40B4-BE49-F238E27FC236}">
                  <a16:creationId xmlns:a16="http://schemas.microsoft.com/office/drawing/2014/main" id="{99A913BD-F568-4AD8-8B7F-089CB3BCA527}"/>
                </a:ext>
              </a:extLst>
            </p:cNvPr>
            <p:cNvSpPr/>
            <p:nvPr/>
          </p:nvSpPr>
          <p:spPr>
            <a:xfrm>
              <a:off x="-51160002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9" name="Ellipse 1658">
              <a:extLst>
                <a:ext uri="{FF2B5EF4-FFF2-40B4-BE49-F238E27FC236}">
                  <a16:creationId xmlns:a16="http://schemas.microsoft.com/office/drawing/2014/main" id="{7F58EE11-F8C8-4658-4E2D-70A373577B54}"/>
                </a:ext>
              </a:extLst>
            </p:cNvPr>
            <p:cNvSpPr/>
            <p:nvPr/>
          </p:nvSpPr>
          <p:spPr>
            <a:xfrm>
              <a:off x="-49987225" y="-880257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0" name="Ellipse 1659">
              <a:extLst>
                <a:ext uri="{FF2B5EF4-FFF2-40B4-BE49-F238E27FC236}">
                  <a16:creationId xmlns:a16="http://schemas.microsoft.com/office/drawing/2014/main" id="{F07A524D-6723-34C3-D358-094265764A68}"/>
                </a:ext>
              </a:extLst>
            </p:cNvPr>
            <p:cNvSpPr/>
            <p:nvPr/>
          </p:nvSpPr>
          <p:spPr>
            <a:xfrm>
              <a:off x="-52264788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1" name="Ellipse 1660">
              <a:extLst>
                <a:ext uri="{FF2B5EF4-FFF2-40B4-BE49-F238E27FC236}">
                  <a16:creationId xmlns:a16="http://schemas.microsoft.com/office/drawing/2014/main" id="{A1CBA6C5-52A8-DA23-F7A7-99940F32FA30}"/>
                </a:ext>
              </a:extLst>
            </p:cNvPr>
            <p:cNvSpPr/>
            <p:nvPr/>
          </p:nvSpPr>
          <p:spPr>
            <a:xfrm>
              <a:off x="-52333586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2" name="Ellipse 1661">
              <a:extLst>
                <a:ext uri="{FF2B5EF4-FFF2-40B4-BE49-F238E27FC236}">
                  <a16:creationId xmlns:a16="http://schemas.microsoft.com/office/drawing/2014/main" id="{3CCB9811-E90E-9277-1E6A-6428586F314D}"/>
                </a:ext>
              </a:extLst>
            </p:cNvPr>
            <p:cNvSpPr/>
            <p:nvPr/>
          </p:nvSpPr>
          <p:spPr>
            <a:xfrm>
              <a:off x="-50953369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3" name="Ellipse 1662">
              <a:extLst>
                <a:ext uri="{FF2B5EF4-FFF2-40B4-BE49-F238E27FC236}">
                  <a16:creationId xmlns:a16="http://schemas.microsoft.com/office/drawing/2014/main" id="{8E771F37-51E1-E447-6ADE-90E504150459}"/>
                </a:ext>
              </a:extLst>
            </p:cNvPr>
            <p:cNvSpPr/>
            <p:nvPr/>
          </p:nvSpPr>
          <p:spPr>
            <a:xfrm>
              <a:off x="-47918147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4" name="Ellipse 1663">
              <a:extLst>
                <a:ext uri="{FF2B5EF4-FFF2-40B4-BE49-F238E27FC236}">
                  <a16:creationId xmlns:a16="http://schemas.microsoft.com/office/drawing/2014/main" id="{BFA61BF7-680A-0BD2-358C-2A42DA77D90C}"/>
                </a:ext>
              </a:extLst>
            </p:cNvPr>
            <p:cNvSpPr/>
            <p:nvPr/>
          </p:nvSpPr>
          <p:spPr>
            <a:xfrm>
              <a:off x="-52401980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5" name="Ellipse 1664">
              <a:extLst>
                <a:ext uri="{FF2B5EF4-FFF2-40B4-BE49-F238E27FC236}">
                  <a16:creationId xmlns:a16="http://schemas.microsoft.com/office/drawing/2014/main" id="{1F057FBB-003C-EF74-A77F-34748C8AB0AF}"/>
                </a:ext>
              </a:extLst>
            </p:cNvPr>
            <p:cNvSpPr/>
            <p:nvPr/>
          </p:nvSpPr>
          <p:spPr>
            <a:xfrm>
              <a:off x="-52470939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6" name="Ellipse 1665">
              <a:extLst>
                <a:ext uri="{FF2B5EF4-FFF2-40B4-BE49-F238E27FC236}">
                  <a16:creationId xmlns:a16="http://schemas.microsoft.com/office/drawing/2014/main" id="{4202ED9F-EF50-6998-8E65-A835DF22806B}"/>
                </a:ext>
              </a:extLst>
            </p:cNvPr>
            <p:cNvSpPr/>
            <p:nvPr/>
          </p:nvSpPr>
          <p:spPr>
            <a:xfrm>
              <a:off x="-49781155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7" name="Ellipse 1666">
              <a:extLst>
                <a:ext uri="{FF2B5EF4-FFF2-40B4-BE49-F238E27FC236}">
                  <a16:creationId xmlns:a16="http://schemas.microsoft.com/office/drawing/2014/main" id="{F4E255FA-9D3B-E1EC-987A-79E261435669}"/>
                </a:ext>
              </a:extLst>
            </p:cNvPr>
            <p:cNvSpPr/>
            <p:nvPr/>
          </p:nvSpPr>
          <p:spPr>
            <a:xfrm>
              <a:off x="-52678781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8" name="Ellipse 1667">
              <a:extLst>
                <a:ext uri="{FF2B5EF4-FFF2-40B4-BE49-F238E27FC236}">
                  <a16:creationId xmlns:a16="http://schemas.microsoft.com/office/drawing/2014/main" id="{3138C014-F1C4-D22D-886A-D3A31101BD2E}"/>
                </a:ext>
              </a:extLst>
            </p:cNvPr>
            <p:cNvSpPr/>
            <p:nvPr/>
          </p:nvSpPr>
          <p:spPr>
            <a:xfrm>
              <a:off x="-50539376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9" name="Ellipse 1668">
              <a:extLst>
                <a:ext uri="{FF2B5EF4-FFF2-40B4-BE49-F238E27FC236}">
                  <a16:creationId xmlns:a16="http://schemas.microsoft.com/office/drawing/2014/main" id="{F1372323-FAFA-0FCF-ABEF-A67795FE4F26}"/>
                </a:ext>
              </a:extLst>
            </p:cNvPr>
            <p:cNvSpPr/>
            <p:nvPr/>
          </p:nvSpPr>
          <p:spPr>
            <a:xfrm>
              <a:off x="-47986784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0" name="Ellipse 1669">
              <a:extLst>
                <a:ext uri="{FF2B5EF4-FFF2-40B4-BE49-F238E27FC236}">
                  <a16:creationId xmlns:a16="http://schemas.microsoft.com/office/drawing/2014/main" id="{D218B2E7-93DD-C4E9-A369-446249FDD39A}"/>
                </a:ext>
              </a:extLst>
            </p:cNvPr>
            <p:cNvSpPr/>
            <p:nvPr/>
          </p:nvSpPr>
          <p:spPr>
            <a:xfrm>
              <a:off x="-50401620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1" name="Ellipse 1670">
              <a:extLst>
                <a:ext uri="{FF2B5EF4-FFF2-40B4-BE49-F238E27FC236}">
                  <a16:creationId xmlns:a16="http://schemas.microsoft.com/office/drawing/2014/main" id="{26A2E1FF-0E69-3BAE-4DFE-1D5F67DA2A6C}"/>
                </a:ext>
              </a:extLst>
            </p:cNvPr>
            <p:cNvSpPr/>
            <p:nvPr/>
          </p:nvSpPr>
          <p:spPr>
            <a:xfrm>
              <a:off x="-52747578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2" name="Ellipse 1671">
              <a:extLst>
                <a:ext uri="{FF2B5EF4-FFF2-40B4-BE49-F238E27FC236}">
                  <a16:creationId xmlns:a16="http://schemas.microsoft.com/office/drawing/2014/main" id="{3F8ABFAA-2560-8961-2E54-748C6D51CAF9}"/>
                </a:ext>
              </a:extLst>
            </p:cNvPr>
            <p:cNvSpPr/>
            <p:nvPr/>
          </p:nvSpPr>
          <p:spPr>
            <a:xfrm>
              <a:off x="-52815973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3" name="Ellipse 1672">
              <a:extLst>
                <a:ext uri="{FF2B5EF4-FFF2-40B4-BE49-F238E27FC236}">
                  <a16:creationId xmlns:a16="http://schemas.microsoft.com/office/drawing/2014/main" id="{91555575-3B1E-4C0D-10BD-666377A52299}"/>
                </a:ext>
              </a:extLst>
            </p:cNvPr>
            <p:cNvSpPr/>
            <p:nvPr/>
          </p:nvSpPr>
          <p:spPr>
            <a:xfrm>
              <a:off x="-52884932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4" name="Ellipse 1673">
              <a:extLst>
                <a:ext uri="{FF2B5EF4-FFF2-40B4-BE49-F238E27FC236}">
                  <a16:creationId xmlns:a16="http://schemas.microsoft.com/office/drawing/2014/main" id="{8C220F2B-C9DF-7969-4A05-DE8F8D809ADA}"/>
                </a:ext>
              </a:extLst>
            </p:cNvPr>
            <p:cNvSpPr/>
            <p:nvPr/>
          </p:nvSpPr>
          <p:spPr>
            <a:xfrm>
              <a:off x="-48055903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5" name="Ellipse 1674">
              <a:extLst>
                <a:ext uri="{FF2B5EF4-FFF2-40B4-BE49-F238E27FC236}">
                  <a16:creationId xmlns:a16="http://schemas.microsoft.com/office/drawing/2014/main" id="{32F483A8-1855-77F0-F855-8CC268974DB1}"/>
                </a:ext>
              </a:extLst>
            </p:cNvPr>
            <p:cNvSpPr/>
            <p:nvPr/>
          </p:nvSpPr>
          <p:spPr>
            <a:xfrm>
              <a:off x="-49573232" y="-880257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6" name="Ellipse 1675">
              <a:extLst>
                <a:ext uri="{FF2B5EF4-FFF2-40B4-BE49-F238E27FC236}">
                  <a16:creationId xmlns:a16="http://schemas.microsoft.com/office/drawing/2014/main" id="{CC3408DD-3D6F-EEB2-11ED-AFFC73DE7213}"/>
                </a:ext>
              </a:extLst>
            </p:cNvPr>
            <p:cNvSpPr/>
            <p:nvPr/>
          </p:nvSpPr>
          <p:spPr>
            <a:xfrm>
              <a:off x="-49987627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7" name="Ellipse 1676">
              <a:extLst>
                <a:ext uri="{FF2B5EF4-FFF2-40B4-BE49-F238E27FC236}">
                  <a16:creationId xmlns:a16="http://schemas.microsoft.com/office/drawing/2014/main" id="{50B05B68-7135-6539-3B06-9064E01897AF}"/>
                </a:ext>
              </a:extLst>
            </p:cNvPr>
            <p:cNvSpPr/>
            <p:nvPr/>
          </p:nvSpPr>
          <p:spPr>
            <a:xfrm>
              <a:off x="-49367162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8" name="Ellipse 1677">
              <a:extLst>
                <a:ext uri="{FF2B5EF4-FFF2-40B4-BE49-F238E27FC236}">
                  <a16:creationId xmlns:a16="http://schemas.microsoft.com/office/drawing/2014/main" id="{0A2F3DBB-DD01-DB10-4D2A-78571EE29223}"/>
                </a:ext>
              </a:extLst>
            </p:cNvPr>
            <p:cNvSpPr/>
            <p:nvPr/>
          </p:nvSpPr>
          <p:spPr>
            <a:xfrm>
              <a:off x="-49849710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9" name="Ellipse 1678">
              <a:extLst>
                <a:ext uri="{FF2B5EF4-FFF2-40B4-BE49-F238E27FC236}">
                  <a16:creationId xmlns:a16="http://schemas.microsoft.com/office/drawing/2014/main" id="{83106CC3-FB83-D75F-6A03-BE68BA6B7B2B}"/>
                </a:ext>
              </a:extLst>
            </p:cNvPr>
            <p:cNvSpPr/>
            <p:nvPr/>
          </p:nvSpPr>
          <p:spPr>
            <a:xfrm>
              <a:off x="-53092774" y="-653239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0" name="Ellipse 1679">
              <a:extLst>
                <a:ext uri="{FF2B5EF4-FFF2-40B4-BE49-F238E27FC236}">
                  <a16:creationId xmlns:a16="http://schemas.microsoft.com/office/drawing/2014/main" id="{6886CA23-0A06-2851-AFEA-D258C1E1CA46}"/>
                </a:ext>
              </a:extLst>
            </p:cNvPr>
            <p:cNvSpPr/>
            <p:nvPr/>
          </p:nvSpPr>
          <p:spPr>
            <a:xfrm>
              <a:off x="-48193740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1" name="Ellipse 1680">
              <a:extLst>
                <a:ext uri="{FF2B5EF4-FFF2-40B4-BE49-F238E27FC236}">
                  <a16:creationId xmlns:a16="http://schemas.microsoft.com/office/drawing/2014/main" id="{844E67EE-50F5-AACF-604A-9787531183CB}"/>
                </a:ext>
              </a:extLst>
            </p:cNvPr>
            <p:cNvSpPr/>
            <p:nvPr/>
          </p:nvSpPr>
          <p:spPr>
            <a:xfrm>
              <a:off x="-53161571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2" name="Ellipse 1681">
              <a:extLst>
                <a:ext uri="{FF2B5EF4-FFF2-40B4-BE49-F238E27FC236}">
                  <a16:creationId xmlns:a16="http://schemas.microsoft.com/office/drawing/2014/main" id="{63A9302E-A218-7BE7-683C-4B8E62C3563B}"/>
                </a:ext>
              </a:extLst>
            </p:cNvPr>
            <p:cNvSpPr/>
            <p:nvPr/>
          </p:nvSpPr>
          <p:spPr>
            <a:xfrm>
              <a:off x="-49573635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3" name="Ellipse 1682">
              <a:extLst>
                <a:ext uri="{FF2B5EF4-FFF2-40B4-BE49-F238E27FC236}">
                  <a16:creationId xmlns:a16="http://schemas.microsoft.com/office/drawing/2014/main" id="{87309B5B-9055-2839-50FC-7588ADDCEF61}"/>
                </a:ext>
              </a:extLst>
            </p:cNvPr>
            <p:cNvSpPr/>
            <p:nvPr/>
          </p:nvSpPr>
          <p:spPr>
            <a:xfrm>
              <a:off x="-53229885" y="-65323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4" name="Ellipse 1683">
              <a:extLst>
                <a:ext uri="{FF2B5EF4-FFF2-40B4-BE49-F238E27FC236}">
                  <a16:creationId xmlns:a16="http://schemas.microsoft.com/office/drawing/2014/main" id="{0783D2E8-F9F8-7A99-71BA-4380CB245FFD}"/>
                </a:ext>
              </a:extLst>
            </p:cNvPr>
            <p:cNvSpPr/>
            <p:nvPr/>
          </p:nvSpPr>
          <p:spPr>
            <a:xfrm>
              <a:off x="-49435718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5" name="Ellipse 1684">
              <a:extLst>
                <a:ext uri="{FF2B5EF4-FFF2-40B4-BE49-F238E27FC236}">
                  <a16:creationId xmlns:a16="http://schemas.microsoft.com/office/drawing/2014/main" id="{78A4CC4D-7FC1-FB53-E11B-9692DAF0614E}"/>
                </a:ext>
              </a:extLst>
            </p:cNvPr>
            <p:cNvSpPr/>
            <p:nvPr/>
          </p:nvSpPr>
          <p:spPr>
            <a:xfrm>
              <a:off x="-49298284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6" name="Ellipse 1685">
              <a:extLst>
                <a:ext uri="{FF2B5EF4-FFF2-40B4-BE49-F238E27FC236}">
                  <a16:creationId xmlns:a16="http://schemas.microsoft.com/office/drawing/2014/main" id="{745D9FA0-C83F-C163-BECA-769AEBFAE7FF}"/>
                </a:ext>
              </a:extLst>
            </p:cNvPr>
            <p:cNvSpPr/>
            <p:nvPr/>
          </p:nvSpPr>
          <p:spPr>
            <a:xfrm>
              <a:off x="-49056204" y="-65914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7" name="Ellipse 1686">
              <a:extLst>
                <a:ext uri="{FF2B5EF4-FFF2-40B4-BE49-F238E27FC236}">
                  <a16:creationId xmlns:a16="http://schemas.microsoft.com/office/drawing/2014/main" id="{E5A5EF37-5536-9C78-B7DE-03EA53ACE46F}"/>
                </a:ext>
              </a:extLst>
            </p:cNvPr>
            <p:cNvSpPr/>
            <p:nvPr/>
          </p:nvSpPr>
          <p:spPr>
            <a:xfrm>
              <a:off x="-48400776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8" name="Ellipse 1687">
              <a:extLst>
                <a:ext uri="{FF2B5EF4-FFF2-40B4-BE49-F238E27FC236}">
                  <a16:creationId xmlns:a16="http://schemas.microsoft.com/office/drawing/2014/main" id="{06A75FE0-789F-AF78-D28D-8D9C60C1F454}"/>
                </a:ext>
              </a:extLst>
            </p:cNvPr>
            <p:cNvSpPr/>
            <p:nvPr/>
          </p:nvSpPr>
          <p:spPr>
            <a:xfrm>
              <a:off x="-49159642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9" name="Ellipse 1688">
              <a:extLst>
                <a:ext uri="{FF2B5EF4-FFF2-40B4-BE49-F238E27FC236}">
                  <a16:creationId xmlns:a16="http://schemas.microsoft.com/office/drawing/2014/main" id="{19C131F8-5795-6DC5-E30C-56720F93C8BD}"/>
                </a:ext>
              </a:extLst>
            </p:cNvPr>
            <p:cNvSpPr/>
            <p:nvPr/>
          </p:nvSpPr>
          <p:spPr>
            <a:xfrm>
              <a:off x="-49126049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0" name="Ellipse 1689">
              <a:extLst>
                <a:ext uri="{FF2B5EF4-FFF2-40B4-BE49-F238E27FC236}">
                  <a16:creationId xmlns:a16="http://schemas.microsoft.com/office/drawing/2014/main" id="{9C64674D-3F3E-57FE-BDCA-D7795F6BA9BB}"/>
                </a:ext>
              </a:extLst>
            </p:cNvPr>
            <p:cNvSpPr/>
            <p:nvPr/>
          </p:nvSpPr>
          <p:spPr>
            <a:xfrm>
              <a:off x="-49021725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1" name="Ellipse 1690">
              <a:extLst>
                <a:ext uri="{FF2B5EF4-FFF2-40B4-BE49-F238E27FC236}">
                  <a16:creationId xmlns:a16="http://schemas.microsoft.com/office/drawing/2014/main" id="{931244FA-2CD7-087E-B7F8-51827E87DB2F}"/>
                </a:ext>
              </a:extLst>
            </p:cNvPr>
            <p:cNvSpPr/>
            <p:nvPr/>
          </p:nvSpPr>
          <p:spPr>
            <a:xfrm>
              <a:off x="-49159239" y="-880257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2" name="Ellipse 1691">
              <a:extLst>
                <a:ext uri="{FF2B5EF4-FFF2-40B4-BE49-F238E27FC236}">
                  <a16:creationId xmlns:a16="http://schemas.microsoft.com/office/drawing/2014/main" id="{6E8E4338-693A-B647-0A47-CA70FDF06A90}"/>
                </a:ext>
              </a:extLst>
            </p:cNvPr>
            <p:cNvSpPr/>
            <p:nvPr/>
          </p:nvSpPr>
          <p:spPr>
            <a:xfrm>
              <a:off x="-48469896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3" name="Ellipse 1692">
              <a:extLst>
                <a:ext uri="{FF2B5EF4-FFF2-40B4-BE49-F238E27FC236}">
                  <a16:creationId xmlns:a16="http://schemas.microsoft.com/office/drawing/2014/main" id="{1AD18B36-532B-19C0-C680-5407E1C7C626}"/>
                </a:ext>
              </a:extLst>
            </p:cNvPr>
            <p:cNvSpPr/>
            <p:nvPr/>
          </p:nvSpPr>
          <p:spPr>
            <a:xfrm>
              <a:off x="-49090361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4" name="Ellipse 1693">
              <a:extLst>
                <a:ext uri="{FF2B5EF4-FFF2-40B4-BE49-F238E27FC236}">
                  <a16:creationId xmlns:a16="http://schemas.microsoft.com/office/drawing/2014/main" id="{52D45A18-3CAC-D529-2B0F-2C055166D3CC}"/>
                </a:ext>
              </a:extLst>
            </p:cNvPr>
            <p:cNvSpPr/>
            <p:nvPr/>
          </p:nvSpPr>
          <p:spPr>
            <a:xfrm>
              <a:off x="-48745730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5" name="Ellipse 1694">
              <a:extLst>
                <a:ext uri="{FF2B5EF4-FFF2-40B4-BE49-F238E27FC236}">
                  <a16:creationId xmlns:a16="http://schemas.microsoft.com/office/drawing/2014/main" id="{186D5990-21F4-E606-6EE0-321A51694370}"/>
                </a:ext>
              </a:extLst>
            </p:cNvPr>
            <p:cNvSpPr/>
            <p:nvPr/>
          </p:nvSpPr>
          <p:spPr>
            <a:xfrm>
              <a:off x="-49331555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6" name="Ellipse 1695">
              <a:extLst>
                <a:ext uri="{FF2B5EF4-FFF2-40B4-BE49-F238E27FC236}">
                  <a16:creationId xmlns:a16="http://schemas.microsoft.com/office/drawing/2014/main" id="{EF1916EC-ADEA-1890-B4CB-F2CF93C7D6F4}"/>
                </a:ext>
              </a:extLst>
            </p:cNvPr>
            <p:cNvSpPr/>
            <p:nvPr/>
          </p:nvSpPr>
          <p:spPr>
            <a:xfrm>
              <a:off x="-48607732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7" name="Ellipse 1696">
              <a:extLst>
                <a:ext uri="{FF2B5EF4-FFF2-40B4-BE49-F238E27FC236}">
                  <a16:creationId xmlns:a16="http://schemas.microsoft.com/office/drawing/2014/main" id="{B74EBEB5-C21D-54C2-D938-22B244313453}"/>
                </a:ext>
              </a:extLst>
            </p:cNvPr>
            <p:cNvSpPr/>
            <p:nvPr/>
          </p:nvSpPr>
          <p:spPr>
            <a:xfrm>
              <a:off x="-49400916" y="-65919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8" name="Ellipse 1697">
              <a:extLst>
                <a:ext uri="{FF2B5EF4-FFF2-40B4-BE49-F238E27FC236}">
                  <a16:creationId xmlns:a16="http://schemas.microsoft.com/office/drawing/2014/main" id="{5CFB6F21-E31E-B9C3-494C-51C0830F7B7A}"/>
                </a:ext>
              </a:extLst>
            </p:cNvPr>
            <p:cNvSpPr/>
            <p:nvPr/>
          </p:nvSpPr>
          <p:spPr>
            <a:xfrm>
              <a:off x="-48469896" y="-77276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9" name="Ellipse 1698">
              <a:extLst>
                <a:ext uri="{FF2B5EF4-FFF2-40B4-BE49-F238E27FC236}">
                  <a16:creationId xmlns:a16="http://schemas.microsoft.com/office/drawing/2014/main" id="{29DE9C13-D3B3-E742-29A3-44848A4A5878}"/>
                </a:ext>
              </a:extLst>
            </p:cNvPr>
            <p:cNvSpPr/>
            <p:nvPr/>
          </p:nvSpPr>
          <p:spPr>
            <a:xfrm>
              <a:off x="-48607732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0" name="Ellipse 1699">
              <a:extLst>
                <a:ext uri="{FF2B5EF4-FFF2-40B4-BE49-F238E27FC236}">
                  <a16:creationId xmlns:a16="http://schemas.microsoft.com/office/drawing/2014/main" id="{0D6F7A8B-0EE4-89E1-8DE9-1B75BF83B04A}"/>
                </a:ext>
              </a:extLst>
            </p:cNvPr>
            <p:cNvSpPr/>
            <p:nvPr/>
          </p:nvSpPr>
          <p:spPr>
            <a:xfrm>
              <a:off x="-48539177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1" name="Ellipse 1700">
              <a:extLst>
                <a:ext uri="{FF2B5EF4-FFF2-40B4-BE49-F238E27FC236}">
                  <a16:creationId xmlns:a16="http://schemas.microsoft.com/office/drawing/2014/main" id="{65547A45-8399-DEF9-B2C8-881B6B2A357A}"/>
                </a:ext>
              </a:extLst>
            </p:cNvPr>
            <p:cNvSpPr/>
            <p:nvPr/>
          </p:nvSpPr>
          <p:spPr>
            <a:xfrm>
              <a:off x="-49539961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2" name="Ellipse 1701">
              <a:extLst>
                <a:ext uri="{FF2B5EF4-FFF2-40B4-BE49-F238E27FC236}">
                  <a16:creationId xmlns:a16="http://schemas.microsoft.com/office/drawing/2014/main" id="{0DF1478C-71EA-9883-678C-D46F7FFCDE13}"/>
                </a:ext>
              </a:extLst>
            </p:cNvPr>
            <p:cNvSpPr/>
            <p:nvPr/>
          </p:nvSpPr>
          <p:spPr>
            <a:xfrm>
              <a:off x="-48193740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3" name="Ellipse 1702">
              <a:extLst>
                <a:ext uri="{FF2B5EF4-FFF2-40B4-BE49-F238E27FC236}">
                  <a16:creationId xmlns:a16="http://schemas.microsoft.com/office/drawing/2014/main" id="{B07767B0-8343-F1D5-A2E2-0471A4A5E2E9}"/>
                </a:ext>
              </a:extLst>
            </p:cNvPr>
            <p:cNvSpPr/>
            <p:nvPr/>
          </p:nvSpPr>
          <p:spPr>
            <a:xfrm>
              <a:off x="-48470299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4" name="Ellipse 1703">
              <a:extLst>
                <a:ext uri="{FF2B5EF4-FFF2-40B4-BE49-F238E27FC236}">
                  <a16:creationId xmlns:a16="http://schemas.microsoft.com/office/drawing/2014/main" id="{67910D6E-39C4-4855-40DD-CD374CF01979}"/>
                </a:ext>
              </a:extLst>
            </p:cNvPr>
            <p:cNvSpPr/>
            <p:nvPr/>
          </p:nvSpPr>
          <p:spPr>
            <a:xfrm>
              <a:off x="-47779747" y="-77267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5" name="Ellipse 1704">
              <a:extLst>
                <a:ext uri="{FF2B5EF4-FFF2-40B4-BE49-F238E27FC236}">
                  <a16:creationId xmlns:a16="http://schemas.microsoft.com/office/drawing/2014/main" id="{25711789-1F73-B2B0-A176-CEECC9E7468C}"/>
                </a:ext>
              </a:extLst>
            </p:cNvPr>
            <p:cNvSpPr/>
            <p:nvPr/>
          </p:nvSpPr>
          <p:spPr>
            <a:xfrm>
              <a:off x="-48331254" y="-880257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6" name="Ellipse 1705">
              <a:extLst>
                <a:ext uri="{FF2B5EF4-FFF2-40B4-BE49-F238E27FC236}">
                  <a16:creationId xmlns:a16="http://schemas.microsoft.com/office/drawing/2014/main" id="{AD5CFE39-C690-D0B7-44E1-CF8878E45EBF}"/>
                </a:ext>
              </a:extLst>
            </p:cNvPr>
            <p:cNvSpPr/>
            <p:nvPr/>
          </p:nvSpPr>
          <p:spPr>
            <a:xfrm>
              <a:off x="-47090162" y="-772758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7" name="Ellipse 1706">
              <a:extLst>
                <a:ext uri="{FF2B5EF4-FFF2-40B4-BE49-F238E27FC236}">
                  <a16:creationId xmlns:a16="http://schemas.microsoft.com/office/drawing/2014/main" id="{6DC93392-7F64-105E-6C2D-B3CEDBC7BEE9}"/>
                </a:ext>
              </a:extLst>
            </p:cNvPr>
            <p:cNvSpPr/>
            <p:nvPr/>
          </p:nvSpPr>
          <p:spPr>
            <a:xfrm>
              <a:off x="-49745548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8" name="Ellipse 1707">
              <a:extLst>
                <a:ext uri="{FF2B5EF4-FFF2-40B4-BE49-F238E27FC236}">
                  <a16:creationId xmlns:a16="http://schemas.microsoft.com/office/drawing/2014/main" id="{466D961B-A192-36D5-2A69-63A696D337F0}"/>
                </a:ext>
              </a:extLst>
            </p:cNvPr>
            <p:cNvSpPr/>
            <p:nvPr/>
          </p:nvSpPr>
          <p:spPr>
            <a:xfrm>
              <a:off x="-49814909" y="-65919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9" name="Ellipse 1708">
              <a:extLst>
                <a:ext uri="{FF2B5EF4-FFF2-40B4-BE49-F238E27FC236}">
                  <a16:creationId xmlns:a16="http://schemas.microsoft.com/office/drawing/2014/main" id="{926DEF61-9891-200D-AAA4-88C9DF5F57B1}"/>
                </a:ext>
              </a:extLst>
            </p:cNvPr>
            <p:cNvSpPr/>
            <p:nvPr/>
          </p:nvSpPr>
          <p:spPr>
            <a:xfrm>
              <a:off x="-48262376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0" name="Ellipse 1709">
              <a:extLst>
                <a:ext uri="{FF2B5EF4-FFF2-40B4-BE49-F238E27FC236}">
                  <a16:creationId xmlns:a16="http://schemas.microsoft.com/office/drawing/2014/main" id="{203C4FBA-2207-1969-21C2-A7C6F67ED4B7}"/>
                </a:ext>
              </a:extLst>
            </p:cNvPr>
            <p:cNvSpPr/>
            <p:nvPr/>
          </p:nvSpPr>
          <p:spPr>
            <a:xfrm>
              <a:off x="-48745730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1" name="Ellipse 1710">
              <a:extLst>
                <a:ext uri="{FF2B5EF4-FFF2-40B4-BE49-F238E27FC236}">
                  <a16:creationId xmlns:a16="http://schemas.microsoft.com/office/drawing/2014/main" id="{8C5C951D-3E5E-6CBE-1BE2-EF1DBACCE409}"/>
                </a:ext>
              </a:extLst>
            </p:cNvPr>
            <p:cNvSpPr/>
            <p:nvPr/>
          </p:nvSpPr>
          <p:spPr>
            <a:xfrm>
              <a:off x="-48814769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2" name="Ellipse 1711">
              <a:extLst>
                <a:ext uri="{FF2B5EF4-FFF2-40B4-BE49-F238E27FC236}">
                  <a16:creationId xmlns:a16="http://schemas.microsoft.com/office/drawing/2014/main" id="{8890C711-9666-679D-E0A2-F7BCF79E342B}"/>
                </a:ext>
              </a:extLst>
            </p:cNvPr>
            <p:cNvSpPr/>
            <p:nvPr/>
          </p:nvSpPr>
          <p:spPr>
            <a:xfrm>
              <a:off x="-49953954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3" name="Ellipse 1712">
              <a:extLst>
                <a:ext uri="{FF2B5EF4-FFF2-40B4-BE49-F238E27FC236}">
                  <a16:creationId xmlns:a16="http://schemas.microsoft.com/office/drawing/2014/main" id="{363E4B39-0BCF-A4C7-5A14-DC3B537E4713}"/>
                </a:ext>
              </a:extLst>
            </p:cNvPr>
            <p:cNvSpPr/>
            <p:nvPr/>
          </p:nvSpPr>
          <p:spPr>
            <a:xfrm>
              <a:off x="-48056306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4" name="Ellipse 1713">
              <a:extLst>
                <a:ext uri="{FF2B5EF4-FFF2-40B4-BE49-F238E27FC236}">
                  <a16:creationId xmlns:a16="http://schemas.microsoft.com/office/drawing/2014/main" id="{EC595BED-EE9B-61CD-BC91-E2A4B75AF7AC}"/>
                </a:ext>
              </a:extLst>
            </p:cNvPr>
            <p:cNvSpPr/>
            <p:nvPr/>
          </p:nvSpPr>
          <p:spPr>
            <a:xfrm>
              <a:off x="-50367382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5" name="Ellipse 1714">
              <a:extLst>
                <a:ext uri="{FF2B5EF4-FFF2-40B4-BE49-F238E27FC236}">
                  <a16:creationId xmlns:a16="http://schemas.microsoft.com/office/drawing/2014/main" id="{87C4ABAD-4E5B-402B-F584-8DAA15D02C1F}"/>
                </a:ext>
              </a:extLst>
            </p:cNvPr>
            <p:cNvSpPr/>
            <p:nvPr/>
          </p:nvSpPr>
          <p:spPr>
            <a:xfrm>
              <a:off x="-48883889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6" name="Ellipse 1715">
              <a:extLst>
                <a:ext uri="{FF2B5EF4-FFF2-40B4-BE49-F238E27FC236}">
                  <a16:creationId xmlns:a16="http://schemas.microsoft.com/office/drawing/2014/main" id="{65354064-B538-731F-331D-A58E1FE8B5B3}"/>
                </a:ext>
              </a:extLst>
            </p:cNvPr>
            <p:cNvSpPr/>
            <p:nvPr/>
          </p:nvSpPr>
          <p:spPr>
            <a:xfrm>
              <a:off x="-53195728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7" name="Ellipse 1716">
              <a:extLst>
                <a:ext uri="{FF2B5EF4-FFF2-40B4-BE49-F238E27FC236}">
                  <a16:creationId xmlns:a16="http://schemas.microsoft.com/office/drawing/2014/main" id="{65EC89FB-3E6C-4558-1C22-4B10B950C60F}"/>
                </a:ext>
              </a:extLst>
            </p:cNvPr>
            <p:cNvSpPr/>
            <p:nvPr/>
          </p:nvSpPr>
          <p:spPr>
            <a:xfrm>
              <a:off x="-53126528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8" name="Ellipse 1717">
              <a:extLst>
                <a:ext uri="{FF2B5EF4-FFF2-40B4-BE49-F238E27FC236}">
                  <a16:creationId xmlns:a16="http://schemas.microsoft.com/office/drawing/2014/main" id="{D2FDAA3D-8B83-E255-0B28-7DC5D1C45C3D}"/>
                </a:ext>
              </a:extLst>
            </p:cNvPr>
            <p:cNvSpPr/>
            <p:nvPr/>
          </p:nvSpPr>
          <p:spPr>
            <a:xfrm>
              <a:off x="-47848383" y="-880249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9" name="Ellipse 1718">
              <a:extLst>
                <a:ext uri="{FF2B5EF4-FFF2-40B4-BE49-F238E27FC236}">
                  <a16:creationId xmlns:a16="http://schemas.microsoft.com/office/drawing/2014/main" id="{C35C4630-2EF0-F765-E0C5-8BD062CDF067}"/>
                </a:ext>
              </a:extLst>
            </p:cNvPr>
            <p:cNvSpPr/>
            <p:nvPr/>
          </p:nvSpPr>
          <p:spPr>
            <a:xfrm>
              <a:off x="-50573533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0" name="Ellipse 1719">
              <a:extLst>
                <a:ext uri="{FF2B5EF4-FFF2-40B4-BE49-F238E27FC236}">
                  <a16:creationId xmlns:a16="http://schemas.microsoft.com/office/drawing/2014/main" id="{EA9866B5-3E94-1B5B-EB7F-22D7345455FF}"/>
                </a:ext>
              </a:extLst>
            </p:cNvPr>
            <p:cNvSpPr/>
            <p:nvPr/>
          </p:nvSpPr>
          <p:spPr>
            <a:xfrm>
              <a:off x="-52574779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1" name="Ellipse 1720">
              <a:extLst>
                <a:ext uri="{FF2B5EF4-FFF2-40B4-BE49-F238E27FC236}">
                  <a16:creationId xmlns:a16="http://schemas.microsoft.com/office/drawing/2014/main" id="{27888B50-DEEB-4091-1F7B-40B6A6730E82}"/>
                </a:ext>
              </a:extLst>
            </p:cNvPr>
            <p:cNvSpPr/>
            <p:nvPr/>
          </p:nvSpPr>
          <p:spPr>
            <a:xfrm>
              <a:off x="-50781375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2" name="Ellipse 1721">
              <a:extLst>
                <a:ext uri="{FF2B5EF4-FFF2-40B4-BE49-F238E27FC236}">
                  <a16:creationId xmlns:a16="http://schemas.microsoft.com/office/drawing/2014/main" id="{09D3FF18-F621-AB3D-A8F7-26BE22A506DF}"/>
                </a:ext>
              </a:extLst>
            </p:cNvPr>
            <p:cNvSpPr/>
            <p:nvPr/>
          </p:nvSpPr>
          <p:spPr>
            <a:xfrm>
              <a:off x="-52781735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3" name="Ellipse 1722">
              <a:extLst>
                <a:ext uri="{FF2B5EF4-FFF2-40B4-BE49-F238E27FC236}">
                  <a16:creationId xmlns:a16="http://schemas.microsoft.com/office/drawing/2014/main" id="{B641BF00-16C7-2586-83F4-734519875E78}"/>
                </a:ext>
              </a:extLst>
            </p:cNvPr>
            <p:cNvSpPr/>
            <p:nvPr/>
          </p:nvSpPr>
          <p:spPr>
            <a:xfrm>
              <a:off x="-49021725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4" name="Ellipse 1723">
              <a:extLst>
                <a:ext uri="{FF2B5EF4-FFF2-40B4-BE49-F238E27FC236}">
                  <a16:creationId xmlns:a16="http://schemas.microsoft.com/office/drawing/2014/main" id="{9C4DFDF9-2A23-A98B-160E-D40A63446DFE}"/>
                </a:ext>
              </a:extLst>
            </p:cNvPr>
            <p:cNvSpPr/>
            <p:nvPr/>
          </p:nvSpPr>
          <p:spPr>
            <a:xfrm>
              <a:off x="-52160787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5" name="Ellipse 1724">
              <a:extLst>
                <a:ext uri="{FF2B5EF4-FFF2-40B4-BE49-F238E27FC236}">
                  <a16:creationId xmlns:a16="http://schemas.microsoft.com/office/drawing/2014/main" id="{07A26DAB-BA74-9DBB-C633-414FF11ACC5B}"/>
                </a:ext>
              </a:extLst>
            </p:cNvPr>
            <p:cNvSpPr/>
            <p:nvPr/>
          </p:nvSpPr>
          <p:spPr>
            <a:xfrm>
              <a:off x="-51746794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6" name="Ellipse 1725">
              <a:extLst>
                <a:ext uri="{FF2B5EF4-FFF2-40B4-BE49-F238E27FC236}">
                  <a16:creationId xmlns:a16="http://schemas.microsoft.com/office/drawing/2014/main" id="{5803CA37-E2FB-048B-A4FA-A99FBE2CE797}"/>
                </a:ext>
              </a:extLst>
            </p:cNvPr>
            <p:cNvSpPr/>
            <p:nvPr/>
          </p:nvSpPr>
          <p:spPr>
            <a:xfrm>
              <a:off x="-50987526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7" name="Ellipse 1726">
              <a:extLst>
                <a:ext uri="{FF2B5EF4-FFF2-40B4-BE49-F238E27FC236}">
                  <a16:creationId xmlns:a16="http://schemas.microsoft.com/office/drawing/2014/main" id="{27AA5A57-77EC-2B1A-1FB2-4E8086669F70}"/>
                </a:ext>
              </a:extLst>
            </p:cNvPr>
            <p:cNvSpPr/>
            <p:nvPr/>
          </p:nvSpPr>
          <p:spPr>
            <a:xfrm>
              <a:off x="-51332801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8" name="Ellipse 1727">
              <a:extLst>
                <a:ext uri="{FF2B5EF4-FFF2-40B4-BE49-F238E27FC236}">
                  <a16:creationId xmlns:a16="http://schemas.microsoft.com/office/drawing/2014/main" id="{26433891-EB61-5249-5457-43D59F90C1AC}"/>
                </a:ext>
              </a:extLst>
            </p:cNvPr>
            <p:cNvSpPr/>
            <p:nvPr/>
          </p:nvSpPr>
          <p:spPr>
            <a:xfrm>
              <a:off x="-52367743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9" name="Ellipse 1728">
              <a:extLst>
                <a:ext uri="{FF2B5EF4-FFF2-40B4-BE49-F238E27FC236}">
                  <a16:creationId xmlns:a16="http://schemas.microsoft.com/office/drawing/2014/main" id="{E0CFDCEA-1C4B-25F3-1FDC-792C3E3D2E78}"/>
                </a:ext>
              </a:extLst>
            </p:cNvPr>
            <p:cNvSpPr/>
            <p:nvPr/>
          </p:nvSpPr>
          <p:spPr>
            <a:xfrm>
              <a:off x="-49159642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0" name="Ellipse 1729">
              <a:extLst>
                <a:ext uri="{FF2B5EF4-FFF2-40B4-BE49-F238E27FC236}">
                  <a16:creationId xmlns:a16="http://schemas.microsoft.com/office/drawing/2014/main" id="{C42DDACA-B2C7-FC5C-188E-BF2915EE7B61}"/>
                </a:ext>
              </a:extLst>
            </p:cNvPr>
            <p:cNvSpPr/>
            <p:nvPr/>
          </p:nvSpPr>
          <p:spPr>
            <a:xfrm>
              <a:off x="-51195368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1" name="Ellipse 1730">
              <a:extLst>
                <a:ext uri="{FF2B5EF4-FFF2-40B4-BE49-F238E27FC236}">
                  <a16:creationId xmlns:a16="http://schemas.microsoft.com/office/drawing/2014/main" id="{94CCE501-F2AF-24A4-31A4-DE2B70543121}"/>
                </a:ext>
              </a:extLst>
            </p:cNvPr>
            <p:cNvSpPr/>
            <p:nvPr/>
          </p:nvSpPr>
          <p:spPr>
            <a:xfrm>
              <a:off x="-50918809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2" name="Ellipse 1731">
              <a:extLst>
                <a:ext uri="{FF2B5EF4-FFF2-40B4-BE49-F238E27FC236}">
                  <a16:creationId xmlns:a16="http://schemas.microsoft.com/office/drawing/2014/main" id="{38AB0644-9581-E40D-6455-89729CFEEB7A}"/>
                </a:ext>
              </a:extLst>
            </p:cNvPr>
            <p:cNvSpPr/>
            <p:nvPr/>
          </p:nvSpPr>
          <p:spPr>
            <a:xfrm>
              <a:off x="-50504816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3" name="Ellipse 1732">
              <a:extLst>
                <a:ext uri="{FF2B5EF4-FFF2-40B4-BE49-F238E27FC236}">
                  <a16:creationId xmlns:a16="http://schemas.microsoft.com/office/drawing/2014/main" id="{026DF61D-02CB-0618-13AF-19AE345E9667}"/>
                </a:ext>
              </a:extLst>
            </p:cNvPr>
            <p:cNvSpPr/>
            <p:nvPr/>
          </p:nvSpPr>
          <p:spPr>
            <a:xfrm>
              <a:off x="-49228762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4" name="Ellipse 1733">
              <a:extLst>
                <a:ext uri="{FF2B5EF4-FFF2-40B4-BE49-F238E27FC236}">
                  <a16:creationId xmlns:a16="http://schemas.microsoft.com/office/drawing/2014/main" id="{6E4AB9B2-322F-57DA-59FC-BEA8D87F3415}"/>
                </a:ext>
              </a:extLst>
            </p:cNvPr>
            <p:cNvSpPr/>
            <p:nvPr/>
          </p:nvSpPr>
          <p:spPr>
            <a:xfrm>
              <a:off x="-51953831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5" name="Ellipse 1734">
              <a:extLst>
                <a:ext uri="{FF2B5EF4-FFF2-40B4-BE49-F238E27FC236}">
                  <a16:creationId xmlns:a16="http://schemas.microsoft.com/office/drawing/2014/main" id="{4928EA6C-E35E-8381-BDEC-309FE6793736}"/>
                </a:ext>
              </a:extLst>
            </p:cNvPr>
            <p:cNvSpPr/>
            <p:nvPr/>
          </p:nvSpPr>
          <p:spPr>
            <a:xfrm>
              <a:off x="-50159540" y="-874279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6" name="Ellipse 1735">
              <a:extLst>
                <a:ext uri="{FF2B5EF4-FFF2-40B4-BE49-F238E27FC236}">
                  <a16:creationId xmlns:a16="http://schemas.microsoft.com/office/drawing/2014/main" id="{0A9DB8CC-3CF7-7767-E6C8-630FB3B6964F}"/>
                </a:ext>
              </a:extLst>
            </p:cNvPr>
            <p:cNvSpPr/>
            <p:nvPr/>
          </p:nvSpPr>
          <p:spPr>
            <a:xfrm>
              <a:off x="-50090823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7" name="Ellipse 1736">
              <a:extLst>
                <a:ext uri="{FF2B5EF4-FFF2-40B4-BE49-F238E27FC236}">
                  <a16:creationId xmlns:a16="http://schemas.microsoft.com/office/drawing/2014/main" id="{C7D4E792-0ED7-3D87-4E6F-454AC1B21C45}"/>
                </a:ext>
              </a:extLst>
            </p:cNvPr>
            <p:cNvSpPr/>
            <p:nvPr/>
          </p:nvSpPr>
          <p:spPr>
            <a:xfrm>
              <a:off x="-49953632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8" name="Ellipse 1737">
              <a:extLst>
                <a:ext uri="{FF2B5EF4-FFF2-40B4-BE49-F238E27FC236}">
                  <a16:creationId xmlns:a16="http://schemas.microsoft.com/office/drawing/2014/main" id="{227570D3-90CD-5189-4D65-5FADE7C70580}"/>
                </a:ext>
              </a:extLst>
            </p:cNvPr>
            <p:cNvSpPr/>
            <p:nvPr/>
          </p:nvSpPr>
          <p:spPr>
            <a:xfrm>
              <a:off x="-52298382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9" name="Ellipse 1738">
              <a:extLst>
                <a:ext uri="{FF2B5EF4-FFF2-40B4-BE49-F238E27FC236}">
                  <a16:creationId xmlns:a16="http://schemas.microsoft.com/office/drawing/2014/main" id="{04D8E9FC-5DC6-C5A4-8FBF-833CC1B06DD6}"/>
                </a:ext>
              </a:extLst>
            </p:cNvPr>
            <p:cNvSpPr/>
            <p:nvPr/>
          </p:nvSpPr>
          <p:spPr>
            <a:xfrm>
              <a:off x="-49676831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0" name="Ellipse 1739">
              <a:extLst>
                <a:ext uri="{FF2B5EF4-FFF2-40B4-BE49-F238E27FC236}">
                  <a16:creationId xmlns:a16="http://schemas.microsoft.com/office/drawing/2014/main" id="{4A6E7B96-6F5D-7F2F-9C90-F8FC421007DE}"/>
                </a:ext>
              </a:extLst>
            </p:cNvPr>
            <p:cNvSpPr/>
            <p:nvPr/>
          </p:nvSpPr>
          <p:spPr>
            <a:xfrm>
              <a:off x="-51539838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1" name="Ellipse 1740">
              <a:extLst>
                <a:ext uri="{FF2B5EF4-FFF2-40B4-BE49-F238E27FC236}">
                  <a16:creationId xmlns:a16="http://schemas.microsoft.com/office/drawing/2014/main" id="{5CB7DDDD-4341-4EAF-2AC0-DAA1CCDBD476}"/>
                </a:ext>
              </a:extLst>
            </p:cNvPr>
            <p:cNvSpPr/>
            <p:nvPr/>
          </p:nvSpPr>
          <p:spPr>
            <a:xfrm>
              <a:off x="-49435718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2" name="Ellipse 1741">
              <a:extLst>
                <a:ext uri="{FF2B5EF4-FFF2-40B4-BE49-F238E27FC236}">
                  <a16:creationId xmlns:a16="http://schemas.microsoft.com/office/drawing/2014/main" id="{F3DB02FB-201B-06DB-6890-CD631D81B78C}"/>
                </a:ext>
              </a:extLst>
            </p:cNvPr>
            <p:cNvSpPr/>
            <p:nvPr/>
          </p:nvSpPr>
          <p:spPr>
            <a:xfrm>
              <a:off x="-52506224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3" name="Ellipse 1742">
              <a:extLst>
                <a:ext uri="{FF2B5EF4-FFF2-40B4-BE49-F238E27FC236}">
                  <a16:creationId xmlns:a16="http://schemas.microsoft.com/office/drawing/2014/main" id="{86402BB9-5BCF-6433-68A8-535BBC606A87}"/>
                </a:ext>
              </a:extLst>
            </p:cNvPr>
            <p:cNvSpPr/>
            <p:nvPr/>
          </p:nvSpPr>
          <p:spPr>
            <a:xfrm>
              <a:off x="-49539639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4" name="Ellipse 1743">
              <a:extLst>
                <a:ext uri="{FF2B5EF4-FFF2-40B4-BE49-F238E27FC236}">
                  <a16:creationId xmlns:a16="http://schemas.microsoft.com/office/drawing/2014/main" id="{A9C70D02-0DE7-0EDB-E74E-363A2550B107}"/>
                </a:ext>
              </a:extLst>
            </p:cNvPr>
            <p:cNvSpPr/>
            <p:nvPr/>
          </p:nvSpPr>
          <p:spPr>
            <a:xfrm>
              <a:off x="-49331877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5" name="Ellipse 1744">
              <a:extLst>
                <a:ext uri="{FF2B5EF4-FFF2-40B4-BE49-F238E27FC236}">
                  <a16:creationId xmlns:a16="http://schemas.microsoft.com/office/drawing/2014/main" id="{3674ED0D-4594-8B63-253C-44DDB3E39C7F}"/>
                </a:ext>
              </a:extLst>
            </p:cNvPr>
            <p:cNvSpPr/>
            <p:nvPr/>
          </p:nvSpPr>
          <p:spPr>
            <a:xfrm>
              <a:off x="-52712374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6" name="Ellipse 1745">
              <a:extLst>
                <a:ext uri="{FF2B5EF4-FFF2-40B4-BE49-F238E27FC236}">
                  <a16:creationId xmlns:a16="http://schemas.microsoft.com/office/drawing/2014/main" id="{23178591-1AD0-753E-A2C3-3E06C439DE58}"/>
                </a:ext>
              </a:extLst>
            </p:cNvPr>
            <p:cNvSpPr/>
            <p:nvPr/>
          </p:nvSpPr>
          <p:spPr>
            <a:xfrm>
              <a:off x="-51125845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7" name="Ellipse 1746">
              <a:extLst>
                <a:ext uri="{FF2B5EF4-FFF2-40B4-BE49-F238E27FC236}">
                  <a16:creationId xmlns:a16="http://schemas.microsoft.com/office/drawing/2014/main" id="{7B1CE9A8-4ADD-22F5-B37F-008FCEF5F6CF}"/>
                </a:ext>
              </a:extLst>
            </p:cNvPr>
            <p:cNvSpPr/>
            <p:nvPr/>
          </p:nvSpPr>
          <p:spPr>
            <a:xfrm>
              <a:off x="-49573635" y="-820586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8" name="Ellipse 1747">
              <a:extLst>
                <a:ext uri="{FF2B5EF4-FFF2-40B4-BE49-F238E27FC236}">
                  <a16:creationId xmlns:a16="http://schemas.microsoft.com/office/drawing/2014/main" id="{2FFB1BF2-1ADD-D96E-4D26-D83220353FD3}"/>
                </a:ext>
              </a:extLst>
            </p:cNvPr>
            <p:cNvSpPr/>
            <p:nvPr/>
          </p:nvSpPr>
          <p:spPr>
            <a:xfrm>
              <a:off x="-49262838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9" name="Ellipse 1748">
              <a:extLst>
                <a:ext uri="{FF2B5EF4-FFF2-40B4-BE49-F238E27FC236}">
                  <a16:creationId xmlns:a16="http://schemas.microsoft.com/office/drawing/2014/main" id="{12B6F0CB-0AF6-15F1-96B3-FAE7A80FF8CC}"/>
                </a:ext>
              </a:extLst>
            </p:cNvPr>
            <p:cNvSpPr/>
            <p:nvPr/>
          </p:nvSpPr>
          <p:spPr>
            <a:xfrm>
              <a:off x="-52920216" y="-659233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0" name="Ellipse 1749">
              <a:extLst>
                <a:ext uri="{FF2B5EF4-FFF2-40B4-BE49-F238E27FC236}">
                  <a16:creationId xmlns:a16="http://schemas.microsoft.com/office/drawing/2014/main" id="{E509FEF8-1132-D2CA-ACAA-4A42854B208F}"/>
                </a:ext>
              </a:extLst>
            </p:cNvPr>
            <p:cNvSpPr/>
            <p:nvPr/>
          </p:nvSpPr>
          <p:spPr>
            <a:xfrm>
              <a:off x="-49125646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1" name="Ellipse 1750">
              <a:extLst>
                <a:ext uri="{FF2B5EF4-FFF2-40B4-BE49-F238E27FC236}">
                  <a16:creationId xmlns:a16="http://schemas.microsoft.com/office/drawing/2014/main" id="{28A694A0-D266-4B93-6C6E-73B153BE6490}"/>
                </a:ext>
              </a:extLst>
            </p:cNvPr>
            <p:cNvSpPr/>
            <p:nvPr/>
          </p:nvSpPr>
          <p:spPr>
            <a:xfrm>
              <a:off x="-50781133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2" name="Ellipse 1751">
              <a:extLst>
                <a:ext uri="{FF2B5EF4-FFF2-40B4-BE49-F238E27FC236}">
                  <a16:creationId xmlns:a16="http://schemas.microsoft.com/office/drawing/2014/main" id="{AE64C0B7-321F-C9FB-9E8F-C23F44E7A7CC}"/>
                </a:ext>
              </a:extLst>
            </p:cNvPr>
            <p:cNvSpPr/>
            <p:nvPr/>
          </p:nvSpPr>
          <p:spPr>
            <a:xfrm>
              <a:off x="-50711853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3" name="Ellipse 1752">
              <a:extLst>
                <a:ext uri="{FF2B5EF4-FFF2-40B4-BE49-F238E27FC236}">
                  <a16:creationId xmlns:a16="http://schemas.microsoft.com/office/drawing/2014/main" id="{69EC5CC8-0145-BF8B-108D-186831E964AF}"/>
                </a:ext>
              </a:extLst>
            </p:cNvPr>
            <p:cNvSpPr/>
            <p:nvPr/>
          </p:nvSpPr>
          <p:spPr>
            <a:xfrm>
              <a:off x="-49642754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4" name="Ellipse 1753">
              <a:extLst>
                <a:ext uri="{FF2B5EF4-FFF2-40B4-BE49-F238E27FC236}">
                  <a16:creationId xmlns:a16="http://schemas.microsoft.com/office/drawing/2014/main" id="{4E423DA6-AC5F-1129-3969-464C192CA31C}"/>
                </a:ext>
              </a:extLst>
            </p:cNvPr>
            <p:cNvSpPr/>
            <p:nvPr/>
          </p:nvSpPr>
          <p:spPr>
            <a:xfrm>
              <a:off x="-48917885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5" name="Ellipse 1754">
              <a:extLst>
                <a:ext uri="{FF2B5EF4-FFF2-40B4-BE49-F238E27FC236}">
                  <a16:creationId xmlns:a16="http://schemas.microsoft.com/office/drawing/2014/main" id="{082360ED-0A01-DCFD-07A5-D4AF1ACA700A}"/>
                </a:ext>
              </a:extLst>
            </p:cNvPr>
            <p:cNvSpPr/>
            <p:nvPr/>
          </p:nvSpPr>
          <p:spPr>
            <a:xfrm>
              <a:off x="-53126286" y="-659241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6" name="Ellipse 1755">
              <a:extLst>
                <a:ext uri="{FF2B5EF4-FFF2-40B4-BE49-F238E27FC236}">
                  <a16:creationId xmlns:a16="http://schemas.microsoft.com/office/drawing/2014/main" id="{CE7FB0F1-398F-1047-60AA-725E91BD83C2}"/>
                </a:ext>
              </a:extLst>
            </p:cNvPr>
            <p:cNvSpPr/>
            <p:nvPr/>
          </p:nvSpPr>
          <p:spPr>
            <a:xfrm>
              <a:off x="-48711654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7" name="Ellipse 1756">
              <a:extLst>
                <a:ext uri="{FF2B5EF4-FFF2-40B4-BE49-F238E27FC236}">
                  <a16:creationId xmlns:a16="http://schemas.microsoft.com/office/drawing/2014/main" id="{54B76FCF-4947-57CB-4FED-F78144B28DBF}"/>
                </a:ext>
              </a:extLst>
            </p:cNvPr>
            <p:cNvSpPr/>
            <p:nvPr/>
          </p:nvSpPr>
          <p:spPr>
            <a:xfrm>
              <a:off x="-50367141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8" name="Ellipse 1757">
              <a:extLst>
                <a:ext uri="{FF2B5EF4-FFF2-40B4-BE49-F238E27FC236}">
                  <a16:creationId xmlns:a16="http://schemas.microsoft.com/office/drawing/2014/main" id="{39743651-C51F-8430-C66F-2880B5A50F6E}"/>
                </a:ext>
              </a:extLst>
            </p:cNvPr>
            <p:cNvSpPr/>
            <p:nvPr/>
          </p:nvSpPr>
          <p:spPr>
            <a:xfrm>
              <a:off x="-49711391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9" name="Ellipse 1758">
              <a:extLst>
                <a:ext uri="{FF2B5EF4-FFF2-40B4-BE49-F238E27FC236}">
                  <a16:creationId xmlns:a16="http://schemas.microsoft.com/office/drawing/2014/main" id="{C569AA52-AC1D-62BB-31B5-4E0892385D4D}"/>
                </a:ext>
              </a:extLst>
            </p:cNvPr>
            <p:cNvSpPr/>
            <p:nvPr/>
          </p:nvSpPr>
          <p:spPr>
            <a:xfrm>
              <a:off x="-48193740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0" name="Ellipse 1759">
              <a:extLst>
                <a:ext uri="{FF2B5EF4-FFF2-40B4-BE49-F238E27FC236}">
                  <a16:creationId xmlns:a16="http://schemas.microsoft.com/office/drawing/2014/main" id="{3B5540C5-08A0-E247-CF4E-0168BBBF3EF8}"/>
                </a:ext>
              </a:extLst>
            </p:cNvPr>
            <p:cNvSpPr/>
            <p:nvPr/>
          </p:nvSpPr>
          <p:spPr>
            <a:xfrm>
              <a:off x="-48745730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1" name="Ellipse 1760">
              <a:extLst>
                <a:ext uri="{FF2B5EF4-FFF2-40B4-BE49-F238E27FC236}">
                  <a16:creationId xmlns:a16="http://schemas.microsoft.com/office/drawing/2014/main" id="{7E4F31DF-70BF-4374-50F9-468E984F3C68}"/>
                </a:ext>
              </a:extLst>
            </p:cNvPr>
            <p:cNvSpPr/>
            <p:nvPr/>
          </p:nvSpPr>
          <p:spPr>
            <a:xfrm>
              <a:off x="-48814769" y="-66515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2" name="Ellipse 1761">
              <a:extLst>
                <a:ext uri="{FF2B5EF4-FFF2-40B4-BE49-F238E27FC236}">
                  <a16:creationId xmlns:a16="http://schemas.microsoft.com/office/drawing/2014/main" id="{256A4158-89A6-DA87-A991-CD251B6C466B}"/>
                </a:ext>
              </a:extLst>
            </p:cNvPr>
            <p:cNvSpPr/>
            <p:nvPr/>
          </p:nvSpPr>
          <p:spPr>
            <a:xfrm>
              <a:off x="-48883889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3" name="Ellipse 1762">
              <a:extLst>
                <a:ext uri="{FF2B5EF4-FFF2-40B4-BE49-F238E27FC236}">
                  <a16:creationId xmlns:a16="http://schemas.microsoft.com/office/drawing/2014/main" id="{D3F49D0B-842C-B58F-1B28-95AFAC5114E9}"/>
                </a:ext>
              </a:extLst>
            </p:cNvPr>
            <p:cNvSpPr/>
            <p:nvPr/>
          </p:nvSpPr>
          <p:spPr>
            <a:xfrm>
              <a:off x="-49953148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4" name="Ellipse 1763">
              <a:extLst>
                <a:ext uri="{FF2B5EF4-FFF2-40B4-BE49-F238E27FC236}">
                  <a16:creationId xmlns:a16="http://schemas.microsoft.com/office/drawing/2014/main" id="{57C96519-193A-678E-4EB4-B57677AD1E0D}"/>
                </a:ext>
              </a:extLst>
            </p:cNvPr>
            <p:cNvSpPr/>
            <p:nvPr/>
          </p:nvSpPr>
          <p:spPr>
            <a:xfrm>
              <a:off x="-49849710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5" name="Ellipse 1764">
              <a:extLst>
                <a:ext uri="{FF2B5EF4-FFF2-40B4-BE49-F238E27FC236}">
                  <a16:creationId xmlns:a16="http://schemas.microsoft.com/office/drawing/2014/main" id="{337CD631-F6F5-59E7-D4C4-54F97A4F5770}"/>
                </a:ext>
              </a:extLst>
            </p:cNvPr>
            <p:cNvSpPr/>
            <p:nvPr/>
          </p:nvSpPr>
          <p:spPr>
            <a:xfrm>
              <a:off x="-49021725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6" name="Ellipse 1765">
              <a:extLst>
                <a:ext uri="{FF2B5EF4-FFF2-40B4-BE49-F238E27FC236}">
                  <a16:creationId xmlns:a16="http://schemas.microsoft.com/office/drawing/2014/main" id="{B5AD3973-DE7E-069B-B8C6-A30BAC792FFE}"/>
                </a:ext>
              </a:extLst>
            </p:cNvPr>
            <p:cNvSpPr/>
            <p:nvPr/>
          </p:nvSpPr>
          <p:spPr>
            <a:xfrm>
              <a:off x="-49746353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7" name="Ellipse 1766">
              <a:extLst>
                <a:ext uri="{FF2B5EF4-FFF2-40B4-BE49-F238E27FC236}">
                  <a16:creationId xmlns:a16="http://schemas.microsoft.com/office/drawing/2014/main" id="{FEC377AD-3FE3-6D9E-9BB3-58F07ED4228C}"/>
                </a:ext>
              </a:extLst>
            </p:cNvPr>
            <p:cNvSpPr/>
            <p:nvPr/>
          </p:nvSpPr>
          <p:spPr>
            <a:xfrm>
              <a:off x="-49159642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8" name="Ellipse 1767">
              <a:extLst>
                <a:ext uri="{FF2B5EF4-FFF2-40B4-BE49-F238E27FC236}">
                  <a16:creationId xmlns:a16="http://schemas.microsoft.com/office/drawing/2014/main" id="{0BF75243-D796-F053-BB6F-862F5A4A74DE}"/>
                </a:ext>
              </a:extLst>
            </p:cNvPr>
            <p:cNvSpPr/>
            <p:nvPr/>
          </p:nvSpPr>
          <p:spPr>
            <a:xfrm>
              <a:off x="-49228762" y="-66515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9" name="Ellipse 1768">
              <a:extLst>
                <a:ext uri="{FF2B5EF4-FFF2-40B4-BE49-F238E27FC236}">
                  <a16:creationId xmlns:a16="http://schemas.microsoft.com/office/drawing/2014/main" id="{77962490-359F-C308-F6CB-FA79F00D6430}"/>
                </a:ext>
              </a:extLst>
            </p:cNvPr>
            <p:cNvSpPr/>
            <p:nvPr/>
          </p:nvSpPr>
          <p:spPr>
            <a:xfrm>
              <a:off x="-49539156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0" name="Ellipse 1769">
              <a:extLst>
                <a:ext uri="{FF2B5EF4-FFF2-40B4-BE49-F238E27FC236}">
                  <a16:creationId xmlns:a16="http://schemas.microsoft.com/office/drawing/2014/main" id="{FAC4FAA1-8E77-FC14-C5AC-50784ADBBC81}"/>
                </a:ext>
              </a:extLst>
            </p:cNvPr>
            <p:cNvSpPr/>
            <p:nvPr/>
          </p:nvSpPr>
          <p:spPr>
            <a:xfrm>
              <a:off x="-49297398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1" name="Ellipse 1770">
              <a:extLst>
                <a:ext uri="{FF2B5EF4-FFF2-40B4-BE49-F238E27FC236}">
                  <a16:creationId xmlns:a16="http://schemas.microsoft.com/office/drawing/2014/main" id="{D24C7DDD-C3CD-DAE6-8ABF-955ED8BB3F73}"/>
                </a:ext>
              </a:extLst>
            </p:cNvPr>
            <p:cNvSpPr/>
            <p:nvPr/>
          </p:nvSpPr>
          <p:spPr>
            <a:xfrm>
              <a:off x="-50056747" y="-820546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2" name="Ellipse 1771">
              <a:extLst>
                <a:ext uri="{FF2B5EF4-FFF2-40B4-BE49-F238E27FC236}">
                  <a16:creationId xmlns:a16="http://schemas.microsoft.com/office/drawing/2014/main" id="{303656C0-F037-9B78-8DAE-00FDDDB945F3}"/>
                </a:ext>
              </a:extLst>
            </p:cNvPr>
            <p:cNvSpPr/>
            <p:nvPr/>
          </p:nvSpPr>
          <p:spPr>
            <a:xfrm>
              <a:off x="-49332361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3" name="Ellipse 1772">
              <a:extLst>
                <a:ext uri="{FF2B5EF4-FFF2-40B4-BE49-F238E27FC236}">
                  <a16:creationId xmlns:a16="http://schemas.microsoft.com/office/drawing/2014/main" id="{5B288359-CDA8-CA8D-47CE-BBEE47361F5D}"/>
                </a:ext>
              </a:extLst>
            </p:cNvPr>
            <p:cNvSpPr/>
            <p:nvPr/>
          </p:nvSpPr>
          <p:spPr>
            <a:xfrm>
              <a:off x="-49435718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4" name="Ellipse 1773">
              <a:extLst>
                <a:ext uri="{FF2B5EF4-FFF2-40B4-BE49-F238E27FC236}">
                  <a16:creationId xmlns:a16="http://schemas.microsoft.com/office/drawing/2014/main" id="{C4D70AC1-7042-4BAA-670F-B7E5AA4EC19D}"/>
                </a:ext>
              </a:extLst>
            </p:cNvPr>
            <p:cNvSpPr/>
            <p:nvPr/>
          </p:nvSpPr>
          <p:spPr>
            <a:xfrm>
              <a:off x="-49573635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5" name="Ellipse 1774">
              <a:extLst>
                <a:ext uri="{FF2B5EF4-FFF2-40B4-BE49-F238E27FC236}">
                  <a16:creationId xmlns:a16="http://schemas.microsoft.com/office/drawing/2014/main" id="{3EA154DC-8C6F-C51C-4073-1FA2F9861F32}"/>
                </a:ext>
              </a:extLst>
            </p:cNvPr>
            <p:cNvSpPr/>
            <p:nvPr/>
          </p:nvSpPr>
          <p:spPr>
            <a:xfrm>
              <a:off x="-49125163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6" name="Ellipse 1775">
              <a:extLst>
                <a:ext uri="{FF2B5EF4-FFF2-40B4-BE49-F238E27FC236}">
                  <a16:creationId xmlns:a16="http://schemas.microsoft.com/office/drawing/2014/main" id="{4AEE9CFC-780E-11D3-9526-BD59C9AA6802}"/>
                </a:ext>
              </a:extLst>
            </p:cNvPr>
            <p:cNvSpPr/>
            <p:nvPr/>
          </p:nvSpPr>
          <p:spPr>
            <a:xfrm>
              <a:off x="-50125383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7" name="Ellipse 1776">
              <a:extLst>
                <a:ext uri="{FF2B5EF4-FFF2-40B4-BE49-F238E27FC236}">
                  <a16:creationId xmlns:a16="http://schemas.microsoft.com/office/drawing/2014/main" id="{7629565B-B6EA-6213-C5DF-2A626B31393D}"/>
                </a:ext>
              </a:extLst>
            </p:cNvPr>
            <p:cNvSpPr/>
            <p:nvPr/>
          </p:nvSpPr>
          <p:spPr>
            <a:xfrm>
              <a:off x="-49642754" y="-66515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8" name="Ellipse 1777">
              <a:extLst>
                <a:ext uri="{FF2B5EF4-FFF2-40B4-BE49-F238E27FC236}">
                  <a16:creationId xmlns:a16="http://schemas.microsoft.com/office/drawing/2014/main" id="{3FCE9157-2468-6852-D89F-C0D53D622D6C}"/>
                </a:ext>
              </a:extLst>
            </p:cNvPr>
            <p:cNvSpPr/>
            <p:nvPr/>
          </p:nvSpPr>
          <p:spPr>
            <a:xfrm>
              <a:off x="-48918368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9" name="Ellipse 1778">
              <a:extLst>
                <a:ext uri="{FF2B5EF4-FFF2-40B4-BE49-F238E27FC236}">
                  <a16:creationId xmlns:a16="http://schemas.microsoft.com/office/drawing/2014/main" id="{2267B922-8CE1-AADF-C0BC-BD72782C628A}"/>
                </a:ext>
              </a:extLst>
            </p:cNvPr>
            <p:cNvSpPr/>
            <p:nvPr/>
          </p:nvSpPr>
          <p:spPr>
            <a:xfrm>
              <a:off x="-49711391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0" name="Ellipse 1779">
              <a:extLst>
                <a:ext uri="{FF2B5EF4-FFF2-40B4-BE49-F238E27FC236}">
                  <a16:creationId xmlns:a16="http://schemas.microsoft.com/office/drawing/2014/main" id="{F09D7FDB-FCE2-2EC8-300B-76E48204BF11}"/>
                </a:ext>
              </a:extLst>
            </p:cNvPr>
            <p:cNvSpPr/>
            <p:nvPr/>
          </p:nvSpPr>
          <p:spPr>
            <a:xfrm>
              <a:off x="-49849710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1" name="Ellipse 1780">
              <a:extLst>
                <a:ext uri="{FF2B5EF4-FFF2-40B4-BE49-F238E27FC236}">
                  <a16:creationId xmlns:a16="http://schemas.microsoft.com/office/drawing/2014/main" id="{42F462D7-01B8-7212-10E8-1029DC4BA57E}"/>
                </a:ext>
              </a:extLst>
            </p:cNvPr>
            <p:cNvSpPr/>
            <p:nvPr/>
          </p:nvSpPr>
          <p:spPr>
            <a:xfrm>
              <a:off x="-48711170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2" name="Ellipse 1781">
              <a:extLst>
                <a:ext uri="{FF2B5EF4-FFF2-40B4-BE49-F238E27FC236}">
                  <a16:creationId xmlns:a16="http://schemas.microsoft.com/office/drawing/2014/main" id="{65DF5B37-6DF8-E562-4E58-3C114378F62D}"/>
                </a:ext>
              </a:extLst>
            </p:cNvPr>
            <p:cNvSpPr/>
            <p:nvPr/>
          </p:nvSpPr>
          <p:spPr>
            <a:xfrm>
              <a:off x="-50263703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3" name="Ellipse 1782">
              <a:extLst>
                <a:ext uri="{FF2B5EF4-FFF2-40B4-BE49-F238E27FC236}">
                  <a16:creationId xmlns:a16="http://schemas.microsoft.com/office/drawing/2014/main" id="{379B80D7-B4A3-6E8A-6E0B-420ABB17FB6D}"/>
                </a:ext>
              </a:extLst>
            </p:cNvPr>
            <p:cNvSpPr/>
            <p:nvPr/>
          </p:nvSpPr>
          <p:spPr>
            <a:xfrm>
              <a:off x="-49987627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4" name="Ellipse 1783">
              <a:extLst>
                <a:ext uri="{FF2B5EF4-FFF2-40B4-BE49-F238E27FC236}">
                  <a16:creationId xmlns:a16="http://schemas.microsoft.com/office/drawing/2014/main" id="{714190BD-97EB-4885-C8FC-CE3CF707C9E3}"/>
                </a:ext>
              </a:extLst>
            </p:cNvPr>
            <p:cNvSpPr/>
            <p:nvPr/>
          </p:nvSpPr>
          <p:spPr>
            <a:xfrm>
              <a:off x="-48504375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5" name="Ellipse 1784">
              <a:extLst>
                <a:ext uri="{FF2B5EF4-FFF2-40B4-BE49-F238E27FC236}">
                  <a16:creationId xmlns:a16="http://schemas.microsoft.com/office/drawing/2014/main" id="{9691311F-AB11-8F11-6887-7190F59CAC47}"/>
                </a:ext>
              </a:extLst>
            </p:cNvPr>
            <p:cNvSpPr/>
            <p:nvPr/>
          </p:nvSpPr>
          <p:spPr>
            <a:xfrm>
              <a:off x="-50125383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6" name="Ellipse 1785">
              <a:extLst>
                <a:ext uri="{FF2B5EF4-FFF2-40B4-BE49-F238E27FC236}">
                  <a16:creationId xmlns:a16="http://schemas.microsoft.com/office/drawing/2014/main" id="{BB602A67-6298-FB4A-9537-016A9E64DD18}"/>
                </a:ext>
              </a:extLst>
            </p:cNvPr>
            <p:cNvSpPr/>
            <p:nvPr/>
          </p:nvSpPr>
          <p:spPr>
            <a:xfrm>
              <a:off x="-50263703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7" name="Ellipse 1786">
              <a:extLst>
                <a:ext uri="{FF2B5EF4-FFF2-40B4-BE49-F238E27FC236}">
                  <a16:creationId xmlns:a16="http://schemas.microsoft.com/office/drawing/2014/main" id="{B6306D7C-213A-6012-3224-5E8194D28A28}"/>
                </a:ext>
              </a:extLst>
            </p:cNvPr>
            <p:cNvSpPr/>
            <p:nvPr/>
          </p:nvSpPr>
          <p:spPr>
            <a:xfrm>
              <a:off x="-48297178" y="-76674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8" name="Ellipse 1787">
              <a:extLst>
                <a:ext uri="{FF2B5EF4-FFF2-40B4-BE49-F238E27FC236}">
                  <a16:creationId xmlns:a16="http://schemas.microsoft.com/office/drawing/2014/main" id="{386A3594-232F-AB28-37AF-7F284AE5128D}"/>
                </a:ext>
              </a:extLst>
            </p:cNvPr>
            <p:cNvSpPr/>
            <p:nvPr/>
          </p:nvSpPr>
          <p:spPr>
            <a:xfrm>
              <a:off x="-50401620" y="-665114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9" name="Ellipse 1788">
              <a:extLst>
                <a:ext uri="{FF2B5EF4-FFF2-40B4-BE49-F238E27FC236}">
                  <a16:creationId xmlns:a16="http://schemas.microsoft.com/office/drawing/2014/main" id="{E0F27B8B-8B8E-BAC3-97F5-5593ACB1A4A5}"/>
                </a:ext>
              </a:extLst>
            </p:cNvPr>
            <p:cNvSpPr/>
            <p:nvPr/>
          </p:nvSpPr>
          <p:spPr>
            <a:xfrm>
              <a:off x="-50539376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0" name="Ellipse 1789">
              <a:extLst>
                <a:ext uri="{FF2B5EF4-FFF2-40B4-BE49-F238E27FC236}">
                  <a16:creationId xmlns:a16="http://schemas.microsoft.com/office/drawing/2014/main" id="{3879DEE0-FC24-832E-C9F2-84803B82D036}"/>
                </a:ext>
              </a:extLst>
            </p:cNvPr>
            <p:cNvSpPr/>
            <p:nvPr/>
          </p:nvSpPr>
          <p:spPr>
            <a:xfrm>
              <a:off x="-50539376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1" name="Ellipse 1790">
              <a:extLst>
                <a:ext uri="{FF2B5EF4-FFF2-40B4-BE49-F238E27FC236}">
                  <a16:creationId xmlns:a16="http://schemas.microsoft.com/office/drawing/2014/main" id="{69A679B8-4EC3-B4D0-51DA-D9F30B8D8CFA}"/>
                </a:ext>
              </a:extLst>
            </p:cNvPr>
            <p:cNvSpPr/>
            <p:nvPr/>
          </p:nvSpPr>
          <p:spPr>
            <a:xfrm>
              <a:off x="-47676390" y="-76676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2" name="Ellipse 1791">
              <a:extLst>
                <a:ext uri="{FF2B5EF4-FFF2-40B4-BE49-F238E27FC236}">
                  <a16:creationId xmlns:a16="http://schemas.microsoft.com/office/drawing/2014/main" id="{79EE518D-D60F-E6DA-90B4-EB9F58FDE30C}"/>
                </a:ext>
              </a:extLst>
            </p:cNvPr>
            <p:cNvSpPr/>
            <p:nvPr/>
          </p:nvSpPr>
          <p:spPr>
            <a:xfrm>
              <a:off x="-50677696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3" name="Ellipse 1792">
              <a:extLst>
                <a:ext uri="{FF2B5EF4-FFF2-40B4-BE49-F238E27FC236}">
                  <a16:creationId xmlns:a16="http://schemas.microsoft.com/office/drawing/2014/main" id="{82575DDB-3992-B85C-EE48-1960A76DC327}"/>
                </a:ext>
              </a:extLst>
            </p:cNvPr>
            <p:cNvSpPr/>
            <p:nvPr/>
          </p:nvSpPr>
          <p:spPr>
            <a:xfrm>
              <a:off x="-50884410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4" name="Ellipse 1793">
              <a:extLst>
                <a:ext uri="{FF2B5EF4-FFF2-40B4-BE49-F238E27FC236}">
                  <a16:creationId xmlns:a16="http://schemas.microsoft.com/office/drawing/2014/main" id="{0DC34FF7-3410-26E9-F425-655A21DAD534}"/>
                </a:ext>
              </a:extLst>
            </p:cNvPr>
            <p:cNvSpPr/>
            <p:nvPr/>
          </p:nvSpPr>
          <p:spPr>
            <a:xfrm>
              <a:off x="-50953369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5" name="Ellipse 1794">
              <a:extLst>
                <a:ext uri="{FF2B5EF4-FFF2-40B4-BE49-F238E27FC236}">
                  <a16:creationId xmlns:a16="http://schemas.microsoft.com/office/drawing/2014/main" id="{566EA51F-C503-B451-13AE-0934E894FACC}"/>
                </a:ext>
              </a:extLst>
            </p:cNvPr>
            <p:cNvSpPr/>
            <p:nvPr/>
          </p:nvSpPr>
          <p:spPr>
            <a:xfrm>
              <a:off x="-51091688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6" name="Ellipse 1795">
              <a:extLst>
                <a:ext uri="{FF2B5EF4-FFF2-40B4-BE49-F238E27FC236}">
                  <a16:creationId xmlns:a16="http://schemas.microsoft.com/office/drawing/2014/main" id="{EB872B69-78EB-FB5D-4336-642F0C7EE8E9}"/>
                </a:ext>
              </a:extLst>
            </p:cNvPr>
            <p:cNvSpPr/>
            <p:nvPr/>
          </p:nvSpPr>
          <p:spPr>
            <a:xfrm>
              <a:off x="-51298403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7" name="Ellipse 1796">
              <a:extLst>
                <a:ext uri="{FF2B5EF4-FFF2-40B4-BE49-F238E27FC236}">
                  <a16:creationId xmlns:a16="http://schemas.microsoft.com/office/drawing/2014/main" id="{76F2BDF5-2BF8-0377-0183-9B3087B5E50B}"/>
                </a:ext>
              </a:extLst>
            </p:cNvPr>
            <p:cNvSpPr/>
            <p:nvPr/>
          </p:nvSpPr>
          <p:spPr>
            <a:xfrm>
              <a:off x="-50677696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8" name="Ellipse 1797">
              <a:extLst>
                <a:ext uri="{FF2B5EF4-FFF2-40B4-BE49-F238E27FC236}">
                  <a16:creationId xmlns:a16="http://schemas.microsoft.com/office/drawing/2014/main" id="{1E5B0197-08BF-D40A-FA1A-D09CE0F8D410}"/>
                </a:ext>
              </a:extLst>
            </p:cNvPr>
            <p:cNvSpPr/>
            <p:nvPr/>
          </p:nvSpPr>
          <p:spPr>
            <a:xfrm>
              <a:off x="-51367361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9" name="Ellipse 1798">
              <a:extLst>
                <a:ext uri="{FF2B5EF4-FFF2-40B4-BE49-F238E27FC236}">
                  <a16:creationId xmlns:a16="http://schemas.microsoft.com/office/drawing/2014/main" id="{1AF01D33-6839-06E2-BE8A-F73A9340FA91}"/>
                </a:ext>
              </a:extLst>
            </p:cNvPr>
            <p:cNvSpPr/>
            <p:nvPr/>
          </p:nvSpPr>
          <p:spPr>
            <a:xfrm>
              <a:off x="-52126388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0" name="Ellipse 1799">
              <a:extLst>
                <a:ext uri="{FF2B5EF4-FFF2-40B4-BE49-F238E27FC236}">
                  <a16:creationId xmlns:a16="http://schemas.microsoft.com/office/drawing/2014/main" id="{9D8F7CE8-0BB5-CB06-6967-4047A165D12F}"/>
                </a:ext>
              </a:extLst>
            </p:cNvPr>
            <p:cNvSpPr/>
            <p:nvPr/>
          </p:nvSpPr>
          <p:spPr>
            <a:xfrm>
              <a:off x="-52540381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1" name="Ellipse 1800">
              <a:extLst>
                <a:ext uri="{FF2B5EF4-FFF2-40B4-BE49-F238E27FC236}">
                  <a16:creationId xmlns:a16="http://schemas.microsoft.com/office/drawing/2014/main" id="{DE7B8AF3-DF88-C7B1-0968-6524FB4CFBD8}"/>
                </a:ext>
              </a:extLst>
            </p:cNvPr>
            <p:cNvSpPr/>
            <p:nvPr/>
          </p:nvSpPr>
          <p:spPr>
            <a:xfrm>
              <a:off x="-52609339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2" name="Ellipse 1801">
              <a:extLst>
                <a:ext uri="{FF2B5EF4-FFF2-40B4-BE49-F238E27FC236}">
                  <a16:creationId xmlns:a16="http://schemas.microsoft.com/office/drawing/2014/main" id="{A4AAE852-DB4A-158A-44C9-7EA44B13EACF}"/>
                </a:ext>
              </a:extLst>
            </p:cNvPr>
            <p:cNvSpPr/>
            <p:nvPr/>
          </p:nvSpPr>
          <p:spPr>
            <a:xfrm>
              <a:off x="-52815973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3" name="Ellipse 1802">
              <a:extLst>
                <a:ext uri="{FF2B5EF4-FFF2-40B4-BE49-F238E27FC236}">
                  <a16:creationId xmlns:a16="http://schemas.microsoft.com/office/drawing/2014/main" id="{7C72AE45-BDBE-C44D-9F6C-7C915867F47F}"/>
                </a:ext>
              </a:extLst>
            </p:cNvPr>
            <p:cNvSpPr/>
            <p:nvPr/>
          </p:nvSpPr>
          <p:spPr>
            <a:xfrm>
              <a:off x="-52954373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4" name="Ellipse 1803">
              <a:extLst>
                <a:ext uri="{FF2B5EF4-FFF2-40B4-BE49-F238E27FC236}">
                  <a16:creationId xmlns:a16="http://schemas.microsoft.com/office/drawing/2014/main" id="{C7AA9BB8-F7EC-612D-A8FB-0B1B561E2A84}"/>
                </a:ext>
              </a:extLst>
            </p:cNvPr>
            <p:cNvSpPr/>
            <p:nvPr/>
          </p:nvSpPr>
          <p:spPr>
            <a:xfrm>
              <a:off x="-53023332" y="-66512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5" name="Ellipse 1804">
              <a:extLst>
                <a:ext uri="{FF2B5EF4-FFF2-40B4-BE49-F238E27FC236}">
                  <a16:creationId xmlns:a16="http://schemas.microsoft.com/office/drawing/2014/main" id="{97F15001-0D28-27F2-5047-F638FD793D3F}"/>
                </a:ext>
              </a:extLst>
            </p:cNvPr>
            <p:cNvSpPr/>
            <p:nvPr/>
          </p:nvSpPr>
          <p:spPr>
            <a:xfrm>
              <a:off x="-53229966" y="-665186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6" name="Ellipse 1805">
              <a:extLst>
                <a:ext uri="{FF2B5EF4-FFF2-40B4-BE49-F238E27FC236}">
                  <a16:creationId xmlns:a16="http://schemas.microsoft.com/office/drawing/2014/main" id="{C7CF1654-AD02-68F7-E566-7AB4C54C4D39}"/>
                </a:ext>
              </a:extLst>
            </p:cNvPr>
            <p:cNvSpPr/>
            <p:nvPr/>
          </p:nvSpPr>
          <p:spPr>
            <a:xfrm>
              <a:off x="-48503892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7" name="Ellipse 1806">
              <a:extLst>
                <a:ext uri="{FF2B5EF4-FFF2-40B4-BE49-F238E27FC236}">
                  <a16:creationId xmlns:a16="http://schemas.microsoft.com/office/drawing/2014/main" id="{4E2DB1A6-28F7-6E8F-40DE-D890F73C24D8}"/>
                </a:ext>
              </a:extLst>
            </p:cNvPr>
            <p:cNvSpPr/>
            <p:nvPr/>
          </p:nvSpPr>
          <p:spPr>
            <a:xfrm>
              <a:off x="-48366539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8" name="Ellipse 1807">
              <a:extLst>
                <a:ext uri="{FF2B5EF4-FFF2-40B4-BE49-F238E27FC236}">
                  <a16:creationId xmlns:a16="http://schemas.microsoft.com/office/drawing/2014/main" id="{8D3A6C42-3B90-B1D0-5D17-87063D63EDFE}"/>
                </a:ext>
              </a:extLst>
            </p:cNvPr>
            <p:cNvSpPr/>
            <p:nvPr/>
          </p:nvSpPr>
          <p:spPr>
            <a:xfrm>
              <a:off x="-48297661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9" name="Ellipse 1808">
              <a:extLst>
                <a:ext uri="{FF2B5EF4-FFF2-40B4-BE49-F238E27FC236}">
                  <a16:creationId xmlns:a16="http://schemas.microsoft.com/office/drawing/2014/main" id="{463FDAED-DF71-1D9F-D3AB-8CAC226A5071}"/>
                </a:ext>
              </a:extLst>
            </p:cNvPr>
            <p:cNvSpPr/>
            <p:nvPr/>
          </p:nvSpPr>
          <p:spPr>
            <a:xfrm>
              <a:off x="-50953369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0" name="Ellipse 1809">
              <a:extLst>
                <a:ext uri="{FF2B5EF4-FFF2-40B4-BE49-F238E27FC236}">
                  <a16:creationId xmlns:a16="http://schemas.microsoft.com/office/drawing/2014/main" id="{35798662-53DF-2B15-8990-2D9546694135}"/>
                </a:ext>
              </a:extLst>
            </p:cNvPr>
            <p:cNvSpPr/>
            <p:nvPr/>
          </p:nvSpPr>
          <p:spPr>
            <a:xfrm>
              <a:off x="-48089899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1" name="Ellipse 1810">
              <a:extLst>
                <a:ext uri="{FF2B5EF4-FFF2-40B4-BE49-F238E27FC236}">
                  <a16:creationId xmlns:a16="http://schemas.microsoft.com/office/drawing/2014/main" id="{61DBA801-878F-66B3-9792-C062787C525C}"/>
                </a:ext>
              </a:extLst>
            </p:cNvPr>
            <p:cNvSpPr/>
            <p:nvPr/>
          </p:nvSpPr>
          <p:spPr>
            <a:xfrm>
              <a:off x="-47952546" y="-874239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2" name="Ellipse 1811">
              <a:extLst>
                <a:ext uri="{FF2B5EF4-FFF2-40B4-BE49-F238E27FC236}">
                  <a16:creationId xmlns:a16="http://schemas.microsoft.com/office/drawing/2014/main" id="{A34B76CA-FD98-0D30-5517-6FA357C53EB9}"/>
                </a:ext>
              </a:extLst>
            </p:cNvPr>
            <p:cNvSpPr/>
            <p:nvPr/>
          </p:nvSpPr>
          <p:spPr>
            <a:xfrm>
              <a:off x="-47675907" y="-874247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3" name="Ellipse 1812">
              <a:extLst>
                <a:ext uri="{FF2B5EF4-FFF2-40B4-BE49-F238E27FC236}">
                  <a16:creationId xmlns:a16="http://schemas.microsoft.com/office/drawing/2014/main" id="{05DAB20B-C6FF-B72A-F0BC-4382C920B734}"/>
                </a:ext>
              </a:extLst>
            </p:cNvPr>
            <p:cNvSpPr/>
            <p:nvPr/>
          </p:nvSpPr>
          <p:spPr>
            <a:xfrm>
              <a:off x="-52609259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4" name="Ellipse 1813">
              <a:extLst>
                <a:ext uri="{FF2B5EF4-FFF2-40B4-BE49-F238E27FC236}">
                  <a16:creationId xmlns:a16="http://schemas.microsoft.com/office/drawing/2014/main" id="{23CB343E-ADC3-2035-854D-4C19D0DE01EB}"/>
                </a:ext>
              </a:extLst>
            </p:cNvPr>
            <p:cNvSpPr/>
            <p:nvPr/>
          </p:nvSpPr>
          <p:spPr>
            <a:xfrm>
              <a:off x="-52540381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5" name="Ellipse 1814">
              <a:extLst>
                <a:ext uri="{FF2B5EF4-FFF2-40B4-BE49-F238E27FC236}">
                  <a16:creationId xmlns:a16="http://schemas.microsoft.com/office/drawing/2014/main" id="{32CAA52A-6806-070C-E9E6-62D65EBE9B18}"/>
                </a:ext>
              </a:extLst>
            </p:cNvPr>
            <p:cNvSpPr/>
            <p:nvPr/>
          </p:nvSpPr>
          <p:spPr>
            <a:xfrm>
              <a:off x="-51091688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6" name="Ellipse 1815">
              <a:extLst>
                <a:ext uri="{FF2B5EF4-FFF2-40B4-BE49-F238E27FC236}">
                  <a16:creationId xmlns:a16="http://schemas.microsoft.com/office/drawing/2014/main" id="{5608B4AB-A789-CD6C-27AC-23081DAE1262}"/>
                </a:ext>
              </a:extLst>
            </p:cNvPr>
            <p:cNvSpPr/>
            <p:nvPr/>
          </p:nvSpPr>
          <p:spPr>
            <a:xfrm>
              <a:off x="-52470536" y="-868302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7" name="Ellipse 1816">
              <a:extLst>
                <a:ext uri="{FF2B5EF4-FFF2-40B4-BE49-F238E27FC236}">
                  <a16:creationId xmlns:a16="http://schemas.microsoft.com/office/drawing/2014/main" id="{7812F7B0-0CD6-760C-DB2B-FB0344BD54EA}"/>
                </a:ext>
              </a:extLst>
            </p:cNvPr>
            <p:cNvSpPr/>
            <p:nvPr/>
          </p:nvSpPr>
          <p:spPr>
            <a:xfrm>
              <a:off x="-52195266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8" name="Ellipse 1817">
              <a:extLst>
                <a:ext uri="{FF2B5EF4-FFF2-40B4-BE49-F238E27FC236}">
                  <a16:creationId xmlns:a16="http://schemas.microsoft.com/office/drawing/2014/main" id="{D20F69AB-2857-20A8-90F1-24E02FDA8FEF}"/>
                </a:ext>
              </a:extLst>
            </p:cNvPr>
            <p:cNvSpPr/>
            <p:nvPr/>
          </p:nvSpPr>
          <p:spPr>
            <a:xfrm>
              <a:off x="-52126388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9" name="Ellipse 1818">
              <a:extLst>
                <a:ext uri="{FF2B5EF4-FFF2-40B4-BE49-F238E27FC236}">
                  <a16:creationId xmlns:a16="http://schemas.microsoft.com/office/drawing/2014/main" id="{8C792229-5FAF-B4C2-C68C-9FD800253D1F}"/>
                </a:ext>
              </a:extLst>
            </p:cNvPr>
            <p:cNvSpPr/>
            <p:nvPr/>
          </p:nvSpPr>
          <p:spPr>
            <a:xfrm>
              <a:off x="-50780972" y="-671140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0" name="Ellipse 1819">
              <a:extLst>
                <a:ext uri="{FF2B5EF4-FFF2-40B4-BE49-F238E27FC236}">
                  <a16:creationId xmlns:a16="http://schemas.microsoft.com/office/drawing/2014/main" id="{4224E349-2F8C-69A5-3B1C-96C83C429D2D}"/>
                </a:ext>
              </a:extLst>
            </p:cNvPr>
            <p:cNvSpPr/>
            <p:nvPr/>
          </p:nvSpPr>
          <p:spPr>
            <a:xfrm>
              <a:off x="-52056543" y="-868302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1" name="Ellipse 1820">
              <a:extLst>
                <a:ext uri="{FF2B5EF4-FFF2-40B4-BE49-F238E27FC236}">
                  <a16:creationId xmlns:a16="http://schemas.microsoft.com/office/drawing/2014/main" id="{12433007-3D65-5C97-2456-55313B8D2052}"/>
                </a:ext>
              </a:extLst>
            </p:cNvPr>
            <p:cNvSpPr/>
            <p:nvPr/>
          </p:nvSpPr>
          <p:spPr>
            <a:xfrm>
              <a:off x="-51851199" y="-868302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2" name="Ellipse 1821">
              <a:extLst>
                <a:ext uri="{FF2B5EF4-FFF2-40B4-BE49-F238E27FC236}">
                  <a16:creationId xmlns:a16="http://schemas.microsoft.com/office/drawing/2014/main" id="{E1927CFD-E0BE-0F43-E9A2-0282B5E1877F}"/>
                </a:ext>
              </a:extLst>
            </p:cNvPr>
            <p:cNvSpPr/>
            <p:nvPr/>
          </p:nvSpPr>
          <p:spPr>
            <a:xfrm>
              <a:off x="-51781273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3" name="Ellipse 1822">
              <a:extLst>
                <a:ext uri="{FF2B5EF4-FFF2-40B4-BE49-F238E27FC236}">
                  <a16:creationId xmlns:a16="http://schemas.microsoft.com/office/drawing/2014/main" id="{9A184DE2-34C1-B6CA-BF4C-B94CB66DF75D}"/>
                </a:ext>
              </a:extLst>
            </p:cNvPr>
            <p:cNvSpPr/>
            <p:nvPr/>
          </p:nvSpPr>
          <p:spPr>
            <a:xfrm>
              <a:off x="-51712476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4" name="Ellipse 1823">
              <a:extLst>
                <a:ext uri="{FF2B5EF4-FFF2-40B4-BE49-F238E27FC236}">
                  <a16:creationId xmlns:a16="http://schemas.microsoft.com/office/drawing/2014/main" id="{533A858E-85AD-51B6-F858-28A79B303157}"/>
                </a:ext>
              </a:extLst>
            </p:cNvPr>
            <p:cNvSpPr/>
            <p:nvPr/>
          </p:nvSpPr>
          <p:spPr>
            <a:xfrm>
              <a:off x="-52367743" y="-671116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5" name="Ellipse 1824">
              <a:extLst>
                <a:ext uri="{FF2B5EF4-FFF2-40B4-BE49-F238E27FC236}">
                  <a16:creationId xmlns:a16="http://schemas.microsoft.com/office/drawing/2014/main" id="{A63A178E-E13C-FE03-E116-16B02B941A5D}"/>
                </a:ext>
              </a:extLst>
            </p:cNvPr>
            <p:cNvSpPr/>
            <p:nvPr/>
          </p:nvSpPr>
          <p:spPr>
            <a:xfrm>
              <a:off x="-51437206" y="-868302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6" name="Ellipse 1825">
              <a:extLst>
                <a:ext uri="{FF2B5EF4-FFF2-40B4-BE49-F238E27FC236}">
                  <a16:creationId xmlns:a16="http://schemas.microsoft.com/office/drawing/2014/main" id="{DC28CEBE-7CF2-A9B3-9E5E-D99C5F72BC87}"/>
                </a:ext>
              </a:extLst>
            </p:cNvPr>
            <p:cNvSpPr/>
            <p:nvPr/>
          </p:nvSpPr>
          <p:spPr>
            <a:xfrm>
              <a:off x="-51367281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7" name="Ellipse 1826">
              <a:extLst>
                <a:ext uri="{FF2B5EF4-FFF2-40B4-BE49-F238E27FC236}">
                  <a16:creationId xmlns:a16="http://schemas.microsoft.com/office/drawing/2014/main" id="{DBE8065E-D043-D5FE-FC03-6365FC39AF96}"/>
                </a:ext>
              </a:extLst>
            </p:cNvPr>
            <p:cNvSpPr/>
            <p:nvPr/>
          </p:nvSpPr>
          <p:spPr>
            <a:xfrm>
              <a:off x="-51367361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8" name="Ellipse 1827">
              <a:extLst>
                <a:ext uri="{FF2B5EF4-FFF2-40B4-BE49-F238E27FC236}">
                  <a16:creationId xmlns:a16="http://schemas.microsoft.com/office/drawing/2014/main" id="{2BE05DFD-522B-A08F-F7AA-8DADDB3C55CF}"/>
                </a:ext>
              </a:extLst>
            </p:cNvPr>
            <p:cNvSpPr/>
            <p:nvPr/>
          </p:nvSpPr>
          <p:spPr>
            <a:xfrm>
              <a:off x="-51298483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9" name="Ellipse 1828">
              <a:extLst>
                <a:ext uri="{FF2B5EF4-FFF2-40B4-BE49-F238E27FC236}">
                  <a16:creationId xmlns:a16="http://schemas.microsoft.com/office/drawing/2014/main" id="{FD03F700-7B49-ECA9-D56E-866E15BE369E}"/>
                </a:ext>
              </a:extLst>
            </p:cNvPr>
            <p:cNvSpPr/>
            <p:nvPr/>
          </p:nvSpPr>
          <p:spPr>
            <a:xfrm>
              <a:off x="-53126770" y="-671140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0" name="Ellipse 1829">
              <a:extLst>
                <a:ext uri="{FF2B5EF4-FFF2-40B4-BE49-F238E27FC236}">
                  <a16:creationId xmlns:a16="http://schemas.microsoft.com/office/drawing/2014/main" id="{2B679685-D96B-576A-E61C-F7317C21081D}"/>
                </a:ext>
              </a:extLst>
            </p:cNvPr>
            <p:cNvSpPr/>
            <p:nvPr/>
          </p:nvSpPr>
          <p:spPr>
            <a:xfrm>
              <a:off x="-51023213" y="-868302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1" name="Ellipse 1830">
              <a:extLst>
                <a:ext uri="{FF2B5EF4-FFF2-40B4-BE49-F238E27FC236}">
                  <a16:creationId xmlns:a16="http://schemas.microsoft.com/office/drawing/2014/main" id="{92CAB10E-D53E-96FE-E6CB-E46B96EC11C7}"/>
                </a:ext>
              </a:extLst>
            </p:cNvPr>
            <p:cNvSpPr/>
            <p:nvPr/>
          </p:nvSpPr>
          <p:spPr>
            <a:xfrm>
              <a:off x="-48400696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2" name="Ellipse 1831">
              <a:extLst>
                <a:ext uri="{FF2B5EF4-FFF2-40B4-BE49-F238E27FC236}">
                  <a16:creationId xmlns:a16="http://schemas.microsoft.com/office/drawing/2014/main" id="{F74F138A-DD1B-3C9D-E899-024AAE47264B}"/>
                </a:ext>
              </a:extLst>
            </p:cNvPr>
            <p:cNvSpPr/>
            <p:nvPr/>
          </p:nvSpPr>
          <p:spPr>
            <a:xfrm>
              <a:off x="-50781456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3" name="Ellipse 1832">
              <a:extLst>
                <a:ext uri="{FF2B5EF4-FFF2-40B4-BE49-F238E27FC236}">
                  <a16:creationId xmlns:a16="http://schemas.microsoft.com/office/drawing/2014/main" id="{D8CAA9B1-9D48-3451-8CF3-4E2AFDC95436}"/>
                </a:ext>
              </a:extLst>
            </p:cNvPr>
            <p:cNvSpPr/>
            <p:nvPr/>
          </p:nvSpPr>
          <p:spPr>
            <a:xfrm>
              <a:off x="-51505681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4" name="Ellipse 1833">
              <a:extLst>
                <a:ext uri="{FF2B5EF4-FFF2-40B4-BE49-F238E27FC236}">
                  <a16:creationId xmlns:a16="http://schemas.microsoft.com/office/drawing/2014/main" id="{EF840F8B-8A93-7D94-DC89-9B747428C22A}"/>
                </a:ext>
              </a:extLst>
            </p:cNvPr>
            <p:cNvSpPr/>
            <p:nvPr/>
          </p:nvSpPr>
          <p:spPr>
            <a:xfrm>
              <a:off x="-50953288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5" name="Ellipse 1834">
              <a:extLst>
                <a:ext uri="{FF2B5EF4-FFF2-40B4-BE49-F238E27FC236}">
                  <a16:creationId xmlns:a16="http://schemas.microsoft.com/office/drawing/2014/main" id="{254975EB-3ABB-6A00-02FF-0B87494C055E}"/>
                </a:ext>
              </a:extLst>
            </p:cNvPr>
            <p:cNvSpPr/>
            <p:nvPr/>
          </p:nvSpPr>
          <p:spPr>
            <a:xfrm>
              <a:off x="-50815452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6" name="Ellipse 1835">
              <a:extLst>
                <a:ext uri="{FF2B5EF4-FFF2-40B4-BE49-F238E27FC236}">
                  <a16:creationId xmlns:a16="http://schemas.microsoft.com/office/drawing/2014/main" id="{4D21D497-83A5-49A5-BDDA-D16E63CFDF99}"/>
                </a:ext>
              </a:extLst>
            </p:cNvPr>
            <p:cNvSpPr/>
            <p:nvPr/>
          </p:nvSpPr>
          <p:spPr>
            <a:xfrm>
              <a:off x="-48814689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7" name="Ellipse 1836">
              <a:extLst>
                <a:ext uri="{FF2B5EF4-FFF2-40B4-BE49-F238E27FC236}">
                  <a16:creationId xmlns:a16="http://schemas.microsoft.com/office/drawing/2014/main" id="{7DE82B8F-8D87-7826-D530-66D05A863FFC}"/>
                </a:ext>
              </a:extLst>
            </p:cNvPr>
            <p:cNvSpPr/>
            <p:nvPr/>
          </p:nvSpPr>
          <p:spPr>
            <a:xfrm>
              <a:off x="-50539295" y="-868342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8" name="Ellipse 1837">
              <a:extLst>
                <a:ext uri="{FF2B5EF4-FFF2-40B4-BE49-F238E27FC236}">
                  <a16:creationId xmlns:a16="http://schemas.microsoft.com/office/drawing/2014/main" id="{7162B685-EB8B-504A-B7FF-B76250503D54}"/>
                </a:ext>
              </a:extLst>
            </p:cNvPr>
            <p:cNvSpPr/>
            <p:nvPr/>
          </p:nvSpPr>
          <p:spPr>
            <a:xfrm>
              <a:off x="-50401056" y="-868278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9" name="Ellipse 1838">
              <a:extLst>
                <a:ext uri="{FF2B5EF4-FFF2-40B4-BE49-F238E27FC236}">
                  <a16:creationId xmlns:a16="http://schemas.microsoft.com/office/drawing/2014/main" id="{20426746-97DC-64AB-B23D-5AEF4B21A8B3}"/>
                </a:ext>
              </a:extLst>
            </p:cNvPr>
            <p:cNvSpPr/>
            <p:nvPr/>
          </p:nvSpPr>
          <p:spPr>
            <a:xfrm>
              <a:off x="-49228681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0" name="Ellipse 1839">
              <a:extLst>
                <a:ext uri="{FF2B5EF4-FFF2-40B4-BE49-F238E27FC236}">
                  <a16:creationId xmlns:a16="http://schemas.microsoft.com/office/drawing/2014/main" id="{67A17319-5005-94AA-66BF-685FC0AA44AC}"/>
                </a:ext>
              </a:extLst>
            </p:cNvPr>
            <p:cNvSpPr/>
            <p:nvPr/>
          </p:nvSpPr>
          <p:spPr>
            <a:xfrm>
              <a:off x="-49642674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1" name="Ellipse 1840">
              <a:extLst>
                <a:ext uri="{FF2B5EF4-FFF2-40B4-BE49-F238E27FC236}">
                  <a16:creationId xmlns:a16="http://schemas.microsoft.com/office/drawing/2014/main" id="{4805F3CA-B6CF-63BA-91E7-E86CA4F84A6A}"/>
                </a:ext>
              </a:extLst>
            </p:cNvPr>
            <p:cNvSpPr/>
            <p:nvPr/>
          </p:nvSpPr>
          <p:spPr>
            <a:xfrm>
              <a:off x="-50401459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2" name="Ellipse 1841">
              <a:extLst>
                <a:ext uri="{FF2B5EF4-FFF2-40B4-BE49-F238E27FC236}">
                  <a16:creationId xmlns:a16="http://schemas.microsoft.com/office/drawing/2014/main" id="{55BDD235-250F-8A85-944A-85BABC339D12}"/>
                </a:ext>
              </a:extLst>
            </p:cNvPr>
            <p:cNvSpPr/>
            <p:nvPr/>
          </p:nvSpPr>
          <p:spPr>
            <a:xfrm>
              <a:off x="-49780349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3" name="Ellipse 1842">
              <a:extLst>
                <a:ext uri="{FF2B5EF4-FFF2-40B4-BE49-F238E27FC236}">
                  <a16:creationId xmlns:a16="http://schemas.microsoft.com/office/drawing/2014/main" id="{88969D5B-503C-5DC1-F87A-90C09130D914}"/>
                </a:ext>
              </a:extLst>
            </p:cNvPr>
            <p:cNvSpPr/>
            <p:nvPr/>
          </p:nvSpPr>
          <p:spPr>
            <a:xfrm>
              <a:off x="-49987466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4" name="Ellipse 1843">
              <a:extLst>
                <a:ext uri="{FF2B5EF4-FFF2-40B4-BE49-F238E27FC236}">
                  <a16:creationId xmlns:a16="http://schemas.microsoft.com/office/drawing/2014/main" id="{E9E33D03-2EF9-82C4-B61A-50D9C56B14D3}"/>
                </a:ext>
              </a:extLst>
            </p:cNvPr>
            <p:cNvSpPr/>
            <p:nvPr/>
          </p:nvSpPr>
          <p:spPr>
            <a:xfrm>
              <a:off x="-50056666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5" name="Ellipse 1844">
              <a:extLst>
                <a:ext uri="{FF2B5EF4-FFF2-40B4-BE49-F238E27FC236}">
                  <a16:creationId xmlns:a16="http://schemas.microsoft.com/office/drawing/2014/main" id="{E49B0371-A43B-B3D0-2CDD-E0DA1F2F4A63}"/>
                </a:ext>
              </a:extLst>
            </p:cNvPr>
            <p:cNvSpPr/>
            <p:nvPr/>
          </p:nvSpPr>
          <p:spPr>
            <a:xfrm>
              <a:off x="-51781354" y="-820578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6" name="Ellipse 1845">
              <a:extLst>
                <a:ext uri="{FF2B5EF4-FFF2-40B4-BE49-F238E27FC236}">
                  <a16:creationId xmlns:a16="http://schemas.microsoft.com/office/drawing/2014/main" id="{F3CBCC44-C001-46C3-4C07-E3874893BF3F}"/>
                </a:ext>
              </a:extLst>
            </p:cNvPr>
            <p:cNvSpPr/>
            <p:nvPr/>
          </p:nvSpPr>
          <p:spPr>
            <a:xfrm>
              <a:off x="-50194261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" name="Ellipse 1846">
              <a:extLst>
                <a:ext uri="{FF2B5EF4-FFF2-40B4-BE49-F238E27FC236}">
                  <a16:creationId xmlns:a16="http://schemas.microsoft.com/office/drawing/2014/main" id="{17293C06-C919-751D-C1D0-896C6F36355D}"/>
                </a:ext>
              </a:extLst>
            </p:cNvPr>
            <p:cNvSpPr/>
            <p:nvPr/>
          </p:nvSpPr>
          <p:spPr>
            <a:xfrm>
              <a:off x="-49987466" y="-760738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8" name="Ellipse 1847">
              <a:extLst>
                <a:ext uri="{FF2B5EF4-FFF2-40B4-BE49-F238E27FC236}">
                  <a16:creationId xmlns:a16="http://schemas.microsoft.com/office/drawing/2014/main" id="{B5B6EF1F-8A4E-F05C-FA5F-5387C0171A25}"/>
                </a:ext>
              </a:extLst>
            </p:cNvPr>
            <p:cNvSpPr/>
            <p:nvPr/>
          </p:nvSpPr>
          <p:spPr>
            <a:xfrm>
              <a:off x="-50401459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9" name="Ellipse 1848">
              <a:extLst>
                <a:ext uri="{FF2B5EF4-FFF2-40B4-BE49-F238E27FC236}">
                  <a16:creationId xmlns:a16="http://schemas.microsoft.com/office/drawing/2014/main" id="{3990EFB6-1E2A-73CF-B5CC-BFDD2AB3BD85}"/>
                </a:ext>
              </a:extLst>
            </p:cNvPr>
            <p:cNvSpPr/>
            <p:nvPr/>
          </p:nvSpPr>
          <p:spPr>
            <a:xfrm>
              <a:off x="-50608254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0" name="Ellipse 1849">
              <a:extLst>
                <a:ext uri="{FF2B5EF4-FFF2-40B4-BE49-F238E27FC236}">
                  <a16:creationId xmlns:a16="http://schemas.microsoft.com/office/drawing/2014/main" id="{C1BF5110-6FBF-F883-0C09-6E957CBEC48A}"/>
                </a:ext>
              </a:extLst>
            </p:cNvPr>
            <p:cNvSpPr/>
            <p:nvPr/>
          </p:nvSpPr>
          <p:spPr>
            <a:xfrm>
              <a:off x="-50815452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1" name="Ellipse 1850">
              <a:extLst>
                <a:ext uri="{FF2B5EF4-FFF2-40B4-BE49-F238E27FC236}">
                  <a16:creationId xmlns:a16="http://schemas.microsoft.com/office/drawing/2014/main" id="{26D3C96C-0278-E5E6-1DC0-F7242BDD22C2}"/>
                </a:ext>
              </a:extLst>
            </p:cNvPr>
            <p:cNvSpPr/>
            <p:nvPr/>
          </p:nvSpPr>
          <p:spPr>
            <a:xfrm>
              <a:off x="-51022247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2" name="Ellipse 1851">
              <a:extLst>
                <a:ext uri="{FF2B5EF4-FFF2-40B4-BE49-F238E27FC236}">
                  <a16:creationId xmlns:a16="http://schemas.microsoft.com/office/drawing/2014/main" id="{5AF8572C-1A7E-4394-EBD7-1602E12317D8}"/>
                </a:ext>
              </a:extLst>
            </p:cNvPr>
            <p:cNvSpPr/>
            <p:nvPr/>
          </p:nvSpPr>
          <p:spPr>
            <a:xfrm>
              <a:off x="-49642674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3" name="Ellipse 1852">
              <a:extLst>
                <a:ext uri="{FF2B5EF4-FFF2-40B4-BE49-F238E27FC236}">
                  <a16:creationId xmlns:a16="http://schemas.microsoft.com/office/drawing/2014/main" id="{63D775F5-5D0F-2AF7-071A-AB55BF33E9DD}"/>
                </a:ext>
              </a:extLst>
            </p:cNvPr>
            <p:cNvSpPr/>
            <p:nvPr/>
          </p:nvSpPr>
          <p:spPr>
            <a:xfrm>
              <a:off x="-51229444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4" name="Ellipse 1853">
              <a:extLst>
                <a:ext uri="{FF2B5EF4-FFF2-40B4-BE49-F238E27FC236}">
                  <a16:creationId xmlns:a16="http://schemas.microsoft.com/office/drawing/2014/main" id="{1873215F-3820-9933-AF87-30AE5537CA0A}"/>
                </a:ext>
              </a:extLst>
            </p:cNvPr>
            <p:cNvSpPr/>
            <p:nvPr/>
          </p:nvSpPr>
          <p:spPr>
            <a:xfrm>
              <a:off x="-51436239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5" name="Ellipse 1854">
              <a:extLst>
                <a:ext uri="{FF2B5EF4-FFF2-40B4-BE49-F238E27FC236}">
                  <a16:creationId xmlns:a16="http://schemas.microsoft.com/office/drawing/2014/main" id="{1D19F827-6C4B-18F7-D914-0157D5E8C066}"/>
                </a:ext>
              </a:extLst>
            </p:cNvPr>
            <p:cNvSpPr/>
            <p:nvPr/>
          </p:nvSpPr>
          <p:spPr>
            <a:xfrm>
              <a:off x="-52264225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6" name="Ellipse 1855">
              <a:extLst>
                <a:ext uri="{FF2B5EF4-FFF2-40B4-BE49-F238E27FC236}">
                  <a16:creationId xmlns:a16="http://schemas.microsoft.com/office/drawing/2014/main" id="{203AB9EA-2158-221C-2184-4C051EEB81DF}"/>
                </a:ext>
              </a:extLst>
            </p:cNvPr>
            <p:cNvSpPr/>
            <p:nvPr/>
          </p:nvSpPr>
          <p:spPr>
            <a:xfrm>
              <a:off x="-52471422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7" name="Ellipse 1856">
              <a:extLst>
                <a:ext uri="{FF2B5EF4-FFF2-40B4-BE49-F238E27FC236}">
                  <a16:creationId xmlns:a16="http://schemas.microsoft.com/office/drawing/2014/main" id="{A0A12792-A136-ED65-7A3F-166488DFA323}"/>
                </a:ext>
              </a:extLst>
            </p:cNvPr>
            <p:cNvSpPr/>
            <p:nvPr/>
          </p:nvSpPr>
          <p:spPr>
            <a:xfrm>
              <a:off x="-52678217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8" name="Ellipse 1857">
              <a:extLst>
                <a:ext uri="{FF2B5EF4-FFF2-40B4-BE49-F238E27FC236}">
                  <a16:creationId xmlns:a16="http://schemas.microsoft.com/office/drawing/2014/main" id="{78DAA606-A59A-97A2-182F-C30FB5766E8D}"/>
                </a:ext>
              </a:extLst>
            </p:cNvPr>
            <p:cNvSpPr/>
            <p:nvPr/>
          </p:nvSpPr>
          <p:spPr>
            <a:xfrm>
              <a:off x="-49228681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9" name="Ellipse 1858">
              <a:extLst>
                <a:ext uri="{FF2B5EF4-FFF2-40B4-BE49-F238E27FC236}">
                  <a16:creationId xmlns:a16="http://schemas.microsoft.com/office/drawing/2014/main" id="{C945830B-6EE0-58DC-1D5E-E22750DFCD00}"/>
                </a:ext>
              </a:extLst>
            </p:cNvPr>
            <p:cNvSpPr/>
            <p:nvPr/>
          </p:nvSpPr>
          <p:spPr>
            <a:xfrm>
              <a:off x="-52885415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0" name="Ellipse 1859">
              <a:extLst>
                <a:ext uri="{FF2B5EF4-FFF2-40B4-BE49-F238E27FC236}">
                  <a16:creationId xmlns:a16="http://schemas.microsoft.com/office/drawing/2014/main" id="{2B10EC86-B361-DDF5-1FD0-CAF78528405C}"/>
                </a:ext>
              </a:extLst>
            </p:cNvPr>
            <p:cNvSpPr/>
            <p:nvPr/>
          </p:nvSpPr>
          <p:spPr>
            <a:xfrm>
              <a:off x="-52712777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1" name="Ellipse 1860">
              <a:extLst>
                <a:ext uri="{FF2B5EF4-FFF2-40B4-BE49-F238E27FC236}">
                  <a16:creationId xmlns:a16="http://schemas.microsoft.com/office/drawing/2014/main" id="{2A297F9F-0B66-9D93-3BA5-6C88AB5E32FA}"/>
                </a:ext>
              </a:extLst>
            </p:cNvPr>
            <p:cNvSpPr/>
            <p:nvPr/>
          </p:nvSpPr>
          <p:spPr>
            <a:xfrm>
              <a:off x="-53092210" y="-677141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2" name="Ellipse 1861">
              <a:extLst>
                <a:ext uri="{FF2B5EF4-FFF2-40B4-BE49-F238E27FC236}">
                  <a16:creationId xmlns:a16="http://schemas.microsoft.com/office/drawing/2014/main" id="{29D9F8C1-949A-CCB1-3A23-3493FD618710}"/>
                </a:ext>
              </a:extLst>
            </p:cNvPr>
            <p:cNvSpPr/>
            <p:nvPr/>
          </p:nvSpPr>
          <p:spPr>
            <a:xfrm>
              <a:off x="-53299408" y="-677150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3" name="Ellipse 1862">
              <a:extLst>
                <a:ext uri="{FF2B5EF4-FFF2-40B4-BE49-F238E27FC236}">
                  <a16:creationId xmlns:a16="http://schemas.microsoft.com/office/drawing/2014/main" id="{644CE095-EC6D-5F3D-2B78-11F7EF8528E2}"/>
                </a:ext>
              </a:extLst>
            </p:cNvPr>
            <p:cNvSpPr/>
            <p:nvPr/>
          </p:nvSpPr>
          <p:spPr>
            <a:xfrm>
              <a:off x="-52574779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4" name="Ellipse 1863">
              <a:extLst>
                <a:ext uri="{FF2B5EF4-FFF2-40B4-BE49-F238E27FC236}">
                  <a16:creationId xmlns:a16="http://schemas.microsoft.com/office/drawing/2014/main" id="{E641281D-EE7B-B698-6404-81AED8A1152E}"/>
                </a:ext>
              </a:extLst>
            </p:cNvPr>
            <p:cNvSpPr/>
            <p:nvPr/>
          </p:nvSpPr>
          <p:spPr>
            <a:xfrm>
              <a:off x="-48814689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5" name="Ellipse 1864">
              <a:extLst>
                <a:ext uri="{FF2B5EF4-FFF2-40B4-BE49-F238E27FC236}">
                  <a16:creationId xmlns:a16="http://schemas.microsoft.com/office/drawing/2014/main" id="{31A5520C-D92A-EF35-833E-08E560859848}"/>
                </a:ext>
              </a:extLst>
            </p:cNvPr>
            <p:cNvSpPr/>
            <p:nvPr/>
          </p:nvSpPr>
          <p:spPr>
            <a:xfrm>
              <a:off x="-52298784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6" name="Ellipse 1865">
              <a:extLst>
                <a:ext uri="{FF2B5EF4-FFF2-40B4-BE49-F238E27FC236}">
                  <a16:creationId xmlns:a16="http://schemas.microsoft.com/office/drawing/2014/main" id="{2411DD1C-6C1B-2F69-91AB-B863EA43153F}"/>
                </a:ext>
              </a:extLst>
            </p:cNvPr>
            <p:cNvSpPr/>
            <p:nvPr/>
          </p:nvSpPr>
          <p:spPr>
            <a:xfrm>
              <a:off x="-52160787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7" name="Ellipse 1866">
              <a:extLst>
                <a:ext uri="{FF2B5EF4-FFF2-40B4-BE49-F238E27FC236}">
                  <a16:creationId xmlns:a16="http://schemas.microsoft.com/office/drawing/2014/main" id="{FB7B921A-DC04-4D16-5DAF-4490F1710F53}"/>
                </a:ext>
              </a:extLst>
            </p:cNvPr>
            <p:cNvSpPr/>
            <p:nvPr/>
          </p:nvSpPr>
          <p:spPr>
            <a:xfrm>
              <a:off x="-52022950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8" name="Ellipse 1867">
              <a:extLst>
                <a:ext uri="{FF2B5EF4-FFF2-40B4-BE49-F238E27FC236}">
                  <a16:creationId xmlns:a16="http://schemas.microsoft.com/office/drawing/2014/main" id="{BB8A1357-7D47-5E2B-AC7B-308DC1588D23}"/>
                </a:ext>
              </a:extLst>
            </p:cNvPr>
            <p:cNvSpPr/>
            <p:nvPr/>
          </p:nvSpPr>
          <p:spPr>
            <a:xfrm>
              <a:off x="-49815312" y="-68315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9" name="Ellipse 1868">
              <a:extLst>
                <a:ext uri="{FF2B5EF4-FFF2-40B4-BE49-F238E27FC236}">
                  <a16:creationId xmlns:a16="http://schemas.microsoft.com/office/drawing/2014/main" id="{78DD22C6-12C5-285A-CF47-A6DF458189D7}"/>
                </a:ext>
              </a:extLst>
            </p:cNvPr>
            <p:cNvSpPr/>
            <p:nvPr/>
          </p:nvSpPr>
          <p:spPr>
            <a:xfrm>
              <a:off x="-51884792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0" name="Ellipse 1869">
              <a:extLst>
                <a:ext uri="{FF2B5EF4-FFF2-40B4-BE49-F238E27FC236}">
                  <a16:creationId xmlns:a16="http://schemas.microsoft.com/office/drawing/2014/main" id="{6F699D58-8C9A-153F-2F94-484AD50CA857}"/>
                </a:ext>
              </a:extLst>
            </p:cNvPr>
            <p:cNvSpPr/>
            <p:nvPr/>
          </p:nvSpPr>
          <p:spPr>
            <a:xfrm>
              <a:off x="-48400696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1" name="Ellipse 1870">
              <a:extLst>
                <a:ext uri="{FF2B5EF4-FFF2-40B4-BE49-F238E27FC236}">
                  <a16:creationId xmlns:a16="http://schemas.microsoft.com/office/drawing/2014/main" id="{51CA3F5A-43C5-51E6-BD89-166CD4C97208}"/>
                </a:ext>
              </a:extLst>
            </p:cNvPr>
            <p:cNvSpPr/>
            <p:nvPr/>
          </p:nvSpPr>
          <p:spPr>
            <a:xfrm>
              <a:off x="-52401980" y="-820498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2" name="Ellipse 1871">
              <a:extLst>
                <a:ext uri="{FF2B5EF4-FFF2-40B4-BE49-F238E27FC236}">
                  <a16:creationId xmlns:a16="http://schemas.microsoft.com/office/drawing/2014/main" id="{524778B4-A068-E583-72C6-2F31C9D22DB3}"/>
                </a:ext>
              </a:extLst>
            </p:cNvPr>
            <p:cNvSpPr/>
            <p:nvPr/>
          </p:nvSpPr>
          <p:spPr>
            <a:xfrm>
              <a:off x="-51746794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3" name="Ellipse 1872">
              <a:extLst>
                <a:ext uri="{FF2B5EF4-FFF2-40B4-BE49-F238E27FC236}">
                  <a16:creationId xmlns:a16="http://schemas.microsoft.com/office/drawing/2014/main" id="{43F57D8E-3383-5427-08F6-B8AFA1C4D3BF}"/>
                </a:ext>
              </a:extLst>
            </p:cNvPr>
            <p:cNvSpPr/>
            <p:nvPr/>
          </p:nvSpPr>
          <p:spPr>
            <a:xfrm>
              <a:off x="-51608958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4" name="Ellipse 1873">
              <a:extLst>
                <a:ext uri="{FF2B5EF4-FFF2-40B4-BE49-F238E27FC236}">
                  <a16:creationId xmlns:a16="http://schemas.microsoft.com/office/drawing/2014/main" id="{7B402E1C-D75B-C3DC-323B-A6997803CFF0}"/>
                </a:ext>
              </a:extLst>
            </p:cNvPr>
            <p:cNvSpPr/>
            <p:nvPr/>
          </p:nvSpPr>
          <p:spPr>
            <a:xfrm>
              <a:off x="-50780972" y="-68315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5" name="Ellipse 1874">
              <a:extLst>
                <a:ext uri="{FF2B5EF4-FFF2-40B4-BE49-F238E27FC236}">
                  <a16:creationId xmlns:a16="http://schemas.microsoft.com/office/drawing/2014/main" id="{510493AA-4F50-7B7B-F606-41FECE854775}"/>
                </a:ext>
              </a:extLst>
            </p:cNvPr>
            <p:cNvSpPr/>
            <p:nvPr/>
          </p:nvSpPr>
          <p:spPr>
            <a:xfrm>
              <a:off x="-51332801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6" name="Ellipse 1875">
              <a:extLst>
                <a:ext uri="{FF2B5EF4-FFF2-40B4-BE49-F238E27FC236}">
                  <a16:creationId xmlns:a16="http://schemas.microsoft.com/office/drawing/2014/main" id="{64DCE5AB-3576-456A-EA91-2809E7C25E02}"/>
                </a:ext>
              </a:extLst>
            </p:cNvPr>
            <p:cNvSpPr/>
            <p:nvPr/>
          </p:nvSpPr>
          <p:spPr>
            <a:xfrm>
              <a:off x="-51194965" y="-68315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7" name="Ellipse 1876">
              <a:extLst>
                <a:ext uri="{FF2B5EF4-FFF2-40B4-BE49-F238E27FC236}">
                  <a16:creationId xmlns:a16="http://schemas.microsoft.com/office/drawing/2014/main" id="{75D3D1FC-595A-38E6-E2A4-3F499EFC3C9C}"/>
                </a:ext>
              </a:extLst>
            </p:cNvPr>
            <p:cNvSpPr/>
            <p:nvPr/>
          </p:nvSpPr>
          <p:spPr>
            <a:xfrm>
              <a:off x="-47228079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8" name="Ellipse 1877">
              <a:extLst>
                <a:ext uri="{FF2B5EF4-FFF2-40B4-BE49-F238E27FC236}">
                  <a16:creationId xmlns:a16="http://schemas.microsoft.com/office/drawing/2014/main" id="{C8B6A3F1-B8F6-1EB0-7BFB-734152B60641}"/>
                </a:ext>
              </a:extLst>
            </p:cNvPr>
            <p:cNvSpPr/>
            <p:nvPr/>
          </p:nvSpPr>
          <p:spPr>
            <a:xfrm>
              <a:off x="-51194965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9" name="Ellipse 1878">
              <a:extLst>
                <a:ext uri="{FF2B5EF4-FFF2-40B4-BE49-F238E27FC236}">
                  <a16:creationId xmlns:a16="http://schemas.microsoft.com/office/drawing/2014/main" id="{823E0E4A-F099-AA94-C81D-E7DDD249E97E}"/>
                </a:ext>
              </a:extLst>
            </p:cNvPr>
            <p:cNvSpPr/>
            <p:nvPr/>
          </p:nvSpPr>
          <p:spPr>
            <a:xfrm>
              <a:off x="-52574779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0" name="Ellipse 1879">
              <a:extLst>
                <a:ext uri="{FF2B5EF4-FFF2-40B4-BE49-F238E27FC236}">
                  <a16:creationId xmlns:a16="http://schemas.microsoft.com/office/drawing/2014/main" id="{DF6B8F88-D293-BFBC-7E4D-05BC559165CC}"/>
                </a:ext>
              </a:extLst>
            </p:cNvPr>
            <p:cNvSpPr/>
            <p:nvPr/>
          </p:nvSpPr>
          <p:spPr>
            <a:xfrm>
              <a:off x="-52712777" y="-68315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1" name="Ellipse 1880">
              <a:extLst>
                <a:ext uri="{FF2B5EF4-FFF2-40B4-BE49-F238E27FC236}">
                  <a16:creationId xmlns:a16="http://schemas.microsoft.com/office/drawing/2014/main" id="{82B6DF16-008F-E9DF-1F28-ACA5F7DC02E2}"/>
                </a:ext>
              </a:extLst>
            </p:cNvPr>
            <p:cNvSpPr/>
            <p:nvPr/>
          </p:nvSpPr>
          <p:spPr>
            <a:xfrm>
              <a:off x="-51126168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2" name="Ellipse 1881">
              <a:extLst>
                <a:ext uri="{FF2B5EF4-FFF2-40B4-BE49-F238E27FC236}">
                  <a16:creationId xmlns:a16="http://schemas.microsoft.com/office/drawing/2014/main" id="{F8F38D7A-21BF-6AB2-C0F0-FB951A1154B3}"/>
                </a:ext>
              </a:extLst>
            </p:cNvPr>
            <p:cNvSpPr/>
            <p:nvPr/>
          </p:nvSpPr>
          <p:spPr>
            <a:xfrm>
              <a:off x="-53678438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3" name="Ellipse 1882">
              <a:extLst>
                <a:ext uri="{FF2B5EF4-FFF2-40B4-BE49-F238E27FC236}">
                  <a16:creationId xmlns:a16="http://schemas.microsoft.com/office/drawing/2014/main" id="{19DC72C6-CE3C-EF44-D558-2707EE29FE48}"/>
                </a:ext>
              </a:extLst>
            </p:cNvPr>
            <p:cNvSpPr/>
            <p:nvPr/>
          </p:nvSpPr>
          <p:spPr>
            <a:xfrm>
              <a:off x="-53126770" y="-68315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" name="Ellipse 1883">
              <a:extLst>
                <a:ext uri="{FF2B5EF4-FFF2-40B4-BE49-F238E27FC236}">
                  <a16:creationId xmlns:a16="http://schemas.microsoft.com/office/drawing/2014/main" id="{915AB76C-9038-BB89-3CCA-8983D1BF8267}"/>
                </a:ext>
              </a:extLst>
            </p:cNvPr>
            <p:cNvSpPr/>
            <p:nvPr/>
          </p:nvSpPr>
          <p:spPr>
            <a:xfrm>
              <a:off x="-53402765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5" name="Ellipse 1884">
              <a:extLst>
                <a:ext uri="{FF2B5EF4-FFF2-40B4-BE49-F238E27FC236}">
                  <a16:creationId xmlns:a16="http://schemas.microsoft.com/office/drawing/2014/main" id="{B430036C-BAAD-AAD1-F7A5-F87029DB3785}"/>
                </a:ext>
              </a:extLst>
            </p:cNvPr>
            <p:cNvSpPr/>
            <p:nvPr/>
          </p:nvSpPr>
          <p:spPr>
            <a:xfrm>
              <a:off x="-50918809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6" name="Ellipse 1885">
              <a:extLst>
                <a:ext uri="{FF2B5EF4-FFF2-40B4-BE49-F238E27FC236}">
                  <a16:creationId xmlns:a16="http://schemas.microsoft.com/office/drawing/2014/main" id="{B11625AF-52FF-BE99-C3EE-865AEF92B92B}"/>
                </a:ext>
              </a:extLst>
            </p:cNvPr>
            <p:cNvSpPr/>
            <p:nvPr/>
          </p:nvSpPr>
          <p:spPr>
            <a:xfrm>
              <a:off x="-53264445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7" name="Ellipse 1886">
              <a:extLst>
                <a:ext uri="{FF2B5EF4-FFF2-40B4-BE49-F238E27FC236}">
                  <a16:creationId xmlns:a16="http://schemas.microsoft.com/office/drawing/2014/main" id="{A09228C5-A85C-EAD9-83A3-F5F4CDC73F29}"/>
                </a:ext>
              </a:extLst>
            </p:cNvPr>
            <p:cNvSpPr/>
            <p:nvPr/>
          </p:nvSpPr>
          <p:spPr>
            <a:xfrm>
              <a:off x="-53195567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8" name="Ellipse 1887">
              <a:extLst>
                <a:ext uri="{FF2B5EF4-FFF2-40B4-BE49-F238E27FC236}">
                  <a16:creationId xmlns:a16="http://schemas.microsoft.com/office/drawing/2014/main" id="{085B82F9-C63E-6EDD-DB5D-FFC53009E9E5}"/>
                </a:ext>
              </a:extLst>
            </p:cNvPr>
            <p:cNvSpPr/>
            <p:nvPr/>
          </p:nvSpPr>
          <p:spPr>
            <a:xfrm>
              <a:off x="-53126770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9" name="Ellipse 1888">
              <a:extLst>
                <a:ext uri="{FF2B5EF4-FFF2-40B4-BE49-F238E27FC236}">
                  <a16:creationId xmlns:a16="http://schemas.microsoft.com/office/drawing/2014/main" id="{4F84080E-934C-16F0-12E6-98E5E94B3FD7}"/>
                </a:ext>
              </a:extLst>
            </p:cNvPr>
            <p:cNvSpPr/>
            <p:nvPr/>
          </p:nvSpPr>
          <p:spPr>
            <a:xfrm>
              <a:off x="-48262376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0" name="Ellipse 1889">
              <a:extLst>
                <a:ext uri="{FF2B5EF4-FFF2-40B4-BE49-F238E27FC236}">
                  <a16:creationId xmlns:a16="http://schemas.microsoft.com/office/drawing/2014/main" id="{16E8C06D-4C54-907F-29FC-D53C3587C5FC}"/>
                </a:ext>
              </a:extLst>
            </p:cNvPr>
            <p:cNvSpPr/>
            <p:nvPr/>
          </p:nvSpPr>
          <p:spPr>
            <a:xfrm>
              <a:off x="-52988772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1" name="Ellipse 1890">
              <a:extLst>
                <a:ext uri="{FF2B5EF4-FFF2-40B4-BE49-F238E27FC236}">
                  <a16:creationId xmlns:a16="http://schemas.microsoft.com/office/drawing/2014/main" id="{4363A00E-7AF4-39DE-43FD-06702A24248C}"/>
                </a:ext>
              </a:extLst>
            </p:cNvPr>
            <p:cNvSpPr/>
            <p:nvPr/>
          </p:nvSpPr>
          <p:spPr>
            <a:xfrm>
              <a:off x="-50780972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2" name="Ellipse 1891">
              <a:extLst>
                <a:ext uri="{FF2B5EF4-FFF2-40B4-BE49-F238E27FC236}">
                  <a16:creationId xmlns:a16="http://schemas.microsoft.com/office/drawing/2014/main" id="{E391026B-5BB1-772D-EAB2-9EFCAB563632}"/>
                </a:ext>
              </a:extLst>
            </p:cNvPr>
            <p:cNvSpPr/>
            <p:nvPr/>
          </p:nvSpPr>
          <p:spPr>
            <a:xfrm>
              <a:off x="-52850452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3" name="Ellipse 1892">
              <a:extLst>
                <a:ext uri="{FF2B5EF4-FFF2-40B4-BE49-F238E27FC236}">
                  <a16:creationId xmlns:a16="http://schemas.microsoft.com/office/drawing/2014/main" id="{858CF494-5AFE-EFFC-B41F-842FD3E2437F}"/>
                </a:ext>
              </a:extLst>
            </p:cNvPr>
            <p:cNvSpPr/>
            <p:nvPr/>
          </p:nvSpPr>
          <p:spPr>
            <a:xfrm>
              <a:off x="-48539257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4" name="Ellipse 1893">
              <a:extLst>
                <a:ext uri="{FF2B5EF4-FFF2-40B4-BE49-F238E27FC236}">
                  <a16:creationId xmlns:a16="http://schemas.microsoft.com/office/drawing/2014/main" id="{9A9E98CE-6C07-375F-F792-435967E3D39A}"/>
                </a:ext>
              </a:extLst>
            </p:cNvPr>
            <p:cNvSpPr/>
            <p:nvPr/>
          </p:nvSpPr>
          <p:spPr>
            <a:xfrm>
              <a:off x="-52712777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5" name="Ellipse 1894">
              <a:extLst>
                <a:ext uri="{FF2B5EF4-FFF2-40B4-BE49-F238E27FC236}">
                  <a16:creationId xmlns:a16="http://schemas.microsoft.com/office/drawing/2014/main" id="{E62F5A91-564F-7A24-2AB5-B316F06908BF}"/>
                </a:ext>
              </a:extLst>
            </p:cNvPr>
            <p:cNvSpPr/>
            <p:nvPr/>
          </p:nvSpPr>
          <p:spPr>
            <a:xfrm>
              <a:off x="-48607732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6" name="Ellipse 1895">
              <a:extLst>
                <a:ext uri="{FF2B5EF4-FFF2-40B4-BE49-F238E27FC236}">
                  <a16:creationId xmlns:a16="http://schemas.microsoft.com/office/drawing/2014/main" id="{1B125821-43E8-8F2E-464E-E3763DD2B33D}"/>
                </a:ext>
              </a:extLst>
            </p:cNvPr>
            <p:cNvSpPr/>
            <p:nvPr/>
          </p:nvSpPr>
          <p:spPr>
            <a:xfrm>
              <a:off x="-52574779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7" name="Ellipse 1896">
              <a:extLst>
                <a:ext uri="{FF2B5EF4-FFF2-40B4-BE49-F238E27FC236}">
                  <a16:creationId xmlns:a16="http://schemas.microsoft.com/office/drawing/2014/main" id="{D372238C-58FB-3A51-0594-B53AAE03C826}"/>
                </a:ext>
              </a:extLst>
            </p:cNvPr>
            <p:cNvSpPr/>
            <p:nvPr/>
          </p:nvSpPr>
          <p:spPr>
            <a:xfrm>
              <a:off x="-48676369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8" name="Ellipse 1897">
              <a:extLst>
                <a:ext uri="{FF2B5EF4-FFF2-40B4-BE49-F238E27FC236}">
                  <a16:creationId xmlns:a16="http://schemas.microsoft.com/office/drawing/2014/main" id="{40D1E8DD-C3CF-EBD8-BE4D-E61B701139B5}"/>
                </a:ext>
              </a:extLst>
            </p:cNvPr>
            <p:cNvSpPr/>
            <p:nvPr/>
          </p:nvSpPr>
          <p:spPr>
            <a:xfrm>
              <a:off x="-46848163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9" name="Ellipse 1898">
              <a:extLst>
                <a:ext uri="{FF2B5EF4-FFF2-40B4-BE49-F238E27FC236}">
                  <a16:creationId xmlns:a16="http://schemas.microsoft.com/office/drawing/2014/main" id="{D05521AE-9A37-CB3D-E32E-D4E6478FFBEA}"/>
                </a:ext>
              </a:extLst>
            </p:cNvPr>
            <p:cNvSpPr/>
            <p:nvPr/>
          </p:nvSpPr>
          <p:spPr>
            <a:xfrm>
              <a:off x="-50712175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0" name="Ellipse 1899">
              <a:extLst>
                <a:ext uri="{FF2B5EF4-FFF2-40B4-BE49-F238E27FC236}">
                  <a16:creationId xmlns:a16="http://schemas.microsoft.com/office/drawing/2014/main" id="{3F6740DE-C357-1021-5E22-9CF879828B7C}"/>
                </a:ext>
              </a:extLst>
            </p:cNvPr>
            <p:cNvSpPr/>
            <p:nvPr/>
          </p:nvSpPr>
          <p:spPr>
            <a:xfrm>
              <a:off x="-52298784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1" name="Ellipse 1900">
              <a:extLst>
                <a:ext uri="{FF2B5EF4-FFF2-40B4-BE49-F238E27FC236}">
                  <a16:creationId xmlns:a16="http://schemas.microsoft.com/office/drawing/2014/main" id="{DE6B5259-9E78-A379-0EB6-F795308FCBB0}"/>
                </a:ext>
              </a:extLst>
            </p:cNvPr>
            <p:cNvSpPr/>
            <p:nvPr/>
          </p:nvSpPr>
          <p:spPr>
            <a:xfrm>
              <a:off x="-48953250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2" name="Ellipse 1901">
              <a:extLst>
                <a:ext uri="{FF2B5EF4-FFF2-40B4-BE49-F238E27FC236}">
                  <a16:creationId xmlns:a16="http://schemas.microsoft.com/office/drawing/2014/main" id="{8EE1EFF1-6F5E-66FD-297C-99B85D25ACB3}"/>
                </a:ext>
              </a:extLst>
            </p:cNvPr>
            <p:cNvSpPr/>
            <p:nvPr/>
          </p:nvSpPr>
          <p:spPr>
            <a:xfrm>
              <a:off x="-52160787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3" name="Ellipse 1902">
              <a:extLst>
                <a:ext uri="{FF2B5EF4-FFF2-40B4-BE49-F238E27FC236}">
                  <a16:creationId xmlns:a16="http://schemas.microsoft.com/office/drawing/2014/main" id="{70FCBFC6-A0C7-FEA6-17A9-0003DC6A805D}"/>
                </a:ext>
              </a:extLst>
            </p:cNvPr>
            <p:cNvSpPr/>
            <p:nvPr/>
          </p:nvSpPr>
          <p:spPr>
            <a:xfrm>
              <a:off x="-49021725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4" name="Ellipse 1903">
              <a:extLst>
                <a:ext uri="{FF2B5EF4-FFF2-40B4-BE49-F238E27FC236}">
                  <a16:creationId xmlns:a16="http://schemas.microsoft.com/office/drawing/2014/main" id="{68CFD8F6-809B-A216-AC98-C91C084959B6}"/>
                </a:ext>
              </a:extLst>
            </p:cNvPr>
            <p:cNvSpPr/>
            <p:nvPr/>
          </p:nvSpPr>
          <p:spPr>
            <a:xfrm>
              <a:off x="-52022950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5" name="Ellipse 1904">
              <a:extLst>
                <a:ext uri="{FF2B5EF4-FFF2-40B4-BE49-F238E27FC236}">
                  <a16:creationId xmlns:a16="http://schemas.microsoft.com/office/drawing/2014/main" id="{9CF9EFC1-7BD0-2135-21EB-FDEA30856A14}"/>
                </a:ext>
              </a:extLst>
            </p:cNvPr>
            <p:cNvSpPr/>
            <p:nvPr/>
          </p:nvSpPr>
          <p:spPr>
            <a:xfrm>
              <a:off x="-51953831" y="-75476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6" name="Ellipse 1905">
              <a:extLst>
                <a:ext uri="{FF2B5EF4-FFF2-40B4-BE49-F238E27FC236}">
                  <a16:creationId xmlns:a16="http://schemas.microsoft.com/office/drawing/2014/main" id="{453B943E-0DE7-54C8-B1A3-DBB3D50A0B8F}"/>
                </a:ext>
              </a:extLst>
            </p:cNvPr>
            <p:cNvSpPr/>
            <p:nvPr/>
          </p:nvSpPr>
          <p:spPr>
            <a:xfrm>
              <a:off x="-51884792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7" name="Ellipse 1906">
              <a:extLst>
                <a:ext uri="{FF2B5EF4-FFF2-40B4-BE49-F238E27FC236}">
                  <a16:creationId xmlns:a16="http://schemas.microsoft.com/office/drawing/2014/main" id="{F68325EB-F9B7-3236-5330-B21C8C49C473}"/>
                </a:ext>
              </a:extLst>
            </p:cNvPr>
            <p:cNvSpPr/>
            <p:nvPr/>
          </p:nvSpPr>
          <p:spPr>
            <a:xfrm>
              <a:off x="-49090281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8" name="Ellipse 1907">
              <a:extLst>
                <a:ext uri="{FF2B5EF4-FFF2-40B4-BE49-F238E27FC236}">
                  <a16:creationId xmlns:a16="http://schemas.microsoft.com/office/drawing/2014/main" id="{3F613E55-DF0A-CF7D-2A3C-3B709176EEE5}"/>
                </a:ext>
              </a:extLst>
            </p:cNvPr>
            <p:cNvSpPr/>
            <p:nvPr/>
          </p:nvSpPr>
          <p:spPr>
            <a:xfrm>
              <a:off x="-51746794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9" name="Ellipse 1908">
              <a:extLst>
                <a:ext uri="{FF2B5EF4-FFF2-40B4-BE49-F238E27FC236}">
                  <a16:creationId xmlns:a16="http://schemas.microsoft.com/office/drawing/2014/main" id="{F5DA0C46-0A49-050A-A0D1-A23DAB475671}"/>
                </a:ext>
              </a:extLst>
            </p:cNvPr>
            <p:cNvSpPr/>
            <p:nvPr/>
          </p:nvSpPr>
          <p:spPr>
            <a:xfrm>
              <a:off x="-50643297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0" name="Ellipse 1909">
              <a:extLst>
                <a:ext uri="{FF2B5EF4-FFF2-40B4-BE49-F238E27FC236}">
                  <a16:creationId xmlns:a16="http://schemas.microsoft.com/office/drawing/2014/main" id="{64C01746-ABCC-12D8-2E6D-488278CB3A5C}"/>
                </a:ext>
              </a:extLst>
            </p:cNvPr>
            <p:cNvSpPr/>
            <p:nvPr/>
          </p:nvSpPr>
          <p:spPr>
            <a:xfrm>
              <a:off x="-51608958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1" name="Ellipse 1910">
              <a:extLst>
                <a:ext uri="{FF2B5EF4-FFF2-40B4-BE49-F238E27FC236}">
                  <a16:creationId xmlns:a16="http://schemas.microsoft.com/office/drawing/2014/main" id="{8E7848C0-FC88-4263-8823-06657A9DD27F}"/>
                </a:ext>
              </a:extLst>
            </p:cNvPr>
            <p:cNvSpPr/>
            <p:nvPr/>
          </p:nvSpPr>
          <p:spPr>
            <a:xfrm>
              <a:off x="-47814549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2" name="Ellipse 1911">
              <a:extLst>
                <a:ext uri="{FF2B5EF4-FFF2-40B4-BE49-F238E27FC236}">
                  <a16:creationId xmlns:a16="http://schemas.microsoft.com/office/drawing/2014/main" id="{7766E999-4982-9F5E-8549-7882EA0A2E83}"/>
                </a:ext>
              </a:extLst>
            </p:cNvPr>
            <p:cNvSpPr/>
            <p:nvPr/>
          </p:nvSpPr>
          <p:spPr>
            <a:xfrm>
              <a:off x="-47884071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3" name="Ellipse 1912">
              <a:extLst>
                <a:ext uri="{FF2B5EF4-FFF2-40B4-BE49-F238E27FC236}">
                  <a16:creationId xmlns:a16="http://schemas.microsoft.com/office/drawing/2014/main" id="{E8CE22B9-008E-6746-F909-6ED76FD0132A}"/>
                </a:ext>
              </a:extLst>
            </p:cNvPr>
            <p:cNvSpPr/>
            <p:nvPr/>
          </p:nvSpPr>
          <p:spPr>
            <a:xfrm>
              <a:off x="-49367243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4" name="Ellipse 1913">
              <a:extLst>
                <a:ext uri="{FF2B5EF4-FFF2-40B4-BE49-F238E27FC236}">
                  <a16:creationId xmlns:a16="http://schemas.microsoft.com/office/drawing/2014/main" id="{C4EDC178-12B3-B380-6BEA-F0A0BE480EAB}"/>
                </a:ext>
              </a:extLst>
            </p:cNvPr>
            <p:cNvSpPr/>
            <p:nvPr/>
          </p:nvSpPr>
          <p:spPr>
            <a:xfrm>
              <a:off x="-51332801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5" name="Ellipse 1914">
              <a:extLst>
                <a:ext uri="{FF2B5EF4-FFF2-40B4-BE49-F238E27FC236}">
                  <a16:creationId xmlns:a16="http://schemas.microsoft.com/office/drawing/2014/main" id="{521C0849-0EDD-0B13-DA10-46F31F98A59C}"/>
                </a:ext>
              </a:extLst>
            </p:cNvPr>
            <p:cNvSpPr/>
            <p:nvPr/>
          </p:nvSpPr>
          <p:spPr>
            <a:xfrm>
              <a:off x="-49435718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6" name="Ellipse 1915">
              <a:extLst>
                <a:ext uri="{FF2B5EF4-FFF2-40B4-BE49-F238E27FC236}">
                  <a16:creationId xmlns:a16="http://schemas.microsoft.com/office/drawing/2014/main" id="{BDA28489-14BE-FBFA-A416-72C370A4952A}"/>
                </a:ext>
              </a:extLst>
            </p:cNvPr>
            <p:cNvSpPr/>
            <p:nvPr/>
          </p:nvSpPr>
          <p:spPr>
            <a:xfrm>
              <a:off x="-51194965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7" name="Ellipse 1916">
              <a:extLst>
                <a:ext uri="{FF2B5EF4-FFF2-40B4-BE49-F238E27FC236}">
                  <a16:creationId xmlns:a16="http://schemas.microsoft.com/office/drawing/2014/main" id="{53591A07-E980-FB9C-B6D3-1FE5DAD56C1C}"/>
                </a:ext>
              </a:extLst>
            </p:cNvPr>
            <p:cNvSpPr/>
            <p:nvPr/>
          </p:nvSpPr>
          <p:spPr>
            <a:xfrm>
              <a:off x="-48089577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8" name="Ellipse 1917">
              <a:extLst>
                <a:ext uri="{FF2B5EF4-FFF2-40B4-BE49-F238E27FC236}">
                  <a16:creationId xmlns:a16="http://schemas.microsoft.com/office/drawing/2014/main" id="{302BBDF6-F984-2496-C1C6-473B99E7EA11}"/>
                </a:ext>
              </a:extLst>
            </p:cNvPr>
            <p:cNvSpPr/>
            <p:nvPr/>
          </p:nvSpPr>
          <p:spPr>
            <a:xfrm>
              <a:off x="-51057290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9" name="Ellipse 1918">
              <a:extLst>
                <a:ext uri="{FF2B5EF4-FFF2-40B4-BE49-F238E27FC236}">
                  <a16:creationId xmlns:a16="http://schemas.microsoft.com/office/drawing/2014/main" id="{3F40CBFF-0F5B-205A-166D-7C4EC3200782}"/>
                </a:ext>
              </a:extLst>
            </p:cNvPr>
            <p:cNvSpPr/>
            <p:nvPr/>
          </p:nvSpPr>
          <p:spPr>
            <a:xfrm>
              <a:off x="-49504273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0" name="Ellipse 1919">
              <a:extLst>
                <a:ext uri="{FF2B5EF4-FFF2-40B4-BE49-F238E27FC236}">
                  <a16:creationId xmlns:a16="http://schemas.microsoft.com/office/drawing/2014/main" id="{701BBB9C-D74B-ABBB-B3AE-03E0269DA6E5}"/>
                </a:ext>
              </a:extLst>
            </p:cNvPr>
            <p:cNvSpPr/>
            <p:nvPr/>
          </p:nvSpPr>
          <p:spPr>
            <a:xfrm>
              <a:off x="-50918809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1" name="Ellipse 1920">
              <a:extLst>
                <a:ext uri="{FF2B5EF4-FFF2-40B4-BE49-F238E27FC236}">
                  <a16:creationId xmlns:a16="http://schemas.microsoft.com/office/drawing/2014/main" id="{5325F581-1F13-00AE-149C-C9D1094C5260}"/>
                </a:ext>
              </a:extLst>
            </p:cNvPr>
            <p:cNvSpPr/>
            <p:nvPr/>
          </p:nvSpPr>
          <p:spPr>
            <a:xfrm>
              <a:off x="-49573232" y="-689105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2" name="Ellipse 1921">
              <a:extLst>
                <a:ext uri="{FF2B5EF4-FFF2-40B4-BE49-F238E27FC236}">
                  <a16:creationId xmlns:a16="http://schemas.microsoft.com/office/drawing/2014/main" id="{031465C6-CA0E-6687-7126-EE8C9713C521}"/>
                </a:ext>
              </a:extLst>
            </p:cNvPr>
            <p:cNvSpPr/>
            <p:nvPr/>
          </p:nvSpPr>
          <p:spPr>
            <a:xfrm>
              <a:off x="-50780972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3" name="Ellipse 1922">
              <a:extLst>
                <a:ext uri="{FF2B5EF4-FFF2-40B4-BE49-F238E27FC236}">
                  <a16:creationId xmlns:a16="http://schemas.microsoft.com/office/drawing/2014/main" id="{9EEA60BA-7716-C9FF-4C00-D635DB4B7752}"/>
                </a:ext>
              </a:extLst>
            </p:cNvPr>
            <p:cNvSpPr/>
            <p:nvPr/>
          </p:nvSpPr>
          <p:spPr>
            <a:xfrm>
              <a:off x="-50712175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4" name="Ellipse 1923">
              <a:extLst>
                <a:ext uri="{FF2B5EF4-FFF2-40B4-BE49-F238E27FC236}">
                  <a16:creationId xmlns:a16="http://schemas.microsoft.com/office/drawing/2014/main" id="{A3363222-DD25-0EE8-A2CD-6D3A7B062047}"/>
                </a:ext>
              </a:extLst>
            </p:cNvPr>
            <p:cNvSpPr/>
            <p:nvPr/>
          </p:nvSpPr>
          <p:spPr>
            <a:xfrm>
              <a:off x="-50643297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5" name="Ellipse 1924">
              <a:extLst>
                <a:ext uri="{FF2B5EF4-FFF2-40B4-BE49-F238E27FC236}">
                  <a16:creationId xmlns:a16="http://schemas.microsoft.com/office/drawing/2014/main" id="{69876AA2-83F9-4698-560A-5AA3B8DEFBD3}"/>
                </a:ext>
              </a:extLst>
            </p:cNvPr>
            <p:cNvSpPr/>
            <p:nvPr/>
          </p:nvSpPr>
          <p:spPr>
            <a:xfrm>
              <a:off x="-49711310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6" name="Ellipse 1925">
              <a:extLst>
                <a:ext uri="{FF2B5EF4-FFF2-40B4-BE49-F238E27FC236}">
                  <a16:creationId xmlns:a16="http://schemas.microsoft.com/office/drawing/2014/main" id="{CA82E5ED-F3E8-C8D2-A86D-F118EC06B794}"/>
                </a:ext>
              </a:extLst>
            </p:cNvPr>
            <p:cNvSpPr/>
            <p:nvPr/>
          </p:nvSpPr>
          <p:spPr>
            <a:xfrm>
              <a:off x="-50504816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7" name="Ellipse 1926">
              <a:extLst>
                <a:ext uri="{FF2B5EF4-FFF2-40B4-BE49-F238E27FC236}">
                  <a16:creationId xmlns:a16="http://schemas.microsoft.com/office/drawing/2014/main" id="{C9DDDCBA-5B8D-316B-36B8-AFD4168C7837}"/>
                </a:ext>
              </a:extLst>
            </p:cNvPr>
            <p:cNvSpPr/>
            <p:nvPr/>
          </p:nvSpPr>
          <p:spPr>
            <a:xfrm>
              <a:off x="-49781235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8" name="Ellipse 1927">
              <a:extLst>
                <a:ext uri="{FF2B5EF4-FFF2-40B4-BE49-F238E27FC236}">
                  <a16:creationId xmlns:a16="http://schemas.microsoft.com/office/drawing/2014/main" id="{B7C31C74-4712-ACF9-75D2-ACF3AD85F73B}"/>
                </a:ext>
              </a:extLst>
            </p:cNvPr>
            <p:cNvSpPr/>
            <p:nvPr/>
          </p:nvSpPr>
          <p:spPr>
            <a:xfrm>
              <a:off x="-50366980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9" name="Ellipse 1928">
              <a:extLst>
                <a:ext uri="{FF2B5EF4-FFF2-40B4-BE49-F238E27FC236}">
                  <a16:creationId xmlns:a16="http://schemas.microsoft.com/office/drawing/2014/main" id="{0F8F6C93-125B-292F-83E7-9AF7748AB70A}"/>
                </a:ext>
              </a:extLst>
            </p:cNvPr>
            <p:cNvSpPr/>
            <p:nvPr/>
          </p:nvSpPr>
          <p:spPr>
            <a:xfrm>
              <a:off x="-50298182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0" name="Ellipse 1929">
              <a:extLst>
                <a:ext uri="{FF2B5EF4-FFF2-40B4-BE49-F238E27FC236}">
                  <a16:creationId xmlns:a16="http://schemas.microsoft.com/office/drawing/2014/main" id="{983B1F90-E3DF-4E19-F369-B1448404F68F}"/>
                </a:ext>
              </a:extLst>
            </p:cNvPr>
            <p:cNvSpPr/>
            <p:nvPr/>
          </p:nvSpPr>
          <p:spPr>
            <a:xfrm>
              <a:off x="-50229304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1" name="Ellipse 1930">
              <a:extLst>
                <a:ext uri="{FF2B5EF4-FFF2-40B4-BE49-F238E27FC236}">
                  <a16:creationId xmlns:a16="http://schemas.microsoft.com/office/drawing/2014/main" id="{0F49A737-04BC-E0CB-33AF-07D28F7F0285}"/>
                </a:ext>
              </a:extLst>
            </p:cNvPr>
            <p:cNvSpPr/>
            <p:nvPr/>
          </p:nvSpPr>
          <p:spPr>
            <a:xfrm>
              <a:off x="-49849710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2" name="Ellipse 1931">
              <a:extLst>
                <a:ext uri="{FF2B5EF4-FFF2-40B4-BE49-F238E27FC236}">
                  <a16:creationId xmlns:a16="http://schemas.microsoft.com/office/drawing/2014/main" id="{0C471953-D69F-98CC-9419-4ABE0CBC35FE}"/>
                </a:ext>
              </a:extLst>
            </p:cNvPr>
            <p:cNvSpPr/>
            <p:nvPr/>
          </p:nvSpPr>
          <p:spPr>
            <a:xfrm>
              <a:off x="-50090823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3" name="Ellipse 1932">
              <a:extLst>
                <a:ext uri="{FF2B5EF4-FFF2-40B4-BE49-F238E27FC236}">
                  <a16:creationId xmlns:a16="http://schemas.microsoft.com/office/drawing/2014/main" id="{D8DB9C2C-3C96-4BC7-CE40-854BE855BCEE}"/>
                </a:ext>
              </a:extLst>
            </p:cNvPr>
            <p:cNvSpPr/>
            <p:nvPr/>
          </p:nvSpPr>
          <p:spPr>
            <a:xfrm>
              <a:off x="-49918266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4" name="Ellipse 1933">
              <a:extLst>
                <a:ext uri="{FF2B5EF4-FFF2-40B4-BE49-F238E27FC236}">
                  <a16:creationId xmlns:a16="http://schemas.microsoft.com/office/drawing/2014/main" id="{52B5925E-E401-3406-398D-0600EABF9BFE}"/>
                </a:ext>
              </a:extLst>
            </p:cNvPr>
            <p:cNvSpPr/>
            <p:nvPr/>
          </p:nvSpPr>
          <p:spPr>
            <a:xfrm>
              <a:off x="-49987225" y="-689105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5" name="Ellipse 1934">
              <a:extLst>
                <a:ext uri="{FF2B5EF4-FFF2-40B4-BE49-F238E27FC236}">
                  <a16:creationId xmlns:a16="http://schemas.microsoft.com/office/drawing/2014/main" id="{9F288B24-C295-C8D2-9FBE-D5E9C4EBC6BC}"/>
                </a:ext>
              </a:extLst>
            </p:cNvPr>
            <p:cNvSpPr/>
            <p:nvPr/>
          </p:nvSpPr>
          <p:spPr>
            <a:xfrm>
              <a:off x="-49884270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6" name="Ellipse 1935">
              <a:extLst>
                <a:ext uri="{FF2B5EF4-FFF2-40B4-BE49-F238E27FC236}">
                  <a16:creationId xmlns:a16="http://schemas.microsoft.com/office/drawing/2014/main" id="{8F4504AA-70AE-8FF7-9F96-83593487D9CB}"/>
                </a:ext>
              </a:extLst>
            </p:cNvPr>
            <p:cNvSpPr/>
            <p:nvPr/>
          </p:nvSpPr>
          <p:spPr>
            <a:xfrm>
              <a:off x="-49815312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7" name="Ellipse 1936">
              <a:extLst>
                <a:ext uri="{FF2B5EF4-FFF2-40B4-BE49-F238E27FC236}">
                  <a16:creationId xmlns:a16="http://schemas.microsoft.com/office/drawing/2014/main" id="{0626142E-8170-036B-0990-C0A68E8A436B}"/>
                </a:ext>
              </a:extLst>
            </p:cNvPr>
            <p:cNvSpPr/>
            <p:nvPr/>
          </p:nvSpPr>
          <p:spPr>
            <a:xfrm>
              <a:off x="-50504816" y="-86228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8" name="Ellipse 1937">
              <a:extLst>
                <a:ext uri="{FF2B5EF4-FFF2-40B4-BE49-F238E27FC236}">
                  <a16:creationId xmlns:a16="http://schemas.microsoft.com/office/drawing/2014/main" id="{375552BF-81FE-47B3-918C-BD44961B3C54}"/>
                </a:ext>
              </a:extLst>
            </p:cNvPr>
            <p:cNvSpPr/>
            <p:nvPr/>
          </p:nvSpPr>
          <p:spPr>
            <a:xfrm>
              <a:off x="-50125303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9" name="Ellipse 1938">
              <a:extLst>
                <a:ext uri="{FF2B5EF4-FFF2-40B4-BE49-F238E27FC236}">
                  <a16:creationId xmlns:a16="http://schemas.microsoft.com/office/drawing/2014/main" id="{26FE2997-3A64-C03E-E353-E2A1D0349FF8}"/>
                </a:ext>
              </a:extLst>
            </p:cNvPr>
            <p:cNvSpPr/>
            <p:nvPr/>
          </p:nvSpPr>
          <p:spPr>
            <a:xfrm>
              <a:off x="-50195228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0" name="Ellipse 1939">
              <a:extLst>
                <a:ext uri="{FF2B5EF4-FFF2-40B4-BE49-F238E27FC236}">
                  <a16:creationId xmlns:a16="http://schemas.microsoft.com/office/drawing/2014/main" id="{1A869281-7093-5743-D938-53919FC95DA7}"/>
                </a:ext>
              </a:extLst>
            </p:cNvPr>
            <p:cNvSpPr/>
            <p:nvPr/>
          </p:nvSpPr>
          <p:spPr>
            <a:xfrm>
              <a:off x="-50263703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1" name="Ellipse 1940">
              <a:extLst>
                <a:ext uri="{FF2B5EF4-FFF2-40B4-BE49-F238E27FC236}">
                  <a16:creationId xmlns:a16="http://schemas.microsoft.com/office/drawing/2014/main" id="{19A4CB20-6AA3-632F-23AE-7402D74C14E6}"/>
                </a:ext>
              </a:extLst>
            </p:cNvPr>
            <p:cNvSpPr/>
            <p:nvPr/>
          </p:nvSpPr>
          <p:spPr>
            <a:xfrm>
              <a:off x="-49470278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2" name="Ellipse 1941">
              <a:extLst>
                <a:ext uri="{FF2B5EF4-FFF2-40B4-BE49-F238E27FC236}">
                  <a16:creationId xmlns:a16="http://schemas.microsoft.com/office/drawing/2014/main" id="{3ED48E93-51E3-3640-A98A-2DCCB9E29885}"/>
                </a:ext>
              </a:extLst>
            </p:cNvPr>
            <p:cNvSpPr/>
            <p:nvPr/>
          </p:nvSpPr>
          <p:spPr>
            <a:xfrm>
              <a:off x="-49401319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3" name="Ellipse 1942">
              <a:extLst>
                <a:ext uri="{FF2B5EF4-FFF2-40B4-BE49-F238E27FC236}">
                  <a16:creationId xmlns:a16="http://schemas.microsoft.com/office/drawing/2014/main" id="{AB93ED5C-F7C2-5119-39D1-B548C748BBA8}"/>
                </a:ext>
              </a:extLst>
            </p:cNvPr>
            <p:cNvSpPr/>
            <p:nvPr/>
          </p:nvSpPr>
          <p:spPr>
            <a:xfrm>
              <a:off x="-50332259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4" name="Ellipse 1943">
              <a:extLst>
                <a:ext uri="{FF2B5EF4-FFF2-40B4-BE49-F238E27FC236}">
                  <a16:creationId xmlns:a16="http://schemas.microsoft.com/office/drawing/2014/main" id="{DABB9128-2A68-6139-DF2D-E196F7353DF5}"/>
                </a:ext>
              </a:extLst>
            </p:cNvPr>
            <p:cNvSpPr/>
            <p:nvPr/>
          </p:nvSpPr>
          <p:spPr>
            <a:xfrm>
              <a:off x="-50401217" y="-689105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5" name="Ellipse 1944">
              <a:extLst>
                <a:ext uri="{FF2B5EF4-FFF2-40B4-BE49-F238E27FC236}">
                  <a16:creationId xmlns:a16="http://schemas.microsoft.com/office/drawing/2014/main" id="{58698789-BBD5-E13D-6AB0-609E0DE0D999}"/>
                </a:ext>
              </a:extLst>
            </p:cNvPr>
            <p:cNvSpPr/>
            <p:nvPr/>
          </p:nvSpPr>
          <p:spPr>
            <a:xfrm>
              <a:off x="-50539295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6" name="Ellipse 1945">
              <a:extLst>
                <a:ext uri="{FF2B5EF4-FFF2-40B4-BE49-F238E27FC236}">
                  <a16:creationId xmlns:a16="http://schemas.microsoft.com/office/drawing/2014/main" id="{5A3E00AF-E75E-729C-AFDD-C3EC8F0E8494}"/>
                </a:ext>
              </a:extLst>
            </p:cNvPr>
            <p:cNvSpPr/>
            <p:nvPr/>
          </p:nvSpPr>
          <p:spPr>
            <a:xfrm>
              <a:off x="-50609221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7" name="Ellipse 1946">
              <a:extLst>
                <a:ext uri="{FF2B5EF4-FFF2-40B4-BE49-F238E27FC236}">
                  <a16:creationId xmlns:a16="http://schemas.microsoft.com/office/drawing/2014/main" id="{0F5719ED-A0D8-2C6A-6273-DD82998884F9}"/>
                </a:ext>
              </a:extLst>
            </p:cNvPr>
            <p:cNvSpPr/>
            <p:nvPr/>
          </p:nvSpPr>
          <p:spPr>
            <a:xfrm>
              <a:off x="-49056285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8" name="Ellipse 1947">
              <a:extLst>
                <a:ext uri="{FF2B5EF4-FFF2-40B4-BE49-F238E27FC236}">
                  <a16:creationId xmlns:a16="http://schemas.microsoft.com/office/drawing/2014/main" id="{75F62BA4-4C8D-4F94-2778-A7FDF9F2E559}"/>
                </a:ext>
              </a:extLst>
            </p:cNvPr>
            <p:cNvSpPr/>
            <p:nvPr/>
          </p:nvSpPr>
          <p:spPr>
            <a:xfrm>
              <a:off x="-48987326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9" name="Ellipse 1948">
              <a:extLst>
                <a:ext uri="{FF2B5EF4-FFF2-40B4-BE49-F238E27FC236}">
                  <a16:creationId xmlns:a16="http://schemas.microsoft.com/office/drawing/2014/main" id="{7A322CDB-A427-D993-6DE1-577B3521F50E}"/>
                </a:ext>
              </a:extLst>
            </p:cNvPr>
            <p:cNvSpPr/>
            <p:nvPr/>
          </p:nvSpPr>
          <p:spPr>
            <a:xfrm>
              <a:off x="-50677696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0" name="Ellipse 1949">
              <a:extLst>
                <a:ext uri="{FF2B5EF4-FFF2-40B4-BE49-F238E27FC236}">
                  <a16:creationId xmlns:a16="http://schemas.microsoft.com/office/drawing/2014/main" id="{224262F9-0F59-5AE5-9745-1963E697CEC4}"/>
                </a:ext>
              </a:extLst>
            </p:cNvPr>
            <p:cNvSpPr/>
            <p:nvPr/>
          </p:nvSpPr>
          <p:spPr>
            <a:xfrm>
              <a:off x="-50746251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1" name="Ellipse 1950">
              <a:extLst>
                <a:ext uri="{FF2B5EF4-FFF2-40B4-BE49-F238E27FC236}">
                  <a16:creationId xmlns:a16="http://schemas.microsoft.com/office/drawing/2014/main" id="{AF6F98CB-3BDA-602B-21B6-B5D8633DDCDC}"/>
                </a:ext>
              </a:extLst>
            </p:cNvPr>
            <p:cNvSpPr/>
            <p:nvPr/>
          </p:nvSpPr>
          <p:spPr>
            <a:xfrm>
              <a:off x="-50884491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2" name="Ellipse 1951">
              <a:extLst>
                <a:ext uri="{FF2B5EF4-FFF2-40B4-BE49-F238E27FC236}">
                  <a16:creationId xmlns:a16="http://schemas.microsoft.com/office/drawing/2014/main" id="{B886FD23-B101-2DC6-ED21-9FC6ABAE6426}"/>
                </a:ext>
              </a:extLst>
            </p:cNvPr>
            <p:cNvSpPr/>
            <p:nvPr/>
          </p:nvSpPr>
          <p:spPr>
            <a:xfrm>
              <a:off x="-50953288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3" name="Ellipse 1952">
              <a:extLst>
                <a:ext uri="{FF2B5EF4-FFF2-40B4-BE49-F238E27FC236}">
                  <a16:creationId xmlns:a16="http://schemas.microsoft.com/office/drawing/2014/main" id="{E7CC4427-AA3C-06EB-2CB0-9DA8FDD864DD}"/>
                </a:ext>
              </a:extLst>
            </p:cNvPr>
            <p:cNvSpPr/>
            <p:nvPr/>
          </p:nvSpPr>
          <p:spPr>
            <a:xfrm>
              <a:off x="-48642292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4" name="Ellipse 1953">
              <a:extLst>
                <a:ext uri="{FF2B5EF4-FFF2-40B4-BE49-F238E27FC236}">
                  <a16:creationId xmlns:a16="http://schemas.microsoft.com/office/drawing/2014/main" id="{1FCEC899-01AB-D26D-0D86-3A80B1C24D49}"/>
                </a:ext>
              </a:extLst>
            </p:cNvPr>
            <p:cNvSpPr/>
            <p:nvPr/>
          </p:nvSpPr>
          <p:spPr>
            <a:xfrm>
              <a:off x="-48573334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5" name="Ellipse 1954">
              <a:extLst>
                <a:ext uri="{FF2B5EF4-FFF2-40B4-BE49-F238E27FC236}">
                  <a16:creationId xmlns:a16="http://schemas.microsoft.com/office/drawing/2014/main" id="{4B4F015C-817B-2B52-B2E1-9BA128C930BD}"/>
                </a:ext>
              </a:extLst>
            </p:cNvPr>
            <p:cNvSpPr/>
            <p:nvPr/>
          </p:nvSpPr>
          <p:spPr>
            <a:xfrm>
              <a:off x="-51023213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6" name="Ellipse 1955">
              <a:extLst>
                <a:ext uri="{FF2B5EF4-FFF2-40B4-BE49-F238E27FC236}">
                  <a16:creationId xmlns:a16="http://schemas.microsoft.com/office/drawing/2014/main" id="{2F3A006D-9C4E-148A-7D75-511C9C197CFB}"/>
                </a:ext>
              </a:extLst>
            </p:cNvPr>
            <p:cNvSpPr/>
            <p:nvPr/>
          </p:nvSpPr>
          <p:spPr>
            <a:xfrm>
              <a:off x="-51091688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7" name="Ellipse 1956">
              <a:extLst>
                <a:ext uri="{FF2B5EF4-FFF2-40B4-BE49-F238E27FC236}">
                  <a16:creationId xmlns:a16="http://schemas.microsoft.com/office/drawing/2014/main" id="{C1536983-5221-3912-75EA-ACBB5E2D56B8}"/>
                </a:ext>
              </a:extLst>
            </p:cNvPr>
            <p:cNvSpPr/>
            <p:nvPr/>
          </p:nvSpPr>
          <p:spPr>
            <a:xfrm>
              <a:off x="-51160244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8" name="Ellipse 1957">
              <a:extLst>
                <a:ext uri="{FF2B5EF4-FFF2-40B4-BE49-F238E27FC236}">
                  <a16:creationId xmlns:a16="http://schemas.microsoft.com/office/drawing/2014/main" id="{59114A39-1E3C-A598-EE5C-67667D8C4157}"/>
                </a:ext>
              </a:extLst>
            </p:cNvPr>
            <p:cNvSpPr/>
            <p:nvPr/>
          </p:nvSpPr>
          <p:spPr>
            <a:xfrm>
              <a:off x="-51298483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9" name="Ellipse 1958">
              <a:extLst>
                <a:ext uri="{FF2B5EF4-FFF2-40B4-BE49-F238E27FC236}">
                  <a16:creationId xmlns:a16="http://schemas.microsoft.com/office/drawing/2014/main" id="{3831EDC9-F432-7744-BC5F-BF61996046A5}"/>
                </a:ext>
              </a:extLst>
            </p:cNvPr>
            <p:cNvSpPr/>
            <p:nvPr/>
          </p:nvSpPr>
          <p:spPr>
            <a:xfrm>
              <a:off x="-47814307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0" name="Ellipse 1959">
              <a:extLst>
                <a:ext uri="{FF2B5EF4-FFF2-40B4-BE49-F238E27FC236}">
                  <a16:creationId xmlns:a16="http://schemas.microsoft.com/office/drawing/2014/main" id="{917793C9-5B36-1733-969A-89D52C5EC4D5}"/>
                </a:ext>
              </a:extLst>
            </p:cNvPr>
            <p:cNvSpPr/>
            <p:nvPr/>
          </p:nvSpPr>
          <p:spPr>
            <a:xfrm>
              <a:off x="-47745348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1" name="Ellipse 1960">
              <a:extLst>
                <a:ext uri="{FF2B5EF4-FFF2-40B4-BE49-F238E27FC236}">
                  <a16:creationId xmlns:a16="http://schemas.microsoft.com/office/drawing/2014/main" id="{9BFFF75E-F42C-70B9-A879-A942F548BA18}"/>
                </a:ext>
              </a:extLst>
            </p:cNvPr>
            <p:cNvSpPr/>
            <p:nvPr/>
          </p:nvSpPr>
          <p:spPr>
            <a:xfrm>
              <a:off x="-51367281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2" name="Ellipse 1961">
              <a:extLst>
                <a:ext uri="{FF2B5EF4-FFF2-40B4-BE49-F238E27FC236}">
                  <a16:creationId xmlns:a16="http://schemas.microsoft.com/office/drawing/2014/main" id="{1340F508-8132-80F1-A340-B72D686B50AC}"/>
                </a:ext>
              </a:extLst>
            </p:cNvPr>
            <p:cNvSpPr/>
            <p:nvPr/>
          </p:nvSpPr>
          <p:spPr>
            <a:xfrm>
              <a:off x="-47400314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3" name="Ellipse 1962">
              <a:extLst>
                <a:ext uri="{FF2B5EF4-FFF2-40B4-BE49-F238E27FC236}">
                  <a16:creationId xmlns:a16="http://schemas.microsoft.com/office/drawing/2014/main" id="{07E34008-B600-DC32-A135-2FE1B53A9C99}"/>
                </a:ext>
              </a:extLst>
            </p:cNvPr>
            <p:cNvSpPr/>
            <p:nvPr/>
          </p:nvSpPr>
          <p:spPr>
            <a:xfrm>
              <a:off x="-47331356" y="-754729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4" name="Ellipse 1963">
              <a:extLst>
                <a:ext uri="{FF2B5EF4-FFF2-40B4-BE49-F238E27FC236}">
                  <a16:creationId xmlns:a16="http://schemas.microsoft.com/office/drawing/2014/main" id="{6BA78515-CAD0-9475-F82F-C6E8F5788836}"/>
                </a:ext>
              </a:extLst>
            </p:cNvPr>
            <p:cNvSpPr/>
            <p:nvPr/>
          </p:nvSpPr>
          <p:spPr>
            <a:xfrm>
              <a:off x="-47262558" y="-754721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5" name="Ellipse 1964">
              <a:extLst>
                <a:ext uri="{FF2B5EF4-FFF2-40B4-BE49-F238E27FC236}">
                  <a16:creationId xmlns:a16="http://schemas.microsoft.com/office/drawing/2014/main" id="{0C54FADC-8CCB-5345-3F9D-667B7472B1F0}"/>
                </a:ext>
              </a:extLst>
            </p:cNvPr>
            <p:cNvSpPr/>
            <p:nvPr/>
          </p:nvSpPr>
          <p:spPr>
            <a:xfrm>
              <a:off x="-51437206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6" name="Ellipse 1965">
              <a:extLst>
                <a:ext uri="{FF2B5EF4-FFF2-40B4-BE49-F238E27FC236}">
                  <a16:creationId xmlns:a16="http://schemas.microsoft.com/office/drawing/2014/main" id="{C6686D9F-C785-42AC-B14C-ACA196DCE06A}"/>
                </a:ext>
              </a:extLst>
            </p:cNvPr>
            <p:cNvSpPr/>
            <p:nvPr/>
          </p:nvSpPr>
          <p:spPr>
            <a:xfrm>
              <a:off x="-47124561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7" name="Ellipse 1966">
              <a:extLst>
                <a:ext uri="{FF2B5EF4-FFF2-40B4-BE49-F238E27FC236}">
                  <a16:creationId xmlns:a16="http://schemas.microsoft.com/office/drawing/2014/main" id="{7578E6C6-7554-4CC4-2E0E-C51946B20267}"/>
                </a:ext>
              </a:extLst>
            </p:cNvPr>
            <p:cNvSpPr/>
            <p:nvPr/>
          </p:nvSpPr>
          <p:spPr>
            <a:xfrm>
              <a:off x="-51505681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8" name="Ellipse 1967">
              <a:extLst>
                <a:ext uri="{FF2B5EF4-FFF2-40B4-BE49-F238E27FC236}">
                  <a16:creationId xmlns:a16="http://schemas.microsoft.com/office/drawing/2014/main" id="{56733530-7464-A759-B0B9-037D3A6EE76C}"/>
                </a:ext>
              </a:extLst>
            </p:cNvPr>
            <p:cNvSpPr/>
            <p:nvPr/>
          </p:nvSpPr>
          <p:spPr>
            <a:xfrm>
              <a:off x="-48228541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9" name="Ellipse 1968">
              <a:extLst>
                <a:ext uri="{FF2B5EF4-FFF2-40B4-BE49-F238E27FC236}">
                  <a16:creationId xmlns:a16="http://schemas.microsoft.com/office/drawing/2014/main" id="{AE9A0F51-31C2-A62D-A3F4-5B007AE389A9}"/>
                </a:ext>
              </a:extLst>
            </p:cNvPr>
            <p:cNvSpPr/>
            <p:nvPr/>
          </p:nvSpPr>
          <p:spPr>
            <a:xfrm>
              <a:off x="-50366980" y="-862372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0" name="Ellipse 1969">
              <a:extLst>
                <a:ext uri="{FF2B5EF4-FFF2-40B4-BE49-F238E27FC236}">
                  <a16:creationId xmlns:a16="http://schemas.microsoft.com/office/drawing/2014/main" id="{B449F533-5D6C-CEFD-4867-20CDE3535BD9}"/>
                </a:ext>
              </a:extLst>
            </p:cNvPr>
            <p:cNvSpPr/>
            <p:nvPr/>
          </p:nvSpPr>
          <p:spPr>
            <a:xfrm>
              <a:off x="-48298064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1" name="Ellipse 1970">
              <a:extLst>
                <a:ext uri="{FF2B5EF4-FFF2-40B4-BE49-F238E27FC236}">
                  <a16:creationId xmlns:a16="http://schemas.microsoft.com/office/drawing/2014/main" id="{FDE79FAD-E5FD-0125-E971-D69F04D177E1}"/>
                </a:ext>
              </a:extLst>
            </p:cNvPr>
            <p:cNvSpPr/>
            <p:nvPr/>
          </p:nvSpPr>
          <p:spPr>
            <a:xfrm>
              <a:off x="-48503570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2" name="Ellipse 1971">
              <a:extLst>
                <a:ext uri="{FF2B5EF4-FFF2-40B4-BE49-F238E27FC236}">
                  <a16:creationId xmlns:a16="http://schemas.microsoft.com/office/drawing/2014/main" id="{47C4E66D-F030-305B-F8F8-FB8CA11D99B3}"/>
                </a:ext>
              </a:extLst>
            </p:cNvPr>
            <p:cNvSpPr/>
            <p:nvPr/>
          </p:nvSpPr>
          <p:spPr>
            <a:xfrm>
              <a:off x="-48572931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3" name="Ellipse 1972">
              <a:extLst>
                <a:ext uri="{FF2B5EF4-FFF2-40B4-BE49-F238E27FC236}">
                  <a16:creationId xmlns:a16="http://schemas.microsoft.com/office/drawing/2014/main" id="{636606BA-9A39-39F2-411F-8C76657FEC85}"/>
                </a:ext>
              </a:extLst>
            </p:cNvPr>
            <p:cNvSpPr/>
            <p:nvPr/>
          </p:nvSpPr>
          <p:spPr>
            <a:xfrm>
              <a:off x="-53093096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4" name="Ellipse 1973">
              <a:extLst>
                <a:ext uri="{FF2B5EF4-FFF2-40B4-BE49-F238E27FC236}">
                  <a16:creationId xmlns:a16="http://schemas.microsoft.com/office/drawing/2014/main" id="{B253521E-DDCF-1C67-E4C2-379981A747C3}"/>
                </a:ext>
              </a:extLst>
            </p:cNvPr>
            <p:cNvSpPr/>
            <p:nvPr/>
          </p:nvSpPr>
          <p:spPr>
            <a:xfrm>
              <a:off x="-48642534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5" name="Ellipse 1974">
              <a:extLst>
                <a:ext uri="{FF2B5EF4-FFF2-40B4-BE49-F238E27FC236}">
                  <a16:creationId xmlns:a16="http://schemas.microsoft.com/office/drawing/2014/main" id="{87920A22-65E0-60FF-30B2-33D51F7B5BBA}"/>
                </a:ext>
              </a:extLst>
            </p:cNvPr>
            <p:cNvSpPr/>
            <p:nvPr/>
          </p:nvSpPr>
          <p:spPr>
            <a:xfrm>
              <a:off x="-52954373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6" name="Ellipse 1975">
              <a:extLst>
                <a:ext uri="{FF2B5EF4-FFF2-40B4-BE49-F238E27FC236}">
                  <a16:creationId xmlns:a16="http://schemas.microsoft.com/office/drawing/2014/main" id="{A61B8E10-986A-3174-CA31-0D43D8ADD9E7}"/>
                </a:ext>
              </a:extLst>
            </p:cNvPr>
            <p:cNvSpPr/>
            <p:nvPr/>
          </p:nvSpPr>
          <p:spPr>
            <a:xfrm>
              <a:off x="-52884609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7" name="Ellipse 1976">
              <a:extLst>
                <a:ext uri="{FF2B5EF4-FFF2-40B4-BE49-F238E27FC236}">
                  <a16:creationId xmlns:a16="http://schemas.microsoft.com/office/drawing/2014/main" id="{55B0BC8B-4AD1-AAF3-D218-7BB0EDB7EE1E}"/>
                </a:ext>
              </a:extLst>
            </p:cNvPr>
            <p:cNvSpPr/>
            <p:nvPr/>
          </p:nvSpPr>
          <p:spPr>
            <a:xfrm>
              <a:off x="-48712056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8" name="Ellipse 1977">
              <a:extLst>
                <a:ext uri="{FF2B5EF4-FFF2-40B4-BE49-F238E27FC236}">
                  <a16:creationId xmlns:a16="http://schemas.microsoft.com/office/drawing/2014/main" id="{8C99455C-7966-870C-0386-36CD07E16246}"/>
                </a:ext>
              </a:extLst>
            </p:cNvPr>
            <p:cNvSpPr/>
            <p:nvPr/>
          </p:nvSpPr>
          <p:spPr>
            <a:xfrm>
              <a:off x="-48917562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9" name="Ellipse 1978">
              <a:extLst>
                <a:ext uri="{FF2B5EF4-FFF2-40B4-BE49-F238E27FC236}">
                  <a16:creationId xmlns:a16="http://schemas.microsoft.com/office/drawing/2014/main" id="{1657817C-F32A-3286-607A-9BC8F4896922}"/>
                </a:ext>
              </a:extLst>
            </p:cNvPr>
            <p:cNvSpPr/>
            <p:nvPr/>
          </p:nvSpPr>
          <p:spPr>
            <a:xfrm>
              <a:off x="-52679103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0" name="Ellipse 1979">
              <a:extLst>
                <a:ext uri="{FF2B5EF4-FFF2-40B4-BE49-F238E27FC236}">
                  <a16:creationId xmlns:a16="http://schemas.microsoft.com/office/drawing/2014/main" id="{5EA5FDC2-29A3-C4C8-BCB4-CD3CCB86D2D7}"/>
                </a:ext>
              </a:extLst>
            </p:cNvPr>
            <p:cNvSpPr/>
            <p:nvPr/>
          </p:nvSpPr>
          <p:spPr>
            <a:xfrm>
              <a:off x="-52609259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1" name="Ellipse 1980">
              <a:extLst>
                <a:ext uri="{FF2B5EF4-FFF2-40B4-BE49-F238E27FC236}">
                  <a16:creationId xmlns:a16="http://schemas.microsoft.com/office/drawing/2014/main" id="{EF815E5E-F332-7E76-F56E-D22259483734}"/>
                </a:ext>
              </a:extLst>
            </p:cNvPr>
            <p:cNvSpPr/>
            <p:nvPr/>
          </p:nvSpPr>
          <p:spPr>
            <a:xfrm>
              <a:off x="-52540381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2" name="Ellipse 1981">
              <a:extLst>
                <a:ext uri="{FF2B5EF4-FFF2-40B4-BE49-F238E27FC236}">
                  <a16:creationId xmlns:a16="http://schemas.microsoft.com/office/drawing/2014/main" id="{5617C3C5-7432-2261-BA06-E352F4FF31D9}"/>
                </a:ext>
              </a:extLst>
            </p:cNvPr>
            <p:cNvSpPr/>
            <p:nvPr/>
          </p:nvSpPr>
          <p:spPr>
            <a:xfrm>
              <a:off x="-52470617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3" name="Ellipse 1982">
              <a:extLst>
                <a:ext uri="{FF2B5EF4-FFF2-40B4-BE49-F238E27FC236}">
                  <a16:creationId xmlns:a16="http://schemas.microsoft.com/office/drawing/2014/main" id="{CD779073-F740-8E9C-F5A8-6EB3EA27DC4C}"/>
                </a:ext>
              </a:extLst>
            </p:cNvPr>
            <p:cNvSpPr/>
            <p:nvPr/>
          </p:nvSpPr>
          <p:spPr>
            <a:xfrm>
              <a:off x="-48986924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4" name="Ellipse 1983">
              <a:extLst>
                <a:ext uri="{FF2B5EF4-FFF2-40B4-BE49-F238E27FC236}">
                  <a16:creationId xmlns:a16="http://schemas.microsoft.com/office/drawing/2014/main" id="{0772BC83-A0F5-E520-39D9-4956434536AB}"/>
                </a:ext>
              </a:extLst>
            </p:cNvPr>
            <p:cNvSpPr/>
            <p:nvPr/>
          </p:nvSpPr>
          <p:spPr>
            <a:xfrm>
              <a:off x="-49056527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5" name="Ellipse 1984">
              <a:extLst>
                <a:ext uri="{FF2B5EF4-FFF2-40B4-BE49-F238E27FC236}">
                  <a16:creationId xmlns:a16="http://schemas.microsoft.com/office/drawing/2014/main" id="{9881B9E3-4AB9-E932-F564-04FFF9429263}"/>
                </a:ext>
              </a:extLst>
            </p:cNvPr>
            <p:cNvSpPr/>
            <p:nvPr/>
          </p:nvSpPr>
          <p:spPr>
            <a:xfrm>
              <a:off x="-52265111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6" name="Ellipse 1985">
              <a:extLst>
                <a:ext uri="{FF2B5EF4-FFF2-40B4-BE49-F238E27FC236}">
                  <a16:creationId xmlns:a16="http://schemas.microsoft.com/office/drawing/2014/main" id="{1ED3D931-E41B-ADC0-FD9A-9FD7696C1476}"/>
                </a:ext>
              </a:extLst>
            </p:cNvPr>
            <p:cNvSpPr/>
            <p:nvPr/>
          </p:nvSpPr>
          <p:spPr>
            <a:xfrm>
              <a:off x="-52195266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7" name="Ellipse 1986">
              <a:extLst>
                <a:ext uri="{FF2B5EF4-FFF2-40B4-BE49-F238E27FC236}">
                  <a16:creationId xmlns:a16="http://schemas.microsoft.com/office/drawing/2014/main" id="{B64064C2-B0F4-3996-AAB0-686CC54EE742}"/>
                </a:ext>
              </a:extLst>
            </p:cNvPr>
            <p:cNvSpPr/>
            <p:nvPr/>
          </p:nvSpPr>
          <p:spPr>
            <a:xfrm>
              <a:off x="-52126388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8" name="Ellipse 1987">
              <a:extLst>
                <a:ext uri="{FF2B5EF4-FFF2-40B4-BE49-F238E27FC236}">
                  <a16:creationId xmlns:a16="http://schemas.microsoft.com/office/drawing/2014/main" id="{35231875-A4CA-77A0-2236-F57A1A8AF296}"/>
                </a:ext>
              </a:extLst>
            </p:cNvPr>
            <p:cNvSpPr/>
            <p:nvPr/>
          </p:nvSpPr>
          <p:spPr>
            <a:xfrm>
              <a:off x="-52056624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9" name="Ellipse 1988">
              <a:extLst>
                <a:ext uri="{FF2B5EF4-FFF2-40B4-BE49-F238E27FC236}">
                  <a16:creationId xmlns:a16="http://schemas.microsoft.com/office/drawing/2014/main" id="{789AA680-2B97-7532-AF80-388FCCA9777A}"/>
                </a:ext>
              </a:extLst>
            </p:cNvPr>
            <p:cNvSpPr/>
            <p:nvPr/>
          </p:nvSpPr>
          <p:spPr>
            <a:xfrm>
              <a:off x="-49126049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0" name="Ellipse 1989">
              <a:extLst>
                <a:ext uri="{FF2B5EF4-FFF2-40B4-BE49-F238E27FC236}">
                  <a16:creationId xmlns:a16="http://schemas.microsoft.com/office/drawing/2014/main" id="{A54F348E-5CF5-4C3D-F214-ECAE1341287C}"/>
                </a:ext>
              </a:extLst>
            </p:cNvPr>
            <p:cNvSpPr/>
            <p:nvPr/>
          </p:nvSpPr>
          <p:spPr>
            <a:xfrm>
              <a:off x="-49331555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1" name="Ellipse 1990">
              <a:extLst>
                <a:ext uri="{FF2B5EF4-FFF2-40B4-BE49-F238E27FC236}">
                  <a16:creationId xmlns:a16="http://schemas.microsoft.com/office/drawing/2014/main" id="{25972685-1FF7-E906-2D15-0F5C845A4B15}"/>
                </a:ext>
              </a:extLst>
            </p:cNvPr>
            <p:cNvSpPr/>
            <p:nvPr/>
          </p:nvSpPr>
          <p:spPr>
            <a:xfrm>
              <a:off x="-51851118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2" name="Ellipse 1991">
              <a:extLst>
                <a:ext uri="{FF2B5EF4-FFF2-40B4-BE49-F238E27FC236}">
                  <a16:creationId xmlns:a16="http://schemas.microsoft.com/office/drawing/2014/main" id="{1699D579-64D0-FF45-73E2-7D8C542C6798}"/>
                </a:ext>
              </a:extLst>
            </p:cNvPr>
            <p:cNvSpPr/>
            <p:nvPr/>
          </p:nvSpPr>
          <p:spPr>
            <a:xfrm>
              <a:off x="-51781273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3" name="Ellipse 1992">
              <a:extLst>
                <a:ext uri="{FF2B5EF4-FFF2-40B4-BE49-F238E27FC236}">
                  <a16:creationId xmlns:a16="http://schemas.microsoft.com/office/drawing/2014/main" id="{77D8BBCC-7FCB-2FEE-934D-8F2CD117EC12}"/>
                </a:ext>
              </a:extLst>
            </p:cNvPr>
            <p:cNvSpPr/>
            <p:nvPr/>
          </p:nvSpPr>
          <p:spPr>
            <a:xfrm>
              <a:off x="-51712476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4" name="Ellipse 1993">
              <a:extLst>
                <a:ext uri="{FF2B5EF4-FFF2-40B4-BE49-F238E27FC236}">
                  <a16:creationId xmlns:a16="http://schemas.microsoft.com/office/drawing/2014/main" id="{AA41E2ED-0A7F-B392-EBAF-9D888F9779AB}"/>
                </a:ext>
              </a:extLst>
            </p:cNvPr>
            <p:cNvSpPr/>
            <p:nvPr/>
          </p:nvSpPr>
          <p:spPr>
            <a:xfrm>
              <a:off x="-51642631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5" name="Ellipse 1994">
              <a:extLst>
                <a:ext uri="{FF2B5EF4-FFF2-40B4-BE49-F238E27FC236}">
                  <a16:creationId xmlns:a16="http://schemas.microsoft.com/office/drawing/2014/main" id="{CBD15D87-AC35-733A-F110-F29161243AC8}"/>
                </a:ext>
              </a:extLst>
            </p:cNvPr>
            <p:cNvSpPr/>
            <p:nvPr/>
          </p:nvSpPr>
          <p:spPr>
            <a:xfrm>
              <a:off x="-49400916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6" name="Ellipse 1995">
              <a:extLst>
                <a:ext uri="{FF2B5EF4-FFF2-40B4-BE49-F238E27FC236}">
                  <a16:creationId xmlns:a16="http://schemas.microsoft.com/office/drawing/2014/main" id="{BC7FC286-BB2F-A32D-5DE7-4B0F0FBEFC57}"/>
                </a:ext>
              </a:extLst>
            </p:cNvPr>
            <p:cNvSpPr/>
            <p:nvPr/>
          </p:nvSpPr>
          <p:spPr>
            <a:xfrm>
              <a:off x="-49539961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7" name="Ellipse 1996">
              <a:extLst>
                <a:ext uri="{FF2B5EF4-FFF2-40B4-BE49-F238E27FC236}">
                  <a16:creationId xmlns:a16="http://schemas.microsoft.com/office/drawing/2014/main" id="{2668CE29-E874-2746-559E-B736EC5F3634}"/>
                </a:ext>
              </a:extLst>
            </p:cNvPr>
            <p:cNvSpPr/>
            <p:nvPr/>
          </p:nvSpPr>
          <p:spPr>
            <a:xfrm>
              <a:off x="-51437125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8" name="Ellipse 1997">
              <a:extLst>
                <a:ext uri="{FF2B5EF4-FFF2-40B4-BE49-F238E27FC236}">
                  <a16:creationId xmlns:a16="http://schemas.microsoft.com/office/drawing/2014/main" id="{F38D2D3A-988E-0C4B-7D4C-FE121EA9B708}"/>
                </a:ext>
              </a:extLst>
            </p:cNvPr>
            <p:cNvSpPr/>
            <p:nvPr/>
          </p:nvSpPr>
          <p:spPr>
            <a:xfrm>
              <a:off x="-51367281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9" name="Ellipse 1998">
              <a:extLst>
                <a:ext uri="{FF2B5EF4-FFF2-40B4-BE49-F238E27FC236}">
                  <a16:creationId xmlns:a16="http://schemas.microsoft.com/office/drawing/2014/main" id="{66EA5886-D04A-7AAD-F456-AF5FDD54495B}"/>
                </a:ext>
              </a:extLst>
            </p:cNvPr>
            <p:cNvSpPr/>
            <p:nvPr/>
          </p:nvSpPr>
          <p:spPr>
            <a:xfrm>
              <a:off x="-51298483" y="-748759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0" name="Ellipse 1999">
              <a:extLst>
                <a:ext uri="{FF2B5EF4-FFF2-40B4-BE49-F238E27FC236}">
                  <a16:creationId xmlns:a16="http://schemas.microsoft.com/office/drawing/2014/main" id="{D6038EF7-E912-9E61-3A63-22C3B17FE7AC}"/>
                </a:ext>
              </a:extLst>
            </p:cNvPr>
            <p:cNvSpPr/>
            <p:nvPr/>
          </p:nvSpPr>
          <p:spPr>
            <a:xfrm>
              <a:off x="-51228639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1" name="Ellipse 2000">
              <a:extLst>
                <a:ext uri="{FF2B5EF4-FFF2-40B4-BE49-F238E27FC236}">
                  <a16:creationId xmlns:a16="http://schemas.microsoft.com/office/drawing/2014/main" id="{1CD7910B-CE7D-5156-1015-820CEE306E71}"/>
                </a:ext>
              </a:extLst>
            </p:cNvPr>
            <p:cNvSpPr/>
            <p:nvPr/>
          </p:nvSpPr>
          <p:spPr>
            <a:xfrm>
              <a:off x="-49745548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2" name="Ellipse 2001">
              <a:extLst>
                <a:ext uri="{FF2B5EF4-FFF2-40B4-BE49-F238E27FC236}">
                  <a16:creationId xmlns:a16="http://schemas.microsoft.com/office/drawing/2014/main" id="{CA1E5BEB-237C-1F6D-99CC-DF2219C0E359}"/>
                </a:ext>
              </a:extLst>
            </p:cNvPr>
            <p:cNvSpPr/>
            <p:nvPr/>
          </p:nvSpPr>
          <p:spPr>
            <a:xfrm>
              <a:off x="-49814909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3" name="Ellipse 2002">
              <a:extLst>
                <a:ext uri="{FF2B5EF4-FFF2-40B4-BE49-F238E27FC236}">
                  <a16:creationId xmlns:a16="http://schemas.microsoft.com/office/drawing/2014/main" id="{D2A956F9-C62C-323B-4EF5-F77B2E3E8428}"/>
                </a:ext>
              </a:extLst>
            </p:cNvPr>
            <p:cNvSpPr/>
            <p:nvPr/>
          </p:nvSpPr>
          <p:spPr>
            <a:xfrm>
              <a:off x="-51023133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4" name="Ellipse 2003">
              <a:extLst>
                <a:ext uri="{FF2B5EF4-FFF2-40B4-BE49-F238E27FC236}">
                  <a16:creationId xmlns:a16="http://schemas.microsoft.com/office/drawing/2014/main" id="{E9ED6D83-8C9B-052F-105E-F31E9809D15D}"/>
                </a:ext>
              </a:extLst>
            </p:cNvPr>
            <p:cNvSpPr/>
            <p:nvPr/>
          </p:nvSpPr>
          <p:spPr>
            <a:xfrm>
              <a:off x="-51712476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5" name="Ellipse 2004">
              <a:extLst>
                <a:ext uri="{FF2B5EF4-FFF2-40B4-BE49-F238E27FC236}">
                  <a16:creationId xmlns:a16="http://schemas.microsoft.com/office/drawing/2014/main" id="{D6A32F6C-871B-B0A8-3F10-020D31B153B2}"/>
                </a:ext>
              </a:extLst>
            </p:cNvPr>
            <p:cNvSpPr/>
            <p:nvPr/>
          </p:nvSpPr>
          <p:spPr>
            <a:xfrm>
              <a:off x="-51781273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6" name="Ellipse 2005">
              <a:extLst>
                <a:ext uri="{FF2B5EF4-FFF2-40B4-BE49-F238E27FC236}">
                  <a16:creationId xmlns:a16="http://schemas.microsoft.com/office/drawing/2014/main" id="{E0051868-45F0-C8F5-667D-5552EB8916E8}"/>
                </a:ext>
              </a:extLst>
            </p:cNvPr>
            <p:cNvSpPr/>
            <p:nvPr/>
          </p:nvSpPr>
          <p:spPr>
            <a:xfrm>
              <a:off x="-50814646" y="-748848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7" name="Ellipse 2006">
              <a:extLst>
                <a:ext uri="{FF2B5EF4-FFF2-40B4-BE49-F238E27FC236}">
                  <a16:creationId xmlns:a16="http://schemas.microsoft.com/office/drawing/2014/main" id="{DE07E786-3EA0-B642-566F-0C47910DEC66}"/>
                </a:ext>
              </a:extLst>
            </p:cNvPr>
            <p:cNvSpPr/>
            <p:nvPr/>
          </p:nvSpPr>
          <p:spPr>
            <a:xfrm>
              <a:off x="-50159540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8" name="Ellipse 2007">
              <a:extLst>
                <a:ext uri="{FF2B5EF4-FFF2-40B4-BE49-F238E27FC236}">
                  <a16:creationId xmlns:a16="http://schemas.microsoft.com/office/drawing/2014/main" id="{76CB3AB6-4027-5A35-E409-8FD8296254D7}"/>
                </a:ext>
              </a:extLst>
            </p:cNvPr>
            <p:cNvSpPr/>
            <p:nvPr/>
          </p:nvSpPr>
          <p:spPr>
            <a:xfrm>
              <a:off x="-50228902" y="-82648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9" name="Ellipse 2008">
              <a:extLst>
                <a:ext uri="{FF2B5EF4-FFF2-40B4-BE49-F238E27FC236}">
                  <a16:creationId xmlns:a16="http://schemas.microsoft.com/office/drawing/2014/main" id="{8216D5FF-D42A-8D75-6600-7FDEBB3221CC}"/>
                </a:ext>
              </a:extLst>
            </p:cNvPr>
            <p:cNvSpPr/>
            <p:nvPr/>
          </p:nvSpPr>
          <p:spPr>
            <a:xfrm>
              <a:off x="-50367463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0" name="Ellipse 2009">
              <a:extLst>
                <a:ext uri="{FF2B5EF4-FFF2-40B4-BE49-F238E27FC236}">
                  <a16:creationId xmlns:a16="http://schemas.microsoft.com/office/drawing/2014/main" id="{495DE005-5878-2694-A5AC-D4806503E97E}"/>
                </a:ext>
              </a:extLst>
            </p:cNvPr>
            <p:cNvSpPr/>
            <p:nvPr/>
          </p:nvSpPr>
          <p:spPr>
            <a:xfrm>
              <a:off x="-51851199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1" name="Ellipse 2010">
              <a:extLst>
                <a:ext uri="{FF2B5EF4-FFF2-40B4-BE49-F238E27FC236}">
                  <a16:creationId xmlns:a16="http://schemas.microsoft.com/office/drawing/2014/main" id="{DF8F1521-A9D0-C33F-A415-735C06091833}"/>
                </a:ext>
              </a:extLst>
            </p:cNvPr>
            <p:cNvSpPr/>
            <p:nvPr/>
          </p:nvSpPr>
          <p:spPr>
            <a:xfrm>
              <a:off x="-50573533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2" name="Ellipse 2011">
              <a:extLst>
                <a:ext uri="{FF2B5EF4-FFF2-40B4-BE49-F238E27FC236}">
                  <a16:creationId xmlns:a16="http://schemas.microsoft.com/office/drawing/2014/main" id="{8E7B7A84-096B-533D-DD78-EFE158CB7749}"/>
                </a:ext>
              </a:extLst>
            </p:cNvPr>
            <p:cNvSpPr/>
            <p:nvPr/>
          </p:nvSpPr>
          <p:spPr>
            <a:xfrm>
              <a:off x="-50401056" y="-748824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3" name="Ellipse 2012">
              <a:extLst>
                <a:ext uri="{FF2B5EF4-FFF2-40B4-BE49-F238E27FC236}">
                  <a16:creationId xmlns:a16="http://schemas.microsoft.com/office/drawing/2014/main" id="{9E209875-8403-3F78-98E9-D5074747C53A}"/>
                </a:ext>
              </a:extLst>
            </p:cNvPr>
            <p:cNvSpPr/>
            <p:nvPr/>
          </p:nvSpPr>
          <p:spPr>
            <a:xfrm>
              <a:off x="-51919593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4" name="Ellipse 2013">
              <a:extLst>
                <a:ext uri="{FF2B5EF4-FFF2-40B4-BE49-F238E27FC236}">
                  <a16:creationId xmlns:a16="http://schemas.microsoft.com/office/drawing/2014/main" id="{BBEDC122-DFF0-6DE4-551A-B6A9B44D2CFF}"/>
                </a:ext>
              </a:extLst>
            </p:cNvPr>
            <p:cNvSpPr/>
            <p:nvPr/>
          </p:nvSpPr>
          <p:spPr>
            <a:xfrm>
              <a:off x="-50781456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5" name="Ellipse 2014">
              <a:extLst>
                <a:ext uri="{FF2B5EF4-FFF2-40B4-BE49-F238E27FC236}">
                  <a16:creationId xmlns:a16="http://schemas.microsoft.com/office/drawing/2014/main" id="{20213F2B-32F7-588F-2189-FFFE278DC694}"/>
                </a:ext>
              </a:extLst>
            </p:cNvPr>
            <p:cNvSpPr/>
            <p:nvPr/>
          </p:nvSpPr>
          <p:spPr>
            <a:xfrm>
              <a:off x="-50987526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6" name="Ellipse 2015">
              <a:extLst>
                <a:ext uri="{FF2B5EF4-FFF2-40B4-BE49-F238E27FC236}">
                  <a16:creationId xmlns:a16="http://schemas.microsoft.com/office/drawing/2014/main" id="{083255F3-1AB4-F389-6EA5-D3BDE9E8A774}"/>
                </a:ext>
              </a:extLst>
            </p:cNvPr>
            <p:cNvSpPr/>
            <p:nvPr/>
          </p:nvSpPr>
          <p:spPr>
            <a:xfrm>
              <a:off x="-51987988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7" name="Ellipse 2016">
              <a:extLst>
                <a:ext uri="{FF2B5EF4-FFF2-40B4-BE49-F238E27FC236}">
                  <a16:creationId xmlns:a16="http://schemas.microsoft.com/office/drawing/2014/main" id="{A7A875FC-6A63-0B11-6F1D-8A9724A63F3C}"/>
                </a:ext>
              </a:extLst>
            </p:cNvPr>
            <p:cNvSpPr/>
            <p:nvPr/>
          </p:nvSpPr>
          <p:spPr>
            <a:xfrm>
              <a:off x="-51056404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8" name="Ellipse 2017">
              <a:extLst>
                <a:ext uri="{FF2B5EF4-FFF2-40B4-BE49-F238E27FC236}">
                  <a16:creationId xmlns:a16="http://schemas.microsoft.com/office/drawing/2014/main" id="{C64F28B2-CE51-061D-D2CE-D0AF34A8DB90}"/>
                </a:ext>
              </a:extLst>
            </p:cNvPr>
            <p:cNvSpPr/>
            <p:nvPr/>
          </p:nvSpPr>
          <p:spPr>
            <a:xfrm>
              <a:off x="-52056543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9" name="Ellipse 2018">
              <a:extLst>
                <a:ext uri="{FF2B5EF4-FFF2-40B4-BE49-F238E27FC236}">
                  <a16:creationId xmlns:a16="http://schemas.microsoft.com/office/drawing/2014/main" id="{A74FED5E-A354-FDC8-B0C8-5B4C965200B4}"/>
                </a:ext>
              </a:extLst>
            </p:cNvPr>
            <p:cNvSpPr/>
            <p:nvPr/>
          </p:nvSpPr>
          <p:spPr>
            <a:xfrm>
              <a:off x="-51401518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0" name="Ellipse 2019">
              <a:extLst>
                <a:ext uri="{FF2B5EF4-FFF2-40B4-BE49-F238E27FC236}">
                  <a16:creationId xmlns:a16="http://schemas.microsoft.com/office/drawing/2014/main" id="{04B59876-D943-8028-CB4C-2F898AD90598}"/>
                </a:ext>
              </a:extLst>
            </p:cNvPr>
            <p:cNvSpPr/>
            <p:nvPr/>
          </p:nvSpPr>
          <p:spPr>
            <a:xfrm>
              <a:off x="-51470396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1" name="Ellipse 2020">
              <a:extLst>
                <a:ext uri="{FF2B5EF4-FFF2-40B4-BE49-F238E27FC236}">
                  <a16:creationId xmlns:a16="http://schemas.microsoft.com/office/drawing/2014/main" id="{AB69CFD3-5348-FB57-2967-06AADB215E4B}"/>
                </a:ext>
              </a:extLst>
            </p:cNvPr>
            <p:cNvSpPr/>
            <p:nvPr/>
          </p:nvSpPr>
          <p:spPr>
            <a:xfrm>
              <a:off x="-51609360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2" name="Ellipse 2021">
              <a:extLst>
                <a:ext uri="{FF2B5EF4-FFF2-40B4-BE49-F238E27FC236}">
                  <a16:creationId xmlns:a16="http://schemas.microsoft.com/office/drawing/2014/main" id="{AFC7D7A2-9EBA-3389-9AD7-E21D718D0E7B}"/>
                </a:ext>
              </a:extLst>
            </p:cNvPr>
            <p:cNvSpPr/>
            <p:nvPr/>
          </p:nvSpPr>
          <p:spPr>
            <a:xfrm>
              <a:off x="-52126388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3" name="Ellipse 2022">
              <a:extLst>
                <a:ext uri="{FF2B5EF4-FFF2-40B4-BE49-F238E27FC236}">
                  <a16:creationId xmlns:a16="http://schemas.microsoft.com/office/drawing/2014/main" id="{B410151A-53E2-2C24-8ADB-BEAD1F5983B9}"/>
                </a:ext>
              </a:extLst>
            </p:cNvPr>
            <p:cNvSpPr/>
            <p:nvPr/>
          </p:nvSpPr>
          <p:spPr>
            <a:xfrm>
              <a:off x="-51815511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4" name="Ellipse 2023">
              <a:extLst>
                <a:ext uri="{FF2B5EF4-FFF2-40B4-BE49-F238E27FC236}">
                  <a16:creationId xmlns:a16="http://schemas.microsoft.com/office/drawing/2014/main" id="{C94193B2-6E0B-00E4-4521-78B2BF841324}"/>
                </a:ext>
              </a:extLst>
            </p:cNvPr>
            <p:cNvSpPr/>
            <p:nvPr/>
          </p:nvSpPr>
          <p:spPr>
            <a:xfrm>
              <a:off x="-52540381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5" name="Ellipse 2024">
              <a:extLst>
                <a:ext uri="{FF2B5EF4-FFF2-40B4-BE49-F238E27FC236}">
                  <a16:creationId xmlns:a16="http://schemas.microsoft.com/office/drawing/2014/main" id="{26E1F455-8491-A13A-220E-CA2A453292B2}"/>
                </a:ext>
              </a:extLst>
            </p:cNvPr>
            <p:cNvSpPr/>
            <p:nvPr/>
          </p:nvSpPr>
          <p:spPr>
            <a:xfrm>
              <a:off x="-51884389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6" name="Ellipse 2025">
              <a:extLst>
                <a:ext uri="{FF2B5EF4-FFF2-40B4-BE49-F238E27FC236}">
                  <a16:creationId xmlns:a16="http://schemas.microsoft.com/office/drawing/2014/main" id="{55E11F26-A74A-8F78-4DFA-7B0C096E9580}"/>
                </a:ext>
              </a:extLst>
            </p:cNvPr>
            <p:cNvSpPr/>
            <p:nvPr/>
          </p:nvSpPr>
          <p:spPr>
            <a:xfrm>
              <a:off x="-52023353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7" name="Ellipse 2026">
              <a:extLst>
                <a:ext uri="{FF2B5EF4-FFF2-40B4-BE49-F238E27FC236}">
                  <a16:creationId xmlns:a16="http://schemas.microsoft.com/office/drawing/2014/main" id="{674F7483-DA61-80CE-61FD-78D10D4B5B5E}"/>
                </a:ext>
              </a:extLst>
            </p:cNvPr>
            <p:cNvSpPr/>
            <p:nvPr/>
          </p:nvSpPr>
          <p:spPr>
            <a:xfrm>
              <a:off x="-52092231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8" name="Ellipse 2027">
              <a:extLst>
                <a:ext uri="{FF2B5EF4-FFF2-40B4-BE49-F238E27FC236}">
                  <a16:creationId xmlns:a16="http://schemas.microsoft.com/office/drawing/2014/main" id="{B35AFA9F-A7F0-871E-2353-F7FE33793AF3}"/>
                </a:ext>
              </a:extLst>
            </p:cNvPr>
            <p:cNvSpPr/>
            <p:nvPr/>
          </p:nvSpPr>
          <p:spPr>
            <a:xfrm>
              <a:off x="-52609259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9" name="Ellipse 2028">
              <a:extLst>
                <a:ext uri="{FF2B5EF4-FFF2-40B4-BE49-F238E27FC236}">
                  <a16:creationId xmlns:a16="http://schemas.microsoft.com/office/drawing/2014/main" id="{0DC61419-EFE3-9341-8DA0-3FCAEEAC272E}"/>
                </a:ext>
              </a:extLst>
            </p:cNvPr>
            <p:cNvSpPr/>
            <p:nvPr/>
          </p:nvSpPr>
          <p:spPr>
            <a:xfrm>
              <a:off x="-52298382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0" name="Ellipse 2029">
              <a:extLst>
                <a:ext uri="{FF2B5EF4-FFF2-40B4-BE49-F238E27FC236}">
                  <a16:creationId xmlns:a16="http://schemas.microsoft.com/office/drawing/2014/main" id="{69B4E44B-1332-CAEB-AEB4-DC896BC0804B}"/>
                </a:ext>
              </a:extLst>
            </p:cNvPr>
            <p:cNvSpPr/>
            <p:nvPr/>
          </p:nvSpPr>
          <p:spPr>
            <a:xfrm>
              <a:off x="-52747498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1" name="Ellipse 2030">
              <a:extLst>
                <a:ext uri="{FF2B5EF4-FFF2-40B4-BE49-F238E27FC236}">
                  <a16:creationId xmlns:a16="http://schemas.microsoft.com/office/drawing/2014/main" id="{F360DF27-CDEB-C62E-BB8A-FBA5F67F87AF}"/>
                </a:ext>
              </a:extLst>
            </p:cNvPr>
            <p:cNvSpPr/>
            <p:nvPr/>
          </p:nvSpPr>
          <p:spPr>
            <a:xfrm>
              <a:off x="-52437346" y="-826451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2" name="Ellipse 2031">
              <a:extLst>
                <a:ext uri="{FF2B5EF4-FFF2-40B4-BE49-F238E27FC236}">
                  <a16:creationId xmlns:a16="http://schemas.microsoft.com/office/drawing/2014/main" id="{2716D7AC-4AFF-BAAE-5CF2-918C0986E185}"/>
                </a:ext>
              </a:extLst>
            </p:cNvPr>
            <p:cNvSpPr/>
            <p:nvPr/>
          </p:nvSpPr>
          <p:spPr>
            <a:xfrm>
              <a:off x="-52506224" y="-826459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3" name="Ellipse 2032">
              <a:extLst>
                <a:ext uri="{FF2B5EF4-FFF2-40B4-BE49-F238E27FC236}">
                  <a16:creationId xmlns:a16="http://schemas.microsoft.com/office/drawing/2014/main" id="{A12152A2-C6B0-95A2-F138-423D234B975E}"/>
                </a:ext>
              </a:extLst>
            </p:cNvPr>
            <p:cNvSpPr/>
            <p:nvPr/>
          </p:nvSpPr>
          <p:spPr>
            <a:xfrm>
              <a:off x="-47779747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4" name="Ellipse 2033">
              <a:extLst>
                <a:ext uri="{FF2B5EF4-FFF2-40B4-BE49-F238E27FC236}">
                  <a16:creationId xmlns:a16="http://schemas.microsoft.com/office/drawing/2014/main" id="{0F3C2E6F-3C99-1700-905E-9499E24765A9}"/>
                </a:ext>
              </a:extLst>
            </p:cNvPr>
            <p:cNvSpPr/>
            <p:nvPr/>
          </p:nvSpPr>
          <p:spPr>
            <a:xfrm>
              <a:off x="-52815973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5" name="Ellipse 2034">
              <a:extLst>
                <a:ext uri="{FF2B5EF4-FFF2-40B4-BE49-F238E27FC236}">
                  <a16:creationId xmlns:a16="http://schemas.microsoft.com/office/drawing/2014/main" id="{98DE8CB8-E850-D1C8-DF8B-9EA03BC38D7C}"/>
                </a:ext>
              </a:extLst>
            </p:cNvPr>
            <p:cNvSpPr/>
            <p:nvPr/>
          </p:nvSpPr>
          <p:spPr>
            <a:xfrm>
              <a:off x="-48193740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6" name="Ellipse 2035">
              <a:extLst>
                <a:ext uri="{FF2B5EF4-FFF2-40B4-BE49-F238E27FC236}">
                  <a16:creationId xmlns:a16="http://schemas.microsoft.com/office/drawing/2014/main" id="{6E6CBBA8-2985-8960-4E57-690641BCA804}"/>
                </a:ext>
              </a:extLst>
            </p:cNvPr>
            <p:cNvSpPr/>
            <p:nvPr/>
          </p:nvSpPr>
          <p:spPr>
            <a:xfrm>
              <a:off x="-52884529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7" name="Ellipse 2036">
              <a:extLst>
                <a:ext uri="{FF2B5EF4-FFF2-40B4-BE49-F238E27FC236}">
                  <a16:creationId xmlns:a16="http://schemas.microsoft.com/office/drawing/2014/main" id="{D03B555B-B2A3-A175-A7E4-31B1161F1ACC}"/>
                </a:ext>
              </a:extLst>
            </p:cNvPr>
            <p:cNvSpPr/>
            <p:nvPr/>
          </p:nvSpPr>
          <p:spPr>
            <a:xfrm>
              <a:off x="-48607732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8" name="Ellipse 2037">
              <a:extLst>
                <a:ext uri="{FF2B5EF4-FFF2-40B4-BE49-F238E27FC236}">
                  <a16:creationId xmlns:a16="http://schemas.microsoft.com/office/drawing/2014/main" id="{5C8A34A1-7E0B-6C19-E90B-313F40110271}"/>
                </a:ext>
              </a:extLst>
            </p:cNvPr>
            <p:cNvSpPr/>
            <p:nvPr/>
          </p:nvSpPr>
          <p:spPr>
            <a:xfrm>
              <a:off x="-49021725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9" name="Ellipse 2038">
              <a:extLst>
                <a:ext uri="{FF2B5EF4-FFF2-40B4-BE49-F238E27FC236}">
                  <a16:creationId xmlns:a16="http://schemas.microsoft.com/office/drawing/2014/main" id="{6F21B363-298A-6118-6A86-0B0A45556730}"/>
                </a:ext>
              </a:extLst>
            </p:cNvPr>
            <p:cNvSpPr/>
            <p:nvPr/>
          </p:nvSpPr>
          <p:spPr>
            <a:xfrm>
              <a:off x="-49435718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0" name="Ellipse 2039">
              <a:extLst>
                <a:ext uri="{FF2B5EF4-FFF2-40B4-BE49-F238E27FC236}">
                  <a16:creationId xmlns:a16="http://schemas.microsoft.com/office/drawing/2014/main" id="{4CE7A05A-0F5C-AC35-99E5-77DEF1D92698}"/>
                </a:ext>
              </a:extLst>
            </p:cNvPr>
            <p:cNvSpPr/>
            <p:nvPr/>
          </p:nvSpPr>
          <p:spPr>
            <a:xfrm>
              <a:off x="-52954373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1" name="Ellipse 2040">
              <a:extLst>
                <a:ext uri="{FF2B5EF4-FFF2-40B4-BE49-F238E27FC236}">
                  <a16:creationId xmlns:a16="http://schemas.microsoft.com/office/drawing/2014/main" id="{36F0F15D-B1D7-1B00-DA08-621878FE644A}"/>
                </a:ext>
              </a:extLst>
            </p:cNvPr>
            <p:cNvSpPr/>
            <p:nvPr/>
          </p:nvSpPr>
          <p:spPr>
            <a:xfrm>
              <a:off x="-49849710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2" name="Ellipse 2041">
              <a:extLst>
                <a:ext uri="{FF2B5EF4-FFF2-40B4-BE49-F238E27FC236}">
                  <a16:creationId xmlns:a16="http://schemas.microsoft.com/office/drawing/2014/main" id="{CE8D88DE-2F42-7B3A-0C52-6F16DFB86CA8}"/>
                </a:ext>
              </a:extLst>
            </p:cNvPr>
            <p:cNvSpPr/>
            <p:nvPr/>
          </p:nvSpPr>
          <p:spPr>
            <a:xfrm>
              <a:off x="-53023251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3" name="Ellipse 2042">
              <a:extLst>
                <a:ext uri="{FF2B5EF4-FFF2-40B4-BE49-F238E27FC236}">
                  <a16:creationId xmlns:a16="http://schemas.microsoft.com/office/drawing/2014/main" id="{B7817DF1-B0C1-2F4C-8E12-E7D8269E3D39}"/>
                </a:ext>
              </a:extLst>
            </p:cNvPr>
            <p:cNvSpPr/>
            <p:nvPr/>
          </p:nvSpPr>
          <p:spPr>
            <a:xfrm>
              <a:off x="-50195147" y="-832428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4" name="Ellipse 2043">
              <a:extLst>
                <a:ext uri="{FF2B5EF4-FFF2-40B4-BE49-F238E27FC236}">
                  <a16:creationId xmlns:a16="http://schemas.microsoft.com/office/drawing/2014/main" id="{48EFA842-B259-0406-8BE6-1F0E09E3B175}"/>
                </a:ext>
              </a:extLst>
            </p:cNvPr>
            <p:cNvSpPr/>
            <p:nvPr/>
          </p:nvSpPr>
          <p:spPr>
            <a:xfrm>
              <a:off x="-53161491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5" name="Ellipse 2044">
              <a:extLst>
                <a:ext uri="{FF2B5EF4-FFF2-40B4-BE49-F238E27FC236}">
                  <a16:creationId xmlns:a16="http://schemas.microsoft.com/office/drawing/2014/main" id="{4C6B8476-C08A-FE53-D389-69100E69E8F9}"/>
                </a:ext>
              </a:extLst>
            </p:cNvPr>
            <p:cNvSpPr/>
            <p:nvPr/>
          </p:nvSpPr>
          <p:spPr>
            <a:xfrm>
              <a:off x="-50263703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6" name="Ellipse 2045">
              <a:extLst>
                <a:ext uri="{FF2B5EF4-FFF2-40B4-BE49-F238E27FC236}">
                  <a16:creationId xmlns:a16="http://schemas.microsoft.com/office/drawing/2014/main" id="{0F8E3675-1C3D-3492-BFDB-0048835A90D0}"/>
                </a:ext>
              </a:extLst>
            </p:cNvPr>
            <p:cNvSpPr/>
            <p:nvPr/>
          </p:nvSpPr>
          <p:spPr>
            <a:xfrm>
              <a:off x="-47228482" y="-7488240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7" name="Ellipse 2046">
              <a:extLst>
                <a:ext uri="{FF2B5EF4-FFF2-40B4-BE49-F238E27FC236}">
                  <a16:creationId xmlns:a16="http://schemas.microsoft.com/office/drawing/2014/main" id="{7603A0AE-0E44-D178-A90D-680C2E49EACE}"/>
                </a:ext>
              </a:extLst>
            </p:cNvPr>
            <p:cNvSpPr/>
            <p:nvPr/>
          </p:nvSpPr>
          <p:spPr>
            <a:xfrm>
              <a:off x="-50609140" y="-832428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8" name="Ellipse 2047">
              <a:extLst>
                <a:ext uri="{FF2B5EF4-FFF2-40B4-BE49-F238E27FC236}">
                  <a16:creationId xmlns:a16="http://schemas.microsoft.com/office/drawing/2014/main" id="{DDE425E7-369C-4CE5-4FED-279053216773}"/>
                </a:ext>
              </a:extLst>
            </p:cNvPr>
            <p:cNvSpPr/>
            <p:nvPr/>
          </p:nvSpPr>
          <p:spPr>
            <a:xfrm>
              <a:off x="-53402765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9" name="Ellipse 2048">
              <a:extLst>
                <a:ext uri="{FF2B5EF4-FFF2-40B4-BE49-F238E27FC236}">
                  <a16:creationId xmlns:a16="http://schemas.microsoft.com/office/drawing/2014/main" id="{4F8B58DF-FF06-93C6-247B-CC848D434E82}"/>
                </a:ext>
              </a:extLst>
            </p:cNvPr>
            <p:cNvSpPr/>
            <p:nvPr/>
          </p:nvSpPr>
          <p:spPr>
            <a:xfrm>
              <a:off x="-50677696" y="-832453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0" name="Ellipse 2049">
              <a:extLst>
                <a:ext uri="{FF2B5EF4-FFF2-40B4-BE49-F238E27FC236}">
                  <a16:creationId xmlns:a16="http://schemas.microsoft.com/office/drawing/2014/main" id="{35D966CF-D5F4-3E68-9B77-92653731E790}"/>
                </a:ext>
              </a:extLst>
            </p:cNvPr>
            <p:cNvSpPr/>
            <p:nvPr/>
          </p:nvSpPr>
          <p:spPr>
            <a:xfrm>
              <a:off x="-50814968" y="-83246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1" name="Ellipse 2050">
              <a:extLst>
                <a:ext uri="{FF2B5EF4-FFF2-40B4-BE49-F238E27FC236}">
                  <a16:creationId xmlns:a16="http://schemas.microsoft.com/office/drawing/2014/main" id="{9F618081-A62C-8E42-E5B0-41E32BA222B5}"/>
                </a:ext>
              </a:extLst>
            </p:cNvPr>
            <p:cNvSpPr/>
            <p:nvPr/>
          </p:nvSpPr>
          <p:spPr>
            <a:xfrm>
              <a:off x="-51023133" y="-832428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2" name="Ellipse 2051">
              <a:extLst>
                <a:ext uri="{FF2B5EF4-FFF2-40B4-BE49-F238E27FC236}">
                  <a16:creationId xmlns:a16="http://schemas.microsoft.com/office/drawing/2014/main" id="{F45A34E1-238D-3004-22CD-20F32FCCAEE8}"/>
                </a:ext>
              </a:extLst>
            </p:cNvPr>
            <p:cNvSpPr/>
            <p:nvPr/>
          </p:nvSpPr>
          <p:spPr>
            <a:xfrm>
              <a:off x="-51228961" y="-83246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3" name="Ellipse 2052">
              <a:extLst>
                <a:ext uri="{FF2B5EF4-FFF2-40B4-BE49-F238E27FC236}">
                  <a16:creationId xmlns:a16="http://schemas.microsoft.com/office/drawing/2014/main" id="{3D262E5E-033A-4459-50E2-4FC5D74AD037}"/>
                </a:ext>
              </a:extLst>
            </p:cNvPr>
            <p:cNvSpPr/>
            <p:nvPr/>
          </p:nvSpPr>
          <p:spPr>
            <a:xfrm>
              <a:off x="-53229966" y="-68909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4" name="Ellipse 2053">
              <a:extLst>
                <a:ext uri="{FF2B5EF4-FFF2-40B4-BE49-F238E27FC236}">
                  <a16:creationId xmlns:a16="http://schemas.microsoft.com/office/drawing/2014/main" id="{221AA355-F43A-479F-5F6A-9D44C64ACD21}"/>
                </a:ext>
              </a:extLst>
            </p:cNvPr>
            <p:cNvSpPr/>
            <p:nvPr/>
          </p:nvSpPr>
          <p:spPr>
            <a:xfrm>
              <a:off x="-52988772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5" name="Ellipse 2054">
              <a:extLst>
                <a:ext uri="{FF2B5EF4-FFF2-40B4-BE49-F238E27FC236}">
                  <a16:creationId xmlns:a16="http://schemas.microsoft.com/office/drawing/2014/main" id="{41E0A4C6-27A7-1607-5250-20C72C28E670}"/>
                </a:ext>
              </a:extLst>
            </p:cNvPr>
            <p:cNvSpPr/>
            <p:nvPr/>
          </p:nvSpPr>
          <p:spPr>
            <a:xfrm>
              <a:off x="-51642954" y="-83246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6" name="Ellipse 2055">
              <a:extLst>
                <a:ext uri="{FF2B5EF4-FFF2-40B4-BE49-F238E27FC236}">
                  <a16:creationId xmlns:a16="http://schemas.microsoft.com/office/drawing/2014/main" id="{AEF61155-A541-6910-4407-5D0A9CF4FCA8}"/>
                </a:ext>
              </a:extLst>
            </p:cNvPr>
            <p:cNvSpPr/>
            <p:nvPr/>
          </p:nvSpPr>
          <p:spPr>
            <a:xfrm>
              <a:off x="-53298521" y="-689080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7" name="Ellipse 2056">
              <a:extLst>
                <a:ext uri="{FF2B5EF4-FFF2-40B4-BE49-F238E27FC236}">
                  <a16:creationId xmlns:a16="http://schemas.microsoft.com/office/drawing/2014/main" id="{3219AE1D-3BF1-C717-368F-70420B7E052E}"/>
                </a:ext>
              </a:extLst>
            </p:cNvPr>
            <p:cNvSpPr/>
            <p:nvPr/>
          </p:nvSpPr>
          <p:spPr>
            <a:xfrm>
              <a:off x="-53368366" y="-68912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8" name="Ellipse 2057">
              <a:extLst>
                <a:ext uri="{FF2B5EF4-FFF2-40B4-BE49-F238E27FC236}">
                  <a16:creationId xmlns:a16="http://schemas.microsoft.com/office/drawing/2014/main" id="{5267E30F-C428-2C01-8FE2-92878F3C6755}"/>
                </a:ext>
              </a:extLst>
            </p:cNvPr>
            <p:cNvSpPr/>
            <p:nvPr/>
          </p:nvSpPr>
          <p:spPr>
            <a:xfrm>
              <a:off x="-52264788" y="-832461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9" name="Ellipse 2058">
              <a:extLst>
                <a:ext uri="{FF2B5EF4-FFF2-40B4-BE49-F238E27FC236}">
                  <a16:creationId xmlns:a16="http://schemas.microsoft.com/office/drawing/2014/main" id="{CAEE1B2F-FD7B-8915-3E82-EE5DAB012DCF}"/>
                </a:ext>
              </a:extLst>
            </p:cNvPr>
            <p:cNvSpPr/>
            <p:nvPr/>
          </p:nvSpPr>
          <p:spPr>
            <a:xfrm>
              <a:off x="-50298182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0" name="Ellipse 2059">
              <a:extLst>
                <a:ext uri="{FF2B5EF4-FFF2-40B4-BE49-F238E27FC236}">
                  <a16:creationId xmlns:a16="http://schemas.microsoft.com/office/drawing/2014/main" id="{D644BCE5-B600-9BBA-36D7-9913604CA904}"/>
                </a:ext>
              </a:extLst>
            </p:cNvPr>
            <p:cNvSpPr/>
            <p:nvPr/>
          </p:nvSpPr>
          <p:spPr>
            <a:xfrm>
              <a:off x="-52574779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1" name="Ellipse 2060">
              <a:extLst>
                <a:ext uri="{FF2B5EF4-FFF2-40B4-BE49-F238E27FC236}">
                  <a16:creationId xmlns:a16="http://schemas.microsoft.com/office/drawing/2014/main" id="{12E7922F-7993-9FF0-ABBF-45931B267D57}"/>
                </a:ext>
              </a:extLst>
            </p:cNvPr>
            <p:cNvSpPr/>
            <p:nvPr/>
          </p:nvSpPr>
          <p:spPr>
            <a:xfrm>
              <a:off x="-48298064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2" name="Ellipse 2061">
              <a:extLst>
                <a:ext uri="{FF2B5EF4-FFF2-40B4-BE49-F238E27FC236}">
                  <a16:creationId xmlns:a16="http://schemas.microsoft.com/office/drawing/2014/main" id="{C1461113-61EB-11F3-B36E-A9AD24AA5E65}"/>
                </a:ext>
              </a:extLst>
            </p:cNvPr>
            <p:cNvSpPr/>
            <p:nvPr/>
          </p:nvSpPr>
          <p:spPr>
            <a:xfrm>
              <a:off x="-50229304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3" name="Ellipse 2062">
              <a:extLst>
                <a:ext uri="{FF2B5EF4-FFF2-40B4-BE49-F238E27FC236}">
                  <a16:creationId xmlns:a16="http://schemas.microsoft.com/office/drawing/2014/main" id="{3294B696-2C2C-794D-F995-6B36BF8FFDA9}"/>
                </a:ext>
              </a:extLst>
            </p:cNvPr>
            <p:cNvSpPr/>
            <p:nvPr/>
          </p:nvSpPr>
          <p:spPr>
            <a:xfrm>
              <a:off x="-47745348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4" name="Ellipse 2063">
              <a:extLst>
                <a:ext uri="{FF2B5EF4-FFF2-40B4-BE49-F238E27FC236}">
                  <a16:creationId xmlns:a16="http://schemas.microsoft.com/office/drawing/2014/main" id="{AA34D04B-E70D-E370-3FB1-985A3E9E9E24}"/>
                </a:ext>
              </a:extLst>
            </p:cNvPr>
            <p:cNvSpPr/>
            <p:nvPr/>
          </p:nvSpPr>
          <p:spPr>
            <a:xfrm>
              <a:off x="-47814226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5" name="Ellipse 2064">
              <a:extLst>
                <a:ext uri="{FF2B5EF4-FFF2-40B4-BE49-F238E27FC236}">
                  <a16:creationId xmlns:a16="http://schemas.microsoft.com/office/drawing/2014/main" id="{826711EE-597C-BEC6-7533-22240E72E308}"/>
                </a:ext>
              </a:extLst>
            </p:cNvPr>
            <p:cNvSpPr/>
            <p:nvPr/>
          </p:nvSpPr>
          <p:spPr>
            <a:xfrm>
              <a:off x="-47884071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6" name="Ellipse 2065">
              <a:extLst>
                <a:ext uri="{FF2B5EF4-FFF2-40B4-BE49-F238E27FC236}">
                  <a16:creationId xmlns:a16="http://schemas.microsoft.com/office/drawing/2014/main" id="{4DE225D3-A6D6-2516-429B-22AEBC822745}"/>
                </a:ext>
              </a:extLst>
            </p:cNvPr>
            <p:cNvSpPr/>
            <p:nvPr/>
          </p:nvSpPr>
          <p:spPr>
            <a:xfrm>
              <a:off x="-52160787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7" name="Ellipse 2066">
              <a:extLst>
                <a:ext uri="{FF2B5EF4-FFF2-40B4-BE49-F238E27FC236}">
                  <a16:creationId xmlns:a16="http://schemas.microsoft.com/office/drawing/2014/main" id="{4BE3996A-4478-2A86-D077-F6062EC8E131}"/>
                </a:ext>
              </a:extLst>
            </p:cNvPr>
            <p:cNvSpPr/>
            <p:nvPr/>
          </p:nvSpPr>
          <p:spPr>
            <a:xfrm>
              <a:off x="-48712056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8" name="Ellipse 2067">
              <a:extLst>
                <a:ext uri="{FF2B5EF4-FFF2-40B4-BE49-F238E27FC236}">
                  <a16:creationId xmlns:a16="http://schemas.microsoft.com/office/drawing/2014/main" id="{F5D818C9-74AE-8A0C-5AF2-E399A07D3C4E}"/>
                </a:ext>
              </a:extLst>
            </p:cNvPr>
            <p:cNvSpPr/>
            <p:nvPr/>
          </p:nvSpPr>
          <p:spPr>
            <a:xfrm>
              <a:off x="-48159341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9" name="Ellipse 2068">
              <a:extLst>
                <a:ext uri="{FF2B5EF4-FFF2-40B4-BE49-F238E27FC236}">
                  <a16:creationId xmlns:a16="http://schemas.microsoft.com/office/drawing/2014/main" id="{38AA954E-8D3F-2D97-6AFA-432A2A1DB5F9}"/>
                </a:ext>
              </a:extLst>
            </p:cNvPr>
            <p:cNvSpPr/>
            <p:nvPr/>
          </p:nvSpPr>
          <p:spPr>
            <a:xfrm>
              <a:off x="-48228219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0" name="Ellipse 2069">
              <a:extLst>
                <a:ext uri="{FF2B5EF4-FFF2-40B4-BE49-F238E27FC236}">
                  <a16:creationId xmlns:a16="http://schemas.microsoft.com/office/drawing/2014/main" id="{4D24A3F8-830D-3138-EFDF-D341EA81FE9B}"/>
                </a:ext>
              </a:extLst>
            </p:cNvPr>
            <p:cNvSpPr/>
            <p:nvPr/>
          </p:nvSpPr>
          <p:spPr>
            <a:xfrm>
              <a:off x="-48298064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1" name="Ellipse 2070">
              <a:extLst>
                <a:ext uri="{FF2B5EF4-FFF2-40B4-BE49-F238E27FC236}">
                  <a16:creationId xmlns:a16="http://schemas.microsoft.com/office/drawing/2014/main" id="{ADB398E7-6B33-447C-9BBF-BAD617988A25}"/>
                </a:ext>
              </a:extLst>
            </p:cNvPr>
            <p:cNvSpPr/>
            <p:nvPr/>
          </p:nvSpPr>
          <p:spPr>
            <a:xfrm>
              <a:off x="-48503489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2" name="Ellipse 2071">
              <a:extLst>
                <a:ext uri="{FF2B5EF4-FFF2-40B4-BE49-F238E27FC236}">
                  <a16:creationId xmlns:a16="http://schemas.microsoft.com/office/drawing/2014/main" id="{9F497A59-65F4-7A73-0ED0-B8FB048B12D6}"/>
                </a:ext>
              </a:extLst>
            </p:cNvPr>
            <p:cNvSpPr/>
            <p:nvPr/>
          </p:nvSpPr>
          <p:spPr>
            <a:xfrm>
              <a:off x="-51746794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3" name="Ellipse 2072">
              <a:extLst>
                <a:ext uri="{FF2B5EF4-FFF2-40B4-BE49-F238E27FC236}">
                  <a16:creationId xmlns:a16="http://schemas.microsoft.com/office/drawing/2014/main" id="{E04AA557-4BA2-4F08-AB55-B015F4DCF4EF}"/>
                </a:ext>
              </a:extLst>
            </p:cNvPr>
            <p:cNvSpPr/>
            <p:nvPr/>
          </p:nvSpPr>
          <p:spPr>
            <a:xfrm>
              <a:off x="-48573334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4" name="Ellipse 2073">
              <a:extLst>
                <a:ext uri="{FF2B5EF4-FFF2-40B4-BE49-F238E27FC236}">
                  <a16:creationId xmlns:a16="http://schemas.microsoft.com/office/drawing/2014/main" id="{93E1D73A-B992-4EA6-09FD-3EA2414C6FD2}"/>
                </a:ext>
              </a:extLst>
            </p:cNvPr>
            <p:cNvSpPr/>
            <p:nvPr/>
          </p:nvSpPr>
          <p:spPr>
            <a:xfrm>
              <a:off x="-48642212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5" name="Ellipse 2074">
              <a:extLst>
                <a:ext uri="{FF2B5EF4-FFF2-40B4-BE49-F238E27FC236}">
                  <a16:creationId xmlns:a16="http://schemas.microsoft.com/office/drawing/2014/main" id="{FF827566-FF68-213C-810B-E24A8168573A}"/>
                </a:ext>
              </a:extLst>
            </p:cNvPr>
            <p:cNvSpPr/>
            <p:nvPr/>
          </p:nvSpPr>
          <p:spPr>
            <a:xfrm>
              <a:off x="-48712056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6" name="Ellipse 2075">
              <a:extLst>
                <a:ext uri="{FF2B5EF4-FFF2-40B4-BE49-F238E27FC236}">
                  <a16:creationId xmlns:a16="http://schemas.microsoft.com/office/drawing/2014/main" id="{7922A892-6032-2F69-4742-936AA0D256BD}"/>
                </a:ext>
              </a:extLst>
            </p:cNvPr>
            <p:cNvSpPr/>
            <p:nvPr/>
          </p:nvSpPr>
          <p:spPr>
            <a:xfrm>
              <a:off x="-48917482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7" name="Ellipse 2076">
              <a:extLst>
                <a:ext uri="{FF2B5EF4-FFF2-40B4-BE49-F238E27FC236}">
                  <a16:creationId xmlns:a16="http://schemas.microsoft.com/office/drawing/2014/main" id="{8AC6D67A-C31E-559C-AD4F-04623D4D4D5C}"/>
                </a:ext>
              </a:extLst>
            </p:cNvPr>
            <p:cNvSpPr/>
            <p:nvPr/>
          </p:nvSpPr>
          <p:spPr>
            <a:xfrm>
              <a:off x="-48987326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8" name="Ellipse 2077">
              <a:extLst>
                <a:ext uri="{FF2B5EF4-FFF2-40B4-BE49-F238E27FC236}">
                  <a16:creationId xmlns:a16="http://schemas.microsoft.com/office/drawing/2014/main" id="{BEE76869-1CC4-7437-7598-D5673E7D0F6C}"/>
                </a:ext>
              </a:extLst>
            </p:cNvPr>
            <p:cNvSpPr/>
            <p:nvPr/>
          </p:nvSpPr>
          <p:spPr>
            <a:xfrm>
              <a:off x="-51332801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9" name="Ellipse 2078">
              <a:extLst>
                <a:ext uri="{FF2B5EF4-FFF2-40B4-BE49-F238E27FC236}">
                  <a16:creationId xmlns:a16="http://schemas.microsoft.com/office/drawing/2014/main" id="{3309E950-AFF2-5DA3-21FA-DA9CAF0621F4}"/>
                </a:ext>
              </a:extLst>
            </p:cNvPr>
            <p:cNvSpPr/>
            <p:nvPr/>
          </p:nvSpPr>
          <p:spPr>
            <a:xfrm>
              <a:off x="-49056204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0" name="Ellipse 2079">
              <a:extLst>
                <a:ext uri="{FF2B5EF4-FFF2-40B4-BE49-F238E27FC236}">
                  <a16:creationId xmlns:a16="http://schemas.microsoft.com/office/drawing/2014/main" id="{0FF1FCDB-9482-08A7-FEED-BF935231F2CC}"/>
                </a:ext>
              </a:extLst>
            </p:cNvPr>
            <p:cNvSpPr/>
            <p:nvPr/>
          </p:nvSpPr>
          <p:spPr>
            <a:xfrm>
              <a:off x="-49126049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1" name="Ellipse 2080">
              <a:extLst>
                <a:ext uri="{FF2B5EF4-FFF2-40B4-BE49-F238E27FC236}">
                  <a16:creationId xmlns:a16="http://schemas.microsoft.com/office/drawing/2014/main" id="{111C5814-CC21-9C79-E8B8-84DEA8C6F66B}"/>
                </a:ext>
              </a:extLst>
            </p:cNvPr>
            <p:cNvSpPr/>
            <p:nvPr/>
          </p:nvSpPr>
          <p:spPr>
            <a:xfrm>
              <a:off x="-49331474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2" name="Ellipse 2081">
              <a:extLst>
                <a:ext uri="{FF2B5EF4-FFF2-40B4-BE49-F238E27FC236}">
                  <a16:creationId xmlns:a16="http://schemas.microsoft.com/office/drawing/2014/main" id="{B8CB1F15-064A-0F44-224A-D8357A5C0E37}"/>
                </a:ext>
              </a:extLst>
            </p:cNvPr>
            <p:cNvSpPr/>
            <p:nvPr/>
          </p:nvSpPr>
          <p:spPr>
            <a:xfrm>
              <a:off x="-49401319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3" name="Ellipse 2082">
              <a:extLst>
                <a:ext uri="{FF2B5EF4-FFF2-40B4-BE49-F238E27FC236}">
                  <a16:creationId xmlns:a16="http://schemas.microsoft.com/office/drawing/2014/main" id="{1CFA779C-1BD0-2A62-52D2-8FE7FFE71AB4}"/>
                </a:ext>
              </a:extLst>
            </p:cNvPr>
            <p:cNvSpPr/>
            <p:nvPr/>
          </p:nvSpPr>
          <p:spPr>
            <a:xfrm>
              <a:off x="-49470197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4" name="Ellipse 2083">
              <a:extLst>
                <a:ext uri="{FF2B5EF4-FFF2-40B4-BE49-F238E27FC236}">
                  <a16:creationId xmlns:a16="http://schemas.microsoft.com/office/drawing/2014/main" id="{833C36C2-4FB1-68BF-3485-7B6B822269C8}"/>
                </a:ext>
              </a:extLst>
            </p:cNvPr>
            <p:cNvSpPr/>
            <p:nvPr/>
          </p:nvSpPr>
          <p:spPr>
            <a:xfrm>
              <a:off x="-50918809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5" name="Ellipse 2084">
              <a:extLst>
                <a:ext uri="{FF2B5EF4-FFF2-40B4-BE49-F238E27FC236}">
                  <a16:creationId xmlns:a16="http://schemas.microsoft.com/office/drawing/2014/main" id="{8238A130-2376-F131-D791-243A09BFD4DB}"/>
                </a:ext>
              </a:extLst>
            </p:cNvPr>
            <p:cNvSpPr/>
            <p:nvPr/>
          </p:nvSpPr>
          <p:spPr>
            <a:xfrm>
              <a:off x="-49884270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6" name="Ellipse 2085">
              <a:extLst>
                <a:ext uri="{FF2B5EF4-FFF2-40B4-BE49-F238E27FC236}">
                  <a16:creationId xmlns:a16="http://schemas.microsoft.com/office/drawing/2014/main" id="{322F3173-2106-3518-BADF-1B50C03131BC}"/>
                </a:ext>
              </a:extLst>
            </p:cNvPr>
            <p:cNvSpPr/>
            <p:nvPr/>
          </p:nvSpPr>
          <p:spPr>
            <a:xfrm>
              <a:off x="-49745467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7" name="Ellipse 2086">
              <a:extLst>
                <a:ext uri="{FF2B5EF4-FFF2-40B4-BE49-F238E27FC236}">
                  <a16:creationId xmlns:a16="http://schemas.microsoft.com/office/drawing/2014/main" id="{9261593B-E3C5-D944-17C1-EBA2F6799370}"/>
                </a:ext>
              </a:extLst>
            </p:cNvPr>
            <p:cNvSpPr/>
            <p:nvPr/>
          </p:nvSpPr>
          <p:spPr>
            <a:xfrm>
              <a:off x="-49815312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8" name="Ellipse 2087">
              <a:extLst>
                <a:ext uri="{FF2B5EF4-FFF2-40B4-BE49-F238E27FC236}">
                  <a16:creationId xmlns:a16="http://schemas.microsoft.com/office/drawing/2014/main" id="{28200B0B-B582-7A9A-08C2-098EFEE81881}"/>
                </a:ext>
              </a:extLst>
            </p:cNvPr>
            <p:cNvSpPr/>
            <p:nvPr/>
          </p:nvSpPr>
          <p:spPr>
            <a:xfrm>
              <a:off x="-48917562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9" name="Ellipse 2088">
              <a:extLst>
                <a:ext uri="{FF2B5EF4-FFF2-40B4-BE49-F238E27FC236}">
                  <a16:creationId xmlns:a16="http://schemas.microsoft.com/office/drawing/2014/main" id="{22FACF75-F643-AF83-B5BC-39BC30E34C1A}"/>
                </a:ext>
              </a:extLst>
            </p:cNvPr>
            <p:cNvSpPr/>
            <p:nvPr/>
          </p:nvSpPr>
          <p:spPr>
            <a:xfrm>
              <a:off x="-50159460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0" name="Ellipse 2089">
              <a:extLst>
                <a:ext uri="{FF2B5EF4-FFF2-40B4-BE49-F238E27FC236}">
                  <a16:creationId xmlns:a16="http://schemas.microsoft.com/office/drawing/2014/main" id="{AF8795DC-41AF-50EF-37B5-35916D3B82D5}"/>
                </a:ext>
              </a:extLst>
            </p:cNvPr>
            <p:cNvSpPr/>
            <p:nvPr/>
          </p:nvSpPr>
          <p:spPr>
            <a:xfrm>
              <a:off x="-50504816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1" name="Ellipse 2090">
              <a:extLst>
                <a:ext uri="{FF2B5EF4-FFF2-40B4-BE49-F238E27FC236}">
                  <a16:creationId xmlns:a16="http://schemas.microsoft.com/office/drawing/2014/main" id="{DC2714A1-459A-3876-228C-5EBFC423D22E}"/>
                </a:ext>
              </a:extLst>
            </p:cNvPr>
            <p:cNvSpPr/>
            <p:nvPr/>
          </p:nvSpPr>
          <p:spPr>
            <a:xfrm>
              <a:off x="-50229304" y="-83836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2" name="Ellipse 2091">
              <a:extLst>
                <a:ext uri="{FF2B5EF4-FFF2-40B4-BE49-F238E27FC236}">
                  <a16:creationId xmlns:a16="http://schemas.microsoft.com/office/drawing/2014/main" id="{658B3B80-E4AC-DDDB-414E-72F205BB92FF}"/>
                </a:ext>
              </a:extLst>
            </p:cNvPr>
            <p:cNvSpPr/>
            <p:nvPr/>
          </p:nvSpPr>
          <p:spPr>
            <a:xfrm>
              <a:off x="-49815312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3" name="Ellipse 2092">
              <a:extLst>
                <a:ext uri="{FF2B5EF4-FFF2-40B4-BE49-F238E27FC236}">
                  <a16:creationId xmlns:a16="http://schemas.microsoft.com/office/drawing/2014/main" id="{6E0DC46B-416D-D290-7D5F-29E524FEF0FE}"/>
                </a:ext>
              </a:extLst>
            </p:cNvPr>
            <p:cNvSpPr/>
            <p:nvPr/>
          </p:nvSpPr>
          <p:spPr>
            <a:xfrm>
              <a:off x="-50573452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4" name="Ellipse 2093">
              <a:extLst>
                <a:ext uri="{FF2B5EF4-FFF2-40B4-BE49-F238E27FC236}">
                  <a16:creationId xmlns:a16="http://schemas.microsoft.com/office/drawing/2014/main" id="{DE19EBDF-EBBD-D599-B743-BD4B21A30C4F}"/>
                </a:ext>
              </a:extLst>
            </p:cNvPr>
            <p:cNvSpPr/>
            <p:nvPr/>
          </p:nvSpPr>
          <p:spPr>
            <a:xfrm>
              <a:off x="-49331555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5" name="Ellipse 2094">
              <a:extLst>
                <a:ext uri="{FF2B5EF4-FFF2-40B4-BE49-F238E27FC236}">
                  <a16:creationId xmlns:a16="http://schemas.microsoft.com/office/drawing/2014/main" id="{DB74CFE5-FAAA-533C-759E-C00AC15C88CC}"/>
                </a:ext>
              </a:extLst>
            </p:cNvPr>
            <p:cNvSpPr/>
            <p:nvPr/>
          </p:nvSpPr>
          <p:spPr>
            <a:xfrm>
              <a:off x="-49470278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6" name="Ellipse 2095">
              <a:extLst>
                <a:ext uri="{FF2B5EF4-FFF2-40B4-BE49-F238E27FC236}">
                  <a16:creationId xmlns:a16="http://schemas.microsoft.com/office/drawing/2014/main" id="{9943F4BF-3D02-3A97-1CFB-272F5335A483}"/>
                </a:ext>
              </a:extLst>
            </p:cNvPr>
            <p:cNvSpPr/>
            <p:nvPr/>
          </p:nvSpPr>
          <p:spPr>
            <a:xfrm>
              <a:off x="-50090823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7" name="Ellipse 2096">
              <a:extLst>
                <a:ext uri="{FF2B5EF4-FFF2-40B4-BE49-F238E27FC236}">
                  <a16:creationId xmlns:a16="http://schemas.microsoft.com/office/drawing/2014/main" id="{C385E724-477C-78A5-CA50-717F37DAAE42}"/>
                </a:ext>
              </a:extLst>
            </p:cNvPr>
            <p:cNvSpPr/>
            <p:nvPr/>
          </p:nvSpPr>
          <p:spPr>
            <a:xfrm>
              <a:off x="-50022509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8" name="Ellipse 2097">
              <a:extLst>
                <a:ext uri="{FF2B5EF4-FFF2-40B4-BE49-F238E27FC236}">
                  <a16:creationId xmlns:a16="http://schemas.microsoft.com/office/drawing/2014/main" id="{24746F41-AAF0-AECE-119C-9029C8436639}"/>
                </a:ext>
              </a:extLst>
            </p:cNvPr>
            <p:cNvSpPr/>
            <p:nvPr/>
          </p:nvSpPr>
          <p:spPr>
            <a:xfrm>
              <a:off x="-49953632" y="-74284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9" name="Ellipse 2098">
              <a:extLst>
                <a:ext uri="{FF2B5EF4-FFF2-40B4-BE49-F238E27FC236}">
                  <a16:creationId xmlns:a16="http://schemas.microsoft.com/office/drawing/2014/main" id="{06ADAFE5-E9B4-6481-D0FA-C87C68AC00D3}"/>
                </a:ext>
              </a:extLst>
            </p:cNvPr>
            <p:cNvSpPr/>
            <p:nvPr/>
          </p:nvSpPr>
          <p:spPr>
            <a:xfrm>
              <a:off x="-50987445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0" name="Ellipse 2099">
              <a:extLst>
                <a:ext uri="{FF2B5EF4-FFF2-40B4-BE49-F238E27FC236}">
                  <a16:creationId xmlns:a16="http://schemas.microsoft.com/office/drawing/2014/main" id="{E14D226D-7CCA-5B08-2661-90E4DC0CA1D2}"/>
                </a:ext>
              </a:extLst>
            </p:cNvPr>
            <p:cNvSpPr/>
            <p:nvPr/>
          </p:nvSpPr>
          <p:spPr>
            <a:xfrm>
              <a:off x="-49401319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1" name="Ellipse 2100">
              <a:extLst>
                <a:ext uri="{FF2B5EF4-FFF2-40B4-BE49-F238E27FC236}">
                  <a16:creationId xmlns:a16="http://schemas.microsoft.com/office/drawing/2014/main" id="{2DA45A3A-2758-8ABD-211E-032218DCF7EA}"/>
                </a:ext>
              </a:extLst>
            </p:cNvPr>
            <p:cNvSpPr/>
            <p:nvPr/>
          </p:nvSpPr>
          <p:spPr>
            <a:xfrm>
              <a:off x="-49745870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2" name="Ellipse 2101">
              <a:extLst>
                <a:ext uri="{FF2B5EF4-FFF2-40B4-BE49-F238E27FC236}">
                  <a16:creationId xmlns:a16="http://schemas.microsoft.com/office/drawing/2014/main" id="{95FA459A-E231-9A3A-6655-96907799672F}"/>
                </a:ext>
              </a:extLst>
            </p:cNvPr>
            <p:cNvSpPr/>
            <p:nvPr/>
          </p:nvSpPr>
          <p:spPr>
            <a:xfrm>
              <a:off x="-49676831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3" name="Ellipse 2102">
              <a:extLst>
                <a:ext uri="{FF2B5EF4-FFF2-40B4-BE49-F238E27FC236}">
                  <a16:creationId xmlns:a16="http://schemas.microsoft.com/office/drawing/2014/main" id="{BDC73099-A795-960D-1EA4-CABEA09E2615}"/>
                </a:ext>
              </a:extLst>
            </p:cNvPr>
            <p:cNvSpPr/>
            <p:nvPr/>
          </p:nvSpPr>
          <p:spPr>
            <a:xfrm>
              <a:off x="-49608517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4" name="Ellipse 2103">
              <a:extLst>
                <a:ext uri="{FF2B5EF4-FFF2-40B4-BE49-F238E27FC236}">
                  <a16:creationId xmlns:a16="http://schemas.microsoft.com/office/drawing/2014/main" id="{F1F56FAE-078E-E13F-2927-8EA02CE96E84}"/>
                </a:ext>
              </a:extLst>
            </p:cNvPr>
            <p:cNvSpPr/>
            <p:nvPr/>
          </p:nvSpPr>
          <p:spPr>
            <a:xfrm>
              <a:off x="-49539639" y="-74284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5" name="Ellipse 2104">
              <a:extLst>
                <a:ext uri="{FF2B5EF4-FFF2-40B4-BE49-F238E27FC236}">
                  <a16:creationId xmlns:a16="http://schemas.microsoft.com/office/drawing/2014/main" id="{1B65EFD3-228E-65FE-F6AF-04F48CFF648D}"/>
                </a:ext>
              </a:extLst>
            </p:cNvPr>
            <p:cNvSpPr/>
            <p:nvPr/>
          </p:nvSpPr>
          <p:spPr>
            <a:xfrm>
              <a:off x="-49745548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6" name="Ellipse 2105">
              <a:extLst>
                <a:ext uri="{FF2B5EF4-FFF2-40B4-BE49-F238E27FC236}">
                  <a16:creationId xmlns:a16="http://schemas.microsoft.com/office/drawing/2014/main" id="{8185E1DA-1982-9C4B-BE8F-5D6E23FC26E5}"/>
                </a:ext>
              </a:extLst>
            </p:cNvPr>
            <p:cNvSpPr/>
            <p:nvPr/>
          </p:nvSpPr>
          <p:spPr>
            <a:xfrm>
              <a:off x="-51401438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7" name="Ellipse 2106">
              <a:extLst>
                <a:ext uri="{FF2B5EF4-FFF2-40B4-BE49-F238E27FC236}">
                  <a16:creationId xmlns:a16="http://schemas.microsoft.com/office/drawing/2014/main" id="{AA9B1E57-B2F3-60ED-F5BC-0B57A8FABE4C}"/>
                </a:ext>
              </a:extLst>
            </p:cNvPr>
            <p:cNvSpPr/>
            <p:nvPr/>
          </p:nvSpPr>
          <p:spPr>
            <a:xfrm>
              <a:off x="-49331877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8" name="Ellipse 2107">
              <a:extLst>
                <a:ext uri="{FF2B5EF4-FFF2-40B4-BE49-F238E27FC236}">
                  <a16:creationId xmlns:a16="http://schemas.microsoft.com/office/drawing/2014/main" id="{466B052F-AC38-6DF9-B233-358CB018E111}"/>
                </a:ext>
              </a:extLst>
            </p:cNvPr>
            <p:cNvSpPr/>
            <p:nvPr/>
          </p:nvSpPr>
          <p:spPr>
            <a:xfrm>
              <a:off x="-49262838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9" name="Ellipse 2108">
              <a:extLst>
                <a:ext uri="{FF2B5EF4-FFF2-40B4-BE49-F238E27FC236}">
                  <a16:creationId xmlns:a16="http://schemas.microsoft.com/office/drawing/2014/main" id="{765442F7-7EDF-4C56-909A-792D53AC6680}"/>
                </a:ext>
              </a:extLst>
            </p:cNvPr>
            <p:cNvSpPr/>
            <p:nvPr/>
          </p:nvSpPr>
          <p:spPr>
            <a:xfrm>
              <a:off x="-49194524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0" name="Ellipse 2109">
              <a:extLst>
                <a:ext uri="{FF2B5EF4-FFF2-40B4-BE49-F238E27FC236}">
                  <a16:creationId xmlns:a16="http://schemas.microsoft.com/office/drawing/2014/main" id="{B91CB1C1-4FFB-9E8B-F51D-4212853643A2}"/>
                </a:ext>
              </a:extLst>
            </p:cNvPr>
            <p:cNvSpPr/>
            <p:nvPr/>
          </p:nvSpPr>
          <p:spPr>
            <a:xfrm>
              <a:off x="-49125646" y="-74284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1" name="Ellipse 2110">
              <a:extLst>
                <a:ext uri="{FF2B5EF4-FFF2-40B4-BE49-F238E27FC236}">
                  <a16:creationId xmlns:a16="http://schemas.microsoft.com/office/drawing/2014/main" id="{009B2036-8179-D066-7F1C-78459489290C}"/>
                </a:ext>
              </a:extLst>
            </p:cNvPr>
            <p:cNvSpPr/>
            <p:nvPr/>
          </p:nvSpPr>
          <p:spPr>
            <a:xfrm>
              <a:off x="-49056285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2" name="Ellipse 2111">
              <a:extLst>
                <a:ext uri="{FF2B5EF4-FFF2-40B4-BE49-F238E27FC236}">
                  <a16:creationId xmlns:a16="http://schemas.microsoft.com/office/drawing/2014/main" id="{659E8DFA-4EFA-83AC-4856-62C883D4C59F}"/>
                </a:ext>
              </a:extLst>
            </p:cNvPr>
            <p:cNvSpPr/>
            <p:nvPr/>
          </p:nvSpPr>
          <p:spPr>
            <a:xfrm>
              <a:off x="-50159540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3" name="Ellipse 2112">
              <a:extLst>
                <a:ext uri="{FF2B5EF4-FFF2-40B4-BE49-F238E27FC236}">
                  <a16:creationId xmlns:a16="http://schemas.microsoft.com/office/drawing/2014/main" id="{7AE01870-30EC-810F-D92A-D8252A8E1B3B}"/>
                </a:ext>
              </a:extLst>
            </p:cNvPr>
            <p:cNvSpPr/>
            <p:nvPr/>
          </p:nvSpPr>
          <p:spPr>
            <a:xfrm>
              <a:off x="-48917885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4" name="Ellipse 2113">
              <a:extLst>
                <a:ext uri="{FF2B5EF4-FFF2-40B4-BE49-F238E27FC236}">
                  <a16:creationId xmlns:a16="http://schemas.microsoft.com/office/drawing/2014/main" id="{45DF16CB-B0FA-C01B-263F-82D01065B62B}"/>
                </a:ext>
              </a:extLst>
            </p:cNvPr>
            <p:cNvSpPr/>
            <p:nvPr/>
          </p:nvSpPr>
          <p:spPr>
            <a:xfrm>
              <a:off x="-48848846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5" name="Ellipse 2114">
              <a:extLst>
                <a:ext uri="{FF2B5EF4-FFF2-40B4-BE49-F238E27FC236}">
                  <a16:creationId xmlns:a16="http://schemas.microsoft.com/office/drawing/2014/main" id="{AB6076C4-DEFB-10E6-F5BF-480946FD3159}"/>
                </a:ext>
              </a:extLst>
            </p:cNvPr>
            <p:cNvSpPr/>
            <p:nvPr/>
          </p:nvSpPr>
          <p:spPr>
            <a:xfrm>
              <a:off x="-48780531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6" name="Ellipse 2115">
              <a:extLst>
                <a:ext uri="{FF2B5EF4-FFF2-40B4-BE49-F238E27FC236}">
                  <a16:creationId xmlns:a16="http://schemas.microsoft.com/office/drawing/2014/main" id="{EF244A2A-894E-4D1C-A7C8-D20D0B4E16F9}"/>
                </a:ext>
              </a:extLst>
            </p:cNvPr>
            <p:cNvSpPr/>
            <p:nvPr/>
          </p:nvSpPr>
          <p:spPr>
            <a:xfrm>
              <a:off x="-48711654" y="-74284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7" name="Ellipse 2116">
              <a:extLst>
                <a:ext uri="{FF2B5EF4-FFF2-40B4-BE49-F238E27FC236}">
                  <a16:creationId xmlns:a16="http://schemas.microsoft.com/office/drawing/2014/main" id="{CDA0010C-1579-817E-D676-3A45515F8225}"/>
                </a:ext>
              </a:extLst>
            </p:cNvPr>
            <p:cNvSpPr/>
            <p:nvPr/>
          </p:nvSpPr>
          <p:spPr>
            <a:xfrm>
              <a:off x="-48987326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8" name="Ellipse 2117">
              <a:extLst>
                <a:ext uri="{FF2B5EF4-FFF2-40B4-BE49-F238E27FC236}">
                  <a16:creationId xmlns:a16="http://schemas.microsoft.com/office/drawing/2014/main" id="{F6B3F363-4863-F0FF-ECEE-DB8D518EDC25}"/>
                </a:ext>
              </a:extLst>
            </p:cNvPr>
            <p:cNvSpPr/>
            <p:nvPr/>
          </p:nvSpPr>
          <p:spPr>
            <a:xfrm>
              <a:off x="-50367463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9" name="Ellipse 2118">
              <a:extLst>
                <a:ext uri="{FF2B5EF4-FFF2-40B4-BE49-F238E27FC236}">
                  <a16:creationId xmlns:a16="http://schemas.microsoft.com/office/drawing/2014/main" id="{BC784014-4B43-5496-3132-0DC4A162414A}"/>
                </a:ext>
              </a:extLst>
            </p:cNvPr>
            <p:cNvSpPr/>
            <p:nvPr/>
          </p:nvSpPr>
          <p:spPr>
            <a:xfrm>
              <a:off x="-48503892" y="-7428545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0" name="Ellipse 2119">
              <a:extLst>
                <a:ext uri="{FF2B5EF4-FFF2-40B4-BE49-F238E27FC236}">
                  <a16:creationId xmlns:a16="http://schemas.microsoft.com/office/drawing/2014/main" id="{35E41298-35F8-F2BC-DEA2-A50D34B29453}"/>
                </a:ext>
              </a:extLst>
            </p:cNvPr>
            <p:cNvSpPr/>
            <p:nvPr/>
          </p:nvSpPr>
          <p:spPr>
            <a:xfrm>
              <a:off x="-48434853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1" name="Ellipse 2120">
              <a:extLst>
                <a:ext uri="{FF2B5EF4-FFF2-40B4-BE49-F238E27FC236}">
                  <a16:creationId xmlns:a16="http://schemas.microsoft.com/office/drawing/2014/main" id="{E093ED70-3562-C149-E7DF-1B502370D483}"/>
                </a:ext>
              </a:extLst>
            </p:cNvPr>
            <p:cNvSpPr/>
            <p:nvPr/>
          </p:nvSpPr>
          <p:spPr>
            <a:xfrm>
              <a:off x="-48366539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2" name="Ellipse 2121">
              <a:extLst>
                <a:ext uri="{FF2B5EF4-FFF2-40B4-BE49-F238E27FC236}">
                  <a16:creationId xmlns:a16="http://schemas.microsoft.com/office/drawing/2014/main" id="{51005146-86C3-5819-B89B-1B1E1908F06E}"/>
                </a:ext>
              </a:extLst>
            </p:cNvPr>
            <p:cNvSpPr/>
            <p:nvPr/>
          </p:nvSpPr>
          <p:spPr>
            <a:xfrm>
              <a:off x="-48297661" y="-74284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3" name="Ellipse 2122">
              <a:extLst>
                <a:ext uri="{FF2B5EF4-FFF2-40B4-BE49-F238E27FC236}">
                  <a16:creationId xmlns:a16="http://schemas.microsoft.com/office/drawing/2014/main" id="{4813B8FB-225F-3649-31F9-87A11AE4A336}"/>
                </a:ext>
              </a:extLst>
            </p:cNvPr>
            <p:cNvSpPr/>
            <p:nvPr/>
          </p:nvSpPr>
          <p:spPr>
            <a:xfrm>
              <a:off x="-50573533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4" name="Ellipse 2123">
              <a:extLst>
                <a:ext uri="{FF2B5EF4-FFF2-40B4-BE49-F238E27FC236}">
                  <a16:creationId xmlns:a16="http://schemas.microsoft.com/office/drawing/2014/main" id="{64D4032E-410B-ECE8-5BC6-2AAE93DBFB4C}"/>
                </a:ext>
              </a:extLst>
            </p:cNvPr>
            <p:cNvSpPr/>
            <p:nvPr/>
          </p:nvSpPr>
          <p:spPr>
            <a:xfrm>
              <a:off x="-47606868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5" name="Ellipse 2124">
              <a:extLst>
                <a:ext uri="{FF2B5EF4-FFF2-40B4-BE49-F238E27FC236}">
                  <a16:creationId xmlns:a16="http://schemas.microsoft.com/office/drawing/2014/main" id="{D4CACA84-7934-372E-CE63-797709782237}"/>
                </a:ext>
              </a:extLst>
            </p:cNvPr>
            <p:cNvSpPr/>
            <p:nvPr/>
          </p:nvSpPr>
          <p:spPr>
            <a:xfrm>
              <a:off x="-47538554" y="-74283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6" name="Ellipse 2125">
              <a:extLst>
                <a:ext uri="{FF2B5EF4-FFF2-40B4-BE49-F238E27FC236}">
                  <a16:creationId xmlns:a16="http://schemas.microsoft.com/office/drawing/2014/main" id="{662B4EFF-8C5D-0615-F17E-A2A57E203A78}"/>
                </a:ext>
              </a:extLst>
            </p:cNvPr>
            <p:cNvSpPr/>
            <p:nvPr/>
          </p:nvSpPr>
          <p:spPr>
            <a:xfrm>
              <a:off x="-53506525" y="-736844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7" name="Ellipse 2126">
              <a:extLst>
                <a:ext uri="{FF2B5EF4-FFF2-40B4-BE49-F238E27FC236}">
                  <a16:creationId xmlns:a16="http://schemas.microsoft.com/office/drawing/2014/main" id="{FA815C3B-6AA3-0E16-56F3-18D6773C9BAD}"/>
                </a:ext>
              </a:extLst>
            </p:cNvPr>
            <p:cNvSpPr/>
            <p:nvPr/>
          </p:nvSpPr>
          <p:spPr>
            <a:xfrm>
              <a:off x="-50642411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8" name="Ellipse 2127">
              <a:extLst>
                <a:ext uri="{FF2B5EF4-FFF2-40B4-BE49-F238E27FC236}">
                  <a16:creationId xmlns:a16="http://schemas.microsoft.com/office/drawing/2014/main" id="{F63A6665-7B6F-BF8A-E0CF-AE5F7EDA5D28}"/>
                </a:ext>
              </a:extLst>
            </p:cNvPr>
            <p:cNvSpPr/>
            <p:nvPr/>
          </p:nvSpPr>
          <p:spPr>
            <a:xfrm>
              <a:off x="-53367963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9" name="Ellipse 2128">
              <a:extLst>
                <a:ext uri="{FF2B5EF4-FFF2-40B4-BE49-F238E27FC236}">
                  <a16:creationId xmlns:a16="http://schemas.microsoft.com/office/drawing/2014/main" id="{271A0CD4-B4CD-0A34-5AC6-A641CE19EF22}"/>
                </a:ext>
              </a:extLst>
            </p:cNvPr>
            <p:cNvSpPr/>
            <p:nvPr/>
          </p:nvSpPr>
          <p:spPr>
            <a:xfrm>
              <a:off x="-53298602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0" name="Ellipse 2129">
              <a:extLst>
                <a:ext uri="{FF2B5EF4-FFF2-40B4-BE49-F238E27FC236}">
                  <a16:creationId xmlns:a16="http://schemas.microsoft.com/office/drawing/2014/main" id="{A933B4E7-D5DC-E050-7B28-FC298DE80E0E}"/>
                </a:ext>
              </a:extLst>
            </p:cNvPr>
            <p:cNvSpPr/>
            <p:nvPr/>
          </p:nvSpPr>
          <p:spPr>
            <a:xfrm>
              <a:off x="-52506304" y="-838406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1" name="Ellipse 2130">
              <a:extLst>
                <a:ext uri="{FF2B5EF4-FFF2-40B4-BE49-F238E27FC236}">
                  <a16:creationId xmlns:a16="http://schemas.microsoft.com/office/drawing/2014/main" id="{A58D210B-6FC4-C669-B199-D16EE300A342}"/>
                </a:ext>
              </a:extLst>
            </p:cNvPr>
            <p:cNvSpPr/>
            <p:nvPr/>
          </p:nvSpPr>
          <p:spPr>
            <a:xfrm>
              <a:off x="-53092210" y="-760722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2" name="Ellipse 2131">
              <a:extLst>
                <a:ext uri="{FF2B5EF4-FFF2-40B4-BE49-F238E27FC236}">
                  <a16:creationId xmlns:a16="http://schemas.microsoft.com/office/drawing/2014/main" id="{B76C1B8A-7903-757F-E860-E6D518BA956F}"/>
                </a:ext>
              </a:extLst>
            </p:cNvPr>
            <p:cNvSpPr/>
            <p:nvPr/>
          </p:nvSpPr>
          <p:spPr>
            <a:xfrm>
              <a:off x="-53093096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3" name="Ellipse 2132">
              <a:extLst>
                <a:ext uri="{FF2B5EF4-FFF2-40B4-BE49-F238E27FC236}">
                  <a16:creationId xmlns:a16="http://schemas.microsoft.com/office/drawing/2014/main" id="{10FEDBCA-9F6A-ACFD-4FB3-5C30A88CCC0A}"/>
                </a:ext>
              </a:extLst>
            </p:cNvPr>
            <p:cNvSpPr/>
            <p:nvPr/>
          </p:nvSpPr>
          <p:spPr>
            <a:xfrm>
              <a:off x="-47504155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4" name="Ellipse 2133">
              <a:extLst>
                <a:ext uri="{FF2B5EF4-FFF2-40B4-BE49-F238E27FC236}">
                  <a16:creationId xmlns:a16="http://schemas.microsoft.com/office/drawing/2014/main" id="{24F7F3AC-FF2F-DE70-B0E4-72422A276A98}"/>
                </a:ext>
              </a:extLst>
            </p:cNvPr>
            <p:cNvSpPr/>
            <p:nvPr/>
          </p:nvSpPr>
          <p:spPr>
            <a:xfrm>
              <a:off x="-52953971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5" name="Ellipse 2134">
              <a:extLst>
                <a:ext uri="{FF2B5EF4-FFF2-40B4-BE49-F238E27FC236}">
                  <a16:creationId xmlns:a16="http://schemas.microsoft.com/office/drawing/2014/main" id="{69E4F80A-8D75-1CE4-CCAF-315D8D078687}"/>
                </a:ext>
              </a:extLst>
            </p:cNvPr>
            <p:cNvSpPr/>
            <p:nvPr/>
          </p:nvSpPr>
          <p:spPr>
            <a:xfrm>
              <a:off x="-52884609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6" name="Ellipse 2135">
              <a:extLst>
                <a:ext uri="{FF2B5EF4-FFF2-40B4-BE49-F238E27FC236}">
                  <a16:creationId xmlns:a16="http://schemas.microsoft.com/office/drawing/2014/main" id="{B149C842-DCCA-3DF2-7564-1E88CB37F197}"/>
                </a:ext>
              </a:extLst>
            </p:cNvPr>
            <p:cNvSpPr/>
            <p:nvPr/>
          </p:nvSpPr>
          <p:spPr>
            <a:xfrm>
              <a:off x="-47641911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7" name="Ellipse 2136">
              <a:extLst>
                <a:ext uri="{FF2B5EF4-FFF2-40B4-BE49-F238E27FC236}">
                  <a16:creationId xmlns:a16="http://schemas.microsoft.com/office/drawing/2014/main" id="{674B982B-B507-37C0-CEF7-14DD5ABFCC8A}"/>
                </a:ext>
              </a:extLst>
            </p:cNvPr>
            <p:cNvSpPr/>
            <p:nvPr/>
          </p:nvSpPr>
          <p:spPr>
            <a:xfrm>
              <a:off x="-48642292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8" name="Ellipse 2137">
              <a:extLst>
                <a:ext uri="{FF2B5EF4-FFF2-40B4-BE49-F238E27FC236}">
                  <a16:creationId xmlns:a16="http://schemas.microsoft.com/office/drawing/2014/main" id="{D16D1E8B-DDF0-298E-EB88-DF0D3E013784}"/>
                </a:ext>
              </a:extLst>
            </p:cNvPr>
            <p:cNvSpPr/>
            <p:nvPr/>
          </p:nvSpPr>
          <p:spPr>
            <a:xfrm>
              <a:off x="-52679103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9" name="Ellipse 2138">
              <a:extLst>
                <a:ext uri="{FF2B5EF4-FFF2-40B4-BE49-F238E27FC236}">
                  <a16:creationId xmlns:a16="http://schemas.microsoft.com/office/drawing/2014/main" id="{922BD1B4-357B-CCC8-62E8-81B2F9AECF53}"/>
                </a:ext>
              </a:extLst>
            </p:cNvPr>
            <p:cNvSpPr/>
            <p:nvPr/>
          </p:nvSpPr>
          <p:spPr>
            <a:xfrm>
              <a:off x="-52609259" y="-736941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0" name="Ellipse 2139">
              <a:extLst>
                <a:ext uri="{FF2B5EF4-FFF2-40B4-BE49-F238E27FC236}">
                  <a16:creationId xmlns:a16="http://schemas.microsoft.com/office/drawing/2014/main" id="{BEFB2502-E761-E87A-F77F-2A038F383E5D}"/>
                </a:ext>
              </a:extLst>
            </p:cNvPr>
            <p:cNvSpPr/>
            <p:nvPr/>
          </p:nvSpPr>
          <p:spPr>
            <a:xfrm>
              <a:off x="-52539978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1" name="Ellipse 2140">
              <a:extLst>
                <a:ext uri="{FF2B5EF4-FFF2-40B4-BE49-F238E27FC236}">
                  <a16:creationId xmlns:a16="http://schemas.microsoft.com/office/drawing/2014/main" id="{A2F0C11F-0906-75C3-C672-0A5E7D2EEF0B}"/>
                </a:ext>
              </a:extLst>
            </p:cNvPr>
            <p:cNvSpPr/>
            <p:nvPr/>
          </p:nvSpPr>
          <p:spPr>
            <a:xfrm>
              <a:off x="-52470617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2" name="Ellipse 2141">
              <a:extLst>
                <a:ext uri="{FF2B5EF4-FFF2-40B4-BE49-F238E27FC236}">
                  <a16:creationId xmlns:a16="http://schemas.microsoft.com/office/drawing/2014/main" id="{BDD3AF28-3E02-AE7E-26CF-6BA192BE66A3}"/>
                </a:ext>
              </a:extLst>
            </p:cNvPr>
            <p:cNvSpPr/>
            <p:nvPr/>
          </p:nvSpPr>
          <p:spPr>
            <a:xfrm>
              <a:off x="-47779747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3" name="Ellipse 2142">
              <a:extLst>
                <a:ext uri="{FF2B5EF4-FFF2-40B4-BE49-F238E27FC236}">
                  <a16:creationId xmlns:a16="http://schemas.microsoft.com/office/drawing/2014/main" id="{DD88D92C-4950-181A-0E10-F3CE4FF405B2}"/>
                </a:ext>
              </a:extLst>
            </p:cNvPr>
            <p:cNvSpPr/>
            <p:nvPr/>
          </p:nvSpPr>
          <p:spPr>
            <a:xfrm>
              <a:off x="-48573334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4" name="Ellipse 2143">
              <a:extLst>
                <a:ext uri="{FF2B5EF4-FFF2-40B4-BE49-F238E27FC236}">
                  <a16:creationId xmlns:a16="http://schemas.microsoft.com/office/drawing/2014/main" id="{C40D9EED-971C-3185-CD13-84C619A43EFB}"/>
                </a:ext>
              </a:extLst>
            </p:cNvPr>
            <p:cNvSpPr/>
            <p:nvPr/>
          </p:nvSpPr>
          <p:spPr>
            <a:xfrm>
              <a:off x="-52265111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5" name="Ellipse 2144">
              <a:extLst>
                <a:ext uri="{FF2B5EF4-FFF2-40B4-BE49-F238E27FC236}">
                  <a16:creationId xmlns:a16="http://schemas.microsoft.com/office/drawing/2014/main" id="{66A20081-097B-ADF6-0778-0CFB1475B8B5}"/>
                </a:ext>
              </a:extLst>
            </p:cNvPr>
            <p:cNvSpPr/>
            <p:nvPr/>
          </p:nvSpPr>
          <p:spPr>
            <a:xfrm>
              <a:off x="-52195266" y="-736941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6" name="Ellipse 2145">
              <a:extLst>
                <a:ext uri="{FF2B5EF4-FFF2-40B4-BE49-F238E27FC236}">
                  <a16:creationId xmlns:a16="http://schemas.microsoft.com/office/drawing/2014/main" id="{950215E1-9CD4-B7B8-748A-E0CE77B04046}"/>
                </a:ext>
              </a:extLst>
            </p:cNvPr>
            <p:cNvSpPr/>
            <p:nvPr/>
          </p:nvSpPr>
          <p:spPr>
            <a:xfrm>
              <a:off x="-52126388" y="-736941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7" name="Ellipse 2146">
              <a:extLst>
                <a:ext uri="{FF2B5EF4-FFF2-40B4-BE49-F238E27FC236}">
                  <a16:creationId xmlns:a16="http://schemas.microsoft.com/office/drawing/2014/main" id="{1B57C650-556A-DD88-E195-F26E93FB8D11}"/>
                </a:ext>
              </a:extLst>
            </p:cNvPr>
            <p:cNvSpPr/>
            <p:nvPr/>
          </p:nvSpPr>
          <p:spPr>
            <a:xfrm>
              <a:off x="-52056624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8" name="Ellipse 2147">
              <a:extLst>
                <a:ext uri="{FF2B5EF4-FFF2-40B4-BE49-F238E27FC236}">
                  <a16:creationId xmlns:a16="http://schemas.microsoft.com/office/drawing/2014/main" id="{71933939-384D-AEE4-5934-8AB2E7DB0F77}"/>
                </a:ext>
              </a:extLst>
            </p:cNvPr>
            <p:cNvSpPr/>
            <p:nvPr/>
          </p:nvSpPr>
          <p:spPr>
            <a:xfrm>
              <a:off x="-48055903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9" name="Ellipse 2148">
              <a:extLst>
                <a:ext uri="{FF2B5EF4-FFF2-40B4-BE49-F238E27FC236}">
                  <a16:creationId xmlns:a16="http://schemas.microsoft.com/office/drawing/2014/main" id="{079E41B9-F6BF-CF3F-DC09-F8424F8BA50B}"/>
                </a:ext>
              </a:extLst>
            </p:cNvPr>
            <p:cNvSpPr/>
            <p:nvPr/>
          </p:nvSpPr>
          <p:spPr>
            <a:xfrm>
              <a:off x="-50987526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0" name="Ellipse 2149">
              <a:extLst>
                <a:ext uri="{FF2B5EF4-FFF2-40B4-BE49-F238E27FC236}">
                  <a16:creationId xmlns:a16="http://schemas.microsoft.com/office/drawing/2014/main" id="{9CCC1820-E63A-CDA6-39CE-F54E05E78998}"/>
                </a:ext>
              </a:extLst>
            </p:cNvPr>
            <p:cNvSpPr/>
            <p:nvPr/>
          </p:nvSpPr>
          <p:spPr>
            <a:xfrm>
              <a:off x="-51851118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1" name="Ellipse 2150">
              <a:extLst>
                <a:ext uri="{FF2B5EF4-FFF2-40B4-BE49-F238E27FC236}">
                  <a16:creationId xmlns:a16="http://schemas.microsoft.com/office/drawing/2014/main" id="{FD3D75AA-29C6-E128-DF48-687BC21A878D}"/>
                </a:ext>
              </a:extLst>
            </p:cNvPr>
            <p:cNvSpPr/>
            <p:nvPr/>
          </p:nvSpPr>
          <p:spPr>
            <a:xfrm>
              <a:off x="-51781273" y="-736941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2" name="Ellipse 2151">
              <a:extLst>
                <a:ext uri="{FF2B5EF4-FFF2-40B4-BE49-F238E27FC236}">
                  <a16:creationId xmlns:a16="http://schemas.microsoft.com/office/drawing/2014/main" id="{135B0954-0194-EC64-AAC9-D118E92DA7B0}"/>
                </a:ext>
              </a:extLst>
            </p:cNvPr>
            <p:cNvSpPr/>
            <p:nvPr/>
          </p:nvSpPr>
          <p:spPr>
            <a:xfrm>
              <a:off x="-51712476" y="-736941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3" name="Ellipse 2152">
              <a:extLst>
                <a:ext uri="{FF2B5EF4-FFF2-40B4-BE49-F238E27FC236}">
                  <a16:creationId xmlns:a16="http://schemas.microsoft.com/office/drawing/2014/main" id="{60035BFB-47FA-02C6-D4FA-645C93D50603}"/>
                </a:ext>
              </a:extLst>
            </p:cNvPr>
            <p:cNvSpPr/>
            <p:nvPr/>
          </p:nvSpPr>
          <p:spPr>
            <a:xfrm>
              <a:off x="-51642631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4" name="Ellipse 2153">
              <a:extLst>
                <a:ext uri="{FF2B5EF4-FFF2-40B4-BE49-F238E27FC236}">
                  <a16:creationId xmlns:a16="http://schemas.microsoft.com/office/drawing/2014/main" id="{BB7EC527-EBC3-D7F6-722B-14D182851AF1}"/>
                </a:ext>
              </a:extLst>
            </p:cNvPr>
            <p:cNvSpPr/>
            <p:nvPr/>
          </p:nvSpPr>
          <p:spPr>
            <a:xfrm>
              <a:off x="-48193740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" name="Ellipse 2154">
              <a:extLst>
                <a:ext uri="{FF2B5EF4-FFF2-40B4-BE49-F238E27FC236}">
                  <a16:creationId xmlns:a16="http://schemas.microsoft.com/office/drawing/2014/main" id="{4A9AD03A-FC87-0DB0-853C-13CA5339BB22}"/>
                </a:ext>
              </a:extLst>
            </p:cNvPr>
            <p:cNvSpPr/>
            <p:nvPr/>
          </p:nvSpPr>
          <p:spPr>
            <a:xfrm>
              <a:off x="-51056404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" name="Ellipse 2155">
              <a:extLst>
                <a:ext uri="{FF2B5EF4-FFF2-40B4-BE49-F238E27FC236}">
                  <a16:creationId xmlns:a16="http://schemas.microsoft.com/office/drawing/2014/main" id="{E10F028F-CEBC-EC3F-82DF-82E4065ACF7A}"/>
                </a:ext>
              </a:extLst>
            </p:cNvPr>
            <p:cNvSpPr/>
            <p:nvPr/>
          </p:nvSpPr>
          <p:spPr>
            <a:xfrm>
              <a:off x="-51437125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7" name="Ellipse 2156">
              <a:extLst>
                <a:ext uri="{FF2B5EF4-FFF2-40B4-BE49-F238E27FC236}">
                  <a16:creationId xmlns:a16="http://schemas.microsoft.com/office/drawing/2014/main" id="{047CDFE5-6B2B-EF85-0E80-9E4C0291DBBA}"/>
                </a:ext>
              </a:extLst>
            </p:cNvPr>
            <p:cNvSpPr/>
            <p:nvPr/>
          </p:nvSpPr>
          <p:spPr>
            <a:xfrm>
              <a:off x="-51367603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" name="Ellipse 2157">
              <a:extLst>
                <a:ext uri="{FF2B5EF4-FFF2-40B4-BE49-F238E27FC236}">
                  <a16:creationId xmlns:a16="http://schemas.microsoft.com/office/drawing/2014/main" id="{AD709B74-A6A0-106D-8941-B752721330EE}"/>
                </a:ext>
              </a:extLst>
            </p:cNvPr>
            <p:cNvSpPr/>
            <p:nvPr/>
          </p:nvSpPr>
          <p:spPr>
            <a:xfrm>
              <a:off x="-48469896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" name="Ellipse 2158">
              <a:extLst>
                <a:ext uri="{FF2B5EF4-FFF2-40B4-BE49-F238E27FC236}">
                  <a16:creationId xmlns:a16="http://schemas.microsoft.com/office/drawing/2014/main" id="{80819342-6D2D-795F-A7E8-F99B1D7B05A3}"/>
                </a:ext>
              </a:extLst>
            </p:cNvPr>
            <p:cNvSpPr/>
            <p:nvPr/>
          </p:nvSpPr>
          <p:spPr>
            <a:xfrm>
              <a:off x="-51228639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" name="Ellipse 2159">
              <a:extLst>
                <a:ext uri="{FF2B5EF4-FFF2-40B4-BE49-F238E27FC236}">
                  <a16:creationId xmlns:a16="http://schemas.microsoft.com/office/drawing/2014/main" id="{E6455287-1207-FBBF-3421-0177D4B9AC8F}"/>
                </a:ext>
              </a:extLst>
            </p:cNvPr>
            <p:cNvSpPr/>
            <p:nvPr/>
          </p:nvSpPr>
          <p:spPr>
            <a:xfrm>
              <a:off x="-51195368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1" name="Ellipse 2160">
              <a:extLst>
                <a:ext uri="{FF2B5EF4-FFF2-40B4-BE49-F238E27FC236}">
                  <a16:creationId xmlns:a16="http://schemas.microsoft.com/office/drawing/2014/main" id="{ABFDCC1C-190C-712B-045E-DE81658B5303}"/>
                </a:ext>
              </a:extLst>
            </p:cNvPr>
            <p:cNvSpPr/>
            <p:nvPr/>
          </p:nvSpPr>
          <p:spPr>
            <a:xfrm>
              <a:off x="-48607732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" name="Ellipse 2161">
              <a:extLst>
                <a:ext uri="{FF2B5EF4-FFF2-40B4-BE49-F238E27FC236}">
                  <a16:creationId xmlns:a16="http://schemas.microsoft.com/office/drawing/2014/main" id="{79C922BE-5869-A93F-EA19-BFECC78C70E4}"/>
                </a:ext>
              </a:extLst>
            </p:cNvPr>
            <p:cNvSpPr/>
            <p:nvPr/>
          </p:nvSpPr>
          <p:spPr>
            <a:xfrm>
              <a:off x="-51023133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3" name="Ellipse 2162">
              <a:extLst>
                <a:ext uri="{FF2B5EF4-FFF2-40B4-BE49-F238E27FC236}">
                  <a16:creationId xmlns:a16="http://schemas.microsoft.com/office/drawing/2014/main" id="{34DF2D0D-7CBF-112C-7B12-525CF90928A3}"/>
                </a:ext>
              </a:extLst>
            </p:cNvPr>
            <p:cNvSpPr/>
            <p:nvPr/>
          </p:nvSpPr>
          <p:spPr>
            <a:xfrm>
              <a:off x="-50953610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" name="Ellipse 2163">
              <a:extLst>
                <a:ext uri="{FF2B5EF4-FFF2-40B4-BE49-F238E27FC236}">
                  <a16:creationId xmlns:a16="http://schemas.microsoft.com/office/drawing/2014/main" id="{CF8ADA77-FF6E-E958-1C70-E04B1160FF05}"/>
                </a:ext>
              </a:extLst>
            </p:cNvPr>
            <p:cNvSpPr/>
            <p:nvPr/>
          </p:nvSpPr>
          <p:spPr>
            <a:xfrm>
              <a:off x="-51401518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5" name="Ellipse 2164">
              <a:extLst>
                <a:ext uri="{FF2B5EF4-FFF2-40B4-BE49-F238E27FC236}">
                  <a16:creationId xmlns:a16="http://schemas.microsoft.com/office/drawing/2014/main" id="{7285DF0F-18E6-C929-7246-23758A82F914}"/>
                </a:ext>
              </a:extLst>
            </p:cNvPr>
            <p:cNvSpPr/>
            <p:nvPr/>
          </p:nvSpPr>
          <p:spPr>
            <a:xfrm>
              <a:off x="-50814646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" name="Ellipse 2165">
              <a:extLst>
                <a:ext uri="{FF2B5EF4-FFF2-40B4-BE49-F238E27FC236}">
                  <a16:creationId xmlns:a16="http://schemas.microsoft.com/office/drawing/2014/main" id="{40F7AF6D-9707-14C5-6123-1F965E0F847D}"/>
                </a:ext>
              </a:extLst>
            </p:cNvPr>
            <p:cNvSpPr/>
            <p:nvPr/>
          </p:nvSpPr>
          <p:spPr>
            <a:xfrm>
              <a:off x="-48745730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" name="Ellipse 2166">
              <a:extLst>
                <a:ext uri="{FF2B5EF4-FFF2-40B4-BE49-F238E27FC236}">
                  <a16:creationId xmlns:a16="http://schemas.microsoft.com/office/drawing/2014/main" id="{C3A4B82E-A5B9-3FD0-3FE4-EBDDEFFC8022}"/>
                </a:ext>
              </a:extLst>
            </p:cNvPr>
            <p:cNvSpPr/>
            <p:nvPr/>
          </p:nvSpPr>
          <p:spPr>
            <a:xfrm>
              <a:off x="-51470396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" name="Ellipse 2167">
              <a:extLst>
                <a:ext uri="{FF2B5EF4-FFF2-40B4-BE49-F238E27FC236}">
                  <a16:creationId xmlns:a16="http://schemas.microsoft.com/office/drawing/2014/main" id="{6EAAEA73-EB51-9DC1-1507-9151F7E6960A}"/>
                </a:ext>
              </a:extLst>
            </p:cNvPr>
            <p:cNvSpPr/>
            <p:nvPr/>
          </p:nvSpPr>
          <p:spPr>
            <a:xfrm>
              <a:off x="-50609140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" name="Ellipse 2168">
              <a:extLst>
                <a:ext uri="{FF2B5EF4-FFF2-40B4-BE49-F238E27FC236}">
                  <a16:creationId xmlns:a16="http://schemas.microsoft.com/office/drawing/2014/main" id="{AF9E2F51-073C-D34C-A8B9-076E01FB672F}"/>
                </a:ext>
              </a:extLst>
            </p:cNvPr>
            <p:cNvSpPr/>
            <p:nvPr/>
          </p:nvSpPr>
          <p:spPr>
            <a:xfrm>
              <a:off x="-50539618" y="-736877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" name="Ellipse 2169">
              <a:extLst>
                <a:ext uri="{FF2B5EF4-FFF2-40B4-BE49-F238E27FC236}">
                  <a16:creationId xmlns:a16="http://schemas.microsoft.com/office/drawing/2014/main" id="{68079CBB-B5E1-D289-9E87-6287F0FD93C9}"/>
                </a:ext>
              </a:extLst>
            </p:cNvPr>
            <p:cNvSpPr/>
            <p:nvPr/>
          </p:nvSpPr>
          <p:spPr>
            <a:xfrm>
              <a:off x="-49021725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" name="Ellipse 2170">
              <a:extLst>
                <a:ext uri="{FF2B5EF4-FFF2-40B4-BE49-F238E27FC236}">
                  <a16:creationId xmlns:a16="http://schemas.microsoft.com/office/drawing/2014/main" id="{D5586839-0394-3EEA-0BE1-3AEBB69282FA}"/>
                </a:ext>
              </a:extLst>
            </p:cNvPr>
            <p:cNvSpPr/>
            <p:nvPr/>
          </p:nvSpPr>
          <p:spPr>
            <a:xfrm>
              <a:off x="-50401217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2" name="Ellipse 2171">
              <a:extLst>
                <a:ext uri="{FF2B5EF4-FFF2-40B4-BE49-F238E27FC236}">
                  <a16:creationId xmlns:a16="http://schemas.microsoft.com/office/drawing/2014/main" id="{48B79D57-F248-BA19-FD1F-5F8D6B0323D2}"/>
                </a:ext>
              </a:extLst>
            </p:cNvPr>
            <p:cNvSpPr/>
            <p:nvPr/>
          </p:nvSpPr>
          <p:spPr>
            <a:xfrm>
              <a:off x="-51609360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3" name="Ellipse 2172">
              <a:extLst>
                <a:ext uri="{FF2B5EF4-FFF2-40B4-BE49-F238E27FC236}">
                  <a16:creationId xmlns:a16="http://schemas.microsoft.com/office/drawing/2014/main" id="{58510CEF-58BF-AC53-A5D2-16B2711E1A2D}"/>
                </a:ext>
              </a:extLst>
            </p:cNvPr>
            <p:cNvSpPr/>
            <p:nvPr/>
          </p:nvSpPr>
          <p:spPr>
            <a:xfrm>
              <a:off x="-49159642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4" name="Ellipse 2173">
              <a:extLst>
                <a:ext uri="{FF2B5EF4-FFF2-40B4-BE49-F238E27FC236}">
                  <a16:creationId xmlns:a16="http://schemas.microsoft.com/office/drawing/2014/main" id="{59B1E4F3-2F95-9933-D461-3EEA39B465D2}"/>
                </a:ext>
              </a:extLst>
            </p:cNvPr>
            <p:cNvSpPr/>
            <p:nvPr/>
          </p:nvSpPr>
          <p:spPr>
            <a:xfrm>
              <a:off x="-50195147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5" name="Ellipse 2174">
              <a:extLst>
                <a:ext uri="{FF2B5EF4-FFF2-40B4-BE49-F238E27FC236}">
                  <a16:creationId xmlns:a16="http://schemas.microsoft.com/office/drawing/2014/main" id="{B8CBF145-A98F-DFA4-6B8B-CFF390AD2A97}"/>
                </a:ext>
              </a:extLst>
            </p:cNvPr>
            <p:cNvSpPr/>
            <p:nvPr/>
          </p:nvSpPr>
          <p:spPr>
            <a:xfrm>
              <a:off x="-48228300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6" name="Ellipse 2175">
              <a:extLst>
                <a:ext uri="{FF2B5EF4-FFF2-40B4-BE49-F238E27FC236}">
                  <a16:creationId xmlns:a16="http://schemas.microsoft.com/office/drawing/2014/main" id="{D4A6AB51-D39E-A1DB-640A-A992E689638F}"/>
                </a:ext>
              </a:extLst>
            </p:cNvPr>
            <p:cNvSpPr/>
            <p:nvPr/>
          </p:nvSpPr>
          <p:spPr>
            <a:xfrm>
              <a:off x="-48159341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7" name="Ellipse 2176">
              <a:extLst>
                <a:ext uri="{FF2B5EF4-FFF2-40B4-BE49-F238E27FC236}">
                  <a16:creationId xmlns:a16="http://schemas.microsoft.com/office/drawing/2014/main" id="{FD32FBFA-3B5C-2DEA-8D5E-CDEE186254B6}"/>
                </a:ext>
              </a:extLst>
            </p:cNvPr>
            <p:cNvSpPr/>
            <p:nvPr/>
          </p:nvSpPr>
          <p:spPr>
            <a:xfrm>
              <a:off x="-49987225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8" name="Ellipse 2177">
              <a:extLst>
                <a:ext uri="{FF2B5EF4-FFF2-40B4-BE49-F238E27FC236}">
                  <a16:creationId xmlns:a16="http://schemas.microsoft.com/office/drawing/2014/main" id="{B6636DC2-D345-0688-0A18-A2C7C411B85A}"/>
                </a:ext>
              </a:extLst>
            </p:cNvPr>
            <p:cNvSpPr/>
            <p:nvPr/>
          </p:nvSpPr>
          <p:spPr>
            <a:xfrm>
              <a:off x="-49435718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9" name="Ellipse 2178">
              <a:extLst>
                <a:ext uri="{FF2B5EF4-FFF2-40B4-BE49-F238E27FC236}">
                  <a16:creationId xmlns:a16="http://schemas.microsoft.com/office/drawing/2014/main" id="{7E449C4C-1751-378C-C283-E03659D677E1}"/>
                </a:ext>
              </a:extLst>
            </p:cNvPr>
            <p:cNvSpPr/>
            <p:nvPr/>
          </p:nvSpPr>
          <p:spPr>
            <a:xfrm>
              <a:off x="-51884389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0" name="Ellipse 2179">
              <a:extLst>
                <a:ext uri="{FF2B5EF4-FFF2-40B4-BE49-F238E27FC236}">
                  <a16:creationId xmlns:a16="http://schemas.microsoft.com/office/drawing/2014/main" id="{BAB1D25A-F1A0-9885-8605-34ABE908AD52}"/>
                </a:ext>
              </a:extLst>
            </p:cNvPr>
            <p:cNvSpPr/>
            <p:nvPr/>
          </p:nvSpPr>
          <p:spPr>
            <a:xfrm>
              <a:off x="-49781155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1" name="Ellipse 2180">
              <a:extLst>
                <a:ext uri="{FF2B5EF4-FFF2-40B4-BE49-F238E27FC236}">
                  <a16:creationId xmlns:a16="http://schemas.microsoft.com/office/drawing/2014/main" id="{2FDBA066-032E-58C0-B3DB-6AD5C4B240E7}"/>
                </a:ext>
              </a:extLst>
            </p:cNvPr>
            <p:cNvSpPr/>
            <p:nvPr/>
          </p:nvSpPr>
          <p:spPr>
            <a:xfrm>
              <a:off x="-52023353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2" name="Ellipse 2181">
              <a:extLst>
                <a:ext uri="{FF2B5EF4-FFF2-40B4-BE49-F238E27FC236}">
                  <a16:creationId xmlns:a16="http://schemas.microsoft.com/office/drawing/2014/main" id="{0442926A-8482-1832-981E-ADD5758E19F0}"/>
                </a:ext>
              </a:extLst>
            </p:cNvPr>
            <p:cNvSpPr/>
            <p:nvPr/>
          </p:nvSpPr>
          <p:spPr>
            <a:xfrm>
              <a:off x="-49573635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3" name="Ellipse 2182">
              <a:extLst>
                <a:ext uri="{FF2B5EF4-FFF2-40B4-BE49-F238E27FC236}">
                  <a16:creationId xmlns:a16="http://schemas.microsoft.com/office/drawing/2014/main" id="{6443E790-B198-FBFC-3DEB-1A7E93087729}"/>
                </a:ext>
              </a:extLst>
            </p:cNvPr>
            <p:cNvSpPr/>
            <p:nvPr/>
          </p:nvSpPr>
          <p:spPr>
            <a:xfrm>
              <a:off x="-49573232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4" name="Ellipse 2183">
              <a:extLst>
                <a:ext uri="{FF2B5EF4-FFF2-40B4-BE49-F238E27FC236}">
                  <a16:creationId xmlns:a16="http://schemas.microsoft.com/office/drawing/2014/main" id="{7FBDFD27-601C-68ED-26E9-E26E1CC406DD}"/>
                </a:ext>
              </a:extLst>
            </p:cNvPr>
            <p:cNvSpPr/>
            <p:nvPr/>
          </p:nvSpPr>
          <p:spPr>
            <a:xfrm>
              <a:off x="-52298382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5" name="Ellipse 2184">
              <a:extLst>
                <a:ext uri="{FF2B5EF4-FFF2-40B4-BE49-F238E27FC236}">
                  <a16:creationId xmlns:a16="http://schemas.microsoft.com/office/drawing/2014/main" id="{E6829F2D-E07A-A0D6-FD02-B26DC6938507}"/>
                </a:ext>
              </a:extLst>
            </p:cNvPr>
            <p:cNvSpPr/>
            <p:nvPr/>
          </p:nvSpPr>
          <p:spPr>
            <a:xfrm>
              <a:off x="-49849710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6" name="Ellipse 2185">
              <a:extLst>
                <a:ext uri="{FF2B5EF4-FFF2-40B4-BE49-F238E27FC236}">
                  <a16:creationId xmlns:a16="http://schemas.microsoft.com/office/drawing/2014/main" id="{3A900969-93DE-8B80-B373-9E448C778567}"/>
                </a:ext>
              </a:extLst>
            </p:cNvPr>
            <p:cNvSpPr/>
            <p:nvPr/>
          </p:nvSpPr>
          <p:spPr>
            <a:xfrm>
              <a:off x="-49367162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7" name="Ellipse 2186">
              <a:extLst>
                <a:ext uri="{FF2B5EF4-FFF2-40B4-BE49-F238E27FC236}">
                  <a16:creationId xmlns:a16="http://schemas.microsoft.com/office/drawing/2014/main" id="{C201B220-043A-5D20-6A24-58172AA03BFB}"/>
                </a:ext>
              </a:extLst>
            </p:cNvPr>
            <p:cNvSpPr/>
            <p:nvPr/>
          </p:nvSpPr>
          <p:spPr>
            <a:xfrm>
              <a:off x="-52712374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8" name="Ellipse 2187">
              <a:extLst>
                <a:ext uri="{FF2B5EF4-FFF2-40B4-BE49-F238E27FC236}">
                  <a16:creationId xmlns:a16="http://schemas.microsoft.com/office/drawing/2014/main" id="{A8A104BF-3CCE-D197-DDF2-6A60368AF7EB}"/>
                </a:ext>
              </a:extLst>
            </p:cNvPr>
            <p:cNvSpPr/>
            <p:nvPr/>
          </p:nvSpPr>
          <p:spPr>
            <a:xfrm>
              <a:off x="-47814307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9" name="Ellipse 2188">
              <a:extLst>
                <a:ext uri="{FF2B5EF4-FFF2-40B4-BE49-F238E27FC236}">
                  <a16:creationId xmlns:a16="http://schemas.microsoft.com/office/drawing/2014/main" id="{CFA816CD-B477-1542-C86F-5171A473F658}"/>
                </a:ext>
              </a:extLst>
            </p:cNvPr>
            <p:cNvSpPr/>
            <p:nvPr/>
          </p:nvSpPr>
          <p:spPr>
            <a:xfrm>
              <a:off x="-49159239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0" name="Ellipse 2189">
              <a:extLst>
                <a:ext uri="{FF2B5EF4-FFF2-40B4-BE49-F238E27FC236}">
                  <a16:creationId xmlns:a16="http://schemas.microsoft.com/office/drawing/2014/main" id="{025D425F-A04E-EFB7-AFA1-B54B034ECCC6}"/>
                </a:ext>
              </a:extLst>
            </p:cNvPr>
            <p:cNvSpPr/>
            <p:nvPr/>
          </p:nvSpPr>
          <p:spPr>
            <a:xfrm>
              <a:off x="-49987627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1" name="Ellipse 2190">
              <a:extLst>
                <a:ext uri="{FF2B5EF4-FFF2-40B4-BE49-F238E27FC236}">
                  <a16:creationId xmlns:a16="http://schemas.microsoft.com/office/drawing/2014/main" id="{94DB23D1-489B-37FC-37E2-764045FD7802}"/>
                </a:ext>
              </a:extLst>
            </p:cNvPr>
            <p:cNvSpPr/>
            <p:nvPr/>
          </p:nvSpPr>
          <p:spPr>
            <a:xfrm>
              <a:off x="-50125383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2" name="Ellipse 2191">
              <a:extLst>
                <a:ext uri="{FF2B5EF4-FFF2-40B4-BE49-F238E27FC236}">
                  <a16:creationId xmlns:a16="http://schemas.microsoft.com/office/drawing/2014/main" id="{B13E2626-A82B-448C-A98C-9239080A373A}"/>
                </a:ext>
              </a:extLst>
            </p:cNvPr>
            <p:cNvSpPr/>
            <p:nvPr/>
          </p:nvSpPr>
          <p:spPr>
            <a:xfrm>
              <a:off x="-48953169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3" name="Ellipse 2192">
              <a:extLst>
                <a:ext uri="{FF2B5EF4-FFF2-40B4-BE49-F238E27FC236}">
                  <a16:creationId xmlns:a16="http://schemas.microsoft.com/office/drawing/2014/main" id="{26AF54E4-D3CE-C84E-56DD-372A1EB5DB76}"/>
                </a:ext>
              </a:extLst>
            </p:cNvPr>
            <p:cNvSpPr/>
            <p:nvPr/>
          </p:nvSpPr>
          <p:spPr>
            <a:xfrm>
              <a:off x="-48884291" y="-736844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4" name="Ellipse 2193">
              <a:extLst>
                <a:ext uri="{FF2B5EF4-FFF2-40B4-BE49-F238E27FC236}">
                  <a16:creationId xmlns:a16="http://schemas.microsoft.com/office/drawing/2014/main" id="{F6FC9C1F-067A-536F-DCBD-5DB1CB945E00}"/>
                </a:ext>
              </a:extLst>
            </p:cNvPr>
            <p:cNvSpPr/>
            <p:nvPr/>
          </p:nvSpPr>
          <p:spPr>
            <a:xfrm>
              <a:off x="-52851338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5" name="Ellipse 2194">
              <a:extLst>
                <a:ext uri="{FF2B5EF4-FFF2-40B4-BE49-F238E27FC236}">
                  <a16:creationId xmlns:a16="http://schemas.microsoft.com/office/drawing/2014/main" id="{CD989F06-2D58-9240-5086-41ED4FF46A03}"/>
                </a:ext>
              </a:extLst>
            </p:cNvPr>
            <p:cNvSpPr/>
            <p:nvPr/>
          </p:nvSpPr>
          <p:spPr>
            <a:xfrm>
              <a:off x="-48745247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6" name="Ellipse 2195">
              <a:extLst>
                <a:ext uri="{FF2B5EF4-FFF2-40B4-BE49-F238E27FC236}">
                  <a16:creationId xmlns:a16="http://schemas.microsoft.com/office/drawing/2014/main" id="{93A715D3-5FCD-852B-7ECB-E08307D6B490}"/>
                </a:ext>
              </a:extLst>
            </p:cNvPr>
            <p:cNvSpPr/>
            <p:nvPr/>
          </p:nvSpPr>
          <p:spPr>
            <a:xfrm>
              <a:off x="-50263703" y="-844408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7" name="Ellipse 2196">
              <a:extLst>
                <a:ext uri="{FF2B5EF4-FFF2-40B4-BE49-F238E27FC236}">
                  <a16:creationId xmlns:a16="http://schemas.microsoft.com/office/drawing/2014/main" id="{35D5CB4E-E72D-B18D-F24A-B9472F305415}"/>
                </a:ext>
              </a:extLst>
            </p:cNvPr>
            <p:cNvSpPr/>
            <p:nvPr/>
          </p:nvSpPr>
          <p:spPr>
            <a:xfrm>
              <a:off x="-52920216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8" name="Ellipse 2197">
              <a:extLst>
                <a:ext uri="{FF2B5EF4-FFF2-40B4-BE49-F238E27FC236}">
                  <a16:creationId xmlns:a16="http://schemas.microsoft.com/office/drawing/2014/main" id="{314A5D85-2F2C-04DF-287F-AF659F017CC3}"/>
                </a:ext>
              </a:extLst>
            </p:cNvPr>
            <p:cNvSpPr/>
            <p:nvPr/>
          </p:nvSpPr>
          <p:spPr>
            <a:xfrm>
              <a:off x="-50401620" y="-844335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9" name="Ellipse 2198">
              <a:extLst>
                <a:ext uri="{FF2B5EF4-FFF2-40B4-BE49-F238E27FC236}">
                  <a16:creationId xmlns:a16="http://schemas.microsoft.com/office/drawing/2014/main" id="{9C8C6F2E-DC12-A2A0-7A0F-2A231BB5063B}"/>
                </a:ext>
              </a:extLst>
            </p:cNvPr>
            <p:cNvSpPr/>
            <p:nvPr/>
          </p:nvSpPr>
          <p:spPr>
            <a:xfrm>
              <a:off x="-48470299" y="-736844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0" name="Ellipse 2199">
              <a:extLst>
                <a:ext uri="{FF2B5EF4-FFF2-40B4-BE49-F238E27FC236}">
                  <a16:creationId xmlns:a16="http://schemas.microsoft.com/office/drawing/2014/main" id="{EB42C86D-AE11-CC4E-92D6-4FB866019EAF}"/>
                </a:ext>
              </a:extLst>
            </p:cNvPr>
            <p:cNvSpPr/>
            <p:nvPr/>
          </p:nvSpPr>
          <p:spPr>
            <a:xfrm>
              <a:off x="-50470417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1" name="Ellipse 2200">
              <a:extLst>
                <a:ext uri="{FF2B5EF4-FFF2-40B4-BE49-F238E27FC236}">
                  <a16:creationId xmlns:a16="http://schemas.microsoft.com/office/drawing/2014/main" id="{BB5B2BA5-011A-8107-6399-FF0F271887F8}"/>
                </a:ext>
              </a:extLst>
            </p:cNvPr>
            <p:cNvSpPr/>
            <p:nvPr/>
          </p:nvSpPr>
          <p:spPr>
            <a:xfrm>
              <a:off x="-47745348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2" name="Ellipse 2201">
              <a:extLst>
                <a:ext uri="{FF2B5EF4-FFF2-40B4-BE49-F238E27FC236}">
                  <a16:creationId xmlns:a16="http://schemas.microsoft.com/office/drawing/2014/main" id="{80318058-4F30-FC72-9446-44355E535528}"/>
                </a:ext>
              </a:extLst>
            </p:cNvPr>
            <p:cNvSpPr/>
            <p:nvPr/>
          </p:nvSpPr>
          <p:spPr>
            <a:xfrm>
              <a:off x="-48262376" y="-7368528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3" name="Ellipse 2202">
              <a:extLst>
                <a:ext uri="{FF2B5EF4-FFF2-40B4-BE49-F238E27FC236}">
                  <a16:creationId xmlns:a16="http://schemas.microsoft.com/office/drawing/2014/main" id="{6BBDE716-E23E-663B-8A6B-96D0DC6AF4BF}"/>
                </a:ext>
              </a:extLst>
            </p:cNvPr>
            <p:cNvSpPr/>
            <p:nvPr/>
          </p:nvSpPr>
          <p:spPr>
            <a:xfrm>
              <a:off x="-50539376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4" name="Ellipse 2203">
              <a:extLst>
                <a:ext uri="{FF2B5EF4-FFF2-40B4-BE49-F238E27FC236}">
                  <a16:creationId xmlns:a16="http://schemas.microsoft.com/office/drawing/2014/main" id="{0ECBB800-9100-F6FD-CA0F-C08BCAFEA305}"/>
                </a:ext>
              </a:extLst>
            </p:cNvPr>
            <p:cNvSpPr/>
            <p:nvPr/>
          </p:nvSpPr>
          <p:spPr>
            <a:xfrm>
              <a:off x="-53126367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5" name="Ellipse 2204">
              <a:extLst>
                <a:ext uri="{FF2B5EF4-FFF2-40B4-BE49-F238E27FC236}">
                  <a16:creationId xmlns:a16="http://schemas.microsoft.com/office/drawing/2014/main" id="{1027541C-D1C9-978C-683D-2B7DF282FB85}"/>
                </a:ext>
              </a:extLst>
            </p:cNvPr>
            <p:cNvSpPr/>
            <p:nvPr/>
          </p:nvSpPr>
          <p:spPr>
            <a:xfrm>
              <a:off x="-53265331" y="-6950503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6" name="Ellipse 2205">
              <a:extLst>
                <a:ext uri="{FF2B5EF4-FFF2-40B4-BE49-F238E27FC236}">
                  <a16:creationId xmlns:a16="http://schemas.microsoft.com/office/drawing/2014/main" id="{3005514A-D688-4492-4982-8FB8B6B920EE}"/>
                </a:ext>
              </a:extLst>
            </p:cNvPr>
            <p:cNvSpPr/>
            <p:nvPr/>
          </p:nvSpPr>
          <p:spPr>
            <a:xfrm>
              <a:off x="-53540762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7" name="Ellipse 2206">
              <a:extLst>
                <a:ext uri="{FF2B5EF4-FFF2-40B4-BE49-F238E27FC236}">
                  <a16:creationId xmlns:a16="http://schemas.microsoft.com/office/drawing/2014/main" id="{69BA7821-FD0E-9F2F-550A-7DBA8C7B3505}"/>
                </a:ext>
              </a:extLst>
            </p:cNvPr>
            <p:cNvSpPr/>
            <p:nvPr/>
          </p:nvSpPr>
          <p:spPr>
            <a:xfrm>
              <a:off x="-53334209" y="-695058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8" name="Ellipse 2207">
              <a:extLst>
                <a:ext uri="{FF2B5EF4-FFF2-40B4-BE49-F238E27FC236}">
                  <a16:creationId xmlns:a16="http://schemas.microsoft.com/office/drawing/2014/main" id="{87B09B2C-3D2F-F0AE-876D-08F71DCD51B0}"/>
                </a:ext>
              </a:extLst>
            </p:cNvPr>
            <p:cNvSpPr/>
            <p:nvPr/>
          </p:nvSpPr>
          <p:spPr>
            <a:xfrm>
              <a:off x="-53402765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9" name="Ellipse 2208">
              <a:extLst>
                <a:ext uri="{FF2B5EF4-FFF2-40B4-BE49-F238E27FC236}">
                  <a16:creationId xmlns:a16="http://schemas.microsoft.com/office/drawing/2014/main" id="{4E119009-4012-FC4C-91B9-771FE1104D3B}"/>
                </a:ext>
              </a:extLst>
            </p:cNvPr>
            <p:cNvSpPr/>
            <p:nvPr/>
          </p:nvSpPr>
          <p:spPr>
            <a:xfrm>
              <a:off x="-48262376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0" name="Ellipse 2209">
              <a:extLst>
                <a:ext uri="{FF2B5EF4-FFF2-40B4-BE49-F238E27FC236}">
                  <a16:creationId xmlns:a16="http://schemas.microsoft.com/office/drawing/2014/main" id="{BCDBEDC3-ABA9-9902-53EB-B5FB3288815B}"/>
                </a:ext>
              </a:extLst>
            </p:cNvPr>
            <p:cNvSpPr/>
            <p:nvPr/>
          </p:nvSpPr>
          <p:spPr>
            <a:xfrm>
              <a:off x="-53264445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1" name="Ellipse 2210">
              <a:extLst>
                <a:ext uri="{FF2B5EF4-FFF2-40B4-BE49-F238E27FC236}">
                  <a16:creationId xmlns:a16="http://schemas.microsoft.com/office/drawing/2014/main" id="{ADD2D047-4811-69DB-A15A-27BAFEB7D843}"/>
                </a:ext>
              </a:extLst>
            </p:cNvPr>
            <p:cNvSpPr/>
            <p:nvPr/>
          </p:nvSpPr>
          <p:spPr>
            <a:xfrm>
              <a:off x="-48331254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2" name="Ellipse 2211">
              <a:extLst>
                <a:ext uri="{FF2B5EF4-FFF2-40B4-BE49-F238E27FC236}">
                  <a16:creationId xmlns:a16="http://schemas.microsoft.com/office/drawing/2014/main" id="{84DB2998-7EC6-9242-A57F-735C4A2BF195}"/>
                </a:ext>
              </a:extLst>
            </p:cNvPr>
            <p:cNvSpPr/>
            <p:nvPr/>
          </p:nvSpPr>
          <p:spPr>
            <a:xfrm>
              <a:off x="-53126770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3" name="Ellipse 2212">
              <a:extLst>
                <a:ext uri="{FF2B5EF4-FFF2-40B4-BE49-F238E27FC236}">
                  <a16:creationId xmlns:a16="http://schemas.microsoft.com/office/drawing/2014/main" id="{E100BB9E-AAF8-9E4F-1953-E918A53909E2}"/>
                </a:ext>
              </a:extLst>
            </p:cNvPr>
            <p:cNvSpPr/>
            <p:nvPr/>
          </p:nvSpPr>
          <p:spPr>
            <a:xfrm>
              <a:off x="-47400314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4" name="Ellipse 2213">
              <a:extLst>
                <a:ext uri="{FF2B5EF4-FFF2-40B4-BE49-F238E27FC236}">
                  <a16:creationId xmlns:a16="http://schemas.microsoft.com/office/drawing/2014/main" id="{13C5E6F1-6BB6-051D-27EB-141E2E3BAD54}"/>
                </a:ext>
              </a:extLst>
            </p:cNvPr>
            <p:cNvSpPr/>
            <p:nvPr/>
          </p:nvSpPr>
          <p:spPr>
            <a:xfrm>
              <a:off x="-52988772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5" name="Ellipse 2214">
              <a:extLst>
                <a:ext uri="{FF2B5EF4-FFF2-40B4-BE49-F238E27FC236}">
                  <a16:creationId xmlns:a16="http://schemas.microsoft.com/office/drawing/2014/main" id="{F466E99D-F2A7-C351-184F-68ABB2AA657A}"/>
                </a:ext>
              </a:extLst>
            </p:cNvPr>
            <p:cNvSpPr/>
            <p:nvPr/>
          </p:nvSpPr>
          <p:spPr>
            <a:xfrm>
              <a:off x="-48470299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6" name="Ellipse 2215">
              <a:extLst>
                <a:ext uri="{FF2B5EF4-FFF2-40B4-BE49-F238E27FC236}">
                  <a16:creationId xmlns:a16="http://schemas.microsoft.com/office/drawing/2014/main" id="{451B76B6-5C38-CAD6-BD4B-56CBD533103A}"/>
                </a:ext>
              </a:extLst>
            </p:cNvPr>
            <p:cNvSpPr/>
            <p:nvPr/>
          </p:nvSpPr>
          <p:spPr>
            <a:xfrm>
              <a:off x="-52850452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7" name="Ellipse 2216">
              <a:extLst>
                <a:ext uri="{FF2B5EF4-FFF2-40B4-BE49-F238E27FC236}">
                  <a16:creationId xmlns:a16="http://schemas.microsoft.com/office/drawing/2014/main" id="{363483DA-6839-A6C5-0490-A1408E43A19A}"/>
                </a:ext>
              </a:extLst>
            </p:cNvPr>
            <p:cNvSpPr/>
            <p:nvPr/>
          </p:nvSpPr>
          <p:spPr>
            <a:xfrm>
              <a:off x="-52781816" y="-73093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8" name="Ellipse 2217">
              <a:extLst>
                <a:ext uri="{FF2B5EF4-FFF2-40B4-BE49-F238E27FC236}">
                  <a16:creationId xmlns:a16="http://schemas.microsoft.com/office/drawing/2014/main" id="{5506D753-0688-6D8F-DBD0-BE17F661D0A0}"/>
                </a:ext>
              </a:extLst>
            </p:cNvPr>
            <p:cNvSpPr/>
            <p:nvPr/>
          </p:nvSpPr>
          <p:spPr>
            <a:xfrm>
              <a:off x="-52712777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9" name="Ellipse 2218">
              <a:extLst>
                <a:ext uri="{FF2B5EF4-FFF2-40B4-BE49-F238E27FC236}">
                  <a16:creationId xmlns:a16="http://schemas.microsoft.com/office/drawing/2014/main" id="{40A49BFB-63F5-DF07-6916-36C57595F0E2}"/>
                </a:ext>
              </a:extLst>
            </p:cNvPr>
            <p:cNvSpPr/>
            <p:nvPr/>
          </p:nvSpPr>
          <p:spPr>
            <a:xfrm>
              <a:off x="-47331356" y="-862364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0" name="Ellipse 2219">
              <a:extLst>
                <a:ext uri="{FF2B5EF4-FFF2-40B4-BE49-F238E27FC236}">
                  <a16:creationId xmlns:a16="http://schemas.microsoft.com/office/drawing/2014/main" id="{C172A5EC-0709-3435-94DC-277D2C57D464}"/>
                </a:ext>
              </a:extLst>
            </p:cNvPr>
            <p:cNvSpPr/>
            <p:nvPr/>
          </p:nvSpPr>
          <p:spPr>
            <a:xfrm>
              <a:off x="-52574779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1" name="Ellipse 2220">
              <a:extLst>
                <a:ext uri="{FF2B5EF4-FFF2-40B4-BE49-F238E27FC236}">
                  <a16:creationId xmlns:a16="http://schemas.microsoft.com/office/drawing/2014/main" id="{905105E9-B02E-B54C-4EB8-44295FA847DD}"/>
                </a:ext>
              </a:extLst>
            </p:cNvPr>
            <p:cNvSpPr/>
            <p:nvPr/>
          </p:nvSpPr>
          <p:spPr>
            <a:xfrm>
              <a:off x="-52678217" y="-85635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2" name="Ellipse 2221">
              <a:extLst>
                <a:ext uri="{FF2B5EF4-FFF2-40B4-BE49-F238E27FC236}">
                  <a16:creationId xmlns:a16="http://schemas.microsoft.com/office/drawing/2014/main" id="{19173C7D-E693-56C4-7A5A-5724BE15E531}"/>
                </a:ext>
              </a:extLst>
            </p:cNvPr>
            <p:cNvSpPr/>
            <p:nvPr/>
          </p:nvSpPr>
          <p:spPr>
            <a:xfrm>
              <a:off x="-52436460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3" name="Ellipse 2222">
              <a:extLst>
                <a:ext uri="{FF2B5EF4-FFF2-40B4-BE49-F238E27FC236}">
                  <a16:creationId xmlns:a16="http://schemas.microsoft.com/office/drawing/2014/main" id="{EC7EA5D8-463B-B52D-67FC-80FF5370F120}"/>
                </a:ext>
              </a:extLst>
            </p:cNvPr>
            <p:cNvSpPr/>
            <p:nvPr/>
          </p:nvSpPr>
          <p:spPr>
            <a:xfrm>
              <a:off x="-52367823" y="-73093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4" name="Ellipse 2223">
              <a:extLst>
                <a:ext uri="{FF2B5EF4-FFF2-40B4-BE49-F238E27FC236}">
                  <a16:creationId xmlns:a16="http://schemas.microsoft.com/office/drawing/2014/main" id="{C9CE7B44-9855-B9E3-D5E1-4490AB90E631}"/>
                </a:ext>
              </a:extLst>
            </p:cNvPr>
            <p:cNvSpPr/>
            <p:nvPr/>
          </p:nvSpPr>
          <p:spPr>
            <a:xfrm>
              <a:off x="-52298784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5" name="Ellipse 2224">
              <a:extLst>
                <a:ext uri="{FF2B5EF4-FFF2-40B4-BE49-F238E27FC236}">
                  <a16:creationId xmlns:a16="http://schemas.microsoft.com/office/drawing/2014/main" id="{B2F5FF85-420B-C85B-929B-EC5CE549E21F}"/>
                </a:ext>
              </a:extLst>
            </p:cNvPr>
            <p:cNvSpPr/>
            <p:nvPr/>
          </p:nvSpPr>
          <p:spPr>
            <a:xfrm>
              <a:off x="-48745247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6" name="Ellipse 2225">
              <a:extLst>
                <a:ext uri="{FF2B5EF4-FFF2-40B4-BE49-F238E27FC236}">
                  <a16:creationId xmlns:a16="http://schemas.microsoft.com/office/drawing/2014/main" id="{8AE5548F-192C-7D60-0261-16A63DE6CF37}"/>
                </a:ext>
              </a:extLst>
            </p:cNvPr>
            <p:cNvSpPr/>
            <p:nvPr/>
          </p:nvSpPr>
          <p:spPr>
            <a:xfrm>
              <a:off x="-52160787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7" name="Ellipse 2226">
              <a:extLst>
                <a:ext uri="{FF2B5EF4-FFF2-40B4-BE49-F238E27FC236}">
                  <a16:creationId xmlns:a16="http://schemas.microsoft.com/office/drawing/2014/main" id="{7A63E48A-017D-89C5-73F7-64A723FD536E}"/>
                </a:ext>
              </a:extLst>
            </p:cNvPr>
            <p:cNvSpPr/>
            <p:nvPr/>
          </p:nvSpPr>
          <p:spPr>
            <a:xfrm>
              <a:off x="-48884291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8" name="Ellipse 2227">
              <a:extLst>
                <a:ext uri="{FF2B5EF4-FFF2-40B4-BE49-F238E27FC236}">
                  <a16:creationId xmlns:a16="http://schemas.microsoft.com/office/drawing/2014/main" id="{06AF390C-CFF5-9455-BE2F-6E58B307FF26}"/>
                </a:ext>
              </a:extLst>
            </p:cNvPr>
            <p:cNvSpPr/>
            <p:nvPr/>
          </p:nvSpPr>
          <p:spPr>
            <a:xfrm>
              <a:off x="-52022950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9" name="Ellipse 2228">
              <a:extLst>
                <a:ext uri="{FF2B5EF4-FFF2-40B4-BE49-F238E27FC236}">
                  <a16:creationId xmlns:a16="http://schemas.microsoft.com/office/drawing/2014/main" id="{A7BBCA43-6337-F40C-56DF-05CF880FE5CD}"/>
                </a:ext>
              </a:extLst>
            </p:cNvPr>
            <p:cNvSpPr/>
            <p:nvPr/>
          </p:nvSpPr>
          <p:spPr>
            <a:xfrm>
              <a:off x="-51953831" y="-73093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0" name="Ellipse 2229">
              <a:extLst>
                <a:ext uri="{FF2B5EF4-FFF2-40B4-BE49-F238E27FC236}">
                  <a16:creationId xmlns:a16="http://schemas.microsoft.com/office/drawing/2014/main" id="{028858FE-E527-5DD9-FF7A-06E5FEF26FCD}"/>
                </a:ext>
              </a:extLst>
            </p:cNvPr>
            <p:cNvSpPr/>
            <p:nvPr/>
          </p:nvSpPr>
          <p:spPr>
            <a:xfrm>
              <a:off x="-51884792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1" name="Ellipse 2230">
              <a:extLst>
                <a:ext uri="{FF2B5EF4-FFF2-40B4-BE49-F238E27FC236}">
                  <a16:creationId xmlns:a16="http://schemas.microsoft.com/office/drawing/2014/main" id="{77A356E8-23A9-5EAC-942F-0805D40C6EAE}"/>
                </a:ext>
              </a:extLst>
            </p:cNvPr>
            <p:cNvSpPr/>
            <p:nvPr/>
          </p:nvSpPr>
          <p:spPr>
            <a:xfrm>
              <a:off x="-52264225" y="-85635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2" name="Ellipse 2231">
              <a:extLst>
                <a:ext uri="{FF2B5EF4-FFF2-40B4-BE49-F238E27FC236}">
                  <a16:creationId xmlns:a16="http://schemas.microsoft.com/office/drawing/2014/main" id="{F66E4DD3-CFB7-605A-9DFD-15526799E415}"/>
                </a:ext>
              </a:extLst>
            </p:cNvPr>
            <p:cNvSpPr/>
            <p:nvPr/>
          </p:nvSpPr>
          <p:spPr>
            <a:xfrm>
              <a:off x="-51746794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3" name="Ellipse 2232">
              <a:extLst>
                <a:ext uri="{FF2B5EF4-FFF2-40B4-BE49-F238E27FC236}">
                  <a16:creationId xmlns:a16="http://schemas.microsoft.com/office/drawing/2014/main" id="{E2072F36-255E-B10A-E80B-5C9FFE29847A}"/>
                </a:ext>
              </a:extLst>
            </p:cNvPr>
            <p:cNvSpPr/>
            <p:nvPr/>
          </p:nvSpPr>
          <p:spPr>
            <a:xfrm>
              <a:off x="-49159239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4" name="Ellipse 2233">
              <a:extLst>
                <a:ext uri="{FF2B5EF4-FFF2-40B4-BE49-F238E27FC236}">
                  <a16:creationId xmlns:a16="http://schemas.microsoft.com/office/drawing/2014/main" id="{AEB806BE-315E-665A-E483-394A120DEC81}"/>
                </a:ext>
              </a:extLst>
            </p:cNvPr>
            <p:cNvSpPr/>
            <p:nvPr/>
          </p:nvSpPr>
          <p:spPr>
            <a:xfrm>
              <a:off x="-51608958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5" name="Ellipse 2234">
              <a:extLst>
                <a:ext uri="{FF2B5EF4-FFF2-40B4-BE49-F238E27FC236}">
                  <a16:creationId xmlns:a16="http://schemas.microsoft.com/office/drawing/2014/main" id="{E85EE9AB-671E-63FB-BC1A-E219C5D2FDB7}"/>
                </a:ext>
              </a:extLst>
            </p:cNvPr>
            <p:cNvSpPr/>
            <p:nvPr/>
          </p:nvSpPr>
          <p:spPr>
            <a:xfrm>
              <a:off x="-51539838" y="-73093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6" name="Ellipse 2235">
              <a:extLst>
                <a:ext uri="{FF2B5EF4-FFF2-40B4-BE49-F238E27FC236}">
                  <a16:creationId xmlns:a16="http://schemas.microsoft.com/office/drawing/2014/main" id="{ED4888F2-96B5-FB7A-0DA1-B960169A77C6}"/>
                </a:ext>
              </a:extLst>
            </p:cNvPr>
            <p:cNvSpPr/>
            <p:nvPr/>
          </p:nvSpPr>
          <p:spPr>
            <a:xfrm>
              <a:off x="-51471282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7" name="Ellipse 2236">
              <a:extLst>
                <a:ext uri="{FF2B5EF4-FFF2-40B4-BE49-F238E27FC236}">
                  <a16:creationId xmlns:a16="http://schemas.microsoft.com/office/drawing/2014/main" id="{C9219273-2B13-35D1-9114-949D74BF1210}"/>
                </a:ext>
              </a:extLst>
            </p:cNvPr>
            <p:cNvSpPr/>
            <p:nvPr/>
          </p:nvSpPr>
          <p:spPr>
            <a:xfrm>
              <a:off x="-49298284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8" name="Ellipse 2237">
              <a:extLst>
                <a:ext uri="{FF2B5EF4-FFF2-40B4-BE49-F238E27FC236}">
                  <a16:creationId xmlns:a16="http://schemas.microsoft.com/office/drawing/2014/main" id="{5C8C11D3-0442-FFC6-25DC-8E5C17AE3807}"/>
                </a:ext>
              </a:extLst>
            </p:cNvPr>
            <p:cNvSpPr/>
            <p:nvPr/>
          </p:nvSpPr>
          <p:spPr>
            <a:xfrm>
              <a:off x="-51332801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9" name="Ellipse 2238">
              <a:extLst>
                <a:ext uri="{FF2B5EF4-FFF2-40B4-BE49-F238E27FC236}">
                  <a16:creationId xmlns:a16="http://schemas.microsoft.com/office/drawing/2014/main" id="{7EC1A72A-8B08-4018-2277-6E032AC2ADB7}"/>
                </a:ext>
              </a:extLst>
            </p:cNvPr>
            <p:cNvSpPr/>
            <p:nvPr/>
          </p:nvSpPr>
          <p:spPr>
            <a:xfrm>
              <a:off x="-49367162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0" name="Ellipse 2239">
              <a:extLst>
                <a:ext uri="{FF2B5EF4-FFF2-40B4-BE49-F238E27FC236}">
                  <a16:creationId xmlns:a16="http://schemas.microsoft.com/office/drawing/2014/main" id="{579D3F53-6107-932C-5C53-D0DCB97B305A}"/>
                </a:ext>
              </a:extLst>
            </p:cNvPr>
            <p:cNvSpPr/>
            <p:nvPr/>
          </p:nvSpPr>
          <p:spPr>
            <a:xfrm>
              <a:off x="-51194965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1" name="Ellipse 2240">
              <a:extLst>
                <a:ext uri="{FF2B5EF4-FFF2-40B4-BE49-F238E27FC236}">
                  <a16:creationId xmlns:a16="http://schemas.microsoft.com/office/drawing/2014/main" id="{6B3C2E60-1221-D328-1CC5-DDE64E8DF767}"/>
                </a:ext>
              </a:extLst>
            </p:cNvPr>
            <p:cNvSpPr/>
            <p:nvPr/>
          </p:nvSpPr>
          <p:spPr>
            <a:xfrm>
              <a:off x="-51125845" y="-730931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2" name="Ellipse 2241">
              <a:extLst>
                <a:ext uri="{FF2B5EF4-FFF2-40B4-BE49-F238E27FC236}">
                  <a16:creationId xmlns:a16="http://schemas.microsoft.com/office/drawing/2014/main" id="{767DEBDF-3097-4D18-7E82-0516AC91C758}"/>
                </a:ext>
              </a:extLst>
            </p:cNvPr>
            <p:cNvSpPr/>
            <p:nvPr/>
          </p:nvSpPr>
          <p:spPr>
            <a:xfrm>
              <a:off x="-51057290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3" name="Ellipse 2242">
              <a:extLst>
                <a:ext uri="{FF2B5EF4-FFF2-40B4-BE49-F238E27FC236}">
                  <a16:creationId xmlns:a16="http://schemas.microsoft.com/office/drawing/2014/main" id="{F956B23A-8D1D-5F70-D7F5-29E97DED7C90}"/>
                </a:ext>
              </a:extLst>
            </p:cNvPr>
            <p:cNvSpPr/>
            <p:nvPr/>
          </p:nvSpPr>
          <p:spPr>
            <a:xfrm>
              <a:off x="-49573232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4" name="Ellipse 2243">
              <a:extLst>
                <a:ext uri="{FF2B5EF4-FFF2-40B4-BE49-F238E27FC236}">
                  <a16:creationId xmlns:a16="http://schemas.microsoft.com/office/drawing/2014/main" id="{8BB3C7D8-C93A-12F6-676B-545C00AD00C6}"/>
                </a:ext>
              </a:extLst>
            </p:cNvPr>
            <p:cNvSpPr/>
            <p:nvPr/>
          </p:nvSpPr>
          <p:spPr>
            <a:xfrm>
              <a:off x="-50918809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5" name="Ellipse 2244">
              <a:extLst>
                <a:ext uri="{FF2B5EF4-FFF2-40B4-BE49-F238E27FC236}">
                  <a16:creationId xmlns:a16="http://schemas.microsoft.com/office/drawing/2014/main" id="{11B8AACD-C3EB-DD17-7CB5-943090F24C71}"/>
                </a:ext>
              </a:extLst>
            </p:cNvPr>
            <p:cNvSpPr/>
            <p:nvPr/>
          </p:nvSpPr>
          <p:spPr>
            <a:xfrm>
              <a:off x="-51643437" y="-85637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6" name="Ellipse 2245">
              <a:extLst>
                <a:ext uri="{FF2B5EF4-FFF2-40B4-BE49-F238E27FC236}">
                  <a16:creationId xmlns:a16="http://schemas.microsoft.com/office/drawing/2014/main" id="{240821EF-5341-8F98-45C6-BD51386BBA54}"/>
                </a:ext>
              </a:extLst>
            </p:cNvPr>
            <p:cNvSpPr/>
            <p:nvPr/>
          </p:nvSpPr>
          <p:spPr>
            <a:xfrm>
              <a:off x="-50780972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7" name="Ellipse 2246">
              <a:extLst>
                <a:ext uri="{FF2B5EF4-FFF2-40B4-BE49-F238E27FC236}">
                  <a16:creationId xmlns:a16="http://schemas.microsoft.com/office/drawing/2014/main" id="{A98AF864-F8F0-B278-5A29-35A4E963E8BC}"/>
                </a:ext>
              </a:extLst>
            </p:cNvPr>
            <p:cNvSpPr/>
            <p:nvPr/>
          </p:nvSpPr>
          <p:spPr>
            <a:xfrm>
              <a:off x="-49712277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8" name="Ellipse 2247">
              <a:extLst>
                <a:ext uri="{FF2B5EF4-FFF2-40B4-BE49-F238E27FC236}">
                  <a16:creationId xmlns:a16="http://schemas.microsoft.com/office/drawing/2014/main" id="{804C4E37-3F8D-9D20-DFB2-C1C8BCB84B6D}"/>
                </a:ext>
              </a:extLst>
            </p:cNvPr>
            <p:cNvSpPr/>
            <p:nvPr/>
          </p:nvSpPr>
          <p:spPr>
            <a:xfrm>
              <a:off x="-50643297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9" name="Ellipse 2248">
              <a:extLst>
                <a:ext uri="{FF2B5EF4-FFF2-40B4-BE49-F238E27FC236}">
                  <a16:creationId xmlns:a16="http://schemas.microsoft.com/office/drawing/2014/main" id="{C1458CEF-44C5-0E3B-B5DF-218A478A3945}"/>
                </a:ext>
              </a:extLst>
            </p:cNvPr>
            <p:cNvSpPr/>
            <p:nvPr/>
          </p:nvSpPr>
          <p:spPr>
            <a:xfrm>
              <a:off x="-49781155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0" name="Ellipse 2249">
              <a:extLst>
                <a:ext uri="{FF2B5EF4-FFF2-40B4-BE49-F238E27FC236}">
                  <a16:creationId xmlns:a16="http://schemas.microsoft.com/office/drawing/2014/main" id="{36B52E17-69C8-FBE8-E573-6337C2FD22EA}"/>
                </a:ext>
              </a:extLst>
            </p:cNvPr>
            <p:cNvSpPr/>
            <p:nvPr/>
          </p:nvSpPr>
          <p:spPr>
            <a:xfrm>
              <a:off x="-50504816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1" name="Ellipse 2250">
              <a:extLst>
                <a:ext uri="{FF2B5EF4-FFF2-40B4-BE49-F238E27FC236}">
                  <a16:creationId xmlns:a16="http://schemas.microsoft.com/office/drawing/2014/main" id="{04F8E398-D495-1520-E200-6B1774B80AEF}"/>
                </a:ext>
              </a:extLst>
            </p:cNvPr>
            <p:cNvSpPr/>
            <p:nvPr/>
          </p:nvSpPr>
          <p:spPr>
            <a:xfrm>
              <a:off x="-49987225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2" name="Ellipse 2251">
              <a:extLst>
                <a:ext uri="{FF2B5EF4-FFF2-40B4-BE49-F238E27FC236}">
                  <a16:creationId xmlns:a16="http://schemas.microsoft.com/office/drawing/2014/main" id="{C26ED1EB-9D43-F675-E25C-2ED1E8DE0603}"/>
                </a:ext>
              </a:extLst>
            </p:cNvPr>
            <p:cNvSpPr/>
            <p:nvPr/>
          </p:nvSpPr>
          <p:spPr>
            <a:xfrm>
              <a:off x="-50366980" y="-730971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3" name="Ellipse 2252">
              <a:extLst>
                <a:ext uri="{FF2B5EF4-FFF2-40B4-BE49-F238E27FC236}">
                  <a16:creationId xmlns:a16="http://schemas.microsoft.com/office/drawing/2014/main" id="{BDB975F9-FEE5-C0BF-3862-4ACC8094AF49}"/>
                </a:ext>
              </a:extLst>
            </p:cNvPr>
            <p:cNvSpPr/>
            <p:nvPr/>
          </p:nvSpPr>
          <p:spPr>
            <a:xfrm>
              <a:off x="-50126269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4" name="Ellipse 2253">
              <a:extLst>
                <a:ext uri="{FF2B5EF4-FFF2-40B4-BE49-F238E27FC236}">
                  <a16:creationId xmlns:a16="http://schemas.microsoft.com/office/drawing/2014/main" id="{F97A4CC7-FB80-5808-4EA3-78E04BEF4D2D}"/>
                </a:ext>
              </a:extLst>
            </p:cNvPr>
            <p:cNvSpPr/>
            <p:nvPr/>
          </p:nvSpPr>
          <p:spPr>
            <a:xfrm>
              <a:off x="-50229304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5" name="Ellipse 2254">
              <a:extLst>
                <a:ext uri="{FF2B5EF4-FFF2-40B4-BE49-F238E27FC236}">
                  <a16:creationId xmlns:a16="http://schemas.microsoft.com/office/drawing/2014/main" id="{4E404B22-F119-FB8E-5861-CD5CB41397BB}"/>
                </a:ext>
              </a:extLst>
            </p:cNvPr>
            <p:cNvSpPr/>
            <p:nvPr/>
          </p:nvSpPr>
          <p:spPr>
            <a:xfrm>
              <a:off x="-50195147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6" name="Ellipse 2255">
              <a:extLst>
                <a:ext uri="{FF2B5EF4-FFF2-40B4-BE49-F238E27FC236}">
                  <a16:creationId xmlns:a16="http://schemas.microsoft.com/office/drawing/2014/main" id="{183745EB-92DD-5375-7819-8C7F89C00C34}"/>
                </a:ext>
              </a:extLst>
            </p:cNvPr>
            <p:cNvSpPr/>
            <p:nvPr/>
          </p:nvSpPr>
          <p:spPr>
            <a:xfrm>
              <a:off x="-50090823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7" name="Ellipse 2256">
              <a:extLst>
                <a:ext uri="{FF2B5EF4-FFF2-40B4-BE49-F238E27FC236}">
                  <a16:creationId xmlns:a16="http://schemas.microsoft.com/office/drawing/2014/main" id="{36D42E0D-98CB-45F6-AFFC-B885FE97D3B7}"/>
                </a:ext>
              </a:extLst>
            </p:cNvPr>
            <p:cNvSpPr/>
            <p:nvPr/>
          </p:nvSpPr>
          <p:spPr>
            <a:xfrm>
              <a:off x="-51229444" y="-85637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8" name="Ellipse 2257">
              <a:extLst>
                <a:ext uri="{FF2B5EF4-FFF2-40B4-BE49-F238E27FC236}">
                  <a16:creationId xmlns:a16="http://schemas.microsoft.com/office/drawing/2014/main" id="{F8B32B03-3FDD-1058-6241-25B88DDB9C60}"/>
                </a:ext>
              </a:extLst>
            </p:cNvPr>
            <p:cNvSpPr/>
            <p:nvPr/>
          </p:nvSpPr>
          <p:spPr>
            <a:xfrm>
              <a:off x="-50401217" y="-701035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9" name="Ellipse 2258">
              <a:extLst>
                <a:ext uri="{FF2B5EF4-FFF2-40B4-BE49-F238E27FC236}">
                  <a16:creationId xmlns:a16="http://schemas.microsoft.com/office/drawing/2014/main" id="{DF12B4D4-835D-BB6E-4074-B36ADE6D6B40}"/>
                </a:ext>
              </a:extLst>
            </p:cNvPr>
            <p:cNvSpPr/>
            <p:nvPr/>
          </p:nvSpPr>
          <p:spPr>
            <a:xfrm>
              <a:off x="-49884270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0" name="Ellipse 2259">
              <a:extLst>
                <a:ext uri="{FF2B5EF4-FFF2-40B4-BE49-F238E27FC236}">
                  <a16:creationId xmlns:a16="http://schemas.microsoft.com/office/drawing/2014/main" id="{6DA54AE2-A2C6-170B-C517-649C423ABADB}"/>
                </a:ext>
              </a:extLst>
            </p:cNvPr>
            <p:cNvSpPr/>
            <p:nvPr/>
          </p:nvSpPr>
          <p:spPr>
            <a:xfrm>
              <a:off x="-49815312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1" name="Ellipse 2260">
              <a:extLst>
                <a:ext uri="{FF2B5EF4-FFF2-40B4-BE49-F238E27FC236}">
                  <a16:creationId xmlns:a16="http://schemas.microsoft.com/office/drawing/2014/main" id="{1C11AAEC-70B0-9414-03FA-416083F2EF01}"/>
                </a:ext>
              </a:extLst>
            </p:cNvPr>
            <p:cNvSpPr/>
            <p:nvPr/>
          </p:nvSpPr>
          <p:spPr>
            <a:xfrm>
              <a:off x="-50609140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2" name="Ellipse 2261">
              <a:extLst>
                <a:ext uri="{FF2B5EF4-FFF2-40B4-BE49-F238E27FC236}">
                  <a16:creationId xmlns:a16="http://schemas.microsoft.com/office/drawing/2014/main" id="{FDADE8C6-B9E2-1185-8BF3-4FC6E421296E}"/>
                </a:ext>
              </a:extLst>
            </p:cNvPr>
            <p:cNvSpPr/>
            <p:nvPr/>
          </p:nvSpPr>
          <p:spPr>
            <a:xfrm>
              <a:off x="-49676831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3" name="Ellipse 2262">
              <a:extLst>
                <a:ext uri="{FF2B5EF4-FFF2-40B4-BE49-F238E27FC236}">
                  <a16:creationId xmlns:a16="http://schemas.microsoft.com/office/drawing/2014/main" id="{9EF09960-2E7B-09D8-08B6-FDD6E21A348B}"/>
                </a:ext>
              </a:extLst>
            </p:cNvPr>
            <p:cNvSpPr/>
            <p:nvPr/>
          </p:nvSpPr>
          <p:spPr>
            <a:xfrm>
              <a:off x="-50815452" y="-85637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4" name="Ellipse 2263">
              <a:extLst>
                <a:ext uri="{FF2B5EF4-FFF2-40B4-BE49-F238E27FC236}">
                  <a16:creationId xmlns:a16="http://schemas.microsoft.com/office/drawing/2014/main" id="{F193DA41-BECD-9D34-CF36-FCFF64B806EB}"/>
                </a:ext>
              </a:extLst>
            </p:cNvPr>
            <p:cNvSpPr/>
            <p:nvPr/>
          </p:nvSpPr>
          <p:spPr>
            <a:xfrm>
              <a:off x="-51023133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5" name="Ellipse 2264">
              <a:extLst>
                <a:ext uri="{FF2B5EF4-FFF2-40B4-BE49-F238E27FC236}">
                  <a16:creationId xmlns:a16="http://schemas.microsoft.com/office/drawing/2014/main" id="{182A60B2-7B28-31A9-FD8A-C756EAFEEC21}"/>
                </a:ext>
              </a:extLst>
            </p:cNvPr>
            <p:cNvSpPr/>
            <p:nvPr/>
          </p:nvSpPr>
          <p:spPr>
            <a:xfrm>
              <a:off x="-49470278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6" name="Ellipse 2265">
              <a:extLst>
                <a:ext uri="{FF2B5EF4-FFF2-40B4-BE49-F238E27FC236}">
                  <a16:creationId xmlns:a16="http://schemas.microsoft.com/office/drawing/2014/main" id="{BBB11C93-4284-432B-0AAB-F87E690AF8DC}"/>
                </a:ext>
              </a:extLst>
            </p:cNvPr>
            <p:cNvSpPr/>
            <p:nvPr/>
          </p:nvSpPr>
          <p:spPr>
            <a:xfrm>
              <a:off x="-49401319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7" name="Ellipse 2266">
              <a:extLst>
                <a:ext uri="{FF2B5EF4-FFF2-40B4-BE49-F238E27FC236}">
                  <a16:creationId xmlns:a16="http://schemas.microsoft.com/office/drawing/2014/main" id="{E501F116-2545-3A1D-3236-1A6076A5A35D}"/>
                </a:ext>
              </a:extLst>
            </p:cNvPr>
            <p:cNvSpPr/>
            <p:nvPr/>
          </p:nvSpPr>
          <p:spPr>
            <a:xfrm>
              <a:off x="-50401459" y="-85637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" name="Ellipse 2267">
              <a:extLst>
                <a:ext uri="{FF2B5EF4-FFF2-40B4-BE49-F238E27FC236}">
                  <a16:creationId xmlns:a16="http://schemas.microsoft.com/office/drawing/2014/main" id="{0A4FC71A-FA0B-5C8A-4213-30E2AB62B428}"/>
                </a:ext>
              </a:extLst>
            </p:cNvPr>
            <p:cNvSpPr/>
            <p:nvPr/>
          </p:nvSpPr>
          <p:spPr>
            <a:xfrm>
              <a:off x="-51437125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" name="Ellipse 2268">
              <a:extLst>
                <a:ext uri="{FF2B5EF4-FFF2-40B4-BE49-F238E27FC236}">
                  <a16:creationId xmlns:a16="http://schemas.microsoft.com/office/drawing/2014/main" id="{D2BE2454-216F-667A-14F7-6058C7FED9BD}"/>
                </a:ext>
              </a:extLst>
            </p:cNvPr>
            <p:cNvSpPr/>
            <p:nvPr/>
          </p:nvSpPr>
          <p:spPr>
            <a:xfrm>
              <a:off x="-49987466" y="-8563712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0" name="Ellipse 2269">
              <a:extLst>
                <a:ext uri="{FF2B5EF4-FFF2-40B4-BE49-F238E27FC236}">
                  <a16:creationId xmlns:a16="http://schemas.microsoft.com/office/drawing/2014/main" id="{37E8CE94-0F2E-E29E-8AC6-E18CBA6C85C2}"/>
                </a:ext>
              </a:extLst>
            </p:cNvPr>
            <p:cNvSpPr/>
            <p:nvPr/>
          </p:nvSpPr>
          <p:spPr>
            <a:xfrm>
              <a:off x="-51851118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1" name="Ellipse 2270">
              <a:extLst>
                <a:ext uri="{FF2B5EF4-FFF2-40B4-BE49-F238E27FC236}">
                  <a16:creationId xmlns:a16="http://schemas.microsoft.com/office/drawing/2014/main" id="{99519F4B-C293-E7A2-187D-DFB95D9FFAB3}"/>
                </a:ext>
              </a:extLst>
            </p:cNvPr>
            <p:cNvSpPr/>
            <p:nvPr/>
          </p:nvSpPr>
          <p:spPr>
            <a:xfrm>
              <a:off x="-49056285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2" name="Ellipse 2271">
              <a:extLst>
                <a:ext uri="{FF2B5EF4-FFF2-40B4-BE49-F238E27FC236}">
                  <a16:creationId xmlns:a16="http://schemas.microsoft.com/office/drawing/2014/main" id="{39F55384-2956-3DE2-C042-728876460719}"/>
                </a:ext>
              </a:extLst>
            </p:cNvPr>
            <p:cNvSpPr/>
            <p:nvPr/>
          </p:nvSpPr>
          <p:spPr>
            <a:xfrm>
              <a:off x="-48987326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3" name="Ellipse 2272">
              <a:extLst>
                <a:ext uri="{FF2B5EF4-FFF2-40B4-BE49-F238E27FC236}">
                  <a16:creationId xmlns:a16="http://schemas.microsoft.com/office/drawing/2014/main" id="{1D07CEEE-0D0E-55F3-B037-838544B9A422}"/>
                </a:ext>
              </a:extLst>
            </p:cNvPr>
            <p:cNvSpPr/>
            <p:nvPr/>
          </p:nvSpPr>
          <p:spPr>
            <a:xfrm>
              <a:off x="-49642674" y="-85636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4" name="Ellipse 2273">
              <a:extLst>
                <a:ext uri="{FF2B5EF4-FFF2-40B4-BE49-F238E27FC236}">
                  <a16:creationId xmlns:a16="http://schemas.microsoft.com/office/drawing/2014/main" id="{E79F4A96-26A3-D35B-7D21-AE5DE11B10BE}"/>
                </a:ext>
              </a:extLst>
            </p:cNvPr>
            <p:cNvSpPr/>
            <p:nvPr/>
          </p:nvSpPr>
          <p:spPr>
            <a:xfrm>
              <a:off x="-52056624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5" name="Ellipse 2274">
              <a:extLst>
                <a:ext uri="{FF2B5EF4-FFF2-40B4-BE49-F238E27FC236}">
                  <a16:creationId xmlns:a16="http://schemas.microsoft.com/office/drawing/2014/main" id="{16C4052F-1D74-87FE-4B0E-09A4F44C0128}"/>
                </a:ext>
              </a:extLst>
            </p:cNvPr>
            <p:cNvSpPr/>
            <p:nvPr/>
          </p:nvSpPr>
          <p:spPr>
            <a:xfrm>
              <a:off x="-49228681" y="-85636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6" name="Ellipse 2275">
              <a:extLst>
                <a:ext uri="{FF2B5EF4-FFF2-40B4-BE49-F238E27FC236}">
                  <a16:creationId xmlns:a16="http://schemas.microsoft.com/office/drawing/2014/main" id="{950DD47D-B070-9818-EB7A-27D25FC1CFCF}"/>
                </a:ext>
              </a:extLst>
            </p:cNvPr>
            <p:cNvSpPr/>
            <p:nvPr/>
          </p:nvSpPr>
          <p:spPr>
            <a:xfrm>
              <a:off x="-52884609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7" name="Ellipse 2276">
              <a:extLst>
                <a:ext uri="{FF2B5EF4-FFF2-40B4-BE49-F238E27FC236}">
                  <a16:creationId xmlns:a16="http://schemas.microsoft.com/office/drawing/2014/main" id="{F843A580-9D60-B4EA-4FDF-9E5D4CB992B2}"/>
                </a:ext>
              </a:extLst>
            </p:cNvPr>
            <p:cNvSpPr/>
            <p:nvPr/>
          </p:nvSpPr>
          <p:spPr>
            <a:xfrm>
              <a:off x="-48642292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8" name="Ellipse 2277">
              <a:extLst>
                <a:ext uri="{FF2B5EF4-FFF2-40B4-BE49-F238E27FC236}">
                  <a16:creationId xmlns:a16="http://schemas.microsoft.com/office/drawing/2014/main" id="{CBF146EC-72FE-646B-55BE-D9C73048D887}"/>
                </a:ext>
              </a:extLst>
            </p:cNvPr>
            <p:cNvSpPr/>
            <p:nvPr/>
          </p:nvSpPr>
          <p:spPr>
            <a:xfrm>
              <a:off x="-48573334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9" name="Ellipse 2278">
              <a:extLst>
                <a:ext uri="{FF2B5EF4-FFF2-40B4-BE49-F238E27FC236}">
                  <a16:creationId xmlns:a16="http://schemas.microsoft.com/office/drawing/2014/main" id="{866B7914-90BA-203F-42A0-38DEA0FF93CD}"/>
                </a:ext>
              </a:extLst>
            </p:cNvPr>
            <p:cNvSpPr/>
            <p:nvPr/>
          </p:nvSpPr>
          <p:spPr>
            <a:xfrm>
              <a:off x="-48814689" y="-85636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0" name="Ellipse 2279">
              <a:extLst>
                <a:ext uri="{FF2B5EF4-FFF2-40B4-BE49-F238E27FC236}">
                  <a16:creationId xmlns:a16="http://schemas.microsoft.com/office/drawing/2014/main" id="{752C552E-8574-8752-F599-42EDED9334A5}"/>
                </a:ext>
              </a:extLst>
            </p:cNvPr>
            <p:cNvSpPr/>
            <p:nvPr/>
          </p:nvSpPr>
          <p:spPr>
            <a:xfrm>
              <a:off x="-53298602" y="-701027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1" name="Ellipse 2280">
              <a:extLst>
                <a:ext uri="{FF2B5EF4-FFF2-40B4-BE49-F238E27FC236}">
                  <a16:creationId xmlns:a16="http://schemas.microsoft.com/office/drawing/2014/main" id="{47BA087E-B02A-64B9-EEF9-343A01C2AA15}"/>
                </a:ext>
              </a:extLst>
            </p:cNvPr>
            <p:cNvSpPr/>
            <p:nvPr/>
          </p:nvSpPr>
          <p:spPr>
            <a:xfrm>
              <a:off x="-48400696" y="-85636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2" name="Ellipse 2281">
              <a:extLst>
                <a:ext uri="{FF2B5EF4-FFF2-40B4-BE49-F238E27FC236}">
                  <a16:creationId xmlns:a16="http://schemas.microsoft.com/office/drawing/2014/main" id="{531E9C3D-4D1A-DE45-5D22-D97EB6067F78}"/>
                </a:ext>
              </a:extLst>
            </p:cNvPr>
            <p:cNvSpPr/>
            <p:nvPr/>
          </p:nvSpPr>
          <p:spPr>
            <a:xfrm>
              <a:off x="-48366539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3" name="Ellipse 2282">
              <a:extLst>
                <a:ext uri="{FF2B5EF4-FFF2-40B4-BE49-F238E27FC236}">
                  <a16:creationId xmlns:a16="http://schemas.microsoft.com/office/drawing/2014/main" id="{DC12D67A-AF61-D0BD-783E-585AC1F9C072}"/>
                </a:ext>
              </a:extLst>
            </p:cNvPr>
            <p:cNvSpPr/>
            <p:nvPr/>
          </p:nvSpPr>
          <p:spPr>
            <a:xfrm>
              <a:off x="-48228300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4" name="Ellipse 2283">
              <a:extLst>
                <a:ext uri="{FF2B5EF4-FFF2-40B4-BE49-F238E27FC236}">
                  <a16:creationId xmlns:a16="http://schemas.microsoft.com/office/drawing/2014/main" id="{496EC6F0-C066-1988-6801-40C876160088}"/>
                </a:ext>
              </a:extLst>
            </p:cNvPr>
            <p:cNvSpPr/>
            <p:nvPr/>
          </p:nvSpPr>
          <p:spPr>
            <a:xfrm>
              <a:off x="-48159341" y="-7309639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5" name="Ellipse 2284">
              <a:extLst>
                <a:ext uri="{FF2B5EF4-FFF2-40B4-BE49-F238E27FC236}">
                  <a16:creationId xmlns:a16="http://schemas.microsoft.com/office/drawing/2014/main" id="{DF3CA70D-8C58-BAB5-9804-25810F5E6E39}"/>
                </a:ext>
              </a:extLst>
            </p:cNvPr>
            <p:cNvSpPr/>
            <p:nvPr/>
          </p:nvSpPr>
          <p:spPr>
            <a:xfrm>
              <a:off x="-47538554" y="-730883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6" name="Ellipse 2285">
              <a:extLst>
                <a:ext uri="{FF2B5EF4-FFF2-40B4-BE49-F238E27FC236}">
                  <a16:creationId xmlns:a16="http://schemas.microsoft.com/office/drawing/2014/main" id="{F6417D58-C30A-0DE7-FBB1-55F5570DCEE0}"/>
                </a:ext>
              </a:extLst>
            </p:cNvPr>
            <p:cNvSpPr/>
            <p:nvPr/>
          </p:nvSpPr>
          <p:spPr>
            <a:xfrm>
              <a:off x="-48780531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7" name="Ellipse 2286">
              <a:extLst>
                <a:ext uri="{FF2B5EF4-FFF2-40B4-BE49-F238E27FC236}">
                  <a16:creationId xmlns:a16="http://schemas.microsoft.com/office/drawing/2014/main" id="{97FD8A51-1E48-33B5-77CC-D10519DC1BB8}"/>
                </a:ext>
              </a:extLst>
            </p:cNvPr>
            <p:cNvSpPr/>
            <p:nvPr/>
          </p:nvSpPr>
          <p:spPr>
            <a:xfrm>
              <a:off x="-48848846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8" name="Ellipse 2287">
              <a:extLst>
                <a:ext uri="{FF2B5EF4-FFF2-40B4-BE49-F238E27FC236}">
                  <a16:creationId xmlns:a16="http://schemas.microsoft.com/office/drawing/2014/main" id="{BDD1059A-A051-CA22-4DCB-95F64A711552}"/>
                </a:ext>
              </a:extLst>
            </p:cNvPr>
            <p:cNvSpPr/>
            <p:nvPr/>
          </p:nvSpPr>
          <p:spPr>
            <a:xfrm>
              <a:off x="-49262838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9" name="Ellipse 2288">
              <a:extLst>
                <a:ext uri="{FF2B5EF4-FFF2-40B4-BE49-F238E27FC236}">
                  <a16:creationId xmlns:a16="http://schemas.microsoft.com/office/drawing/2014/main" id="{5619D7F4-32B0-9098-3F17-ABE895E7BAAA}"/>
                </a:ext>
              </a:extLst>
            </p:cNvPr>
            <p:cNvSpPr/>
            <p:nvPr/>
          </p:nvSpPr>
          <p:spPr>
            <a:xfrm>
              <a:off x="-49676831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0" name="Ellipse 2289">
              <a:extLst>
                <a:ext uri="{FF2B5EF4-FFF2-40B4-BE49-F238E27FC236}">
                  <a16:creationId xmlns:a16="http://schemas.microsoft.com/office/drawing/2014/main" id="{48F8A9A2-7B6D-DC1E-1C69-B2BC5B500640}"/>
                </a:ext>
              </a:extLst>
            </p:cNvPr>
            <p:cNvSpPr/>
            <p:nvPr/>
          </p:nvSpPr>
          <p:spPr>
            <a:xfrm>
              <a:off x="-50090823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1" name="Ellipse 2290">
              <a:extLst>
                <a:ext uri="{FF2B5EF4-FFF2-40B4-BE49-F238E27FC236}">
                  <a16:creationId xmlns:a16="http://schemas.microsoft.com/office/drawing/2014/main" id="{48805169-F2A9-B427-4830-64764C271E02}"/>
                </a:ext>
              </a:extLst>
            </p:cNvPr>
            <p:cNvSpPr/>
            <p:nvPr/>
          </p:nvSpPr>
          <p:spPr>
            <a:xfrm>
              <a:off x="-50504816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2" name="Ellipse 2291">
              <a:extLst>
                <a:ext uri="{FF2B5EF4-FFF2-40B4-BE49-F238E27FC236}">
                  <a16:creationId xmlns:a16="http://schemas.microsoft.com/office/drawing/2014/main" id="{E090E00C-D8E2-CE3F-0629-3A6C212C3E15}"/>
                </a:ext>
              </a:extLst>
            </p:cNvPr>
            <p:cNvSpPr/>
            <p:nvPr/>
          </p:nvSpPr>
          <p:spPr>
            <a:xfrm>
              <a:off x="-50918809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3" name="Ellipse 2292">
              <a:extLst>
                <a:ext uri="{FF2B5EF4-FFF2-40B4-BE49-F238E27FC236}">
                  <a16:creationId xmlns:a16="http://schemas.microsoft.com/office/drawing/2014/main" id="{616A0030-F4E6-3515-1AF9-F67A2BB0833B}"/>
                </a:ext>
              </a:extLst>
            </p:cNvPr>
            <p:cNvSpPr/>
            <p:nvPr/>
          </p:nvSpPr>
          <p:spPr>
            <a:xfrm>
              <a:off x="-51332801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4" name="Ellipse 2293">
              <a:extLst>
                <a:ext uri="{FF2B5EF4-FFF2-40B4-BE49-F238E27FC236}">
                  <a16:creationId xmlns:a16="http://schemas.microsoft.com/office/drawing/2014/main" id="{2467A1E3-6606-9842-1C63-0AE931D6E709}"/>
                </a:ext>
              </a:extLst>
            </p:cNvPr>
            <p:cNvSpPr/>
            <p:nvPr/>
          </p:nvSpPr>
          <p:spPr>
            <a:xfrm>
              <a:off x="-50884410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5" name="Ellipse 2294">
              <a:extLst>
                <a:ext uri="{FF2B5EF4-FFF2-40B4-BE49-F238E27FC236}">
                  <a16:creationId xmlns:a16="http://schemas.microsoft.com/office/drawing/2014/main" id="{931ED9F3-C8CF-51F4-A6C3-F7C6D1E77303}"/>
                </a:ext>
              </a:extLst>
            </p:cNvPr>
            <p:cNvSpPr/>
            <p:nvPr/>
          </p:nvSpPr>
          <p:spPr>
            <a:xfrm>
              <a:off x="-51746794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6" name="Ellipse 2295">
              <a:extLst>
                <a:ext uri="{FF2B5EF4-FFF2-40B4-BE49-F238E27FC236}">
                  <a16:creationId xmlns:a16="http://schemas.microsoft.com/office/drawing/2014/main" id="{6747CC71-6A1C-C9A4-7BF2-605DF51A376F}"/>
                </a:ext>
              </a:extLst>
            </p:cNvPr>
            <p:cNvSpPr/>
            <p:nvPr/>
          </p:nvSpPr>
          <p:spPr>
            <a:xfrm>
              <a:off x="-52160787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7" name="Ellipse 2296">
              <a:extLst>
                <a:ext uri="{FF2B5EF4-FFF2-40B4-BE49-F238E27FC236}">
                  <a16:creationId xmlns:a16="http://schemas.microsoft.com/office/drawing/2014/main" id="{A193C7F7-6A46-6FAA-2A8A-C5F5FD12B9E5}"/>
                </a:ext>
              </a:extLst>
            </p:cNvPr>
            <p:cNvSpPr/>
            <p:nvPr/>
          </p:nvSpPr>
          <p:spPr>
            <a:xfrm>
              <a:off x="-52988772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8" name="Ellipse 2297">
              <a:extLst>
                <a:ext uri="{FF2B5EF4-FFF2-40B4-BE49-F238E27FC236}">
                  <a16:creationId xmlns:a16="http://schemas.microsoft.com/office/drawing/2014/main" id="{6F3E80F4-58C5-98A9-F8D8-E6B20542690E}"/>
                </a:ext>
              </a:extLst>
            </p:cNvPr>
            <p:cNvSpPr/>
            <p:nvPr/>
          </p:nvSpPr>
          <p:spPr>
            <a:xfrm>
              <a:off x="-53402765" y="-706981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9" name="Ellipse 2298">
              <a:extLst>
                <a:ext uri="{FF2B5EF4-FFF2-40B4-BE49-F238E27FC236}">
                  <a16:creationId xmlns:a16="http://schemas.microsoft.com/office/drawing/2014/main" id="{C9E02C70-A011-BA2C-478A-A266CF9A2AD1}"/>
                </a:ext>
              </a:extLst>
            </p:cNvPr>
            <p:cNvSpPr/>
            <p:nvPr/>
          </p:nvSpPr>
          <p:spPr>
            <a:xfrm>
              <a:off x="-50953369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0" name="Ellipse 2299">
              <a:extLst>
                <a:ext uri="{FF2B5EF4-FFF2-40B4-BE49-F238E27FC236}">
                  <a16:creationId xmlns:a16="http://schemas.microsoft.com/office/drawing/2014/main" id="{1DA28669-4393-7CD0-731B-F8CCC96974FC}"/>
                </a:ext>
              </a:extLst>
            </p:cNvPr>
            <p:cNvSpPr/>
            <p:nvPr/>
          </p:nvSpPr>
          <p:spPr>
            <a:xfrm>
              <a:off x="-48159341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1" name="Ellipse 2300">
              <a:extLst>
                <a:ext uri="{FF2B5EF4-FFF2-40B4-BE49-F238E27FC236}">
                  <a16:creationId xmlns:a16="http://schemas.microsoft.com/office/drawing/2014/main" id="{4395745E-9318-C187-D31B-5FA38CFCF32A}"/>
                </a:ext>
              </a:extLst>
            </p:cNvPr>
            <p:cNvSpPr/>
            <p:nvPr/>
          </p:nvSpPr>
          <p:spPr>
            <a:xfrm>
              <a:off x="-48228219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2" name="Ellipse 2301">
              <a:extLst>
                <a:ext uri="{FF2B5EF4-FFF2-40B4-BE49-F238E27FC236}">
                  <a16:creationId xmlns:a16="http://schemas.microsoft.com/office/drawing/2014/main" id="{60660873-3270-EBE5-3AE1-D06FC5CAF1D2}"/>
                </a:ext>
              </a:extLst>
            </p:cNvPr>
            <p:cNvSpPr/>
            <p:nvPr/>
          </p:nvSpPr>
          <p:spPr>
            <a:xfrm>
              <a:off x="-48298064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3" name="Ellipse 2302">
              <a:extLst>
                <a:ext uri="{FF2B5EF4-FFF2-40B4-BE49-F238E27FC236}">
                  <a16:creationId xmlns:a16="http://schemas.microsoft.com/office/drawing/2014/main" id="{13198464-44CA-C554-42C7-DA718151D012}"/>
                </a:ext>
              </a:extLst>
            </p:cNvPr>
            <p:cNvSpPr/>
            <p:nvPr/>
          </p:nvSpPr>
          <p:spPr>
            <a:xfrm>
              <a:off x="-48573334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4" name="Ellipse 2303">
              <a:extLst>
                <a:ext uri="{FF2B5EF4-FFF2-40B4-BE49-F238E27FC236}">
                  <a16:creationId xmlns:a16="http://schemas.microsoft.com/office/drawing/2014/main" id="{0A0C398C-8D2B-F7DE-BF76-2C9542E809DF}"/>
                </a:ext>
              </a:extLst>
            </p:cNvPr>
            <p:cNvSpPr/>
            <p:nvPr/>
          </p:nvSpPr>
          <p:spPr>
            <a:xfrm>
              <a:off x="-48642212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5" name="Ellipse 2304">
              <a:extLst>
                <a:ext uri="{FF2B5EF4-FFF2-40B4-BE49-F238E27FC236}">
                  <a16:creationId xmlns:a16="http://schemas.microsoft.com/office/drawing/2014/main" id="{2BAFD7B4-C656-B542-91D6-0B040D519399}"/>
                </a:ext>
              </a:extLst>
            </p:cNvPr>
            <p:cNvSpPr/>
            <p:nvPr/>
          </p:nvSpPr>
          <p:spPr>
            <a:xfrm>
              <a:off x="-48712056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6" name="Ellipse 2305">
              <a:extLst>
                <a:ext uri="{FF2B5EF4-FFF2-40B4-BE49-F238E27FC236}">
                  <a16:creationId xmlns:a16="http://schemas.microsoft.com/office/drawing/2014/main" id="{F53F0952-8C81-E3B1-C8C1-3CED3C95DF76}"/>
                </a:ext>
              </a:extLst>
            </p:cNvPr>
            <p:cNvSpPr/>
            <p:nvPr/>
          </p:nvSpPr>
          <p:spPr>
            <a:xfrm>
              <a:off x="-48917482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7" name="Ellipse 2306">
              <a:extLst>
                <a:ext uri="{FF2B5EF4-FFF2-40B4-BE49-F238E27FC236}">
                  <a16:creationId xmlns:a16="http://schemas.microsoft.com/office/drawing/2014/main" id="{EC92041D-1A74-54AF-52EA-3FAE27BEFC81}"/>
                </a:ext>
              </a:extLst>
            </p:cNvPr>
            <p:cNvSpPr/>
            <p:nvPr/>
          </p:nvSpPr>
          <p:spPr>
            <a:xfrm>
              <a:off x="-48987326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8" name="Ellipse 2307">
              <a:extLst>
                <a:ext uri="{FF2B5EF4-FFF2-40B4-BE49-F238E27FC236}">
                  <a16:creationId xmlns:a16="http://schemas.microsoft.com/office/drawing/2014/main" id="{74776A91-9FF2-E4B3-D0D8-3D2EEA913A63}"/>
                </a:ext>
              </a:extLst>
            </p:cNvPr>
            <p:cNvSpPr/>
            <p:nvPr/>
          </p:nvSpPr>
          <p:spPr>
            <a:xfrm>
              <a:off x="-49056204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9" name="Ellipse 2308">
              <a:extLst>
                <a:ext uri="{FF2B5EF4-FFF2-40B4-BE49-F238E27FC236}">
                  <a16:creationId xmlns:a16="http://schemas.microsoft.com/office/drawing/2014/main" id="{85E279CC-7907-0DD1-24F4-A7768A238F51}"/>
                </a:ext>
              </a:extLst>
            </p:cNvPr>
            <p:cNvSpPr/>
            <p:nvPr/>
          </p:nvSpPr>
          <p:spPr>
            <a:xfrm>
              <a:off x="-49331474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0" name="Ellipse 2309">
              <a:extLst>
                <a:ext uri="{FF2B5EF4-FFF2-40B4-BE49-F238E27FC236}">
                  <a16:creationId xmlns:a16="http://schemas.microsoft.com/office/drawing/2014/main" id="{7C545097-B678-86AB-7CBD-AD0564A09283}"/>
                </a:ext>
              </a:extLst>
            </p:cNvPr>
            <p:cNvSpPr/>
            <p:nvPr/>
          </p:nvSpPr>
          <p:spPr>
            <a:xfrm>
              <a:off x="-49401319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1" name="Ellipse 2310">
              <a:extLst>
                <a:ext uri="{FF2B5EF4-FFF2-40B4-BE49-F238E27FC236}">
                  <a16:creationId xmlns:a16="http://schemas.microsoft.com/office/drawing/2014/main" id="{779885B6-C56A-2470-1F88-6E047494C3FC}"/>
                </a:ext>
              </a:extLst>
            </p:cNvPr>
            <p:cNvSpPr/>
            <p:nvPr/>
          </p:nvSpPr>
          <p:spPr>
            <a:xfrm>
              <a:off x="-49470197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2" name="Ellipse 2311">
              <a:extLst>
                <a:ext uri="{FF2B5EF4-FFF2-40B4-BE49-F238E27FC236}">
                  <a16:creationId xmlns:a16="http://schemas.microsoft.com/office/drawing/2014/main" id="{6CC00C88-7F5A-B412-EA98-E93F7390716D}"/>
                </a:ext>
              </a:extLst>
            </p:cNvPr>
            <p:cNvSpPr/>
            <p:nvPr/>
          </p:nvSpPr>
          <p:spPr>
            <a:xfrm>
              <a:off x="-51298403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3" name="Ellipse 2312">
              <a:extLst>
                <a:ext uri="{FF2B5EF4-FFF2-40B4-BE49-F238E27FC236}">
                  <a16:creationId xmlns:a16="http://schemas.microsoft.com/office/drawing/2014/main" id="{216C776B-34E2-86D0-C600-288111E9FCC4}"/>
                </a:ext>
              </a:extLst>
            </p:cNvPr>
            <p:cNvSpPr/>
            <p:nvPr/>
          </p:nvSpPr>
          <p:spPr>
            <a:xfrm>
              <a:off x="-49608356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4" name="Ellipse 2313">
              <a:extLst>
                <a:ext uri="{FF2B5EF4-FFF2-40B4-BE49-F238E27FC236}">
                  <a16:creationId xmlns:a16="http://schemas.microsoft.com/office/drawing/2014/main" id="{A49FD65D-2683-9501-523F-E8AB9BF22888}"/>
                </a:ext>
              </a:extLst>
            </p:cNvPr>
            <p:cNvSpPr/>
            <p:nvPr/>
          </p:nvSpPr>
          <p:spPr>
            <a:xfrm>
              <a:off x="-49745467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5" name="Ellipse 2314">
              <a:extLst>
                <a:ext uri="{FF2B5EF4-FFF2-40B4-BE49-F238E27FC236}">
                  <a16:creationId xmlns:a16="http://schemas.microsoft.com/office/drawing/2014/main" id="{CE6E8082-DD49-55FD-E100-D7CDC1192DC7}"/>
                </a:ext>
              </a:extLst>
            </p:cNvPr>
            <p:cNvSpPr/>
            <p:nvPr/>
          </p:nvSpPr>
          <p:spPr>
            <a:xfrm>
              <a:off x="-49815312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6" name="Ellipse 2315">
              <a:extLst>
                <a:ext uri="{FF2B5EF4-FFF2-40B4-BE49-F238E27FC236}">
                  <a16:creationId xmlns:a16="http://schemas.microsoft.com/office/drawing/2014/main" id="{022E087D-CBFC-8380-3B70-F13B5E7578CB}"/>
                </a:ext>
              </a:extLst>
            </p:cNvPr>
            <p:cNvSpPr/>
            <p:nvPr/>
          </p:nvSpPr>
          <p:spPr>
            <a:xfrm>
              <a:off x="-49884190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7" name="Ellipse 2316">
              <a:extLst>
                <a:ext uri="{FF2B5EF4-FFF2-40B4-BE49-F238E27FC236}">
                  <a16:creationId xmlns:a16="http://schemas.microsoft.com/office/drawing/2014/main" id="{13FA79F2-F299-1E46-09CA-2633FF1F8312}"/>
                </a:ext>
              </a:extLst>
            </p:cNvPr>
            <p:cNvSpPr/>
            <p:nvPr/>
          </p:nvSpPr>
          <p:spPr>
            <a:xfrm>
              <a:off x="-51367361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8" name="Ellipse 2317">
              <a:extLst>
                <a:ext uri="{FF2B5EF4-FFF2-40B4-BE49-F238E27FC236}">
                  <a16:creationId xmlns:a16="http://schemas.microsoft.com/office/drawing/2014/main" id="{C0A89A1A-3F74-AD94-6006-7D3866D7730F}"/>
                </a:ext>
              </a:extLst>
            </p:cNvPr>
            <p:cNvSpPr/>
            <p:nvPr/>
          </p:nvSpPr>
          <p:spPr>
            <a:xfrm>
              <a:off x="-50022348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9" name="Ellipse 2318">
              <a:extLst>
                <a:ext uri="{FF2B5EF4-FFF2-40B4-BE49-F238E27FC236}">
                  <a16:creationId xmlns:a16="http://schemas.microsoft.com/office/drawing/2014/main" id="{C69DBF73-1894-7905-C566-63D559FD034E}"/>
                </a:ext>
              </a:extLst>
            </p:cNvPr>
            <p:cNvSpPr/>
            <p:nvPr/>
          </p:nvSpPr>
          <p:spPr>
            <a:xfrm>
              <a:off x="-50159460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0" name="Ellipse 2319">
              <a:extLst>
                <a:ext uri="{FF2B5EF4-FFF2-40B4-BE49-F238E27FC236}">
                  <a16:creationId xmlns:a16="http://schemas.microsoft.com/office/drawing/2014/main" id="{ED3E58EB-52BA-3359-B29B-F497C56F373D}"/>
                </a:ext>
              </a:extLst>
            </p:cNvPr>
            <p:cNvSpPr/>
            <p:nvPr/>
          </p:nvSpPr>
          <p:spPr>
            <a:xfrm>
              <a:off x="-50229304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1" name="Ellipse 2320">
              <a:extLst>
                <a:ext uri="{FF2B5EF4-FFF2-40B4-BE49-F238E27FC236}">
                  <a16:creationId xmlns:a16="http://schemas.microsoft.com/office/drawing/2014/main" id="{A80E771C-35A3-8376-8E0D-28EB29F28C4F}"/>
                </a:ext>
              </a:extLst>
            </p:cNvPr>
            <p:cNvSpPr/>
            <p:nvPr/>
          </p:nvSpPr>
          <p:spPr>
            <a:xfrm>
              <a:off x="-47986703" y="-856363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2" name="Ellipse 2321">
              <a:extLst>
                <a:ext uri="{FF2B5EF4-FFF2-40B4-BE49-F238E27FC236}">
                  <a16:creationId xmlns:a16="http://schemas.microsoft.com/office/drawing/2014/main" id="{327DD916-B4C5-9D6E-85A1-B9638DAE2361}"/>
                </a:ext>
              </a:extLst>
            </p:cNvPr>
            <p:cNvSpPr/>
            <p:nvPr/>
          </p:nvSpPr>
          <p:spPr>
            <a:xfrm>
              <a:off x="-50367302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3" name="Ellipse 2322">
              <a:extLst>
                <a:ext uri="{FF2B5EF4-FFF2-40B4-BE49-F238E27FC236}">
                  <a16:creationId xmlns:a16="http://schemas.microsoft.com/office/drawing/2014/main" id="{39349D88-19E4-79BD-3CB5-CADF582CCAE0}"/>
                </a:ext>
              </a:extLst>
            </p:cNvPr>
            <p:cNvSpPr/>
            <p:nvPr/>
          </p:nvSpPr>
          <p:spPr>
            <a:xfrm>
              <a:off x="-50436341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4" name="Ellipse 2323">
              <a:extLst>
                <a:ext uri="{FF2B5EF4-FFF2-40B4-BE49-F238E27FC236}">
                  <a16:creationId xmlns:a16="http://schemas.microsoft.com/office/drawing/2014/main" id="{7E53B4BD-BC01-B259-C4E6-669342B4AFD2}"/>
                </a:ext>
              </a:extLst>
            </p:cNvPr>
            <p:cNvSpPr/>
            <p:nvPr/>
          </p:nvSpPr>
          <p:spPr>
            <a:xfrm>
              <a:off x="-50573452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5" name="Ellipse 2324">
              <a:extLst>
                <a:ext uri="{FF2B5EF4-FFF2-40B4-BE49-F238E27FC236}">
                  <a16:creationId xmlns:a16="http://schemas.microsoft.com/office/drawing/2014/main" id="{2CAD8C5D-A62B-E16D-24CF-F8541C7DBA0E}"/>
                </a:ext>
              </a:extLst>
            </p:cNvPr>
            <p:cNvSpPr/>
            <p:nvPr/>
          </p:nvSpPr>
          <p:spPr>
            <a:xfrm>
              <a:off x="-50643297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6" name="Ellipse 2325">
              <a:extLst>
                <a:ext uri="{FF2B5EF4-FFF2-40B4-BE49-F238E27FC236}">
                  <a16:creationId xmlns:a16="http://schemas.microsoft.com/office/drawing/2014/main" id="{524AFF4A-D559-3D89-5FFE-42485B788324}"/>
                </a:ext>
              </a:extLst>
            </p:cNvPr>
            <p:cNvSpPr/>
            <p:nvPr/>
          </p:nvSpPr>
          <p:spPr>
            <a:xfrm>
              <a:off x="-50781295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7" name="Ellipse 2326">
              <a:extLst>
                <a:ext uri="{FF2B5EF4-FFF2-40B4-BE49-F238E27FC236}">
                  <a16:creationId xmlns:a16="http://schemas.microsoft.com/office/drawing/2014/main" id="{4D116CBE-E564-DE78-BF3A-978702517D75}"/>
                </a:ext>
              </a:extLst>
            </p:cNvPr>
            <p:cNvSpPr/>
            <p:nvPr/>
          </p:nvSpPr>
          <p:spPr>
            <a:xfrm>
              <a:off x="-50850334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8" name="Ellipse 2327">
              <a:extLst>
                <a:ext uri="{FF2B5EF4-FFF2-40B4-BE49-F238E27FC236}">
                  <a16:creationId xmlns:a16="http://schemas.microsoft.com/office/drawing/2014/main" id="{C0854A76-211D-4E28-E1B4-23D0F5898F21}"/>
                </a:ext>
              </a:extLst>
            </p:cNvPr>
            <p:cNvSpPr/>
            <p:nvPr/>
          </p:nvSpPr>
          <p:spPr>
            <a:xfrm>
              <a:off x="-50987445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9" name="Ellipse 2328">
              <a:extLst>
                <a:ext uri="{FF2B5EF4-FFF2-40B4-BE49-F238E27FC236}">
                  <a16:creationId xmlns:a16="http://schemas.microsoft.com/office/drawing/2014/main" id="{E35B0C60-A428-9048-F5C6-7CE684DB7F87}"/>
                </a:ext>
              </a:extLst>
            </p:cNvPr>
            <p:cNvSpPr/>
            <p:nvPr/>
          </p:nvSpPr>
          <p:spPr>
            <a:xfrm>
              <a:off x="-51057290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0" name="Ellipse 2329">
              <a:extLst>
                <a:ext uri="{FF2B5EF4-FFF2-40B4-BE49-F238E27FC236}">
                  <a16:creationId xmlns:a16="http://schemas.microsoft.com/office/drawing/2014/main" id="{67141F19-6031-A68E-2CD9-A16391E819F5}"/>
                </a:ext>
              </a:extLst>
            </p:cNvPr>
            <p:cNvSpPr/>
            <p:nvPr/>
          </p:nvSpPr>
          <p:spPr>
            <a:xfrm>
              <a:off x="-51712395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1" name="Ellipse 2330">
              <a:extLst>
                <a:ext uri="{FF2B5EF4-FFF2-40B4-BE49-F238E27FC236}">
                  <a16:creationId xmlns:a16="http://schemas.microsoft.com/office/drawing/2014/main" id="{D2027856-33C3-D0B3-7085-BFC1C88502A3}"/>
                </a:ext>
              </a:extLst>
            </p:cNvPr>
            <p:cNvSpPr/>
            <p:nvPr/>
          </p:nvSpPr>
          <p:spPr>
            <a:xfrm>
              <a:off x="-51195287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2" name="Ellipse 2331">
              <a:extLst>
                <a:ext uri="{FF2B5EF4-FFF2-40B4-BE49-F238E27FC236}">
                  <a16:creationId xmlns:a16="http://schemas.microsoft.com/office/drawing/2014/main" id="{C8E37750-57A3-6782-9867-94B3B7054F61}"/>
                </a:ext>
              </a:extLst>
            </p:cNvPr>
            <p:cNvSpPr/>
            <p:nvPr/>
          </p:nvSpPr>
          <p:spPr>
            <a:xfrm>
              <a:off x="-51264326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3" name="Ellipse 2332">
              <a:extLst>
                <a:ext uri="{FF2B5EF4-FFF2-40B4-BE49-F238E27FC236}">
                  <a16:creationId xmlns:a16="http://schemas.microsoft.com/office/drawing/2014/main" id="{D1620A8A-C9E4-ADA2-D06C-6950106D5FFE}"/>
                </a:ext>
              </a:extLst>
            </p:cNvPr>
            <p:cNvSpPr/>
            <p:nvPr/>
          </p:nvSpPr>
          <p:spPr>
            <a:xfrm>
              <a:off x="-51401438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4" name="Ellipse 2333">
              <a:extLst>
                <a:ext uri="{FF2B5EF4-FFF2-40B4-BE49-F238E27FC236}">
                  <a16:creationId xmlns:a16="http://schemas.microsoft.com/office/drawing/2014/main" id="{CE0D9C36-B5FD-F4C5-30B7-1B81DDF98386}"/>
                </a:ext>
              </a:extLst>
            </p:cNvPr>
            <p:cNvSpPr/>
            <p:nvPr/>
          </p:nvSpPr>
          <p:spPr>
            <a:xfrm>
              <a:off x="-51678319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5" name="Ellipse 2334">
              <a:extLst>
                <a:ext uri="{FF2B5EF4-FFF2-40B4-BE49-F238E27FC236}">
                  <a16:creationId xmlns:a16="http://schemas.microsoft.com/office/drawing/2014/main" id="{FA47AA50-76DF-9D12-6F61-FF4DBB933C52}"/>
                </a:ext>
              </a:extLst>
            </p:cNvPr>
            <p:cNvSpPr/>
            <p:nvPr/>
          </p:nvSpPr>
          <p:spPr>
            <a:xfrm>
              <a:off x="-51781354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6" name="Ellipse 2335">
              <a:extLst>
                <a:ext uri="{FF2B5EF4-FFF2-40B4-BE49-F238E27FC236}">
                  <a16:creationId xmlns:a16="http://schemas.microsoft.com/office/drawing/2014/main" id="{57D32496-C5C6-9EB8-3BFC-2E3C537902DB}"/>
                </a:ext>
              </a:extLst>
            </p:cNvPr>
            <p:cNvSpPr/>
            <p:nvPr/>
          </p:nvSpPr>
          <p:spPr>
            <a:xfrm>
              <a:off x="-51815430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7" name="Ellipse 2336">
              <a:extLst>
                <a:ext uri="{FF2B5EF4-FFF2-40B4-BE49-F238E27FC236}">
                  <a16:creationId xmlns:a16="http://schemas.microsoft.com/office/drawing/2014/main" id="{FBE65A42-6661-EDCD-31C0-FE37A23AAC5D}"/>
                </a:ext>
              </a:extLst>
            </p:cNvPr>
            <p:cNvSpPr/>
            <p:nvPr/>
          </p:nvSpPr>
          <p:spPr>
            <a:xfrm>
              <a:off x="-49987627" y="-724946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8" name="Ellipse 2337">
              <a:extLst>
                <a:ext uri="{FF2B5EF4-FFF2-40B4-BE49-F238E27FC236}">
                  <a16:creationId xmlns:a16="http://schemas.microsoft.com/office/drawing/2014/main" id="{DB7EEB6E-A3B4-4A8B-C6A8-CA28355FE384}"/>
                </a:ext>
              </a:extLst>
            </p:cNvPr>
            <p:cNvSpPr/>
            <p:nvPr/>
          </p:nvSpPr>
          <p:spPr>
            <a:xfrm>
              <a:off x="-47642072" y="-85635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9" name="Ellipse 2338">
              <a:extLst>
                <a:ext uri="{FF2B5EF4-FFF2-40B4-BE49-F238E27FC236}">
                  <a16:creationId xmlns:a16="http://schemas.microsoft.com/office/drawing/2014/main" id="{AFE9346E-7398-59C0-5167-0F633FA45A92}"/>
                </a:ext>
              </a:extLst>
            </p:cNvPr>
            <p:cNvSpPr/>
            <p:nvPr/>
          </p:nvSpPr>
          <p:spPr>
            <a:xfrm>
              <a:off x="-52092312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0" name="Ellipse 2339">
              <a:extLst>
                <a:ext uri="{FF2B5EF4-FFF2-40B4-BE49-F238E27FC236}">
                  <a16:creationId xmlns:a16="http://schemas.microsoft.com/office/drawing/2014/main" id="{111AEC32-33FB-6781-D002-E7360A5A8CF4}"/>
                </a:ext>
              </a:extLst>
            </p:cNvPr>
            <p:cNvSpPr/>
            <p:nvPr/>
          </p:nvSpPr>
          <p:spPr>
            <a:xfrm>
              <a:off x="-52229423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1" name="Ellipse 2340">
              <a:extLst>
                <a:ext uri="{FF2B5EF4-FFF2-40B4-BE49-F238E27FC236}">
                  <a16:creationId xmlns:a16="http://schemas.microsoft.com/office/drawing/2014/main" id="{06185393-3B78-79F6-CDFF-C4511C61880D}"/>
                </a:ext>
              </a:extLst>
            </p:cNvPr>
            <p:cNvSpPr/>
            <p:nvPr/>
          </p:nvSpPr>
          <p:spPr>
            <a:xfrm>
              <a:off x="-52506304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2" name="Ellipse 2341">
              <a:extLst>
                <a:ext uri="{FF2B5EF4-FFF2-40B4-BE49-F238E27FC236}">
                  <a16:creationId xmlns:a16="http://schemas.microsoft.com/office/drawing/2014/main" id="{63C2F186-5340-BB5A-904C-BD7A6AD7C5F3}"/>
                </a:ext>
              </a:extLst>
            </p:cNvPr>
            <p:cNvSpPr/>
            <p:nvPr/>
          </p:nvSpPr>
          <p:spPr>
            <a:xfrm>
              <a:off x="-52712294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3" name="Ellipse 2342">
              <a:extLst>
                <a:ext uri="{FF2B5EF4-FFF2-40B4-BE49-F238E27FC236}">
                  <a16:creationId xmlns:a16="http://schemas.microsoft.com/office/drawing/2014/main" id="{43A8C30C-CD21-3E9F-C7C5-9879CF776615}"/>
                </a:ext>
              </a:extLst>
            </p:cNvPr>
            <p:cNvSpPr/>
            <p:nvPr/>
          </p:nvSpPr>
          <p:spPr>
            <a:xfrm>
              <a:off x="-52850372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4" name="Ellipse 2343">
              <a:extLst>
                <a:ext uri="{FF2B5EF4-FFF2-40B4-BE49-F238E27FC236}">
                  <a16:creationId xmlns:a16="http://schemas.microsoft.com/office/drawing/2014/main" id="{331D3068-0003-D2BE-C03F-98FD004EC397}"/>
                </a:ext>
              </a:extLst>
            </p:cNvPr>
            <p:cNvSpPr/>
            <p:nvPr/>
          </p:nvSpPr>
          <p:spPr>
            <a:xfrm>
              <a:off x="-52920297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5" name="Ellipse 2344">
              <a:extLst>
                <a:ext uri="{FF2B5EF4-FFF2-40B4-BE49-F238E27FC236}">
                  <a16:creationId xmlns:a16="http://schemas.microsoft.com/office/drawing/2014/main" id="{A30D9A99-7A76-C05C-5880-71EA8A0BBC3A}"/>
                </a:ext>
              </a:extLst>
            </p:cNvPr>
            <p:cNvSpPr/>
            <p:nvPr/>
          </p:nvSpPr>
          <p:spPr>
            <a:xfrm>
              <a:off x="-53057408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6" name="Ellipse 2345">
              <a:extLst>
                <a:ext uri="{FF2B5EF4-FFF2-40B4-BE49-F238E27FC236}">
                  <a16:creationId xmlns:a16="http://schemas.microsoft.com/office/drawing/2014/main" id="{74E3862C-D994-B689-59C8-DDCF9251BF1F}"/>
                </a:ext>
              </a:extLst>
            </p:cNvPr>
            <p:cNvSpPr/>
            <p:nvPr/>
          </p:nvSpPr>
          <p:spPr>
            <a:xfrm>
              <a:off x="-53126286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7" name="Ellipse 2346">
              <a:extLst>
                <a:ext uri="{FF2B5EF4-FFF2-40B4-BE49-F238E27FC236}">
                  <a16:creationId xmlns:a16="http://schemas.microsoft.com/office/drawing/2014/main" id="{ABFDDDDB-F6B3-03AE-F704-801692BF234C}"/>
                </a:ext>
              </a:extLst>
            </p:cNvPr>
            <p:cNvSpPr/>
            <p:nvPr/>
          </p:nvSpPr>
          <p:spPr>
            <a:xfrm>
              <a:off x="-52126388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8" name="Ellipse 2347">
              <a:extLst>
                <a:ext uri="{FF2B5EF4-FFF2-40B4-BE49-F238E27FC236}">
                  <a16:creationId xmlns:a16="http://schemas.microsoft.com/office/drawing/2014/main" id="{C0FC0F7D-AD80-5AC1-B14B-30F03EDBA6BE}"/>
                </a:ext>
              </a:extLst>
            </p:cNvPr>
            <p:cNvSpPr/>
            <p:nvPr/>
          </p:nvSpPr>
          <p:spPr>
            <a:xfrm>
              <a:off x="-49228681" y="-724962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9" name="Ellipse 2348">
              <a:extLst>
                <a:ext uri="{FF2B5EF4-FFF2-40B4-BE49-F238E27FC236}">
                  <a16:creationId xmlns:a16="http://schemas.microsoft.com/office/drawing/2014/main" id="{F103E937-179C-F447-4651-5604BD93D2FB}"/>
                </a:ext>
              </a:extLst>
            </p:cNvPr>
            <p:cNvSpPr/>
            <p:nvPr/>
          </p:nvSpPr>
          <p:spPr>
            <a:xfrm>
              <a:off x="-52195347" y="-844343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0" name="Ellipse 2349">
              <a:extLst>
                <a:ext uri="{FF2B5EF4-FFF2-40B4-BE49-F238E27FC236}">
                  <a16:creationId xmlns:a16="http://schemas.microsoft.com/office/drawing/2014/main" id="{D90CF1C1-BB2B-820C-22F2-FC483803FB15}"/>
                </a:ext>
              </a:extLst>
            </p:cNvPr>
            <p:cNvSpPr/>
            <p:nvPr/>
          </p:nvSpPr>
          <p:spPr>
            <a:xfrm>
              <a:off x="-52367743" y="-85033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1" name="Ellipse 2350">
              <a:extLst>
                <a:ext uri="{FF2B5EF4-FFF2-40B4-BE49-F238E27FC236}">
                  <a16:creationId xmlns:a16="http://schemas.microsoft.com/office/drawing/2014/main" id="{7CF6101F-402B-1050-5F12-42B7CF8DAF70}"/>
                </a:ext>
              </a:extLst>
            </p:cNvPr>
            <p:cNvSpPr/>
            <p:nvPr/>
          </p:nvSpPr>
          <p:spPr>
            <a:xfrm>
              <a:off x="-53264364" y="-7069651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2" name="Ellipse 2351">
              <a:extLst>
                <a:ext uri="{FF2B5EF4-FFF2-40B4-BE49-F238E27FC236}">
                  <a16:creationId xmlns:a16="http://schemas.microsoft.com/office/drawing/2014/main" id="{1C61671E-7505-5D7F-02E3-8E7FF4BEFB97}"/>
                </a:ext>
              </a:extLst>
            </p:cNvPr>
            <p:cNvSpPr/>
            <p:nvPr/>
          </p:nvSpPr>
          <p:spPr>
            <a:xfrm>
              <a:off x="-53334290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3" name="Ellipse 2352">
              <a:extLst>
                <a:ext uri="{FF2B5EF4-FFF2-40B4-BE49-F238E27FC236}">
                  <a16:creationId xmlns:a16="http://schemas.microsoft.com/office/drawing/2014/main" id="{6B90B996-211B-863C-D72B-43664A60AC64}"/>
                </a:ext>
              </a:extLst>
            </p:cNvPr>
            <p:cNvSpPr/>
            <p:nvPr/>
          </p:nvSpPr>
          <p:spPr>
            <a:xfrm>
              <a:off x="-53471401" y="-70700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4" name="Ellipse 2353">
              <a:extLst>
                <a:ext uri="{FF2B5EF4-FFF2-40B4-BE49-F238E27FC236}">
                  <a16:creationId xmlns:a16="http://schemas.microsoft.com/office/drawing/2014/main" id="{D4FFC214-E9CA-03C9-3316-C19D1ACCF1E0}"/>
                </a:ext>
              </a:extLst>
            </p:cNvPr>
            <p:cNvSpPr/>
            <p:nvPr/>
          </p:nvSpPr>
          <p:spPr>
            <a:xfrm>
              <a:off x="-48814689" y="-724962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5" name="Ellipse 2354">
              <a:extLst>
                <a:ext uri="{FF2B5EF4-FFF2-40B4-BE49-F238E27FC236}">
                  <a16:creationId xmlns:a16="http://schemas.microsoft.com/office/drawing/2014/main" id="{817FF096-F26D-0D69-E90C-FDEA11E8320F}"/>
                </a:ext>
              </a:extLst>
            </p:cNvPr>
            <p:cNvSpPr/>
            <p:nvPr/>
          </p:nvSpPr>
          <p:spPr>
            <a:xfrm>
              <a:off x="-53540279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6" name="Ellipse 2355">
              <a:extLst>
                <a:ext uri="{FF2B5EF4-FFF2-40B4-BE49-F238E27FC236}">
                  <a16:creationId xmlns:a16="http://schemas.microsoft.com/office/drawing/2014/main" id="{0A8D2A12-25C6-CCCC-A775-C0CC4041AD86}"/>
                </a:ext>
              </a:extLst>
            </p:cNvPr>
            <p:cNvSpPr/>
            <p:nvPr/>
          </p:nvSpPr>
          <p:spPr>
            <a:xfrm>
              <a:off x="-48193740" y="-71300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7" name="Ellipse 2356">
              <a:extLst>
                <a:ext uri="{FF2B5EF4-FFF2-40B4-BE49-F238E27FC236}">
                  <a16:creationId xmlns:a16="http://schemas.microsoft.com/office/drawing/2014/main" id="{47249A9B-06B6-E456-3E77-E31A6B6A8BFD}"/>
                </a:ext>
              </a:extLst>
            </p:cNvPr>
            <p:cNvSpPr/>
            <p:nvPr/>
          </p:nvSpPr>
          <p:spPr>
            <a:xfrm>
              <a:off x="-48469896" y="-71293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8" name="Ellipse 2357">
              <a:extLst>
                <a:ext uri="{FF2B5EF4-FFF2-40B4-BE49-F238E27FC236}">
                  <a16:creationId xmlns:a16="http://schemas.microsoft.com/office/drawing/2014/main" id="{EF8CF7A8-79CB-980B-AB98-9EE4DC1104E2}"/>
                </a:ext>
              </a:extLst>
            </p:cNvPr>
            <p:cNvSpPr/>
            <p:nvPr/>
          </p:nvSpPr>
          <p:spPr>
            <a:xfrm>
              <a:off x="-48607732" y="-71300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9" name="Ellipse 2358">
              <a:extLst>
                <a:ext uri="{FF2B5EF4-FFF2-40B4-BE49-F238E27FC236}">
                  <a16:creationId xmlns:a16="http://schemas.microsoft.com/office/drawing/2014/main" id="{5947E7E2-719D-5E67-E2CA-77CCDC59B6F5}"/>
                </a:ext>
              </a:extLst>
            </p:cNvPr>
            <p:cNvSpPr/>
            <p:nvPr/>
          </p:nvSpPr>
          <p:spPr>
            <a:xfrm>
              <a:off x="-51953831" y="-85033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0" name="Ellipse 2359">
              <a:extLst>
                <a:ext uri="{FF2B5EF4-FFF2-40B4-BE49-F238E27FC236}">
                  <a16:creationId xmlns:a16="http://schemas.microsoft.com/office/drawing/2014/main" id="{6812425E-BB83-9B53-8352-66D5924C82D9}"/>
                </a:ext>
              </a:extLst>
            </p:cNvPr>
            <p:cNvSpPr/>
            <p:nvPr/>
          </p:nvSpPr>
          <p:spPr>
            <a:xfrm>
              <a:off x="-48400696" y="-724962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1" name="Ellipse 2360">
              <a:extLst>
                <a:ext uri="{FF2B5EF4-FFF2-40B4-BE49-F238E27FC236}">
                  <a16:creationId xmlns:a16="http://schemas.microsoft.com/office/drawing/2014/main" id="{FDAFC0BA-6642-26F7-7EB1-C9241D58EB6A}"/>
                </a:ext>
              </a:extLst>
            </p:cNvPr>
            <p:cNvSpPr/>
            <p:nvPr/>
          </p:nvSpPr>
          <p:spPr>
            <a:xfrm>
              <a:off x="-49021725" y="-71300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2" name="Ellipse 2361">
              <a:extLst>
                <a:ext uri="{FF2B5EF4-FFF2-40B4-BE49-F238E27FC236}">
                  <a16:creationId xmlns:a16="http://schemas.microsoft.com/office/drawing/2014/main" id="{5F30C0B9-A02F-05B6-5C7B-B1677EF3260B}"/>
                </a:ext>
              </a:extLst>
            </p:cNvPr>
            <p:cNvSpPr/>
            <p:nvPr/>
          </p:nvSpPr>
          <p:spPr>
            <a:xfrm>
              <a:off x="-49159642" y="-71293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3" name="Ellipse 2362">
              <a:extLst>
                <a:ext uri="{FF2B5EF4-FFF2-40B4-BE49-F238E27FC236}">
                  <a16:creationId xmlns:a16="http://schemas.microsoft.com/office/drawing/2014/main" id="{ED90EB7B-2FA2-2010-516E-DA3FA0060EFA}"/>
                </a:ext>
              </a:extLst>
            </p:cNvPr>
            <p:cNvSpPr/>
            <p:nvPr/>
          </p:nvSpPr>
          <p:spPr>
            <a:xfrm>
              <a:off x="-49573635" y="-71293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4" name="Ellipse 2363">
              <a:extLst>
                <a:ext uri="{FF2B5EF4-FFF2-40B4-BE49-F238E27FC236}">
                  <a16:creationId xmlns:a16="http://schemas.microsoft.com/office/drawing/2014/main" id="{E99D24CE-9861-87FD-C62C-6B83978ABDAE}"/>
                </a:ext>
              </a:extLst>
            </p:cNvPr>
            <p:cNvSpPr/>
            <p:nvPr/>
          </p:nvSpPr>
          <p:spPr>
            <a:xfrm>
              <a:off x="-53540521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5" name="Ellipse 2364">
              <a:extLst>
                <a:ext uri="{FF2B5EF4-FFF2-40B4-BE49-F238E27FC236}">
                  <a16:creationId xmlns:a16="http://schemas.microsoft.com/office/drawing/2014/main" id="{AAA40065-A19D-55E7-9812-488A2647ED79}"/>
                </a:ext>
              </a:extLst>
            </p:cNvPr>
            <p:cNvSpPr/>
            <p:nvPr/>
          </p:nvSpPr>
          <p:spPr>
            <a:xfrm>
              <a:off x="-51539838" y="-85033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6" name="Ellipse 2365">
              <a:extLst>
                <a:ext uri="{FF2B5EF4-FFF2-40B4-BE49-F238E27FC236}">
                  <a16:creationId xmlns:a16="http://schemas.microsoft.com/office/drawing/2014/main" id="{5E94448C-1C9A-D979-F89B-A3D9D288784F}"/>
                </a:ext>
              </a:extLst>
            </p:cNvPr>
            <p:cNvSpPr/>
            <p:nvPr/>
          </p:nvSpPr>
          <p:spPr>
            <a:xfrm>
              <a:off x="-49987627" y="-7129346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7" name="Ellipse 2366">
              <a:extLst>
                <a:ext uri="{FF2B5EF4-FFF2-40B4-BE49-F238E27FC236}">
                  <a16:creationId xmlns:a16="http://schemas.microsoft.com/office/drawing/2014/main" id="{CCA8AFB4-D9AF-F8CB-0F37-5C7F862D57C5}"/>
                </a:ext>
              </a:extLst>
            </p:cNvPr>
            <p:cNvSpPr/>
            <p:nvPr/>
          </p:nvSpPr>
          <p:spPr>
            <a:xfrm>
              <a:off x="-53333403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8" name="Ellipse 2367">
              <a:extLst>
                <a:ext uri="{FF2B5EF4-FFF2-40B4-BE49-F238E27FC236}">
                  <a16:creationId xmlns:a16="http://schemas.microsoft.com/office/drawing/2014/main" id="{377DFCE7-540A-460F-CB04-553B50213AE6}"/>
                </a:ext>
              </a:extLst>
            </p:cNvPr>
            <p:cNvSpPr/>
            <p:nvPr/>
          </p:nvSpPr>
          <p:spPr>
            <a:xfrm>
              <a:off x="-51125845" y="-85033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9" name="Ellipse 2368">
              <a:extLst>
                <a:ext uri="{FF2B5EF4-FFF2-40B4-BE49-F238E27FC236}">
                  <a16:creationId xmlns:a16="http://schemas.microsoft.com/office/drawing/2014/main" id="{3354A5A8-FE1A-7F17-F5E2-D4B741CC662E}"/>
                </a:ext>
              </a:extLst>
            </p:cNvPr>
            <p:cNvSpPr/>
            <p:nvPr/>
          </p:nvSpPr>
          <p:spPr>
            <a:xfrm>
              <a:off x="-53195728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0" name="Ellipse 2369">
              <a:extLst>
                <a:ext uri="{FF2B5EF4-FFF2-40B4-BE49-F238E27FC236}">
                  <a16:creationId xmlns:a16="http://schemas.microsoft.com/office/drawing/2014/main" id="{714843D4-5080-D03F-B7CC-F6798CE67822}"/>
                </a:ext>
              </a:extLst>
            </p:cNvPr>
            <p:cNvSpPr/>
            <p:nvPr/>
          </p:nvSpPr>
          <p:spPr>
            <a:xfrm>
              <a:off x="-53126528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1" name="Ellipse 2370">
              <a:extLst>
                <a:ext uri="{FF2B5EF4-FFF2-40B4-BE49-F238E27FC236}">
                  <a16:creationId xmlns:a16="http://schemas.microsoft.com/office/drawing/2014/main" id="{68C1F0D2-C491-5507-7ADA-77EF7A244C48}"/>
                </a:ext>
              </a:extLst>
            </p:cNvPr>
            <p:cNvSpPr/>
            <p:nvPr/>
          </p:nvSpPr>
          <p:spPr>
            <a:xfrm>
              <a:off x="-50953369" y="-71294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2" name="Ellipse 2371">
              <a:extLst>
                <a:ext uri="{FF2B5EF4-FFF2-40B4-BE49-F238E27FC236}">
                  <a16:creationId xmlns:a16="http://schemas.microsoft.com/office/drawing/2014/main" id="{35B5ABB0-5A59-DA31-FEBC-7650810F2236}"/>
                </a:ext>
              </a:extLst>
            </p:cNvPr>
            <p:cNvSpPr/>
            <p:nvPr/>
          </p:nvSpPr>
          <p:spPr>
            <a:xfrm>
              <a:off x="-50781133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3" name="Ellipse 2372">
              <a:extLst>
                <a:ext uri="{FF2B5EF4-FFF2-40B4-BE49-F238E27FC236}">
                  <a16:creationId xmlns:a16="http://schemas.microsoft.com/office/drawing/2014/main" id="{E40CCAC7-1761-30CC-0592-BADC6BF87CE6}"/>
                </a:ext>
              </a:extLst>
            </p:cNvPr>
            <p:cNvSpPr/>
            <p:nvPr/>
          </p:nvSpPr>
          <p:spPr>
            <a:xfrm>
              <a:off x="-52919411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4" name="Ellipse 2373">
              <a:extLst>
                <a:ext uri="{FF2B5EF4-FFF2-40B4-BE49-F238E27FC236}">
                  <a16:creationId xmlns:a16="http://schemas.microsoft.com/office/drawing/2014/main" id="{0901C59C-060E-BA0B-3C69-DAB854A9CB3D}"/>
                </a:ext>
              </a:extLst>
            </p:cNvPr>
            <p:cNvSpPr/>
            <p:nvPr/>
          </p:nvSpPr>
          <p:spPr>
            <a:xfrm>
              <a:off x="-50367141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5" name="Ellipse 2374">
              <a:extLst>
                <a:ext uri="{FF2B5EF4-FFF2-40B4-BE49-F238E27FC236}">
                  <a16:creationId xmlns:a16="http://schemas.microsoft.com/office/drawing/2014/main" id="{11D3BF6E-4EB7-FF41-96EE-B6529C39168E}"/>
                </a:ext>
              </a:extLst>
            </p:cNvPr>
            <p:cNvSpPr/>
            <p:nvPr/>
          </p:nvSpPr>
          <p:spPr>
            <a:xfrm>
              <a:off x="-52781735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6" name="Ellipse 2375">
              <a:extLst>
                <a:ext uri="{FF2B5EF4-FFF2-40B4-BE49-F238E27FC236}">
                  <a16:creationId xmlns:a16="http://schemas.microsoft.com/office/drawing/2014/main" id="{44236123-7EFE-8834-9B4E-4FD078A6BADD}"/>
                </a:ext>
              </a:extLst>
            </p:cNvPr>
            <p:cNvSpPr/>
            <p:nvPr/>
          </p:nvSpPr>
          <p:spPr>
            <a:xfrm>
              <a:off x="-47676390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7" name="Ellipse 2376">
              <a:extLst>
                <a:ext uri="{FF2B5EF4-FFF2-40B4-BE49-F238E27FC236}">
                  <a16:creationId xmlns:a16="http://schemas.microsoft.com/office/drawing/2014/main" id="{F505D3CD-D2D7-DD9F-A4C2-49DBEFA91A03}"/>
                </a:ext>
              </a:extLst>
            </p:cNvPr>
            <p:cNvSpPr/>
            <p:nvPr/>
          </p:nvSpPr>
          <p:spPr>
            <a:xfrm>
              <a:off x="-52954373" y="-71294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8" name="Ellipse 2377">
              <a:extLst>
                <a:ext uri="{FF2B5EF4-FFF2-40B4-BE49-F238E27FC236}">
                  <a16:creationId xmlns:a16="http://schemas.microsoft.com/office/drawing/2014/main" id="{908554B8-95BA-ED55-BF2A-1D398E8CA361}"/>
                </a:ext>
              </a:extLst>
            </p:cNvPr>
            <p:cNvSpPr/>
            <p:nvPr/>
          </p:nvSpPr>
          <p:spPr>
            <a:xfrm>
              <a:off x="-53368366" y="-7129427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9" name="Ellipse 2378">
              <a:extLst>
                <a:ext uri="{FF2B5EF4-FFF2-40B4-BE49-F238E27FC236}">
                  <a16:creationId xmlns:a16="http://schemas.microsoft.com/office/drawing/2014/main" id="{779E5A62-5EC5-A2D3-9141-4ED51B5A1C4D}"/>
                </a:ext>
              </a:extLst>
            </p:cNvPr>
            <p:cNvSpPr/>
            <p:nvPr/>
          </p:nvSpPr>
          <p:spPr>
            <a:xfrm>
              <a:off x="-49953148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0" name="Ellipse 2379">
              <a:extLst>
                <a:ext uri="{FF2B5EF4-FFF2-40B4-BE49-F238E27FC236}">
                  <a16:creationId xmlns:a16="http://schemas.microsoft.com/office/drawing/2014/main" id="{F4469106-1EE2-2660-272D-842FD827EECD}"/>
                </a:ext>
              </a:extLst>
            </p:cNvPr>
            <p:cNvSpPr/>
            <p:nvPr/>
          </p:nvSpPr>
          <p:spPr>
            <a:xfrm>
              <a:off x="-52367743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1" name="Ellipse 2380">
              <a:extLst>
                <a:ext uri="{FF2B5EF4-FFF2-40B4-BE49-F238E27FC236}">
                  <a16:creationId xmlns:a16="http://schemas.microsoft.com/office/drawing/2014/main" id="{E1B4FE13-1871-0869-46EE-C6A1103E5CF6}"/>
                </a:ext>
              </a:extLst>
            </p:cNvPr>
            <p:cNvSpPr/>
            <p:nvPr/>
          </p:nvSpPr>
          <p:spPr>
            <a:xfrm>
              <a:off x="-48297178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2" name="Ellipse 2381">
              <a:extLst>
                <a:ext uri="{FF2B5EF4-FFF2-40B4-BE49-F238E27FC236}">
                  <a16:creationId xmlns:a16="http://schemas.microsoft.com/office/drawing/2014/main" id="{174F700F-C659-3F05-F9AD-14C89FDD6601}"/>
                </a:ext>
              </a:extLst>
            </p:cNvPr>
            <p:cNvSpPr/>
            <p:nvPr/>
          </p:nvSpPr>
          <p:spPr>
            <a:xfrm>
              <a:off x="-48504375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3" name="Ellipse 2382">
              <a:extLst>
                <a:ext uri="{FF2B5EF4-FFF2-40B4-BE49-F238E27FC236}">
                  <a16:creationId xmlns:a16="http://schemas.microsoft.com/office/drawing/2014/main" id="{5C3A55CF-612F-E29B-FDD1-D9A7EB53D13D}"/>
                </a:ext>
              </a:extLst>
            </p:cNvPr>
            <p:cNvSpPr/>
            <p:nvPr/>
          </p:nvSpPr>
          <p:spPr>
            <a:xfrm>
              <a:off x="-48711170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4" name="Ellipse 2383">
              <a:extLst>
                <a:ext uri="{FF2B5EF4-FFF2-40B4-BE49-F238E27FC236}">
                  <a16:creationId xmlns:a16="http://schemas.microsoft.com/office/drawing/2014/main" id="{B4C969DC-F6CD-54B1-8A56-3B8DE0076F49}"/>
                </a:ext>
              </a:extLst>
            </p:cNvPr>
            <p:cNvSpPr/>
            <p:nvPr/>
          </p:nvSpPr>
          <p:spPr>
            <a:xfrm>
              <a:off x="-48918368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5" name="Ellipse 2384">
              <a:extLst>
                <a:ext uri="{FF2B5EF4-FFF2-40B4-BE49-F238E27FC236}">
                  <a16:creationId xmlns:a16="http://schemas.microsoft.com/office/drawing/2014/main" id="{5CF3296B-EC78-DBFE-CA34-893BC43908CA}"/>
                </a:ext>
              </a:extLst>
            </p:cNvPr>
            <p:cNvSpPr/>
            <p:nvPr/>
          </p:nvSpPr>
          <p:spPr>
            <a:xfrm>
              <a:off x="-49539156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6" name="Ellipse 2385">
              <a:extLst>
                <a:ext uri="{FF2B5EF4-FFF2-40B4-BE49-F238E27FC236}">
                  <a16:creationId xmlns:a16="http://schemas.microsoft.com/office/drawing/2014/main" id="{5A43310C-BD65-C4AD-9CA8-A24BDC19A726}"/>
                </a:ext>
              </a:extLst>
            </p:cNvPr>
            <p:cNvSpPr/>
            <p:nvPr/>
          </p:nvSpPr>
          <p:spPr>
            <a:xfrm>
              <a:off x="-51953831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7" name="Ellipse 2386">
              <a:extLst>
                <a:ext uri="{FF2B5EF4-FFF2-40B4-BE49-F238E27FC236}">
                  <a16:creationId xmlns:a16="http://schemas.microsoft.com/office/drawing/2014/main" id="{606CBE54-1CF4-A32B-43B5-22DA7FBD49AF}"/>
                </a:ext>
              </a:extLst>
            </p:cNvPr>
            <p:cNvSpPr/>
            <p:nvPr/>
          </p:nvSpPr>
          <p:spPr>
            <a:xfrm>
              <a:off x="-48090383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8" name="Ellipse 2387">
              <a:extLst>
                <a:ext uri="{FF2B5EF4-FFF2-40B4-BE49-F238E27FC236}">
                  <a16:creationId xmlns:a16="http://schemas.microsoft.com/office/drawing/2014/main" id="{01CB2137-0052-8C8D-7785-C1E3118F8DBE}"/>
                </a:ext>
              </a:extLst>
            </p:cNvPr>
            <p:cNvSpPr/>
            <p:nvPr/>
          </p:nvSpPr>
          <p:spPr>
            <a:xfrm>
              <a:off x="-49125163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9" name="Ellipse 2388">
              <a:extLst>
                <a:ext uri="{FF2B5EF4-FFF2-40B4-BE49-F238E27FC236}">
                  <a16:creationId xmlns:a16="http://schemas.microsoft.com/office/drawing/2014/main" id="{3FFE140F-6802-EBB0-E79D-4D43D95477BA}"/>
                </a:ext>
              </a:extLst>
            </p:cNvPr>
            <p:cNvSpPr/>
            <p:nvPr/>
          </p:nvSpPr>
          <p:spPr>
            <a:xfrm>
              <a:off x="-49332361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0" name="Ellipse 2389">
              <a:extLst>
                <a:ext uri="{FF2B5EF4-FFF2-40B4-BE49-F238E27FC236}">
                  <a16:creationId xmlns:a16="http://schemas.microsoft.com/office/drawing/2014/main" id="{A12F209F-AC9F-4A45-6A27-E25D868E3E38}"/>
                </a:ext>
              </a:extLst>
            </p:cNvPr>
            <p:cNvSpPr/>
            <p:nvPr/>
          </p:nvSpPr>
          <p:spPr>
            <a:xfrm>
              <a:off x="-49539156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1" name="Ellipse 2390">
              <a:extLst>
                <a:ext uri="{FF2B5EF4-FFF2-40B4-BE49-F238E27FC236}">
                  <a16:creationId xmlns:a16="http://schemas.microsoft.com/office/drawing/2014/main" id="{4CBE9FFC-F216-9E4C-A645-04AD289343E4}"/>
                </a:ext>
              </a:extLst>
            </p:cNvPr>
            <p:cNvSpPr/>
            <p:nvPr/>
          </p:nvSpPr>
          <p:spPr>
            <a:xfrm>
              <a:off x="-49746353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2" name="Ellipse 2391">
              <a:extLst>
                <a:ext uri="{FF2B5EF4-FFF2-40B4-BE49-F238E27FC236}">
                  <a16:creationId xmlns:a16="http://schemas.microsoft.com/office/drawing/2014/main" id="{6673E977-D2EC-65C4-96F6-3CAFC21BE0FB}"/>
                </a:ext>
              </a:extLst>
            </p:cNvPr>
            <p:cNvSpPr/>
            <p:nvPr/>
          </p:nvSpPr>
          <p:spPr>
            <a:xfrm>
              <a:off x="-51539838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3" name="Ellipse 2392">
              <a:extLst>
                <a:ext uri="{FF2B5EF4-FFF2-40B4-BE49-F238E27FC236}">
                  <a16:creationId xmlns:a16="http://schemas.microsoft.com/office/drawing/2014/main" id="{D45F6456-B354-7323-0BD9-BA3CDF65D510}"/>
                </a:ext>
              </a:extLst>
            </p:cNvPr>
            <p:cNvSpPr/>
            <p:nvPr/>
          </p:nvSpPr>
          <p:spPr>
            <a:xfrm>
              <a:off x="-49125163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4" name="Ellipse 2393">
              <a:extLst>
                <a:ext uri="{FF2B5EF4-FFF2-40B4-BE49-F238E27FC236}">
                  <a16:creationId xmlns:a16="http://schemas.microsoft.com/office/drawing/2014/main" id="{B503B7D1-57B1-DE85-9B53-6D7F351E826B}"/>
                </a:ext>
              </a:extLst>
            </p:cNvPr>
            <p:cNvSpPr/>
            <p:nvPr/>
          </p:nvSpPr>
          <p:spPr>
            <a:xfrm>
              <a:off x="-48918368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5" name="Ellipse 2394">
              <a:extLst>
                <a:ext uri="{FF2B5EF4-FFF2-40B4-BE49-F238E27FC236}">
                  <a16:creationId xmlns:a16="http://schemas.microsoft.com/office/drawing/2014/main" id="{4C3F433D-D587-D3E8-BFA4-9CF4D7D9BFBF}"/>
                </a:ext>
              </a:extLst>
            </p:cNvPr>
            <p:cNvSpPr/>
            <p:nvPr/>
          </p:nvSpPr>
          <p:spPr>
            <a:xfrm>
              <a:off x="-49953148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6" name="Ellipse 2395">
              <a:extLst>
                <a:ext uri="{FF2B5EF4-FFF2-40B4-BE49-F238E27FC236}">
                  <a16:creationId xmlns:a16="http://schemas.microsoft.com/office/drawing/2014/main" id="{91A70EF0-C06A-2635-6746-086925C29AEB}"/>
                </a:ext>
              </a:extLst>
            </p:cNvPr>
            <p:cNvSpPr/>
            <p:nvPr/>
          </p:nvSpPr>
          <p:spPr>
            <a:xfrm>
              <a:off x="-50160265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7" name="Ellipse 2396">
              <a:extLst>
                <a:ext uri="{FF2B5EF4-FFF2-40B4-BE49-F238E27FC236}">
                  <a16:creationId xmlns:a16="http://schemas.microsoft.com/office/drawing/2014/main" id="{A5C15CF2-286E-756B-2FEB-EA5E92CCC568}"/>
                </a:ext>
              </a:extLst>
            </p:cNvPr>
            <p:cNvSpPr/>
            <p:nvPr/>
          </p:nvSpPr>
          <p:spPr>
            <a:xfrm>
              <a:off x="-50367141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8" name="Ellipse 2397">
              <a:extLst>
                <a:ext uri="{FF2B5EF4-FFF2-40B4-BE49-F238E27FC236}">
                  <a16:creationId xmlns:a16="http://schemas.microsoft.com/office/drawing/2014/main" id="{1D89183B-6BFA-1C48-7A3F-E70D204B4944}"/>
                </a:ext>
              </a:extLst>
            </p:cNvPr>
            <p:cNvSpPr/>
            <p:nvPr/>
          </p:nvSpPr>
          <p:spPr>
            <a:xfrm>
              <a:off x="-51125845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9" name="Ellipse 2398">
              <a:extLst>
                <a:ext uri="{FF2B5EF4-FFF2-40B4-BE49-F238E27FC236}">
                  <a16:creationId xmlns:a16="http://schemas.microsoft.com/office/drawing/2014/main" id="{A548752D-8381-F81B-E7CB-689E94621219}"/>
                </a:ext>
              </a:extLst>
            </p:cNvPr>
            <p:cNvSpPr/>
            <p:nvPr/>
          </p:nvSpPr>
          <p:spPr>
            <a:xfrm>
              <a:off x="-48504375" y="-850345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0" name="Ellipse 2399">
              <a:extLst>
                <a:ext uri="{FF2B5EF4-FFF2-40B4-BE49-F238E27FC236}">
                  <a16:creationId xmlns:a16="http://schemas.microsoft.com/office/drawing/2014/main" id="{B40045E2-5758-AF64-5298-CC249C884557}"/>
                </a:ext>
              </a:extLst>
            </p:cNvPr>
            <p:cNvSpPr/>
            <p:nvPr/>
          </p:nvSpPr>
          <p:spPr>
            <a:xfrm>
              <a:off x="-50988251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1" name="Ellipse 2400">
              <a:extLst>
                <a:ext uri="{FF2B5EF4-FFF2-40B4-BE49-F238E27FC236}">
                  <a16:creationId xmlns:a16="http://schemas.microsoft.com/office/drawing/2014/main" id="{0A59E0B3-F58B-4CD3-71CC-A1F19B46E719}"/>
                </a:ext>
              </a:extLst>
            </p:cNvPr>
            <p:cNvSpPr/>
            <p:nvPr/>
          </p:nvSpPr>
          <p:spPr>
            <a:xfrm>
              <a:off x="-50574258" y="-7189444"/>
              <a:ext cx="34157" cy="341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2" name="Ellipse 2401">
              <a:extLst>
                <a:ext uri="{FF2B5EF4-FFF2-40B4-BE49-F238E27FC236}">
                  <a16:creationId xmlns:a16="http://schemas.microsoft.com/office/drawing/2014/main" id="{7D66B093-98D4-3C19-439E-C9AC7D1171BC}"/>
                </a:ext>
              </a:extLst>
            </p:cNvPr>
            <p:cNvSpPr/>
            <p:nvPr/>
          </p:nvSpPr>
          <p:spPr>
            <a:xfrm>
              <a:off x="-48711170" y="-850329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3" name="Ellipse 2402">
              <a:extLst>
                <a:ext uri="{FF2B5EF4-FFF2-40B4-BE49-F238E27FC236}">
                  <a16:creationId xmlns:a16="http://schemas.microsoft.com/office/drawing/2014/main" id="{6E317D76-C6C8-C3BF-3763-6E7A5DBA4AC0}"/>
                </a:ext>
              </a:extLst>
            </p:cNvPr>
            <p:cNvSpPr/>
            <p:nvPr/>
          </p:nvSpPr>
          <p:spPr>
            <a:xfrm>
              <a:off x="-50781133" y="-718928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4" name="Ellipse 2403">
              <a:extLst>
                <a:ext uri="{FF2B5EF4-FFF2-40B4-BE49-F238E27FC236}">
                  <a16:creationId xmlns:a16="http://schemas.microsoft.com/office/drawing/2014/main" id="{31800B33-9258-FC63-8D23-5A81CD6FFE29}"/>
                </a:ext>
              </a:extLst>
            </p:cNvPr>
            <p:cNvSpPr/>
            <p:nvPr/>
          </p:nvSpPr>
          <p:spPr>
            <a:xfrm>
              <a:off x="-50711853" y="-71893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5" name="Ellipse 2404">
              <a:extLst>
                <a:ext uri="{FF2B5EF4-FFF2-40B4-BE49-F238E27FC236}">
                  <a16:creationId xmlns:a16="http://schemas.microsoft.com/office/drawing/2014/main" id="{D3EB66E6-81B0-D02F-FCD9-92776028332F}"/>
                </a:ext>
              </a:extLst>
            </p:cNvPr>
            <p:cNvSpPr/>
            <p:nvPr/>
          </p:nvSpPr>
          <p:spPr>
            <a:xfrm>
              <a:off x="-50849448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6" name="Ellipse 2405">
              <a:extLst>
                <a:ext uri="{FF2B5EF4-FFF2-40B4-BE49-F238E27FC236}">
                  <a16:creationId xmlns:a16="http://schemas.microsoft.com/office/drawing/2014/main" id="{82C67379-1E31-CF82-9990-E6FF0CC544A3}"/>
                </a:ext>
              </a:extLst>
            </p:cNvPr>
            <p:cNvSpPr/>
            <p:nvPr/>
          </p:nvSpPr>
          <p:spPr>
            <a:xfrm>
              <a:off x="-52747498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7" name="Ellipse 2406">
              <a:extLst>
                <a:ext uri="{FF2B5EF4-FFF2-40B4-BE49-F238E27FC236}">
                  <a16:creationId xmlns:a16="http://schemas.microsoft.com/office/drawing/2014/main" id="{351DA93F-E9BD-A33F-2A27-7DDCD3217127}"/>
                </a:ext>
              </a:extLst>
            </p:cNvPr>
            <p:cNvSpPr/>
            <p:nvPr/>
          </p:nvSpPr>
          <p:spPr>
            <a:xfrm>
              <a:off x="-50367060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8" name="Ellipse 2407">
              <a:extLst>
                <a:ext uri="{FF2B5EF4-FFF2-40B4-BE49-F238E27FC236}">
                  <a16:creationId xmlns:a16="http://schemas.microsoft.com/office/drawing/2014/main" id="{0DD31CB3-D077-1F23-D2A5-DCD6B16FE0CC}"/>
                </a:ext>
              </a:extLst>
            </p:cNvPr>
            <p:cNvSpPr/>
            <p:nvPr/>
          </p:nvSpPr>
          <p:spPr>
            <a:xfrm>
              <a:off x="-50435455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9" name="Ellipse 2408">
              <a:extLst>
                <a:ext uri="{FF2B5EF4-FFF2-40B4-BE49-F238E27FC236}">
                  <a16:creationId xmlns:a16="http://schemas.microsoft.com/office/drawing/2014/main" id="{FD51A24F-8ADD-9D82-ED6F-F015FBB08482}"/>
                </a:ext>
              </a:extLst>
            </p:cNvPr>
            <p:cNvSpPr/>
            <p:nvPr/>
          </p:nvSpPr>
          <p:spPr>
            <a:xfrm>
              <a:off x="-48089577" y="-4680813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0" name="Ellipse 2409">
              <a:extLst>
                <a:ext uri="{FF2B5EF4-FFF2-40B4-BE49-F238E27FC236}">
                  <a16:creationId xmlns:a16="http://schemas.microsoft.com/office/drawing/2014/main" id="{44EFEBA4-FF63-BB01-483D-4FA5790E1B4F}"/>
                </a:ext>
              </a:extLst>
            </p:cNvPr>
            <p:cNvSpPr/>
            <p:nvPr/>
          </p:nvSpPr>
          <p:spPr>
            <a:xfrm>
              <a:off x="-50160265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1" name="Ellipse 2410">
              <a:extLst>
                <a:ext uri="{FF2B5EF4-FFF2-40B4-BE49-F238E27FC236}">
                  <a16:creationId xmlns:a16="http://schemas.microsoft.com/office/drawing/2014/main" id="{01B5AD47-10FD-3C8C-19E6-22A558EFECB5}"/>
                </a:ext>
              </a:extLst>
            </p:cNvPr>
            <p:cNvSpPr/>
            <p:nvPr/>
          </p:nvSpPr>
          <p:spPr>
            <a:xfrm>
              <a:off x="-50090985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2" name="Ellipse 2411">
              <a:extLst>
                <a:ext uri="{FF2B5EF4-FFF2-40B4-BE49-F238E27FC236}">
                  <a16:creationId xmlns:a16="http://schemas.microsoft.com/office/drawing/2014/main" id="{A1B9D702-769F-DC34-65E6-1C59B51553B1}"/>
                </a:ext>
              </a:extLst>
            </p:cNvPr>
            <p:cNvSpPr/>
            <p:nvPr/>
          </p:nvSpPr>
          <p:spPr>
            <a:xfrm>
              <a:off x="-51263440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3" name="Ellipse 2412">
              <a:extLst>
                <a:ext uri="{FF2B5EF4-FFF2-40B4-BE49-F238E27FC236}">
                  <a16:creationId xmlns:a16="http://schemas.microsoft.com/office/drawing/2014/main" id="{5273EB14-5B2E-1835-60E1-19541B526954}"/>
                </a:ext>
              </a:extLst>
            </p:cNvPr>
            <p:cNvSpPr/>
            <p:nvPr/>
          </p:nvSpPr>
          <p:spPr>
            <a:xfrm>
              <a:off x="-49953068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4" name="Ellipse 2413">
              <a:extLst>
                <a:ext uri="{FF2B5EF4-FFF2-40B4-BE49-F238E27FC236}">
                  <a16:creationId xmlns:a16="http://schemas.microsoft.com/office/drawing/2014/main" id="{579C0C31-42E0-A39F-20E0-312C9451368C}"/>
                </a:ext>
              </a:extLst>
            </p:cNvPr>
            <p:cNvSpPr/>
            <p:nvPr/>
          </p:nvSpPr>
          <p:spPr>
            <a:xfrm>
              <a:off x="-50918970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5" name="Ellipse 2414">
              <a:extLst>
                <a:ext uri="{FF2B5EF4-FFF2-40B4-BE49-F238E27FC236}">
                  <a16:creationId xmlns:a16="http://schemas.microsoft.com/office/drawing/2014/main" id="{A963A880-60D6-1C70-0BFD-98765874B390}"/>
                </a:ext>
              </a:extLst>
            </p:cNvPr>
            <p:cNvSpPr/>
            <p:nvPr/>
          </p:nvSpPr>
          <p:spPr>
            <a:xfrm>
              <a:off x="-49746273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6" name="Ellipse 2415">
              <a:extLst>
                <a:ext uri="{FF2B5EF4-FFF2-40B4-BE49-F238E27FC236}">
                  <a16:creationId xmlns:a16="http://schemas.microsoft.com/office/drawing/2014/main" id="{EC582F52-26AF-51D1-9894-70BFF558B13C}"/>
                </a:ext>
              </a:extLst>
            </p:cNvPr>
            <p:cNvSpPr/>
            <p:nvPr/>
          </p:nvSpPr>
          <p:spPr>
            <a:xfrm>
              <a:off x="-51402243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7" name="Ellipse 2416">
              <a:extLst>
                <a:ext uri="{FF2B5EF4-FFF2-40B4-BE49-F238E27FC236}">
                  <a16:creationId xmlns:a16="http://schemas.microsoft.com/office/drawing/2014/main" id="{C6811D52-0953-8714-B030-E8B58FC7CCCA}"/>
                </a:ext>
              </a:extLst>
            </p:cNvPr>
            <p:cNvSpPr/>
            <p:nvPr/>
          </p:nvSpPr>
          <p:spPr>
            <a:xfrm>
              <a:off x="-49539075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8" name="Ellipse 2417">
              <a:extLst>
                <a:ext uri="{FF2B5EF4-FFF2-40B4-BE49-F238E27FC236}">
                  <a16:creationId xmlns:a16="http://schemas.microsoft.com/office/drawing/2014/main" id="{58F50292-A91D-BAD3-9B34-B236B0D7B554}"/>
                </a:ext>
              </a:extLst>
            </p:cNvPr>
            <p:cNvSpPr/>
            <p:nvPr/>
          </p:nvSpPr>
          <p:spPr>
            <a:xfrm>
              <a:off x="-48297178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9" name="Ellipse 2418">
              <a:extLst>
                <a:ext uri="{FF2B5EF4-FFF2-40B4-BE49-F238E27FC236}">
                  <a16:creationId xmlns:a16="http://schemas.microsoft.com/office/drawing/2014/main" id="{8DF98D6F-6F32-7DAA-7CB7-0BD4BAC9705A}"/>
                </a:ext>
              </a:extLst>
            </p:cNvPr>
            <p:cNvSpPr/>
            <p:nvPr/>
          </p:nvSpPr>
          <p:spPr>
            <a:xfrm>
              <a:off x="-51228719" y="-9279647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0" name="Ellipse 2419">
              <a:extLst>
                <a:ext uri="{FF2B5EF4-FFF2-40B4-BE49-F238E27FC236}">
                  <a16:creationId xmlns:a16="http://schemas.microsoft.com/office/drawing/2014/main" id="{6C0994F9-8E1C-58F1-2AA2-2741CE1EADF2}"/>
                </a:ext>
              </a:extLst>
            </p:cNvPr>
            <p:cNvSpPr/>
            <p:nvPr/>
          </p:nvSpPr>
          <p:spPr>
            <a:xfrm>
              <a:off x="-49332280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1" name="Ellipse 2420">
              <a:extLst>
                <a:ext uri="{FF2B5EF4-FFF2-40B4-BE49-F238E27FC236}">
                  <a16:creationId xmlns:a16="http://schemas.microsoft.com/office/drawing/2014/main" id="{A8AFAF49-5E4C-9179-C262-4575A494E527}"/>
                </a:ext>
              </a:extLst>
            </p:cNvPr>
            <p:cNvSpPr/>
            <p:nvPr/>
          </p:nvSpPr>
          <p:spPr>
            <a:xfrm>
              <a:off x="-51677352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2" name="Ellipse 2421">
              <a:extLst>
                <a:ext uri="{FF2B5EF4-FFF2-40B4-BE49-F238E27FC236}">
                  <a16:creationId xmlns:a16="http://schemas.microsoft.com/office/drawing/2014/main" id="{5B77D73A-0403-2DC4-4F99-7E8062D9BD55}"/>
                </a:ext>
              </a:extLst>
            </p:cNvPr>
            <p:cNvSpPr/>
            <p:nvPr/>
          </p:nvSpPr>
          <p:spPr>
            <a:xfrm>
              <a:off x="-51022247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3" name="Ellipse 2422">
              <a:extLst>
                <a:ext uri="{FF2B5EF4-FFF2-40B4-BE49-F238E27FC236}">
                  <a16:creationId xmlns:a16="http://schemas.microsoft.com/office/drawing/2014/main" id="{AD1DD163-A69F-BED3-BB32-4A134B688499}"/>
                </a:ext>
              </a:extLst>
            </p:cNvPr>
            <p:cNvSpPr/>
            <p:nvPr/>
          </p:nvSpPr>
          <p:spPr>
            <a:xfrm>
              <a:off x="-49125163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4" name="Ellipse 2423">
              <a:extLst>
                <a:ext uri="{FF2B5EF4-FFF2-40B4-BE49-F238E27FC236}">
                  <a16:creationId xmlns:a16="http://schemas.microsoft.com/office/drawing/2014/main" id="{A4F647B3-3406-BD02-3FFA-DEBF555316DC}"/>
                </a:ext>
              </a:extLst>
            </p:cNvPr>
            <p:cNvSpPr/>
            <p:nvPr/>
          </p:nvSpPr>
          <p:spPr>
            <a:xfrm>
              <a:off x="-51332963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5" name="Ellipse 2424">
              <a:extLst>
                <a:ext uri="{FF2B5EF4-FFF2-40B4-BE49-F238E27FC236}">
                  <a16:creationId xmlns:a16="http://schemas.microsoft.com/office/drawing/2014/main" id="{19D1A428-C749-1331-12AC-5F8F774808B6}"/>
                </a:ext>
              </a:extLst>
            </p:cNvPr>
            <p:cNvSpPr/>
            <p:nvPr/>
          </p:nvSpPr>
          <p:spPr>
            <a:xfrm>
              <a:off x="-48918287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6" name="Ellipse 2425">
              <a:extLst>
                <a:ext uri="{FF2B5EF4-FFF2-40B4-BE49-F238E27FC236}">
                  <a16:creationId xmlns:a16="http://schemas.microsoft.com/office/drawing/2014/main" id="{24867412-41B1-B5CE-2E64-756B3651CF5D}"/>
                </a:ext>
              </a:extLst>
            </p:cNvPr>
            <p:cNvSpPr/>
            <p:nvPr/>
          </p:nvSpPr>
          <p:spPr>
            <a:xfrm>
              <a:off x="-47020237" y="-4859736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7" name="Ellipse 2426">
              <a:extLst>
                <a:ext uri="{FF2B5EF4-FFF2-40B4-BE49-F238E27FC236}">
                  <a16:creationId xmlns:a16="http://schemas.microsoft.com/office/drawing/2014/main" id="{11B19EDC-1196-56B0-A742-C42B511123A9}"/>
                </a:ext>
              </a:extLst>
            </p:cNvPr>
            <p:cNvSpPr/>
            <p:nvPr/>
          </p:nvSpPr>
          <p:spPr>
            <a:xfrm>
              <a:off x="-51816236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8" name="Ellipse 2427">
              <a:extLst>
                <a:ext uri="{FF2B5EF4-FFF2-40B4-BE49-F238E27FC236}">
                  <a16:creationId xmlns:a16="http://schemas.microsoft.com/office/drawing/2014/main" id="{2E580D11-2D87-7691-E45F-3F4C4360E654}"/>
                </a:ext>
              </a:extLst>
            </p:cNvPr>
            <p:cNvSpPr/>
            <p:nvPr/>
          </p:nvSpPr>
          <p:spPr>
            <a:xfrm>
              <a:off x="-49332280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9" name="Ellipse 2428">
              <a:extLst>
                <a:ext uri="{FF2B5EF4-FFF2-40B4-BE49-F238E27FC236}">
                  <a16:creationId xmlns:a16="http://schemas.microsoft.com/office/drawing/2014/main" id="{3DE03E17-5B39-3015-212D-01C11B331297}"/>
                </a:ext>
              </a:extLst>
            </p:cNvPr>
            <p:cNvSpPr/>
            <p:nvPr/>
          </p:nvSpPr>
          <p:spPr>
            <a:xfrm>
              <a:off x="-48711170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0" name="Ellipse 2429">
              <a:extLst>
                <a:ext uri="{FF2B5EF4-FFF2-40B4-BE49-F238E27FC236}">
                  <a16:creationId xmlns:a16="http://schemas.microsoft.com/office/drawing/2014/main" id="{21E6B94F-67DB-34E2-DCF1-48D2B77F9D87}"/>
                </a:ext>
              </a:extLst>
            </p:cNvPr>
            <p:cNvSpPr/>
            <p:nvPr/>
          </p:nvSpPr>
          <p:spPr>
            <a:xfrm>
              <a:off x="-52091345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1" name="Ellipse 2430">
              <a:extLst>
                <a:ext uri="{FF2B5EF4-FFF2-40B4-BE49-F238E27FC236}">
                  <a16:creationId xmlns:a16="http://schemas.microsoft.com/office/drawing/2014/main" id="{4183B8EC-267B-05D0-1A3F-B1F085167698}"/>
                </a:ext>
              </a:extLst>
            </p:cNvPr>
            <p:cNvSpPr/>
            <p:nvPr/>
          </p:nvSpPr>
          <p:spPr>
            <a:xfrm>
              <a:off x="-47124480" y="-49199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2" name="Ellipse 2431">
              <a:extLst>
                <a:ext uri="{FF2B5EF4-FFF2-40B4-BE49-F238E27FC236}">
                  <a16:creationId xmlns:a16="http://schemas.microsoft.com/office/drawing/2014/main" id="{7AD11956-85AD-9946-DB89-493BC91F28A0}"/>
                </a:ext>
              </a:extLst>
            </p:cNvPr>
            <p:cNvSpPr/>
            <p:nvPr/>
          </p:nvSpPr>
          <p:spPr>
            <a:xfrm>
              <a:off x="-49125163" y="-491902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3" name="Ellipse 2432">
              <a:extLst>
                <a:ext uri="{FF2B5EF4-FFF2-40B4-BE49-F238E27FC236}">
                  <a16:creationId xmlns:a16="http://schemas.microsoft.com/office/drawing/2014/main" id="{8B1A17E0-7296-F0D0-4117-FB4CD79A60B8}"/>
                </a:ext>
              </a:extLst>
            </p:cNvPr>
            <p:cNvSpPr/>
            <p:nvPr/>
          </p:nvSpPr>
          <p:spPr>
            <a:xfrm>
              <a:off x="-48504295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4" name="Ellipse 2433">
              <a:extLst>
                <a:ext uri="{FF2B5EF4-FFF2-40B4-BE49-F238E27FC236}">
                  <a16:creationId xmlns:a16="http://schemas.microsoft.com/office/drawing/2014/main" id="{B87A975E-03F0-8666-A3FC-E711204FE837}"/>
                </a:ext>
              </a:extLst>
            </p:cNvPr>
            <p:cNvSpPr/>
            <p:nvPr/>
          </p:nvSpPr>
          <p:spPr>
            <a:xfrm>
              <a:off x="-48297178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5" name="Ellipse 2434">
              <a:extLst>
                <a:ext uri="{FF2B5EF4-FFF2-40B4-BE49-F238E27FC236}">
                  <a16:creationId xmlns:a16="http://schemas.microsoft.com/office/drawing/2014/main" id="{BA9B528B-D0D9-E2A1-A241-CDCE7D94D764}"/>
                </a:ext>
              </a:extLst>
            </p:cNvPr>
            <p:cNvSpPr/>
            <p:nvPr/>
          </p:nvSpPr>
          <p:spPr>
            <a:xfrm>
              <a:off x="-47296313" y="-497936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6" name="Ellipse 2435">
              <a:extLst>
                <a:ext uri="{FF2B5EF4-FFF2-40B4-BE49-F238E27FC236}">
                  <a16:creationId xmlns:a16="http://schemas.microsoft.com/office/drawing/2014/main" id="{F71A94B7-C482-794D-DC5E-628E7D6D1B07}"/>
                </a:ext>
              </a:extLst>
            </p:cNvPr>
            <p:cNvSpPr/>
            <p:nvPr/>
          </p:nvSpPr>
          <p:spPr>
            <a:xfrm>
              <a:off x="-52230229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7" name="Ellipse 2436">
              <a:extLst>
                <a:ext uri="{FF2B5EF4-FFF2-40B4-BE49-F238E27FC236}">
                  <a16:creationId xmlns:a16="http://schemas.microsoft.com/office/drawing/2014/main" id="{ED0BFDE6-306A-6BE4-F783-52E61EB09283}"/>
                </a:ext>
              </a:extLst>
            </p:cNvPr>
            <p:cNvSpPr/>
            <p:nvPr/>
          </p:nvSpPr>
          <p:spPr>
            <a:xfrm>
              <a:off x="-48124298" y="-497936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8" name="Ellipse 2437">
              <a:extLst>
                <a:ext uri="{FF2B5EF4-FFF2-40B4-BE49-F238E27FC236}">
                  <a16:creationId xmlns:a16="http://schemas.microsoft.com/office/drawing/2014/main" id="{37E2A925-5179-46DA-AA7B-B8D448E3502A}"/>
                </a:ext>
              </a:extLst>
            </p:cNvPr>
            <p:cNvSpPr/>
            <p:nvPr/>
          </p:nvSpPr>
          <p:spPr>
            <a:xfrm>
              <a:off x="-48538291" y="-497936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9" name="Ellipse 2438">
              <a:extLst>
                <a:ext uri="{FF2B5EF4-FFF2-40B4-BE49-F238E27FC236}">
                  <a16:creationId xmlns:a16="http://schemas.microsoft.com/office/drawing/2014/main" id="{DAB510D6-9E0D-21BC-9D84-DBABF0FB57A0}"/>
                </a:ext>
              </a:extLst>
            </p:cNvPr>
            <p:cNvSpPr/>
            <p:nvPr/>
          </p:nvSpPr>
          <p:spPr>
            <a:xfrm>
              <a:off x="-51746955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0" name="Ellipse 2439">
              <a:extLst>
                <a:ext uri="{FF2B5EF4-FFF2-40B4-BE49-F238E27FC236}">
                  <a16:creationId xmlns:a16="http://schemas.microsoft.com/office/drawing/2014/main" id="{5FDDE933-1D69-F01F-AAEE-542B043E8059}"/>
                </a:ext>
              </a:extLst>
            </p:cNvPr>
            <p:cNvSpPr/>
            <p:nvPr/>
          </p:nvSpPr>
          <p:spPr>
            <a:xfrm>
              <a:off x="-49746273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1" name="Ellipse 2440">
              <a:extLst>
                <a:ext uri="{FF2B5EF4-FFF2-40B4-BE49-F238E27FC236}">
                  <a16:creationId xmlns:a16="http://schemas.microsoft.com/office/drawing/2014/main" id="{0C6A1996-4A13-46E2-317D-BBF8E28C3149}"/>
                </a:ext>
              </a:extLst>
            </p:cNvPr>
            <p:cNvSpPr/>
            <p:nvPr/>
          </p:nvSpPr>
          <p:spPr>
            <a:xfrm>
              <a:off x="-47883185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2" name="Ellipse 2441">
              <a:extLst>
                <a:ext uri="{FF2B5EF4-FFF2-40B4-BE49-F238E27FC236}">
                  <a16:creationId xmlns:a16="http://schemas.microsoft.com/office/drawing/2014/main" id="{A28324B1-C771-D169-1FE5-D4AA6A5D1A22}"/>
                </a:ext>
              </a:extLst>
            </p:cNvPr>
            <p:cNvSpPr/>
            <p:nvPr/>
          </p:nvSpPr>
          <p:spPr>
            <a:xfrm>
              <a:off x="-53506202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3" name="Ellipse 2442">
              <a:extLst>
                <a:ext uri="{FF2B5EF4-FFF2-40B4-BE49-F238E27FC236}">
                  <a16:creationId xmlns:a16="http://schemas.microsoft.com/office/drawing/2014/main" id="{020F5E8B-AC9F-0068-1B10-BE475FC0D78D}"/>
                </a:ext>
              </a:extLst>
            </p:cNvPr>
            <p:cNvSpPr/>
            <p:nvPr/>
          </p:nvSpPr>
          <p:spPr>
            <a:xfrm>
              <a:off x="-48090302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4" name="Ellipse 2443">
              <a:extLst>
                <a:ext uri="{FF2B5EF4-FFF2-40B4-BE49-F238E27FC236}">
                  <a16:creationId xmlns:a16="http://schemas.microsoft.com/office/drawing/2014/main" id="{0C5F31BD-E74B-797E-D33D-FC032BBA1A9B}"/>
                </a:ext>
              </a:extLst>
            </p:cNvPr>
            <p:cNvSpPr/>
            <p:nvPr/>
          </p:nvSpPr>
          <p:spPr>
            <a:xfrm>
              <a:off x="-52505338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5" name="Ellipse 2444">
              <a:extLst>
                <a:ext uri="{FF2B5EF4-FFF2-40B4-BE49-F238E27FC236}">
                  <a16:creationId xmlns:a16="http://schemas.microsoft.com/office/drawing/2014/main" id="{D11A1DAD-6A75-DC20-C241-52902934A5F6}"/>
                </a:ext>
              </a:extLst>
            </p:cNvPr>
            <p:cNvSpPr/>
            <p:nvPr/>
          </p:nvSpPr>
          <p:spPr>
            <a:xfrm>
              <a:off x="-51228719" y="-916049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6" name="Ellipse 2445">
              <a:extLst>
                <a:ext uri="{FF2B5EF4-FFF2-40B4-BE49-F238E27FC236}">
                  <a16:creationId xmlns:a16="http://schemas.microsoft.com/office/drawing/2014/main" id="{0A194D00-461F-D6C0-D9C8-9C76805DBF62}"/>
                </a:ext>
              </a:extLst>
            </p:cNvPr>
            <p:cNvSpPr/>
            <p:nvPr/>
          </p:nvSpPr>
          <p:spPr>
            <a:xfrm>
              <a:off x="-53230046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7" name="Ellipse 2446">
              <a:extLst>
                <a:ext uri="{FF2B5EF4-FFF2-40B4-BE49-F238E27FC236}">
                  <a16:creationId xmlns:a16="http://schemas.microsoft.com/office/drawing/2014/main" id="{4D2B3FF8-26FD-B383-F952-30B8DF5CD36F}"/>
                </a:ext>
              </a:extLst>
            </p:cNvPr>
            <p:cNvSpPr/>
            <p:nvPr/>
          </p:nvSpPr>
          <p:spPr>
            <a:xfrm>
              <a:off x="-47055200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8" name="Ellipse 2447">
              <a:extLst>
                <a:ext uri="{FF2B5EF4-FFF2-40B4-BE49-F238E27FC236}">
                  <a16:creationId xmlns:a16="http://schemas.microsoft.com/office/drawing/2014/main" id="{01DB410F-7994-553A-6132-0346C88922C2}"/>
                </a:ext>
              </a:extLst>
            </p:cNvPr>
            <p:cNvSpPr/>
            <p:nvPr/>
          </p:nvSpPr>
          <p:spPr>
            <a:xfrm>
              <a:off x="-53092210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9" name="Ellipse 2448">
              <a:extLst>
                <a:ext uri="{FF2B5EF4-FFF2-40B4-BE49-F238E27FC236}">
                  <a16:creationId xmlns:a16="http://schemas.microsoft.com/office/drawing/2014/main" id="{313FE3ED-F243-6BB2-639A-7C5115ACFEAA}"/>
                </a:ext>
              </a:extLst>
            </p:cNvPr>
            <p:cNvSpPr/>
            <p:nvPr/>
          </p:nvSpPr>
          <p:spPr>
            <a:xfrm>
              <a:off x="-47469192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0" name="Ellipse 2449">
              <a:extLst>
                <a:ext uri="{FF2B5EF4-FFF2-40B4-BE49-F238E27FC236}">
                  <a16:creationId xmlns:a16="http://schemas.microsoft.com/office/drawing/2014/main" id="{0496B261-0DB9-832E-B764-3AF316D5CCF1}"/>
                </a:ext>
              </a:extLst>
            </p:cNvPr>
            <p:cNvSpPr/>
            <p:nvPr/>
          </p:nvSpPr>
          <p:spPr>
            <a:xfrm>
              <a:off x="-47676309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1" name="Ellipse 2450">
              <a:extLst>
                <a:ext uri="{FF2B5EF4-FFF2-40B4-BE49-F238E27FC236}">
                  <a16:creationId xmlns:a16="http://schemas.microsoft.com/office/drawing/2014/main" id="{125410FF-352C-08A0-4BDA-EE9223ABFD99}"/>
                </a:ext>
              </a:extLst>
            </p:cNvPr>
            <p:cNvSpPr/>
            <p:nvPr/>
          </p:nvSpPr>
          <p:spPr>
            <a:xfrm>
              <a:off x="-47883185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2" name="Ellipse 2451">
              <a:extLst>
                <a:ext uri="{FF2B5EF4-FFF2-40B4-BE49-F238E27FC236}">
                  <a16:creationId xmlns:a16="http://schemas.microsoft.com/office/drawing/2014/main" id="{9C8C8167-D64F-63D9-05AD-2437785842E2}"/>
                </a:ext>
              </a:extLst>
            </p:cNvPr>
            <p:cNvSpPr/>
            <p:nvPr/>
          </p:nvSpPr>
          <p:spPr>
            <a:xfrm>
              <a:off x="-52816054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3" name="Ellipse 2452">
              <a:extLst>
                <a:ext uri="{FF2B5EF4-FFF2-40B4-BE49-F238E27FC236}">
                  <a16:creationId xmlns:a16="http://schemas.microsoft.com/office/drawing/2014/main" id="{D989AA0D-694B-E3DC-A13E-06D8F76BEA62}"/>
                </a:ext>
              </a:extLst>
            </p:cNvPr>
            <p:cNvSpPr/>
            <p:nvPr/>
          </p:nvSpPr>
          <p:spPr>
            <a:xfrm>
              <a:off x="-48297178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4" name="Ellipse 2453">
              <a:extLst>
                <a:ext uri="{FF2B5EF4-FFF2-40B4-BE49-F238E27FC236}">
                  <a16:creationId xmlns:a16="http://schemas.microsoft.com/office/drawing/2014/main" id="{6D61915E-25C6-F897-32DF-7EB334736114}"/>
                </a:ext>
              </a:extLst>
            </p:cNvPr>
            <p:cNvSpPr/>
            <p:nvPr/>
          </p:nvSpPr>
          <p:spPr>
            <a:xfrm>
              <a:off x="-50160265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5" name="Ellipse 2454">
              <a:extLst>
                <a:ext uri="{FF2B5EF4-FFF2-40B4-BE49-F238E27FC236}">
                  <a16:creationId xmlns:a16="http://schemas.microsoft.com/office/drawing/2014/main" id="{67BB65C8-F448-1A08-B9E6-51BE8E6CB6BC}"/>
                </a:ext>
              </a:extLst>
            </p:cNvPr>
            <p:cNvSpPr/>
            <p:nvPr/>
          </p:nvSpPr>
          <p:spPr>
            <a:xfrm>
              <a:off x="-52471342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6" name="Ellipse 2455">
              <a:extLst>
                <a:ext uri="{FF2B5EF4-FFF2-40B4-BE49-F238E27FC236}">
                  <a16:creationId xmlns:a16="http://schemas.microsoft.com/office/drawing/2014/main" id="{632624A3-3A1E-97A4-C925-F49656543C5A}"/>
                </a:ext>
              </a:extLst>
            </p:cNvPr>
            <p:cNvSpPr/>
            <p:nvPr/>
          </p:nvSpPr>
          <p:spPr>
            <a:xfrm>
              <a:off x="-52402061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7" name="Ellipse 2456">
              <a:extLst>
                <a:ext uri="{FF2B5EF4-FFF2-40B4-BE49-F238E27FC236}">
                  <a16:creationId xmlns:a16="http://schemas.microsoft.com/office/drawing/2014/main" id="{1C1F015C-42C1-CFB3-E6F4-8B2DEC5929FE}"/>
                </a:ext>
              </a:extLst>
            </p:cNvPr>
            <p:cNvSpPr/>
            <p:nvPr/>
          </p:nvSpPr>
          <p:spPr>
            <a:xfrm>
              <a:off x="-48504295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8" name="Ellipse 2457">
              <a:extLst>
                <a:ext uri="{FF2B5EF4-FFF2-40B4-BE49-F238E27FC236}">
                  <a16:creationId xmlns:a16="http://schemas.microsoft.com/office/drawing/2014/main" id="{35BAC584-B0D7-9EF5-7DC0-E8A73DE3CA6C}"/>
                </a:ext>
              </a:extLst>
            </p:cNvPr>
            <p:cNvSpPr/>
            <p:nvPr/>
          </p:nvSpPr>
          <p:spPr>
            <a:xfrm>
              <a:off x="-52264225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9" name="Ellipse 2458">
              <a:extLst>
                <a:ext uri="{FF2B5EF4-FFF2-40B4-BE49-F238E27FC236}">
                  <a16:creationId xmlns:a16="http://schemas.microsoft.com/office/drawing/2014/main" id="{A2E112FB-A73E-2734-2770-94498BA8FC0C}"/>
                </a:ext>
              </a:extLst>
            </p:cNvPr>
            <p:cNvSpPr/>
            <p:nvPr/>
          </p:nvSpPr>
          <p:spPr>
            <a:xfrm>
              <a:off x="-47676309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0" name="Ellipse 2459">
              <a:extLst>
                <a:ext uri="{FF2B5EF4-FFF2-40B4-BE49-F238E27FC236}">
                  <a16:creationId xmlns:a16="http://schemas.microsoft.com/office/drawing/2014/main" id="{78B1A7D4-67A8-E2C7-34ED-D1606590BF0D}"/>
                </a:ext>
              </a:extLst>
            </p:cNvPr>
            <p:cNvSpPr/>
            <p:nvPr/>
          </p:nvSpPr>
          <p:spPr>
            <a:xfrm>
              <a:off x="-51815269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1" name="Ellipse 2460">
              <a:extLst>
                <a:ext uri="{FF2B5EF4-FFF2-40B4-BE49-F238E27FC236}">
                  <a16:creationId xmlns:a16="http://schemas.microsoft.com/office/drawing/2014/main" id="{E5E90281-E367-D50A-24EF-1847AC5C62FD}"/>
                </a:ext>
              </a:extLst>
            </p:cNvPr>
            <p:cNvSpPr/>
            <p:nvPr/>
          </p:nvSpPr>
          <p:spPr>
            <a:xfrm>
              <a:off x="-52057349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2" name="Ellipse 2461">
              <a:extLst>
                <a:ext uri="{FF2B5EF4-FFF2-40B4-BE49-F238E27FC236}">
                  <a16:creationId xmlns:a16="http://schemas.microsoft.com/office/drawing/2014/main" id="{2836618C-FC2B-FF98-9314-A3FE0961242E}"/>
                </a:ext>
              </a:extLst>
            </p:cNvPr>
            <p:cNvSpPr/>
            <p:nvPr/>
          </p:nvSpPr>
          <p:spPr>
            <a:xfrm>
              <a:off x="-51988068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3" name="Ellipse 2462">
              <a:extLst>
                <a:ext uri="{FF2B5EF4-FFF2-40B4-BE49-F238E27FC236}">
                  <a16:creationId xmlns:a16="http://schemas.microsoft.com/office/drawing/2014/main" id="{0EC134FC-2DB0-1132-A398-73EAD84DBBB5}"/>
                </a:ext>
              </a:extLst>
            </p:cNvPr>
            <p:cNvSpPr/>
            <p:nvPr/>
          </p:nvSpPr>
          <p:spPr>
            <a:xfrm>
              <a:off x="-51919513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4" name="Ellipse 2463">
              <a:extLst>
                <a:ext uri="{FF2B5EF4-FFF2-40B4-BE49-F238E27FC236}">
                  <a16:creationId xmlns:a16="http://schemas.microsoft.com/office/drawing/2014/main" id="{F278444A-5800-2D0B-0B23-3C68B53404E9}"/>
                </a:ext>
              </a:extLst>
            </p:cNvPr>
            <p:cNvSpPr/>
            <p:nvPr/>
          </p:nvSpPr>
          <p:spPr>
            <a:xfrm>
              <a:off x="-51850232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5" name="Ellipse 2464">
              <a:extLst>
                <a:ext uri="{FF2B5EF4-FFF2-40B4-BE49-F238E27FC236}">
                  <a16:creationId xmlns:a16="http://schemas.microsoft.com/office/drawing/2014/main" id="{AD6877CB-1B18-EFFB-0FA0-5A1AE897B6CC}"/>
                </a:ext>
              </a:extLst>
            </p:cNvPr>
            <p:cNvSpPr/>
            <p:nvPr/>
          </p:nvSpPr>
          <p:spPr>
            <a:xfrm>
              <a:off x="-48711170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6" name="Ellipse 2465">
              <a:extLst>
                <a:ext uri="{FF2B5EF4-FFF2-40B4-BE49-F238E27FC236}">
                  <a16:creationId xmlns:a16="http://schemas.microsoft.com/office/drawing/2014/main" id="{24EEC797-C502-778C-6622-2EEE95C14C31}"/>
                </a:ext>
              </a:extLst>
            </p:cNvPr>
            <p:cNvSpPr/>
            <p:nvPr/>
          </p:nvSpPr>
          <p:spPr>
            <a:xfrm>
              <a:off x="-50574258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7" name="Ellipse 2466">
              <a:extLst>
                <a:ext uri="{FF2B5EF4-FFF2-40B4-BE49-F238E27FC236}">
                  <a16:creationId xmlns:a16="http://schemas.microsoft.com/office/drawing/2014/main" id="{AA6B6159-7FB6-9241-94A1-C804B91BD26E}"/>
                </a:ext>
              </a:extLst>
            </p:cNvPr>
            <p:cNvSpPr/>
            <p:nvPr/>
          </p:nvSpPr>
          <p:spPr>
            <a:xfrm>
              <a:off x="-51643356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8" name="Ellipse 2467">
              <a:extLst>
                <a:ext uri="{FF2B5EF4-FFF2-40B4-BE49-F238E27FC236}">
                  <a16:creationId xmlns:a16="http://schemas.microsoft.com/office/drawing/2014/main" id="{4A8A513A-F684-A13A-40D0-E31E093F0557}"/>
                </a:ext>
              </a:extLst>
            </p:cNvPr>
            <p:cNvSpPr/>
            <p:nvPr/>
          </p:nvSpPr>
          <p:spPr>
            <a:xfrm>
              <a:off x="-49125163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9" name="Ellipse 2468">
              <a:extLst>
                <a:ext uri="{FF2B5EF4-FFF2-40B4-BE49-F238E27FC236}">
                  <a16:creationId xmlns:a16="http://schemas.microsoft.com/office/drawing/2014/main" id="{C1C5FC63-7B8C-E8FA-0706-F34180C64E23}"/>
                </a:ext>
              </a:extLst>
            </p:cNvPr>
            <p:cNvSpPr/>
            <p:nvPr/>
          </p:nvSpPr>
          <p:spPr>
            <a:xfrm>
              <a:off x="-51505520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0" name="Ellipse 2469">
              <a:extLst>
                <a:ext uri="{FF2B5EF4-FFF2-40B4-BE49-F238E27FC236}">
                  <a16:creationId xmlns:a16="http://schemas.microsoft.com/office/drawing/2014/main" id="{C791A883-B7DC-AC80-F069-0D029E1DE285}"/>
                </a:ext>
              </a:extLst>
            </p:cNvPr>
            <p:cNvSpPr/>
            <p:nvPr/>
          </p:nvSpPr>
          <p:spPr>
            <a:xfrm>
              <a:off x="-51436239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1" name="Ellipse 2470">
              <a:extLst>
                <a:ext uri="{FF2B5EF4-FFF2-40B4-BE49-F238E27FC236}">
                  <a16:creationId xmlns:a16="http://schemas.microsoft.com/office/drawing/2014/main" id="{1FE6EAB1-A3BA-C23A-43A0-27F9A48B2FC6}"/>
                </a:ext>
              </a:extLst>
            </p:cNvPr>
            <p:cNvSpPr/>
            <p:nvPr/>
          </p:nvSpPr>
          <p:spPr>
            <a:xfrm>
              <a:off x="-49332280" y="-50393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2" name="Ellipse 2471">
              <a:extLst>
                <a:ext uri="{FF2B5EF4-FFF2-40B4-BE49-F238E27FC236}">
                  <a16:creationId xmlns:a16="http://schemas.microsoft.com/office/drawing/2014/main" id="{CA7B74C8-6AF2-F0ED-D405-9523860AC3E1}"/>
                </a:ext>
              </a:extLst>
            </p:cNvPr>
            <p:cNvSpPr/>
            <p:nvPr/>
          </p:nvSpPr>
          <p:spPr>
            <a:xfrm>
              <a:off x="-47158879" y="-509916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3" name="Ellipse 2472">
              <a:extLst>
                <a:ext uri="{FF2B5EF4-FFF2-40B4-BE49-F238E27FC236}">
                  <a16:creationId xmlns:a16="http://schemas.microsoft.com/office/drawing/2014/main" id="{765F44D7-32D1-4ED4-462C-DADC4A458107}"/>
                </a:ext>
              </a:extLst>
            </p:cNvPr>
            <p:cNvSpPr/>
            <p:nvPr/>
          </p:nvSpPr>
          <p:spPr>
            <a:xfrm>
              <a:off x="-51229364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4" name="Ellipse 2473">
              <a:extLst>
                <a:ext uri="{FF2B5EF4-FFF2-40B4-BE49-F238E27FC236}">
                  <a16:creationId xmlns:a16="http://schemas.microsoft.com/office/drawing/2014/main" id="{9F8E7C33-9196-96F3-FFA5-6A17366C54BC}"/>
                </a:ext>
              </a:extLst>
            </p:cNvPr>
            <p:cNvSpPr/>
            <p:nvPr/>
          </p:nvSpPr>
          <p:spPr>
            <a:xfrm>
              <a:off x="-53989476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5" name="Ellipse 2474">
              <a:extLst>
                <a:ext uri="{FF2B5EF4-FFF2-40B4-BE49-F238E27FC236}">
                  <a16:creationId xmlns:a16="http://schemas.microsoft.com/office/drawing/2014/main" id="{26C44E59-3CEF-DB68-6115-AA86DAA4E09A}"/>
                </a:ext>
              </a:extLst>
            </p:cNvPr>
            <p:cNvSpPr/>
            <p:nvPr/>
          </p:nvSpPr>
          <p:spPr>
            <a:xfrm>
              <a:off x="-51091527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6" name="Ellipse 2475">
              <a:extLst>
                <a:ext uri="{FF2B5EF4-FFF2-40B4-BE49-F238E27FC236}">
                  <a16:creationId xmlns:a16="http://schemas.microsoft.com/office/drawing/2014/main" id="{731CF632-AC99-C964-1AAE-D2C77E552435}"/>
                </a:ext>
              </a:extLst>
            </p:cNvPr>
            <p:cNvSpPr/>
            <p:nvPr/>
          </p:nvSpPr>
          <p:spPr>
            <a:xfrm>
              <a:off x="-51022247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7" name="Ellipse 2476">
              <a:extLst>
                <a:ext uri="{FF2B5EF4-FFF2-40B4-BE49-F238E27FC236}">
                  <a16:creationId xmlns:a16="http://schemas.microsoft.com/office/drawing/2014/main" id="{43735EF9-5890-5510-0C12-FCD1164353A1}"/>
                </a:ext>
              </a:extLst>
            </p:cNvPr>
            <p:cNvSpPr/>
            <p:nvPr/>
          </p:nvSpPr>
          <p:spPr>
            <a:xfrm>
              <a:off x="-53058133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8" name="Ellipse 2477">
              <a:extLst>
                <a:ext uri="{FF2B5EF4-FFF2-40B4-BE49-F238E27FC236}">
                  <a16:creationId xmlns:a16="http://schemas.microsoft.com/office/drawing/2014/main" id="{D95C195A-D727-4487-8FA0-BB89DAC7DB8E}"/>
                </a:ext>
              </a:extLst>
            </p:cNvPr>
            <p:cNvSpPr/>
            <p:nvPr/>
          </p:nvSpPr>
          <p:spPr>
            <a:xfrm>
              <a:off x="-53920195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9" name="Ellipse 2478">
              <a:extLst>
                <a:ext uri="{FF2B5EF4-FFF2-40B4-BE49-F238E27FC236}">
                  <a16:creationId xmlns:a16="http://schemas.microsoft.com/office/drawing/2014/main" id="{0D7E286B-2061-DDF7-345C-8FE96FA55CFC}"/>
                </a:ext>
              </a:extLst>
            </p:cNvPr>
            <p:cNvSpPr/>
            <p:nvPr/>
          </p:nvSpPr>
          <p:spPr>
            <a:xfrm>
              <a:off x="-50815371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0" name="Ellipse 2479">
              <a:extLst>
                <a:ext uri="{FF2B5EF4-FFF2-40B4-BE49-F238E27FC236}">
                  <a16:creationId xmlns:a16="http://schemas.microsoft.com/office/drawing/2014/main" id="{B3CEF08C-2F05-0BED-6B55-BA45E03D4A14}"/>
                </a:ext>
              </a:extLst>
            </p:cNvPr>
            <p:cNvSpPr/>
            <p:nvPr/>
          </p:nvSpPr>
          <p:spPr>
            <a:xfrm>
              <a:off x="-48262134" y="-50986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1" name="Ellipse 2480">
              <a:extLst>
                <a:ext uri="{FF2B5EF4-FFF2-40B4-BE49-F238E27FC236}">
                  <a16:creationId xmlns:a16="http://schemas.microsoft.com/office/drawing/2014/main" id="{E443E0A1-C017-F31A-4603-8C86699DA50E}"/>
                </a:ext>
              </a:extLst>
            </p:cNvPr>
            <p:cNvSpPr/>
            <p:nvPr/>
          </p:nvSpPr>
          <p:spPr>
            <a:xfrm>
              <a:off x="-50677535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2" name="Ellipse 2481">
              <a:extLst>
                <a:ext uri="{FF2B5EF4-FFF2-40B4-BE49-F238E27FC236}">
                  <a16:creationId xmlns:a16="http://schemas.microsoft.com/office/drawing/2014/main" id="{FC7098B3-7D0B-502E-0577-0C9755D11CF4}"/>
                </a:ext>
              </a:extLst>
            </p:cNvPr>
            <p:cNvSpPr/>
            <p:nvPr/>
          </p:nvSpPr>
          <p:spPr>
            <a:xfrm>
              <a:off x="-53712353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3" name="Ellipse 2482">
              <a:extLst>
                <a:ext uri="{FF2B5EF4-FFF2-40B4-BE49-F238E27FC236}">
                  <a16:creationId xmlns:a16="http://schemas.microsoft.com/office/drawing/2014/main" id="{031E7ECF-BD5E-30B2-C1EA-C7F6BB7A9A54}"/>
                </a:ext>
              </a:extLst>
            </p:cNvPr>
            <p:cNvSpPr/>
            <p:nvPr/>
          </p:nvSpPr>
          <p:spPr>
            <a:xfrm>
              <a:off x="-50988251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4" name="Ellipse 2483">
              <a:extLst>
                <a:ext uri="{FF2B5EF4-FFF2-40B4-BE49-F238E27FC236}">
                  <a16:creationId xmlns:a16="http://schemas.microsoft.com/office/drawing/2014/main" id="{950E168F-7E71-189B-00E8-1E197652FB65}"/>
                </a:ext>
              </a:extLst>
            </p:cNvPr>
            <p:cNvSpPr/>
            <p:nvPr/>
          </p:nvSpPr>
          <p:spPr>
            <a:xfrm>
              <a:off x="-48539257" y="-50986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5" name="Ellipse 2484">
              <a:extLst>
                <a:ext uri="{FF2B5EF4-FFF2-40B4-BE49-F238E27FC236}">
                  <a16:creationId xmlns:a16="http://schemas.microsoft.com/office/drawing/2014/main" id="{B095C5A3-2E8F-96CA-32E9-18FE4DB68856}"/>
                </a:ext>
              </a:extLst>
            </p:cNvPr>
            <p:cNvSpPr/>
            <p:nvPr/>
          </p:nvSpPr>
          <p:spPr>
            <a:xfrm>
              <a:off x="-50401378" y="-712918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6" name="Ellipse 2485">
              <a:extLst>
                <a:ext uri="{FF2B5EF4-FFF2-40B4-BE49-F238E27FC236}">
                  <a16:creationId xmlns:a16="http://schemas.microsoft.com/office/drawing/2014/main" id="{880C33F9-0904-B01A-4B8B-3D83EBB82EC0}"/>
                </a:ext>
              </a:extLst>
            </p:cNvPr>
            <p:cNvSpPr/>
            <p:nvPr/>
          </p:nvSpPr>
          <p:spPr>
            <a:xfrm>
              <a:off x="-53575483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7" name="Ellipse 2486">
              <a:extLst>
                <a:ext uri="{FF2B5EF4-FFF2-40B4-BE49-F238E27FC236}">
                  <a16:creationId xmlns:a16="http://schemas.microsoft.com/office/drawing/2014/main" id="{61D04868-638D-12BA-4CCB-133B02AA2952}"/>
                </a:ext>
              </a:extLst>
            </p:cNvPr>
            <p:cNvSpPr/>
            <p:nvPr/>
          </p:nvSpPr>
          <p:spPr>
            <a:xfrm>
              <a:off x="-50263542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8" name="Ellipse 2487">
              <a:extLst>
                <a:ext uri="{FF2B5EF4-FFF2-40B4-BE49-F238E27FC236}">
                  <a16:creationId xmlns:a16="http://schemas.microsoft.com/office/drawing/2014/main" id="{BFDAAFF8-B7FB-30D5-AEF1-BDA02518FF6B}"/>
                </a:ext>
              </a:extLst>
            </p:cNvPr>
            <p:cNvSpPr/>
            <p:nvPr/>
          </p:nvSpPr>
          <p:spPr>
            <a:xfrm>
              <a:off x="-48676127" y="-50986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9" name="Ellipse 2488">
              <a:extLst>
                <a:ext uri="{FF2B5EF4-FFF2-40B4-BE49-F238E27FC236}">
                  <a16:creationId xmlns:a16="http://schemas.microsoft.com/office/drawing/2014/main" id="{90AA34C2-3596-DAA9-0446-418DD7842ADA}"/>
                </a:ext>
              </a:extLst>
            </p:cNvPr>
            <p:cNvSpPr/>
            <p:nvPr/>
          </p:nvSpPr>
          <p:spPr>
            <a:xfrm>
              <a:off x="-51263440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0" name="Ellipse 2489">
              <a:extLst>
                <a:ext uri="{FF2B5EF4-FFF2-40B4-BE49-F238E27FC236}">
                  <a16:creationId xmlns:a16="http://schemas.microsoft.com/office/drawing/2014/main" id="{CE757579-FA37-AF10-0A8A-98D7C03E8B2D}"/>
                </a:ext>
              </a:extLst>
            </p:cNvPr>
            <p:cNvSpPr/>
            <p:nvPr/>
          </p:nvSpPr>
          <p:spPr>
            <a:xfrm>
              <a:off x="-53506202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1" name="Ellipse 2490">
              <a:extLst>
                <a:ext uri="{FF2B5EF4-FFF2-40B4-BE49-F238E27FC236}">
                  <a16:creationId xmlns:a16="http://schemas.microsoft.com/office/drawing/2014/main" id="{A02690E2-8A24-6D0F-302A-F357F59FBFC3}"/>
                </a:ext>
              </a:extLst>
            </p:cNvPr>
            <p:cNvSpPr/>
            <p:nvPr/>
          </p:nvSpPr>
          <p:spPr>
            <a:xfrm>
              <a:off x="-53437083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2" name="Ellipse 2491">
              <a:extLst>
                <a:ext uri="{FF2B5EF4-FFF2-40B4-BE49-F238E27FC236}">
                  <a16:creationId xmlns:a16="http://schemas.microsoft.com/office/drawing/2014/main" id="{779F260D-5CB8-3CEC-5F4B-BC00A2178512}"/>
                </a:ext>
              </a:extLst>
            </p:cNvPr>
            <p:cNvSpPr/>
            <p:nvPr/>
          </p:nvSpPr>
          <p:spPr>
            <a:xfrm>
              <a:off x="-53298360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3" name="Ellipse 2492">
              <a:extLst>
                <a:ext uri="{FF2B5EF4-FFF2-40B4-BE49-F238E27FC236}">
                  <a16:creationId xmlns:a16="http://schemas.microsoft.com/office/drawing/2014/main" id="{F9974002-C7F5-A0B9-98D2-395C72B214B7}"/>
                </a:ext>
              </a:extLst>
            </p:cNvPr>
            <p:cNvSpPr/>
            <p:nvPr/>
          </p:nvSpPr>
          <p:spPr>
            <a:xfrm>
              <a:off x="-49849549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4" name="Ellipse 2493">
              <a:extLst>
                <a:ext uri="{FF2B5EF4-FFF2-40B4-BE49-F238E27FC236}">
                  <a16:creationId xmlns:a16="http://schemas.microsoft.com/office/drawing/2014/main" id="{505DA77E-DE14-D5C1-CA02-8D1679C47B49}"/>
                </a:ext>
              </a:extLst>
            </p:cNvPr>
            <p:cNvSpPr/>
            <p:nvPr/>
          </p:nvSpPr>
          <p:spPr>
            <a:xfrm>
              <a:off x="-49297479" y="-509940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5" name="Ellipse 2494">
              <a:extLst>
                <a:ext uri="{FF2B5EF4-FFF2-40B4-BE49-F238E27FC236}">
                  <a16:creationId xmlns:a16="http://schemas.microsoft.com/office/drawing/2014/main" id="{EF89C831-39F7-5F24-8128-633F2CE0D6B4}"/>
                </a:ext>
              </a:extLst>
            </p:cNvPr>
            <p:cNvSpPr/>
            <p:nvPr/>
          </p:nvSpPr>
          <p:spPr>
            <a:xfrm>
              <a:off x="-51402243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6" name="Ellipse 2495">
              <a:extLst>
                <a:ext uri="{FF2B5EF4-FFF2-40B4-BE49-F238E27FC236}">
                  <a16:creationId xmlns:a16="http://schemas.microsoft.com/office/drawing/2014/main" id="{D0829760-D63F-C07E-3C47-8E0E48F5CA01}"/>
                </a:ext>
              </a:extLst>
            </p:cNvPr>
            <p:cNvSpPr/>
            <p:nvPr/>
          </p:nvSpPr>
          <p:spPr>
            <a:xfrm>
              <a:off x="-53472126" y="-718944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7" name="Ellipse 2496">
              <a:extLst>
                <a:ext uri="{FF2B5EF4-FFF2-40B4-BE49-F238E27FC236}">
                  <a16:creationId xmlns:a16="http://schemas.microsoft.com/office/drawing/2014/main" id="{06F09935-0B89-F6C1-0BF0-B791ACCF9D1C}"/>
                </a:ext>
              </a:extLst>
            </p:cNvPr>
            <p:cNvSpPr/>
            <p:nvPr/>
          </p:nvSpPr>
          <p:spPr>
            <a:xfrm>
              <a:off x="-49367243" y="-509867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8" name="Ellipse 2497">
              <a:extLst>
                <a:ext uri="{FF2B5EF4-FFF2-40B4-BE49-F238E27FC236}">
                  <a16:creationId xmlns:a16="http://schemas.microsoft.com/office/drawing/2014/main" id="{04D3A1B1-89A7-8417-D3B7-404C423EBB25}"/>
                </a:ext>
              </a:extLst>
            </p:cNvPr>
            <p:cNvSpPr/>
            <p:nvPr/>
          </p:nvSpPr>
          <p:spPr>
            <a:xfrm>
              <a:off x="-53161491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9" name="Ellipse 2498">
              <a:extLst>
                <a:ext uri="{FF2B5EF4-FFF2-40B4-BE49-F238E27FC236}">
                  <a16:creationId xmlns:a16="http://schemas.microsoft.com/office/drawing/2014/main" id="{B7A5609B-52F4-288A-1D98-752CE007A34D}"/>
                </a:ext>
              </a:extLst>
            </p:cNvPr>
            <p:cNvSpPr/>
            <p:nvPr/>
          </p:nvSpPr>
          <p:spPr>
            <a:xfrm>
              <a:off x="-49435557" y="-713015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0" name="Ellipse 2499">
              <a:extLst>
                <a:ext uri="{FF2B5EF4-FFF2-40B4-BE49-F238E27FC236}">
                  <a16:creationId xmlns:a16="http://schemas.microsoft.com/office/drawing/2014/main" id="{7CE0EFC3-5A9C-C20B-9225-AC09A415F0AE}"/>
                </a:ext>
              </a:extLst>
            </p:cNvPr>
            <p:cNvSpPr/>
            <p:nvPr/>
          </p:nvSpPr>
          <p:spPr>
            <a:xfrm>
              <a:off x="-53023090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1" name="Ellipse 2500">
              <a:extLst>
                <a:ext uri="{FF2B5EF4-FFF2-40B4-BE49-F238E27FC236}">
                  <a16:creationId xmlns:a16="http://schemas.microsoft.com/office/drawing/2014/main" id="{EFB2BEA9-7181-F32C-1A3B-DB8C212E0EC6}"/>
                </a:ext>
              </a:extLst>
            </p:cNvPr>
            <p:cNvSpPr/>
            <p:nvPr/>
          </p:nvSpPr>
          <p:spPr>
            <a:xfrm>
              <a:off x="-51677352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2" name="Ellipse 2501">
              <a:extLst>
                <a:ext uri="{FF2B5EF4-FFF2-40B4-BE49-F238E27FC236}">
                  <a16:creationId xmlns:a16="http://schemas.microsoft.com/office/drawing/2014/main" id="{5F5DB602-CE64-0AAE-FE35-EC5E0660F028}"/>
                </a:ext>
              </a:extLst>
            </p:cNvPr>
            <p:cNvSpPr/>
            <p:nvPr/>
          </p:nvSpPr>
          <p:spPr>
            <a:xfrm>
              <a:off x="-52954212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3" name="Ellipse 2502">
              <a:extLst>
                <a:ext uri="{FF2B5EF4-FFF2-40B4-BE49-F238E27FC236}">
                  <a16:creationId xmlns:a16="http://schemas.microsoft.com/office/drawing/2014/main" id="{68D7DE7B-2DE0-5E0F-7E8E-10FF63C77428}"/>
                </a:ext>
              </a:extLst>
            </p:cNvPr>
            <p:cNvSpPr/>
            <p:nvPr/>
          </p:nvSpPr>
          <p:spPr>
            <a:xfrm>
              <a:off x="-48263101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4" name="Ellipse 2503">
              <a:extLst>
                <a:ext uri="{FF2B5EF4-FFF2-40B4-BE49-F238E27FC236}">
                  <a16:creationId xmlns:a16="http://schemas.microsoft.com/office/drawing/2014/main" id="{6D00023C-988A-BBD0-B6FD-D127C1A6BF52}"/>
                </a:ext>
              </a:extLst>
            </p:cNvPr>
            <p:cNvSpPr/>
            <p:nvPr/>
          </p:nvSpPr>
          <p:spPr>
            <a:xfrm>
              <a:off x="-51678319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5" name="Ellipse 2504">
              <a:extLst>
                <a:ext uri="{FF2B5EF4-FFF2-40B4-BE49-F238E27FC236}">
                  <a16:creationId xmlns:a16="http://schemas.microsoft.com/office/drawing/2014/main" id="{FDE37149-CE62-E328-9494-CD4174ADDFAD}"/>
                </a:ext>
              </a:extLst>
            </p:cNvPr>
            <p:cNvSpPr/>
            <p:nvPr/>
          </p:nvSpPr>
          <p:spPr>
            <a:xfrm>
              <a:off x="-47469192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6" name="Ellipse 2505">
              <a:extLst>
                <a:ext uri="{FF2B5EF4-FFF2-40B4-BE49-F238E27FC236}">
                  <a16:creationId xmlns:a16="http://schemas.microsoft.com/office/drawing/2014/main" id="{91101DDE-F584-288F-5B61-E5C342E799A6}"/>
                </a:ext>
              </a:extLst>
            </p:cNvPr>
            <p:cNvSpPr/>
            <p:nvPr/>
          </p:nvSpPr>
          <p:spPr>
            <a:xfrm>
              <a:off x="-52747498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7" name="Ellipse 2506">
              <a:extLst>
                <a:ext uri="{FF2B5EF4-FFF2-40B4-BE49-F238E27FC236}">
                  <a16:creationId xmlns:a16="http://schemas.microsoft.com/office/drawing/2014/main" id="{3F8A5C41-32C4-697A-AE55-8DD9BE7B3406}"/>
                </a:ext>
              </a:extLst>
            </p:cNvPr>
            <p:cNvSpPr/>
            <p:nvPr/>
          </p:nvSpPr>
          <p:spPr>
            <a:xfrm>
              <a:off x="-51816236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8" name="Ellipse 2507">
              <a:extLst>
                <a:ext uri="{FF2B5EF4-FFF2-40B4-BE49-F238E27FC236}">
                  <a16:creationId xmlns:a16="http://schemas.microsoft.com/office/drawing/2014/main" id="{9164FCCA-5CF2-D67F-56DD-B90B8703B985}"/>
                </a:ext>
              </a:extLst>
            </p:cNvPr>
            <p:cNvSpPr/>
            <p:nvPr/>
          </p:nvSpPr>
          <p:spPr>
            <a:xfrm>
              <a:off x="-52402061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9" name="Ellipse 2508">
              <a:extLst>
                <a:ext uri="{FF2B5EF4-FFF2-40B4-BE49-F238E27FC236}">
                  <a16:creationId xmlns:a16="http://schemas.microsoft.com/office/drawing/2014/main" id="{8102FF27-F9A5-D868-8869-AD3C06929B8F}"/>
                </a:ext>
              </a:extLst>
            </p:cNvPr>
            <p:cNvSpPr/>
            <p:nvPr/>
          </p:nvSpPr>
          <p:spPr>
            <a:xfrm>
              <a:off x="-52091345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0" name="Ellipse 2509">
              <a:extLst>
                <a:ext uri="{FF2B5EF4-FFF2-40B4-BE49-F238E27FC236}">
                  <a16:creationId xmlns:a16="http://schemas.microsoft.com/office/drawing/2014/main" id="{8BCC3533-4210-B1AE-EFAB-6583CE4C26D8}"/>
                </a:ext>
              </a:extLst>
            </p:cNvPr>
            <p:cNvSpPr/>
            <p:nvPr/>
          </p:nvSpPr>
          <p:spPr>
            <a:xfrm>
              <a:off x="-52333505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1" name="Ellipse 2510">
              <a:extLst>
                <a:ext uri="{FF2B5EF4-FFF2-40B4-BE49-F238E27FC236}">
                  <a16:creationId xmlns:a16="http://schemas.microsoft.com/office/drawing/2014/main" id="{7849F52C-14D3-04B2-9AFC-4AB8D5C4497E}"/>
                </a:ext>
              </a:extLst>
            </p:cNvPr>
            <p:cNvSpPr/>
            <p:nvPr/>
          </p:nvSpPr>
          <p:spPr>
            <a:xfrm>
              <a:off x="-52195105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2" name="Ellipse 2511">
              <a:extLst>
                <a:ext uri="{FF2B5EF4-FFF2-40B4-BE49-F238E27FC236}">
                  <a16:creationId xmlns:a16="http://schemas.microsoft.com/office/drawing/2014/main" id="{DDABBF43-258C-AC54-FD2E-51F6FFD683F1}"/>
                </a:ext>
              </a:extLst>
            </p:cNvPr>
            <p:cNvSpPr/>
            <p:nvPr/>
          </p:nvSpPr>
          <p:spPr>
            <a:xfrm>
              <a:off x="-52126308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3" name="Ellipse 2512">
              <a:extLst>
                <a:ext uri="{FF2B5EF4-FFF2-40B4-BE49-F238E27FC236}">
                  <a16:creationId xmlns:a16="http://schemas.microsoft.com/office/drawing/2014/main" id="{38EBC044-4C06-122C-2C64-BD90DCACD8C2}"/>
                </a:ext>
              </a:extLst>
            </p:cNvPr>
            <p:cNvSpPr/>
            <p:nvPr/>
          </p:nvSpPr>
          <p:spPr>
            <a:xfrm>
              <a:off x="-51401277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4" name="Ellipse 2513">
              <a:extLst>
                <a:ext uri="{FF2B5EF4-FFF2-40B4-BE49-F238E27FC236}">
                  <a16:creationId xmlns:a16="http://schemas.microsoft.com/office/drawing/2014/main" id="{83F453F5-73F6-7D5E-5487-67B13E478C55}"/>
                </a:ext>
              </a:extLst>
            </p:cNvPr>
            <p:cNvSpPr/>
            <p:nvPr/>
          </p:nvSpPr>
          <p:spPr>
            <a:xfrm>
              <a:off x="-51781112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5" name="Ellipse 2514">
              <a:extLst>
                <a:ext uri="{FF2B5EF4-FFF2-40B4-BE49-F238E27FC236}">
                  <a16:creationId xmlns:a16="http://schemas.microsoft.com/office/drawing/2014/main" id="{E3DD3A52-A2A5-5F13-8768-847805F64ABC}"/>
                </a:ext>
              </a:extLst>
            </p:cNvPr>
            <p:cNvSpPr/>
            <p:nvPr/>
          </p:nvSpPr>
          <p:spPr>
            <a:xfrm>
              <a:off x="-52230229" y="-850345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6" name="Ellipse 2515">
              <a:extLst>
                <a:ext uri="{FF2B5EF4-FFF2-40B4-BE49-F238E27FC236}">
                  <a16:creationId xmlns:a16="http://schemas.microsoft.com/office/drawing/2014/main" id="{20D4CD9D-5A91-24CA-68DB-856D80A40E81}"/>
                </a:ext>
              </a:extLst>
            </p:cNvPr>
            <p:cNvSpPr/>
            <p:nvPr/>
          </p:nvSpPr>
          <p:spPr>
            <a:xfrm>
              <a:off x="-51264326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7" name="Ellipse 2516">
              <a:extLst>
                <a:ext uri="{FF2B5EF4-FFF2-40B4-BE49-F238E27FC236}">
                  <a16:creationId xmlns:a16="http://schemas.microsoft.com/office/drawing/2014/main" id="{27EBE99C-A980-1500-7C0C-6ACB8869D95E}"/>
                </a:ext>
              </a:extLst>
            </p:cNvPr>
            <p:cNvSpPr/>
            <p:nvPr/>
          </p:nvSpPr>
          <p:spPr>
            <a:xfrm>
              <a:off x="-51712315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8" name="Ellipse 2517">
              <a:extLst>
                <a:ext uri="{FF2B5EF4-FFF2-40B4-BE49-F238E27FC236}">
                  <a16:creationId xmlns:a16="http://schemas.microsoft.com/office/drawing/2014/main" id="{84490246-22C1-25D2-71F2-86306C4098B6}"/>
                </a:ext>
              </a:extLst>
            </p:cNvPr>
            <p:cNvSpPr/>
            <p:nvPr/>
          </p:nvSpPr>
          <p:spPr>
            <a:xfrm>
              <a:off x="-50987284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9" name="Ellipse 2518">
              <a:extLst>
                <a:ext uri="{FF2B5EF4-FFF2-40B4-BE49-F238E27FC236}">
                  <a16:creationId xmlns:a16="http://schemas.microsoft.com/office/drawing/2014/main" id="{98E9B696-1519-F584-68DD-1A6003613FFA}"/>
                </a:ext>
              </a:extLst>
            </p:cNvPr>
            <p:cNvSpPr/>
            <p:nvPr/>
          </p:nvSpPr>
          <p:spPr>
            <a:xfrm>
              <a:off x="-52333505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0" name="Ellipse 2519">
              <a:extLst>
                <a:ext uri="{FF2B5EF4-FFF2-40B4-BE49-F238E27FC236}">
                  <a16:creationId xmlns:a16="http://schemas.microsoft.com/office/drawing/2014/main" id="{01B849AA-603F-D8A0-3DF4-FBC23BA5600A}"/>
                </a:ext>
              </a:extLst>
            </p:cNvPr>
            <p:cNvSpPr/>
            <p:nvPr/>
          </p:nvSpPr>
          <p:spPr>
            <a:xfrm>
              <a:off x="-52264225" y="-84431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1" name="Ellipse 2520">
              <a:extLst>
                <a:ext uri="{FF2B5EF4-FFF2-40B4-BE49-F238E27FC236}">
                  <a16:creationId xmlns:a16="http://schemas.microsoft.com/office/drawing/2014/main" id="{A55287D6-9A93-093E-12C8-799BEA3207C0}"/>
                </a:ext>
              </a:extLst>
            </p:cNvPr>
            <p:cNvSpPr/>
            <p:nvPr/>
          </p:nvSpPr>
          <p:spPr>
            <a:xfrm>
              <a:off x="-51574076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2" name="Ellipse 2521">
              <a:extLst>
                <a:ext uri="{FF2B5EF4-FFF2-40B4-BE49-F238E27FC236}">
                  <a16:creationId xmlns:a16="http://schemas.microsoft.com/office/drawing/2014/main" id="{447F851F-3123-585C-9AD8-7A9471CC0B42}"/>
                </a:ext>
              </a:extLst>
            </p:cNvPr>
            <p:cNvSpPr/>
            <p:nvPr/>
          </p:nvSpPr>
          <p:spPr>
            <a:xfrm>
              <a:off x="-50850334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3" name="Ellipse 2522">
              <a:extLst>
                <a:ext uri="{FF2B5EF4-FFF2-40B4-BE49-F238E27FC236}">
                  <a16:creationId xmlns:a16="http://schemas.microsoft.com/office/drawing/2014/main" id="{E4BB4AD7-0891-9E21-B019-32391D7BCA40}"/>
                </a:ext>
              </a:extLst>
            </p:cNvPr>
            <p:cNvSpPr/>
            <p:nvPr/>
          </p:nvSpPr>
          <p:spPr>
            <a:xfrm>
              <a:off x="-48089577" y="-9101046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4" name="Ellipse 2523">
              <a:extLst>
                <a:ext uri="{FF2B5EF4-FFF2-40B4-BE49-F238E27FC236}">
                  <a16:creationId xmlns:a16="http://schemas.microsoft.com/office/drawing/2014/main" id="{8D0F8FF7-3EFE-1098-3F91-3D89E1C93CCD}"/>
                </a:ext>
              </a:extLst>
            </p:cNvPr>
            <p:cNvSpPr/>
            <p:nvPr/>
          </p:nvSpPr>
          <p:spPr>
            <a:xfrm>
              <a:off x="-49366276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5" name="Ellipse 2524">
              <a:extLst>
                <a:ext uri="{FF2B5EF4-FFF2-40B4-BE49-F238E27FC236}">
                  <a16:creationId xmlns:a16="http://schemas.microsoft.com/office/drawing/2014/main" id="{5BCAC36C-DC7A-5766-43BC-01C80B6B57AA}"/>
                </a:ext>
              </a:extLst>
            </p:cNvPr>
            <p:cNvSpPr/>
            <p:nvPr/>
          </p:nvSpPr>
          <p:spPr>
            <a:xfrm>
              <a:off x="-48021021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6" name="Ellipse 2525">
              <a:extLst>
                <a:ext uri="{FF2B5EF4-FFF2-40B4-BE49-F238E27FC236}">
                  <a16:creationId xmlns:a16="http://schemas.microsoft.com/office/drawing/2014/main" id="{0806BE63-E2B8-6E6E-FC02-C44C53FA1B0A}"/>
                </a:ext>
              </a:extLst>
            </p:cNvPr>
            <p:cNvSpPr/>
            <p:nvPr/>
          </p:nvSpPr>
          <p:spPr>
            <a:xfrm>
              <a:off x="-51367120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7" name="Ellipse 2526">
              <a:extLst>
                <a:ext uri="{FF2B5EF4-FFF2-40B4-BE49-F238E27FC236}">
                  <a16:creationId xmlns:a16="http://schemas.microsoft.com/office/drawing/2014/main" id="{600EE0DD-BA11-553F-4EEB-0D906CCAED5A}"/>
                </a:ext>
              </a:extLst>
            </p:cNvPr>
            <p:cNvSpPr/>
            <p:nvPr/>
          </p:nvSpPr>
          <p:spPr>
            <a:xfrm>
              <a:off x="-51298322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8" name="Ellipse 2527">
              <a:extLst>
                <a:ext uri="{FF2B5EF4-FFF2-40B4-BE49-F238E27FC236}">
                  <a16:creationId xmlns:a16="http://schemas.microsoft.com/office/drawing/2014/main" id="{1597B923-390D-F4C0-29A8-406FBF51251B}"/>
                </a:ext>
              </a:extLst>
            </p:cNvPr>
            <p:cNvSpPr/>
            <p:nvPr/>
          </p:nvSpPr>
          <p:spPr>
            <a:xfrm>
              <a:off x="-47884152" y="-910096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9" name="Ellipse 2528">
              <a:extLst>
                <a:ext uri="{FF2B5EF4-FFF2-40B4-BE49-F238E27FC236}">
                  <a16:creationId xmlns:a16="http://schemas.microsoft.com/office/drawing/2014/main" id="{B93226F2-B2D7-B20C-2D77-24B2C2728913}"/>
                </a:ext>
              </a:extLst>
            </p:cNvPr>
            <p:cNvSpPr/>
            <p:nvPr/>
          </p:nvSpPr>
          <p:spPr>
            <a:xfrm>
              <a:off x="-51988068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0" name="Ellipse 2529">
              <a:extLst>
                <a:ext uri="{FF2B5EF4-FFF2-40B4-BE49-F238E27FC236}">
                  <a16:creationId xmlns:a16="http://schemas.microsoft.com/office/drawing/2014/main" id="{B23ADF01-9B6E-19F8-D3D2-0CDE644A731C}"/>
                </a:ext>
              </a:extLst>
            </p:cNvPr>
            <p:cNvSpPr/>
            <p:nvPr/>
          </p:nvSpPr>
          <p:spPr>
            <a:xfrm>
              <a:off x="-51919513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1" name="Ellipse 2530">
              <a:extLst>
                <a:ext uri="{FF2B5EF4-FFF2-40B4-BE49-F238E27FC236}">
                  <a16:creationId xmlns:a16="http://schemas.microsoft.com/office/drawing/2014/main" id="{DC7B6CB9-1455-DD3E-8EDF-A9F6579C9127}"/>
                </a:ext>
              </a:extLst>
            </p:cNvPr>
            <p:cNvSpPr/>
            <p:nvPr/>
          </p:nvSpPr>
          <p:spPr>
            <a:xfrm>
              <a:off x="-52436540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2" name="Ellipse 2531">
              <a:extLst>
                <a:ext uri="{FF2B5EF4-FFF2-40B4-BE49-F238E27FC236}">
                  <a16:creationId xmlns:a16="http://schemas.microsoft.com/office/drawing/2014/main" id="{64686B9F-10B1-4AC1-88D5-2BB22D80FB03}"/>
                </a:ext>
              </a:extLst>
            </p:cNvPr>
            <p:cNvSpPr/>
            <p:nvPr/>
          </p:nvSpPr>
          <p:spPr>
            <a:xfrm>
              <a:off x="-47435116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3" name="Ellipse 2532">
              <a:extLst>
                <a:ext uri="{FF2B5EF4-FFF2-40B4-BE49-F238E27FC236}">
                  <a16:creationId xmlns:a16="http://schemas.microsoft.com/office/drawing/2014/main" id="{5B80677E-5EAD-9671-87EA-5F86B1535CCE}"/>
                </a:ext>
              </a:extLst>
            </p:cNvPr>
            <p:cNvSpPr/>
            <p:nvPr/>
          </p:nvSpPr>
          <p:spPr>
            <a:xfrm>
              <a:off x="-52298462" y="-70697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4" name="Ellipse 2533">
              <a:extLst>
                <a:ext uri="{FF2B5EF4-FFF2-40B4-BE49-F238E27FC236}">
                  <a16:creationId xmlns:a16="http://schemas.microsoft.com/office/drawing/2014/main" id="{704294D0-5DB3-0017-3B83-9AF30E382BF3}"/>
                </a:ext>
              </a:extLst>
            </p:cNvPr>
            <p:cNvSpPr/>
            <p:nvPr/>
          </p:nvSpPr>
          <p:spPr>
            <a:xfrm>
              <a:off x="-49780269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5" name="Ellipse 2534">
              <a:extLst>
                <a:ext uri="{FF2B5EF4-FFF2-40B4-BE49-F238E27FC236}">
                  <a16:creationId xmlns:a16="http://schemas.microsoft.com/office/drawing/2014/main" id="{DB79D54B-7095-6A9A-51FA-A8F6502BE062}"/>
                </a:ext>
              </a:extLst>
            </p:cNvPr>
            <p:cNvSpPr/>
            <p:nvPr/>
          </p:nvSpPr>
          <p:spPr>
            <a:xfrm>
              <a:off x="-51850232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6" name="Ellipse 2535">
              <a:extLst>
                <a:ext uri="{FF2B5EF4-FFF2-40B4-BE49-F238E27FC236}">
                  <a16:creationId xmlns:a16="http://schemas.microsoft.com/office/drawing/2014/main" id="{1BCD8161-F35A-E1D0-C39B-EDFA8E4E670B}"/>
                </a:ext>
              </a:extLst>
            </p:cNvPr>
            <p:cNvSpPr/>
            <p:nvPr/>
          </p:nvSpPr>
          <p:spPr>
            <a:xfrm>
              <a:off x="-52022950" y="-70697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7" name="Ellipse 2536">
              <a:extLst>
                <a:ext uri="{FF2B5EF4-FFF2-40B4-BE49-F238E27FC236}">
                  <a16:creationId xmlns:a16="http://schemas.microsoft.com/office/drawing/2014/main" id="{226BE397-46CC-98AA-8187-BE9DFB7CCACC}"/>
                </a:ext>
              </a:extLst>
            </p:cNvPr>
            <p:cNvSpPr/>
            <p:nvPr/>
          </p:nvSpPr>
          <p:spPr>
            <a:xfrm>
              <a:off x="-48089416" y="-527800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8" name="Ellipse 2537">
              <a:extLst>
                <a:ext uri="{FF2B5EF4-FFF2-40B4-BE49-F238E27FC236}">
                  <a16:creationId xmlns:a16="http://schemas.microsoft.com/office/drawing/2014/main" id="{E29D05FC-4CF5-8E6F-0107-5005F463AFA4}"/>
                </a:ext>
              </a:extLst>
            </p:cNvPr>
            <p:cNvSpPr/>
            <p:nvPr/>
          </p:nvSpPr>
          <p:spPr>
            <a:xfrm>
              <a:off x="-51884469" y="-70697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9" name="Ellipse 2538">
              <a:extLst>
                <a:ext uri="{FF2B5EF4-FFF2-40B4-BE49-F238E27FC236}">
                  <a16:creationId xmlns:a16="http://schemas.microsoft.com/office/drawing/2014/main" id="{0BF9A54F-BBDA-C7CD-A285-77655C790790}"/>
                </a:ext>
              </a:extLst>
            </p:cNvPr>
            <p:cNvSpPr/>
            <p:nvPr/>
          </p:nvSpPr>
          <p:spPr>
            <a:xfrm>
              <a:off x="-51643356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0" name="Ellipse 2539">
              <a:extLst>
                <a:ext uri="{FF2B5EF4-FFF2-40B4-BE49-F238E27FC236}">
                  <a16:creationId xmlns:a16="http://schemas.microsoft.com/office/drawing/2014/main" id="{FF5BA506-4D26-AA94-BE20-D027DEA8DA82}"/>
                </a:ext>
              </a:extLst>
            </p:cNvPr>
            <p:cNvSpPr/>
            <p:nvPr/>
          </p:nvSpPr>
          <p:spPr>
            <a:xfrm>
              <a:off x="-50194261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1" name="Ellipse 2540">
              <a:extLst>
                <a:ext uri="{FF2B5EF4-FFF2-40B4-BE49-F238E27FC236}">
                  <a16:creationId xmlns:a16="http://schemas.microsoft.com/office/drawing/2014/main" id="{7C433E4E-3CA4-1B01-1C26-546DA93CCD61}"/>
                </a:ext>
              </a:extLst>
            </p:cNvPr>
            <p:cNvSpPr/>
            <p:nvPr/>
          </p:nvSpPr>
          <p:spPr>
            <a:xfrm>
              <a:off x="-51608958" y="-70697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2" name="Ellipse 2541">
              <a:extLst>
                <a:ext uri="{FF2B5EF4-FFF2-40B4-BE49-F238E27FC236}">
                  <a16:creationId xmlns:a16="http://schemas.microsoft.com/office/drawing/2014/main" id="{2BA14518-BD05-7C39-7E4B-257E725C3C64}"/>
                </a:ext>
              </a:extLst>
            </p:cNvPr>
            <p:cNvSpPr/>
            <p:nvPr/>
          </p:nvSpPr>
          <p:spPr>
            <a:xfrm>
              <a:off x="-48503409" y="-527800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3" name="Ellipse 2542">
              <a:extLst>
                <a:ext uri="{FF2B5EF4-FFF2-40B4-BE49-F238E27FC236}">
                  <a16:creationId xmlns:a16="http://schemas.microsoft.com/office/drawing/2014/main" id="{CE69FB0D-DB25-EE87-2A7A-7247AF12D4B1}"/>
                </a:ext>
              </a:extLst>
            </p:cNvPr>
            <p:cNvSpPr/>
            <p:nvPr/>
          </p:nvSpPr>
          <p:spPr>
            <a:xfrm>
              <a:off x="-51470960" y="-70696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4" name="Ellipse 2543">
              <a:extLst>
                <a:ext uri="{FF2B5EF4-FFF2-40B4-BE49-F238E27FC236}">
                  <a16:creationId xmlns:a16="http://schemas.microsoft.com/office/drawing/2014/main" id="{7E7E5151-2DEE-38FE-06D4-DD6CC252F5BA}"/>
                </a:ext>
              </a:extLst>
            </p:cNvPr>
            <p:cNvSpPr/>
            <p:nvPr/>
          </p:nvSpPr>
          <p:spPr>
            <a:xfrm>
              <a:off x="-51160083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5" name="Ellipse 2544">
              <a:extLst>
                <a:ext uri="{FF2B5EF4-FFF2-40B4-BE49-F238E27FC236}">
                  <a16:creationId xmlns:a16="http://schemas.microsoft.com/office/drawing/2014/main" id="{DAD28F33-2E18-D84D-4738-91E2566AFDB5}"/>
                </a:ext>
              </a:extLst>
            </p:cNvPr>
            <p:cNvSpPr/>
            <p:nvPr/>
          </p:nvSpPr>
          <p:spPr>
            <a:xfrm>
              <a:off x="-50953127" y="-796523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6" name="Ellipse 2545">
              <a:extLst>
                <a:ext uri="{FF2B5EF4-FFF2-40B4-BE49-F238E27FC236}">
                  <a16:creationId xmlns:a16="http://schemas.microsoft.com/office/drawing/2014/main" id="{2FA6281C-F5B5-4942-7842-A57E9421B057}"/>
                </a:ext>
              </a:extLst>
            </p:cNvPr>
            <p:cNvSpPr/>
            <p:nvPr/>
          </p:nvSpPr>
          <p:spPr>
            <a:xfrm>
              <a:off x="-50401378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7" name="Ellipse 2546">
              <a:extLst>
                <a:ext uri="{FF2B5EF4-FFF2-40B4-BE49-F238E27FC236}">
                  <a16:creationId xmlns:a16="http://schemas.microsoft.com/office/drawing/2014/main" id="{021F9622-A5E5-7104-EC5C-9A88D8E59F27}"/>
                </a:ext>
              </a:extLst>
            </p:cNvPr>
            <p:cNvSpPr/>
            <p:nvPr/>
          </p:nvSpPr>
          <p:spPr>
            <a:xfrm>
              <a:off x="-51436239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8" name="Ellipse 2547">
              <a:extLst>
                <a:ext uri="{FF2B5EF4-FFF2-40B4-BE49-F238E27FC236}">
                  <a16:creationId xmlns:a16="http://schemas.microsoft.com/office/drawing/2014/main" id="{4D3C7CCE-C899-C576-4C67-06E1A3038838}"/>
                </a:ext>
              </a:extLst>
            </p:cNvPr>
            <p:cNvSpPr/>
            <p:nvPr/>
          </p:nvSpPr>
          <p:spPr>
            <a:xfrm>
              <a:off x="-51643356" y="-84431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9" name="Ellipse 2548">
              <a:extLst>
                <a:ext uri="{FF2B5EF4-FFF2-40B4-BE49-F238E27FC236}">
                  <a16:creationId xmlns:a16="http://schemas.microsoft.com/office/drawing/2014/main" id="{4A14D2FD-24AF-1C03-0E03-A032B6989A2C}"/>
                </a:ext>
              </a:extLst>
            </p:cNvPr>
            <p:cNvSpPr/>
            <p:nvPr/>
          </p:nvSpPr>
          <p:spPr>
            <a:xfrm>
              <a:off x="-50608254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0" name="Ellipse 2549">
              <a:extLst>
                <a:ext uri="{FF2B5EF4-FFF2-40B4-BE49-F238E27FC236}">
                  <a16:creationId xmlns:a16="http://schemas.microsoft.com/office/drawing/2014/main" id="{F8C7165F-F4E0-9637-71F1-F8532C6CEBDC}"/>
                </a:ext>
              </a:extLst>
            </p:cNvPr>
            <p:cNvSpPr/>
            <p:nvPr/>
          </p:nvSpPr>
          <p:spPr>
            <a:xfrm>
              <a:off x="-50884330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1" name="Ellipse 2550">
              <a:extLst>
                <a:ext uri="{FF2B5EF4-FFF2-40B4-BE49-F238E27FC236}">
                  <a16:creationId xmlns:a16="http://schemas.microsoft.com/office/drawing/2014/main" id="{D2FDCCD7-FB58-D738-73E6-DA8AF25C3B6A}"/>
                </a:ext>
              </a:extLst>
            </p:cNvPr>
            <p:cNvSpPr/>
            <p:nvPr/>
          </p:nvSpPr>
          <p:spPr>
            <a:xfrm>
              <a:off x="-50746090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2" name="Ellipse 2551">
              <a:extLst>
                <a:ext uri="{FF2B5EF4-FFF2-40B4-BE49-F238E27FC236}">
                  <a16:creationId xmlns:a16="http://schemas.microsoft.com/office/drawing/2014/main" id="{6A7CE5B8-4CD0-5CCE-95E5-2627F6C26E28}"/>
                </a:ext>
              </a:extLst>
            </p:cNvPr>
            <p:cNvSpPr/>
            <p:nvPr/>
          </p:nvSpPr>
          <p:spPr>
            <a:xfrm>
              <a:off x="-47849108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3" name="Ellipse 2552">
              <a:extLst>
                <a:ext uri="{FF2B5EF4-FFF2-40B4-BE49-F238E27FC236}">
                  <a16:creationId xmlns:a16="http://schemas.microsoft.com/office/drawing/2014/main" id="{D59FB84B-5D76-207F-A07C-4BDB426FF006}"/>
                </a:ext>
              </a:extLst>
            </p:cNvPr>
            <p:cNvSpPr/>
            <p:nvPr/>
          </p:nvSpPr>
          <p:spPr>
            <a:xfrm>
              <a:off x="-50815371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4" name="Ellipse 2553">
              <a:extLst>
                <a:ext uri="{FF2B5EF4-FFF2-40B4-BE49-F238E27FC236}">
                  <a16:creationId xmlns:a16="http://schemas.microsoft.com/office/drawing/2014/main" id="{D2A9E11C-A21A-6F44-F5C5-5C7494D8EC84}"/>
                </a:ext>
              </a:extLst>
            </p:cNvPr>
            <p:cNvSpPr/>
            <p:nvPr/>
          </p:nvSpPr>
          <p:spPr>
            <a:xfrm>
              <a:off x="-51574076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5" name="Ellipse 2554">
              <a:extLst>
                <a:ext uri="{FF2B5EF4-FFF2-40B4-BE49-F238E27FC236}">
                  <a16:creationId xmlns:a16="http://schemas.microsoft.com/office/drawing/2014/main" id="{445C8D55-EF33-783F-2C85-4A2B2D2AF5C9}"/>
                </a:ext>
              </a:extLst>
            </p:cNvPr>
            <p:cNvSpPr/>
            <p:nvPr/>
          </p:nvSpPr>
          <p:spPr>
            <a:xfrm>
              <a:off x="-51505520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6" name="Ellipse 2555">
              <a:extLst>
                <a:ext uri="{FF2B5EF4-FFF2-40B4-BE49-F238E27FC236}">
                  <a16:creationId xmlns:a16="http://schemas.microsoft.com/office/drawing/2014/main" id="{56752644-B95F-B399-8E2D-DD373D5EACE1}"/>
                </a:ext>
              </a:extLst>
            </p:cNvPr>
            <p:cNvSpPr/>
            <p:nvPr/>
          </p:nvSpPr>
          <p:spPr>
            <a:xfrm>
              <a:off x="-51022247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7" name="Ellipse 2556">
              <a:extLst>
                <a:ext uri="{FF2B5EF4-FFF2-40B4-BE49-F238E27FC236}">
                  <a16:creationId xmlns:a16="http://schemas.microsoft.com/office/drawing/2014/main" id="{BCAF0CD8-45D2-22F5-687D-3068489C26C5}"/>
                </a:ext>
              </a:extLst>
            </p:cNvPr>
            <p:cNvSpPr/>
            <p:nvPr/>
          </p:nvSpPr>
          <p:spPr>
            <a:xfrm>
              <a:off x="-50609221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8" name="Ellipse 2557">
              <a:extLst>
                <a:ext uri="{FF2B5EF4-FFF2-40B4-BE49-F238E27FC236}">
                  <a16:creationId xmlns:a16="http://schemas.microsoft.com/office/drawing/2014/main" id="{74D5EE10-4A1F-1548-661F-561877067973}"/>
                </a:ext>
              </a:extLst>
            </p:cNvPr>
            <p:cNvSpPr/>
            <p:nvPr/>
          </p:nvSpPr>
          <p:spPr>
            <a:xfrm>
              <a:off x="-49539800" y="-527800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9" name="Ellipse 2558">
              <a:extLst>
                <a:ext uri="{FF2B5EF4-FFF2-40B4-BE49-F238E27FC236}">
                  <a16:creationId xmlns:a16="http://schemas.microsoft.com/office/drawing/2014/main" id="{D20968E8-0759-E798-15D3-70D1D23B54F7}"/>
                </a:ext>
              </a:extLst>
            </p:cNvPr>
            <p:cNvSpPr/>
            <p:nvPr/>
          </p:nvSpPr>
          <p:spPr>
            <a:xfrm>
              <a:off x="-51229364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0" name="Ellipse 2559">
              <a:extLst>
                <a:ext uri="{FF2B5EF4-FFF2-40B4-BE49-F238E27FC236}">
                  <a16:creationId xmlns:a16="http://schemas.microsoft.com/office/drawing/2014/main" id="{D9199C60-E3D1-5F43-6900-C1B83473CCEC}"/>
                </a:ext>
              </a:extLst>
            </p:cNvPr>
            <p:cNvSpPr/>
            <p:nvPr/>
          </p:nvSpPr>
          <p:spPr>
            <a:xfrm>
              <a:off x="-51229364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1" name="Ellipse 2560">
              <a:extLst>
                <a:ext uri="{FF2B5EF4-FFF2-40B4-BE49-F238E27FC236}">
                  <a16:creationId xmlns:a16="http://schemas.microsoft.com/office/drawing/2014/main" id="{B5EE94E7-76F8-6C09-CB1E-CEF4A80BB1D5}"/>
                </a:ext>
              </a:extLst>
            </p:cNvPr>
            <p:cNvSpPr/>
            <p:nvPr/>
          </p:nvSpPr>
          <p:spPr>
            <a:xfrm>
              <a:off x="-49953470" y="-7069571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2" name="Ellipse 2561">
              <a:extLst>
                <a:ext uri="{FF2B5EF4-FFF2-40B4-BE49-F238E27FC236}">
                  <a16:creationId xmlns:a16="http://schemas.microsoft.com/office/drawing/2014/main" id="{6860421B-088D-8A96-C82C-518703E80D3F}"/>
                </a:ext>
              </a:extLst>
            </p:cNvPr>
            <p:cNvSpPr/>
            <p:nvPr/>
          </p:nvSpPr>
          <p:spPr>
            <a:xfrm>
              <a:off x="-51436239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3" name="Ellipse 2562">
              <a:extLst>
                <a:ext uri="{FF2B5EF4-FFF2-40B4-BE49-F238E27FC236}">
                  <a16:creationId xmlns:a16="http://schemas.microsoft.com/office/drawing/2014/main" id="{61F5E5AA-024A-1334-422D-4723BE091603}"/>
                </a:ext>
              </a:extLst>
            </p:cNvPr>
            <p:cNvSpPr/>
            <p:nvPr/>
          </p:nvSpPr>
          <p:spPr>
            <a:xfrm>
              <a:off x="-50470337" y="-796531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" name="Ellipse 2563">
              <a:extLst>
                <a:ext uri="{FF2B5EF4-FFF2-40B4-BE49-F238E27FC236}">
                  <a16:creationId xmlns:a16="http://schemas.microsoft.com/office/drawing/2014/main" id="{8859ACAE-CE78-F9ED-48E6-A766A6F6CF07}"/>
                </a:ext>
              </a:extLst>
            </p:cNvPr>
            <p:cNvSpPr/>
            <p:nvPr/>
          </p:nvSpPr>
          <p:spPr>
            <a:xfrm>
              <a:off x="-50401056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5" name="Ellipse 2564">
              <a:extLst>
                <a:ext uri="{FF2B5EF4-FFF2-40B4-BE49-F238E27FC236}">
                  <a16:creationId xmlns:a16="http://schemas.microsoft.com/office/drawing/2014/main" id="{A7DDE894-2807-F52E-E207-6F9A48512878}"/>
                </a:ext>
              </a:extLst>
            </p:cNvPr>
            <p:cNvSpPr/>
            <p:nvPr/>
          </p:nvSpPr>
          <p:spPr>
            <a:xfrm>
              <a:off x="-51643356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" name="Ellipse 2565">
              <a:extLst>
                <a:ext uri="{FF2B5EF4-FFF2-40B4-BE49-F238E27FC236}">
                  <a16:creationId xmlns:a16="http://schemas.microsoft.com/office/drawing/2014/main" id="{471428CF-DFA8-7689-08D5-19FED97FC4E3}"/>
                </a:ext>
              </a:extLst>
            </p:cNvPr>
            <p:cNvSpPr/>
            <p:nvPr/>
          </p:nvSpPr>
          <p:spPr>
            <a:xfrm>
              <a:off x="-49539478" y="-7069571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7" name="Ellipse 2566">
              <a:extLst>
                <a:ext uri="{FF2B5EF4-FFF2-40B4-BE49-F238E27FC236}">
                  <a16:creationId xmlns:a16="http://schemas.microsoft.com/office/drawing/2014/main" id="{875C5A0B-37C6-BC1F-81B4-0B358BDA1DF6}"/>
                </a:ext>
              </a:extLst>
            </p:cNvPr>
            <p:cNvSpPr/>
            <p:nvPr/>
          </p:nvSpPr>
          <p:spPr>
            <a:xfrm>
              <a:off x="-51229364" y="-84431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8" name="Ellipse 2567">
              <a:extLst>
                <a:ext uri="{FF2B5EF4-FFF2-40B4-BE49-F238E27FC236}">
                  <a16:creationId xmlns:a16="http://schemas.microsoft.com/office/drawing/2014/main" id="{FD98D1AF-FF16-F3F5-C10A-4802575227C2}"/>
                </a:ext>
              </a:extLst>
            </p:cNvPr>
            <p:cNvSpPr/>
            <p:nvPr/>
          </p:nvSpPr>
          <p:spPr>
            <a:xfrm>
              <a:off x="-51850232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9" name="Ellipse 2568">
              <a:extLst>
                <a:ext uri="{FF2B5EF4-FFF2-40B4-BE49-F238E27FC236}">
                  <a16:creationId xmlns:a16="http://schemas.microsoft.com/office/drawing/2014/main" id="{CE13BF8E-F9C1-1B97-8495-D949E6DE1C33}"/>
                </a:ext>
              </a:extLst>
            </p:cNvPr>
            <p:cNvSpPr/>
            <p:nvPr/>
          </p:nvSpPr>
          <p:spPr>
            <a:xfrm>
              <a:off x="-50332098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0" name="Ellipse 2569">
              <a:extLst>
                <a:ext uri="{FF2B5EF4-FFF2-40B4-BE49-F238E27FC236}">
                  <a16:creationId xmlns:a16="http://schemas.microsoft.com/office/drawing/2014/main" id="{735F9F65-A64E-134D-43D1-AEE5DE365427}"/>
                </a:ext>
              </a:extLst>
            </p:cNvPr>
            <p:cNvSpPr/>
            <p:nvPr/>
          </p:nvSpPr>
          <p:spPr>
            <a:xfrm>
              <a:off x="-50195228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1" name="Ellipse 2570">
              <a:extLst>
                <a:ext uri="{FF2B5EF4-FFF2-40B4-BE49-F238E27FC236}">
                  <a16:creationId xmlns:a16="http://schemas.microsoft.com/office/drawing/2014/main" id="{66EC0862-48A7-78EB-AE32-6F7286C30F88}"/>
                </a:ext>
              </a:extLst>
            </p:cNvPr>
            <p:cNvSpPr/>
            <p:nvPr/>
          </p:nvSpPr>
          <p:spPr>
            <a:xfrm>
              <a:off x="-49125485" y="-7069571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2" name="Ellipse 2571">
              <a:extLst>
                <a:ext uri="{FF2B5EF4-FFF2-40B4-BE49-F238E27FC236}">
                  <a16:creationId xmlns:a16="http://schemas.microsoft.com/office/drawing/2014/main" id="{7304F081-C66C-2063-F630-16B0C033CCA5}"/>
                </a:ext>
              </a:extLst>
            </p:cNvPr>
            <p:cNvSpPr/>
            <p:nvPr/>
          </p:nvSpPr>
          <p:spPr>
            <a:xfrm>
              <a:off x="-51091527" y="-90407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3" name="Ellipse 2572">
              <a:extLst>
                <a:ext uri="{FF2B5EF4-FFF2-40B4-BE49-F238E27FC236}">
                  <a16:creationId xmlns:a16="http://schemas.microsoft.com/office/drawing/2014/main" id="{21D03711-A5DA-468D-6BCA-D67DCD001D6E}"/>
                </a:ext>
              </a:extLst>
            </p:cNvPr>
            <p:cNvSpPr/>
            <p:nvPr/>
          </p:nvSpPr>
          <p:spPr>
            <a:xfrm>
              <a:off x="-52057349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4" name="Ellipse 2573">
              <a:extLst>
                <a:ext uri="{FF2B5EF4-FFF2-40B4-BE49-F238E27FC236}">
                  <a16:creationId xmlns:a16="http://schemas.microsoft.com/office/drawing/2014/main" id="{5BB06BAF-368A-1142-DB65-B2CF964A2557}"/>
                </a:ext>
              </a:extLst>
            </p:cNvPr>
            <p:cNvSpPr/>
            <p:nvPr/>
          </p:nvSpPr>
          <p:spPr>
            <a:xfrm>
              <a:off x="-51160083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5" name="Ellipse 2574">
              <a:extLst>
                <a:ext uri="{FF2B5EF4-FFF2-40B4-BE49-F238E27FC236}">
                  <a16:creationId xmlns:a16="http://schemas.microsoft.com/office/drawing/2014/main" id="{913F5FC6-758D-4F82-1F71-96977EDA7FDD}"/>
                </a:ext>
              </a:extLst>
            </p:cNvPr>
            <p:cNvSpPr/>
            <p:nvPr/>
          </p:nvSpPr>
          <p:spPr>
            <a:xfrm>
              <a:off x="-51091527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6" name="Ellipse 2575">
              <a:extLst>
                <a:ext uri="{FF2B5EF4-FFF2-40B4-BE49-F238E27FC236}">
                  <a16:creationId xmlns:a16="http://schemas.microsoft.com/office/drawing/2014/main" id="{4686C3E4-881C-285B-5F1B-AC1502BE9581}"/>
                </a:ext>
              </a:extLst>
            </p:cNvPr>
            <p:cNvSpPr/>
            <p:nvPr/>
          </p:nvSpPr>
          <p:spPr>
            <a:xfrm>
              <a:off x="-52264225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7" name="Ellipse 2576">
              <a:extLst>
                <a:ext uri="{FF2B5EF4-FFF2-40B4-BE49-F238E27FC236}">
                  <a16:creationId xmlns:a16="http://schemas.microsoft.com/office/drawing/2014/main" id="{05E74A1A-5836-EE5C-BBD6-87994D2E809A}"/>
                </a:ext>
              </a:extLst>
            </p:cNvPr>
            <p:cNvSpPr/>
            <p:nvPr/>
          </p:nvSpPr>
          <p:spPr>
            <a:xfrm>
              <a:off x="-49987064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8" name="Ellipse 2577">
              <a:extLst>
                <a:ext uri="{FF2B5EF4-FFF2-40B4-BE49-F238E27FC236}">
                  <a16:creationId xmlns:a16="http://schemas.microsoft.com/office/drawing/2014/main" id="{6DA15098-D677-16ED-627A-85715114D61D}"/>
                </a:ext>
              </a:extLst>
            </p:cNvPr>
            <p:cNvSpPr/>
            <p:nvPr/>
          </p:nvSpPr>
          <p:spPr>
            <a:xfrm>
              <a:off x="-48503570" y="-7069571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9" name="Ellipse 2578">
              <a:extLst>
                <a:ext uri="{FF2B5EF4-FFF2-40B4-BE49-F238E27FC236}">
                  <a16:creationId xmlns:a16="http://schemas.microsoft.com/office/drawing/2014/main" id="{41AD621C-F109-2F8F-2438-D7C94CD8B806}"/>
                </a:ext>
              </a:extLst>
            </p:cNvPr>
            <p:cNvSpPr/>
            <p:nvPr/>
          </p:nvSpPr>
          <p:spPr>
            <a:xfrm>
              <a:off x="-49918105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0" name="Ellipse 2579">
              <a:extLst>
                <a:ext uri="{FF2B5EF4-FFF2-40B4-BE49-F238E27FC236}">
                  <a16:creationId xmlns:a16="http://schemas.microsoft.com/office/drawing/2014/main" id="{0F6BD027-87FB-7C10-12A5-FDCA91303695}"/>
                </a:ext>
              </a:extLst>
            </p:cNvPr>
            <p:cNvSpPr/>
            <p:nvPr/>
          </p:nvSpPr>
          <p:spPr>
            <a:xfrm>
              <a:off x="-51022247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1" name="Ellipse 2580">
              <a:extLst>
                <a:ext uri="{FF2B5EF4-FFF2-40B4-BE49-F238E27FC236}">
                  <a16:creationId xmlns:a16="http://schemas.microsoft.com/office/drawing/2014/main" id="{6A59722E-9EB4-A77E-D078-0DD2BBB917BC}"/>
                </a:ext>
              </a:extLst>
            </p:cNvPr>
            <p:cNvSpPr/>
            <p:nvPr/>
          </p:nvSpPr>
          <p:spPr>
            <a:xfrm>
              <a:off x="-52471342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2" name="Ellipse 2581">
              <a:extLst>
                <a:ext uri="{FF2B5EF4-FFF2-40B4-BE49-F238E27FC236}">
                  <a16:creationId xmlns:a16="http://schemas.microsoft.com/office/drawing/2014/main" id="{1F5C7ABC-069E-393A-6E12-098976464341}"/>
                </a:ext>
              </a:extLst>
            </p:cNvPr>
            <p:cNvSpPr/>
            <p:nvPr/>
          </p:nvSpPr>
          <p:spPr>
            <a:xfrm>
              <a:off x="-50815371" y="-904167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3" name="Ellipse 2582">
              <a:extLst>
                <a:ext uri="{FF2B5EF4-FFF2-40B4-BE49-F238E27FC236}">
                  <a16:creationId xmlns:a16="http://schemas.microsoft.com/office/drawing/2014/main" id="{29EC4BF0-5ED0-FA64-0947-FAC5E95475CF}"/>
                </a:ext>
              </a:extLst>
            </p:cNvPr>
            <p:cNvSpPr/>
            <p:nvPr/>
          </p:nvSpPr>
          <p:spPr>
            <a:xfrm>
              <a:off x="-52678217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4" name="Ellipse 2583">
              <a:extLst>
                <a:ext uri="{FF2B5EF4-FFF2-40B4-BE49-F238E27FC236}">
                  <a16:creationId xmlns:a16="http://schemas.microsoft.com/office/drawing/2014/main" id="{5D685056-53B1-193E-2800-0FCD67238D80}"/>
                </a:ext>
              </a:extLst>
            </p:cNvPr>
            <p:cNvSpPr/>
            <p:nvPr/>
          </p:nvSpPr>
          <p:spPr>
            <a:xfrm>
              <a:off x="-48711170" y="-53972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5" name="Ellipse 2584">
              <a:extLst>
                <a:ext uri="{FF2B5EF4-FFF2-40B4-BE49-F238E27FC236}">
                  <a16:creationId xmlns:a16="http://schemas.microsoft.com/office/drawing/2014/main" id="{55C65CEB-F90A-1875-16AD-3A853B888A2A}"/>
                </a:ext>
              </a:extLst>
            </p:cNvPr>
            <p:cNvSpPr/>
            <p:nvPr/>
          </p:nvSpPr>
          <p:spPr>
            <a:xfrm>
              <a:off x="-49332280" y="-53972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6" name="Ellipse 2585">
              <a:extLst>
                <a:ext uri="{FF2B5EF4-FFF2-40B4-BE49-F238E27FC236}">
                  <a16:creationId xmlns:a16="http://schemas.microsoft.com/office/drawing/2014/main" id="{BAFC6965-222A-FA0A-B09E-AEF07209892F}"/>
                </a:ext>
              </a:extLst>
            </p:cNvPr>
            <p:cNvSpPr/>
            <p:nvPr/>
          </p:nvSpPr>
          <p:spPr>
            <a:xfrm>
              <a:off x="-52885334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7" name="Ellipse 2586">
              <a:extLst>
                <a:ext uri="{FF2B5EF4-FFF2-40B4-BE49-F238E27FC236}">
                  <a16:creationId xmlns:a16="http://schemas.microsoft.com/office/drawing/2014/main" id="{FB5DC922-A881-435C-4E56-365889A50F74}"/>
                </a:ext>
              </a:extLst>
            </p:cNvPr>
            <p:cNvSpPr/>
            <p:nvPr/>
          </p:nvSpPr>
          <p:spPr>
            <a:xfrm>
              <a:off x="-50815371" y="-84431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8" name="Ellipse 2587">
              <a:extLst>
                <a:ext uri="{FF2B5EF4-FFF2-40B4-BE49-F238E27FC236}">
                  <a16:creationId xmlns:a16="http://schemas.microsoft.com/office/drawing/2014/main" id="{84319B37-F128-7B16-983F-57AE02D5C9F3}"/>
                </a:ext>
              </a:extLst>
            </p:cNvPr>
            <p:cNvSpPr/>
            <p:nvPr/>
          </p:nvSpPr>
          <p:spPr>
            <a:xfrm>
              <a:off x="-53092210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9" name="Ellipse 2588">
              <a:extLst>
                <a:ext uri="{FF2B5EF4-FFF2-40B4-BE49-F238E27FC236}">
                  <a16:creationId xmlns:a16="http://schemas.microsoft.com/office/drawing/2014/main" id="{1BEA56D4-DBA5-219D-864F-74810F8F5002}"/>
                </a:ext>
              </a:extLst>
            </p:cNvPr>
            <p:cNvSpPr/>
            <p:nvPr/>
          </p:nvSpPr>
          <p:spPr>
            <a:xfrm>
              <a:off x="-49781235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0" name="Ellipse 2589">
              <a:extLst>
                <a:ext uri="{FF2B5EF4-FFF2-40B4-BE49-F238E27FC236}">
                  <a16:creationId xmlns:a16="http://schemas.microsoft.com/office/drawing/2014/main" id="{1C646BB6-4240-1E22-3BB5-CA1FECD4BA34}"/>
                </a:ext>
              </a:extLst>
            </p:cNvPr>
            <p:cNvSpPr/>
            <p:nvPr/>
          </p:nvSpPr>
          <p:spPr>
            <a:xfrm>
              <a:off x="-49573071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1" name="Ellipse 2590">
              <a:extLst>
                <a:ext uri="{FF2B5EF4-FFF2-40B4-BE49-F238E27FC236}">
                  <a16:creationId xmlns:a16="http://schemas.microsoft.com/office/drawing/2014/main" id="{0480A514-A22E-43A6-DEE1-4CABFF0D9455}"/>
                </a:ext>
              </a:extLst>
            </p:cNvPr>
            <p:cNvSpPr/>
            <p:nvPr/>
          </p:nvSpPr>
          <p:spPr>
            <a:xfrm>
              <a:off x="-53299327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2" name="Ellipse 2591">
              <a:extLst>
                <a:ext uri="{FF2B5EF4-FFF2-40B4-BE49-F238E27FC236}">
                  <a16:creationId xmlns:a16="http://schemas.microsoft.com/office/drawing/2014/main" id="{2BA1ACFF-96B6-83F5-21B5-EEF94CF1C971}"/>
                </a:ext>
              </a:extLst>
            </p:cNvPr>
            <p:cNvSpPr/>
            <p:nvPr/>
          </p:nvSpPr>
          <p:spPr>
            <a:xfrm>
              <a:off x="-50746090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3" name="Ellipse 2592">
              <a:extLst>
                <a:ext uri="{FF2B5EF4-FFF2-40B4-BE49-F238E27FC236}">
                  <a16:creationId xmlns:a16="http://schemas.microsoft.com/office/drawing/2014/main" id="{6FC9ED12-CA21-AF6A-20CB-403FE716FCD3}"/>
                </a:ext>
              </a:extLst>
            </p:cNvPr>
            <p:cNvSpPr/>
            <p:nvPr/>
          </p:nvSpPr>
          <p:spPr>
            <a:xfrm>
              <a:off x="-50677535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4" name="Ellipse 2593">
              <a:extLst>
                <a:ext uri="{FF2B5EF4-FFF2-40B4-BE49-F238E27FC236}">
                  <a16:creationId xmlns:a16="http://schemas.microsoft.com/office/drawing/2014/main" id="{F1FA3505-4D52-472B-6E1B-3F1CD310F83B}"/>
                </a:ext>
              </a:extLst>
            </p:cNvPr>
            <p:cNvSpPr/>
            <p:nvPr/>
          </p:nvSpPr>
          <p:spPr>
            <a:xfrm>
              <a:off x="-53506202" y="-724946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5" name="Ellipse 2594">
              <a:extLst>
                <a:ext uri="{FF2B5EF4-FFF2-40B4-BE49-F238E27FC236}">
                  <a16:creationId xmlns:a16="http://schemas.microsoft.com/office/drawing/2014/main" id="{513083A0-52C2-8C9E-15F4-EA4B3BB64D72}"/>
                </a:ext>
              </a:extLst>
            </p:cNvPr>
            <p:cNvSpPr/>
            <p:nvPr/>
          </p:nvSpPr>
          <p:spPr>
            <a:xfrm>
              <a:off x="-48538291" y="-545724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6" name="Ellipse 2595">
              <a:extLst>
                <a:ext uri="{FF2B5EF4-FFF2-40B4-BE49-F238E27FC236}">
                  <a16:creationId xmlns:a16="http://schemas.microsoft.com/office/drawing/2014/main" id="{0D3A11F4-2894-1CD3-465B-D1FA52A1E3C1}"/>
                </a:ext>
              </a:extLst>
            </p:cNvPr>
            <p:cNvSpPr/>
            <p:nvPr/>
          </p:nvSpPr>
          <p:spPr>
            <a:xfrm>
              <a:off x="-48263101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7" name="Ellipse 2596">
              <a:extLst>
                <a:ext uri="{FF2B5EF4-FFF2-40B4-BE49-F238E27FC236}">
                  <a16:creationId xmlns:a16="http://schemas.microsoft.com/office/drawing/2014/main" id="{B80FC7F7-C982-2570-C718-6E53E2642F5D}"/>
                </a:ext>
              </a:extLst>
            </p:cNvPr>
            <p:cNvSpPr/>
            <p:nvPr/>
          </p:nvSpPr>
          <p:spPr>
            <a:xfrm>
              <a:off x="-48366458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8" name="Ellipse 2597">
              <a:extLst>
                <a:ext uri="{FF2B5EF4-FFF2-40B4-BE49-F238E27FC236}">
                  <a16:creationId xmlns:a16="http://schemas.microsoft.com/office/drawing/2014/main" id="{EC45A7F7-EE77-1658-C518-15353AFB5251}"/>
                </a:ext>
              </a:extLst>
            </p:cNvPr>
            <p:cNvSpPr/>
            <p:nvPr/>
          </p:nvSpPr>
          <p:spPr>
            <a:xfrm>
              <a:off x="-48435014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9" name="Ellipse 2598">
              <a:extLst>
                <a:ext uri="{FF2B5EF4-FFF2-40B4-BE49-F238E27FC236}">
                  <a16:creationId xmlns:a16="http://schemas.microsoft.com/office/drawing/2014/main" id="{57593804-50C8-1189-EF60-8908636BC8F5}"/>
                </a:ext>
              </a:extLst>
            </p:cNvPr>
            <p:cNvSpPr/>
            <p:nvPr/>
          </p:nvSpPr>
          <p:spPr>
            <a:xfrm>
              <a:off x="-48538291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0" name="Ellipse 2599">
              <a:extLst>
                <a:ext uri="{FF2B5EF4-FFF2-40B4-BE49-F238E27FC236}">
                  <a16:creationId xmlns:a16="http://schemas.microsoft.com/office/drawing/2014/main" id="{FD89A091-FA71-E947-E10C-18ED22D9827A}"/>
                </a:ext>
              </a:extLst>
            </p:cNvPr>
            <p:cNvSpPr/>
            <p:nvPr/>
          </p:nvSpPr>
          <p:spPr>
            <a:xfrm>
              <a:off x="-49504112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1" name="Ellipse 2600">
              <a:extLst>
                <a:ext uri="{FF2B5EF4-FFF2-40B4-BE49-F238E27FC236}">
                  <a16:creationId xmlns:a16="http://schemas.microsoft.com/office/drawing/2014/main" id="{C2CFE08C-0BB6-67E5-943C-5754855017BB}"/>
                </a:ext>
              </a:extLst>
            </p:cNvPr>
            <p:cNvSpPr/>
            <p:nvPr/>
          </p:nvSpPr>
          <p:spPr>
            <a:xfrm>
              <a:off x="-53092693" y="-701011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2" name="Ellipse 2601">
              <a:extLst>
                <a:ext uri="{FF2B5EF4-FFF2-40B4-BE49-F238E27FC236}">
                  <a16:creationId xmlns:a16="http://schemas.microsoft.com/office/drawing/2014/main" id="{E34D7338-5801-C139-AD1E-C35EC430FF26}"/>
                </a:ext>
              </a:extLst>
            </p:cNvPr>
            <p:cNvSpPr/>
            <p:nvPr/>
          </p:nvSpPr>
          <p:spPr>
            <a:xfrm>
              <a:off x="-48677094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3" name="Ellipse 2602">
              <a:extLst>
                <a:ext uri="{FF2B5EF4-FFF2-40B4-BE49-F238E27FC236}">
                  <a16:creationId xmlns:a16="http://schemas.microsoft.com/office/drawing/2014/main" id="{3FBDF3D1-F057-5D17-BCED-5937A83050E6}"/>
                </a:ext>
              </a:extLst>
            </p:cNvPr>
            <p:cNvSpPr/>
            <p:nvPr/>
          </p:nvSpPr>
          <p:spPr>
            <a:xfrm>
              <a:off x="-49366276" y="-545724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4" name="Ellipse 2603">
              <a:extLst>
                <a:ext uri="{FF2B5EF4-FFF2-40B4-BE49-F238E27FC236}">
                  <a16:creationId xmlns:a16="http://schemas.microsoft.com/office/drawing/2014/main" id="{C66239DC-3A4D-1C7B-65A5-02F1F606A182}"/>
                </a:ext>
              </a:extLst>
            </p:cNvPr>
            <p:cNvSpPr/>
            <p:nvPr/>
          </p:nvSpPr>
          <p:spPr>
            <a:xfrm>
              <a:off x="-49367243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5" name="Ellipse 2604">
              <a:extLst>
                <a:ext uri="{FF2B5EF4-FFF2-40B4-BE49-F238E27FC236}">
                  <a16:creationId xmlns:a16="http://schemas.microsoft.com/office/drawing/2014/main" id="{FB727BE5-EA1B-E509-2B9E-25E983ADAF0B}"/>
                </a:ext>
              </a:extLst>
            </p:cNvPr>
            <p:cNvSpPr/>
            <p:nvPr/>
          </p:nvSpPr>
          <p:spPr>
            <a:xfrm>
              <a:off x="-48952283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6" name="Ellipse 2605">
              <a:extLst>
                <a:ext uri="{FF2B5EF4-FFF2-40B4-BE49-F238E27FC236}">
                  <a16:creationId xmlns:a16="http://schemas.microsoft.com/office/drawing/2014/main" id="{2421F1C8-42B7-450F-6EBE-40AC95352891}"/>
                </a:ext>
              </a:extLst>
            </p:cNvPr>
            <p:cNvSpPr/>
            <p:nvPr/>
          </p:nvSpPr>
          <p:spPr>
            <a:xfrm>
              <a:off x="-48366458" y="-551662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7" name="Ellipse 2606">
              <a:extLst>
                <a:ext uri="{FF2B5EF4-FFF2-40B4-BE49-F238E27FC236}">
                  <a16:creationId xmlns:a16="http://schemas.microsoft.com/office/drawing/2014/main" id="{5C66CA37-C3BD-0E50-EE30-DF4C2C561E79}"/>
                </a:ext>
              </a:extLst>
            </p:cNvPr>
            <p:cNvSpPr/>
            <p:nvPr/>
          </p:nvSpPr>
          <p:spPr>
            <a:xfrm>
              <a:off x="-52678701" y="-701011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8" name="Ellipse 2607">
              <a:extLst>
                <a:ext uri="{FF2B5EF4-FFF2-40B4-BE49-F238E27FC236}">
                  <a16:creationId xmlns:a16="http://schemas.microsoft.com/office/drawing/2014/main" id="{C96F0CF5-E799-3845-86DC-53676C225A8C}"/>
                </a:ext>
              </a:extLst>
            </p:cNvPr>
            <p:cNvSpPr/>
            <p:nvPr/>
          </p:nvSpPr>
          <p:spPr>
            <a:xfrm>
              <a:off x="-49091086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9" name="Ellipse 2608">
              <a:extLst>
                <a:ext uri="{FF2B5EF4-FFF2-40B4-BE49-F238E27FC236}">
                  <a16:creationId xmlns:a16="http://schemas.microsoft.com/office/drawing/2014/main" id="{4A50EEE4-258B-E385-EC46-D3F2864649BF}"/>
                </a:ext>
              </a:extLst>
            </p:cNvPr>
            <p:cNvSpPr/>
            <p:nvPr/>
          </p:nvSpPr>
          <p:spPr>
            <a:xfrm>
              <a:off x="-48780451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0" name="Ellipse 2609">
              <a:extLst>
                <a:ext uri="{FF2B5EF4-FFF2-40B4-BE49-F238E27FC236}">
                  <a16:creationId xmlns:a16="http://schemas.microsoft.com/office/drawing/2014/main" id="{60F7A520-3EF1-EA26-522C-87F3B1A020AB}"/>
                </a:ext>
              </a:extLst>
            </p:cNvPr>
            <p:cNvSpPr/>
            <p:nvPr/>
          </p:nvSpPr>
          <p:spPr>
            <a:xfrm>
              <a:off x="-52264708" y="-701011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1" name="Ellipse 2610">
              <a:extLst>
                <a:ext uri="{FF2B5EF4-FFF2-40B4-BE49-F238E27FC236}">
                  <a16:creationId xmlns:a16="http://schemas.microsoft.com/office/drawing/2014/main" id="{40E65E6C-FDDB-B381-9757-88AA59C82081}"/>
                </a:ext>
              </a:extLst>
            </p:cNvPr>
            <p:cNvSpPr/>
            <p:nvPr/>
          </p:nvSpPr>
          <p:spPr>
            <a:xfrm>
              <a:off x="-49366276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2" name="Ellipse 2611">
              <a:extLst>
                <a:ext uri="{FF2B5EF4-FFF2-40B4-BE49-F238E27FC236}">
                  <a16:creationId xmlns:a16="http://schemas.microsoft.com/office/drawing/2014/main" id="{4A6AEA2B-718F-DDE7-0271-78972F62012F}"/>
                </a:ext>
              </a:extLst>
            </p:cNvPr>
            <p:cNvSpPr/>
            <p:nvPr/>
          </p:nvSpPr>
          <p:spPr>
            <a:xfrm>
              <a:off x="-48435014" y="-551662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3" name="Ellipse 2612">
              <a:extLst>
                <a:ext uri="{FF2B5EF4-FFF2-40B4-BE49-F238E27FC236}">
                  <a16:creationId xmlns:a16="http://schemas.microsoft.com/office/drawing/2014/main" id="{CCE44D5C-29B3-A9D4-7237-B5E86E708F20}"/>
                </a:ext>
              </a:extLst>
            </p:cNvPr>
            <p:cNvSpPr/>
            <p:nvPr/>
          </p:nvSpPr>
          <p:spPr>
            <a:xfrm>
              <a:off x="-48849007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4" name="Ellipse 2613">
              <a:extLst>
                <a:ext uri="{FF2B5EF4-FFF2-40B4-BE49-F238E27FC236}">
                  <a16:creationId xmlns:a16="http://schemas.microsoft.com/office/drawing/2014/main" id="{6E9154D6-34D5-E53D-7E72-BCFA53104B65}"/>
                </a:ext>
              </a:extLst>
            </p:cNvPr>
            <p:cNvSpPr/>
            <p:nvPr/>
          </p:nvSpPr>
          <p:spPr>
            <a:xfrm>
              <a:off x="-48504295" y="-55175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5" name="Ellipse 2614">
              <a:extLst>
                <a:ext uri="{FF2B5EF4-FFF2-40B4-BE49-F238E27FC236}">
                  <a16:creationId xmlns:a16="http://schemas.microsoft.com/office/drawing/2014/main" id="{325844F4-F13F-5701-4611-D9EB91B534AA}"/>
                </a:ext>
              </a:extLst>
            </p:cNvPr>
            <p:cNvSpPr/>
            <p:nvPr/>
          </p:nvSpPr>
          <p:spPr>
            <a:xfrm>
              <a:off x="-49297479" y="-796507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6" name="Ellipse 2615">
              <a:extLst>
                <a:ext uri="{FF2B5EF4-FFF2-40B4-BE49-F238E27FC236}">
                  <a16:creationId xmlns:a16="http://schemas.microsoft.com/office/drawing/2014/main" id="{FD7A44DC-65F4-BA4E-4E5D-0B9959622DA8}"/>
                </a:ext>
              </a:extLst>
            </p:cNvPr>
            <p:cNvSpPr/>
            <p:nvPr/>
          </p:nvSpPr>
          <p:spPr>
            <a:xfrm>
              <a:off x="-49090120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7" name="Ellipse 2616">
              <a:extLst>
                <a:ext uri="{FF2B5EF4-FFF2-40B4-BE49-F238E27FC236}">
                  <a16:creationId xmlns:a16="http://schemas.microsoft.com/office/drawing/2014/main" id="{19DB7E6B-DA7D-20C7-6353-55B7A73FD166}"/>
                </a:ext>
              </a:extLst>
            </p:cNvPr>
            <p:cNvSpPr/>
            <p:nvPr/>
          </p:nvSpPr>
          <p:spPr>
            <a:xfrm>
              <a:off x="-49780269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8" name="Ellipse 2617">
              <a:extLst>
                <a:ext uri="{FF2B5EF4-FFF2-40B4-BE49-F238E27FC236}">
                  <a16:creationId xmlns:a16="http://schemas.microsoft.com/office/drawing/2014/main" id="{6DCE6E80-49B7-F494-1A23-3D490E922D8E}"/>
                </a:ext>
              </a:extLst>
            </p:cNvPr>
            <p:cNvSpPr/>
            <p:nvPr/>
          </p:nvSpPr>
          <p:spPr>
            <a:xfrm>
              <a:off x="-49608436" y="-551662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9" name="Ellipse 2618">
              <a:extLst>
                <a:ext uri="{FF2B5EF4-FFF2-40B4-BE49-F238E27FC236}">
                  <a16:creationId xmlns:a16="http://schemas.microsoft.com/office/drawing/2014/main" id="{A97F55B8-E239-564C-5428-2FEE1814EE72}"/>
                </a:ext>
              </a:extLst>
            </p:cNvPr>
            <p:cNvSpPr/>
            <p:nvPr/>
          </p:nvSpPr>
          <p:spPr>
            <a:xfrm>
              <a:off x="-51642712" y="-701019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0" name="Ellipse 2619">
              <a:extLst>
                <a:ext uri="{FF2B5EF4-FFF2-40B4-BE49-F238E27FC236}">
                  <a16:creationId xmlns:a16="http://schemas.microsoft.com/office/drawing/2014/main" id="{2DB309B4-6554-3183-CE68-CA4C5C2E5A77}"/>
                </a:ext>
              </a:extLst>
            </p:cNvPr>
            <p:cNvSpPr/>
            <p:nvPr/>
          </p:nvSpPr>
          <p:spPr>
            <a:xfrm>
              <a:off x="-49676992" y="-551662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1" name="Ellipse 2620">
              <a:extLst>
                <a:ext uri="{FF2B5EF4-FFF2-40B4-BE49-F238E27FC236}">
                  <a16:creationId xmlns:a16="http://schemas.microsoft.com/office/drawing/2014/main" id="{1799D1AD-F791-E855-9B69-F8017B521E23}"/>
                </a:ext>
              </a:extLst>
            </p:cNvPr>
            <p:cNvSpPr/>
            <p:nvPr/>
          </p:nvSpPr>
          <p:spPr>
            <a:xfrm>
              <a:off x="-49194444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2" name="Ellipse 2621">
              <a:extLst>
                <a:ext uri="{FF2B5EF4-FFF2-40B4-BE49-F238E27FC236}">
                  <a16:creationId xmlns:a16="http://schemas.microsoft.com/office/drawing/2014/main" id="{942F56E7-432B-A822-7A21-007126F32D50}"/>
                </a:ext>
              </a:extLst>
            </p:cNvPr>
            <p:cNvSpPr/>
            <p:nvPr/>
          </p:nvSpPr>
          <p:spPr>
            <a:xfrm>
              <a:off x="-49262999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3" name="Ellipse 2622">
              <a:extLst>
                <a:ext uri="{FF2B5EF4-FFF2-40B4-BE49-F238E27FC236}">
                  <a16:creationId xmlns:a16="http://schemas.microsoft.com/office/drawing/2014/main" id="{5FAB7AE0-BA76-05DB-A1E5-C53BC1A7622B}"/>
                </a:ext>
              </a:extLst>
            </p:cNvPr>
            <p:cNvSpPr/>
            <p:nvPr/>
          </p:nvSpPr>
          <p:spPr>
            <a:xfrm>
              <a:off x="-50194261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4" name="Ellipse 2623">
              <a:extLst>
                <a:ext uri="{FF2B5EF4-FFF2-40B4-BE49-F238E27FC236}">
                  <a16:creationId xmlns:a16="http://schemas.microsoft.com/office/drawing/2014/main" id="{5E5F95ED-1670-4FA8-2C12-912A5706AC89}"/>
                </a:ext>
              </a:extLst>
            </p:cNvPr>
            <p:cNvSpPr/>
            <p:nvPr/>
          </p:nvSpPr>
          <p:spPr>
            <a:xfrm>
              <a:off x="-48953250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5" name="Ellipse 2624">
              <a:extLst>
                <a:ext uri="{FF2B5EF4-FFF2-40B4-BE49-F238E27FC236}">
                  <a16:creationId xmlns:a16="http://schemas.microsoft.com/office/drawing/2014/main" id="{CA2EBE93-449D-173F-7D78-656C66EEE022}"/>
                </a:ext>
              </a:extLst>
            </p:cNvPr>
            <p:cNvSpPr/>
            <p:nvPr/>
          </p:nvSpPr>
          <p:spPr>
            <a:xfrm>
              <a:off x="-51228719" y="-701019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6" name="Ellipse 2625">
              <a:extLst>
                <a:ext uri="{FF2B5EF4-FFF2-40B4-BE49-F238E27FC236}">
                  <a16:creationId xmlns:a16="http://schemas.microsoft.com/office/drawing/2014/main" id="{0FE3E55C-3A65-6F4B-A252-6C4C3318063D}"/>
                </a:ext>
              </a:extLst>
            </p:cNvPr>
            <p:cNvSpPr/>
            <p:nvPr/>
          </p:nvSpPr>
          <p:spPr>
            <a:xfrm>
              <a:off x="-48883486" y="-796507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7" name="Ellipse 2626">
              <a:extLst>
                <a:ext uri="{FF2B5EF4-FFF2-40B4-BE49-F238E27FC236}">
                  <a16:creationId xmlns:a16="http://schemas.microsoft.com/office/drawing/2014/main" id="{81A3E925-7E8A-BE56-903C-EC6818C65F1D}"/>
                </a:ext>
              </a:extLst>
            </p:cNvPr>
            <p:cNvSpPr/>
            <p:nvPr/>
          </p:nvSpPr>
          <p:spPr>
            <a:xfrm>
              <a:off x="-48745811" y="-796507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8" name="Ellipse 2627">
              <a:extLst>
                <a:ext uri="{FF2B5EF4-FFF2-40B4-BE49-F238E27FC236}">
                  <a16:creationId xmlns:a16="http://schemas.microsoft.com/office/drawing/2014/main" id="{FAF5A2E4-9F3D-2910-077E-A98FD0E89F26}"/>
                </a:ext>
              </a:extLst>
            </p:cNvPr>
            <p:cNvSpPr/>
            <p:nvPr/>
          </p:nvSpPr>
          <p:spPr>
            <a:xfrm>
              <a:off x="-51677352" y="-89814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9" name="Ellipse 2628">
              <a:extLst>
                <a:ext uri="{FF2B5EF4-FFF2-40B4-BE49-F238E27FC236}">
                  <a16:creationId xmlns:a16="http://schemas.microsoft.com/office/drawing/2014/main" id="{E983F901-700E-9CEC-5B04-22546475933F}"/>
                </a:ext>
              </a:extLst>
            </p:cNvPr>
            <p:cNvSpPr/>
            <p:nvPr/>
          </p:nvSpPr>
          <p:spPr>
            <a:xfrm>
              <a:off x="-50608254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0" name="Ellipse 2629">
              <a:extLst>
                <a:ext uri="{FF2B5EF4-FFF2-40B4-BE49-F238E27FC236}">
                  <a16:creationId xmlns:a16="http://schemas.microsoft.com/office/drawing/2014/main" id="{0C3B55A1-E231-324B-9910-0C54D3DDC92E}"/>
                </a:ext>
              </a:extLst>
            </p:cNvPr>
            <p:cNvSpPr/>
            <p:nvPr/>
          </p:nvSpPr>
          <p:spPr>
            <a:xfrm>
              <a:off x="-48676127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1" name="Ellipse 2630">
              <a:extLst>
                <a:ext uri="{FF2B5EF4-FFF2-40B4-BE49-F238E27FC236}">
                  <a16:creationId xmlns:a16="http://schemas.microsoft.com/office/drawing/2014/main" id="{9F1E7818-E95D-5A74-528B-4004D9810C61}"/>
                </a:ext>
              </a:extLst>
            </p:cNvPr>
            <p:cNvSpPr/>
            <p:nvPr/>
          </p:nvSpPr>
          <p:spPr>
            <a:xfrm>
              <a:off x="-50814727" y="-701019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2" name="Ellipse 2631">
              <a:extLst>
                <a:ext uri="{FF2B5EF4-FFF2-40B4-BE49-F238E27FC236}">
                  <a16:creationId xmlns:a16="http://schemas.microsoft.com/office/drawing/2014/main" id="{579DE702-69CE-79D0-6CD9-AAB0B8A93631}"/>
                </a:ext>
              </a:extLst>
            </p:cNvPr>
            <p:cNvSpPr/>
            <p:nvPr/>
          </p:nvSpPr>
          <p:spPr>
            <a:xfrm>
              <a:off x="-48539257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3" name="Ellipse 2632">
              <a:extLst>
                <a:ext uri="{FF2B5EF4-FFF2-40B4-BE49-F238E27FC236}">
                  <a16:creationId xmlns:a16="http://schemas.microsoft.com/office/drawing/2014/main" id="{78530082-8592-92B0-47AF-4BE5CCD315EA}"/>
                </a:ext>
              </a:extLst>
            </p:cNvPr>
            <p:cNvSpPr/>
            <p:nvPr/>
          </p:nvSpPr>
          <p:spPr>
            <a:xfrm>
              <a:off x="-49608436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4" name="Ellipse 2633">
              <a:extLst>
                <a:ext uri="{FF2B5EF4-FFF2-40B4-BE49-F238E27FC236}">
                  <a16:creationId xmlns:a16="http://schemas.microsoft.com/office/drawing/2014/main" id="{50E4DA8F-248F-1F05-C161-50BB8C638366}"/>
                </a:ext>
              </a:extLst>
            </p:cNvPr>
            <p:cNvSpPr/>
            <p:nvPr/>
          </p:nvSpPr>
          <p:spPr>
            <a:xfrm>
              <a:off x="-48331818" y="-796507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5" name="Ellipse 2634">
              <a:extLst>
                <a:ext uri="{FF2B5EF4-FFF2-40B4-BE49-F238E27FC236}">
                  <a16:creationId xmlns:a16="http://schemas.microsoft.com/office/drawing/2014/main" id="{0AE11347-DAE4-8C06-003D-77CB73A64C97}"/>
                </a:ext>
              </a:extLst>
            </p:cNvPr>
            <p:cNvSpPr/>
            <p:nvPr/>
          </p:nvSpPr>
          <p:spPr>
            <a:xfrm>
              <a:off x="-51022247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6" name="Ellipse 2635">
              <a:extLst>
                <a:ext uri="{FF2B5EF4-FFF2-40B4-BE49-F238E27FC236}">
                  <a16:creationId xmlns:a16="http://schemas.microsoft.com/office/drawing/2014/main" id="{56CDF03C-EDB9-E554-1DF7-ACC59DAF3450}"/>
                </a:ext>
              </a:extLst>
            </p:cNvPr>
            <p:cNvSpPr/>
            <p:nvPr/>
          </p:nvSpPr>
          <p:spPr>
            <a:xfrm>
              <a:off x="-48262134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7" name="Ellipse 2636">
              <a:extLst>
                <a:ext uri="{FF2B5EF4-FFF2-40B4-BE49-F238E27FC236}">
                  <a16:creationId xmlns:a16="http://schemas.microsoft.com/office/drawing/2014/main" id="{C34661D4-0904-E592-D1D1-71587BD6E48D}"/>
                </a:ext>
              </a:extLst>
            </p:cNvPr>
            <p:cNvSpPr/>
            <p:nvPr/>
          </p:nvSpPr>
          <p:spPr>
            <a:xfrm>
              <a:off x="-48055984" y="-796523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8" name="Ellipse 2637">
              <a:extLst>
                <a:ext uri="{FF2B5EF4-FFF2-40B4-BE49-F238E27FC236}">
                  <a16:creationId xmlns:a16="http://schemas.microsoft.com/office/drawing/2014/main" id="{E1C9D23D-FE9C-79CA-A0C6-0E77986D3829}"/>
                </a:ext>
              </a:extLst>
            </p:cNvPr>
            <p:cNvSpPr/>
            <p:nvPr/>
          </p:nvSpPr>
          <p:spPr>
            <a:xfrm>
              <a:off x="-51263440" y="-89814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9" name="Ellipse 2638">
              <a:extLst>
                <a:ext uri="{FF2B5EF4-FFF2-40B4-BE49-F238E27FC236}">
                  <a16:creationId xmlns:a16="http://schemas.microsoft.com/office/drawing/2014/main" id="{9A346E87-E938-E9AB-A59F-647C2DDC8F97}"/>
                </a:ext>
              </a:extLst>
            </p:cNvPr>
            <p:cNvSpPr/>
            <p:nvPr/>
          </p:nvSpPr>
          <p:spPr>
            <a:xfrm>
              <a:off x="-50022429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0" name="Ellipse 2639">
              <a:extLst>
                <a:ext uri="{FF2B5EF4-FFF2-40B4-BE49-F238E27FC236}">
                  <a16:creationId xmlns:a16="http://schemas.microsoft.com/office/drawing/2014/main" id="{3489CA82-CD31-0755-146C-032A8441ED90}"/>
                </a:ext>
              </a:extLst>
            </p:cNvPr>
            <p:cNvSpPr/>
            <p:nvPr/>
          </p:nvSpPr>
          <p:spPr>
            <a:xfrm>
              <a:off x="-47848222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1" name="Ellipse 2640">
              <a:extLst>
                <a:ext uri="{FF2B5EF4-FFF2-40B4-BE49-F238E27FC236}">
                  <a16:creationId xmlns:a16="http://schemas.microsoft.com/office/drawing/2014/main" id="{13F94B11-B0D3-F414-8579-8E2FB0CEE2ED}"/>
                </a:ext>
              </a:extLst>
            </p:cNvPr>
            <p:cNvSpPr/>
            <p:nvPr/>
          </p:nvSpPr>
          <p:spPr>
            <a:xfrm>
              <a:off x="-50298021" y="-730931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2" name="Ellipse 2641">
              <a:extLst>
                <a:ext uri="{FF2B5EF4-FFF2-40B4-BE49-F238E27FC236}">
                  <a16:creationId xmlns:a16="http://schemas.microsoft.com/office/drawing/2014/main" id="{A1D28319-18C4-5F45-EC63-255D0B91CDC3}"/>
                </a:ext>
              </a:extLst>
            </p:cNvPr>
            <p:cNvSpPr/>
            <p:nvPr/>
          </p:nvSpPr>
          <p:spPr>
            <a:xfrm>
              <a:off x="-51436239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3" name="Ellipse 2642">
              <a:extLst>
                <a:ext uri="{FF2B5EF4-FFF2-40B4-BE49-F238E27FC236}">
                  <a16:creationId xmlns:a16="http://schemas.microsoft.com/office/drawing/2014/main" id="{E20E6FB0-8D34-4347-CA52-E0AE7CBB4A8E}"/>
                </a:ext>
              </a:extLst>
            </p:cNvPr>
            <p:cNvSpPr/>
            <p:nvPr/>
          </p:nvSpPr>
          <p:spPr>
            <a:xfrm>
              <a:off x="-50436341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4" name="Ellipse 2643">
              <a:extLst>
                <a:ext uri="{FF2B5EF4-FFF2-40B4-BE49-F238E27FC236}">
                  <a16:creationId xmlns:a16="http://schemas.microsoft.com/office/drawing/2014/main" id="{2B9D0834-1C52-6892-21BE-8056828CF886}"/>
                </a:ext>
              </a:extLst>
            </p:cNvPr>
            <p:cNvSpPr/>
            <p:nvPr/>
          </p:nvSpPr>
          <p:spPr>
            <a:xfrm>
              <a:off x="-48021021" y="-575580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5" name="Ellipse 2644">
              <a:extLst>
                <a:ext uri="{FF2B5EF4-FFF2-40B4-BE49-F238E27FC236}">
                  <a16:creationId xmlns:a16="http://schemas.microsoft.com/office/drawing/2014/main" id="{EB6AD76B-AFB9-20FF-449E-CA0DCFA9C138}"/>
                </a:ext>
              </a:extLst>
            </p:cNvPr>
            <p:cNvSpPr/>
            <p:nvPr/>
          </p:nvSpPr>
          <p:spPr>
            <a:xfrm>
              <a:off x="-49470036" y="-575515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6" name="Ellipse 2645">
              <a:extLst>
                <a:ext uri="{FF2B5EF4-FFF2-40B4-BE49-F238E27FC236}">
                  <a16:creationId xmlns:a16="http://schemas.microsoft.com/office/drawing/2014/main" id="{645768B2-C5A4-6F2A-94A7-90DF7D6FDB38}"/>
                </a:ext>
              </a:extLst>
            </p:cNvPr>
            <p:cNvSpPr/>
            <p:nvPr/>
          </p:nvSpPr>
          <p:spPr>
            <a:xfrm>
              <a:off x="-46883287" y="-796595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7" name="Ellipse 2646">
              <a:extLst>
                <a:ext uri="{FF2B5EF4-FFF2-40B4-BE49-F238E27FC236}">
                  <a16:creationId xmlns:a16="http://schemas.microsoft.com/office/drawing/2014/main" id="{6705BBFA-18EC-B3EC-2D04-BF65F0C727CD}"/>
                </a:ext>
              </a:extLst>
            </p:cNvPr>
            <p:cNvSpPr/>
            <p:nvPr/>
          </p:nvSpPr>
          <p:spPr>
            <a:xfrm>
              <a:off x="-50712014" y="-730931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8" name="Ellipse 2647">
              <a:extLst>
                <a:ext uri="{FF2B5EF4-FFF2-40B4-BE49-F238E27FC236}">
                  <a16:creationId xmlns:a16="http://schemas.microsoft.com/office/drawing/2014/main" id="{32FA745B-4DCB-06B1-7B76-F3DD38EF3583}"/>
                </a:ext>
              </a:extLst>
            </p:cNvPr>
            <p:cNvSpPr/>
            <p:nvPr/>
          </p:nvSpPr>
          <p:spPr>
            <a:xfrm>
              <a:off x="-50850334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9" name="Ellipse 2648">
              <a:extLst>
                <a:ext uri="{FF2B5EF4-FFF2-40B4-BE49-F238E27FC236}">
                  <a16:creationId xmlns:a16="http://schemas.microsoft.com/office/drawing/2014/main" id="{74441D1E-8A7A-D24D-DBA7-75BAEF076C13}"/>
                </a:ext>
              </a:extLst>
            </p:cNvPr>
            <p:cNvSpPr/>
            <p:nvPr/>
          </p:nvSpPr>
          <p:spPr>
            <a:xfrm>
              <a:off x="-50850334" y="-575580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0" name="Ellipse 2649">
              <a:extLst>
                <a:ext uri="{FF2B5EF4-FFF2-40B4-BE49-F238E27FC236}">
                  <a16:creationId xmlns:a16="http://schemas.microsoft.com/office/drawing/2014/main" id="{89FBEA18-FC7D-8806-C99E-DAA4C2969DE2}"/>
                </a:ext>
              </a:extLst>
            </p:cNvPr>
            <p:cNvSpPr/>
            <p:nvPr/>
          </p:nvSpPr>
          <p:spPr>
            <a:xfrm>
              <a:off x="-51850232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1" name="Ellipse 2650">
              <a:extLst>
                <a:ext uri="{FF2B5EF4-FFF2-40B4-BE49-F238E27FC236}">
                  <a16:creationId xmlns:a16="http://schemas.microsoft.com/office/drawing/2014/main" id="{81AC6200-9ED8-1E43-D29B-45C5156B6FAB}"/>
                </a:ext>
              </a:extLst>
            </p:cNvPr>
            <p:cNvSpPr/>
            <p:nvPr/>
          </p:nvSpPr>
          <p:spPr>
            <a:xfrm>
              <a:off x="-52160626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2" name="Ellipse 2651">
              <a:extLst>
                <a:ext uri="{FF2B5EF4-FFF2-40B4-BE49-F238E27FC236}">
                  <a16:creationId xmlns:a16="http://schemas.microsoft.com/office/drawing/2014/main" id="{9BF0DA94-C32E-2A82-1C9A-B69A4252AF70}"/>
                </a:ext>
              </a:extLst>
            </p:cNvPr>
            <p:cNvSpPr/>
            <p:nvPr/>
          </p:nvSpPr>
          <p:spPr>
            <a:xfrm>
              <a:off x="-51264326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3" name="Ellipse 2652">
              <a:extLst>
                <a:ext uri="{FF2B5EF4-FFF2-40B4-BE49-F238E27FC236}">
                  <a16:creationId xmlns:a16="http://schemas.microsoft.com/office/drawing/2014/main" id="{9E3852FD-18FB-9ABD-1B8B-060946D8B4D8}"/>
                </a:ext>
              </a:extLst>
            </p:cNvPr>
            <p:cNvSpPr/>
            <p:nvPr/>
          </p:nvSpPr>
          <p:spPr>
            <a:xfrm>
              <a:off x="-51401277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4" name="Ellipse 2653">
              <a:extLst>
                <a:ext uri="{FF2B5EF4-FFF2-40B4-BE49-F238E27FC236}">
                  <a16:creationId xmlns:a16="http://schemas.microsoft.com/office/drawing/2014/main" id="{5ACDFD64-06BA-C7E7-C0BE-E190864B7A5A}"/>
                </a:ext>
              </a:extLst>
            </p:cNvPr>
            <p:cNvSpPr/>
            <p:nvPr/>
          </p:nvSpPr>
          <p:spPr>
            <a:xfrm>
              <a:off x="-53678921" y="-790594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5" name="Ellipse 2654">
              <a:extLst>
                <a:ext uri="{FF2B5EF4-FFF2-40B4-BE49-F238E27FC236}">
                  <a16:creationId xmlns:a16="http://schemas.microsoft.com/office/drawing/2014/main" id="{ACB7B578-D5B1-273C-19DF-C971735C6001}"/>
                </a:ext>
              </a:extLst>
            </p:cNvPr>
            <p:cNvSpPr/>
            <p:nvPr/>
          </p:nvSpPr>
          <p:spPr>
            <a:xfrm>
              <a:off x="-51678319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6" name="Ellipse 2655">
              <a:extLst>
                <a:ext uri="{FF2B5EF4-FFF2-40B4-BE49-F238E27FC236}">
                  <a16:creationId xmlns:a16="http://schemas.microsoft.com/office/drawing/2014/main" id="{177E9CC7-44C7-D2A5-3F81-5B9D1B202234}"/>
                </a:ext>
              </a:extLst>
            </p:cNvPr>
            <p:cNvSpPr/>
            <p:nvPr/>
          </p:nvSpPr>
          <p:spPr>
            <a:xfrm>
              <a:off x="-52057349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7" name="Ellipse 2656">
              <a:extLst>
                <a:ext uri="{FF2B5EF4-FFF2-40B4-BE49-F238E27FC236}">
                  <a16:creationId xmlns:a16="http://schemas.microsoft.com/office/drawing/2014/main" id="{67F1687C-E548-5213-1856-A71AFBD01546}"/>
                </a:ext>
              </a:extLst>
            </p:cNvPr>
            <p:cNvSpPr/>
            <p:nvPr/>
          </p:nvSpPr>
          <p:spPr>
            <a:xfrm>
              <a:off x="-51815269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8" name="Ellipse 2657">
              <a:extLst>
                <a:ext uri="{FF2B5EF4-FFF2-40B4-BE49-F238E27FC236}">
                  <a16:creationId xmlns:a16="http://schemas.microsoft.com/office/drawing/2014/main" id="{0BA27227-F2B3-0A03-B083-8AC4897F3DA2}"/>
                </a:ext>
              </a:extLst>
            </p:cNvPr>
            <p:cNvSpPr/>
            <p:nvPr/>
          </p:nvSpPr>
          <p:spPr>
            <a:xfrm>
              <a:off x="-50815371" y="-581517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9" name="Ellipse 2658">
              <a:extLst>
                <a:ext uri="{FF2B5EF4-FFF2-40B4-BE49-F238E27FC236}">
                  <a16:creationId xmlns:a16="http://schemas.microsoft.com/office/drawing/2014/main" id="{3C2E6532-DEB3-4AD6-819B-F0BFC4F17180}"/>
                </a:ext>
              </a:extLst>
            </p:cNvPr>
            <p:cNvSpPr/>
            <p:nvPr/>
          </p:nvSpPr>
          <p:spPr>
            <a:xfrm>
              <a:off x="-52092312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0" name="Ellipse 2659">
              <a:extLst>
                <a:ext uri="{FF2B5EF4-FFF2-40B4-BE49-F238E27FC236}">
                  <a16:creationId xmlns:a16="http://schemas.microsoft.com/office/drawing/2014/main" id="{1A889DFA-0E09-923F-D56D-AB6371C32097}"/>
                </a:ext>
              </a:extLst>
            </p:cNvPr>
            <p:cNvSpPr/>
            <p:nvPr/>
          </p:nvSpPr>
          <p:spPr>
            <a:xfrm>
              <a:off x="-50849448" y="-89814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1" name="Ellipse 2660">
              <a:extLst>
                <a:ext uri="{FF2B5EF4-FFF2-40B4-BE49-F238E27FC236}">
                  <a16:creationId xmlns:a16="http://schemas.microsoft.com/office/drawing/2014/main" id="{AE844840-4DC5-EF47-E4C9-C28B0D270C35}"/>
                </a:ext>
              </a:extLst>
            </p:cNvPr>
            <p:cNvSpPr/>
            <p:nvPr/>
          </p:nvSpPr>
          <p:spPr>
            <a:xfrm>
              <a:off x="-52229262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2" name="Ellipse 2661">
              <a:extLst>
                <a:ext uri="{FF2B5EF4-FFF2-40B4-BE49-F238E27FC236}">
                  <a16:creationId xmlns:a16="http://schemas.microsoft.com/office/drawing/2014/main" id="{BF60CC66-82E0-94EC-95C7-2B7387CC3449}"/>
                </a:ext>
              </a:extLst>
            </p:cNvPr>
            <p:cNvSpPr/>
            <p:nvPr/>
          </p:nvSpPr>
          <p:spPr>
            <a:xfrm>
              <a:off x="-52471342" y="-856347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3" name="Ellipse 2662">
              <a:extLst>
                <a:ext uri="{FF2B5EF4-FFF2-40B4-BE49-F238E27FC236}">
                  <a16:creationId xmlns:a16="http://schemas.microsoft.com/office/drawing/2014/main" id="{AB3DD2F8-B559-CD58-A562-EC94CF1494FE}"/>
                </a:ext>
              </a:extLst>
            </p:cNvPr>
            <p:cNvSpPr/>
            <p:nvPr/>
          </p:nvSpPr>
          <p:spPr>
            <a:xfrm>
              <a:off x="-52506304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4" name="Ellipse 2663">
              <a:extLst>
                <a:ext uri="{FF2B5EF4-FFF2-40B4-BE49-F238E27FC236}">
                  <a16:creationId xmlns:a16="http://schemas.microsoft.com/office/drawing/2014/main" id="{8B81CAFA-C5B8-336E-477C-EF25BF6246BB}"/>
                </a:ext>
              </a:extLst>
            </p:cNvPr>
            <p:cNvSpPr/>
            <p:nvPr/>
          </p:nvSpPr>
          <p:spPr>
            <a:xfrm>
              <a:off x="-52643255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5" name="Ellipse 2664">
              <a:extLst>
                <a:ext uri="{FF2B5EF4-FFF2-40B4-BE49-F238E27FC236}">
                  <a16:creationId xmlns:a16="http://schemas.microsoft.com/office/drawing/2014/main" id="{B82C91D1-31E3-3165-7492-F04C80DD52E7}"/>
                </a:ext>
              </a:extLst>
            </p:cNvPr>
            <p:cNvSpPr/>
            <p:nvPr/>
          </p:nvSpPr>
          <p:spPr>
            <a:xfrm>
              <a:off x="-52988611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6" name="Ellipse 2665">
              <a:extLst>
                <a:ext uri="{FF2B5EF4-FFF2-40B4-BE49-F238E27FC236}">
                  <a16:creationId xmlns:a16="http://schemas.microsoft.com/office/drawing/2014/main" id="{A8CCDFDE-7F57-8331-D58B-A406C306C299}"/>
                </a:ext>
              </a:extLst>
            </p:cNvPr>
            <p:cNvSpPr/>
            <p:nvPr/>
          </p:nvSpPr>
          <p:spPr>
            <a:xfrm>
              <a:off x="-53057247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7" name="Ellipse 2666">
              <a:extLst>
                <a:ext uri="{FF2B5EF4-FFF2-40B4-BE49-F238E27FC236}">
                  <a16:creationId xmlns:a16="http://schemas.microsoft.com/office/drawing/2014/main" id="{2D88C10B-9272-1EA4-B88E-6857B2813687}"/>
                </a:ext>
              </a:extLst>
            </p:cNvPr>
            <p:cNvSpPr/>
            <p:nvPr/>
          </p:nvSpPr>
          <p:spPr>
            <a:xfrm>
              <a:off x="-53195406" y="-730931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8" name="Ellipse 2667">
              <a:extLst>
                <a:ext uri="{FF2B5EF4-FFF2-40B4-BE49-F238E27FC236}">
                  <a16:creationId xmlns:a16="http://schemas.microsoft.com/office/drawing/2014/main" id="{1D044E2F-9E79-91E1-0AA3-A5E39B0A1756}"/>
                </a:ext>
              </a:extLst>
            </p:cNvPr>
            <p:cNvSpPr/>
            <p:nvPr/>
          </p:nvSpPr>
          <p:spPr>
            <a:xfrm>
              <a:off x="-50849448" y="-587519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9" name="Ellipse 2668">
              <a:extLst>
                <a:ext uri="{FF2B5EF4-FFF2-40B4-BE49-F238E27FC236}">
                  <a16:creationId xmlns:a16="http://schemas.microsoft.com/office/drawing/2014/main" id="{BE6FC0A2-67C6-B1A8-5E82-BFE03872C414}"/>
                </a:ext>
              </a:extLst>
            </p:cNvPr>
            <p:cNvSpPr/>
            <p:nvPr/>
          </p:nvSpPr>
          <p:spPr>
            <a:xfrm>
              <a:off x="-53402604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0" name="Ellipse 2669">
              <a:extLst>
                <a:ext uri="{FF2B5EF4-FFF2-40B4-BE49-F238E27FC236}">
                  <a16:creationId xmlns:a16="http://schemas.microsoft.com/office/drawing/2014/main" id="{B227A4B5-AF94-F41C-447B-BBFA3E5C483D}"/>
                </a:ext>
              </a:extLst>
            </p:cNvPr>
            <p:cNvSpPr/>
            <p:nvPr/>
          </p:nvSpPr>
          <p:spPr>
            <a:xfrm>
              <a:off x="-47538473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1" name="Ellipse 2670">
              <a:extLst>
                <a:ext uri="{FF2B5EF4-FFF2-40B4-BE49-F238E27FC236}">
                  <a16:creationId xmlns:a16="http://schemas.microsoft.com/office/drawing/2014/main" id="{FBB68BD2-6CEE-E5B3-BF36-E199BBCAAB41}"/>
                </a:ext>
              </a:extLst>
            </p:cNvPr>
            <p:cNvSpPr/>
            <p:nvPr/>
          </p:nvSpPr>
          <p:spPr>
            <a:xfrm>
              <a:off x="-53471240" y="-73087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2" name="Ellipse 2671">
              <a:extLst>
                <a:ext uri="{FF2B5EF4-FFF2-40B4-BE49-F238E27FC236}">
                  <a16:creationId xmlns:a16="http://schemas.microsoft.com/office/drawing/2014/main" id="{51DC21EF-7ED4-8BDE-0173-BDEF95B4BF36}"/>
                </a:ext>
              </a:extLst>
            </p:cNvPr>
            <p:cNvSpPr/>
            <p:nvPr/>
          </p:nvSpPr>
          <p:spPr>
            <a:xfrm>
              <a:off x="-47503430" y="-736860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3" name="Ellipse 2672">
              <a:extLst>
                <a:ext uri="{FF2B5EF4-FFF2-40B4-BE49-F238E27FC236}">
                  <a16:creationId xmlns:a16="http://schemas.microsoft.com/office/drawing/2014/main" id="{BC9D5B5D-3BE0-8C45-7F11-0C01A1965CD8}"/>
                </a:ext>
              </a:extLst>
            </p:cNvPr>
            <p:cNvSpPr/>
            <p:nvPr/>
          </p:nvSpPr>
          <p:spPr>
            <a:xfrm>
              <a:off x="-47607029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4" name="Ellipse 2673">
              <a:extLst>
                <a:ext uri="{FF2B5EF4-FFF2-40B4-BE49-F238E27FC236}">
                  <a16:creationId xmlns:a16="http://schemas.microsoft.com/office/drawing/2014/main" id="{B04C6C7A-19EA-BEA5-4FE4-B7FA30C93B42}"/>
                </a:ext>
              </a:extLst>
            </p:cNvPr>
            <p:cNvSpPr/>
            <p:nvPr/>
          </p:nvSpPr>
          <p:spPr>
            <a:xfrm>
              <a:off x="-49021564" y="-59344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5" name="Ellipse 2674">
              <a:extLst>
                <a:ext uri="{FF2B5EF4-FFF2-40B4-BE49-F238E27FC236}">
                  <a16:creationId xmlns:a16="http://schemas.microsoft.com/office/drawing/2014/main" id="{47B6271C-3AF8-99E9-F422-C69A73CFE7CC}"/>
                </a:ext>
              </a:extLst>
            </p:cNvPr>
            <p:cNvSpPr/>
            <p:nvPr/>
          </p:nvSpPr>
          <p:spPr>
            <a:xfrm>
              <a:off x="-47676309" y="-86237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6" name="Ellipse 2675">
              <a:extLst>
                <a:ext uri="{FF2B5EF4-FFF2-40B4-BE49-F238E27FC236}">
                  <a16:creationId xmlns:a16="http://schemas.microsoft.com/office/drawing/2014/main" id="{085428C6-EB2B-36D7-D06C-297897CE041F}"/>
                </a:ext>
              </a:extLst>
            </p:cNvPr>
            <p:cNvSpPr/>
            <p:nvPr/>
          </p:nvSpPr>
          <p:spPr>
            <a:xfrm>
              <a:off x="-48331415" y="-736860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7" name="Ellipse 2676">
              <a:extLst>
                <a:ext uri="{FF2B5EF4-FFF2-40B4-BE49-F238E27FC236}">
                  <a16:creationId xmlns:a16="http://schemas.microsoft.com/office/drawing/2014/main" id="{51011857-EB28-D793-61A3-5EECE7B34FE9}"/>
                </a:ext>
              </a:extLst>
            </p:cNvPr>
            <p:cNvSpPr/>
            <p:nvPr/>
          </p:nvSpPr>
          <p:spPr>
            <a:xfrm>
              <a:off x="-50332098" y="-84441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8" name="Ellipse 2677">
              <a:extLst>
                <a:ext uri="{FF2B5EF4-FFF2-40B4-BE49-F238E27FC236}">
                  <a16:creationId xmlns:a16="http://schemas.microsoft.com/office/drawing/2014/main" id="{5A9068A2-829D-148D-AEF9-327EEAA8E148}"/>
                </a:ext>
              </a:extLst>
            </p:cNvPr>
            <p:cNvSpPr/>
            <p:nvPr/>
          </p:nvSpPr>
          <p:spPr>
            <a:xfrm>
              <a:off x="-53540521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9" name="Ellipse 2678">
              <a:extLst>
                <a:ext uri="{FF2B5EF4-FFF2-40B4-BE49-F238E27FC236}">
                  <a16:creationId xmlns:a16="http://schemas.microsoft.com/office/drawing/2014/main" id="{47255CE9-19B5-A0A2-67E0-DCE2ED8EBBF8}"/>
                </a:ext>
              </a:extLst>
            </p:cNvPr>
            <p:cNvSpPr/>
            <p:nvPr/>
          </p:nvSpPr>
          <p:spPr>
            <a:xfrm>
              <a:off x="-50815371" y="-59354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0" name="Ellipse 2679">
              <a:extLst>
                <a:ext uri="{FF2B5EF4-FFF2-40B4-BE49-F238E27FC236}">
                  <a16:creationId xmlns:a16="http://schemas.microsoft.com/office/drawing/2014/main" id="{812288A6-5E61-0960-0D8C-84C5CCC0ECC5}"/>
                </a:ext>
              </a:extLst>
            </p:cNvPr>
            <p:cNvSpPr/>
            <p:nvPr/>
          </p:nvSpPr>
          <p:spPr>
            <a:xfrm>
              <a:off x="-49297881" y="-736860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1" name="Ellipse 2680">
              <a:extLst>
                <a:ext uri="{FF2B5EF4-FFF2-40B4-BE49-F238E27FC236}">
                  <a16:creationId xmlns:a16="http://schemas.microsoft.com/office/drawing/2014/main" id="{7B6703EF-8233-600A-DBCB-EB8B7EC0549D}"/>
                </a:ext>
              </a:extLst>
            </p:cNvPr>
            <p:cNvSpPr/>
            <p:nvPr/>
          </p:nvSpPr>
          <p:spPr>
            <a:xfrm>
              <a:off x="-53747316" y="-802525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2" name="Ellipse 2681">
              <a:extLst>
                <a:ext uri="{FF2B5EF4-FFF2-40B4-BE49-F238E27FC236}">
                  <a16:creationId xmlns:a16="http://schemas.microsoft.com/office/drawing/2014/main" id="{82F74C2E-F892-F656-52CD-5116F2147174}"/>
                </a:ext>
              </a:extLst>
            </p:cNvPr>
            <p:cNvSpPr/>
            <p:nvPr/>
          </p:nvSpPr>
          <p:spPr>
            <a:xfrm>
              <a:off x="-53816596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3" name="Ellipse 2682">
              <a:extLst>
                <a:ext uri="{FF2B5EF4-FFF2-40B4-BE49-F238E27FC236}">
                  <a16:creationId xmlns:a16="http://schemas.microsoft.com/office/drawing/2014/main" id="{F34A4ACA-F453-CED0-4820-8422B5C8809A}"/>
                </a:ext>
              </a:extLst>
            </p:cNvPr>
            <p:cNvSpPr/>
            <p:nvPr/>
          </p:nvSpPr>
          <p:spPr>
            <a:xfrm>
              <a:off x="-47952466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4" name="Ellipse 2683">
              <a:extLst>
                <a:ext uri="{FF2B5EF4-FFF2-40B4-BE49-F238E27FC236}">
                  <a16:creationId xmlns:a16="http://schemas.microsoft.com/office/drawing/2014/main" id="{61011455-A36A-888E-C72B-C1BFC3506914}"/>
                </a:ext>
              </a:extLst>
            </p:cNvPr>
            <p:cNvSpPr/>
            <p:nvPr/>
          </p:nvSpPr>
          <p:spPr>
            <a:xfrm>
              <a:off x="-49711874" y="-736860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5" name="Ellipse 2684">
              <a:extLst>
                <a:ext uri="{FF2B5EF4-FFF2-40B4-BE49-F238E27FC236}">
                  <a16:creationId xmlns:a16="http://schemas.microsoft.com/office/drawing/2014/main" id="{71E53657-DFB3-0656-97F3-A8686B452A19}"/>
                </a:ext>
              </a:extLst>
            </p:cNvPr>
            <p:cNvSpPr/>
            <p:nvPr/>
          </p:nvSpPr>
          <p:spPr>
            <a:xfrm>
              <a:off x="-48021021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6" name="Ellipse 2685">
              <a:extLst>
                <a:ext uri="{FF2B5EF4-FFF2-40B4-BE49-F238E27FC236}">
                  <a16:creationId xmlns:a16="http://schemas.microsoft.com/office/drawing/2014/main" id="{617969CB-73DD-BA90-A8F4-1C77235FD8A8}"/>
                </a:ext>
              </a:extLst>
            </p:cNvPr>
            <p:cNvSpPr/>
            <p:nvPr/>
          </p:nvSpPr>
          <p:spPr>
            <a:xfrm>
              <a:off x="-48987165" y="-599530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7" name="Ellipse 2686">
              <a:extLst>
                <a:ext uri="{FF2B5EF4-FFF2-40B4-BE49-F238E27FC236}">
                  <a16:creationId xmlns:a16="http://schemas.microsoft.com/office/drawing/2014/main" id="{2327BE3E-3877-96A5-86F5-5272846124FD}"/>
                </a:ext>
              </a:extLst>
            </p:cNvPr>
            <p:cNvSpPr/>
            <p:nvPr/>
          </p:nvSpPr>
          <p:spPr>
            <a:xfrm>
              <a:off x="-48090302" y="-86237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8" name="Ellipse 2687">
              <a:extLst>
                <a:ext uri="{FF2B5EF4-FFF2-40B4-BE49-F238E27FC236}">
                  <a16:creationId xmlns:a16="http://schemas.microsoft.com/office/drawing/2014/main" id="{7DFA64AC-CFE8-AC84-FD22-FBB3EE57E198}"/>
                </a:ext>
              </a:extLst>
            </p:cNvPr>
            <p:cNvSpPr/>
            <p:nvPr/>
          </p:nvSpPr>
          <p:spPr>
            <a:xfrm>
              <a:off x="-49056043" y="-599530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9" name="Ellipse 2688">
              <a:extLst>
                <a:ext uri="{FF2B5EF4-FFF2-40B4-BE49-F238E27FC236}">
                  <a16:creationId xmlns:a16="http://schemas.microsoft.com/office/drawing/2014/main" id="{A3D62484-FC39-52F3-7CCB-ED3B22DBA18E}"/>
                </a:ext>
              </a:extLst>
            </p:cNvPr>
            <p:cNvSpPr/>
            <p:nvPr/>
          </p:nvSpPr>
          <p:spPr>
            <a:xfrm>
              <a:off x="-50125867" y="-736860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0" name="Ellipse 2689">
              <a:extLst>
                <a:ext uri="{FF2B5EF4-FFF2-40B4-BE49-F238E27FC236}">
                  <a16:creationId xmlns:a16="http://schemas.microsoft.com/office/drawing/2014/main" id="{2D45957C-F183-65FC-10FB-0448CB1C16DD}"/>
                </a:ext>
              </a:extLst>
            </p:cNvPr>
            <p:cNvSpPr/>
            <p:nvPr/>
          </p:nvSpPr>
          <p:spPr>
            <a:xfrm>
              <a:off x="-49194444" y="-59947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1" name="Ellipse 2690">
              <a:extLst>
                <a:ext uri="{FF2B5EF4-FFF2-40B4-BE49-F238E27FC236}">
                  <a16:creationId xmlns:a16="http://schemas.microsoft.com/office/drawing/2014/main" id="{320A6F76-5C96-7D36-A5F6-B90DECA70931}"/>
                </a:ext>
              </a:extLst>
            </p:cNvPr>
            <p:cNvSpPr/>
            <p:nvPr/>
          </p:nvSpPr>
          <p:spPr>
            <a:xfrm>
              <a:off x="-50781133" y="-5995145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2" name="Ellipse 2691">
              <a:extLst>
                <a:ext uri="{FF2B5EF4-FFF2-40B4-BE49-F238E27FC236}">
                  <a16:creationId xmlns:a16="http://schemas.microsoft.com/office/drawing/2014/main" id="{7524CF13-E22C-84FB-2828-E8A1D0E4C015}"/>
                </a:ext>
              </a:extLst>
            </p:cNvPr>
            <p:cNvSpPr/>
            <p:nvPr/>
          </p:nvSpPr>
          <p:spPr>
            <a:xfrm>
              <a:off x="-50850334" y="-59947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3" name="Ellipse 2692">
              <a:extLst>
                <a:ext uri="{FF2B5EF4-FFF2-40B4-BE49-F238E27FC236}">
                  <a16:creationId xmlns:a16="http://schemas.microsoft.com/office/drawing/2014/main" id="{88B09499-A7F0-3DBC-5EE2-0B34DF379D24}"/>
                </a:ext>
              </a:extLst>
            </p:cNvPr>
            <p:cNvSpPr/>
            <p:nvPr/>
          </p:nvSpPr>
          <p:spPr>
            <a:xfrm>
              <a:off x="-47710305" y="-808551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4" name="Ellipse 2693">
              <a:extLst>
                <a:ext uri="{FF2B5EF4-FFF2-40B4-BE49-F238E27FC236}">
                  <a16:creationId xmlns:a16="http://schemas.microsoft.com/office/drawing/2014/main" id="{AAE4A9E7-6CC5-F11A-79E0-56EE8F2C2038}"/>
                </a:ext>
              </a:extLst>
            </p:cNvPr>
            <p:cNvSpPr/>
            <p:nvPr/>
          </p:nvSpPr>
          <p:spPr>
            <a:xfrm>
              <a:off x="-48366458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5" name="Ellipse 2694">
              <a:extLst>
                <a:ext uri="{FF2B5EF4-FFF2-40B4-BE49-F238E27FC236}">
                  <a16:creationId xmlns:a16="http://schemas.microsoft.com/office/drawing/2014/main" id="{4C0AB7A7-12EC-CCC9-E30D-BDE6DE0EA228}"/>
                </a:ext>
              </a:extLst>
            </p:cNvPr>
            <p:cNvSpPr/>
            <p:nvPr/>
          </p:nvSpPr>
          <p:spPr>
            <a:xfrm>
              <a:off x="-48435014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6" name="Ellipse 2695">
              <a:extLst>
                <a:ext uri="{FF2B5EF4-FFF2-40B4-BE49-F238E27FC236}">
                  <a16:creationId xmlns:a16="http://schemas.microsoft.com/office/drawing/2014/main" id="{270C3534-7FAA-2609-7A36-58FAFDFD3A64}"/>
                </a:ext>
              </a:extLst>
            </p:cNvPr>
            <p:cNvSpPr/>
            <p:nvPr/>
          </p:nvSpPr>
          <p:spPr>
            <a:xfrm>
              <a:off x="-50987284" y="-59947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7" name="Ellipse 2696">
              <a:extLst>
                <a:ext uri="{FF2B5EF4-FFF2-40B4-BE49-F238E27FC236}">
                  <a16:creationId xmlns:a16="http://schemas.microsoft.com/office/drawing/2014/main" id="{E89BAC8D-E115-8475-2435-CDF79F2D4AD1}"/>
                </a:ext>
              </a:extLst>
            </p:cNvPr>
            <p:cNvSpPr/>
            <p:nvPr/>
          </p:nvSpPr>
          <p:spPr>
            <a:xfrm>
              <a:off x="-48124298" y="-808551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8" name="Ellipse 2697">
              <a:extLst>
                <a:ext uri="{FF2B5EF4-FFF2-40B4-BE49-F238E27FC236}">
                  <a16:creationId xmlns:a16="http://schemas.microsoft.com/office/drawing/2014/main" id="{B446E0E5-61D9-1C9D-A83F-01CB06C5CEA8}"/>
                </a:ext>
              </a:extLst>
            </p:cNvPr>
            <p:cNvSpPr/>
            <p:nvPr/>
          </p:nvSpPr>
          <p:spPr>
            <a:xfrm>
              <a:off x="-52471342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9" name="Ellipse 2698">
              <a:extLst>
                <a:ext uri="{FF2B5EF4-FFF2-40B4-BE49-F238E27FC236}">
                  <a16:creationId xmlns:a16="http://schemas.microsoft.com/office/drawing/2014/main" id="{624CE77E-98FD-8D85-4933-2F8F79E2C917}"/>
                </a:ext>
              </a:extLst>
            </p:cNvPr>
            <p:cNvSpPr/>
            <p:nvPr/>
          </p:nvSpPr>
          <p:spPr>
            <a:xfrm>
              <a:off x="-49953632" y="-790626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0" name="Ellipse 2699">
              <a:extLst>
                <a:ext uri="{FF2B5EF4-FFF2-40B4-BE49-F238E27FC236}">
                  <a16:creationId xmlns:a16="http://schemas.microsoft.com/office/drawing/2014/main" id="{6E357DEF-19ED-D40B-C553-69E7472D0425}"/>
                </a:ext>
              </a:extLst>
            </p:cNvPr>
            <p:cNvSpPr/>
            <p:nvPr/>
          </p:nvSpPr>
          <p:spPr>
            <a:xfrm>
              <a:off x="-52057349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1" name="Ellipse 2700">
              <a:extLst>
                <a:ext uri="{FF2B5EF4-FFF2-40B4-BE49-F238E27FC236}">
                  <a16:creationId xmlns:a16="http://schemas.microsoft.com/office/drawing/2014/main" id="{244A3A9C-D9A3-4D11-50B3-E240E27D9886}"/>
                </a:ext>
              </a:extLst>
            </p:cNvPr>
            <p:cNvSpPr/>
            <p:nvPr/>
          </p:nvSpPr>
          <p:spPr>
            <a:xfrm>
              <a:off x="-50814727" y="-6054276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2" name="Ellipse 2701">
              <a:extLst>
                <a:ext uri="{FF2B5EF4-FFF2-40B4-BE49-F238E27FC236}">
                  <a16:creationId xmlns:a16="http://schemas.microsoft.com/office/drawing/2014/main" id="{B1A94A69-B284-8237-BE54-CB97CDC164C4}"/>
                </a:ext>
              </a:extLst>
            </p:cNvPr>
            <p:cNvSpPr/>
            <p:nvPr/>
          </p:nvSpPr>
          <p:spPr>
            <a:xfrm>
              <a:off x="-49539639" y="-790626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3" name="Ellipse 2702">
              <a:extLst>
                <a:ext uri="{FF2B5EF4-FFF2-40B4-BE49-F238E27FC236}">
                  <a16:creationId xmlns:a16="http://schemas.microsoft.com/office/drawing/2014/main" id="{DADFE47E-FB05-1C2F-6FE9-B336C37C3EE4}"/>
                </a:ext>
              </a:extLst>
            </p:cNvPr>
            <p:cNvSpPr/>
            <p:nvPr/>
          </p:nvSpPr>
          <p:spPr>
            <a:xfrm>
              <a:off x="-49505079" y="-808551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4" name="Ellipse 2703">
              <a:extLst>
                <a:ext uri="{FF2B5EF4-FFF2-40B4-BE49-F238E27FC236}">
                  <a16:creationId xmlns:a16="http://schemas.microsoft.com/office/drawing/2014/main" id="{ADBE5031-DD4E-3942-CC77-75935D800CD1}"/>
                </a:ext>
              </a:extLst>
            </p:cNvPr>
            <p:cNvSpPr/>
            <p:nvPr/>
          </p:nvSpPr>
          <p:spPr>
            <a:xfrm>
              <a:off x="-48089658" y="-611405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5" name="Ellipse 2704">
              <a:extLst>
                <a:ext uri="{FF2B5EF4-FFF2-40B4-BE49-F238E27FC236}">
                  <a16:creationId xmlns:a16="http://schemas.microsoft.com/office/drawing/2014/main" id="{9B9E1829-168F-B224-C972-AD9283B28C3F}"/>
                </a:ext>
              </a:extLst>
            </p:cNvPr>
            <p:cNvSpPr/>
            <p:nvPr/>
          </p:nvSpPr>
          <p:spPr>
            <a:xfrm>
              <a:off x="-51850232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6" name="Ellipse 2705">
              <a:extLst>
                <a:ext uri="{FF2B5EF4-FFF2-40B4-BE49-F238E27FC236}">
                  <a16:creationId xmlns:a16="http://schemas.microsoft.com/office/drawing/2014/main" id="{411DC0B6-688B-6E9D-1EFF-3ECD69739582}"/>
                </a:ext>
              </a:extLst>
            </p:cNvPr>
            <p:cNvSpPr/>
            <p:nvPr/>
          </p:nvSpPr>
          <p:spPr>
            <a:xfrm>
              <a:off x="-48780451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7" name="Ellipse 2706">
              <a:extLst>
                <a:ext uri="{FF2B5EF4-FFF2-40B4-BE49-F238E27FC236}">
                  <a16:creationId xmlns:a16="http://schemas.microsoft.com/office/drawing/2014/main" id="{D549E3E7-DB48-1820-A9BB-5D9FABA7183A}"/>
                </a:ext>
              </a:extLst>
            </p:cNvPr>
            <p:cNvSpPr/>
            <p:nvPr/>
          </p:nvSpPr>
          <p:spPr>
            <a:xfrm>
              <a:off x="-48849007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8" name="Ellipse 2707">
              <a:extLst>
                <a:ext uri="{FF2B5EF4-FFF2-40B4-BE49-F238E27FC236}">
                  <a16:creationId xmlns:a16="http://schemas.microsoft.com/office/drawing/2014/main" id="{69B104AA-5E96-B8BD-6C28-4A84B5EC974A}"/>
                </a:ext>
              </a:extLst>
            </p:cNvPr>
            <p:cNvSpPr/>
            <p:nvPr/>
          </p:nvSpPr>
          <p:spPr>
            <a:xfrm>
              <a:off x="-48917643" y="-611405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9" name="Ellipse 2708">
              <a:extLst>
                <a:ext uri="{FF2B5EF4-FFF2-40B4-BE49-F238E27FC236}">
                  <a16:creationId xmlns:a16="http://schemas.microsoft.com/office/drawing/2014/main" id="{F95AD473-F920-DFD7-273A-75A89DC2DC5B}"/>
                </a:ext>
              </a:extLst>
            </p:cNvPr>
            <p:cNvSpPr/>
            <p:nvPr/>
          </p:nvSpPr>
          <p:spPr>
            <a:xfrm>
              <a:off x="-51643356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0" name="Ellipse 2709">
              <a:extLst>
                <a:ext uri="{FF2B5EF4-FFF2-40B4-BE49-F238E27FC236}">
                  <a16:creationId xmlns:a16="http://schemas.microsoft.com/office/drawing/2014/main" id="{03E69FAE-FF58-D71A-96E1-BA880D0EE640}"/>
                </a:ext>
              </a:extLst>
            </p:cNvPr>
            <p:cNvSpPr/>
            <p:nvPr/>
          </p:nvSpPr>
          <p:spPr>
            <a:xfrm>
              <a:off x="-49125646" y="-611405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1" name="Ellipse 2710">
              <a:extLst>
                <a:ext uri="{FF2B5EF4-FFF2-40B4-BE49-F238E27FC236}">
                  <a16:creationId xmlns:a16="http://schemas.microsoft.com/office/drawing/2014/main" id="{D3A8BF96-6EC5-138E-61B6-437A1F477E73}"/>
                </a:ext>
              </a:extLst>
            </p:cNvPr>
            <p:cNvSpPr/>
            <p:nvPr/>
          </p:nvSpPr>
          <p:spPr>
            <a:xfrm>
              <a:off x="-51436239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2" name="Ellipse 2711">
              <a:extLst>
                <a:ext uri="{FF2B5EF4-FFF2-40B4-BE49-F238E27FC236}">
                  <a16:creationId xmlns:a16="http://schemas.microsoft.com/office/drawing/2014/main" id="{5DF095FA-925E-522A-6844-038E69FADA03}"/>
                </a:ext>
              </a:extLst>
            </p:cNvPr>
            <p:cNvSpPr/>
            <p:nvPr/>
          </p:nvSpPr>
          <p:spPr>
            <a:xfrm>
              <a:off x="-49919072" y="-808551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3" name="Ellipse 2712">
              <a:extLst>
                <a:ext uri="{FF2B5EF4-FFF2-40B4-BE49-F238E27FC236}">
                  <a16:creationId xmlns:a16="http://schemas.microsoft.com/office/drawing/2014/main" id="{CF7F97F4-6CBC-5379-46CA-A6945AC7FB30}"/>
                </a:ext>
              </a:extLst>
            </p:cNvPr>
            <p:cNvSpPr/>
            <p:nvPr/>
          </p:nvSpPr>
          <p:spPr>
            <a:xfrm>
              <a:off x="-51229364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4" name="Ellipse 2713">
              <a:extLst>
                <a:ext uri="{FF2B5EF4-FFF2-40B4-BE49-F238E27FC236}">
                  <a16:creationId xmlns:a16="http://schemas.microsoft.com/office/drawing/2014/main" id="{2E5DE26B-0433-2039-64CA-9B332ADA7A7D}"/>
                </a:ext>
              </a:extLst>
            </p:cNvPr>
            <p:cNvSpPr/>
            <p:nvPr/>
          </p:nvSpPr>
          <p:spPr>
            <a:xfrm>
              <a:off x="-49953632" y="-695034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5" name="Ellipse 2714">
              <a:extLst>
                <a:ext uri="{FF2B5EF4-FFF2-40B4-BE49-F238E27FC236}">
                  <a16:creationId xmlns:a16="http://schemas.microsoft.com/office/drawing/2014/main" id="{CDC21280-B023-D734-A9D2-C2463F7D88B5}"/>
                </a:ext>
              </a:extLst>
            </p:cNvPr>
            <p:cNvSpPr/>
            <p:nvPr/>
          </p:nvSpPr>
          <p:spPr>
            <a:xfrm>
              <a:off x="-49194444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6" name="Ellipse 2715">
              <a:extLst>
                <a:ext uri="{FF2B5EF4-FFF2-40B4-BE49-F238E27FC236}">
                  <a16:creationId xmlns:a16="http://schemas.microsoft.com/office/drawing/2014/main" id="{C9818676-AAEB-47F8-7391-87C5FE87C032}"/>
                </a:ext>
              </a:extLst>
            </p:cNvPr>
            <p:cNvSpPr/>
            <p:nvPr/>
          </p:nvSpPr>
          <p:spPr>
            <a:xfrm>
              <a:off x="-49262999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7" name="Ellipse 2716">
              <a:extLst>
                <a:ext uri="{FF2B5EF4-FFF2-40B4-BE49-F238E27FC236}">
                  <a16:creationId xmlns:a16="http://schemas.microsoft.com/office/drawing/2014/main" id="{B06B2F76-3833-32A0-4648-D7893A6D8853}"/>
                </a:ext>
              </a:extLst>
            </p:cNvPr>
            <p:cNvSpPr/>
            <p:nvPr/>
          </p:nvSpPr>
          <p:spPr>
            <a:xfrm>
              <a:off x="-49539639" y="-611405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8" name="Ellipse 2717">
              <a:extLst>
                <a:ext uri="{FF2B5EF4-FFF2-40B4-BE49-F238E27FC236}">
                  <a16:creationId xmlns:a16="http://schemas.microsoft.com/office/drawing/2014/main" id="{9231D884-C1A9-A78B-4D64-1BE98C7BBE6A}"/>
                </a:ext>
              </a:extLst>
            </p:cNvPr>
            <p:cNvSpPr/>
            <p:nvPr/>
          </p:nvSpPr>
          <p:spPr>
            <a:xfrm>
              <a:off x="-51022247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9" name="Ellipse 2718">
              <a:extLst>
                <a:ext uri="{FF2B5EF4-FFF2-40B4-BE49-F238E27FC236}">
                  <a16:creationId xmlns:a16="http://schemas.microsoft.com/office/drawing/2014/main" id="{ED050A53-59EA-598F-9BEA-989EA32109B6}"/>
                </a:ext>
              </a:extLst>
            </p:cNvPr>
            <p:cNvSpPr/>
            <p:nvPr/>
          </p:nvSpPr>
          <p:spPr>
            <a:xfrm>
              <a:off x="-50815371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0" name="Ellipse 2719">
              <a:extLst>
                <a:ext uri="{FF2B5EF4-FFF2-40B4-BE49-F238E27FC236}">
                  <a16:creationId xmlns:a16="http://schemas.microsoft.com/office/drawing/2014/main" id="{E72AEDFD-8DD3-D150-2D6B-5C092C4AA5FF}"/>
                </a:ext>
              </a:extLst>
            </p:cNvPr>
            <p:cNvSpPr/>
            <p:nvPr/>
          </p:nvSpPr>
          <p:spPr>
            <a:xfrm>
              <a:off x="-49539639" y="-695034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1" name="Ellipse 2720">
              <a:extLst>
                <a:ext uri="{FF2B5EF4-FFF2-40B4-BE49-F238E27FC236}">
                  <a16:creationId xmlns:a16="http://schemas.microsoft.com/office/drawing/2014/main" id="{15CBA051-D23D-874D-0822-C4C66AE874D6}"/>
                </a:ext>
              </a:extLst>
            </p:cNvPr>
            <p:cNvSpPr/>
            <p:nvPr/>
          </p:nvSpPr>
          <p:spPr>
            <a:xfrm>
              <a:off x="-50781053" y="-838382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2" name="Ellipse 2721">
              <a:extLst>
                <a:ext uri="{FF2B5EF4-FFF2-40B4-BE49-F238E27FC236}">
                  <a16:creationId xmlns:a16="http://schemas.microsoft.com/office/drawing/2014/main" id="{F0494565-17B9-F5EF-2971-C4086B937A19}"/>
                </a:ext>
              </a:extLst>
            </p:cNvPr>
            <p:cNvSpPr/>
            <p:nvPr/>
          </p:nvSpPr>
          <p:spPr>
            <a:xfrm>
              <a:off x="-49539075" y="-86237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3" name="Ellipse 2722">
              <a:extLst>
                <a:ext uri="{FF2B5EF4-FFF2-40B4-BE49-F238E27FC236}">
                  <a16:creationId xmlns:a16="http://schemas.microsoft.com/office/drawing/2014/main" id="{01BAF0D2-D3E3-84B1-9898-AD899B4DB0BC}"/>
                </a:ext>
              </a:extLst>
            </p:cNvPr>
            <p:cNvSpPr/>
            <p:nvPr/>
          </p:nvSpPr>
          <p:spPr>
            <a:xfrm>
              <a:off x="-50642814" y="-838382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4" name="Ellipse 2723">
              <a:extLst>
                <a:ext uri="{FF2B5EF4-FFF2-40B4-BE49-F238E27FC236}">
                  <a16:creationId xmlns:a16="http://schemas.microsoft.com/office/drawing/2014/main" id="{C2B41C1E-74AE-E3B2-9FDB-74D4B8F18687}"/>
                </a:ext>
              </a:extLst>
            </p:cNvPr>
            <p:cNvSpPr/>
            <p:nvPr/>
          </p:nvSpPr>
          <p:spPr>
            <a:xfrm>
              <a:off x="-49608436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5" name="Ellipse 2724">
              <a:extLst>
                <a:ext uri="{FF2B5EF4-FFF2-40B4-BE49-F238E27FC236}">
                  <a16:creationId xmlns:a16="http://schemas.microsoft.com/office/drawing/2014/main" id="{93250019-4D84-4068-C147-D5902C2DC154}"/>
                </a:ext>
              </a:extLst>
            </p:cNvPr>
            <p:cNvSpPr/>
            <p:nvPr/>
          </p:nvSpPr>
          <p:spPr>
            <a:xfrm>
              <a:off x="-49676992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6" name="Ellipse 2725">
              <a:extLst>
                <a:ext uri="{FF2B5EF4-FFF2-40B4-BE49-F238E27FC236}">
                  <a16:creationId xmlns:a16="http://schemas.microsoft.com/office/drawing/2014/main" id="{E985D116-DAE4-083B-AD2A-030282EA0AA8}"/>
                </a:ext>
              </a:extLst>
            </p:cNvPr>
            <p:cNvSpPr/>
            <p:nvPr/>
          </p:nvSpPr>
          <p:spPr>
            <a:xfrm>
              <a:off x="-49125646" y="-695034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7" name="Ellipse 2726">
              <a:extLst>
                <a:ext uri="{FF2B5EF4-FFF2-40B4-BE49-F238E27FC236}">
                  <a16:creationId xmlns:a16="http://schemas.microsoft.com/office/drawing/2014/main" id="{C98F3903-03CD-B4C7-AB7B-2E05A7D99F4E}"/>
                </a:ext>
              </a:extLst>
            </p:cNvPr>
            <p:cNvSpPr/>
            <p:nvPr/>
          </p:nvSpPr>
          <p:spPr>
            <a:xfrm>
              <a:off x="-48089658" y="-790626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8" name="Ellipse 2727">
              <a:extLst>
                <a:ext uri="{FF2B5EF4-FFF2-40B4-BE49-F238E27FC236}">
                  <a16:creationId xmlns:a16="http://schemas.microsoft.com/office/drawing/2014/main" id="{916670FB-DB3B-9F8C-3604-29E002848E4E}"/>
                </a:ext>
              </a:extLst>
            </p:cNvPr>
            <p:cNvSpPr/>
            <p:nvPr/>
          </p:nvSpPr>
          <p:spPr>
            <a:xfrm>
              <a:off x="-50367060" y="-838382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9" name="Ellipse 2728">
              <a:extLst>
                <a:ext uri="{FF2B5EF4-FFF2-40B4-BE49-F238E27FC236}">
                  <a16:creationId xmlns:a16="http://schemas.microsoft.com/office/drawing/2014/main" id="{C519DF71-D107-B975-343E-BEF732DD4525}"/>
                </a:ext>
              </a:extLst>
            </p:cNvPr>
            <p:cNvSpPr/>
            <p:nvPr/>
          </p:nvSpPr>
          <p:spPr>
            <a:xfrm>
              <a:off x="-49953793" y="-838422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0" name="Ellipse 2729">
              <a:extLst>
                <a:ext uri="{FF2B5EF4-FFF2-40B4-BE49-F238E27FC236}">
                  <a16:creationId xmlns:a16="http://schemas.microsoft.com/office/drawing/2014/main" id="{4D4B9A35-3FFF-7270-3A8C-0F4E1E64730E}"/>
                </a:ext>
              </a:extLst>
            </p:cNvPr>
            <p:cNvSpPr/>
            <p:nvPr/>
          </p:nvSpPr>
          <p:spPr>
            <a:xfrm>
              <a:off x="-49539800" y="-838422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1" name="Ellipse 2730">
              <a:extLst>
                <a:ext uri="{FF2B5EF4-FFF2-40B4-BE49-F238E27FC236}">
                  <a16:creationId xmlns:a16="http://schemas.microsoft.com/office/drawing/2014/main" id="{F29600CE-D253-5E0E-B9AF-16D7081B171A}"/>
                </a:ext>
              </a:extLst>
            </p:cNvPr>
            <p:cNvSpPr/>
            <p:nvPr/>
          </p:nvSpPr>
          <p:spPr>
            <a:xfrm>
              <a:off x="-49953068" y="-862372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2" name="Ellipse 2731">
              <a:extLst>
                <a:ext uri="{FF2B5EF4-FFF2-40B4-BE49-F238E27FC236}">
                  <a16:creationId xmlns:a16="http://schemas.microsoft.com/office/drawing/2014/main" id="{A3AA3CE2-D8CF-2D0D-5638-F99750287900}"/>
                </a:ext>
              </a:extLst>
            </p:cNvPr>
            <p:cNvSpPr/>
            <p:nvPr/>
          </p:nvSpPr>
          <p:spPr>
            <a:xfrm>
              <a:off x="-48089416" y="-838422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3" name="Ellipse 2732">
              <a:extLst>
                <a:ext uri="{FF2B5EF4-FFF2-40B4-BE49-F238E27FC236}">
                  <a16:creationId xmlns:a16="http://schemas.microsoft.com/office/drawing/2014/main" id="{97EA0744-ECC0-B4D7-1215-78C5BA5D7757}"/>
                </a:ext>
              </a:extLst>
            </p:cNvPr>
            <p:cNvSpPr/>
            <p:nvPr/>
          </p:nvSpPr>
          <p:spPr>
            <a:xfrm>
              <a:off x="-50022429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4" name="Ellipse 2733">
              <a:extLst>
                <a:ext uri="{FF2B5EF4-FFF2-40B4-BE49-F238E27FC236}">
                  <a16:creationId xmlns:a16="http://schemas.microsoft.com/office/drawing/2014/main" id="{0869FD89-9E3E-6AD4-4E9C-7C5F4B6D8805}"/>
                </a:ext>
              </a:extLst>
            </p:cNvPr>
            <p:cNvSpPr/>
            <p:nvPr/>
          </p:nvSpPr>
          <p:spPr>
            <a:xfrm>
              <a:off x="-50090985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5" name="Ellipse 2734">
              <a:extLst>
                <a:ext uri="{FF2B5EF4-FFF2-40B4-BE49-F238E27FC236}">
                  <a16:creationId xmlns:a16="http://schemas.microsoft.com/office/drawing/2014/main" id="{45815675-B3C7-5E46-2AB6-21D8399DCA30}"/>
                </a:ext>
              </a:extLst>
            </p:cNvPr>
            <p:cNvSpPr/>
            <p:nvPr/>
          </p:nvSpPr>
          <p:spPr>
            <a:xfrm>
              <a:off x="-48503650" y="-695042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6" name="Ellipse 2735">
              <a:extLst>
                <a:ext uri="{FF2B5EF4-FFF2-40B4-BE49-F238E27FC236}">
                  <a16:creationId xmlns:a16="http://schemas.microsoft.com/office/drawing/2014/main" id="{DA2FD5E3-CA5E-D465-A81D-FEDEAA87EC17}"/>
                </a:ext>
              </a:extLst>
            </p:cNvPr>
            <p:cNvSpPr/>
            <p:nvPr/>
          </p:nvSpPr>
          <p:spPr>
            <a:xfrm>
              <a:off x="-50608254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7" name="Ellipse 2736">
              <a:extLst>
                <a:ext uri="{FF2B5EF4-FFF2-40B4-BE49-F238E27FC236}">
                  <a16:creationId xmlns:a16="http://schemas.microsoft.com/office/drawing/2014/main" id="{7C12871D-C805-86F8-D278-A469AF4449F8}"/>
                </a:ext>
              </a:extLst>
            </p:cNvPr>
            <p:cNvSpPr/>
            <p:nvPr/>
          </p:nvSpPr>
          <p:spPr>
            <a:xfrm>
              <a:off x="-47675423" y="-838422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8" name="Ellipse 2737">
              <a:extLst>
                <a:ext uri="{FF2B5EF4-FFF2-40B4-BE49-F238E27FC236}">
                  <a16:creationId xmlns:a16="http://schemas.microsoft.com/office/drawing/2014/main" id="{E460E219-8CA0-C08D-2133-70311B28A40B}"/>
                </a:ext>
              </a:extLst>
            </p:cNvPr>
            <p:cNvSpPr/>
            <p:nvPr/>
          </p:nvSpPr>
          <p:spPr>
            <a:xfrm>
              <a:off x="-46848082" y="-838382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9" name="Ellipse 2738">
              <a:extLst>
                <a:ext uri="{FF2B5EF4-FFF2-40B4-BE49-F238E27FC236}">
                  <a16:creationId xmlns:a16="http://schemas.microsoft.com/office/drawing/2014/main" id="{6B8A6D41-E98D-3B3A-9884-58ED270B71E4}"/>
                </a:ext>
              </a:extLst>
            </p:cNvPr>
            <p:cNvSpPr/>
            <p:nvPr/>
          </p:nvSpPr>
          <p:spPr>
            <a:xfrm>
              <a:off x="-52470697" y="-832420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0" name="Ellipse 2739">
              <a:extLst>
                <a:ext uri="{FF2B5EF4-FFF2-40B4-BE49-F238E27FC236}">
                  <a16:creationId xmlns:a16="http://schemas.microsoft.com/office/drawing/2014/main" id="{30037262-101C-0F0E-61FE-92A1E5CD08D8}"/>
                </a:ext>
              </a:extLst>
            </p:cNvPr>
            <p:cNvSpPr/>
            <p:nvPr/>
          </p:nvSpPr>
          <p:spPr>
            <a:xfrm>
              <a:off x="-52056705" y="-832420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1" name="Ellipse 2740">
              <a:extLst>
                <a:ext uri="{FF2B5EF4-FFF2-40B4-BE49-F238E27FC236}">
                  <a16:creationId xmlns:a16="http://schemas.microsoft.com/office/drawing/2014/main" id="{E5E470AD-D62F-0D2A-0700-5E3C28FD23F9}"/>
                </a:ext>
              </a:extLst>
            </p:cNvPr>
            <p:cNvSpPr/>
            <p:nvPr/>
          </p:nvSpPr>
          <p:spPr>
            <a:xfrm>
              <a:off x="-51850715" y="-832412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2" name="Ellipse 2741">
              <a:extLst>
                <a:ext uri="{FF2B5EF4-FFF2-40B4-BE49-F238E27FC236}">
                  <a16:creationId xmlns:a16="http://schemas.microsoft.com/office/drawing/2014/main" id="{2CBCDCE9-49AB-A65A-125E-705775E1CB30}"/>
                </a:ext>
              </a:extLst>
            </p:cNvPr>
            <p:cNvSpPr/>
            <p:nvPr/>
          </p:nvSpPr>
          <p:spPr>
            <a:xfrm>
              <a:off x="-51436723" y="-832412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3" name="Ellipse 2742">
              <a:extLst>
                <a:ext uri="{FF2B5EF4-FFF2-40B4-BE49-F238E27FC236}">
                  <a16:creationId xmlns:a16="http://schemas.microsoft.com/office/drawing/2014/main" id="{D383AF1E-9306-188E-56EE-AA088CE03A51}"/>
                </a:ext>
              </a:extLst>
            </p:cNvPr>
            <p:cNvSpPr/>
            <p:nvPr/>
          </p:nvSpPr>
          <p:spPr>
            <a:xfrm>
              <a:off x="-49435557" y="-89222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4" name="Ellipse 2743">
              <a:extLst>
                <a:ext uri="{FF2B5EF4-FFF2-40B4-BE49-F238E27FC236}">
                  <a16:creationId xmlns:a16="http://schemas.microsoft.com/office/drawing/2014/main" id="{ECBFBBB9-2DAE-E488-99F4-6DAA6B5C1E73}"/>
                </a:ext>
              </a:extLst>
            </p:cNvPr>
            <p:cNvSpPr/>
            <p:nvPr/>
          </p:nvSpPr>
          <p:spPr>
            <a:xfrm>
              <a:off x="-53092613" y="-689088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5" name="Ellipse 2744">
              <a:extLst>
                <a:ext uri="{FF2B5EF4-FFF2-40B4-BE49-F238E27FC236}">
                  <a16:creationId xmlns:a16="http://schemas.microsoft.com/office/drawing/2014/main" id="{25039EC6-084D-F70F-7857-27F40BFE0351}"/>
                </a:ext>
              </a:extLst>
            </p:cNvPr>
            <p:cNvSpPr/>
            <p:nvPr/>
          </p:nvSpPr>
          <p:spPr>
            <a:xfrm>
              <a:off x="-48193820" y="-8922284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6" name="Ellipse 2745">
              <a:extLst>
                <a:ext uri="{FF2B5EF4-FFF2-40B4-BE49-F238E27FC236}">
                  <a16:creationId xmlns:a16="http://schemas.microsoft.com/office/drawing/2014/main" id="{6B34CE32-EA07-3BCC-D02B-732F6144B539}"/>
                </a:ext>
              </a:extLst>
            </p:cNvPr>
            <p:cNvSpPr/>
            <p:nvPr/>
          </p:nvSpPr>
          <p:spPr>
            <a:xfrm>
              <a:off x="-53092693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7" name="Ellipse 2746">
              <a:extLst>
                <a:ext uri="{FF2B5EF4-FFF2-40B4-BE49-F238E27FC236}">
                  <a16:creationId xmlns:a16="http://schemas.microsoft.com/office/drawing/2014/main" id="{481A7EF2-AF08-6532-B186-0624DDC9658B}"/>
                </a:ext>
              </a:extLst>
            </p:cNvPr>
            <p:cNvSpPr/>
            <p:nvPr/>
          </p:nvSpPr>
          <p:spPr>
            <a:xfrm>
              <a:off x="-50814727" y="-617342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8" name="Ellipse 2747">
              <a:extLst>
                <a:ext uri="{FF2B5EF4-FFF2-40B4-BE49-F238E27FC236}">
                  <a16:creationId xmlns:a16="http://schemas.microsoft.com/office/drawing/2014/main" id="{80FEA197-D03B-6AD3-BDBC-87CE1BE612E1}"/>
                </a:ext>
              </a:extLst>
            </p:cNvPr>
            <p:cNvSpPr/>
            <p:nvPr/>
          </p:nvSpPr>
          <p:spPr>
            <a:xfrm>
              <a:off x="-52678701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9" name="Ellipse 2748">
              <a:extLst>
                <a:ext uri="{FF2B5EF4-FFF2-40B4-BE49-F238E27FC236}">
                  <a16:creationId xmlns:a16="http://schemas.microsoft.com/office/drawing/2014/main" id="{04A9E834-CE52-3E98-93D5-CD8FE288D6F7}"/>
                </a:ext>
              </a:extLst>
            </p:cNvPr>
            <p:cNvSpPr/>
            <p:nvPr/>
          </p:nvSpPr>
          <p:spPr>
            <a:xfrm>
              <a:off x="-47849108" y="-892139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0" name="Ellipse 2749">
              <a:extLst>
                <a:ext uri="{FF2B5EF4-FFF2-40B4-BE49-F238E27FC236}">
                  <a16:creationId xmlns:a16="http://schemas.microsoft.com/office/drawing/2014/main" id="{95AB2FBC-CFBD-16D0-F660-0471D2319A02}"/>
                </a:ext>
              </a:extLst>
            </p:cNvPr>
            <p:cNvSpPr/>
            <p:nvPr/>
          </p:nvSpPr>
          <p:spPr>
            <a:xfrm>
              <a:off x="-52678620" y="-689088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1" name="Ellipse 2750">
              <a:extLst>
                <a:ext uri="{FF2B5EF4-FFF2-40B4-BE49-F238E27FC236}">
                  <a16:creationId xmlns:a16="http://schemas.microsoft.com/office/drawing/2014/main" id="{D595BF3F-C782-608E-6EEC-832996170A01}"/>
                </a:ext>
              </a:extLst>
            </p:cNvPr>
            <p:cNvSpPr/>
            <p:nvPr/>
          </p:nvSpPr>
          <p:spPr>
            <a:xfrm>
              <a:off x="-52264708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2" name="Ellipse 2751">
              <a:extLst>
                <a:ext uri="{FF2B5EF4-FFF2-40B4-BE49-F238E27FC236}">
                  <a16:creationId xmlns:a16="http://schemas.microsoft.com/office/drawing/2014/main" id="{24C08658-3632-4300-74C4-25A1E2381B8D}"/>
                </a:ext>
              </a:extLst>
            </p:cNvPr>
            <p:cNvSpPr/>
            <p:nvPr/>
          </p:nvSpPr>
          <p:spPr>
            <a:xfrm>
              <a:off x="-49573232" y="-748824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3" name="Ellipse 2752">
              <a:extLst>
                <a:ext uri="{FF2B5EF4-FFF2-40B4-BE49-F238E27FC236}">
                  <a16:creationId xmlns:a16="http://schemas.microsoft.com/office/drawing/2014/main" id="{273E3D54-430C-C9B9-3327-AAC8296888C3}"/>
                </a:ext>
              </a:extLst>
            </p:cNvPr>
            <p:cNvSpPr/>
            <p:nvPr/>
          </p:nvSpPr>
          <p:spPr>
            <a:xfrm>
              <a:off x="-52643255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4" name="Ellipse 2753">
              <a:extLst>
                <a:ext uri="{FF2B5EF4-FFF2-40B4-BE49-F238E27FC236}">
                  <a16:creationId xmlns:a16="http://schemas.microsoft.com/office/drawing/2014/main" id="{50BA66A2-0C45-0378-70A9-01FB17A5592C}"/>
                </a:ext>
              </a:extLst>
            </p:cNvPr>
            <p:cNvSpPr/>
            <p:nvPr/>
          </p:nvSpPr>
          <p:spPr>
            <a:xfrm>
              <a:off x="-49987225" y="-748824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5" name="Ellipse 2754">
              <a:extLst>
                <a:ext uri="{FF2B5EF4-FFF2-40B4-BE49-F238E27FC236}">
                  <a16:creationId xmlns:a16="http://schemas.microsoft.com/office/drawing/2014/main" id="{5AA25BF7-9DD5-6EAB-60B1-2F52D83E1A7F}"/>
                </a:ext>
              </a:extLst>
            </p:cNvPr>
            <p:cNvSpPr/>
            <p:nvPr/>
          </p:nvSpPr>
          <p:spPr>
            <a:xfrm>
              <a:off x="-50125464" y="-7487676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6" name="Ellipse 2755">
              <a:extLst>
                <a:ext uri="{FF2B5EF4-FFF2-40B4-BE49-F238E27FC236}">
                  <a16:creationId xmlns:a16="http://schemas.microsoft.com/office/drawing/2014/main" id="{6429D5AB-6781-7FDA-4205-B6DCCDEDC73A}"/>
                </a:ext>
              </a:extLst>
            </p:cNvPr>
            <p:cNvSpPr/>
            <p:nvPr/>
          </p:nvSpPr>
          <p:spPr>
            <a:xfrm>
              <a:off x="-50642491" y="-826475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7" name="Ellipse 2756">
              <a:extLst>
                <a:ext uri="{FF2B5EF4-FFF2-40B4-BE49-F238E27FC236}">
                  <a16:creationId xmlns:a16="http://schemas.microsoft.com/office/drawing/2014/main" id="{2D309698-A3FC-26EB-7AFD-0FB10CAD6581}"/>
                </a:ext>
              </a:extLst>
            </p:cNvPr>
            <p:cNvSpPr/>
            <p:nvPr/>
          </p:nvSpPr>
          <p:spPr>
            <a:xfrm>
              <a:off x="-50539457" y="-7487676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8" name="Ellipse 2757">
              <a:extLst>
                <a:ext uri="{FF2B5EF4-FFF2-40B4-BE49-F238E27FC236}">
                  <a16:creationId xmlns:a16="http://schemas.microsoft.com/office/drawing/2014/main" id="{E1ECF2B0-AB0E-ADC1-D95F-C043C6BDCAB9}"/>
                </a:ext>
              </a:extLst>
            </p:cNvPr>
            <p:cNvSpPr/>
            <p:nvPr/>
          </p:nvSpPr>
          <p:spPr>
            <a:xfrm>
              <a:off x="-49953632" y="-826435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9" name="Ellipse 2758">
              <a:extLst>
                <a:ext uri="{FF2B5EF4-FFF2-40B4-BE49-F238E27FC236}">
                  <a16:creationId xmlns:a16="http://schemas.microsoft.com/office/drawing/2014/main" id="{AEE257CF-F2B4-56FD-492B-23DAC52EF654}"/>
                </a:ext>
              </a:extLst>
            </p:cNvPr>
            <p:cNvSpPr/>
            <p:nvPr/>
          </p:nvSpPr>
          <p:spPr>
            <a:xfrm>
              <a:off x="-50953449" y="-7487676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0" name="Ellipse 2759">
              <a:extLst>
                <a:ext uri="{FF2B5EF4-FFF2-40B4-BE49-F238E27FC236}">
                  <a16:creationId xmlns:a16="http://schemas.microsoft.com/office/drawing/2014/main" id="{6CEC381D-B11A-03C1-9073-4FD873C274CB}"/>
                </a:ext>
              </a:extLst>
            </p:cNvPr>
            <p:cNvSpPr/>
            <p:nvPr/>
          </p:nvSpPr>
          <p:spPr>
            <a:xfrm>
              <a:off x="-51642712" y="-689088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1" name="Ellipse 2760">
              <a:extLst>
                <a:ext uri="{FF2B5EF4-FFF2-40B4-BE49-F238E27FC236}">
                  <a16:creationId xmlns:a16="http://schemas.microsoft.com/office/drawing/2014/main" id="{FC08697A-5845-E052-0783-AA23D4302882}"/>
                </a:ext>
              </a:extLst>
            </p:cNvPr>
            <p:cNvSpPr/>
            <p:nvPr/>
          </p:nvSpPr>
          <p:spPr>
            <a:xfrm>
              <a:off x="-53367963" y="-7487676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2" name="Ellipse 2761">
              <a:extLst>
                <a:ext uri="{FF2B5EF4-FFF2-40B4-BE49-F238E27FC236}">
                  <a16:creationId xmlns:a16="http://schemas.microsoft.com/office/drawing/2014/main" id="{A5E69395-2E13-3941-F93A-0B4A207E1987}"/>
                </a:ext>
              </a:extLst>
            </p:cNvPr>
            <p:cNvSpPr/>
            <p:nvPr/>
          </p:nvSpPr>
          <p:spPr>
            <a:xfrm>
              <a:off x="-52056705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3" name="Ellipse 2762">
              <a:extLst>
                <a:ext uri="{FF2B5EF4-FFF2-40B4-BE49-F238E27FC236}">
                  <a16:creationId xmlns:a16="http://schemas.microsoft.com/office/drawing/2014/main" id="{AB31E907-C945-EAC7-8FA6-B8D394A52FA6}"/>
                </a:ext>
              </a:extLst>
            </p:cNvPr>
            <p:cNvSpPr/>
            <p:nvPr/>
          </p:nvSpPr>
          <p:spPr>
            <a:xfrm>
              <a:off x="-47193036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4" name="Ellipse 2763">
              <a:extLst>
                <a:ext uri="{FF2B5EF4-FFF2-40B4-BE49-F238E27FC236}">
                  <a16:creationId xmlns:a16="http://schemas.microsoft.com/office/drawing/2014/main" id="{EF26496F-3C3F-0F2C-BEC0-6CA409B38722}"/>
                </a:ext>
              </a:extLst>
            </p:cNvPr>
            <p:cNvSpPr/>
            <p:nvPr/>
          </p:nvSpPr>
          <p:spPr>
            <a:xfrm>
              <a:off x="-51850715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5" name="Ellipse 2764">
              <a:extLst>
                <a:ext uri="{FF2B5EF4-FFF2-40B4-BE49-F238E27FC236}">
                  <a16:creationId xmlns:a16="http://schemas.microsoft.com/office/drawing/2014/main" id="{2406F26D-2520-D913-6783-9BC55B1C4562}"/>
                </a:ext>
              </a:extLst>
            </p:cNvPr>
            <p:cNvSpPr/>
            <p:nvPr/>
          </p:nvSpPr>
          <p:spPr>
            <a:xfrm>
              <a:off x="-51642712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6" name="Ellipse 2765">
              <a:extLst>
                <a:ext uri="{FF2B5EF4-FFF2-40B4-BE49-F238E27FC236}">
                  <a16:creationId xmlns:a16="http://schemas.microsoft.com/office/drawing/2014/main" id="{3FD2A1A7-009F-80B0-9101-F889B14BB081}"/>
                </a:ext>
              </a:extLst>
            </p:cNvPr>
            <p:cNvSpPr/>
            <p:nvPr/>
          </p:nvSpPr>
          <p:spPr>
            <a:xfrm>
              <a:off x="-51228719" y="-689088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7" name="Ellipse 2766">
              <a:extLst>
                <a:ext uri="{FF2B5EF4-FFF2-40B4-BE49-F238E27FC236}">
                  <a16:creationId xmlns:a16="http://schemas.microsoft.com/office/drawing/2014/main" id="{B8A9EC32-9328-2023-E7B2-42328D383AAA}"/>
                </a:ext>
              </a:extLst>
            </p:cNvPr>
            <p:cNvSpPr/>
            <p:nvPr/>
          </p:nvSpPr>
          <p:spPr>
            <a:xfrm>
              <a:off x="-48366458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8" name="Ellipse 2767">
              <a:extLst>
                <a:ext uri="{FF2B5EF4-FFF2-40B4-BE49-F238E27FC236}">
                  <a16:creationId xmlns:a16="http://schemas.microsoft.com/office/drawing/2014/main" id="{9AB02ABC-6693-62E6-C374-338E0DFFDF95}"/>
                </a:ext>
              </a:extLst>
            </p:cNvPr>
            <p:cNvSpPr/>
            <p:nvPr/>
          </p:nvSpPr>
          <p:spPr>
            <a:xfrm>
              <a:off x="-48435014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9" name="Ellipse 2768">
              <a:extLst>
                <a:ext uri="{FF2B5EF4-FFF2-40B4-BE49-F238E27FC236}">
                  <a16:creationId xmlns:a16="http://schemas.microsoft.com/office/drawing/2014/main" id="{F3D8E1DC-3F7B-7905-7C85-46D5B16C3FC0}"/>
                </a:ext>
              </a:extLst>
            </p:cNvPr>
            <p:cNvSpPr/>
            <p:nvPr/>
          </p:nvSpPr>
          <p:spPr>
            <a:xfrm>
              <a:off x="-51228719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0" name="Ellipse 2769">
              <a:extLst>
                <a:ext uri="{FF2B5EF4-FFF2-40B4-BE49-F238E27FC236}">
                  <a16:creationId xmlns:a16="http://schemas.microsoft.com/office/drawing/2014/main" id="{95B80FD9-D7F4-34B6-1253-A5C6CF450DCD}"/>
                </a:ext>
              </a:extLst>
            </p:cNvPr>
            <p:cNvSpPr/>
            <p:nvPr/>
          </p:nvSpPr>
          <p:spPr>
            <a:xfrm>
              <a:off x="-49125163" y="-623303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1" name="Ellipse 2770">
              <a:extLst>
                <a:ext uri="{FF2B5EF4-FFF2-40B4-BE49-F238E27FC236}">
                  <a16:creationId xmlns:a16="http://schemas.microsoft.com/office/drawing/2014/main" id="{9DA0EE51-9E20-F71F-3662-1D8FA6746F8C}"/>
                </a:ext>
              </a:extLst>
            </p:cNvPr>
            <p:cNvSpPr/>
            <p:nvPr/>
          </p:nvSpPr>
          <p:spPr>
            <a:xfrm>
              <a:off x="-48780451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2" name="Ellipse 2771">
              <a:extLst>
                <a:ext uri="{FF2B5EF4-FFF2-40B4-BE49-F238E27FC236}">
                  <a16:creationId xmlns:a16="http://schemas.microsoft.com/office/drawing/2014/main" id="{AFCF9411-F059-C946-A2C3-2328E7E266BA}"/>
                </a:ext>
              </a:extLst>
            </p:cNvPr>
            <p:cNvSpPr/>
            <p:nvPr/>
          </p:nvSpPr>
          <p:spPr>
            <a:xfrm>
              <a:off x="-50814727" y="-689088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3" name="Ellipse 2772">
              <a:extLst>
                <a:ext uri="{FF2B5EF4-FFF2-40B4-BE49-F238E27FC236}">
                  <a16:creationId xmlns:a16="http://schemas.microsoft.com/office/drawing/2014/main" id="{9D07FA47-2391-C029-2436-A61073A4CD5A}"/>
                </a:ext>
              </a:extLst>
            </p:cNvPr>
            <p:cNvSpPr/>
            <p:nvPr/>
          </p:nvSpPr>
          <p:spPr>
            <a:xfrm>
              <a:off x="-48849007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4" name="Ellipse 2773">
              <a:extLst>
                <a:ext uri="{FF2B5EF4-FFF2-40B4-BE49-F238E27FC236}">
                  <a16:creationId xmlns:a16="http://schemas.microsoft.com/office/drawing/2014/main" id="{CA78961A-3D47-ACE8-53CA-8D206D42D1AE}"/>
                </a:ext>
              </a:extLst>
            </p:cNvPr>
            <p:cNvSpPr/>
            <p:nvPr/>
          </p:nvSpPr>
          <p:spPr>
            <a:xfrm>
              <a:off x="-49194444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5" name="Ellipse 2774">
              <a:extLst>
                <a:ext uri="{FF2B5EF4-FFF2-40B4-BE49-F238E27FC236}">
                  <a16:creationId xmlns:a16="http://schemas.microsoft.com/office/drawing/2014/main" id="{35CF9A46-002B-D7D2-70E2-E9C7C75A2A62}"/>
                </a:ext>
              </a:extLst>
            </p:cNvPr>
            <p:cNvSpPr/>
            <p:nvPr/>
          </p:nvSpPr>
          <p:spPr>
            <a:xfrm>
              <a:off x="-49262999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6" name="Ellipse 2775">
              <a:extLst>
                <a:ext uri="{FF2B5EF4-FFF2-40B4-BE49-F238E27FC236}">
                  <a16:creationId xmlns:a16="http://schemas.microsoft.com/office/drawing/2014/main" id="{DD1F5AF7-E51B-7DE0-8065-D8B8DE9B4AC5}"/>
                </a:ext>
              </a:extLst>
            </p:cNvPr>
            <p:cNvSpPr/>
            <p:nvPr/>
          </p:nvSpPr>
          <p:spPr>
            <a:xfrm>
              <a:off x="-49194444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7" name="Ellipse 2776">
              <a:extLst>
                <a:ext uri="{FF2B5EF4-FFF2-40B4-BE49-F238E27FC236}">
                  <a16:creationId xmlns:a16="http://schemas.microsoft.com/office/drawing/2014/main" id="{CDC29214-A19D-C91C-538F-388FD4F40348}"/>
                </a:ext>
              </a:extLst>
            </p:cNvPr>
            <p:cNvSpPr/>
            <p:nvPr/>
          </p:nvSpPr>
          <p:spPr>
            <a:xfrm>
              <a:off x="-50436341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8" name="Ellipse 2777">
              <a:extLst>
                <a:ext uri="{FF2B5EF4-FFF2-40B4-BE49-F238E27FC236}">
                  <a16:creationId xmlns:a16="http://schemas.microsoft.com/office/drawing/2014/main" id="{DF89CA0C-A196-1E9B-6B34-545FAAF947B2}"/>
                </a:ext>
              </a:extLst>
            </p:cNvPr>
            <p:cNvSpPr/>
            <p:nvPr/>
          </p:nvSpPr>
          <p:spPr>
            <a:xfrm>
              <a:off x="-49262999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9" name="Ellipse 2778">
              <a:extLst>
                <a:ext uri="{FF2B5EF4-FFF2-40B4-BE49-F238E27FC236}">
                  <a16:creationId xmlns:a16="http://schemas.microsoft.com/office/drawing/2014/main" id="{44CE3A6F-5D45-993C-68B9-AE879D3827E2}"/>
                </a:ext>
              </a:extLst>
            </p:cNvPr>
            <p:cNvSpPr/>
            <p:nvPr/>
          </p:nvSpPr>
          <p:spPr>
            <a:xfrm>
              <a:off x="-49539075" y="-623303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0" name="Ellipse 2779">
              <a:extLst>
                <a:ext uri="{FF2B5EF4-FFF2-40B4-BE49-F238E27FC236}">
                  <a16:creationId xmlns:a16="http://schemas.microsoft.com/office/drawing/2014/main" id="{1F2E50A4-1979-83C9-F2EE-0813B60757A1}"/>
                </a:ext>
              </a:extLst>
            </p:cNvPr>
            <p:cNvSpPr/>
            <p:nvPr/>
          </p:nvSpPr>
          <p:spPr>
            <a:xfrm>
              <a:off x="-49608436" y="-62340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1" name="Ellipse 2780">
              <a:extLst>
                <a:ext uri="{FF2B5EF4-FFF2-40B4-BE49-F238E27FC236}">
                  <a16:creationId xmlns:a16="http://schemas.microsoft.com/office/drawing/2014/main" id="{AC4C9E7A-6CEF-1B85-CF99-5B0FFEAA7FC3}"/>
                </a:ext>
              </a:extLst>
            </p:cNvPr>
            <p:cNvSpPr/>
            <p:nvPr/>
          </p:nvSpPr>
          <p:spPr>
            <a:xfrm>
              <a:off x="-49608436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2" name="Ellipse 2781">
              <a:extLst>
                <a:ext uri="{FF2B5EF4-FFF2-40B4-BE49-F238E27FC236}">
                  <a16:creationId xmlns:a16="http://schemas.microsoft.com/office/drawing/2014/main" id="{2CBDD874-53B9-C9D3-5DF8-000DF005606D}"/>
                </a:ext>
              </a:extLst>
            </p:cNvPr>
            <p:cNvSpPr/>
            <p:nvPr/>
          </p:nvSpPr>
          <p:spPr>
            <a:xfrm>
              <a:off x="-49676992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3" name="Ellipse 2782">
              <a:extLst>
                <a:ext uri="{FF2B5EF4-FFF2-40B4-BE49-F238E27FC236}">
                  <a16:creationId xmlns:a16="http://schemas.microsoft.com/office/drawing/2014/main" id="{C0AB6765-7CCE-CE94-0384-D526D9C261D3}"/>
                </a:ext>
              </a:extLst>
            </p:cNvPr>
            <p:cNvSpPr/>
            <p:nvPr/>
          </p:nvSpPr>
          <p:spPr>
            <a:xfrm>
              <a:off x="-50814727" y="-784648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4" name="Ellipse 2783">
              <a:extLst>
                <a:ext uri="{FF2B5EF4-FFF2-40B4-BE49-F238E27FC236}">
                  <a16:creationId xmlns:a16="http://schemas.microsoft.com/office/drawing/2014/main" id="{C5CB2747-8F73-7E97-E0CD-E95B2AFF643C}"/>
                </a:ext>
              </a:extLst>
            </p:cNvPr>
            <p:cNvSpPr/>
            <p:nvPr/>
          </p:nvSpPr>
          <p:spPr>
            <a:xfrm>
              <a:off x="-49953068" y="-754704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5" name="Ellipse 2784">
              <a:extLst>
                <a:ext uri="{FF2B5EF4-FFF2-40B4-BE49-F238E27FC236}">
                  <a16:creationId xmlns:a16="http://schemas.microsoft.com/office/drawing/2014/main" id="{8E0D86DB-199D-48DE-A96D-03568A53709D}"/>
                </a:ext>
              </a:extLst>
            </p:cNvPr>
            <p:cNvSpPr/>
            <p:nvPr/>
          </p:nvSpPr>
          <p:spPr>
            <a:xfrm>
              <a:off x="-50022429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6" name="Ellipse 2785">
              <a:extLst>
                <a:ext uri="{FF2B5EF4-FFF2-40B4-BE49-F238E27FC236}">
                  <a16:creationId xmlns:a16="http://schemas.microsoft.com/office/drawing/2014/main" id="{165962DF-5B6C-0FF6-BEC1-5A48377CEF4E}"/>
                </a:ext>
              </a:extLst>
            </p:cNvPr>
            <p:cNvSpPr/>
            <p:nvPr/>
          </p:nvSpPr>
          <p:spPr>
            <a:xfrm>
              <a:off x="-52506304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7" name="Ellipse 2786">
              <a:extLst>
                <a:ext uri="{FF2B5EF4-FFF2-40B4-BE49-F238E27FC236}">
                  <a16:creationId xmlns:a16="http://schemas.microsoft.com/office/drawing/2014/main" id="{C232C654-103E-3B7C-8BDA-5FF74D923964}"/>
                </a:ext>
              </a:extLst>
            </p:cNvPr>
            <p:cNvSpPr/>
            <p:nvPr/>
          </p:nvSpPr>
          <p:spPr>
            <a:xfrm>
              <a:off x="-50436341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8" name="Ellipse 2787">
              <a:extLst>
                <a:ext uri="{FF2B5EF4-FFF2-40B4-BE49-F238E27FC236}">
                  <a16:creationId xmlns:a16="http://schemas.microsoft.com/office/drawing/2014/main" id="{49B08CD6-84EB-2C56-2A45-AD0C5668F709}"/>
                </a:ext>
              </a:extLst>
            </p:cNvPr>
            <p:cNvSpPr/>
            <p:nvPr/>
          </p:nvSpPr>
          <p:spPr>
            <a:xfrm>
              <a:off x="-53988509" y="-808551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9" name="Ellipse 2788">
              <a:extLst>
                <a:ext uri="{FF2B5EF4-FFF2-40B4-BE49-F238E27FC236}">
                  <a16:creationId xmlns:a16="http://schemas.microsoft.com/office/drawing/2014/main" id="{CE302233-8A70-9545-3089-BCBED69AE3B2}"/>
                </a:ext>
              </a:extLst>
            </p:cNvPr>
            <p:cNvSpPr/>
            <p:nvPr/>
          </p:nvSpPr>
          <p:spPr>
            <a:xfrm>
              <a:off x="-52436540" y="-886122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0" name="Ellipse 2789">
              <a:extLst>
                <a:ext uri="{FF2B5EF4-FFF2-40B4-BE49-F238E27FC236}">
                  <a16:creationId xmlns:a16="http://schemas.microsoft.com/office/drawing/2014/main" id="{6546DBB6-3301-14A1-7764-7F0A78490979}"/>
                </a:ext>
              </a:extLst>
            </p:cNvPr>
            <p:cNvSpPr/>
            <p:nvPr/>
          </p:nvSpPr>
          <p:spPr>
            <a:xfrm>
              <a:off x="-50850334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1" name="Ellipse 2790">
              <a:extLst>
                <a:ext uri="{FF2B5EF4-FFF2-40B4-BE49-F238E27FC236}">
                  <a16:creationId xmlns:a16="http://schemas.microsoft.com/office/drawing/2014/main" id="{CF1DA647-1879-9079-68FA-A8FD2292FD56}"/>
                </a:ext>
              </a:extLst>
            </p:cNvPr>
            <p:cNvSpPr/>
            <p:nvPr/>
          </p:nvSpPr>
          <p:spPr>
            <a:xfrm>
              <a:off x="-47676309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2" name="Ellipse 2791">
              <a:extLst>
                <a:ext uri="{FF2B5EF4-FFF2-40B4-BE49-F238E27FC236}">
                  <a16:creationId xmlns:a16="http://schemas.microsoft.com/office/drawing/2014/main" id="{ECDB3DE2-4594-487D-FA87-11D0090D8ECA}"/>
                </a:ext>
              </a:extLst>
            </p:cNvPr>
            <p:cNvSpPr/>
            <p:nvPr/>
          </p:nvSpPr>
          <p:spPr>
            <a:xfrm>
              <a:off x="-51264326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3" name="Ellipse 2792">
              <a:extLst>
                <a:ext uri="{FF2B5EF4-FFF2-40B4-BE49-F238E27FC236}">
                  <a16:creationId xmlns:a16="http://schemas.microsoft.com/office/drawing/2014/main" id="{6F7DB2E4-B5DD-1B1D-AC64-42A3E6F42DB3}"/>
                </a:ext>
              </a:extLst>
            </p:cNvPr>
            <p:cNvSpPr/>
            <p:nvPr/>
          </p:nvSpPr>
          <p:spPr>
            <a:xfrm>
              <a:off x="-47883185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4" name="Ellipse 2793">
              <a:extLst>
                <a:ext uri="{FF2B5EF4-FFF2-40B4-BE49-F238E27FC236}">
                  <a16:creationId xmlns:a16="http://schemas.microsoft.com/office/drawing/2014/main" id="{209C8F6F-40B9-C8CE-6B60-1FAECCDF531F}"/>
                </a:ext>
              </a:extLst>
            </p:cNvPr>
            <p:cNvSpPr/>
            <p:nvPr/>
          </p:nvSpPr>
          <p:spPr>
            <a:xfrm>
              <a:off x="-49297479" y="-68911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5" name="Ellipse 2794">
              <a:extLst>
                <a:ext uri="{FF2B5EF4-FFF2-40B4-BE49-F238E27FC236}">
                  <a16:creationId xmlns:a16="http://schemas.microsoft.com/office/drawing/2014/main" id="{3FC93DDA-8A7F-1465-EBA0-DDCA87F08D76}"/>
                </a:ext>
              </a:extLst>
            </p:cNvPr>
            <p:cNvSpPr/>
            <p:nvPr/>
          </p:nvSpPr>
          <p:spPr>
            <a:xfrm>
              <a:off x="-52229262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6" name="Ellipse 2795">
              <a:extLst>
                <a:ext uri="{FF2B5EF4-FFF2-40B4-BE49-F238E27FC236}">
                  <a16:creationId xmlns:a16="http://schemas.microsoft.com/office/drawing/2014/main" id="{CFE8CFED-F1F6-855F-784B-D968DF47FF69}"/>
                </a:ext>
              </a:extLst>
            </p:cNvPr>
            <p:cNvSpPr/>
            <p:nvPr/>
          </p:nvSpPr>
          <p:spPr>
            <a:xfrm>
              <a:off x="-49159320" y="-689080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7" name="Ellipse 2796">
              <a:extLst>
                <a:ext uri="{FF2B5EF4-FFF2-40B4-BE49-F238E27FC236}">
                  <a16:creationId xmlns:a16="http://schemas.microsoft.com/office/drawing/2014/main" id="{7C933EC5-05B0-7FFA-F5B3-E9897A4A7FB5}"/>
                </a:ext>
              </a:extLst>
            </p:cNvPr>
            <p:cNvSpPr/>
            <p:nvPr/>
          </p:nvSpPr>
          <p:spPr>
            <a:xfrm>
              <a:off x="-48124298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8" name="Ellipse 2797">
              <a:extLst>
                <a:ext uri="{FF2B5EF4-FFF2-40B4-BE49-F238E27FC236}">
                  <a16:creationId xmlns:a16="http://schemas.microsoft.com/office/drawing/2014/main" id="{55ACE612-CE9D-600B-83E5-D44D69069AB8}"/>
                </a:ext>
              </a:extLst>
            </p:cNvPr>
            <p:cNvSpPr/>
            <p:nvPr/>
          </p:nvSpPr>
          <p:spPr>
            <a:xfrm>
              <a:off x="-49091086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9" name="Ellipse 2798">
              <a:extLst>
                <a:ext uri="{FF2B5EF4-FFF2-40B4-BE49-F238E27FC236}">
                  <a16:creationId xmlns:a16="http://schemas.microsoft.com/office/drawing/2014/main" id="{C88BF134-9D61-4593-8989-1A75389E4688}"/>
                </a:ext>
              </a:extLst>
            </p:cNvPr>
            <p:cNvSpPr/>
            <p:nvPr/>
          </p:nvSpPr>
          <p:spPr>
            <a:xfrm>
              <a:off x="-48090302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0" name="Ellipse 2799">
              <a:extLst>
                <a:ext uri="{FF2B5EF4-FFF2-40B4-BE49-F238E27FC236}">
                  <a16:creationId xmlns:a16="http://schemas.microsoft.com/office/drawing/2014/main" id="{139C885E-355B-94C7-22EA-FBD3646C88DC}"/>
                </a:ext>
              </a:extLst>
            </p:cNvPr>
            <p:cNvSpPr/>
            <p:nvPr/>
          </p:nvSpPr>
          <p:spPr>
            <a:xfrm>
              <a:off x="-48883808" y="-689097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1" name="Ellipse 2800">
              <a:extLst>
                <a:ext uri="{FF2B5EF4-FFF2-40B4-BE49-F238E27FC236}">
                  <a16:creationId xmlns:a16="http://schemas.microsoft.com/office/drawing/2014/main" id="{A2C698EE-A0B8-69E2-E1E5-2B52D8CFC80F}"/>
                </a:ext>
              </a:extLst>
            </p:cNvPr>
            <p:cNvSpPr/>
            <p:nvPr/>
          </p:nvSpPr>
          <p:spPr>
            <a:xfrm>
              <a:off x="-47675665" y="-826443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2" name="Ellipse 2801">
              <a:extLst>
                <a:ext uri="{FF2B5EF4-FFF2-40B4-BE49-F238E27FC236}">
                  <a16:creationId xmlns:a16="http://schemas.microsoft.com/office/drawing/2014/main" id="{48DCEEBE-5E48-6854-7A77-FE55772A8B9A}"/>
                </a:ext>
              </a:extLst>
            </p:cNvPr>
            <p:cNvSpPr/>
            <p:nvPr/>
          </p:nvSpPr>
          <p:spPr>
            <a:xfrm>
              <a:off x="-48745327" y="-6890809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3" name="Ellipse 2802">
              <a:extLst>
                <a:ext uri="{FF2B5EF4-FFF2-40B4-BE49-F238E27FC236}">
                  <a16:creationId xmlns:a16="http://schemas.microsoft.com/office/drawing/2014/main" id="{B8AD48E3-7C59-C28E-7294-B6273F515F7A}"/>
                </a:ext>
              </a:extLst>
            </p:cNvPr>
            <p:cNvSpPr/>
            <p:nvPr/>
          </p:nvSpPr>
          <p:spPr>
            <a:xfrm>
              <a:off x="-52092312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4" name="Ellipse 2803">
              <a:extLst>
                <a:ext uri="{FF2B5EF4-FFF2-40B4-BE49-F238E27FC236}">
                  <a16:creationId xmlns:a16="http://schemas.microsoft.com/office/drawing/2014/main" id="{5C203585-9AB9-0396-9A07-9BD822F017C6}"/>
                </a:ext>
              </a:extLst>
            </p:cNvPr>
            <p:cNvSpPr/>
            <p:nvPr/>
          </p:nvSpPr>
          <p:spPr>
            <a:xfrm>
              <a:off x="-52643255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5" name="Ellipse 2804">
              <a:extLst>
                <a:ext uri="{FF2B5EF4-FFF2-40B4-BE49-F238E27FC236}">
                  <a16:creationId xmlns:a16="http://schemas.microsoft.com/office/drawing/2014/main" id="{292B220E-514C-B70B-3BBF-A57F2E3C85E5}"/>
                </a:ext>
              </a:extLst>
            </p:cNvPr>
            <p:cNvSpPr/>
            <p:nvPr/>
          </p:nvSpPr>
          <p:spPr>
            <a:xfrm>
              <a:off x="-53161491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6" name="Ellipse 2805">
              <a:extLst>
                <a:ext uri="{FF2B5EF4-FFF2-40B4-BE49-F238E27FC236}">
                  <a16:creationId xmlns:a16="http://schemas.microsoft.com/office/drawing/2014/main" id="{658A9A26-2A65-62BC-8393-5EE76F94D3E3}"/>
                </a:ext>
              </a:extLst>
            </p:cNvPr>
            <p:cNvSpPr/>
            <p:nvPr/>
          </p:nvSpPr>
          <p:spPr>
            <a:xfrm>
              <a:off x="-48469896" y="-689097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7" name="Ellipse 2806">
              <a:extLst>
                <a:ext uri="{FF2B5EF4-FFF2-40B4-BE49-F238E27FC236}">
                  <a16:creationId xmlns:a16="http://schemas.microsoft.com/office/drawing/2014/main" id="{86892002-57E2-33E6-C0A1-B9E7969B0AE7}"/>
                </a:ext>
              </a:extLst>
            </p:cNvPr>
            <p:cNvSpPr/>
            <p:nvPr/>
          </p:nvSpPr>
          <p:spPr>
            <a:xfrm>
              <a:off x="-49366276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8" name="Ellipse 2807">
              <a:extLst>
                <a:ext uri="{FF2B5EF4-FFF2-40B4-BE49-F238E27FC236}">
                  <a16:creationId xmlns:a16="http://schemas.microsoft.com/office/drawing/2014/main" id="{D124784A-7ACD-9FA8-11F0-85CADC0908DF}"/>
                </a:ext>
              </a:extLst>
            </p:cNvPr>
            <p:cNvSpPr/>
            <p:nvPr/>
          </p:nvSpPr>
          <p:spPr>
            <a:xfrm>
              <a:off x="-48331898" y="-6891050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9" name="Ellipse 2808">
              <a:extLst>
                <a:ext uri="{FF2B5EF4-FFF2-40B4-BE49-F238E27FC236}">
                  <a16:creationId xmlns:a16="http://schemas.microsoft.com/office/drawing/2014/main" id="{F98F69F2-C133-BDDD-652B-475EE2CFAAC4}"/>
                </a:ext>
              </a:extLst>
            </p:cNvPr>
            <p:cNvSpPr/>
            <p:nvPr/>
          </p:nvSpPr>
          <p:spPr>
            <a:xfrm>
              <a:off x="-53057247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0" name="Ellipse 2809">
              <a:extLst>
                <a:ext uri="{FF2B5EF4-FFF2-40B4-BE49-F238E27FC236}">
                  <a16:creationId xmlns:a16="http://schemas.microsoft.com/office/drawing/2014/main" id="{C2FA6631-308D-DFF1-6B24-5DDA2436595A}"/>
                </a:ext>
              </a:extLst>
            </p:cNvPr>
            <p:cNvSpPr/>
            <p:nvPr/>
          </p:nvSpPr>
          <p:spPr>
            <a:xfrm>
              <a:off x="-49505079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1" name="Ellipse 2810">
              <a:extLst>
                <a:ext uri="{FF2B5EF4-FFF2-40B4-BE49-F238E27FC236}">
                  <a16:creationId xmlns:a16="http://schemas.microsoft.com/office/drawing/2014/main" id="{05B20ACF-385C-A4E0-E0AD-DB256A4C72F5}"/>
                </a:ext>
              </a:extLst>
            </p:cNvPr>
            <p:cNvSpPr/>
            <p:nvPr/>
          </p:nvSpPr>
          <p:spPr>
            <a:xfrm>
              <a:off x="-50850334" y="-86227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2" name="Ellipse 2811">
              <a:extLst>
                <a:ext uri="{FF2B5EF4-FFF2-40B4-BE49-F238E27FC236}">
                  <a16:creationId xmlns:a16="http://schemas.microsoft.com/office/drawing/2014/main" id="{14D4C840-41C5-EBF3-F8E5-4F702DFA91EA}"/>
                </a:ext>
              </a:extLst>
            </p:cNvPr>
            <p:cNvSpPr/>
            <p:nvPr/>
          </p:nvSpPr>
          <p:spPr>
            <a:xfrm>
              <a:off x="-48297178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3" name="Ellipse 2812">
              <a:extLst>
                <a:ext uri="{FF2B5EF4-FFF2-40B4-BE49-F238E27FC236}">
                  <a16:creationId xmlns:a16="http://schemas.microsoft.com/office/drawing/2014/main" id="{3DE8E573-350B-069A-4A7B-5351DD8863B6}"/>
                </a:ext>
              </a:extLst>
            </p:cNvPr>
            <p:cNvSpPr/>
            <p:nvPr/>
          </p:nvSpPr>
          <p:spPr>
            <a:xfrm>
              <a:off x="-53471240" y="-754801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4" name="Ellipse 2813">
              <a:extLst>
                <a:ext uri="{FF2B5EF4-FFF2-40B4-BE49-F238E27FC236}">
                  <a16:creationId xmlns:a16="http://schemas.microsoft.com/office/drawing/2014/main" id="{29FBA406-A19E-4352-4EB3-A546D1B8DD1B}"/>
                </a:ext>
              </a:extLst>
            </p:cNvPr>
            <p:cNvSpPr/>
            <p:nvPr/>
          </p:nvSpPr>
          <p:spPr>
            <a:xfrm>
              <a:off x="-49780269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5" name="Ellipse 2814">
              <a:extLst>
                <a:ext uri="{FF2B5EF4-FFF2-40B4-BE49-F238E27FC236}">
                  <a16:creationId xmlns:a16="http://schemas.microsoft.com/office/drawing/2014/main" id="{72A84422-41AE-AF68-8CD2-A1588B3D3DAF}"/>
                </a:ext>
              </a:extLst>
            </p:cNvPr>
            <p:cNvSpPr/>
            <p:nvPr/>
          </p:nvSpPr>
          <p:spPr>
            <a:xfrm>
              <a:off x="-52988611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6" name="Ellipse 2815">
              <a:extLst>
                <a:ext uri="{FF2B5EF4-FFF2-40B4-BE49-F238E27FC236}">
                  <a16:creationId xmlns:a16="http://schemas.microsoft.com/office/drawing/2014/main" id="{BFD8797B-81C5-D9B5-B090-475BC5EBE4D1}"/>
                </a:ext>
              </a:extLst>
            </p:cNvPr>
            <p:cNvSpPr/>
            <p:nvPr/>
          </p:nvSpPr>
          <p:spPr>
            <a:xfrm>
              <a:off x="-50608254" y="-629337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7" name="Ellipse 2816">
              <a:extLst>
                <a:ext uri="{FF2B5EF4-FFF2-40B4-BE49-F238E27FC236}">
                  <a16:creationId xmlns:a16="http://schemas.microsoft.com/office/drawing/2014/main" id="{3FD225A0-8A14-A7BD-5336-85858A83B9BA}"/>
                </a:ext>
              </a:extLst>
            </p:cNvPr>
            <p:cNvSpPr/>
            <p:nvPr/>
          </p:nvSpPr>
          <p:spPr>
            <a:xfrm>
              <a:off x="-48504295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8" name="Ellipse 2817">
              <a:extLst>
                <a:ext uri="{FF2B5EF4-FFF2-40B4-BE49-F238E27FC236}">
                  <a16:creationId xmlns:a16="http://schemas.microsoft.com/office/drawing/2014/main" id="{383FCAF8-B227-6AA5-1366-EE8E0FC6BF0B}"/>
                </a:ext>
              </a:extLst>
            </p:cNvPr>
            <p:cNvSpPr/>
            <p:nvPr/>
          </p:nvSpPr>
          <p:spPr>
            <a:xfrm>
              <a:off x="-48711170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9" name="Ellipse 2818">
              <a:extLst>
                <a:ext uri="{FF2B5EF4-FFF2-40B4-BE49-F238E27FC236}">
                  <a16:creationId xmlns:a16="http://schemas.microsoft.com/office/drawing/2014/main" id="{3C7287E4-6E3F-E0FF-27D6-2B9EBE4D3330}"/>
                </a:ext>
              </a:extLst>
            </p:cNvPr>
            <p:cNvSpPr/>
            <p:nvPr/>
          </p:nvSpPr>
          <p:spPr>
            <a:xfrm>
              <a:off x="-47021123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0" name="Ellipse 2819">
              <a:extLst>
                <a:ext uri="{FF2B5EF4-FFF2-40B4-BE49-F238E27FC236}">
                  <a16:creationId xmlns:a16="http://schemas.microsoft.com/office/drawing/2014/main" id="{15753F0C-9C36-4558-B2AB-FF84FBBF1A06}"/>
                </a:ext>
              </a:extLst>
            </p:cNvPr>
            <p:cNvSpPr/>
            <p:nvPr/>
          </p:nvSpPr>
          <p:spPr>
            <a:xfrm>
              <a:off x="-51815269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1" name="Ellipse 2820">
              <a:extLst>
                <a:ext uri="{FF2B5EF4-FFF2-40B4-BE49-F238E27FC236}">
                  <a16:creationId xmlns:a16="http://schemas.microsoft.com/office/drawing/2014/main" id="{24F6CE74-37CC-B005-2F7B-5E057CB899C4}"/>
                </a:ext>
              </a:extLst>
            </p:cNvPr>
            <p:cNvSpPr/>
            <p:nvPr/>
          </p:nvSpPr>
          <p:spPr>
            <a:xfrm>
              <a:off x="-48918287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2" name="Ellipse 2821">
              <a:extLst>
                <a:ext uri="{FF2B5EF4-FFF2-40B4-BE49-F238E27FC236}">
                  <a16:creationId xmlns:a16="http://schemas.microsoft.com/office/drawing/2014/main" id="{D6841A20-6756-5C81-D933-DBC3AA2A32AF}"/>
                </a:ext>
              </a:extLst>
            </p:cNvPr>
            <p:cNvSpPr/>
            <p:nvPr/>
          </p:nvSpPr>
          <p:spPr>
            <a:xfrm>
              <a:off x="-51678319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3" name="Ellipse 2822">
              <a:extLst>
                <a:ext uri="{FF2B5EF4-FFF2-40B4-BE49-F238E27FC236}">
                  <a16:creationId xmlns:a16="http://schemas.microsoft.com/office/drawing/2014/main" id="{5F47E1DC-2816-A725-BD04-32477140D1A3}"/>
                </a:ext>
              </a:extLst>
            </p:cNvPr>
            <p:cNvSpPr/>
            <p:nvPr/>
          </p:nvSpPr>
          <p:spPr>
            <a:xfrm>
              <a:off x="-49125163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4" name="Ellipse 2823">
              <a:extLst>
                <a:ext uri="{FF2B5EF4-FFF2-40B4-BE49-F238E27FC236}">
                  <a16:creationId xmlns:a16="http://schemas.microsoft.com/office/drawing/2014/main" id="{607606E0-DAC6-03B3-D0E5-E4E3DC41A2C8}"/>
                </a:ext>
              </a:extLst>
            </p:cNvPr>
            <p:cNvSpPr/>
            <p:nvPr/>
          </p:nvSpPr>
          <p:spPr>
            <a:xfrm>
              <a:off x="-49332280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5" name="Ellipse 2824">
              <a:extLst>
                <a:ext uri="{FF2B5EF4-FFF2-40B4-BE49-F238E27FC236}">
                  <a16:creationId xmlns:a16="http://schemas.microsoft.com/office/drawing/2014/main" id="{26C53089-5F43-9929-0A05-5DF8474437F9}"/>
                </a:ext>
              </a:extLst>
            </p:cNvPr>
            <p:cNvSpPr/>
            <p:nvPr/>
          </p:nvSpPr>
          <p:spPr>
            <a:xfrm>
              <a:off x="-51470880" y="-886122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6" name="Ellipse 2825">
              <a:extLst>
                <a:ext uri="{FF2B5EF4-FFF2-40B4-BE49-F238E27FC236}">
                  <a16:creationId xmlns:a16="http://schemas.microsoft.com/office/drawing/2014/main" id="{06688BE8-9A6C-56D9-DAD7-A3E000C95754}"/>
                </a:ext>
              </a:extLst>
            </p:cNvPr>
            <p:cNvSpPr/>
            <p:nvPr/>
          </p:nvSpPr>
          <p:spPr>
            <a:xfrm>
              <a:off x="-51332963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7" name="Ellipse 2826">
              <a:extLst>
                <a:ext uri="{FF2B5EF4-FFF2-40B4-BE49-F238E27FC236}">
                  <a16:creationId xmlns:a16="http://schemas.microsoft.com/office/drawing/2014/main" id="{E56F714A-E4A0-A84C-D381-6FD64E86F2A9}"/>
                </a:ext>
              </a:extLst>
            </p:cNvPr>
            <p:cNvSpPr/>
            <p:nvPr/>
          </p:nvSpPr>
          <p:spPr>
            <a:xfrm>
              <a:off x="-49125163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8" name="Ellipse 2827">
              <a:extLst>
                <a:ext uri="{FF2B5EF4-FFF2-40B4-BE49-F238E27FC236}">
                  <a16:creationId xmlns:a16="http://schemas.microsoft.com/office/drawing/2014/main" id="{3A636EA0-0086-A190-6A83-1572286E955B}"/>
                </a:ext>
              </a:extLst>
            </p:cNvPr>
            <p:cNvSpPr/>
            <p:nvPr/>
          </p:nvSpPr>
          <p:spPr>
            <a:xfrm>
              <a:off x="-49332280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9" name="Ellipse 2828">
              <a:extLst>
                <a:ext uri="{FF2B5EF4-FFF2-40B4-BE49-F238E27FC236}">
                  <a16:creationId xmlns:a16="http://schemas.microsoft.com/office/drawing/2014/main" id="{EBB0686B-BB88-5A1B-124B-097EBABD8B17}"/>
                </a:ext>
              </a:extLst>
            </p:cNvPr>
            <p:cNvSpPr/>
            <p:nvPr/>
          </p:nvSpPr>
          <p:spPr>
            <a:xfrm>
              <a:off x="-51401277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0" name="Ellipse 2829">
              <a:extLst>
                <a:ext uri="{FF2B5EF4-FFF2-40B4-BE49-F238E27FC236}">
                  <a16:creationId xmlns:a16="http://schemas.microsoft.com/office/drawing/2014/main" id="{67F69EB2-8C87-D4F0-D6B1-6516D60B0E09}"/>
                </a:ext>
              </a:extLst>
            </p:cNvPr>
            <p:cNvSpPr/>
            <p:nvPr/>
          </p:nvSpPr>
          <p:spPr>
            <a:xfrm>
              <a:off x="-49539075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1" name="Ellipse 2830">
              <a:extLst>
                <a:ext uri="{FF2B5EF4-FFF2-40B4-BE49-F238E27FC236}">
                  <a16:creationId xmlns:a16="http://schemas.microsoft.com/office/drawing/2014/main" id="{E89A3AA7-5503-C91B-91E1-00B874E9ACE6}"/>
                </a:ext>
              </a:extLst>
            </p:cNvPr>
            <p:cNvSpPr/>
            <p:nvPr/>
          </p:nvSpPr>
          <p:spPr>
            <a:xfrm>
              <a:off x="-49539075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2" name="Ellipse 2831">
              <a:extLst>
                <a:ext uri="{FF2B5EF4-FFF2-40B4-BE49-F238E27FC236}">
                  <a16:creationId xmlns:a16="http://schemas.microsoft.com/office/drawing/2014/main" id="{85D2E907-F30E-F277-EDDF-A354A3D6BD77}"/>
                </a:ext>
              </a:extLst>
            </p:cNvPr>
            <p:cNvSpPr/>
            <p:nvPr/>
          </p:nvSpPr>
          <p:spPr>
            <a:xfrm>
              <a:off x="-50918970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3" name="Ellipse 2832">
              <a:extLst>
                <a:ext uri="{FF2B5EF4-FFF2-40B4-BE49-F238E27FC236}">
                  <a16:creationId xmlns:a16="http://schemas.microsoft.com/office/drawing/2014/main" id="{1E6C5223-EF1B-E80E-3A4F-E41DBD65EE7C}"/>
                </a:ext>
              </a:extLst>
            </p:cNvPr>
            <p:cNvSpPr/>
            <p:nvPr/>
          </p:nvSpPr>
          <p:spPr>
            <a:xfrm>
              <a:off x="-49746273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4" name="Ellipse 2833">
              <a:extLst>
                <a:ext uri="{FF2B5EF4-FFF2-40B4-BE49-F238E27FC236}">
                  <a16:creationId xmlns:a16="http://schemas.microsoft.com/office/drawing/2014/main" id="{49793C77-D2EE-C670-D09E-1A82713DA589}"/>
                </a:ext>
              </a:extLst>
            </p:cNvPr>
            <p:cNvSpPr/>
            <p:nvPr/>
          </p:nvSpPr>
          <p:spPr>
            <a:xfrm>
              <a:off x="-51264326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5" name="Ellipse 2834">
              <a:extLst>
                <a:ext uri="{FF2B5EF4-FFF2-40B4-BE49-F238E27FC236}">
                  <a16:creationId xmlns:a16="http://schemas.microsoft.com/office/drawing/2014/main" id="{0927EA54-C2CA-E103-4D45-1C610AAA329D}"/>
                </a:ext>
              </a:extLst>
            </p:cNvPr>
            <p:cNvSpPr/>
            <p:nvPr/>
          </p:nvSpPr>
          <p:spPr>
            <a:xfrm>
              <a:off x="-50574258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6" name="Ellipse 2835">
              <a:extLst>
                <a:ext uri="{FF2B5EF4-FFF2-40B4-BE49-F238E27FC236}">
                  <a16:creationId xmlns:a16="http://schemas.microsoft.com/office/drawing/2014/main" id="{F28F37E7-8EC3-3770-803A-1D7FEE5DD850}"/>
                </a:ext>
              </a:extLst>
            </p:cNvPr>
            <p:cNvSpPr/>
            <p:nvPr/>
          </p:nvSpPr>
          <p:spPr>
            <a:xfrm>
              <a:off x="-49746273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7" name="Ellipse 2836">
              <a:extLst>
                <a:ext uri="{FF2B5EF4-FFF2-40B4-BE49-F238E27FC236}">
                  <a16:creationId xmlns:a16="http://schemas.microsoft.com/office/drawing/2014/main" id="{9653CC05-FED9-7461-54F7-63C62DC284E4}"/>
                </a:ext>
              </a:extLst>
            </p:cNvPr>
            <p:cNvSpPr/>
            <p:nvPr/>
          </p:nvSpPr>
          <p:spPr>
            <a:xfrm>
              <a:off x="-50988251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8" name="Ellipse 2837">
              <a:extLst>
                <a:ext uri="{FF2B5EF4-FFF2-40B4-BE49-F238E27FC236}">
                  <a16:creationId xmlns:a16="http://schemas.microsoft.com/office/drawing/2014/main" id="{174E8A17-4DE6-8667-F1A0-640B33878308}"/>
                </a:ext>
              </a:extLst>
            </p:cNvPr>
            <p:cNvSpPr/>
            <p:nvPr/>
          </p:nvSpPr>
          <p:spPr>
            <a:xfrm>
              <a:off x="-50504977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9" name="Ellipse 2838">
              <a:extLst>
                <a:ext uri="{FF2B5EF4-FFF2-40B4-BE49-F238E27FC236}">
                  <a16:creationId xmlns:a16="http://schemas.microsoft.com/office/drawing/2014/main" id="{34BC3C1D-7E9A-3DB2-29D8-832656F17738}"/>
                </a:ext>
              </a:extLst>
            </p:cNvPr>
            <p:cNvSpPr/>
            <p:nvPr/>
          </p:nvSpPr>
          <p:spPr>
            <a:xfrm>
              <a:off x="-49953068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0" name="Ellipse 2839">
              <a:extLst>
                <a:ext uri="{FF2B5EF4-FFF2-40B4-BE49-F238E27FC236}">
                  <a16:creationId xmlns:a16="http://schemas.microsoft.com/office/drawing/2014/main" id="{B8A0A056-1B01-1E1E-2E8F-6C910C2631B7}"/>
                </a:ext>
              </a:extLst>
            </p:cNvPr>
            <p:cNvSpPr/>
            <p:nvPr/>
          </p:nvSpPr>
          <p:spPr>
            <a:xfrm>
              <a:off x="-50367060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1" name="Ellipse 2840">
              <a:extLst>
                <a:ext uri="{FF2B5EF4-FFF2-40B4-BE49-F238E27FC236}">
                  <a16:creationId xmlns:a16="http://schemas.microsoft.com/office/drawing/2014/main" id="{4F3E9E5E-A0A2-861F-4F3E-9FF1C2E3E530}"/>
                </a:ext>
              </a:extLst>
            </p:cNvPr>
            <p:cNvSpPr/>
            <p:nvPr/>
          </p:nvSpPr>
          <p:spPr>
            <a:xfrm>
              <a:off x="-48263101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2" name="Ellipse 2841">
              <a:extLst>
                <a:ext uri="{FF2B5EF4-FFF2-40B4-BE49-F238E27FC236}">
                  <a16:creationId xmlns:a16="http://schemas.microsoft.com/office/drawing/2014/main" id="{3CAEAD31-19A3-9B91-4784-6BCAA9EC35D9}"/>
                </a:ext>
              </a:extLst>
            </p:cNvPr>
            <p:cNvSpPr/>
            <p:nvPr/>
          </p:nvSpPr>
          <p:spPr>
            <a:xfrm>
              <a:off x="-50987284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3" name="Ellipse 2842">
              <a:extLst>
                <a:ext uri="{FF2B5EF4-FFF2-40B4-BE49-F238E27FC236}">
                  <a16:creationId xmlns:a16="http://schemas.microsoft.com/office/drawing/2014/main" id="{991A6673-AA06-BE15-FC2F-09274DA3D098}"/>
                </a:ext>
              </a:extLst>
            </p:cNvPr>
            <p:cNvSpPr/>
            <p:nvPr/>
          </p:nvSpPr>
          <p:spPr>
            <a:xfrm>
              <a:off x="-50160265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4" name="Ellipse 2843">
              <a:extLst>
                <a:ext uri="{FF2B5EF4-FFF2-40B4-BE49-F238E27FC236}">
                  <a16:creationId xmlns:a16="http://schemas.microsoft.com/office/drawing/2014/main" id="{C4AB47B9-9D8B-D17D-ECB0-0F223BDBEE78}"/>
                </a:ext>
              </a:extLst>
            </p:cNvPr>
            <p:cNvSpPr/>
            <p:nvPr/>
          </p:nvSpPr>
          <p:spPr>
            <a:xfrm>
              <a:off x="-50090985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5" name="Ellipse 2844">
              <a:extLst>
                <a:ext uri="{FF2B5EF4-FFF2-40B4-BE49-F238E27FC236}">
                  <a16:creationId xmlns:a16="http://schemas.microsoft.com/office/drawing/2014/main" id="{ED842F1C-0E14-148D-CDD8-1AF592B82CE0}"/>
                </a:ext>
              </a:extLst>
            </p:cNvPr>
            <p:cNvSpPr/>
            <p:nvPr/>
          </p:nvSpPr>
          <p:spPr>
            <a:xfrm>
              <a:off x="-52505338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6" name="Ellipse 2845">
              <a:extLst>
                <a:ext uri="{FF2B5EF4-FFF2-40B4-BE49-F238E27FC236}">
                  <a16:creationId xmlns:a16="http://schemas.microsoft.com/office/drawing/2014/main" id="{3FBE07CD-3BBD-0139-4B9C-4F2F15E9D08C}"/>
                </a:ext>
              </a:extLst>
            </p:cNvPr>
            <p:cNvSpPr/>
            <p:nvPr/>
          </p:nvSpPr>
          <p:spPr>
            <a:xfrm>
              <a:off x="-49953068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7" name="Ellipse 2846">
              <a:extLst>
                <a:ext uri="{FF2B5EF4-FFF2-40B4-BE49-F238E27FC236}">
                  <a16:creationId xmlns:a16="http://schemas.microsoft.com/office/drawing/2014/main" id="{A813C8BC-37EF-F249-2125-3D46B6B52773}"/>
                </a:ext>
              </a:extLst>
            </p:cNvPr>
            <p:cNvSpPr/>
            <p:nvPr/>
          </p:nvSpPr>
          <p:spPr>
            <a:xfrm>
              <a:off x="-52333505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8" name="Ellipse 2847">
              <a:extLst>
                <a:ext uri="{FF2B5EF4-FFF2-40B4-BE49-F238E27FC236}">
                  <a16:creationId xmlns:a16="http://schemas.microsoft.com/office/drawing/2014/main" id="{8DAA67E1-8467-C79B-4090-72AA329093A8}"/>
                </a:ext>
              </a:extLst>
            </p:cNvPr>
            <p:cNvSpPr/>
            <p:nvPr/>
          </p:nvSpPr>
          <p:spPr>
            <a:xfrm>
              <a:off x="-50850334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9" name="Ellipse 2848">
              <a:extLst>
                <a:ext uri="{FF2B5EF4-FFF2-40B4-BE49-F238E27FC236}">
                  <a16:creationId xmlns:a16="http://schemas.microsoft.com/office/drawing/2014/main" id="{DDAAE58B-D3CF-79B7-73F4-B02F7D164C1F}"/>
                </a:ext>
              </a:extLst>
            </p:cNvPr>
            <p:cNvSpPr/>
            <p:nvPr/>
          </p:nvSpPr>
          <p:spPr>
            <a:xfrm>
              <a:off x="-49746273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0" name="Ellipse 2849">
              <a:extLst>
                <a:ext uri="{FF2B5EF4-FFF2-40B4-BE49-F238E27FC236}">
                  <a16:creationId xmlns:a16="http://schemas.microsoft.com/office/drawing/2014/main" id="{C85D640A-7665-9386-9F17-5446FCA1794F}"/>
                </a:ext>
              </a:extLst>
            </p:cNvPr>
            <p:cNvSpPr/>
            <p:nvPr/>
          </p:nvSpPr>
          <p:spPr>
            <a:xfrm>
              <a:off x="-49676992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1" name="Ellipse 2850">
              <a:extLst>
                <a:ext uri="{FF2B5EF4-FFF2-40B4-BE49-F238E27FC236}">
                  <a16:creationId xmlns:a16="http://schemas.microsoft.com/office/drawing/2014/main" id="{0F3A4BD6-BDA3-5D42-3211-77EF689FE070}"/>
                </a:ext>
              </a:extLst>
            </p:cNvPr>
            <p:cNvSpPr/>
            <p:nvPr/>
          </p:nvSpPr>
          <p:spPr>
            <a:xfrm>
              <a:off x="-50367060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2" name="Ellipse 2851">
              <a:extLst>
                <a:ext uri="{FF2B5EF4-FFF2-40B4-BE49-F238E27FC236}">
                  <a16:creationId xmlns:a16="http://schemas.microsoft.com/office/drawing/2014/main" id="{6D857A9B-2D88-AD78-B6FE-EE8760DD8689}"/>
                </a:ext>
              </a:extLst>
            </p:cNvPr>
            <p:cNvSpPr/>
            <p:nvPr/>
          </p:nvSpPr>
          <p:spPr>
            <a:xfrm>
              <a:off x="-49539075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3" name="Ellipse 2852">
              <a:extLst>
                <a:ext uri="{FF2B5EF4-FFF2-40B4-BE49-F238E27FC236}">
                  <a16:creationId xmlns:a16="http://schemas.microsoft.com/office/drawing/2014/main" id="{BB4C6E49-A080-469E-4C03-E408402D07DD}"/>
                </a:ext>
              </a:extLst>
            </p:cNvPr>
            <p:cNvSpPr/>
            <p:nvPr/>
          </p:nvSpPr>
          <p:spPr>
            <a:xfrm>
              <a:off x="-52919330" y="-635339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4" name="Ellipse 2853">
              <a:extLst>
                <a:ext uri="{FF2B5EF4-FFF2-40B4-BE49-F238E27FC236}">
                  <a16:creationId xmlns:a16="http://schemas.microsoft.com/office/drawing/2014/main" id="{8ADABF08-240D-4489-8369-3B40341499CB}"/>
                </a:ext>
              </a:extLst>
            </p:cNvPr>
            <p:cNvSpPr/>
            <p:nvPr/>
          </p:nvSpPr>
          <p:spPr>
            <a:xfrm>
              <a:off x="-50574258" y="-814560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5" name="Ellipse 2854">
              <a:extLst>
                <a:ext uri="{FF2B5EF4-FFF2-40B4-BE49-F238E27FC236}">
                  <a16:creationId xmlns:a16="http://schemas.microsoft.com/office/drawing/2014/main" id="{2A8EAD8F-8C34-1791-A4F3-9D97ABA60D0F}"/>
                </a:ext>
              </a:extLst>
            </p:cNvPr>
            <p:cNvSpPr/>
            <p:nvPr/>
          </p:nvSpPr>
          <p:spPr>
            <a:xfrm>
              <a:off x="-49332280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6" name="Ellipse 2855">
              <a:extLst>
                <a:ext uri="{FF2B5EF4-FFF2-40B4-BE49-F238E27FC236}">
                  <a16:creationId xmlns:a16="http://schemas.microsoft.com/office/drawing/2014/main" id="{77CDB6C2-8171-8EA2-A708-8A86A928E3AD}"/>
                </a:ext>
              </a:extLst>
            </p:cNvPr>
            <p:cNvSpPr/>
            <p:nvPr/>
          </p:nvSpPr>
          <p:spPr>
            <a:xfrm>
              <a:off x="-49262999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7" name="Ellipse 2856">
              <a:extLst>
                <a:ext uri="{FF2B5EF4-FFF2-40B4-BE49-F238E27FC236}">
                  <a16:creationId xmlns:a16="http://schemas.microsoft.com/office/drawing/2014/main" id="{7881B433-9EB7-A8EB-361F-542B1A885AD3}"/>
                </a:ext>
              </a:extLst>
            </p:cNvPr>
            <p:cNvSpPr/>
            <p:nvPr/>
          </p:nvSpPr>
          <p:spPr>
            <a:xfrm>
              <a:off x="-50712014" y="-886138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8" name="Ellipse 2857">
              <a:extLst>
                <a:ext uri="{FF2B5EF4-FFF2-40B4-BE49-F238E27FC236}">
                  <a16:creationId xmlns:a16="http://schemas.microsoft.com/office/drawing/2014/main" id="{3A0CC36C-154B-5C93-936C-641AFE1D333B}"/>
                </a:ext>
              </a:extLst>
            </p:cNvPr>
            <p:cNvSpPr/>
            <p:nvPr/>
          </p:nvSpPr>
          <p:spPr>
            <a:xfrm>
              <a:off x="-49125163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9" name="Ellipse 2858">
              <a:extLst>
                <a:ext uri="{FF2B5EF4-FFF2-40B4-BE49-F238E27FC236}">
                  <a16:creationId xmlns:a16="http://schemas.microsoft.com/office/drawing/2014/main" id="{F2E00A56-4622-44F2-FFC8-4865205BFEC2}"/>
                </a:ext>
              </a:extLst>
            </p:cNvPr>
            <p:cNvSpPr/>
            <p:nvPr/>
          </p:nvSpPr>
          <p:spPr>
            <a:xfrm>
              <a:off x="-48677094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0" name="Ellipse 2859">
              <a:extLst>
                <a:ext uri="{FF2B5EF4-FFF2-40B4-BE49-F238E27FC236}">
                  <a16:creationId xmlns:a16="http://schemas.microsoft.com/office/drawing/2014/main" id="{BF51B3B4-9816-23D5-3F0F-D5E7B04C1E14}"/>
                </a:ext>
              </a:extLst>
            </p:cNvPr>
            <p:cNvSpPr/>
            <p:nvPr/>
          </p:nvSpPr>
          <p:spPr>
            <a:xfrm>
              <a:off x="-53126286" y="-778679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1" name="Ellipse 2860">
              <a:extLst>
                <a:ext uri="{FF2B5EF4-FFF2-40B4-BE49-F238E27FC236}">
                  <a16:creationId xmlns:a16="http://schemas.microsoft.com/office/drawing/2014/main" id="{81FA0E99-C90D-4224-3C95-B85AC346B708}"/>
                </a:ext>
              </a:extLst>
            </p:cNvPr>
            <p:cNvSpPr/>
            <p:nvPr/>
          </p:nvSpPr>
          <p:spPr>
            <a:xfrm>
              <a:off x="-48918287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2" name="Ellipse 2861">
              <a:extLst>
                <a:ext uri="{FF2B5EF4-FFF2-40B4-BE49-F238E27FC236}">
                  <a16:creationId xmlns:a16="http://schemas.microsoft.com/office/drawing/2014/main" id="{056274D7-A276-3D07-8D40-2B7E8453334A}"/>
                </a:ext>
              </a:extLst>
            </p:cNvPr>
            <p:cNvSpPr/>
            <p:nvPr/>
          </p:nvSpPr>
          <p:spPr>
            <a:xfrm>
              <a:off x="-48849007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3" name="Ellipse 2862">
              <a:extLst>
                <a:ext uri="{FF2B5EF4-FFF2-40B4-BE49-F238E27FC236}">
                  <a16:creationId xmlns:a16="http://schemas.microsoft.com/office/drawing/2014/main" id="{6FDDCE58-EA9A-F2B8-B349-5C754E7B16F6}"/>
                </a:ext>
              </a:extLst>
            </p:cNvPr>
            <p:cNvSpPr/>
            <p:nvPr/>
          </p:nvSpPr>
          <p:spPr>
            <a:xfrm>
              <a:off x="-48780451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4" name="Ellipse 2863">
              <a:extLst>
                <a:ext uri="{FF2B5EF4-FFF2-40B4-BE49-F238E27FC236}">
                  <a16:creationId xmlns:a16="http://schemas.microsoft.com/office/drawing/2014/main" id="{5D086FCE-7C6B-996A-054A-FFED5648824A}"/>
                </a:ext>
              </a:extLst>
            </p:cNvPr>
            <p:cNvSpPr/>
            <p:nvPr/>
          </p:nvSpPr>
          <p:spPr>
            <a:xfrm>
              <a:off x="-48711170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5" name="Ellipse 2864">
              <a:extLst>
                <a:ext uri="{FF2B5EF4-FFF2-40B4-BE49-F238E27FC236}">
                  <a16:creationId xmlns:a16="http://schemas.microsoft.com/office/drawing/2014/main" id="{FCFF8C98-EDC2-6001-462F-7E6479B2310A}"/>
                </a:ext>
              </a:extLst>
            </p:cNvPr>
            <p:cNvSpPr/>
            <p:nvPr/>
          </p:nvSpPr>
          <p:spPr>
            <a:xfrm>
              <a:off x="-49504112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6" name="Ellipse 2865">
              <a:extLst>
                <a:ext uri="{FF2B5EF4-FFF2-40B4-BE49-F238E27FC236}">
                  <a16:creationId xmlns:a16="http://schemas.microsoft.com/office/drawing/2014/main" id="{EFC3AC71-93DC-F65C-F287-EC6CDFD69C07}"/>
                </a:ext>
              </a:extLst>
            </p:cNvPr>
            <p:cNvSpPr/>
            <p:nvPr/>
          </p:nvSpPr>
          <p:spPr>
            <a:xfrm>
              <a:off x="-50918970" y="-81446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7" name="Ellipse 2866">
              <a:extLst>
                <a:ext uri="{FF2B5EF4-FFF2-40B4-BE49-F238E27FC236}">
                  <a16:creationId xmlns:a16="http://schemas.microsoft.com/office/drawing/2014/main" id="{8B24BE50-0D21-C174-A9A9-8C4E8839878D}"/>
                </a:ext>
              </a:extLst>
            </p:cNvPr>
            <p:cNvSpPr/>
            <p:nvPr/>
          </p:nvSpPr>
          <p:spPr>
            <a:xfrm>
              <a:off x="-48504295" y="-68315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8" name="Ellipse 2867">
              <a:extLst>
                <a:ext uri="{FF2B5EF4-FFF2-40B4-BE49-F238E27FC236}">
                  <a16:creationId xmlns:a16="http://schemas.microsoft.com/office/drawing/2014/main" id="{CFBA4F92-31AA-E74E-2135-976242A839FA}"/>
                </a:ext>
              </a:extLst>
            </p:cNvPr>
            <p:cNvSpPr/>
            <p:nvPr/>
          </p:nvSpPr>
          <p:spPr>
            <a:xfrm>
              <a:off x="-50746090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9" name="Ellipse 2868">
              <a:extLst>
                <a:ext uri="{FF2B5EF4-FFF2-40B4-BE49-F238E27FC236}">
                  <a16:creationId xmlns:a16="http://schemas.microsoft.com/office/drawing/2014/main" id="{C1A4A41C-5E51-7CA6-CADF-2747CBE4ECF8}"/>
                </a:ext>
              </a:extLst>
            </p:cNvPr>
            <p:cNvSpPr/>
            <p:nvPr/>
          </p:nvSpPr>
          <p:spPr>
            <a:xfrm>
              <a:off x="-48366458" y="-683063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0" name="Ellipse 2869">
              <a:extLst>
                <a:ext uri="{FF2B5EF4-FFF2-40B4-BE49-F238E27FC236}">
                  <a16:creationId xmlns:a16="http://schemas.microsoft.com/office/drawing/2014/main" id="{C99D5BFB-3B54-7DD2-B7F1-D636C8ECB7A7}"/>
                </a:ext>
              </a:extLst>
            </p:cNvPr>
            <p:cNvSpPr/>
            <p:nvPr/>
          </p:nvSpPr>
          <p:spPr>
            <a:xfrm>
              <a:off x="-52195105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1" name="Ellipse 2870">
              <a:extLst>
                <a:ext uri="{FF2B5EF4-FFF2-40B4-BE49-F238E27FC236}">
                  <a16:creationId xmlns:a16="http://schemas.microsoft.com/office/drawing/2014/main" id="{0148607B-7361-712C-5B83-8F2A94394499}"/>
                </a:ext>
              </a:extLst>
            </p:cNvPr>
            <p:cNvSpPr/>
            <p:nvPr/>
          </p:nvSpPr>
          <p:spPr>
            <a:xfrm>
              <a:off x="-48952283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2" name="Ellipse 2871">
              <a:extLst>
                <a:ext uri="{FF2B5EF4-FFF2-40B4-BE49-F238E27FC236}">
                  <a16:creationId xmlns:a16="http://schemas.microsoft.com/office/drawing/2014/main" id="{42A4D2A0-2A1C-C4D9-F097-42D355CFD62C}"/>
                </a:ext>
              </a:extLst>
            </p:cNvPr>
            <p:cNvSpPr/>
            <p:nvPr/>
          </p:nvSpPr>
          <p:spPr>
            <a:xfrm>
              <a:off x="-50815371" y="-64136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3" name="Ellipse 2872">
              <a:extLst>
                <a:ext uri="{FF2B5EF4-FFF2-40B4-BE49-F238E27FC236}">
                  <a16:creationId xmlns:a16="http://schemas.microsoft.com/office/drawing/2014/main" id="{28C330A4-CB22-A9E2-CD4D-D84A9D1990C9}"/>
                </a:ext>
              </a:extLst>
            </p:cNvPr>
            <p:cNvSpPr/>
            <p:nvPr/>
          </p:nvSpPr>
          <p:spPr>
            <a:xfrm>
              <a:off x="-51091527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4" name="Ellipse 2873">
              <a:extLst>
                <a:ext uri="{FF2B5EF4-FFF2-40B4-BE49-F238E27FC236}">
                  <a16:creationId xmlns:a16="http://schemas.microsoft.com/office/drawing/2014/main" id="{94F1405C-8BB0-0036-D476-E2F9BC0A816A}"/>
                </a:ext>
              </a:extLst>
            </p:cNvPr>
            <p:cNvSpPr/>
            <p:nvPr/>
          </p:nvSpPr>
          <p:spPr>
            <a:xfrm>
              <a:off x="-51160083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5" name="Ellipse 2874">
              <a:extLst>
                <a:ext uri="{FF2B5EF4-FFF2-40B4-BE49-F238E27FC236}">
                  <a16:creationId xmlns:a16="http://schemas.microsoft.com/office/drawing/2014/main" id="{FA8B176D-FDE7-D453-30F7-EAB1AF12935B}"/>
                </a:ext>
              </a:extLst>
            </p:cNvPr>
            <p:cNvSpPr/>
            <p:nvPr/>
          </p:nvSpPr>
          <p:spPr>
            <a:xfrm>
              <a:off x="-51332963" y="-81446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6" name="Ellipse 2875">
              <a:extLst>
                <a:ext uri="{FF2B5EF4-FFF2-40B4-BE49-F238E27FC236}">
                  <a16:creationId xmlns:a16="http://schemas.microsoft.com/office/drawing/2014/main" id="{09C3EAE4-9052-141C-E272-65E067D92347}"/>
                </a:ext>
              </a:extLst>
            </p:cNvPr>
            <p:cNvSpPr/>
            <p:nvPr/>
          </p:nvSpPr>
          <p:spPr>
            <a:xfrm>
              <a:off x="-52333505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7" name="Ellipse 2876">
              <a:extLst>
                <a:ext uri="{FF2B5EF4-FFF2-40B4-BE49-F238E27FC236}">
                  <a16:creationId xmlns:a16="http://schemas.microsoft.com/office/drawing/2014/main" id="{84E54A2F-52BB-B558-37A6-E5A3228D2CF5}"/>
                </a:ext>
              </a:extLst>
            </p:cNvPr>
            <p:cNvSpPr/>
            <p:nvPr/>
          </p:nvSpPr>
          <p:spPr>
            <a:xfrm>
              <a:off x="-52126308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8" name="Ellipse 2877">
              <a:extLst>
                <a:ext uri="{FF2B5EF4-FFF2-40B4-BE49-F238E27FC236}">
                  <a16:creationId xmlns:a16="http://schemas.microsoft.com/office/drawing/2014/main" id="{0C204788-000A-23A0-9E43-C8D070951A82}"/>
                </a:ext>
              </a:extLst>
            </p:cNvPr>
            <p:cNvSpPr/>
            <p:nvPr/>
          </p:nvSpPr>
          <p:spPr>
            <a:xfrm>
              <a:off x="-52402061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9" name="Ellipse 2878">
              <a:extLst>
                <a:ext uri="{FF2B5EF4-FFF2-40B4-BE49-F238E27FC236}">
                  <a16:creationId xmlns:a16="http://schemas.microsoft.com/office/drawing/2014/main" id="{9839EE41-E6BD-8FDA-6FEA-C342510DC095}"/>
                </a:ext>
              </a:extLst>
            </p:cNvPr>
            <p:cNvSpPr/>
            <p:nvPr/>
          </p:nvSpPr>
          <p:spPr>
            <a:xfrm>
              <a:off x="-52747498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0" name="Ellipse 2879">
              <a:extLst>
                <a:ext uri="{FF2B5EF4-FFF2-40B4-BE49-F238E27FC236}">
                  <a16:creationId xmlns:a16="http://schemas.microsoft.com/office/drawing/2014/main" id="{EC3B8EF8-0358-D9F8-710B-3F47B5E3D7D9}"/>
                </a:ext>
              </a:extLst>
            </p:cNvPr>
            <p:cNvSpPr/>
            <p:nvPr/>
          </p:nvSpPr>
          <p:spPr>
            <a:xfrm>
              <a:off x="-52816054" y="-641268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1" name="Ellipse 2880">
              <a:extLst>
                <a:ext uri="{FF2B5EF4-FFF2-40B4-BE49-F238E27FC236}">
                  <a16:creationId xmlns:a16="http://schemas.microsoft.com/office/drawing/2014/main" id="{CA812A80-32EB-F2E6-55CE-CAA4C33627BA}"/>
                </a:ext>
              </a:extLst>
            </p:cNvPr>
            <p:cNvSpPr/>
            <p:nvPr/>
          </p:nvSpPr>
          <p:spPr>
            <a:xfrm>
              <a:off x="-53092210" y="-641365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2" name="Ellipse 2881">
              <a:extLst>
                <a:ext uri="{FF2B5EF4-FFF2-40B4-BE49-F238E27FC236}">
                  <a16:creationId xmlns:a16="http://schemas.microsoft.com/office/drawing/2014/main" id="{8A3316FE-3D50-C038-48A1-9A419BC36D54}"/>
                </a:ext>
              </a:extLst>
            </p:cNvPr>
            <p:cNvSpPr/>
            <p:nvPr/>
          </p:nvSpPr>
          <p:spPr>
            <a:xfrm>
              <a:off x="-50436341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3" name="Ellipse 2882">
              <a:extLst>
                <a:ext uri="{FF2B5EF4-FFF2-40B4-BE49-F238E27FC236}">
                  <a16:creationId xmlns:a16="http://schemas.microsoft.com/office/drawing/2014/main" id="{3ECBAD6A-3D49-B3D6-1003-13FD69A595CC}"/>
                </a:ext>
              </a:extLst>
            </p:cNvPr>
            <p:cNvSpPr/>
            <p:nvPr/>
          </p:nvSpPr>
          <p:spPr>
            <a:xfrm>
              <a:off x="-49366276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4" name="Ellipse 2883">
              <a:extLst>
                <a:ext uri="{FF2B5EF4-FFF2-40B4-BE49-F238E27FC236}">
                  <a16:creationId xmlns:a16="http://schemas.microsoft.com/office/drawing/2014/main" id="{A8579EAE-2764-DB89-6B19-C072574FDCDF}"/>
                </a:ext>
              </a:extLst>
            </p:cNvPr>
            <p:cNvSpPr/>
            <p:nvPr/>
          </p:nvSpPr>
          <p:spPr>
            <a:xfrm>
              <a:off x="-50022429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5" name="Ellipse 2884">
              <a:extLst>
                <a:ext uri="{FF2B5EF4-FFF2-40B4-BE49-F238E27FC236}">
                  <a16:creationId xmlns:a16="http://schemas.microsoft.com/office/drawing/2014/main" id="{450AD661-E302-3C06-B9FE-FB0ADF6F66EF}"/>
                </a:ext>
              </a:extLst>
            </p:cNvPr>
            <p:cNvSpPr/>
            <p:nvPr/>
          </p:nvSpPr>
          <p:spPr>
            <a:xfrm>
              <a:off x="-50781053" y="-7786714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6" name="Ellipse 2885">
              <a:extLst>
                <a:ext uri="{FF2B5EF4-FFF2-40B4-BE49-F238E27FC236}">
                  <a16:creationId xmlns:a16="http://schemas.microsoft.com/office/drawing/2014/main" id="{ADAF3ABE-6978-B29F-D11D-EAF026C01B18}"/>
                </a:ext>
              </a:extLst>
            </p:cNvPr>
            <p:cNvSpPr/>
            <p:nvPr/>
          </p:nvSpPr>
          <p:spPr>
            <a:xfrm>
              <a:off x="-49884029" y="-886138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7" name="Ellipse 2886">
              <a:extLst>
                <a:ext uri="{FF2B5EF4-FFF2-40B4-BE49-F238E27FC236}">
                  <a16:creationId xmlns:a16="http://schemas.microsoft.com/office/drawing/2014/main" id="{17968E4E-B712-413C-C322-CB38107B063C}"/>
                </a:ext>
              </a:extLst>
            </p:cNvPr>
            <p:cNvSpPr/>
            <p:nvPr/>
          </p:nvSpPr>
          <p:spPr>
            <a:xfrm>
              <a:off x="-49953470" y="-7787036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8" name="Ellipse 2887">
              <a:extLst>
                <a:ext uri="{FF2B5EF4-FFF2-40B4-BE49-F238E27FC236}">
                  <a16:creationId xmlns:a16="http://schemas.microsoft.com/office/drawing/2014/main" id="{5D6FE556-EF9F-4631-4A86-FB6D2F3888FD}"/>
                </a:ext>
              </a:extLst>
            </p:cNvPr>
            <p:cNvSpPr/>
            <p:nvPr/>
          </p:nvSpPr>
          <p:spPr>
            <a:xfrm>
              <a:off x="-49814828" y="-647286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9" name="Ellipse 2888">
              <a:extLst>
                <a:ext uri="{FF2B5EF4-FFF2-40B4-BE49-F238E27FC236}">
                  <a16:creationId xmlns:a16="http://schemas.microsoft.com/office/drawing/2014/main" id="{4A51601B-9238-3FD2-0E47-FEC3E3009C40}"/>
                </a:ext>
              </a:extLst>
            </p:cNvPr>
            <p:cNvSpPr/>
            <p:nvPr/>
          </p:nvSpPr>
          <p:spPr>
            <a:xfrm>
              <a:off x="-49608436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0" name="Ellipse 2889">
              <a:extLst>
                <a:ext uri="{FF2B5EF4-FFF2-40B4-BE49-F238E27FC236}">
                  <a16:creationId xmlns:a16="http://schemas.microsoft.com/office/drawing/2014/main" id="{7CF68919-3025-41CF-349C-884E21BF9E1A}"/>
                </a:ext>
              </a:extLst>
            </p:cNvPr>
            <p:cNvSpPr/>
            <p:nvPr/>
          </p:nvSpPr>
          <p:spPr>
            <a:xfrm>
              <a:off x="-49470036" y="-886138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1" name="Ellipse 2890">
              <a:extLst>
                <a:ext uri="{FF2B5EF4-FFF2-40B4-BE49-F238E27FC236}">
                  <a16:creationId xmlns:a16="http://schemas.microsoft.com/office/drawing/2014/main" id="{0EC43E4A-86CB-50F5-8954-BDCB9D635A19}"/>
                </a:ext>
              </a:extLst>
            </p:cNvPr>
            <p:cNvSpPr/>
            <p:nvPr/>
          </p:nvSpPr>
          <p:spPr>
            <a:xfrm>
              <a:off x="-50642814" y="-647286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2" name="Ellipse 2891">
              <a:extLst>
                <a:ext uri="{FF2B5EF4-FFF2-40B4-BE49-F238E27FC236}">
                  <a16:creationId xmlns:a16="http://schemas.microsoft.com/office/drawing/2014/main" id="{9F289257-9191-E148-9E5F-7907D1C899D6}"/>
                </a:ext>
              </a:extLst>
            </p:cNvPr>
            <p:cNvSpPr/>
            <p:nvPr/>
          </p:nvSpPr>
          <p:spPr>
            <a:xfrm>
              <a:off x="-51988068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3" name="Ellipse 2892">
              <a:extLst>
                <a:ext uri="{FF2B5EF4-FFF2-40B4-BE49-F238E27FC236}">
                  <a16:creationId xmlns:a16="http://schemas.microsoft.com/office/drawing/2014/main" id="{5C7903E2-F839-D3B3-EE1C-28B3A77A4FBC}"/>
                </a:ext>
              </a:extLst>
            </p:cNvPr>
            <p:cNvSpPr/>
            <p:nvPr/>
          </p:nvSpPr>
          <p:spPr>
            <a:xfrm>
              <a:off x="-50781295" y="-6472462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4" name="Ellipse 2893">
              <a:extLst>
                <a:ext uri="{FF2B5EF4-FFF2-40B4-BE49-F238E27FC236}">
                  <a16:creationId xmlns:a16="http://schemas.microsoft.com/office/drawing/2014/main" id="{BF5C74F8-89A8-BE70-981D-03B47044F520}"/>
                </a:ext>
              </a:extLst>
            </p:cNvPr>
            <p:cNvSpPr/>
            <p:nvPr/>
          </p:nvSpPr>
          <p:spPr>
            <a:xfrm>
              <a:off x="-49194444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5" name="Ellipse 2894">
              <a:extLst>
                <a:ext uri="{FF2B5EF4-FFF2-40B4-BE49-F238E27FC236}">
                  <a16:creationId xmlns:a16="http://schemas.microsoft.com/office/drawing/2014/main" id="{3A1356D9-1DA4-B6BF-D36F-876B7C1E9FF9}"/>
                </a:ext>
              </a:extLst>
            </p:cNvPr>
            <p:cNvSpPr/>
            <p:nvPr/>
          </p:nvSpPr>
          <p:spPr>
            <a:xfrm>
              <a:off x="-51919513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6" name="Ellipse 2895">
              <a:extLst>
                <a:ext uri="{FF2B5EF4-FFF2-40B4-BE49-F238E27FC236}">
                  <a16:creationId xmlns:a16="http://schemas.microsoft.com/office/drawing/2014/main" id="{4329C51B-F5F1-ACC2-FACA-3547E61ADB3A}"/>
                </a:ext>
              </a:extLst>
            </p:cNvPr>
            <p:cNvSpPr/>
            <p:nvPr/>
          </p:nvSpPr>
          <p:spPr>
            <a:xfrm>
              <a:off x="-52988611" y="-81446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7" name="Ellipse 2896">
              <a:extLst>
                <a:ext uri="{FF2B5EF4-FFF2-40B4-BE49-F238E27FC236}">
                  <a16:creationId xmlns:a16="http://schemas.microsoft.com/office/drawing/2014/main" id="{3B650A0C-539B-1F6B-3D6D-CB65B4E9CC7E}"/>
                </a:ext>
              </a:extLst>
            </p:cNvPr>
            <p:cNvSpPr/>
            <p:nvPr/>
          </p:nvSpPr>
          <p:spPr>
            <a:xfrm>
              <a:off x="-48159180" y="-886138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8" name="Ellipse 2897">
              <a:extLst>
                <a:ext uri="{FF2B5EF4-FFF2-40B4-BE49-F238E27FC236}">
                  <a16:creationId xmlns:a16="http://schemas.microsoft.com/office/drawing/2014/main" id="{3CA58CA3-888A-1DBC-89B9-7A763EB4A6E0}"/>
                </a:ext>
              </a:extLst>
            </p:cNvPr>
            <p:cNvSpPr/>
            <p:nvPr/>
          </p:nvSpPr>
          <p:spPr>
            <a:xfrm>
              <a:off x="-49780269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9" name="Ellipse 2898">
              <a:extLst>
                <a:ext uri="{FF2B5EF4-FFF2-40B4-BE49-F238E27FC236}">
                  <a16:creationId xmlns:a16="http://schemas.microsoft.com/office/drawing/2014/main" id="{E608828B-6EC8-559A-E26B-88E3D6A97FF9}"/>
                </a:ext>
              </a:extLst>
            </p:cNvPr>
            <p:cNvSpPr/>
            <p:nvPr/>
          </p:nvSpPr>
          <p:spPr>
            <a:xfrm>
              <a:off x="-48021021" y="-886202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0" name="Ellipse 2899">
              <a:extLst>
                <a:ext uri="{FF2B5EF4-FFF2-40B4-BE49-F238E27FC236}">
                  <a16:creationId xmlns:a16="http://schemas.microsoft.com/office/drawing/2014/main" id="{FB28B996-0F05-7FE4-9F36-87C620D619F5}"/>
                </a:ext>
              </a:extLst>
            </p:cNvPr>
            <p:cNvSpPr/>
            <p:nvPr/>
          </p:nvSpPr>
          <p:spPr>
            <a:xfrm>
              <a:off x="-46744886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1" name="Ellipse 2900">
              <a:extLst>
                <a:ext uri="{FF2B5EF4-FFF2-40B4-BE49-F238E27FC236}">
                  <a16:creationId xmlns:a16="http://schemas.microsoft.com/office/drawing/2014/main" id="{F4AE87F4-728E-A2E1-F4F5-BB73B42C5C5E}"/>
                </a:ext>
              </a:extLst>
            </p:cNvPr>
            <p:cNvSpPr/>
            <p:nvPr/>
          </p:nvSpPr>
          <p:spPr>
            <a:xfrm>
              <a:off x="-52712294" y="-64725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2" name="Ellipse 2901">
              <a:extLst>
                <a:ext uri="{FF2B5EF4-FFF2-40B4-BE49-F238E27FC236}">
                  <a16:creationId xmlns:a16="http://schemas.microsoft.com/office/drawing/2014/main" id="{2E2C3646-7F5B-0C42-31B2-2E4E05193A1D}"/>
                </a:ext>
              </a:extLst>
            </p:cNvPr>
            <p:cNvSpPr/>
            <p:nvPr/>
          </p:nvSpPr>
          <p:spPr>
            <a:xfrm>
              <a:off x="-46883287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3" name="Ellipse 2902">
              <a:extLst>
                <a:ext uri="{FF2B5EF4-FFF2-40B4-BE49-F238E27FC236}">
                  <a16:creationId xmlns:a16="http://schemas.microsoft.com/office/drawing/2014/main" id="{BD00EAE3-CD2E-6700-3689-B6ABD3B2D1C6}"/>
                </a:ext>
              </a:extLst>
            </p:cNvPr>
            <p:cNvSpPr/>
            <p:nvPr/>
          </p:nvSpPr>
          <p:spPr>
            <a:xfrm>
              <a:off x="-53126286" y="-647254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4" name="Ellipse 2903">
              <a:extLst>
                <a:ext uri="{FF2B5EF4-FFF2-40B4-BE49-F238E27FC236}">
                  <a16:creationId xmlns:a16="http://schemas.microsoft.com/office/drawing/2014/main" id="{A3E52DE0-5FDD-1040-A7A5-DAF0DC109711}"/>
                </a:ext>
              </a:extLst>
            </p:cNvPr>
            <p:cNvSpPr/>
            <p:nvPr/>
          </p:nvSpPr>
          <p:spPr>
            <a:xfrm>
              <a:off x="-47641991" y="-820530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5" name="Ellipse 2904">
              <a:extLst>
                <a:ext uri="{FF2B5EF4-FFF2-40B4-BE49-F238E27FC236}">
                  <a16:creationId xmlns:a16="http://schemas.microsoft.com/office/drawing/2014/main" id="{C74DEA8C-E72F-BF02-9FF2-A3E09F263607}"/>
                </a:ext>
              </a:extLst>
            </p:cNvPr>
            <p:cNvSpPr/>
            <p:nvPr/>
          </p:nvSpPr>
          <p:spPr>
            <a:xfrm>
              <a:off x="-50333064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6" name="Ellipse 2905">
              <a:extLst>
                <a:ext uri="{FF2B5EF4-FFF2-40B4-BE49-F238E27FC236}">
                  <a16:creationId xmlns:a16="http://schemas.microsoft.com/office/drawing/2014/main" id="{F2BB7DF0-6498-31F3-62F8-44C065102541}"/>
                </a:ext>
              </a:extLst>
            </p:cNvPr>
            <p:cNvSpPr/>
            <p:nvPr/>
          </p:nvSpPr>
          <p:spPr>
            <a:xfrm>
              <a:off x="-47711272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7" name="Ellipse 2906">
              <a:extLst>
                <a:ext uri="{FF2B5EF4-FFF2-40B4-BE49-F238E27FC236}">
                  <a16:creationId xmlns:a16="http://schemas.microsoft.com/office/drawing/2014/main" id="{2A4D3AB1-56E4-29AB-A28B-791F82F02885}"/>
                </a:ext>
              </a:extLst>
            </p:cNvPr>
            <p:cNvSpPr/>
            <p:nvPr/>
          </p:nvSpPr>
          <p:spPr>
            <a:xfrm>
              <a:off x="-53644039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8" name="Ellipse 2907">
              <a:extLst>
                <a:ext uri="{FF2B5EF4-FFF2-40B4-BE49-F238E27FC236}">
                  <a16:creationId xmlns:a16="http://schemas.microsoft.com/office/drawing/2014/main" id="{D0A3B34B-2DFC-C601-3A1D-B71D3BF40B47}"/>
                </a:ext>
              </a:extLst>
            </p:cNvPr>
            <p:cNvSpPr/>
            <p:nvPr/>
          </p:nvSpPr>
          <p:spPr>
            <a:xfrm>
              <a:off x="-53230046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9" name="Ellipse 2908">
              <a:extLst>
                <a:ext uri="{FF2B5EF4-FFF2-40B4-BE49-F238E27FC236}">
                  <a16:creationId xmlns:a16="http://schemas.microsoft.com/office/drawing/2014/main" id="{F60931F2-0E6F-EE5F-2C44-4A3EA1A55DB6}"/>
                </a:ext>
              </a:extLst>
            </p:cNvPr>
            <p:cNvSpPr/>
            <p:nvPr/>
          </p:nvSpPr>
          <p:spPr>
            <a:xfrm>
              <a:off x="-50194261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0" name="Ellipse 2909">
              <a:extLst>
                <a:ext uri="{FF2B5EF4-FFF2-40B4-BE49-F238E27FC236}">
                  <a16:creationId xmlns:a16="http://schemas.microsoft.com/office/drawing/2014/main" id="{F360F250-8B98-60E7-3FA3-CFD4B4F702A0}"/>
                </a:ext>
              </a:extLst>
            </p:cNvPr>
            <p:cNvSpPr/>
            <p:nvPr/>
          </p:nvSpPr>
          <p:spPr>
            <a:xfrm>
              <a:off x="-53092210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1" name="Ellipse 2910">
              <a:extLst>
                <a:ext uri="{FF2B5EF4-FFF2-40B4-BE49-F238E27FC236}">
                  <a16:creationId xmlns:a16="http://schemas.microsoft.com/office/drawing/2014/main" id="{B5220573-DDF6-5881-AEB7-F726104DD305}"/>
                </a:ext>
              </a:extLst>
            </p:cNvPr>
            <p:cNvSpPr/>
            <p:nvPr/>
          </p:nvSpPr>
          <p:spPr>
            <a:xfrm>
              <a:off x="-49919072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2" name="Ellipse 2911">
              <a:extLst>
                <a:ext uri="{FF2B5EF4-FFF2-40B4-BE49-F238E27FC236}">
                  <a16:creationId xmlns:a16="http://schemas.microsoft.com/office/drawing/2014/main" id="{2041F443-FAA1-DB71-1891-E18A0D6A860D}"/>
                </a:ext>
              </a:extLst>
            </p:cNvPr>
            <p:cNvSpPr/>
            <p:nvPr/>
          </p:nvSpPr>
          <p:spPr>
            <a:xfrm>
              <a:off x="-47848222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3" name="Ellipse 2912">
              <a:extLst>
                <a:ext uri="{FF2B5EF4-FFF2-40B4-BE49-F238E27FC236}">
                  <a16:creationId xmlns:a16="http://schemas.microsoft.com/office/drawing/2014/main" id="{CB581B4B-5ECA-1CCC-89B2-4CF005FF07B6}"/>
                </a:ext>
              </a:extLst>
            </p:cNvPr>
            <p:cNvSpPr/>
            <p:nvPr/>
          </p:nvSpPr>
          <p:spPr>
            <a:xfrm>
              <a:off x="-52816054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4" name="Ellipse 2913">
              <a:extLst>
                <a:ext uri="{FF2B5EF4-FFF2-40B4-BE49-F238E27FC236}">
                  <a16:creationId xmlns:a16="http://schemas.microsoft.com/office/drawing/2014/main" id="{8A317F04-9223-D23E-7DBB-782DD2117ABB}"/>
                </a:ext>
              </a:extLst>
            </p:cNvPr>
            <p:cNvSpPr/>
            <p:nvPr/>
          </p:nvSpPr>
          <p:spPr>
            <a:xfrm>
              <a:off x="-52747498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5" name="Ellipse 2914">
              <a:extLst>
                <a:ext uri="{FF2B5EF4-FFF2-40B4-BE49-F238E27FC236}">
                  <a16:creationId xmlns:a16="http://schemas.microsoft.com/office/drawing/2014/main" id="{B05D0F0E-A451-AD56-2383-E3E51FD73BDC}"/>
                </a:ext>
              </a:extLst>
            </p:cNvPr>
            <p:cNvSpPr/>
            <p:nvPr/>
          </p:nvSpPr>
          <p:spPr>
            <a:xfrm>
              <a:off x="-51712315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6" name="Ellipse 2915">
              <a:extLst>
                <a:ext uri="{FF2B5EF4-FFF2-40B4-BE49-F238E27FC236}">
                  <a16:creationId xmlns:a16="http://schemas.microsoft.com/office/drawing/2014/main" id="{CB64CB9C-7680-49B1-A6ED-1866639EA082}"/>
                </a:ext>
              </a:extLst>
            </p:cNvPr>
            <p:cNvSpPr/>
            <p:nvPr/>
          </p:nvSpPr>
          <p:spPr>
            <a:xfrm>
              <a:off x="-52678217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7" name="Ellipse 2916">
              <a:extLst>
                <a:ext uri="{FF2B5EF4-FFF2-40B4-BE49-F238E27FC236}">
                  <a16:creationId xmlns:a16="http://schemas.microsoft.com/office/drawing/2014/main" id="{0D00B409-50C0-9C7F-ACED-FD7CB7EC02D2}"/>
                </a:ext>
              </a:extLst>
            </p:cNvPr>
            <p:cNvSpPr/>
            <p:nvPr/>
          </p:nvSpPr>
          <p:spPr>
            <a:xfrm>
              <a:off x="-49505079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8" name="Ellipse 2917">
              <a:extLst>
                <a:ext uri="{FF2B5EF4-FFF2-40B4-BE49-F238E27FC236}">
                  <a16:creationId xmlns:a16="http://schemas.microsoft.com/office/drawing/2014/main" id="{FC1B0B85-7C85-6400-AD3A-39833DA4083F}"/>
                </a:ext>
              </a:extLst>
            </p:cNvPr>
            <p:cNvSpPr/>
            <p:nvPr/>
          </p:nvSpPr>
          <p:spPr>
            <a:xfrm>
              <a:off x="-52333505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9" name="Ellipse 2918">
              <a:extLst>
                <a:ext uri="{FF2B5EF4-FFF2-40B4-BE49-F238E27FC236}">
                  <a16:creationId xmlns:a16="http://schemas.microsoft.com/office/drawing/2014/main" id="{34777428-067F-8091-1091-731534E3C5D2}"/>
                </a:ext>
              </a:extLst>
            </p:cNvPr>
            <p:cNvSpPr/>
            <p:nvPr/>
          </p:nvSpPr>
          <p:spPr>
            <a:xfrm>
              <a:off x="-49366276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0" name="Ellipse 2919">
              <a:extLst>
                <a:ext uri="{FF2B5EF4-FFF2-40B4-BE49-F238E27FC236}">
                  <a16:creationId xmlns:a16="http://schemas.microsoft.com/office/drawing/2014/main" id="{ABDFD6A2-2B33-0631-5B55-53BB5CED6308}"/>
                </a:ext>
              </a:extLst>
            </p:cNvPr>
            <p:cNvSpPr/>
            <p:nvPr/>
          </p:nvSpPr>
          <p:spPr>
            <a:xfrm>
              <a:off x="-50125464" y="-868294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1" name="Ellipse 2920">
              <a:extLst>
                <a:ext uri="{FF2B5EF4-FFF2-40B4-BE49-F238E27FC236}">
                  <a16:creationId xmlns:a16="http://schemas.microsoft.com/office/drawing/2014/main" id="{CF619D0D-C447-836F-FE11-1AC46B61F977}"/>
                </a:ext>
              </a:extLst>
            </p:cNvPr>
            <p:cNvSpPr/>
            <p:nvPr/>
          </p:nvSpPr>
          <p:spPr>
            <a:xfrm>
              <a:off x="-52264225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2" name="Ellipse 2921">
              <a:extLst>
                <a:ext uri="{FF2B5EF4-FFF2-40B4-BE49-F238E27FC236}">
                  <a16:creationId xmlns:a16="http://schemas.microsoft.com/office/drawing/2014/main" id="{A4B6F721-86A7-3040-937C-50277912905E}"/>
                </a:ext>
              </a:extLst>
            </p:cNvPr>
            <p:cNvSpPr/>
            <p:nvPr/>
          </p:nvSpPr>
          <p:spPr>
            <a:xfrm>
              <a:off x="-50608254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3" name="Ellipse 2922">
              <a:extLst>
                <a:ext uri="{FF2B5EF4-FFF2-40B4-BE49-F238E27FC236}">
                  <a16:creationId xmlns:a16="http://schemas.microsoft.com/office/drawing/2014/main" id="{5EC626C0-4B47-320C-7449-925E45E931BB}"/>
                </a:ext>
              </a:extLst>
            </p:cNvPr>
            <p:cNvSpPr/>
            <p:nvPr/>
          </p:nvSpPr>
          <p:spPr>
            <a:xfrm>
              <a:off x="-49091086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4" name="Ellipse 2923">
              <a:extLst>
                <a:ext uri="{FF2B5EF4-FFF2-40B4-BE49-F238E27FC236}">
                  <a16:creationId xmlns:a16="http://schemas.microsoft.com/office/drawing/2014/main" id="{2706F402-5754-3C47-1835-3701651803B3}"/>
                </a:ext>
              </a:extLst>
            </p:cNvPr>
            <p:cNvSpPr/>
            <p:nvPr/>
          </p:nvSpPr>
          <p:spPr>
            <a:xfrm>
              <a:off x="-50814727" y="-8802411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5" name="Ellipse 2924">
              <a:extLst>
                <a:ext uri="{FF2B5EF4-FFF2-40B4-BE49-F238E27FC236}">
                  <a16:creationId xmlns:a16="http://schemas.microsoft.com/office/drawing/2014/main" id="{CBB35067-B101-45AA-58AC-5E72B89282A4}"/>
                </a:ext>
              </a:extLst>
            </p:cNvPr>
            <p:cNvSpPr/>
            <p:nvPr/>
          </p:nvSpPr>
          <p:spPr>
            <a:xfrm>
              <a:off x="-48952283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6" name="Ellipse 2925">
              <a:extLst>
                <a:ext uri="{FF2B5EF4-FFF2-40B4-BE49-F238E27FC236}">
                  <a16:creationId xmlns:a16="http://schemas.microsoft.com/office/drawing/2014/main" id="{AAA5677B-E8FA-5D8A-259D-BF724FDE36B9}"/>
                </a:ext>
              </a:extLst>
            </p:cNvPr>
            <p:cNvSpPr/>
            <p:nvPr/>
          </p:nvSpPr>
          <p:spPr>
            <a:xfrm>
              <a:off x="-52057349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7" name="Ellipse 2926">
              <a:extLst>
                <a:ext uri="{FF2B5EF4-FFF2-40B4-BE49-F238E27FC236}">
                  <a16:creationId xmlns:a16="http://schemas.microsoft.com/office/drawing/2014/main" id="{57C5F0AF-0117-806B-BCAD-4530CE58FF8F}"/>
                </a:ext>
              </a:extLst>
            </p:cNvPr>
            <p:cNvSpPr/>
            <p:nvPr/>
          </p:nvSpPr>
          <p:spPr>
            <a:xfrm>
              <a:off x="-51988068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8" name="Ellipse 2927">
              <a:extLst>
                <a:ext uri="{FF2B5EF4-FFF2-40B4-BE49-F238E27FC236}">
                  <a16:creationId xmlns:a16="http://schemas.microsoft.com/office/drawing/2014/main" id="{432AF419-082E-57A4-339B-ED3CB38D84A5}"/>
                </a:ext>
              </a:extLst>
            </p:cNvPr>
            <p:cNvSpPr/>
            <p:nvPr/>
          </p:nvSpPr>
          <p:spPr>
            <a:xfrm>
              <a:off x="-50814565" y="-868253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9" name="Ellipse 2928">
              <a:extLst>
                <a:ext uri="{FF2B5EF4-FFF2-40B4-BE49-F238E27FC236}">
                  <a16:creationId xmlns:a16="http://schemas.microsoft.com/office/drawing/2014/main" id="{3A07D841-5407-0061-C0CD-DE5717E5BED8}"/>
                </a:ext>
              </a:extLst>
            </p:cNvPr>
            <p:cNvSpPr/>
            <p:nvPr/>
          </p:nvSpPr>
          <p:spPr>
            <a:xfrm>
              <a:off x="-48677094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0" name="Ellipse 2929">
              <a:extLst>
                <a:ext uri="{FF2B5EF4-FFF2-40B4-BE49-F238E27FC236}">
                  <a16:creationId xmlns:a16="http://schemas.microsoft.com/office/drawing/2014/main" id="{2E15882D-0FB5-E548-2E68-7FDC36AAC80C}"/>
                </a:ext>
              </a:extLst>
            </p:cNvPr>
            <p:cNvSpPr/>
            <p:nvPr/>
          </p:nvSpPr>
          <p:spPr>
            <a:xfrm>
              <a:off x="-51919513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1" name="Ellipse 2930">
              <a:extLst>
                <a:ext uri="{FF2B5EF4-FFF2-40B4-BE49-F238E27FC236}">
                  <a16:creationId xmlns:a16="http://schemas.microsoft.com/office/drawing/2014/main" id="{FCDB3220-DBDB-BED2-D437-8CEFE82E3299}"/>
                </a:ext>
              </a:extLst>
            </p:cNvPr>
            <p:cNvSpPr/>
            <p:nvPr/>
          </p:nvSpPr>
          <p:spPr>
            <a:xfrm>
              <a:off x="-48538291" y="-677125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2" name="Ellipse 2931">
              <a:extLst>
                <a:ext uri="{FF2B5EF4-FFF2-40B4-BE49-F238E27FC236}">
                  <a16:creationId xmlns:a16="http://schemas.microsoft.com/office/drawing/2014/main" id="{6D19A47C-F6B3-0603-D746-815540E708A1}"/>
                </a:ext>
              </a:extLst>
            </p:cNvPr>
            <p:cNvSpPr/>
            <p:nvPr/>
          </p:nvSpPr>
          <p:spPr>
            <a:xfrm>
              <a:off x="-51574076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3" name="Ellipse 2932">
              <a:extLst>
                <a:ext uri="{FF2B5EF4-FFF2-40B4-BE49-F238E27FC236}">
                  <a16:creationId xmlns:a16="http://schemas.microsoft.com/office/drawing/2014/main" id="{79FF9930-AE00-9E87-5CF4-D978172F0592}"/>
                </a:ext>
              </a:extLst>
            </p:cNvPr>
            <p:cNvSpPr/>
            <p:nvPr/>
          </p:nvSpPr>
          <p:spPr>
            <a:xfrm>
              <a:off x="-51850232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4" name="Ellipse 2933">
              <a:extLst>
                <a:ext uri="{FF2B5EF4-FFF2-40B4-BE49-F238E27FC236}">
                  <a16:creationId xmlns:a16="http://schemas.microsoft.com/office/drawing/2014/main" id="{D6358AD4-D319-49BC-8B62-B17BE3BE5AEE}"/>
                </a:ext>
              </a:extLst>
            </p:cNvPr>
            <p:cNvSpPr/>
            <p:nvPr/>
          </p:nvSpPr>
          <p:spPr>
            <a:xfrm>
              <a:off x="-51643356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5" name="Ellipse 2934">
              <a:extLst>
                <a:ext uri="{FF2B5EF4-FFF2-40B4-BE49-F238E27FC236}">
                  <a16:creationId xmlns:a16="http://schemas.microsoft.com/office/drawing/2014/main" id="{4CB543C1-05B4-C0B1-8C16-B8AA6991CA7C}"/>
                </a:ext>
              </a:extLst>
            </p:cNvPr>
            <p:cNvSpPr/>
            <p:nvPr/>
          </p:nvSpPr>
          <p:spPr>
            <a:xfrm>
              <a:off x="-51574076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6" name="Ellipse 2935">
              <a:extLst>
                <a:ext uri="{FF2B5EF4-FFF2-40B4-BE49-F238E27FC236}">
                  <a16:creationId xmlns:a16="http://schemas.microsoft.com/office/drawing/2014/main" id="{AFABB9E1-9D11-7DBD-7A7A-BFD6B26FA6B5}"/>
                </a:ext>
              </a:extLst>
            </p:cNvPr>
            <p:cNvSpPr/>
            <p:nvPr/>
          </p:nvSpPr>
          <p:spPr>
            <a:xfrm>
              <a:off x="-51228558" y="-868253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7" name="Ellipse 2936">
              <a:extLst>
                <a:ext uri="{FF2B5EF4-FFF2-40B4-BE49-F238E27FC236}">
                  <a16:creationId xmlns:a16="http://schemas.microsoft.com/office/drawing/2014/main" id="{C1CB2C33-0208-F6E0-8456-BFA9BCA574D4}"/>
                </a:ext>
              </a:extLst>
            </p:cNvPr>
            <p:cNvSpPr/>
            <p:nvPr/>
          </p:nvSpPr>
          <p:spPr>
            <a:xfrm>
              <a:off x="-51229364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8" name="Ellipse 2937">
              <a:extLst>
                <a:ext uri="{FF2B5EF4-FFF2-40B4-BE49-F238E27FC236}">
                  <a16:creationId xmlns:a16="http://schemas.microsoft.com/office/drawing/2014/main" id="{940D3E6D-4D26-FE4F-962D-C0A8AB823B56}"/>
                </a:ext>
              </a:extLst>
            </p:cNvPr>
            <p:cNvSpPr/>
            <p:nvPr/>
          </p:nvSpPr>
          <p:spPr>
            <a:xfrm>
              <a:off x="-51505520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9" name="Ellipse 2938">
              <a:extLst>
                <a:ext uri="{FF2B5EF4-FFF2-40B4-BE49-F238E27FC236}">
                  <a16:creationId xmlns:a16="http://schemas.microsoft.com/office/drawing/2014/main" id="{C823DBB1-D876-35FB-75FF-30823187AD3A}"/>
                </a:ext>
              </a:extLst>
            </p:cNvPr>
            <p:cNvSpPr/>
            <p:nvPr/>
          </p:nvSpPr>
          <p:spPr>
            <a:xfrm>
              <a:off x="-51229364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0" name="Ellipse 2939">
              <a:extLst>
                <a:ext uri="{FF2B5EF4-FFF2-40B4-BE49-F238E27FC236}">
                  <a16:creationId xmlns:a16="http://schemas.microsoft.com/office/drawing/2014/main" id="{AF0D8C73-CCFC-71F1-8426-BE6CE9FC463E}"/>
                </a:ext>
              </a:extLst>
            </p:cNvPr>
            <p:cNvSpPr/>
            <p:nvPr/>
          </p:nvSpPr>
          <p:spPr>
            <a:xfrm>
              <a:off x="-52919330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1" name="Ellipse 2940">
              <a:extLst>
                <a:ext uri="{FF2B5EF4-FFF2-40B4-BE49-F238E27FC236}">
                  <a16:creationId xmlns:a16="http://schemas.microsoft.com/office/drawing/2014/main" id="{6914EE8D-FE5E-D44C-E519-E58C6CDC12AA}"/>
                </a:ext>
              </a:extLst>
            </p:cNvPr>
            <p:cNvSpPr/>
            <p:nvPr/>
          </p:nvSpPr>
          <p:spPr>
            <a:xfrm>
              <a:off x="-50125867" y="-880200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2" name="Ellipse 2941">
              <a:extLst>
                <a:ext uri="{FF2B5EF4-FFF2-40B4-BE49-F238E27FC236}">
                  <a16:creationId xmlns:a16="http://schemas.microsoft.com/office/drawing/2014/main" id="{7DC2978B-D9BE-4171-F572-74EABC0ADB19}"/>
                </a:ext>
              </a:extLst>
            </p:cNvPr>
            <p:cNvSpPr/>
            <p:nvPr/>
          </p:nvSpPr>
          <p:spPr>
            <a:xfrm>
              <a:off x="-51436239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3" name="Ellipse 2942">
              <a:extLst>
                <a:ext uri="{FF2B5EF4-FFF2-40B4-BE49-F238E27FC236}">
                  <a16:creationId xmlns:a16="http://schemas.microsoft.com/office/drawing/2014/main" id="{BDA83DA4-FB64-4F64-F957-8117CD87A951}"/>
                </a:ext>
              </a:extLst>
            </p:cNvPr>
            <p:cNvSpPr/>
            <p:nvPr/>
          </p:nvSpPr>
          <p:spPr>
            <a:xfrm>
              <a:off x="-51160083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4" name="Ellipse 2943">
              <a:extLst>
                <a:ext uri="{FF2B5EF4-FFF2-40B4-BE49-F238E27FC236}">
                  <a16:creationId xmlns:a16="http://schemas.microsoft.com/office/drawing/2014/main" id="{8A649DAE-FD63-D80B-804C-E56AA1F75977}"/>
                </a:ext>
              </a:extLst>
            </p:cNvPr>
            <p:cNvSpPr/>
            <p:nvPr/>
          </p:nvSpPr>
          <p:spPr>
            <a:xfrm>
              <a:off x="-51091527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5" name="Ellipse 2944">
              <a:extLst>
                <a:ext uri="{FF2B5EF4-FFF2-40B4-BE49-F238E27FC236}">
                  <a16:creationId xmlns:a16="http://schemas.microsoft.com/office/drawing/2014/main" id="{6677ED23-6751-92E8-A65F-71DA7552BBDF}"/>
                </a:ext>
              </a:extLst>
            </p:cNvPr>
            <p:cNvSpPr/>
            <p:nvPr/>
          </p:nvSpPr>
          <p:spPr>
            <a:xfrm>
              <a:off x="-50815371" y="-7727663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6" name="Ellipse 2945">
              <a:extLst>
                <a:ext uri="{FF2B5EF4-FFF2-40B4-BE49-F238E27FC236}">
                  <a16:creationId xmlns:a16="http://schemas.microsoft.com/office/drawing/2014/main" id="{20B7866D-E0F6-4F90-0377-9681D8BDD0C6}"/>
                </a:ext>
              </a:extLst>
            </p:cNvPr>
            <p:cNvSpPr/>
            <p:nvPr/>
          </p:nvSpPr>
          <p:spPr>
            <a:xfrm>
              <a:off x="-52505338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7" name="Ellipse 2946">
              <a:extLst>
                <a:ext uri="{FF2B5EF4-FFF2-40B4-BE49-F238E27FC236}">
                  <a16:creationId xmlns:a16="http://schemas.microsoft.com/office/drawing/2014/main" id="{E974A3F9-73ED-46E5-6BDF-56521CE7CD80}"/>
                </a:ext>
              </a:extLst>
            </p:cNvPr>
            <p:cNvSpPr/>
            <p:nvPr/>
          </p:nvSpPr>
          <p:spPr>
            <a:xfrm>
              <a:off x="-51642551" y="-868253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8" name="Ellipse 2947">
              <a:extLst>
                <a:ext uri="{FF2B5EF4-FFF2-40B4-BE49-F238E27FC236}">
                  <a16:creationId xmlns:a16="http://schemas.microsoft.com/office/drawing/2014/main" id="{38977D56-97A2-E467-A93F-3ACE00EA880E}"/>
                </a:ext>
              </a:extLst>
            </p:cNvPr>
            <p:cNvSpPr/>
            <p:nvPr/>
          </p:nvSpPr>
          <p:spPr>
            <a:xfrm>
              <a:off x="-50677535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9" name="Ellipse 2948">
              <a:extLst>
                <a:ext uri="{FF2B5EF4-FFF2-40B4-BE49-F238E27FC236}">
                  <a16:creationId xmlns:a16="http://schemas.microsoft.com/office/drawing/2014/main" id="{E2E46366-1721-61AA-9CF7-0E0FB7CBD91F}"/>
                </a:ext>
              </a:extLst>
            </p:cNvPr>
            <p:cNvSpPr/>
            <p:nvPr/>
          </p:nvSpPr>
          <p:spPr>
            <a:xfrm>
              <a:off x="-51643356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0" name="Ellipse 2949">
              <a:extLst>
                <a:ext uri="{FF2B5EF4-FFF2-40B4-BE49-F238E27FC236}">
                  <a16:creationId xmlns:a16="http://schemas.microsoft.com/office/drawing/2014/main" id="{B5C72424-7A97-0B11-DA26-50B25B54E5E0}"/>
                </a:ext>
              </a:extLst>
            </p:cNvPr>
            <p:cNvSpPr/>
            <p:nvPr/>
          </p:nvSpPr>
          <p:spPr>
            <a:xfrm>
              <a:off x="-49711874" y="-880200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1" name="Ellipse 2950">
              <a:extLst>
                <a:ext uri="{FF2B5EF4-FFF2-40B4-BE49-F238E27FC236}">
                  <a16:creationId xmlns:a16="http://schemas.microsoft.com/office/drawing/2014/main" id="{9AE9F588-9F4C-A0E2-AA41-F773E8B8EAB3}"/>
                </a:ext>
              </a:extLst>
            </p:cNvPr>
            <p:cNvSpPr/>
            <p:nvPr/>
          </p:nvSpPr>
          <p:spPr>
            <a:xfrm>
              <a:off x="-50263542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2" name="Ellipse 2951">
              <a:extLst>
                <a:ext uri="{FF2B5EF4-FFF2-40B4-BE49-F238E27FC236}">
                  <a16:creationId xmlns:a16="http://schemas.microsoft.com/office/drawing/2014/main" id="{0E82137B-181B-8552-6633-58AF1B82C651}"/>
                </a:ext>
              </a:extLst>
            </p:cNvPr>
            <p:cNvSpPr/>
            <p:nvPr/>
          </p:nvSpPr>
          <p:spPr>
            <a:xfrm>
              <a:off x="-48125265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3" name="Ellipse 2952">
              <a:extLst>
                <a:ext uri="{FF2B5EF4-FFF2-40B4-BE49-F238E27FC236}">
                  <a16:creationId xmlns:a16="http://schemas.microsoft.com/office/drawing/2014/main" id="{2866FCF5-BCAF-DC67-7D27-EEF2CA897DA9}"/>
                </a:ext>
              </a:extLst>
            </p:cNvPr>
            <p:cNvSpPr/>
            <p:nvPr/>
          </p:nvSpPr>
          <p:spPr>
            <a:xfrm>
              <a:off x="-51402243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4" name="Ellipse 2953">
              <a:extLst>
                <a:ext uri="{FF2B5EF4-FFF2-40B4-BE49-F238E27FC236}">
                  <a16:creationId xmlns:a16="http://schemas.microsoft.com/office/drawing/2014/main" id="{F2BD2B1D-E024-83B1-ACA9-3A10D3087408}"/>
                </a:ext>
              </a:extLst>
            </p:cNvPr>
            <p:cNvSpPr/>
            <p:nvPr/>
          </p:nvSpPr>
          <p:spPr>
            <a:xfrm>
              <a:off x="-48262134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5" name="Ellipse 2954">
              <a:extLst>
                <a:ext uri="{FF2B5EF4-FFF2-40B4-BE49-F238E27FC236}">
                  <a16:creationId xmlns:a16="http://schemas.microsoft.com/office/drawing/2014/main" id="{06A7F6A1-423A-49D0-9F00-091B5218E298}"/>
                </a:ext>
              </a:extLst>
            </p:cNvPr>
            <p:cNvSpPr/>
            <p:nvPr/>
          </p:nvSpPr>
          <p:spPr>
            <a:xfrm>
              <a:off x="-48331818" y="-820554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6" name="Ellipse 2955">
              <a:extLst>
                <a:ext uri="{FF2B5EF4-FFF2-40B4-BE49-F238E27FC236}">
                  <a16:creationId xmlns:a16="http://schemas.microsoft.com/office/drawing/2014/main" id="{C8560FF4-8860-00BF-950B-090A0A10E339}"/>
                </a:ext>
              </a:extLst>
            </p:cNvPr>
            <p:cNvSpPr/>
            <p:nvPr/>
          </p:nvSpPr>
          <p:spPr>
            <a:xfrm>
              <a:off x="-51298322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7" name="Ellipse 2956">
              <a:extLst>
                <a:ext uri="{FF2B5EF4-FFF2-40B4-BE49-F238E27FC236}">
                  <a16:creationId xmlns:a16="http://schemas.microsoft.com/office/drawing/2014/main" id="{DBEA34A3-A0A9-FB0F-728D-E4BB57204F60}"/>
                </a:ext>
              </a:extLst>
            </p:cNvPr>
            <p:cNvSpPr/>
            <p:nvPr/>
          </p:nvSpPr>
          <p:spPr>
            <a:xfrm>
              <a:off x="-48539257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8" name="Ellipse 2957">
              <a:extLst>
                <a:ext uri="{FF2B5EF4-FFF2-40B4-BE49-F238E27FC236}">
                  <a16:creationId xmlns:a16="http://schemas.microsoft.com/office/drawing/2014/main" id="{1013D7C3-FCBE-90D7-3974-54FFDF794AAA}"/>
                </a:ext>
              </a:extLst>
            </p:cNvPr>
            <p:cNvSpPr/>
            <p:nvPr/>
          </p:nvSpPr>
          <p:spPr>
            <a:xfrm>
              <a:off x="-51850232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9" name="Ellipse 2958">
              <a:extLst>
                <a:ext uri="{FF2B5EF4-FFF2-40B4-BE49-F238E27FC236}">
                  <a16:creationId xmlns:a16="http://schemas.microsoft.com/office/drawing/2014/main" id="{FF238652-4263-FB36-4E0D-D13CB8A2727C}"/>
                </a:ext>
              </a:extLst>
            </p:cNvPr>
            <p:cNvSpPr/>
            <p:nvPr/>
          </p:nvSpPr>
          <p:spPr>
            <a:xfrm>
              <a:off x="-50988251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0" name="Ellipse 2959">
              <a:extLst>
                <a:ext uri="{FF2B5EF4-FFF2-40B4-BE49-F238E27FC236}">
                  <a16:creationId xmlns:a16="http://schemas.microsoft.com/office/drawing/2014/main" id="{83E27F81-0359-F438-6C39-8F4734486B6E}"/>
                </a:ext>
              </a:extLst>
            </p:cNvPr>
            <p:cNvSpPr/>
            <p:nvPr/>
          </p:nvSpPr>
          <p:spPr>
            <a:xfrm>
              <a:off x="-48676127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1" name="Ellipse 2960">
              <a:extLst>
                <a:ext uri="{FF2B5EF4-FFF2-40B4-BE49-F238E27FC236}">
                  <a16:creationId xmlns:a16="http://schemas.microsoft.com/office/drawing/2014/main" id="{9C63DD51-9E46-0BAD-851C-C453F836B7D8}"/>
                </a:ext>
              </a:extLst>
            </p:cNvPr>
            <p:cNvSpPr/>
            <p:nvPr/>
          </p:nvSpPr>
          <p:spPr>
            <a:xfrm>
              <a:off x="-46951842" y="-7726697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2" name="Ellipse 2961">
              <a:extLst>
                <a:ext uri="{FF2B5EF4-FFF2-40B4-BE49-F238E27FC236}">
                  <a16:creationId xmlns:a16="http://schemas.microsoft.com/office/drawing/2014/main" id="{8B5C6CA4-51F8-53D9-99BC-DEBC48C09C9B}"/>
                </a:ext>
              </a:extLst>
            </p:cNvPr>
            <p:cNvSpPr/>
            <p:nvPr/>
          </p:nvSpPr>
          <p:spPr>
            <a:xfrm>
              <a:off x="-53333323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3" name="Ellipse 2962">
              <a:extLst>
                <a:ext uri="{FF2B5EF4-FFF2-40B4-BE49-F238E27FC236}">
                  <a16:creationId xmlns:a16="http://schemas.microsoft.com/office/drawing/2014/main" id="{1853FBFE-AC26-F38B-2FF3-0049948F17CD}"/>
                </a:ext>
              </a:extLst>
            </p:cNvPr>
            <p:cNvSpPr/>
            <p:nvPr/>
          </p:nvSpPr>
          <p:spPr>
            <a:xfrm>
              <a:off x="-47917422" y="-880200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4" name="Ellipse 2963">
              <a:extLst>
                <a:ext uri="{FF2B5EF4-FFF2-40B4-BE49-F238E27FC236}">
                  <a16:creationId xmlns:a16="http://schemas.microsoft.com/office/drawing/2014/main" id="{90F874F9-5E7A-14C8-7A3C-8691F2303CE1}"/>
                </a:ext>
              </a:extLst>
            </p:cNvPr>
            <p:cNvSpPr/>
            <p:nvPr/>
          </p:nvSpPr>
          <p:spPr>
            <a:xfrm>
              <a:off x="-52057349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5" name="Ellipse 2964">
              <a:extLst>
                <a:ext uri="{FF2B5EF4-FFF2-40B4-BE49-F238E27FC236}">
                  <a16:creationId xmlns:a16="http://schemas.microsoft.com/office/drawing/2014/main" id="{7AEC0F0B-A2A9-EE19-2C04-B21B3E4CED03}"/>
                </a:ext>
              </a:extLst>
            </p:cNvPr>
            <p:cNvSpPr/>
            <p:nvPr/>
          </p:nvSpPr>
          <p:spPr>
            <a:xfrm>
              <a:off x="-50574258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6" name="Ellipse 2965">
              <a:extLst>
                <a:ext uri="{FF2B5EF4-FFF2-40B4-BE49-F238E27FC236}">
                  <a16:creationId xmlns:a16="http://schemas.microsoft.com/office/drawing/2014/main" id="{58AF629B-2A91-05FF-DCF6-076AB2F6DAEA}"/>
                </a:ext>
              </a:extLst>
            </p:cNvPr>
            <p:cNvSpPr/>
            <p:nvPr/>
          </p:nvSpPr>
          <p:spPr>
            <a:xfrm>
              <a:off x="-53058133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7" name="Ellipse 2966">
              <a:extLst>
                <a:ext uri="{FF2B5EF4-FFF2-40B4-BE49-F238E27FC236}">
                  <a16:creationId xmlns:a16="http://schemas.microsoft.com/office/drawing/2014/main" id="{98E89180-EADD-1684-3FA8-50024FAEFE14}"/>
                </a:ext>
              </a:extLst>
            </p:cNvPr>
            <p:cNvSpPr/>
            <p:nvPr/>
          </p:nvSpPr>
          <p:spPr>
            <a:xfrm>
              <a:off x="-50642491" y="-65919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8" name="Ellipse 2967">
              <a:extLst>
                <a:ext uri="{FF2B5EF4-FFF2-40B4-BE49-F238E27FC236}">
                  <a16:creationId xmlns:a16="http://schemas.microsoft.com/office/drawing/2014/main" id="{BF75FACE-516F-9E37-55C4-DDE0CB864E8A}"/>
                </a:ext>
              </a:extLst>
            </p:cNvPr>
            <p:cNvSpPr/>
            <p:nvPr/>
          </p:nvSpPr>
          <p:spPr>
            <a:xfrm>
              <a:off x="-50367060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9" name="Ellipse 2968">
              <a:extLst>
                <a:ext uri="{FF2B5EF4-FFF2-40B4-BE49-F238E27FC236}">
                  <a16:creationId xmlns:a16="http://schemas.microsoft.com/office/drawing/2014/main" id="{992FD631-6702-16C8-32F0-4123F5F86A43}"/>
                </a:ext>
              </a:extLst>
            </p:cNvPr>
            <p:cNvSpPr/>
            <p:nvPr/>
          </p:nvSpPr>
          <p:spPr>
            <a:xfrm>
              <a:off x="-52264869" y="-868253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0" name="Ellipse 2969">
              <a:extLst>
                <a:ext uri="{FF2B5EF4-FFF2-40B4-BE49-F238E27FC236}">
                  <a16:creationId xmlns:a16="http://schemas.microsoft.com/office/drawing/2014/main" id="{1487DDD6-4276-2FF9-2A6D-D3E29F43E6D8}"/>
                </a:ext>
              </a:extLst>
            </p:cNvPr>
            <p:cNvSpPr/>
            <p:nvPr/>
          </p:nvSpPr>
          <p:spPr>
            <a:xfrm>
              <a:off x="-51160083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1" name="Ellipse 2970">
              <a:extLst>
                <a:ext uri="{FF2B5EF4-FFF2-40B4-BE49-F238E27FC236}">
                  <a16:creationId xmlns:a16="http://schemas.microsoft.com/office/drawing/2014/main" id="{C1CC98E2-E2C4-23A1-3D3C-5F39CDBEF1C5}"/>
                </a:ext>
              </a:extLst>
            </p:cNvPr>
            <p:cNvSpPr/>
            <p:nvPr/>
          </p:nvSpPr>
          <p:spPr>
            <a:xfrm>
              <a:off x="-50160265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2" name="Ellipse 2971">
              <a:extLst>
                <a:ext uri="{FF2B5EF4-FFF2-40B4-BE49-F238E27FC236}">
                  <a16:creationId xmlns:a16="http://schemas.microsoft.com/office/drawing/2014/main" id="{033303CA-9E71-D118-524C-3C90CFCFB6C7}"/>
                </a:ext>
              </a:extLst>
            </p:cNvPr>
            <p:cNvSpPr/>
            <p:nvPr/>
          </p:nvSpPr>
          <p:spPr>
            <a:xfrm>
              <a:off x="-52919330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3" name="Ellipse 2972">
              <a:extLst>
                <a:ext uri="{FF2B5EF4-FFF2-40B4-BE49-F238E27FC236}">
                  <a16:creationId xmlns:a16="http://schemas.microsoft.com/office/drawing/2014/main" id="{60C9EBFA-9DC1-D28B-307C-8F648BEF274D}"/>
                </a:ext>
              </a:extLst>
            </p:cNvPr>
            <p:cNvSpPr/>
            <p:nvPr/>
          </p:nvSpPr>
          <p:spPr>
            <a:xfrm>
              <a:off x="-48953250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4" name="Ellipse 2973">
              <a:extLst>
                <a:ext uri="{FF2B5EF4-FFF2-40B4-BE49-F238E27FC236}">
                  <a16:creationId xmlns:a16="http://schemas.microsoft.com/office/drawing/2014/main" id="{7DBDD425-BBFA-4F92-BC9E-C2AF9F33A1C2}"/>
                </a:ext>
              </a:extLst>
            </p:cNvPr>
            <p:cNvSpPr/>
            <p:nvPr/>
          </p:nvSpPr>
          <p:spPr>
            <a:xfrm>
              <a:off x="-49953068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5" name="Ellipse 2974">
              <a:extLst>
                <a:ext uri="{FF2B5EF4-FFF2-40B4-BE49-F238E27FC236}">
                  <a16:creationId xmlns:a16="http://schemas.microsoft.com/office/drawing/2014/main" id="{14DAB95F-AEA5-BE32-816A-C9D19ADD2C00}"/>
                </a:ext>
              </a:extLst>
            </p:cNvPr>
            <p:cNvSpPr/>
            <p:nvPr/>
          </p:nvSpPr>
          <p:spPr>
            <a:xfrm>
              <a:off x="-52264225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6" name="Ellipse 2975">
              <a:extLst>
                <a:ext uri="{FF2B5EF4-FFF2-40B4-BE49-F238E27FC236}">
                  <a16:creationId xmlns:a16="http://schemas.microsoft.com/office/drawing/2014/main" id="{2EBD4B21-4462-40A8-1683-20EEB89EF2CF}"/>
                </a:ext>
              </a:extLst>
            </p:cNvPr>
            <p:cNvSpPr/>
            <p:nvPr/>
          </p:nvSpPr>
          <p:spPr>
            <a:xfrm>
              <a:off x="-52644141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7" name="Ellipse 2976">
              <a:extLst>
                <a:ext uri="{FF2B5EF4-FFF2-40B4-BE49-F238E27FC236}">
                  <a16:creationId xmlns:a16="http://schemas.microsoft.com/office/drawing/2014/main" id="{19065711-6BF3-6258-7551-5AEEBDBD07D8}"/>
                </a:ext>
              </a:extLst>
            </p:cNvPr>
            <p:cNvSpPr/>
            <p:nvPr/>
          </p:nvSpPr>
          <p:spPr>
            <a:xfrm>
              <a:off x="-49746273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8" name="Ellipse 2977">
              <a:extLst>
                <a:ext uri="{FF2B5EF4-FFF2-40B4-BE49-F238E27FC236}">
                  <a16:creationId xmlns:a16="http://schemas.microsoft.com/office/drawing/2014/main" id="{47887EFC-EDA5-5907-B884-CC989C311659}"/>
                </a:ext>
              </a:extLst>
            </p:cNvPr>
            <p:cNvSpPr/>
            <p:nvPr/>
          </p:nvSpPr>
          <p:spPr>
            <a:xfrm>
              <a:off x="-52505338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9" name="Ellipse 2978">
              <a:extLst>
                <a:ext uri="{FF2B5EF4-FFF2-40B4-BE49-F238E27FC236}">
                  <a16:creationId xmlns:a16="http://schemas.microsoft.com/office/drawing/2014/main" id="{4115B5CE-9C65-F638-7672-B3B1510FB3D3}"/>
                </a:ext>
              </a:extLst>
            </p:cNvPr>
            <p:cNvSpPr/>
            <p:nvPr/>
          </p:nvSpPr>
          <p:spPr>
            <a:xfrm>
              <a:off x="-51056484" y="-65919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0" name="Ellipse 2979">
              <a:extLst>
                <a:ext uri="{FF2B5EF4-FFF2-40B4-BE49-F238E27FC236}">
                  <a16:creationId xmlns:a16="http://schemas.microsoft.com/office/drawing/2014/main" id="{D386A29C-D560-7E42-D630-B5F005DB0505}"/>
                </a:ext>
              </a:extLst>
            </p:cNvPr>
            <p:cNvSpPr/>
            <p:nvPr/>
          </p:nvSpPr>
          <p:spPr>
            <a:xfrm>
              <a:off x="-49539075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1" name="Ellipse 2980">
              <a:extLst>
                <a:ext uri="{FF2B5EF4-FFF2-40B4-BE49-F238E27FC236}">
                  <a16:creationId xmlns:a16="http://schemas.microsoft.com/office/drawing/2014/main" id="{EAB4235D-7973-2C6D-DB75-840786C69937}"/>
                </a:ext>
              </a:extLst>
            </p:cNvPr>
            <p:cNvSpPr/>
            <p:nvPr/>
          </p:nvSpPr>
          <p:spPr>
            <a:xfrm>
              <a:off x="-52678862" y="-868253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2" name="Ellipse 2981">
              <a:extLst>
                <a:ext uri="{FF2B5EF4-FFF2-40B4-BE49-F238E27FC236}">
                  <a16:creationId xmlns:a16="http://schemas.microsoft.com/office/drawing/2014/main" id="{E73CBC51-EE3D-E31D-73D2-766DB6B4F1FB}"/>
                </a:ext>
              </a:extLst>
            </p:cNvPr>
            <p:cNvSpPr/>
            <p:nvPr/>
          </p:nvSpPr>
          <p:spPr>
            <a:xfrm>
              <a:off x="-49090120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3" name="Ellipse 2982">
              <a:extLst>
                <a:ext uri="{FF2B5EF4-FFF2-40B4-BE49-F238E27FC236}">
                  <a16:creationId xmlns:a16="http://schemas.microsoft.com/office/drawing/2014/main" id="{82FA4855-3C70-4E4D-B124-F1E4EF32821F}"/>
                </a:ext>
              </a:extLst>
            </p:cNvPr>
            <p:cNvSpPr/>
            <p:nvPr/>
          </p:nvSpPr>
          <p:spPr>
            <a:xfrm>
              <a:off x="-49332280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4" name="Ellipse 2983">
              <a:extLst>
                <a:ext uri="{FF2B5EF4-FFF2-40B4-BE49-F238E27FC236}">
                  <a16:creationId xmlns:a16="http://schemas.microsoft.com/office/drawing/2014/main" id="{0B9E5407-B424-9866-C511-389319DB4CA0}"/>
                </a:ext>
              </a:extLst>
            </p:cNvPr>
            <p:cNvSpPr/>
            <p:nvPr/>
          </p:nvSpPr>
          <p:spPr>
            <a:xfrm>
              <a:off x="-52230229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5" name="Ellipse 2984">
              <a:extLst>
                <a:ext uri="{FF2B5EF4-FFF2-40B4-BE49-F238E27FC236}">
                  <a16:creationId xmlns:a16="http://schemas.microsoft.com/office/drawing/2014/main" id="{3837EB2F-7D80-8561-3203-EE2F975B1640}"/>
                </a:ext>
              </a:extLst>
            </p:cNvPr>
            <p:cNvSpPr/>
            <p:nvPr/>
          </p:nvSpPr>
          <p:spPr>
            <a:xfrm>
              <a:off x="-52091345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6" name="Ellipse 2985">
              <a:extLst>
                <a:ext uri="{FF2B5EF4-FFF2-40B4-BE49-F238E27FC236}">
                  <a16:creationId xmlns:a16="http://schemas.microsoft.com/office/drawing/2014/main" id="{C89DF160-43A4-775A-1651-BE0F51A55D6C}"/>
                </a:ext>
              </a:extLst>
            </p:cNvPr>
            <p:cNvSpPr/>
            <p:nvPr/>
          </p:nvSpPr>
          <p:spPr>
            <a:xfrm>
              <a:off x="-49125163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7" name="Ellipse 2986">
              <a:extLst>
                <a:ext uri="{FF2B5EF4-FFF2-40B4-BE49-F238E27FC236}">
                  <a16:creationId xmlns:a16="http://schemas.microsoft.com/office/drawing/2014/main" id="{931EE8CF-4B84-AFD4-FE3A-3C24A659BA55}"/>
                </a:ext>
              </a:extLst>
            </p:cNvPr>
            <p:cNvSpPr/>
            <p:nvPr/>
          </p:nvSpPr>
          <p:spPr>
            <a:xfrm>
              <a:off x="-52471342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8" name="Ellipse 2987">
              <a:extLst>
                <a:ext uri="{FF2B5EF4-FFF2-40B4-BE49-F238E27FC236}">
                  <a16:creationId xmlns:a16="http://schemas.microsoft.com/office/drawing/2014/main" id="{9DF1C3CE-06FE-54C4-1792-8595409AE516}"/>
                </a:ext>
              </a:extLst>
            </p:cNvPr>
            <p:cNvSpPr/>
            <p:nvPr/>
          </p:nvSpPr>
          <p:spPr>
            <a:xfrm>
              <a:off x="-49297479" y="-820554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9" name="Ellipse 2988">
              <a:extLst>
                <a:ext uri="{FF2B5EF4-FFF2-40B4-BE49-F238E27FC236}">
                  <a16:creationId xmlns:a16="http://schemas.microsoft.com/office/drawing/2014/main" id="{92A6D127-3DC8-4DA4-8689-4EC0DF026BBE}"/>
                </a:ext>
              </a:extLst>
            </p:cNvPr>
            <p:cNvSpPr/>
            <p:nvPr/>
          </p:nvSpPr>
          <p:spPr>
            <a:xfrm>
              <a:off x="-48918287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0" name="Ellipse 2989">
              <a:extLst>
                <a:ext uri="{FF2B5EF4-FFF2-40B4-BE49-F238E27FC236}">
                  <a16:creationId xmlns:a16="http://schemas.microsoft.com/office/drawing/2014/main" id="{BE0149E7-9BAB-9062-9583-8154AE388501}"/>
                </a:ext>
              </a:extLst>
            </p:cNvPr>
            <p:cNvSpPr/>
            <p:nvPr/>
          </p:nvSpPr>
          <p:spPr>
            <a:xfrm>
              <a:off x="-51816236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1" name="Ellipse 2990">
              <a:extLst>
                <a:ext uri="{FF2B5EF4-FFF2-40B4-BE49-F238E27FC236}">
                  <a16:creationId xmlns:a16="http://schemas.microsoft.com/office/drawing/2014/main" id="{E0140558-FEC9-F25B-F3C1-98311313E93B}"/>
                </a:ext>
              </a:extLst>
            </p:cNvPr>
            <p:cNvSpPr/>
            <p:nvPr/>
          </p:nvSpPr>
          <p:spPr>
            <a:xfrm>
              <a:off x="-51677352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2" name="Ellipse 2991">
              <a:extLst>
                <a:ext uri="{FF2B5EF4-FFF2-40B4-BE49-F238E27FC236}">
                  <a16:creationId xmlns:a16="http://schemas.microsoft.com/office/drawing/2014/main" id="{85D592C9-4A32-F4AD-D5B4-A4A8DF9F677A}"/>
                </a:ext>
              </a:extLst>
            </p:cNvPr>
            <p:cNvSpPr/>
            <p:nvPr/>
          </p:nvSpPr>
          <p:spPr>
            <a:xfrm>
              <a:off x="-48711170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3" name="Ellipse 2992">
              <a:extLst>
                <a:ext uri="{FF2B5EF4-FFF2-40B4-BE49-F238E27FC236}">
                  <a16:creationId xmlns:a16="http://schemas.microsoft.com/office/drawing/2014/main" id="{8DDEEA31-689C-33B1-B026-615B62D2A70F}"/>
                </a:ext>
              </a:extLst>
            </p:cNvPr>
            <p:cNvSpPr/>
            <p:nvPr/>
          </p:nvSpPr>
          <p:spPr>
            <a:xfrm>
              <a:off x="-52678217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4" name="Ellipse 2993">
              <a:extLst>
                <a:ext uri="{FF2B5EF4-FFF2-40B4-BE49-F238E27FC236}">
                  <a16:creationId xmlns:a16="http://schemas.microsoft.com/office/drawing/2014/main" id="{E409A636-74C1-27BF-8350-751022BA6E76}"/>
                </a:ext>
              </a:extLst>
            </p:cNvPr>
            <p:cNvSpPr/>
            <p:nvPr/>
          </p:nvSpPr>
          <p:spPr>
            <a:xfrm>
              <a:off x="-49367243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5" name="Ellipse 2994">
              <a:extLst>
                <a:ext uri="{FF2B5EF4-FFF2-40B4-BE49-F238E27FC236}">
                  <a16:creationId xmlns:a16="http://schemas.microsoft.com/office/drawing/2014/main" id="{F8B5D5E4-0039-DE72-EA60-B76831A8814C}"/>
                </a:ext>
              </a:extLst>
            </p:cNvPr>
            <p:cNvSpPr/>
            <p:nvPr/>
          </p:nvSpPr>
          <p:spPr>
            <a:xfrm>
              <a:off x="-48504295" y="-6711241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6" name="Ellipse 2995">
              <a:extLst>
                <a:ext uri="{FF2B5EF4-FFF2-40B4-BE49-F238E27FC236}">
                  <a16:creationId xmlns:a16="http://schemas.microsoft.com/office/drawing/2014/main" id="{A5746CE0-7242-20C9-88D4-72BA5CF3A70C}"/>
                </a:ext>
              </a:extLst>
            </p:cNvPr>
            <p:cNvSpPr/>
            <p:nvPr/>
          </p:nvSpPr>
          <p:spPr>
            <a:xfrm>
              <a:off x="-52436943" y="-65919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7" name="Ellipse 2996">
              <a:extLst>
                <a:ext uri="{FF2B5EF4-FFF2-40B4-BE49-F238E27FC236}">
                  <a16:creationId xmlns:a16="http://schemas.microsoft.com/office/drawing/2014/main" id="{442C8BA9-60A8-DFC9-6198-B9E1137616D1}"/>
                </a:ext>
              </a:extLst>
            </p:cNvPr>
            <p:cNvSpPr/>
            <p:nvPr/>
          </p:nvSpPr>
          <p:spPr>
            <a:xfrm>
              <a:off x="-52885334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8" name="Ellipse 2997">
              <a:extLst>
                <a:ext uri="{FF2B5EF4-FFF2-40B4-BE49-F238E27FC236}">
                  <a16:creationId xmlns:a16="http://schemas.microsoft.com/office/drawing/2014/main" id="{C072A308-4281-C349-A21E-149952C22366}"/>
                </a:ext>
              </a:extLst>
            </p:cNvPr>
            <p:cNvSpPr/>
            <p:nvPr/>
          </p:nvSpPr>
          <p:spPr>
            <a:xfrm>
              <a:off x="-53161491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9" name="Ellipse 2998">
              <a:extLst>
                <a:ext uri="{FF2B5EF4-FFF2-40B4-BE49-F238E27FC236}">
                  <a16:creationId xmlns:a16="http://schemas.microsoft.com/office/drawing/2014/main" id="{2E0C8560-716D-7CCB-734D-F7DD56659C09}"/>
                </a:ext>
              </a:extLst>
            </p:cNvPr>
            <p:cNvSpPr/>
            <p:nvPr/>
          </p:nvSpPr>
          <p:spPr>
            <a:xfrm>
              <a:off x="-51402243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0" name="Ellipse 2999">
              <a:extLst>
                <a:ext uri="{FF2B5EF4-FFF2-40B4-BE49-F238E27FC236}">
                  <a16:creationId xmlns:a16="http://schemas.microsoft.com/office/drawing/2014/main" id="{98D8E103-FFE8-BF53-D0C9-8C9F40EDC792}"/>
                </a:ext>
              </a:extLst>
            </p:cNvPr>
            <p:cNvSpPr/>
            <p:nvPr/>
          </p:nvSpPr>
          <p:spPr>
            <a:xfrm>
              <a:off x="-50884330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1" name="Ellipse 3000">
              <a:extLst>
                <a:ext uri="{FF2B5EF4-FFF2-40B4-BE49-F238E27FC236}">
                  <a16:creationId xmlns:a16="http://schemas.microsoft.com/office/drawing/2014/main" id="{464D7D64-90C9-7FA6-8D91-711E3FF248B7}"/>
                </a:ext>
              </a:extLst>
            </p:cNvPr>
            <p:cNvSpPr/>
            <p:nvPr/>
          </p:nvSpPr>
          <p:spPr>
            <a:xfrm>
              <a:off x="-51263440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2" name="Ellipse 3001">
              <a:extLst>
                <a:ext uri="{FF2B5EF4-FFF2-40B4-BE49-F238E27FC236}">
                  <a16:creationId xmlns:a16="http://schemas.microsoft.com/office/drawing/2014/main" id="{1D8F43F0-8434-9CF8-3A07-F9E9BA95E284}"/>
                </a:ext>
              </a:extLst>
            </p:cNvPr>
            <p:cNvSpPr/>
            <p:nvPr/>
          </p:nvSpPr>
          <p:spPr>
            <a:xfrm>
              <a:off x="-49504112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3" name="Ellipse 3002">
              <a:extLst>
                <a:ext uri="{FF2B5EF4-FFF2-40B4-BE49-F238E27FC236}">
                  <a16:creationId xmlns:a16="http://schemas.microsoft.com/office/drawing/2014/main" id="{DF3FBBD3-6C29-59FE-103A-F9E00E6E559B}"/>
                </a:ext>
              </a:extLst>
            </p:cNvPr>
            <p:cNvSpPr/>
            <p:nvPr/>
          </p:nvSpPr>
          <p:spPr>
            <a:xfrm>
              <a:off x="-50504977" y="-802621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4" name="Ellipse 3003">
              <a:extLst>
                <a:ext uri="{FF2B5EF4-FFF2-40B4-BE49-F238E27FC236}">
                  <a16:creationId xmlns:a16="http://schemas.microsoft.com/office/drawing/2014/main" id="{A0DCA2C9-5F97-6CC6-9CB7-39D84DA1B117}"/>
                </a:ext>
              </a:extLst>
            </p:cNvPr>
            <p:cNvSpPr/>
            <p:nvPr/>
          </p:nvSpPr>
          <p:spPr>
            <a:xfrm>
              <a:off x="-50988251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5" name="Ellipse 3004">
              <a:extLst>
                <a:ext uri="{FF2B5EF4-FFF2-40B4-BE49-F238E27FC236}">
                  <a16:creationId xmlns:a16="http://schemas.microsoft.com/office/drawing/2014/main" id="{59EC09D7-AE17-D91B-178A-8DC1F667A4D1}"/>
                </a:ext>
              </a:extLst>
            </p:cNvPr>
            <p:cNvSpPr/>
            <p:nvPr/>
          </p:nvSpPr>
          <p:spPr>
            <a:xfrm>
              <a:off x="-52850936" y="-65919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6" name="Ellipse 3005">
              <a:extLst>
                <a:ext uri="{FF2B5EF4-FFF2-40B4-BE49-F238E27FC236}">
                  <a16:creationId xmlns:a16="http://schemas.microsoft.com/office/drawing/2014/main" id="{136E0D1C-0AE2-1AFE-DB1B-F33B38C62160}"/>
                </a:ext>
              </a:extLst>
            </p:cNvPr>
            <p:cNvSpPr/>
            <p:nvPr/>
          </p:nvSpPr>
          <p:spPr>
            <a:xfrm>
              <a:off x="-50849448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7" name="Ellipse 3006">
              <a:extLst>
                <a:ext uri="{FF2B5EF4-FFF2-40B4-BE49-F238E27FC236}">
                  <a16:creationId xmlns:a16="http://schemas.microsoft.com/office/drawing/2014/main" id="{4FD015EB-03EA-9668-037F-F23231756A95}"/>
                </a:ext>
              </a:extLst>
            </p:cNvPr>
            <p:cNvSpPr/>
            <p:nvPr/>
          </p:nvSpPr>
          <p:spPr>
            <a:xfrm>
              <a:off x="-50574258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8" name="Ellipse 3007">
              <a:extLst>
                <a:ext uri="{FF2B5EF4-FFF2-40B4-BE49-F238E27FC236}">
                  <a16:creationId xmlns:a16="http://schemas.microsoft.com/office/drawing/2014/main" id="{9EC81409-4615-93D1-07CB-91B63CF32831}"/>
                </a:ext>
              </a:extLst>
            </p:cNvPr>
            <p:cNvSpPr/>
            <p:nvPr/>
          </p:nvSpPr>
          <p:spPr>
            <a:xfrm>
              <a:off x="-53264928" y="-6591932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9" name="Ellipse 3008">
              <a:extLst>
                <a:ext uri="{FF2B5EF4-FFF2-40B4-BE49-F238E27FC236}">
                  <a16:creationId xmlns:a16="http://schemas.microsoft.com/office/drawing/2014/main" id="{DEC96C6D-889E-7A67-8F5E-128B0BABC418}"/>
                </a:ext>
              </a:extLst>
            </p:cNvPr>
            <p:cNvSpPr/>
            <p:nvPr/>
          </p:nvSpPr>
          <p:spPr>
            <a:xfrm>
              <a:off x="-52402061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0" name="Ellipse 3009">
              <a:extLst>
                <a:ext uri="{FF2B5EF4-FFF2-40B4-BE49-F238E27FC236}">
                  <a16:creationId xmlns:a16="http://schemas.microsoft.com/office/drawing/2014/main" id="{E78FDFDB-3B13-9209-24AE-279B36FFB4BB}"/>
                </a:ext>
              </a:extLst>
            </p:cNvPr>
            <p:cNvSpPr/>
            <p:nvPr/>
          </p:nvSpPr>
          <p:spPr>
            <a:xfrm>
              <a:off x="-52333505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1" name="Ellipse 3010">
              <a:extLst>
                <a:ext uri="{FF2B5EF4-FFF2-40B4-BE49-F238E27FC236}">
                  <a16:creationId xmlns:a16="http://schemas.microsoft.com/office/drawing/2014/main" id="{72861CA6-138E-4173-DAA0-74F9E2E0AC6B}"/>
                </a:ext>
              </a:extLst>
            </p:cNvPr>
            <p:cNvSpPr/>
            <p:nvPr/>
          </p:nvSpPr>
          <p:spPr>
            <a:xfrm>
              <a:off x="-49781235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2" name="Ellipse 3011">
              <a:extLst>
                <a:ext uri="{FF2B5EF4-FFF2-40B4-BE49-F238E27FC236}">
                  <a16:creationId xmlns:a16="http://schemas.microsoft.com/office/drawing/2014/main" id="{33F67B7E-41B4-EFE6-9ABE-9C2153AEAAA6}"/>
                </a:ext>
              </a:extLst>
            </p:cNvPr>
            <p:cNvSpPr/>
            <p:nvPr/>
          </p:nvSpPr>
          <p:spPr>
            <a:xfrm>
              <a:off x="-48676127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3" name="Ellipse 3012">
              <a:extLst>
                <a:ext uri="{FF2B5EF4-FFF2-40B4-BE49-F238E27FC236}">
                  <a16:creationId xmlns:a16="http://schemas.microsoft.com/office/drawing/2014/main" id="{3C4E8A77-CF2B-B4E8-7E47-9E6BBDA55CFB}"/>
                </a:ext>
              </a:extLst>
            </p:cNvPr>
            <p:cNvSpPr/>
            <p:nvPr/>
          </p:nvSpPr>
          <p:spPr>
            <a:xfrm>
              <a:off x="-53299327" y="-7607388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4" name="Ellipse 3013">
              <a:extLst>
                <a:ext uri="{FF2B5EF4-FFF2-40B4-BE49-F238E27FC236}">
                  <a16:creationId xmlns:a16="http://schemas.microsoft.com/office/drawing/2014/main" id="{9C59873F-DE21-16E6-3F57-6DA32D425CA5}"/>
                </a:ext>
              </a:extLst>
            </p:cNvPr>
            <p:cNvSpPr/>
            <p:nvPr/>
          </p:nvSpPr>
          <p:spPr>
            <a:xfrm>
              <a:off x="-50160265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5" name="Ellipse 3014">
              <a:extLst>
                <a:ext uri="{FF2B5EF4-FFF2-40B4-BE49-F238E27FC236}">
                  <a16:creationId xmlns:a16="http://schemas.microsoft.com/office/drawing/2014/main" id="{F9CEC8DC-E184-593A-EB3F-7B1930665852}"/>
                </a:ext>
              </a:extLst>
            </p:cNvPr>
            <p:cNvSpPr/>
            <p:nvPr/>
          </p:nvSpPr>
          <p:spPr>
            <a:xfrm>
              <a:off x="-50746090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6" name="Ellipse 3015">
              <a:extLst>
                <a:ext uri="{FF2B5EF4-FFF2-40B4-BE49-F238E27FC236}">
                  <a16:creationId xmlns:a16="http://schemas.microsoft.com/office/drawing/2014/main" id="{E6CF4CA6-0CC9-C08E-94A9-039A3D35B8B6}"/>
                </a:ext>
              </a:extLst>
            </p:cNvPr>
            <p:cNvSpPr/>
            <p:nvPr/>
          </p:nvSpPr>
          <p:spPr>
            <a:xfrm>
              <a:off x="-48953250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7" name="Ellipse 3016">
              <a:extLst>
                <a:ext uri="{FF2B5EF4-FFF2-40B4-BE49-F238E27FC236}">
                  <a16:creationId xmlns:a16="http://schemas.microsoft.com/office/drawing/2014/main" id="{35596839-52B3-9BCC-CF8C-B7181D4B4344}"/>
                </a:ext>
              </a:extLst>
            </p:cNvPr>
            <p:cNvSpPr/>
            <p:nvPr/>
          </p:nvSpPr>
          <p:spPr>
            <a:xfrm>
              <a:off x="-49918105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8" name="Ellipse 3017">
              <a:extLst>
                <a:ext uri="{FF2B5EF4-FFF2-40B4-BE49-F238E27FC236}">
                  <a16:creationId xmlns:a16="http://schemas.microsoft.com/office/drawing/2014/main" id="{DC3907EE-552D-F9C9-E45C-525ECBE3211E}"/>
                </a:ext>
              </a:extLst>
            </p:cNvPr>
            <p:cNvSpPr/>
            <p:nvPr/>
          </p:nvSpPr>
          <p:spPr>
            <a:xfrm>
              <a:off x="-51160083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9" name="Ellipse 3018">
              <a:extLst>
                <a:ext uri="{FF2B5EF4-FFF2-40B4-BE49-F238E27FC236}">
                  <a16:creationId xmlns:a16="http://schemas.microsoft.com/office/drawing/2014/main" id="{0E82035F-D4F5-73DB-44DD-ED8691A01461}"/>
                </a:ext>
              </a:extLst>
            </p:cNvPr>
            <p:cNvSpPr/>
            <p:nvPr/>
          </p:nvSpPr>
          <p:spPr>
            <a:xfrm>
              <a:off x="-49090120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0" name="Ellipse 3019">
              <a:extLst>
                <a:ext uri="{FF2B5EF4-FFF2-40B4-BE49-F238E27FC236}">
                  <a16:creationId xmlns:a16="http://schemas.microsoft.com/office/drawing/2014/main" id="{94F6970C-8095-94AD-A81D-6F1A252A4352}"/>
                </a:ext>
              </a:extLst>
            </p:cNvPr>
            <p:cNvSpPr/>
            <p:nvPr/>
          </p:nvSpPr>
          <p:spPr>
            <a:xfrm>
              <a:off x="-49987064" y="-820522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1" name="Ellipse 3020">
              <a:extLst>
                <a:ext uri="{FF2B5EF4-FFF2-40B4-BE49-F238E27FC236}">
                  <a16:creationId xmlns:a16="http://schemas.microsoft.com/office/drawing/2014/main" id="{4FA5505A-3847-EAF9-4252-3ACE1587AAF8}"/>
                </a:ext>
              </a:extLst>
            </p:cNvPr>
            <p:cNvSpPr/>
            <p:nvPr/>
          </p:nvSpPr>
          <p:spPr>
            <a:xfrm>
              <a:off x="-47055200" y="-7667405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2" name="Ellipse 3021">
              <a:extLst>
                <a:ext uri="{FF2B5EF4-FFF2-40B4-BE49-F238E27FC236}">
                  <a16:creationId xmlns:a16="http://schemas.microsoft.com/office/drawing/2014/main" id="{DFB32EE3-68A1-FDBF-9277-FA0301D1BD7A}"/>
                </a:ext>
              </a:extLst>
            </p:cNvPr>
            <p:cNvSpPr/>
            <p:nvPr/>
          </p:nvSpPr>
          <p:spPr>
            <a:xfrm>
              <a:off x="-49367243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3" name="Ellipse 3022">
              <a:extLst>
                <a:ext uri="{FF2B5EF4-FFF2-40B4-BE49-F238E27FC236}">
                  <a16:creationId xmlns:a16="http://schemas.microsoft.com/office/drawing/2014/main" id="{4AD6E99F-1597-059C-5C75-86262E60AF87}"/>
                </a:ext>
              </a:extLst>
            </p:cNvPr>
            <p:cNvSpPr/>
            <p:nvPr/>
          </p:nvSpPr>
          <p:spPr>
            <a:xfrm>
              <a:off x="-49504112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4" name="Ellipse 3023">
              <a:extLst>
                <a:ext uri="{FF2B5EF4-FFF2-40B4-BE49-F238E27FC236}">
                  <a16:creationId xmlns:a16="http://schemas.microsoft.com/office/drawing/2014/main" id="{229DE3B3-0D1E-513E-0592-91B729079FAE}"/>
                </a:ext>
              </a:extLst>
            </p:cNvPr>
            <p:cNvSpPr/>
            <p:nvPr/>
          </p:nvSpPr>
          <p:spPr>
            <a:xfrm>
              <a:off x="-50746090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5" name="Ellipse 3024">
              <a:extLst>
                <a:ext uri="{FF2B5EF4-FFF2-40B4-BE49-F238E27FC236}">
                  <a16:creationId xmlns:a16="http://schemas.microsoft.com/office/drawing/2014/main" id="{FF771359-2646-DD4C-D337-F9ECD3F633AC}"/>
                </a:ext>
              </a:extLst>
            </p:cNvPr>
            <p:cNvSpPr/>
            <p:nvPr/>
          </p:nvSpPr>
          <p:spPr>
            <a:xfrm>
              <a:off x="-50195228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6" name="Ellipse 3025">
              <a:extLst>
                <a:ext uri="{FF2B5EF4-FFF2-40B4-BE49-F238E27FC236}">
                  <a16:creationId xmlns:a16="http://schemas.microsoft.com/office/drawing/2014/main" id="{44F331BB-C8C7-6E10-2DCB-D43EFEF512D8}"/>
                </a:ext>
              </a:extLst>
            </p:cNvPr>
            <p:cNvSpPr/>
            <p:nvPr/>
          </p:nvSpPr>
          <p:spPr>
            <a:xfrm>
              <a:off x="-49918105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7" name="Ellipse 3026">
              <a:extLst>
                <a:ext uri="{FF2B5EF4-FFF2-40B4-BE49-F238E27FC236}">
                  <a16:creationId xmlns:a16="http://schemas.microsoft.com/office/drawing/2014/main" id="{6071475F-B49B-30EF-48C2-A4D0E1F02039}"/>
                </a:ext>
              </a:extLst>
            </p:cNvPr>
            <p:cNvSpPr/>
            <p:nvPr/>
          </p:nvSpPr>
          <p:spPr>
            <a:xfrm>
              <a:off x="-50470337" y="-8205383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8" name="Ellipse 3027">
              <a:extLst>
                <a:ext uri="{FF2B5EF4-FFF2-40B4-BE49-F238E27FC236}">
                  <a16:creationId xmlns:a16="http://schemas.microsoft.com/office/drawing/2014/main" id="{40080E95-D775-AAC6-78A8-53DA2E7BBD84}"/>
                </a:ext>
              </a:extLst>
            </p:cNvPr>
            <p:cNvSpPr/>
            <p:nvPr/>
          </p:nvSpPr>
          <p:spPr>
            <a:xfrm>
              <a:off x="-50470337" y="-6651305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9" name="Ellipse 3028">
              <a:extLst>
                <a:ext uri="{FF2B5EF4-FFF2-40B4-BE49-F238E27FC236}">
                  <a16:creationId xmlns:a16="http://schemas.microsoft.com/office/drawing/2014/main" id="{D48CD1E4-4FCD-A15E-2B14-0DE923F03A15}"/>
                </a:ext>
              </a:extLst>
            </p:cNvPr>
            <p:cNvSpPr/>
            <p:nvPr/>
          </p:nvSpPr>
          <p:spPr>
            <a:xfrm>
              <a:off x="-50401056" y="-8205222"/>
              <a:ext cx="33673" cy="336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0" name="Ellipse 3029">
              <a:extLst>
                <a:ext uri="{FF2B5EF4-FFF2-40B4-BE49-F238E27FC236}">
                  <a16:creationId xmlns:a16="http://schemas.microsoft.com/office/drawing/2014/main" id="{1E411B6E-A71D-7866-BBCC-F449848FE021}"/>
                </a:ext>
              </a:extLst>
            </p:cNvPr>
            <p:cNvSpPr/>
            <p:nvPr/>
          </p:nvSpPr>
          <p:spPr>
            <a:xfrm>
              <a:off x="-50332098" y="-665194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1" name="Ellipse 3030">
              <a:extLst>
                <a:ext uri="{FF2B5EF4-FFF2-40B4-BE49-F238E27FC236}">
                  <a16:creationId xmlns:a16="http://schemas.microsoft.com/office/drawing/2014/main" id="{ED38B96B-171E-8203-FA8F-2668CB2DF9EA}"/>
                </a:ext>
              </a:extLst>
            </p:cNvPr>
            <p:cNvSpPr/>
            <p:nvPr/>
          </p:nvSpPr>
          <p:spPr>
            <a:xfrm>
              <a:off x="-50332098" y="-8204899"/>
              <a:ext cx="33995" cy="339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2" name="Ellipse 3031">
              <a:extLst>
                <a:ext uri="{FF2B5EF4-FFF2-40B4-BE49-F238E27FC236}">
                  <a16:creationId xmlns:a16="http://schemas.microsoft.com/office/drawing/2014/main" id="{E7EF0838-021A-2485-08E5-D99FE3D47769}"/>
                </a:ext>
              </a:extLst>
            </p:cNvPr>
            <p:cNvSpPr/>
            <p:nvPr/>
          </p:nvSpPr>
          <p:spPr>
            <a:xfrm>
              <a:off x="-50194422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3" name="Ellipse 3032">
              <a:extLst>
                <a:ext uri="{FF2B5EF4-FFF2-40B4-BE49-F238E27FC236}">
                  <a16:creationId xmlns:a16="http://schemas.microsoft.com/office/drawing/2014/main" id="{589353E8-F026-F50A-01E1-5AC098B9FE44}"/>
                </a:ext>
              </a:extLst>
            </p:cNvPr>
            <p:cNvSpPr/>
            <p:nvPr/>
          </p:nvSpPr>
          <p:spPr>
            <a:xfrm>
              <a:off x="-48435095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4" name="Ellipse 3033">
              <a:extLst>
                <a:ext uri="{FF2B5EF4-FFF2-40B4-BE49-F238E27FC236}">
                  <a16:creationId xmlns:a16="http://schemas.microsoft.com/office/drawing/2014/main" id="{428849D0-F6BD-CFED-6030-F050916D7791}"/>
                </a:ext>
              </a:extLst>
            </p:cNvPr>
            <p:cNvSpPr/>
            <p:nvPr/>
          </p:nvSpPr>
          <p:spPr>
            <a:xfrm>
              <a:off x="-48365733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5" name="Ellipse 3034">
              <a:extLst>
                <a:ext uri="{FF2B5EF4-FFF2-40B4-BE49-F238E27FC236}">
                  <a16:creationId xmlns:a16="http://schemas.microsoft.com/office/drawing/2014/main" id="{A749524F-84D6-692C-2538-395D1BF04945}"/>
                </a:ext>
              </a:extLst>
            </p:cNvPr>
            <p:cNvSpPr/>
            <p:nvPr/>
          </p:nvSpPr>
          <p:spPr>
            <a:xfrm>
              <a:off x="-50608415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6" name="Ellipse 3035">
              <a:extLst>
                <a:ext uri="{FF2B5EF4-FFF2-40B4-BE49-F238E27FC236}">
                  <a16:creationId xmlns:a16="http://schemas.microsoft.com/office/drawing/2014/main" id="{867860B3-D1AE-5A40-2094-8077B1509A15}"/>
                </a:ext>
              </a:extLst>
            </p:cNvPr>
            <p:cNvSpPr/>
            <p:nvPr/>
          </p:nvSpPr>
          <p:spPr>
            <a:xfrm>
              <a:off x="-48779726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7" name="Ellipse 3036">
              <a:extLst>
                <a:ext uri="{FF2B5EF4-FFF2-40B4-BE49-F238E27FC236}">
                  <a16:creationId xmlns:a16="http://schemas.microsoft.com/office/drawing/2014/main" id="{2BF64DE2-1793-5EB7-5745-95C2C9C66F01}"/>
                </a:ext>
              </a:extLst>
            </p:cNvPr>
            <p:cNvSpPr/>
            <p:nvPr/>
          </p:nvSpPr>
          <p:spPr>
            <a:xfrm>
              <a:off x="-49780430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8" name="Ellipse 3037">
              <a:extLst>
                <a:ext uri="{FF2B5EF4-FFF2-40B4-BE49-F238E27FC236}">
                  <a16:creationId xmlns:a16="http://schemas.microsoft.com/office/drawing/2014/main" id="{27DAB3DE-4122-0FD9-552A-7F04999D3A61}"/>
                </a:ext>
              </a:extLst>
            </p:cNvPr>
            <p:cNvSpPr/>
            <p:nvPr/>
          </p:nvSpPr>
          <p:spPr>
            <a:xfrm>
              <a:off x="-48849087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9" name="Ellipse 3038">
              <a:extLst>
                <a:ext uri="{FF2B5EF4-FFF2-40B4-BE49-F238E27FC236}">
                  <a16:creationId xmlns:a16="http://schemas.microsoft.com/office/drawing/2014/main" id="{FECC503A-88EA-D166-B4AF-FED5E2232861}"/>
                </a:ext>
              </a:extLst>
            </p:cNvPr>
            <p:cNvSpPr/>
            <p:nvPr/>
          </p:nvSpPr>
          <p:spPr>
            <a:xfrm>
              <a:off x="-47193117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0" name="Ellipse 3039">
              <a:extLst>
                <a:ext uri="{FF2B5EF4-FFF2-40B4-BE49-F238E27FC236}">
                  <a16:creationId xmlns:a16="http://schemas.microsoft.com/office/drawing/2014/main" id="{A630C211-C0CD-C90C-C86D-910BE8A93C11}"/>
                </a:ext>
              </a:extLst>
            </p:cNvPr>
            <p:cNvSpPr/>
            <p:nvPr/>
          </p:nvSpPr>
          <p:spPr>
            <a:xfrm>
              <a:off x="-49193719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1" name="Ellipse 3040">
              <a:extLst>
                <a:ext uri="{FF2B5EF4-FFF2-40B4-BE49-F238E27FC236}">
                  <a16:creationId xmlns:a16="http://schemas.microsoft.com/office/drawing/2014/main" id="{5EFAAF63-F629-3354-C88D-39720C555740}"/>
                </a:ext>
              </a:extLst>
            </p:cNvPr>
            <p:cNvSpPr/>
            <p:nvPr/>
          </p:nvSpPr>
          <p:spPr>
            <a:xfrm>
              <a:off x="-50814565" y="-665114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2" name="Ellipse 3041">
              <a:extLst>
                <a:ext uri="{FF2B5EF4-FFF2-40B4-BE49-F238E27FC236}">
                  <a16:creationId xmlns:a16="http://schemas.microsoft.com/office/drawing/2014/main" id="{AE1C429E-84DC-2137-E09A-6D6B273C8082}"/>
                </a:ext>
              </a:extLst>
            </p:cNvPr>
            <p:cNvSpPr/>
            <p:nvPr/>
          </p:nvSpPr>
          <p:spPr>
            <a:xfrm>
              <a:off x="-49263080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3" name="Ellipse 3042">
              <a:extLst>
                <a:ext uri="{FF2B5EF4-FFF2-40B4-BE49-F238E27FC236}">
                  <a16:creationId xmlns:a16="http://schemas.microsoft.com/office/drawing/2014/main" id="{6638E896-7748-47D2-0A1E-3BBF1075530B}"/>
                </a:ext>
              </a:extLst>
            </p:cNvPr>
            <p:cNvSpPr/>
            <p:nvPr/>
          </p:nvSpPr>
          <p:spPr>
            <a:xfrm>
              <a:off x="-48262296" y="-462071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4" name="Ellipse 3043">
              <a:extLst>
                <a:ext uri="{FF2B5EF4-FFF2-40B4-BE49-F238E27FC236}">
                  <a16:creationId xmlns:a16="http://schemas.microsoft.com/office/drawing/2014/main" id="{75C9B04C-8B39-DA41-B8EE-52E8D0C6E501}"/>
                </a:ext>
              </a:extLst>
            </p:cNvPr>
            <p:cNvSpPr/>
            <p:nvPr/>
          </p:nvSpPr>
          <p:spPr>
            <a:xfrm>
              <a:off x="-51022408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5" name="Ellipse 3044">
              <a:extLst>
                <a:ext uri="{FF2B5EF4-FFF2-40B4-BE49-F238E27FC236}">
                  <a16:creationId xmlns:a16="http://schemas.microsoft.com/office/drawing/2014/main" id="{AC212DBF-7687-D378-1E68-87897777332F}"/>
                </a:ext>
              </a:extLst>
            </p:cNvPr>
            <p:cNvSpPr/>
            <p:nvPr/>
          </p:nvSpPr>
          <p:spPr>
            <a:xfrm>
              <a:off x="-49607711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6" name="Ellipse 3045">
              <a:extLst>
                <a:ext uri="{FF2B5EF4-FFF2-40B4-BE49-F238E27FC236}">
                  <a16:creationId xmlns:a16="http://schemas.microsoft.com/office/drawing/2014/main" id="{8EFD89CD-4EF2-371D-AF78-8CBB144149D2}"/>
                </a:ext>
              </a:extLst>
            </p:cNvPr>
            <p:cNvSpPr/>
            <p:nvPr/>
          </p:nvSpPr>
          <p:spPr>
            <a:xfrm>
              <a:off x="-50573372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7" name="Ellipse 3046">
              <a:extLst>
                <a:ext uri="{FF2B5EF4-FFF2-40B4-BE49-F238E27FC236}">
                  <a16:creationId xmlns:a16="http://schemas.microsoft.com/office/drawing/2014/main" id="{55F820AA-85CE-437A-71C5-6CBDE6F4B16A}"/>
                </a:ext>
              </a:extLst>
            </p:cNvPr>
            <p:cNvSpPr/>
            <p:nvPr/>
          </p:nvSpPr>
          <p:spPr>
            <a:xfrm>
              <a:off x="-50608496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8" name="Ellipse 3047">
              <a:extLst>
                <a:ext uri="{FF2B5EF4-FFF2-40B4-BE49-F238E27FC236}">
                  <a16:creationId xmlns:a16="http://schemas.microsoft.com/office/drawing/2014/main" id="{F8EB9F31-9AB2-E41E-781C-340CE6362668}"/>
                </a:ext>
              </a:extLst>
            </p:cNvPr>
            <p:cNvSpPr/>
            <p:nvPr/>
          </p:nvSpPr>
          <p:spPr>
            <a:xfrm>
              <a:off x="-51228558" y="-665114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9" name="Ellipse 3048">
              <a:extLst>
                <a:ext uri="{FF2B5EF4-FFF2-40B4-BE49-F238E27FC236}">
                  <a16:creationId xmlns:a16="http://schemas.microsoft.com/office/drawing/2014/main" id="{C96949B8-7DEC-2500-1B5E-7F9788EDE0BA}"/>
                </a:ext>
              </a:extLst>
            </p:cNvPr>
            <p:cNvSpPr/>
            <p:nvPr/>
          </p:nvSpPr>
          <p:spPr>
            <a:xfrm>
              <a:off x="-53574678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0" name="Ellipse 3049">
              <a:extLst>
                <a:ext uri="{FF2B5EF4-FFF2-40B4-BE49-F238E27FC236}">
                  <a16:creationId xmlns:a16="http://schemas.microsoft.com/office/drawing/2014/main" id="{B602A0D7-3873-4BDA-D4B5-3E8DAAAF2FFD}"/>
                </a:ext>
              </a:extLst>
            </p:cNvPr>
            <p:cNvSpPr/>
            <p:nvPr/>
          </p:nvSpPr>
          <p:spPr>
            <a:xfrm>
              <a:off x="-50021704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1" name="Ellipse 3050">
              <a:extLst>
                <a:ext uri="{FF2B5EF4-FFF2-40B4-BE49-F238E27FC236}">
                  <a16:creationId xmlns:a16="http://schemas.microsoft.com/office/drawing/2014/main" id="{266ABF11-04E0-14E8-4AAC-0E5BFB227016}"/>
                </a:ext>
              </a:extLst>
            </p:cNvPr>
            <p:cNvSpPr/>
            <p:nvPr/>
          </p:nvSpPr>
          <p:spPr>
            <a:xfrm>
              <a:off x="-48435095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2" name="Ellipse 3051">
              <a:extLst>
                <a:ext uri="{FF2B5EF4-FFF2-40B4-BE49-F238E27FC236}">
                  <a16:creationId xmlns:a16="http://schemas.microsoft.com/office/drawing/2014/main" id="{2F24EDAF-0F89-C731-30E8-D455CD53C49E}"/>
                </a:ext>
              </a:extLst>
            </p:cNvPr>
            <p:cNvSpPr/>
            <p:nvPr/>
          </p:nvSpPr>
          <p:spPr>
            <a:xfrm>
              <a:off x="-52056543" y="-665114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3" name="Ellipse 3052">
              <a:extLst>
                <a:ext uri="{FF2B5EF4-FFF2-40B4-BE49-F238E27FC236}">
                  <a16:creationId xmlns:a16="http://schemas.microsoft.com/office/drawing/2014/main" id="{5F4BCA50-F0C1-2A5F-F957-07FE312EA425}"/>
                </a:ext>
              </a:extLst>
            </p:cNvPr>
            <p:cNvSpPr/>
            <p:nvPr/>
          </p:nvSpPr>
          <p:spPr>
            <a:xfrm>
              <a:off x="-50435535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4" name="Ellipse 3053">
              <a:extLst>
                <a:ext uri="{FF2B5EF4-FFF2-40B4-BE49-F238E27FC236}">
                  <a16:creationId xmlns:a16="http://schemas.microsoft.com/office/drawing/2014/main" id="{E79C0B6E-5420-C421-7A3C-E67953260E86}"/>
                </a:ext>
              </a:extLst>
            </p:cNvPr>
            <p:cNvSpPr/>
            <p:nvPr/>
          </p:nvSpPr>
          <p:spPr>
            <a:xfrm>
              <a:off x="-52264305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5" name="Ellipse 3054">
              <a:extLst>
                <a:ext uri="{FF2B5EF4-FFF2-40B4-BE49-F238E27FC236}">
                  <a16:creationId xmlns:a16="http://schemas.microsoft.com/office/drawing/2014/main" id="{767AC04C-2D49-32C5-E8E4-92031D877DAC}"/>
                </a:ext>
              </a:extLst>
            </p:cNvPr>
            <p:cNvSpPr/>
            <p:nvPr/>
          </p:nvSpPr>
          <p:spPr>
            <a:xfrm>
              <a:off x="-52470536" y="-665114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6" name="Ellipse 3055">
              <a:extLst>
                <a:ext uri="{FF2B5EF4-FFF2-40B4-BE49-F238E27FC236}">
                  <a16:creationId xmlns:a16="http://schemas.microsoft.com/office/drawing/2014/main" id="{BCE2EB92-F76D-54F3-9433-52BA39ED4061}"/>
                </a:ext>
              </a:extLst>
            </p:cNvPr>
            <p:cNvSpPr/>
            <p:nvPr/>
          </p:nvSpPr>
          <p:spPr>
            <a:xfrm>
              <a:off x="-50435697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7" name="Ellipse 3056">
              <a:extLst>
                <a:ext uri="{FF2B5EF4-FFF2-40B4-BE49-F238E27FC236}">
                  <a16:creationId xmlns:a16="http://schemas.microsoft.com/office/drawing/2014/main" id="{A2EFEF6F-D3ED-8007-4686-2D06A508E069}"/>
                </a:ext>
              </a:extLst>
            </p:cNvPr>
            <p:cNvSpPr/>
            <p:nvPr/>
          </p:nvSpPr>
          <p:spPr>
            <a:xfrm>
              <a:off x="-48779565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8" name="Ellipse 3057">
              <a:extLst>
                <a:ext uri="{FF2B5EF4-FFF2-40B4-BE49-F238E27FC236}">
                  <a16:creationId xmlns:a16="http://schemas.microsoft.com/office/drawing/2014/main" id="{61B2C1D2-8F0B-3439-5CA2-DAD9AEC481E6}"/>
                </a:ext>
              </a:extLst>
            </p:cNvPr>
            <p:cNvSpPr/>
            <p:nvPr/>
          </p:nvSpPr>
          <p:spPr>
            <a:xfrm>
              <a:off x="-53230127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9" name="Ellipse 3058">
              <a:extLst>
                <a:ext uri="{FF2B5EF4-FFF2-40B4-BE49-F238E27FC236}">
                  <a16:creationId xmlns:a16="http://schemas.microsoft.com/office/drawing/2014/main" id="{DC25B50D-9B3B-66EB-DBAE-E018B130A614}"/>
                </a:ext>
              </a:extLst>
            </p:cNvPr>
            <p:cNvSpPr/>
            <p:nvPr/>
          </p:nvSpPr>
          <p:spPr>
            <a:xfrm>
              <a:off x="-53160685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0" name="Ellipse 3059">
              <a:extLst>
                <a:ext uri="{FF2B5EF4-FFF2-40B4-BE49-F238E27FC236}">
                  <a16:creationId xmlns:a16="http://schemas.microsoft.com/office/drawing/2014/main" id="{641B023E-90E5-D145-780A-402F6BB55245}"/>
                </a:ext>
              </a:extLst>
            </p:cNvPr>
            <p:cNvSpPr/>
            <p:nvPr/>
          </p:nvSpPr>
          <p:spPr>
            <a:xfrm>
              <a:off x="-48849087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1" name="Ellipse 3060">
              <a:extLst>
                <a:ext uri="{FF2B5EF4-FFF2-40B4-BE49-F238E27FC236}">
                  <a16:creationId xmlns:a16="http://schemas.microsoft.com/office/drawing/2014/main" id="{B2D67C20-2818-69BC-7ADC-F58985C6B234}"/>
                </a:ext>
              </a:extLst>
            </p:cNvPr>
            <p:cNvSpPr/>
            <p:nvPr/>
          </p:nvSpPr>
          <p:spPr>
            <a:xfrm>
              <a:off x="-52678298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2" name="Ellipse 3061">
              <a:extLst>
                <a:ext uri="{FF2B5EF4-FFF2-40B4-BE49-F238E27FC236}">
                  <a16:creationId xmlns:a16="http://schemas.microsoft.com/office/drawing/2014/main" id="{CC55C994-1F7F-7B83-4035-3170434BEE66}"/>
                </a:ext>
              </a:extLst>
            </p:cNvPr>
            <p:cNvSpPr/>
            <p:nvPr/>
          </p:nvSpPr>
          <p:spPr>
            <a:xfrm>
              <a:off x="-49745387" y="-623320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3" name="Ellipse 3062">
              <a:extLst>
                <a:ext uri="{FF2B5EF4-FFF2-40B4-BE49-F238E27FC236}">
                  <a16:creationId xmlns:a16="http://schemas.microsoft.com/office/drawing/2014/main" id="{E5C39155-36FA-1760-E13F-8101A7A11314}"/>
                </a:ext>
              </a:extLst>
            </p:cNvPr>
            <p:cNvSpPr/>
            <p:nvPr/>
          </p:nvSpPr>
          <p:spPr>
            <a:xfrm>
              <a:off x="-52884529" y="-665114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4" name="Ellipse 3063">
              <a:extLst>
                <a:ext uri="{FF2B5EF4-FFF2-40B4-BE49-F238E27FC236}">
                  <a16:creationId xmlns:a16="http://schemas.microsoft.com/office/drawing/2014/main" id="{D43F2A12-DB63-0CFB-1461-4C36203760BE}"/>
                </a:ext>
              </a:extLst>
            </p:cNvPr>
            <p:cNvSpPr/>
            <p:nvPr/>
          </p:nvSpPr>
          <p:spPr>
            <a:xfrm>
              <a:off x="-50814485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5" name="Ellipse 3064">
              <a:extLst>
                <a:ext uri="{FF2B5EF4-FFF2-40B4-BE49-F238E27FC236}">
                  <a16:creationId xmlns:a16="http://schemas.microsoft.com/office/drawing/2014/main" id="{E5116978-E2C3-36C3-4C6E-E76B7D6849D7}"/>
                </a:ext>
              </a:extLst>
            </p:cNvPr>
            <p:cNvSpPr/>
            <p:nvPr/>
          </p:nvSpPr>
          <p:spPr>
            <a:xfrm>
              <a:off x="-50021543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6" name="Ellipse 3065">
              <a:extLst>
                <a:ext uri="{FF2B5EF4-FFF2-40B4-BE49-F238E27FC236}">
                  <a16:creationId xmlns:a16="http://schemas.microsoft.com/office/drawing/2014/main" id="{4B0115CF-5E74-9840-F0DA-42BAC1DA0EDC}"/>
                </a:ext>
              </a:extLst>
            </p:cNvPr>
            <p:cNvSpPr/>
            <p:nvPr/>
          </p:nvSpPr>
          <p:spPr>
            <a:xfrm>
              <a:off x="-53092290" y="-665090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7" name="Ellipse 3066">
              <a:extLst>
                <a:ext uri="{FF2B5EF4-FFF2-40B4-BE49-F238E27FC236}">
                  <a16:creationId xmlns:a16="http://schemas.microsoft.com/office/drawing/2014/main" id="{E29BCDD5-7188-F158-F2E2-79CE1759BA21}"/>
                </a:ext>
              </a:extLst>
            </p:cNvPr>
            <p:cNvSpPr/>
            <p:nvPr/>
          </p:nvSpPr>
          <p:spPr>
            <a:xfrm>
              <a:off x="-52816134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8" name="Ellipse 3067">
              <a:extLst>
                <a:ext uri="{FF2B5EF4-FFF2-40B4-BE49-F238E27FC236}">
                  <a16:creationId xmlns:a16="http://schemas.microsoft.com/office/drawing/2014/main" id="{E9BA668A-8B90-0785-213B-43DE30B20E5D}"/>
                </a:ext>
              </a:extLst>
            </p:cNvPr>
            <p:cNvSpPr/>
            <p:nvPr/>
          </p:nvSpPr>
          <p:spPr>
            <a:xfrm>
              <a:off x="-52746692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9" name="Ellipse 3068">
              <a:extLst>
                <a:ext uri="{FF2B5EF4-FFF2-40B4-BE49-F238E27FC236}">
                  <a16:creationId xmlns:a16="http://schemas.microsoft.com/office/drawing/2014/main" id="{02B64FA0-044B-DC28-BD77-25B2AAA7506C}"/>
                </a:ext>
              </a:extLst>
            </p:cNvPr>
            <p:cNvSpPr/>
            <p:nvPr/>
          </p:nvSpPr>
          <p:spPr>
            <a:xfrm>
              <a:off x="-48779565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0" name="Ellipse 3069">
              <a:extLst>
                <a:ext uri="{FF2B5EF4-FFF2-40B4-BE49-F238E27FC236}">
                  <a16:creationId xmlns:a16="http://schemas.microsoft.com/office/drawing/2014/main" id="{5312FEEF-C339-6557-F158-340299E59E3A}"/>
                </a:ext>
              </a:extLst>
            </p:cNvPr>
            <p:cNvSpPr/>
            <p:nvPr/>
          </p:nvSpPr>
          <p:spPr>
            <a:xfrm>
              <a:off x="-51401357" y="-933942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1" name="Ellipse 3070">
              <a:extLst>
                <a:ext uri="{FF2B5EF4-FFF2-40B4-BE49-F238E27FC236}">
                  <a16:creationId xmlns:a16="http://schemas.microsoft.com/office/drawing/2014/main" id="{FB910074-0AB2-B17B-3BB6-083D0B4B067F}"/>
                </a:ext>
              </a:extLst>
            </p:cNvPr>
            <p:cNvSpPr/>
            <p:nvPr/>
          </p:nvSpPr>
          <p:spPr>
            <a:xfrm>
              <a:off x="-48849087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2" name="Ellipse 3071">
              <a:extLst>
                <a:ext uri="{FF2B5EF4-FFF2-40B4-BE49-F238E27FC236}">
                  <a16:creationId xmlns:a16="http://schemas.microsoft.com/office/drawing/2014/main" id="{EAAE032E-2801-A50E-AACF-0EA50E2B6CAB}"/>
                </a:ext>
              </a:extLst>
            </p:cNvPr>
            <p:cNvSpPr/>
            <p:nvPr/>
          </p:nvSpPr>
          <p:spPr>
            <a:xfrm>
              <a:off x="-51022488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3" name="Ellipse 3072">
              <a:extLst>
                <a:ext uri="{FF2B5EF4-FFF2-40B4-BE49-F238E27FC236}">
                  <a16:creationId xmlns:a16="http://schemas.microsoft.com/office/drawing/2014/main" id="{EE36C648-8134-2B92-BBDD-399E2BD9359E}"/>
                </a:ext>
              </a:extLst>
            </p:cNvPr>
            <p:cNvSpPr/>
            <p:nvPr/>
          </p:nvSpPr>
          <p:spPr>
            <a:xfrm>
              <a:off x="-49193557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" name="Ellipse 3073">
              <a:extLst>
                <a:ext uri="{FF2B5EF4-FFF2-40B4-BE49-F238E27FC236}">
                  <a16:creationId xmlns:a16="http://schemas.microsoft.com/office/drawing/2014/main" id="{61C86477-8844-7C5F-AA57-1F79F7A45ACB}"/>
                </a:ext>
              </a:extLst>
            </p:cNvPr>
            <p:cNvSpPr/>
            <p:nvPr/>
          </p:nvSpPr>
          <p:spPr>
            <a:xfrm>
              <a:off x="-50849528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" name="Ellipse 3074">
              <a:extLst>
                <a:ext uri="{FF2B5EF4-FFF2-40B4-BE49-F238E27FC236}">
                  <a16:creationId xmlns:a16="http://schemas.microsoft.com/office/drawing/2014/main" id="{199B77B0-E7E3-7A43-7AC2-39D8131B30E2}"/>
                </a:ext>
              </a:extLst>
            </p:cNvPr>
            <p:cNvSpPr/>
            <p:nvPr/>
          </p:nvSpPr>
          <p:spPr>
            <a:xfrm>
              <a:off x="-49263080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6" name="Ellipse 3075">
              <a:extLst>
                <a:ext uri="{FF2B5EF4-FFF2-40B4-BE49-F238E27FC236}">
                  <a16:creationId xmlns:a16="http://schemas.microsoft.com/office/drawing/2014/main" id="{C8573F32-D747-0F91-F6D8-6CFF22990119}"/>
                </a:ext>
              </a:extLst>
            </p:cNvPr>
            <p:cNvSpPr/>
            <p:nvPr/>
          </p:nvSpPr>
          <p:spPr>
            <a:xfrm>
              <a:off x="-52402141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7" name="Ellipse 3076">
              <a:extLst>
                <a:ext uri="{FF2B5EF4-FFF2-40B4-BE49-F238E27FC236}">
                  <a16:creationId xmlns:a16="http://schemas.microsoft.com/office/drawing/2014/main" id="{062D12D5-9F48-8DA2-3C61-C1AE96BFD77E}"/>
                </a:ext>
              </a:extLst>
            </p:cNvPr>
            <p:cNvSpPr/>
            <p:nvPr/>
          </p:nvSpPr>
          <p:spPr>
            <a:xfrm>
              <a:off x="-49607550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" name="Ellipse 3077">
              <a:extLst>
                <a:ext uri="{FF2B5EF4-FFF2-40B4-BE49-F238E27FC236}">
                  <a16:creationId xmlns:a16="http://schemas.microsoft.com/office/drawing/2014/main" id="{7B71A5B2-0B8C-B106-E6EA-D0CF12A5CE6D}"/>
                </a:ext>
              </a:extLst>
            </p:cNvPr>
            <p:cNvSpPr/>
            <p:nvPr/>
          </p:nvSpPr>
          <p:spPr>
            <a:xfrm>
              <a:off x="-49677073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" name="Ellipse 3078">
              <a:extLst>
                <a:ext uri="{FF2B5EF4-FFF2-40B4-BE49-F238E27FC236}">
                  <a16:creationId xmlns:a16="http://schemas.microsoft.com/office/drawing/2014/main" id="{B25AD16F-B51A-9CD4-2AEC-A564E3BEA8B0}"/>
                </a:ext>
              </a:extLst>
            </p:cNvPr>
            <p:cNvSpPr/>
            <p:nvPr/>
          </p:nvSpPr>
          <p:spPr>
            <a:xfrm>
              <a:off x="-50021543" y="-718936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0" name="Ellipse 3079">
              <a:extLst>
                <a:ext uri="{FF2B5EF4-FFF2-40B4-BE49-F238E27FC236}">
                  <a16:creationId xmlns:a16="http://schemas.microsoft.com/office/drawing/2014/main" id="{AC2A658D-9DC7-E194-BBE7-28CB559CA614}"/>
                </a:ext>
              </a:extLst>
            </p:cNvPr>
            <p:cNvSpPr/>
            <p:nvPr/>
          </p:nvSpPr>
          <p:spPr>
            <a:xfrm>
              <a:off x="-52332700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1" name="Ellipse 3080">
              <a:extLst>
                <a:ext uri="{FF2B5EF4-FFF2-40B4-BE49-F238E27FC236}">
                  <a16:creationId xmlns:a16="http://schemas.microsoft.com/office/drawing/2014/main" id="{DFE01E88-3C40-1A7B-11B8-9DD1663A1423}"/>
                </a:ext>
              </a:extLst>
            </p:cNvPr>
            <p:cNvSpPr/>
            <p:nvPr/>
          </p:nvSpPr>
          <p:spPr>
            <a:xfrm>
              <a:off x="-50021543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2" name="Ellipse 3081">
              <a:extLst>
                <a:ext uri="{FF2B5EF4-FFF2-40B4-BE49-F238E27FC236}">
                  <a16:creationId xmlns:a16="http://schemas.microsoft.com/office/drawing/2014/main" id="{7C7DC511-1C52-84D2-285D-8DD0BBD1E4DC}"/>
                </a:ext>
              </a:extLst>
            </p:cNvPr>
            <p:cNvSpPr/>
            <p:nvPr/>
          </p:nvSpPr>
          <p:spPr>
            <a:xfrm>
              <a:off x="-50091065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3" name="Ellipse 3082">
              <a:extLst>
                <a:ext uri="{FF2B5EF4-FFF2-40B4-BE49-F238E27FC236}">
                  <a16:creationId xmlns:a16="http://schemas.microsoft.com/office/drawing/2014/main" id="{11645971-0B1D-9F3C-AFF2-C6293A552D4C}"/>
                </a:ext>
              </a:extLst>
            </p:cNvPr>
            <p:cNvSpPr/>
            <p:nvPr/>
          </p:nvSpPr>
          <p:spPr>
            <a:xfrm>
              <a:off x="-50435535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4" name="Ellipse 3083">
              <a:extLst>
                <a:ext uri="{FF2B5EF4-FFF2-40B4-BE49-F238E27FC236}">
                  <a16:creationId xmlns:a16="http://schemas.microsoft.com/office/drawing/2014/main" id="{A517C05B-24EC-B1DE-05B6-52090D33E16C}"/>
                </a:ext>
              </a:extLst>
            </p:cNvPr>
            <p:cNvSpPr/>
            <p:nvPr/>
          </p:nvSpPr>
          <p:spPr>
            <a:xfrm>
              <a:off x="-49677073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5" name="Ellipse 3084">
              <a:extLst>
                <a:ext uri="{FF2B5EF4-FFF2-40B4-BE49-F238E27FC236}">
                  <a16:creationId xmlns:a16="http://schemas.microsoft.com/office/drawing/2014/main" id="{B5010156-200A-CB35-E2C6-838664628049}"/>
                </a:ext>
              </a:extLst>
            </p:cNvPr>
            <p:cNvSpPr/>
            <p:nvPr/>
          </p:nvSpPr>
          <p:spPr>
            <a:xfrm>
              <a:off x="-50505058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6" name="Ellipse 3085">
              <a:extLst>
                <a:ext uri="{FF2B5EF4-FFF2-40B4-BE49-F238E27FC236}">
                  <a16:creationId xmlns:a16="http://schemas.microsoft.com/office/drawing/2014/main" id="{45202913-7212-EC40-CBAD-CFFEE3593AFB}"/>
                </a:ext>
              </a:extLst>
            </p:cNvPr>
            <p:cNvSpPr/>
            <p:nvPr/>
          </p:nvSpPr>
          <p:spPr>
            <a:xfrm>
              <a:off x="-51988149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7" name="Ellipse 3086">
              <a:extLst>
                <a:ext uri="{FF2B5EF4-FFF2-40B4-BE49-F238E27FC236}">
                  <a16:creationId xmlns:a16="http://schemas.microsoft.com/office/drawing/2014/main" id="{C473AEF0-E753-FFBE-02EB-F989FE99DA7B}"/>
                </a:ext>
              </a:extLst>
            </p:cNvPr>
            <p:cNvSpPr/>
            <p:nvPr/>
          </p:nvSpPr>
          <p:spPr>
            <a:xfrm>
              <a:off x="-51918707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8" name="Ellipse 3087">
              <a:extLst>
                <a:ext uri="{FF2B5EF4-FFF2-40B4-BE49-F238E27FC236}">
                  <a16:creationId xmlns:a16="http://schemas.microsoft.com/office/drawing/2014/main" id="{44539432-F81E-6822-44B3-F7028B2A29AF}"/>
                </a:ext>
              </a:extLst>
            </p:cNvPr>
            <p:cNvSpPr/>
            <p:nvPr/>
          </p:nvSpPr>
          <p:spPr>
            <a:xfrm>
              <a:off x="-49607550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9" name="Ellipse 3088">
              <a:extLst>
                <a:ext uri="{FF2B5EF4-FFF2-40B4-BE49-F238E27FC236}">
                  <a16:creationId xmlns:a16="http://schemas.microsoft.com/office/drawing/2014/main" id="{42A26F21-CC96-DBAC-CECE-62257E7164FC}"/>
                </a:ext>
              </a:extLst>
            </p:cNvPr>
            <p:cNvSpPr/>
            <p:nvPr/>
          </p:nvSpPr>
          <p:spPr>
            <a:xfrm>
              <a:off x="-53471320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0" name="Ellipse 3089">
              <a:extLst>
                <a:ext uri="{FF2B5EF4-FFF2-40B4-BE49-F238E27FC236}">
                  <a16:creationId xmlns:a16="http://schemas.microsoft.com/office/drawing/2014/main" id="{8CCA2939-8A69-7CAA-ADB6-458F39231F05}"/>
                </a:ext>
              </a:extLst>
            </p:cNvPr>
            <p:cNvSpPr/>
            <p:nvPr/>
          </p:nvSpPr>
          <p:spPr>
            <a:xfrm>
              <a:off x="-53885313" y="-766668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1" name="Ellipse 3090">
              <a:extLst>
                <a:ext uri="{FF2B5EF4-FFF2-40B4-BE49-F238E27FC236}">
                  <a16:creationId xmlns:a16="http://schemas.microsoft.com/office/drawing/2014/main" id="{AAD4DA6E-D39D-24D7-CB54-97568512A061}"/>
                </a:ext>
              </a:extLst>
            </p:cNvPr>
            <p:cNvSpPr/>
            <p:nvPr/>
          </p:nvSpPr>
          <p:spPr>
            <a:xfrm>
              <a:off x="-50849528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2" name="Ellipse 3091">
              <a:extLst>
                <a:ext uri="{FF2B5EF4-FFF2-40B4-BE49-F238E27FC236}">
                  <a16:creationId xmlns:a16="http://schemas.microsoft.com/office/drawing/2014/main" id="{7360DE86-E152-568F-B01F-24DA9CC530C5}"/>
                </a:ext>
              </a:extLst>
            </p:cNvPr>
            <p:cNvSpPr/>
            <p:nvPr/>
          </p:nvSpPr>
          <p:spPr>
            <a:xfrm>
              <a:off x="-4702031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3" name="Ellipse 3092">
              <a:extLst>
                <a:ext uri="{FF2B5EF4-FFF2-40B4-BE49-F238E27FC236}">
                  <a16:creationId xmlns:a16="http://schemas.microsoft.com/office/drawing/2014/main" id="{BDAF60B5-1490-67CD-0C58-19F791D928E1}"/>
                </a:ext>
              </a:extLst>
            </p:cNvPr>
            <p:cNvSpPr/>
            <p:nvPr/>
          </p:nvSpPr>
          <p:spPr>
            <a:xfrm>
              <a:off x="-47710547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4" name="Ellipse 3093">
              <a:extLst>
                <a:ext uri="{FF2B5EF4-FFF2-40B4-BE49-F238E27FC236}">
                  <a16:creationId xmlns:a16="http://schemas.microsoft.com/office/drawing/2014/main" id="{F68D0DFC-8FE8-5F3F-469F-841771CC9940}"/>
                </a:ext>
              </a:extLst>
            </p:cNvPr>
            <p:cNvSpPr/>
            <p:nvPr/>
          </p:nvSpPr>
          <p:spPr>
            <a:xfrm>
              <a:off x="-48124540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5" name="Ellipse 3094">
              <a:extLst>
                <a:ext uri="{FF2B5EF4-FFF2-40B4-BE49-F238E27FC236}">
                  <a16:creationId xmlns:a16="http://schemas.microsoft.com/office/drawing/2014/main" id="{7478F1DA-C1B4-281B-E35E-06DC311CAD4A}"/>
                </a:ext>
              </a:extLst>
            </p:cNvPr>
            <p:cNvSpPr/>
            <p:nvPr/>
          </p:nvSpPr>
          <p:spPr>
            <a:xfrm>
              <a:off x="-48262296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6" name="Ellipse 3095">
              <a:extLst>
                <a:ext uri="{FF2B5EF4-FFF2-40B4-BE49-F238E27FC236}">
                  <a16:creationId xmlns:a16="http://schemas.microsoft.com/office/drawing/2014/main" id="{E7C26BDA-D1A8-4905-ACB5-976186F31CF6}"/>
                </a:ext>
              </a:extLst>
            </p:cNvPr>
            <p:cNvSpPr/>
            <p:nvPr/>
          </p:nvSpPr>
          <p:spPr>
            <a:xfrm>
              <a:off x="-50919050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7" name="Ellipse 3096">
              <a:extLst>
                <a:ext uri="{FF2B5EF4-FFF2-40B4-BE49-F238E27FC236}">
                  <a16:creationId xmlns:a16="http://schemas.microsoft.com/office/drawing/2014/main" id="{48D7D5A5-1247-D830-2B73-663FDC63ED7C}"/>
                </a:ext>
              </a:extLst>
            </p:cNvPr>
            <p:cNvSpPr/>
            <p:nvPr/>
          </p:nvSpPr>
          <p:spPr>
            <a:xfrm>
              <a:off x="-48538532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8" name="Ellipse 3097">
              <a:extLst>
                <a:ext uri="{FF2B5EF4-FFF2-40B4-BE49-F238E27FC236}">
                  <a16:creationId xmlns:a16="http://schemas.microsoft.com/office/drawing/2014/main" id="{AC4B7C7C-89DD-D6D7-C096-8D6FF1089047}"/>
                </a:ext>
              </a:extLst>
            </p:cNvPr>
            <p:cNvSpPr/>
            <p:nvPr/>
          </p:nvSpPr>
          <p:spPr>
            <a:xfrm>
              <a:off x="-4867620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9" name="Ellipse 3098">
              <a:extLst>
                <a:ext uri="{FF2B5EF4-FFF2-40B4-BE49-F238E27FC236}">
                  <a16:creationId xmlns:a16="http://schemas.microsoft.com/office/drawing/2014/main" id="{B672778F-D5B8-FE8B-EF73-0CB3D68D2317}"/>
                </a:ext>
              </a:extLst>
            </p:cNvPr>
            <p:cNvSpPr/>
            <p:nvPr/>
          </p:nvSpPr>
          <p:spPr>
            <a:xfrm>
              <a:off x="-51228478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0" name="Ellipse 3099">
              <a:extLst>
                <a:ext uri="{FF2B5EF4-FFF2-40B4-BE49-F238E27FC236}">
                  <a16:creationId xmlns:a16="http://schemas.microsoft.com/office/drawing/2014/main" id="{D734729E-17A8-0F3F-1A18-FD27B230A882}"/>
                </a:ext>
              </a:extLst>
            </p:cNvPr>
            <p:cNvSpPr/>
            <p:nvPr/>
          </p:nvSpPr>
          <p:spPr>
            <a:xfrm>
              <a:off x="-48952525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1" name="Ellipse 3100">
              <a:extLst>
                <a:ext uri="{FF2B5EF4-FFF2-40B4-BE49-F238E27FC236}">
                  <a16:creationId xmlns:a16="http://schemas.microsoft.com/office/drawing/2014/main" id="{8B646C42-D0F0-CFE4-8704-38BBE0372D84}"/>
                </a:ext>
              </a:extLst>
            </p:cNvPr>
            <p:cNvSpPr/>
            <p:nvPr/>
          </p:nvSpPr>
          <p:spPr>
            <a:xfrm>
              <a:off x="-49090200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2" name="Ellipse 3101">
              <a:extLst>
                <a:ext uri="{FF2B5EF4-FFF2-40B4-BE49-F238E27FC236}">
                  <a16:creationId xmlns:a16="http://schemas.microsoft.com/office/drawing/2014/main" id="{7AD27196-D031-EB0C-348D-74DE4FC29E64}"/>
                </a:ext>
              </a:extLst>
            </p:cNvPr>
            <p:cNvSpPr/>
            <p:nvPr/>
          </p:nvSpPr>
          <p:spPr>
            <a:xfrm>
              <a:off x="-51263521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3" name="Ellipse 3102">
              <a:extLst>
                <a:ext uri="{FF2B5EF4-FFF2-40B4-BE49-F238E27FC236}">
                  <a16:creationId xmlns:a16="http://schemas.microsoft.com/office/drawing/2014/main" id="{9D374943-E6B4-B095-E36E-61269C1CB827}"/>
                </a:ext>
              </a:extLst>
            </p:cNvPr>
            <p:cNvSpPr/>
            <p:nvPr/>
          </p:nvSpPr>
          <p:spPr>
            <a:xfrm>
              <a:off x="-4936651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4" name="Ellipse 3103">
              <a:extLst>
                <a:ext uri="{FF2B5EF4-FFF2-40B4-BE49-F238E27FC236}">
                  <a16:creationId xmlns:a16="http://schemas.microsoft.com/office/drawing/2014/main" id="{DAB20DAB-DB83-2CC4-CEA1-F9B6F570C363}"/>
                </a:ext>
              </a:extLst>
            </p:cNvPr>
            <p:cNvSpPr/>
            <p:nvPr/>
          </p:nvSpPr>
          <p:spPr>
            <a:xfrm>
              <a:off x="-49504193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5" name="Ellipse 3104">
              <a:extLst>
                <a:ext uri="{FF2B5EF4-FFF2-40B4-BE49-F238E27FC236}">
                  <a16:creationId xmlns:a16="http://schemas.microsoft.com/office/drawing/2014/main" id="{48FB8F7C-5D36-608B-9E58-C82128BE6202}"/>
                </a:ext>
              </a:extLst>
            </p:cNvPr>
            <p:cNvSpPr/>
            <p:nvPr/>
          </p:nvSpPr>
          <p:spPr>
            <a:xfrm>
              <a:off x="-52884529" y="-796507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6" name="Ellipse 3105">
              <a:extLst>
                <a:ext uri="{FF2B5EF4-FFF2-40B4-BE49-F238E27FC236}">
                  <a16:creationId xmlns:a16="http://schemas.microsoft.com/office/drawing/2014/main" id="{1931FDA9-B460-04B4-9048-A27613F5D62E}"/>
                </a:ext>
              </a:extLst>
            </p:cNvPr>
            <p:cNvSpPr/>
            <p:nvPr/>
          </p:nvSpPr>
          <p:spPr>
            <a:xfrm>
              <a:off x="-49780510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7" name="Ellipse 3106">
              <a:extLst>
                <a:ext uri="{FF2B5EF4-FFF2-40B4-BE49-F238E27FC236}">
                  <a16:creationId xmlns:a16="http://schemas.microsoft.com/office/drawing/2014/main" id="{142BA79A-96C9-6BB3-E0C4-0568BEB930FE}"/>
                </a:ext>
              </a:extLst>
            </p:cNvPr>
            <p:cNvSpPr/>
            <p:nvPr/>
          </p:nvSpPr>
          <p:spPr>
            <a:xfrm>
              <a:off x="-49918186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8" name="Ellipse 3107">
              <a:extLst>
                <a:ext uri="{FF2B5EF4-FFF2-40B4-BE49-F238E27FC236}">
                  <a16:creationId xmlns:a16="http://schemas.microsoft.com/office/drawing/2014/main" id="{489C2979-AE13-574A-A176-4407DC859D44}"/>
                </a:ext>
              </a:extLst>
            </p:cNvPr>
            <p:cNvSpPr/>
            <p:nvPr/>
          </p:nvSpPr>
          <p:spPr>
            <a:xfrm>
              <a:off x="-52091506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9" name="Ellipse 3108">
              <a:extLst>
                <a:ext uri="{FF2B5EF4-FFF2-40B4-BE49-F238E27FC236}">
                  <a16:creationId xmlns:a16="http://schemas.microsoft.com/office/drawing/2014/main" id="{72A72D88-BDD9-4812-8AD9-CAA01D8B161A}"/>
                </a:ext>
              </a:extLst>
            </p:cNvPr>
            <p:cNvSpPr/>
            <p:nvPr/>
          </p:nvSpPr>
          <p:spPr>
            <a:xfrm>
              <a:off x="-50194503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0" name="Ellipse 3109">
              <a:extLst>
                <a:ext uri="{FF2B5EF4-FFF2-40B4-BE49-F238E27FC236}">
                  <a16:creationId xmlns:a16="http://schemas.microsoft.com/office/drawing/2014/main" id="{E0C81353-A3E9-8418-B6E2-956546E759D9}"/>
                </a:ext>
              </a:extLst>
            </p:cNvPr>
            <p:cNvSpPr/>
            <p:nvPr/>
          </p:nvSpPr>
          <p:spPr>
            <a:xfrm>
              <a:off x="-52160626" y="-6712127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1" name="Ellipse 3110">
              <a:extLst>
                <a:ext uri="{FF2B5EF4-FFF2-40B4-BE49-F238E27FC236}">
                  <a16:creationId xmlns:a16="http://schemas.microsoft.com/office/drawing/2014/main" id="{F7A1D690-78BF-304A-5292-9D8ED7507DE5}"/>
                </a:ext>
              </a:extLst>
            </p:cNvPr>
            <p:cNvSpPr/>
            <p:nvPr/>
          </p:nvSpPr>
          <p:spPr>
            <a:xfrm>
              <a:off x="-5033217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2" name="Ellipse 3111">
              <a:extLst>
                <a:ext uri="{FF2B5EF4-FFF2-40B4-BE49-F238E27FC236}">
                  <a16:creationId xmlns:a16="http://schemas.microsoft.com/office/drawing/2014/main" id="{4ACEBE54-D22C-1555-4326-78E03E66512B}"/>
                </a:ext>
              </a:extLst>
            </p:cNvPr>
            <p:cNvSpPr/>
            <p:nvPr/>
          </p:nvSpPr>
          <p:spPr>
            <a:xfrm>
              <a:off x="-50608496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3" name="Ellipse 3112">
              <a:extLst>
                <a:ext uri="{FF2B5EF4-FFF2-40B4-BE49-F238E27FC236}">
                  <a16:creationId xmlns:a16="http://schemas.microsoft.com/office/drawing/2014/main" id="{72F61985-692D-C128-CA54-E96AAA5CBF35}"/>
                </a:ext>
              </a:extLst>
            </p:cNvPr>
            <p:cNvSpPr/>
            <p:nvPr/>
          </p:nvSpPr>
          <p:spPr>
            <a:xfrm>
              <a:off x="-52229342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4" name="Ellipse 3113">
              <a:extLst>
                <a:ext uri="{FF2B5EF4-FFF2-40B4-BE49-F238E27FC236}">
                  <a16:creationId xmlns:a16="http://schemas.microsoft.com/office/drawing/2014/main" id="{21C6CE7F-37DD-B699-520C-4917146F0235}"/>
                </a:ext>
              </a:extLst>
            </p:cNvPr>
            <p:cNvSpPr/>
            <p:nvPr/>
          </p:nvSpPr>
          <p:spPr>
            <a:xfrm>
              <a:off x="-51574156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5" name="Ellipse 3114">
              <a:extLst>
                <a:ext uri="{FF2B5EF4-FFF2-40B4-BE49-F238E27FC236}">
                  <a16:creationId xmlns:a16="http://schemas.microsoft.com/office/drawing/2014/main" id="{53CA958E-19A4-BA80-3D00-E3C38606849B}"/>
                </a:ext>
              </a:extLst>
            </p:cNvPr>
            <p:cNvSpPr/>
            <p:nvPr/>
          </p:nvSpPr>
          <p:spPr>
            <a:xfrm>
              <a:off x="-50746171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6" name="Ellipse 3115">
              <a:extLst>
                <a:ext uri="{FF2B5EF4-FFF2-40B4-BE49-F238E27FC236}">
                  <a16:creationId xmlns:a16="http://schemas.microsoft.com/office/drawing/2014/main" id="{702BF7A7-D296-2C6B-4C74-0E4C6AF4E73C}"/>
                </a:ext>
              </a:extLst>
            </p:cNvPr>
            <p:cNvSpPr/>
            <p:nvPr/>
          </p:nvSpPr>
          <p:spPr>
            <a:xfrm>
              <a:off x="-49090281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7" name="Ellipse 3116">
              <a:extLst>
                <a:ext uri="{FF2B5EF4-FFF2-40B4-BE49-F238E27FC236}">
                  <a16:creationId xmlns:a16="http://schemas.microsoft.com/office/drawing/2014/main" id="{81EE7E38-8A74-D38D-89F6-3FAA5577E558}"/>
                </a:ext>
              </a:extLst>
            </p:cNvPr>
            <p:cNvSpPr/>
            <p:nvPr/>
          </p:nvSpPr>
          <p:spPr>
            <a:xfrm>
              <a:off x="-5102248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8" name="Ellipse 3117">
              <a:extLst>
                <a:ext uri="{FF2B5EF4-FFF2-40B4-BE49-F238E27FC236}">
                  <a16:creationId xmlns:a16="http://schemas.microsoft.com/office/drawing/2014/main" id="{1F9E57C7-DFC7-12DF-77BD-7A9B736B17B8}"/>
                </a:ext>
              </a:extLst>
            </p:cNvPr>
            <p:cNvSpPr/>
            <p:nvPr/>
          </p:nvSpPr>
          <p:spPr>
            <a:xfrm>
              <a:off x="-52643335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9" name="Ellipse 3118">
              <a:extLst>
                <a:ext uri="{FF2B5EF4-FFF2-40B4-BE49-F238E27FC236}">
                  <a16:creationId xmlns:a16="http://schemas.microsoft.com/office/drawing/2014/main" id="{7BAC6F5F-CFAB-F40B-1C92-ACE8FA8ADC7D}"/>
                </a:ext>
              </a:extLst>
            </p:cNvPr>
            <p:cNvSpPr/>
            <p:nvPr/>
          </p:nvSpPr>
          <p:spPr>
            <a:xfrm>
              <a:off x="-51504714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0" name="Ellipse 3119">
              <a:extLst>
                <a:ext uri="{FF2B5EF4-FFF2-40B4-BE49-F238E27FC236}">
                  <a16:creationId xmlns:a16="http://schemas.microsoft.com/office/drawing/2014/main" id="{6BD44294-000E-528A-54FE-DFB69336D8DA}"/>
                </a:ext>
              </a:extLst>
            </p:cNvPr>
            <p:cNvSpPr/>
            <p:nvPr/>
          </p:nvSpPr>
          <p:spPr>
            <a:xfrm>
              <a:off x="-51436481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1" name="Ellipse 3120">
              <a:extLst>
                <a:ext uri="{FF2B5EF4-FFF2-40B4-BE49-F238E27FC236}">
                  <a16:creationId xmlns:a16="http://schemas.microsoft.com/office/drawing/2014/main" id="{7AA27D6A-4659-FEB5-D8FA-2702D516647A}"/>
                </a:ext>
              </a:extLst>
            </p:cNvPr>
            <p:cNvSpPr/>
            <p:nvPr/>
          </p:nvSpPr>
          <p:spPr>
            <a:xfrm>
              <a:off x="-52987805" y="-671124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2" name="Ellipse 3121">
              <a:extLst>
                <a:ext uri="{FF2B5EF4-FFF2-40B4-BE49-F238E27FC236}">
                  <a16:creationId xmlns:a16="http://schemas.microsoft.com/office/drawing/2014/main" id="{C7391A09-46DE-D4CB-1D95-C602344174AA}"/>
                </a:ext>
              </a:extLst>
            </p:cNvPr>
            <p:cNvSpPr/>
            <p:nvPr/>
          </p:nvSpPr>
          <p:spPr>
            <a:xfrm>
              <a:off x="-51436481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3" name="Ellipse 3122">
              <a:extLst>
                <a:ext uri="{FF2B5EF4-FFF2-40B4-BE49-F238E27FC236}">
                  <a16:creationId xmlns:a16="http://schemas.microsoft.com/office/drawing/2014/main" id="{1EBC6AFE-4DF8-5545-6137-C2F23DDD36EA}"/>
                </a:ext>
              </a:extLst>
            </p:cNvPr>
            <p:cNvSpPr/>
            <p:nvPr/>
          </p:nvSpPr>
          <p:spPr>
            <a:xfrm>
              <a:off x="-53057328" y="-671140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4" name="Ellipse 3123">
              <a:extLst>
                <a:ext uri="{FF2B5EF4-FFF2-40B4-BE49-F238E27FC236}">
                  <a16:creationId xmlns:a16="http://schemas.microsoft.com/office/drawing/2014/main" id="{434A0A4E-A50A-F8C5-8254-C5CC60F48306}"/>
                </a:ext>
              </a:extLst>
            </p:cNvPr>
            <p:cNvSpPr/>
            <p:nvPr/>
          </p:nvSpPr>
          <p:spPr>
            <a:xfrm>
              <a:off x="-51160244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5" name="Ellipse 3124">
              <a:extLst>
                <a:ext uri="{FF2B5EF4-FFF2-40B4-BE49-F238E27FC236}">
                  <a16:creationId xmlns:a16="http://schemas.microsoft.com/office/drawing/2014/main" id="{F3AB3284-9913-BF9E-D980-E2E1F35134D6}"/>
                </a:ext>
              </a:extLst>
            </p:cNvPr>
            <p:cNvSpPr/>
            <p:nvPr/>
          </p:nvSpPr>
          <p:spPr>
            <a:xfrm>
              <a:off x="-48365572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6" name="Ellipse 3125">
              <a:extLst>
                <a:ext uri="{FF2B5EF4-FFF2-40B4-BE49-F238E27FC236}">
                  <a16:creationId xmlns:a16="http://schemas.microsoft.com/office/drawing/2014/main" id="{2E163C86-9534-CC86-44DF-7D81C6905AE4}"/>
                </a:ext>
              </a:extLst>
            </p:cNvPr>
            <p:cNvSpPr/>
            <p:nvPr/>
          </p:nvSpPr>
          <p:spPr>
            <a:xfrm>
              <a:off x="-51090722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7" name="Ellipse 3126">
              <a:extLst>
                <a:ext uri="{FF2B5EF4-FFF2-40B4-BE49-F238E27FC236}">
                  <a16:creationId xmlns:a16="http://schemas.microsoft.com/office/drawing/2014/main" id="{3E700B8C-B5FC-0970-4180-7F952433F432}"/>
                </a:ext>
              </a:extLst>
            </p:cNvPr>
            <p:cNvSpPr/>
            <p:nvPr/>
          </p:nvSpPr>
          <p:spPr>
            <a:xfrm>
              <a:off x="-50987364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8" name="Ellipse 3127">
              <a:extLst>
                <a:ext uri="{FF2B5EF4-FFF2-40B4-BE49-F238E27FC236}">
                  <a16:creationId xmlns:a16="http://schemas.microsoft.com/office/drawing/2014/main" id="{8D4E164E-3949-2612-1259-52E95A63B115}"/>
                </a:ext>
              </a:extLst>
            </p:cNvPr>
            <p:cNvSpPr/>
            <p:nvPr/>
          </p:nvSpPr>
          <p:spPr>
            <a:xfrm>
              <a:off x="-50746251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9" name="Ellipse 3128">
              <a:extLst>
                <a:ext uri="{FF2B5EF4-FFF2-40B4-BE49-F238E27FC236}">
                  <a16:creationId xmlns:a16="http://schemas.microsoft.com/office/drawing/2014/main" id="{1B16AF55-74C3-A074-6F25-80AA795DA27B}"/>
                </a:ext>
              </a:extLst>
            </p:cNvPr>
            <p:cNvSpPr/>
            <p:nvPr/>
          </p:nvSpPr>
          <p:spPr>
            <a:xfrm>
              <a:off x="-50676729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0" name="Ellipse 3129">
              <a:extLst>
                <a:ext uri="{FF2B5EF4-FFF2-40B4-BE49-F238E27FC236}">
                  <a16:creationId xmlns:a16="http://schemas.microsoft.com/office/drawing/2014/main" id="{243B5ADF-7A7F-2F18-49D6-F7081B24CBE6}"/>
                </a:ext>
              </a:extLst>
            </p:cNvPr>
            <p:cNvSpPr/>
            <p:nvPr/>
          </p:nvSpPr>
          <p:spPr>
            <a:xfrm>
              <a:off x="-49607550" y="-718936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1" name="Ellipse 3130">
              <a:extLst>
                <a:ext uri="{FF2B5EF4-FFF2-40B4-BE49-F238E27FC236}">
                  <a16:creationId xmlns:a16="http://schemas.microsoft.com/office/drawing/2014/main" id="{C6D7936A-CE04-FE8B-7C07-B2CFC9202D5A}"/>
                </a:ext>
              </a:extLst>
            </p:cNvPr>
            <p:cNvSpPr/>
            <p:nvPr/>
          </p:nvSpPr>
          <p:spPr>
            <a:xfrm>
              <a:off x="-51642470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2" name="Ellipse 3131">
              <a:extLst>
                <a:ext uri="{FF2B5EF4-FFF2-40B4-BE49-F238E27FC236}">
                  <a16:creationId xmlns:a16="http://schemas.microsoft.com/office/drawing/2014/main" id="{2D5BCA2B-902F-73D2-2B1B-7E789902ECFC}"/>
                </a:ext>
              </a:extLst>
            </p:cNvPr>
            <p:cNvSpPr/>
            <p:nvPr/>
          </p:nvSpPr>
          <p:spPr>
            <a:xfrm>
              <a:off x="-49263080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3" name="Ellipse 3132">
              <a:extLst>
                <a:ext uri="{FF2B5EF4-FFF2-40B4-BE49-F238E27FC236}">
                  <a16:creationId xmlns:a16="http://schemas.microsoft.com/office/drawing/2014/main" id="{C4EC739B-D7D9-613E-56E4-61ED4C5ECF00}"/>
                </a:ext>
              </a:extLst>
            </p:cNvPr>
            <p:cNvSpPr/>
            <p:nvPr/>
          </p:nvSpPr>
          <p:spPr>
            <a:xfrm>
              <a:off x="-49987305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4" name="Ellipse 3133">
              <a:extLst>
                <a:ext uri="{FF2B5EF4-FFF2-40B4-BE49-F238E27FC236}">
                  <a16:creationId xmlns:a16="http://schemas.microsoft.com/office/drawing/2014/main" id="{B49B88C1-B9BA-9663-4537-186325837A12}"/>
                </a:ext>
              </a:extLst>
            </p:cNvPr>
            <p:cNvSpPr/>
            <p:nvPr/>
          </p:nvSpPr>
          <p:spPr>
            <a:xfrm>
              <a:off x="-49711632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5" name="Ellipse 3134">
              <a:extLst>
                <a:ext uri="{FF2B5EF4-FFF2-40B4-BE49-F238E27FC236}">
                  <a16:creationId xmlns:a16="http://schemas.microsoft.com/office/drawing/2014/main" id="{FE478A94-9251-1D67-92E1-63ECE2CF7C40}"/>
                </a:ext>
              </a:extLst>
            </p:cNvPr>
            <p:cNvSpPr/>
            <p:nvPr/>
          </p:nvSpPr>
          <p:spPr>
            <a:xfrm>
              <a:off x="-50332259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6" name="Ellipse 3135">
              <a:extLst>
                <a:ext uri="{FF2B5EF4-FFF2-40B4-BE49-F238E27FC236}">
                  <a16:creationId xmlns:a16="http://schemas.microsoft.com/office/drawing/2014/main" id="{9DF4A1F0-59D9-A9E8-DE03-9CAD80F51439}"/>
                </a:ext>
              </a:extLst>
            </p:cNvPr>
            <p:cNvSpPr/>
            <p:nvPr/>
          </p:nvSpPr>
          <p:spPr>
            <a:xfrm>
              <a:off x="-5288444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7" name="Ellipse 3136">
              <a:extLst>
                <a:ext uri="{FF2B5EF4-FFF2-40B4-BE49-F238E27FC236}">
                  <a16:creationId xmlns:a16="http://schemas.microsoft.com/office/drawing/2014/main" id="{BA311B26-0EC2-ACFE-113E-B22204EAF7A9}"/>
                </a:ext>
              </a:extLst>
            </p:cNvPr>
            <p:cNvSpPr/>
            <p:nvPr/>
          </p:nvSpPr>
          <p:spPr>
            <a:xfrm>
              <a:off x="-49193557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8" name="Ellipse 3137">
              <a:extLst>
                <a:ext uri="{FF2B5EF4-FFF2-40B4-BE49-F238E27FC236}">
                  <a16:creationId xmlns:a16="http://schemas.microsoft.com/office/drawing/2014/main" id="{6E0394F6-D2C5-B58F-66E1-2010BA06B7B2}"/>
                </a:ext>
              </a:extLst>
            </p:cNvPr>
            <p:cNvSpPr/>
            <p:nvPr/>
          </p:nvSpPr>
          <p:spPr>
            <a:xfrm>
              <a:off x="-50262736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9" name="Ellipse 3138">
              <a:extLst>
                <a:ext uri="{FF2B5EF4-FFF2-40B4-BE49-F238E27FC236}">
                  <a16:creationId xmlns:a16="http://schemas.microsoft.com/office/drawing/2014/main" id="{FE390052-C4D2-FDD3-1AFA-E86107C352D9}"/>
                </a:ext>
              </a:extLst>
            </p:cNvPr>
            <p:cNvSpPr/>
            <p:nvPr/>
          </p:nvSpPr>
          <p:spPr>
            <a:xfrm>
              <a:off x="-53160766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0" name="Ellipse 3139">
              <a:extLst>
                <a:ext uri="{FF2B5EF4-FFF2-40B4-BE49-F238E27FC236}">
                  <a16:creationId xmlns:a16="http://schemas.microsoft.com/office/drawing/2014/main" id="{12A881D0-086F-E54F-C3BB-F4E83B8BB3E8}"/>
                </a:ext>
              </a:extLst>
            </p:cNvPr>
            <p:cNvSpPr/>
            <p:nvPr/>
          </p:nvSpPr>
          <p:spPr>
            <a:xfrm>
              <a:off x="-49573313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1" name="Ellipse 3140">
              <a:extLst>
                <a:ext uri="{FF2B5EF4-FFF2-40B4-BE49-F238E27FC236}">
                  <a16:creationId xmlns:a16="http://schemas.microsoft.com/office/drawing/2014/main" id="{76603288-1F53-695E-4C72-E3E5238818F1}"/>
                </a:ext>
              </a:extLst>
            </p:cNvPr>
            <p:cNvSpPr/>
            <p:nvPr/>
          </p:nvSpPr>
          <p:spPr>
            <a:xfrm>
              <a:off x="-53298441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2" name="Ellipse 3141">
              <a:extLst>
                <a:ext uri="{FF2B5EF4-FFF2-40B4-BE49-F238E27FC236}">
                  <a16:creationId xmlns:a16="http://schemas.microsoft.com/office/drawing/2014/main" id="{466AF533-B4D6-EEBD-318D-C194A584CA50}"/>
                </a:ext>
              </a:extLst>
            </p:cNvPr>
            <p:cNvSpPr/>
            <p:nvPr/>
          </p:nvSpPr>
          <p:spPr>
            <a:xfrm>
              <a:off x="-53574758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3" name="Ellipse 3142">
              <a:extLst>
                <a:ext uri="{FF2B5EF4-FFF2-40B4-BE49-F238E27FC236}">
                  <a16:creationId xmlns:a16="http://schemas.microsoft.com/office/drawing/2014/main" id="{FB025A06-4A6F-83D6-A989-086FD3B28FA8}"/>
                </a:ext>
              </a:extLst>
            </p:cNvPr>
            <p:cNvSpPr/>
            <p:nvPr/>
          </p:nvSpPr>
          <p:spPr>
            <a:xfrm>
              <a:off x="-51850474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4" name="Ellipse 3143">
              <a:extLst>
                <a:ext uri="{FF2B5EF4-FFF2-40B4-BE49-F238E27FC236}">
                  <a16:creationId xmlns:a16="http://schemas.microsoft.com/office/drawing/2014/main" id="{A3D2DEE3-2698-0CC5-C4A7-EFCD2A587D70}"/>
                </a:ext>
              </a:extLst>
            </p:cNvPr>
            <p:cNvSpPr/>
            <p:nvPr/>
          </p:nvSpPr>
          <p:spPr>
            <a:xfrm>
              <a:off x="-53712433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5" name="Ellipse 3144">
              <a:extLst>
                <a:ext uri="{FF2B5EF4-FFF2-40B4-BE49-F238E27FC236}">
                  <a16:creationId xmlns:a16="http://schemas.microsoft.com/office/drawing/2014/main" id="{C5F403C1-A33D-CEA9-854C-1BD86E3AEE2C}"/>
                </a:ext>
              </a:extLst>
            </p:cNvPr>
            <p:cNvSpPr/>
            <p:nvPr/>
          </p:nvSpPr>
          <p:spPr>
            <a:xfrm>
              <a:off x="-49263080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6" name="Ellipse 3145">
              <a:extLst>
                <a:ext uri="{FF2B5EF4-FFF2-40B4-BE49-F238E27FC236}">
                  <a16:creationId xmlns:a16="http://schemas.microsoft.com/office/drawing/2014/main" id="{34A2CCB5-805C-8B4B-B14A-CA632644C482}"/>
                </a:ext>
              </a:extLst>
            </p:cNvPr>
            <p:cNvSpPr/>
            <p:nvPr/>
          </p:nvSpPr>
          <p:spPr>
            <a:xfrm>
              <a:off x="-49918266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7" name="Ellipse 3146">
              <a:extLst>
                <a:ext uri="{FF2B5EF4-FFF2-40B4-BE49-F238E27FC236}">
                  <a16:creationId xmlns:a16="http://schemas.microsoft.com/office/drawing/2014/main" id="{5058F5E6-C64C-FC4E-E7A6-5AEE3A8A8AFA}"/>
                </a:ext>
              </a:extLst>
            </p:cNvPr>
            <p:cNvSpPr/>
            <p:nvPr/>
          </p:nvSpPr>
          <p:spPr>
            <a:xfrm>
              <a:off x="-49297640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8" name="Ellipse 3147">
              <a:extLst>
                <a:ext uri="{FF2B5EF4-FFF2-40B4-BE49-F238E27FC236}">
                  <a16:creationId xmlns:a16="http://schemas.microsoft.com/office/drawing/2014/main" id="{2CA0CBC9-1B3F-5704-4FDB-26A2AAD1B275}"/>
                </a:ext>
              </a:extLst>
            </p:cNvPr>
            <p:cNvSpPr/>
            <p:nvPr/>
          </p:nvSpPr>
          <p:spPr>
            <a:xfrm>
              <a:off x="-53988751" y="-772693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9" name="Ellipse 3148">
              <a:extLst>
                <a:ext uri="{FF2B5EF4-FFF2-40B4-BE49-F238E27FC236}">
                  <a16:creationId xmlns:a16="http://schemas.microsoft.com/office/drawing/2014/main" id="{2CF58786-D3D7-853D-1B6C-CA6D27532B2E}"/>
                </a:ext>
              </a:extLst>
            </p:cNvPr>
            <p:cNvSpPr/>
            <p:nvPr/>
          </p:nvSpPr>
          <p:spPr>
            <a:xfrm>
              <a:off x="-49159320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0" name="Ellipse 3149">
              <a:extLst>
                <a:ext uri="{FF2B5EF4-FFF2-40B4-BE49-F238E27FC236}">
                  <a16:creationId xmlns:a16="http://schemas.microsoft.com/office/drawing/2014/main" id="{A16D9B54-0E2E-B057-1D6B-DAD3FC3025E1}"/>
                </a:ext>
              </a:extLst>
            </p:cNvPr>
            <p:cNvSpPr/>
            <p:nvPr/>
          </p:nvSpPr>
          <p:spPr>
            <a:xfrm>
              <a:off x="-46814248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1" name="Ellipse 3150">
              <a:extLst>
                <a:ext uri="{FF2B5EF4-FFF2-40B4-BE49-F238E27FC236}">
                  <a16:creationId xmlns:a16="http://schemas.microsoft.com/office/drawing/2014/main" id="{76480911-17F4-650F-59BD-2C5883B5559E}"/>
                </a:ext>
              </a:extLst>
            </p:cNvPr>
            <p:cNvSpPr/>
            <p:nvPr/>
          </p:nvSpPr>
          <p:spPr>
            <a:xfrm>
              <a:off x="-52850694" y="-647262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2" name="Ellipse 3151">
              <a:extLst>
                <a:ext uri="{FF2B5EF4-FFF2-40B4-BE49-F238E27FC236}">
                  <a16:creationId xmlns:a16="http://schemas.microsoft.com/office/drawing/2014/main" id="{808FC041-5383-258E-F91C-58F7F16F65A7}"/>
                </a:ext>
              </a:extLst>
            </p:cNvPr>
            <p:cNvSpPr/>
            <p:nvPr/>
          </p:nvSpPr>
          <p:spPr>
            <a:xfrm>
              <a:off x="-47883265" y="-886105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3" name="Ellipse 3152">
              <a:extLst>
                <a:ext uri="{FF2B5EF4-FFF2-40B4-BE49-F238E27FC236}">
                  <a16:creationId xmlns:a16="http://schemas.microsoft.com/office/drawing/2014/main" id="{425EE005-5E48-0C8C-A89B-078F916F4888}"/>
                </a:ext>
              </a:extLst>
            </p:cNvPr>
            <p:cNvSpPr/>
            <p:nvPr/>
          </p:nvSpPr>
          <p:spPr>
            <a:xfrm>
              <a:off x="-51263521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4" name="Ellipse 3153">
              <a:extLst>
                <a:ext uri="{FF2B5EF4-FFF2-40B4-BE49-F238E27FC236}">
                  <a16:creationId xmlns:a16="http://schemas.microsoft.com/office/drawing/2014/main" id="{5C620E26-4AEA-98FA-8709-DD1BB99B7A01}"/>
                </a:ext>
              </a:extLst>
            </p:cNvPr>
            <p:cNvSpPr/>
            <p:nvPr/>
          </p:nvSpPr>
          <p:spPr>
            <a:xfrm>
              <a:off x="-49193557" y="-718936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5" name="Ellipse 3154">
              <a:extLst>
                <a:ext uri="{FF2B5EF4-FFF2-40B4-BE49-F238E27FC236}">
                  <a16:creationId xmlns:a16="http://schemas.microsoft.com/office/drawing/2014/main" id="{0B365162-4696-C9C7-76EC-7A159953D114}"/>
                </a:ext>
              </a:extLst>
            </p:cNvPr>
            <p:cNvSpPr/>
            <p:nvPr/>
          </p:nvSpPr>
          <p:spPr>
            <a:xfrm>
              <a:off x="-50746171" y="-677053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6" name="Ellipse 3155">
              <a:extLst>
                <a:ext uri="{FF2B5EF4-FFF2-40B4-BE49-F238E27FC236}">
                  <a16:creationId xmlns:a16="http://schemas.microsoft.com/office/drawing/2014/main" id="{79F6B1A7-E5A4-BED8-C2A7-BCBD5B527097}"/>
                </a:ext>
              </a:extLst>
            </p:cNvPr>
            <p:cNvSpPr/>
            <p:nvPr/>
          </p:nvSpPr>
          <p:spPr>
            <a:xfrm>
              <a:off x="-48089416" y="-886122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7" name="Ellipse 3156">
              <a:extLst>
                <a:ext uri="{FF2B5EF4-FFF2-40B4-BE49-F238E27FC236}">
                  <a16:creationId xmlns:a16="http://schemas.microsoft.com/office/drawing/2014/main" id="{1C48A835-A95E-95FB-EB59-474416399A67}"/>
                </a:ext>
              </a:extLst>
            </p:cNvPr>
            <p:cNvSpPr/>
            <p:nvPr/>
          </p:nvSpPr>
          <p:spPr>
            <a:xfrm>
              <a:off x="-52436701" y="-647262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8" name="Ellipse 3157">
              <a:extLst>
                <a:ext uri="{FF2B5EF4-FFF2-40B4-BE49-F238E27FC236}">
                  <a16:creationId xmlns:a16="http://schemas.microsoft.com/office/drawing/2014/main" id="{846C24C8-4750-CE4D-1D8C-CD3A4130C474}"/>
                </a:ext>
              </a:extLst>
            </p:cNvPr>
            <p:cNvSpPr/>
            <p:nvPr/>
          </p:nvSpPr>
          <p:spPr>
            <a:xfrm>
              <a:off x="-48883647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9" name="Ellipse 3158">
              <a:extLst>
                <a:ext uri="{FF2B5EF4-FFF2-40B4-BE49-F238E27FC236}">
                  <a16:creationId xmlns:a16="http://schemas.microsoft.com/office/drawing/2014/main" id="{A820B89B-5893-CC43-C64A-D2CAD83BDA28}"/>
                </a:ext>
              </a:extLst>
            </p:cNvPr>
            <p:cNvSpPr/>
            <p:nvPr/>
          </p:nvSpPr>
          <p:spPr>
            <a:xfrm>
              <a:off x="-52298382" y="-647262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0" name="Ellipse 3159">
              <a:extLst>
                <a:ext uri="{FF2B5EF4-FFF2-40B4-BE49-F238E27FC236}">
                  <a16:creationId xmlns:a16="http://schemas.microsoft.com/office/drawing/2014/main" id="{75FE14FA-2A96-6B8B-0924-9907CDD0780D}"/>
                </a:ext>
              </a:extLst>
            </p:cNvPr>
            <p:cNvSpPr/>
            <p:nvPr/>
          </p:nvSpPr>
          <p:spPr>
            <a:xfrm>
              <a:off x="-53057328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1" name="Ellipse 3160">
              <a:extLst>
                <a:ext uri="{FF2B5EF4-FFF2-40B4-BE49-F238E27FC236}">
                  <a16:creationId xmlns:a16="http://schemas.microsoft.com/office/drawing/2014/main" id="{307D06A9-E233-234B-0B03-0FF49A40D46C}"/>
                </a:ext>
              </a:extLst>
            </p:cNvPr>
            <p:cNvSpPr/>
            <p:nvPr/>
          </p:nvSpPr>
          <p:spPr>
            <a:xfrm>
              <a:off x="-48745327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2" name="Ellipse 3161">
              <a:extLst>
                <a:ext uri="{FF2B5EF4-FFF2-40B4-BE49-F238E27FC236}">
                  <a16:creationId xmlns:a16="http://schemas.microsoft.com/office/drawing/2014/main" id="{8DF1B372-2199-C4F4-76E5-5F8299EA55F2}"/>
                </a:ext>
              </a:extLst>
            </p:cNvPr>
            <p:cNvSpPr/>
            <p:nvPr/>
          </p:nvSpPr>
          <p:spPr>
            <a:xfrm>
              <a:off x="-52919572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3" name="Ellipse 3162">
              <a:extLst>
                <a:ext uri="{FF2B5EF4-FFF2-40B4-BE49-F238E27FC236}">
                  <a16:creationId xmlns:a16="http://schemas.microsoft.com/office/drawing/2014/main" id="{0A50FC05-CC34-1A47-EBCC-009420D9F992}"/>
                </a:ext>
              </a:extLst>
            </p:cNvPr>
            <p:cNvSpPr/>
            <p:nvPr/>
          </p:nvSpPr>
          <p:spPr>
            <a:xfrm>
              <a:off x="-51056404" y="-647262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4" name="Ellipse 3163">
              <a:extLst>
                <a:ext uri="{FF2B5EF4-FFF2-40B4-BE49-F238E27FC236}">
                  <a16:creationId xmlns:a16="http://schemas.microsoft.com/office/drawing/2014/main" id="{A4243222-5473-B262-5F52-9A25CAEDA5BE}"/>
                </a:ext>
              </a:extLst>
            </p:cNvPr>
            <p:cNvSpPr/>
            <p:nvPr/>
          </p:nvSpPr>
          <p:spPr>
            <a:xfrm>
              <a:off x="-49125243" y="-886105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5" name="Ellipse 3164">
              <a:extLst>
                <a:ext uri="{FF2B5EF4-FFF2-40B4-BE49-F238E27FC236}">
                  <a16:creationId xmlns:a16="http://schemas.microsoft.com/office/drawing/2014/main" id="{C515A9F7-EDBF-513C-0C69-E14E70EB4CA0}"/>
                </a:ext>
              </a:extLst>
            </p:cNvPr>
            <p:cNvSpPr/>
            <p:nvPr/>
          </p:nvSpPr>
          <p:spPr>
            <a:xfrm>
              <a:off x="-48849087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6" name="Ellipse 3165">
              <a:extLst>
                <a:ext uri="{FF2B5EF4-FFF2-40B4-BE49-F238E27FC236}">
                  <a16:creationId xmlns:a16="http://schemas.microsoft.com/office/drawing/2014/main" id="{6A880684-E338-DFD4-CF3E-D6C281FE3440}"/>
                </a:ext>
              </a:extLst>
            </p:cNvPr>
            <p:cNvSpPr/>
            <p:nvPr/>
          </p:nvSpPr>
          <p:spPr>
            <a:xfrm>
              <a:off x="-49331394" y="-886122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7" name="Ellipse 3166">
              <a:extLst>
                <a:ext uri="{FF2B5EF4-FFF2-40B4-BE49-F238E27FC236}">
                  <a16:creationId xmlns:a16="http://schemas.microsoft.com/office/drawing/2014/main" id="{FBC7C311-01D3-8237-BABD-098C6340E388}"/>
                </a:ext>
              </a:extLst>
            </p:cNvPr>
            <p:cNvSpPr/>
            <p:nvPr/>
          </p:nvSpPr>
          <p:spPr>
            <a:xfrm>
              <a:off x="-51160164" y="-677053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8" name="Ellipse 3167">
              <a:extLst>
                <a:ext uri="{FF2B5EF4-FFF2-40B4-BE49-F238E27FC236}">
                  <a16:creationId xmlns:a16="http://schemas.microsoft.com/office/drawing/2014/main" id="{A03092CC-8623-9CBB-42BB-8C77B7CCA673}"/>
                </a:ext>
              </a:extLst>
            </p:cNvPr>
            <p:cNvSpPr/>
            <p:nvPr/>
          </p:nvSpPr>
          <p:spPr>
            <a:xfrm>
              <a:off x="-52229342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9" name="Ellipse 3168">
              <a:extLst>
                <a:ext uri="{FF2B5EF4-FFF2-40B4-BE49-F238E27FC236}">
                  <a16:creationId xmlns:a16="http://schemas.microsoft.com/office/drawing/2014/main" id="{0B6C3056-53D5-7C4B-A68C-1BF9496C03F4}"/>
                </a:ext>
              </a:extLst>
            </p:cNvPr>
            <p:cNvSpPr/>
            <p:nvPr/>
          </p:nvSpPr>
          <p:spPr>
            <a:xfrm>
              <a:off x="-48469654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0" name="Ellipse 3169">
              <a:extLst>
                <a:ext uri="{FF2B5EF4-FFF2-40B4-BE49-F238E27FC236}">
                  <a16:creationId xmlns:a16="http://schemas.microsoft.com/office/drawing/2014/main" id="{9F5F65F9-B0D1-5B66-5653-094FC79A4B57}"/>
                </a:ext>
              </a:extLst>
            </p:cNvPr>
            <p:cNvSpPr/>
            <p:nvPr/>
          </p:nvSpPr>
          <p:spPr>
            <a:xfrm>
              <a:off x="-48331335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1" name="Ellipse 3170">
              <a:extLst>
                <a:ext uri="{FF2B5EF4-FFF2-40B4-BE49-F238E27FC236}">
                  <a16:creationId xmlns:a16="http://schemas.microsoft.com/office/drawing/2014/main" id="{5E0E05D9-31BD-5132-D0A6-1AB851F808DE}"/>
                </a:ext>
              </a:extLst>
            </p:cNvPr>
            <p:cNvSpPr/>
            <p:nvPr/>
          </p:nvSpPr>
          <p:spPr>
            <a:xfrm>
              <a:off x="-49539236" y="-886105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2" name="Ellipse 3171">
              <a:extLst>
                <a:ext uri="{FF2B5EF4-FFF2-40B4-BE49-F238E27FC236}">
                  <a16:creationId xmlns:a16="http://schemas.microsoft.com/office/drawing/2014/main" id="{5FB06586-24D7-6C35-F825-6A7CD00CB5FE}"/>
                </a:ext>
              </a:extLst>
            </p:cNvPr>
            <p:cNvSpPr/>
            <p:nvPr/>
          </p:nvSpPr>
          <p:spPr>
            <a:xfrm>
              <a:off x="-49504273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3" name="Ellipse 3172">
              <a:extLst>
                <a:ext uri="{FF2B5EF4-FFF2-40B4-BE49-F238E27FC236}">
                  <a16:creationId xmlns:a16="http://schemas.microsoft.com/office/drawing/2014/main" id="{6880FE75-9D5D-C89B-FB20-08B358B8156E}"/>
                </a:ext>
              </a:extLst>
            </p:cNvPr>
            <p:cNvSpPr/>
            <p:nvPr/>
          </p:nvSpPr>
          <p:spPr>
            <a:xfrm>
              <a:off x="-48779565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4" name="Ellipse 3173">
              <a:extLst>
                <a:ext uri="{FF2B5EF4-FFF2-40B4-BE49-F238E27FC236}">
                  <a16:creationId xmlns:a16="http://schemas.microsoft.com/office/drawing/2014/main" id="{ED3B2014-F83E-D1FE-59C6-316B97AB8930}"/>
                </a:ext>
              </a:extLst>
            </p:cNvPr>
            <p:cNvSpPr/>
            <p:nvPr/>
          </p:nvSpPr>
          <p:spPr>
            <a:xfrm>
              <a:off x="-48055662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5" name="Ellipse 3174">
              <a:extLst>
                <a:ext uri="{FF2B5EF4-FFF2-40B4-BE49-F238E27FC236}">
                  <a16:creationId xmlns:a16="http://schemas.microsoft.com/office/drawing/2014/main" id="{0C5B0A80-6564-C6AE-95D5-556D8B8DD270}"/>
                </a:ext>
              </a:extLst>
            </p:cNvPr>
            <p:cNvSpPr/>
            <p:nvPr/>
          </p:nvSpPr>
          <p:spPr>
            <a:xfrm>
              <a:off x="-48021102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6" name="Ellipse 3175">
              <a:extLst>
                <a:ext uri="{FF2B5EF4-FFF2-40B4-BE49-F238E27FC236}">
                  <a16:creationId xmlns:a16="http://schemas.microsoft.com/office/drawing/2014/main" id="{A88E6D05-B97B-CC04-E4B1-65B02EFEA3CC}"/>
                </a:ext>
              </a:extLst>
            </p:cNvPr>
            <p:cNvSpPr/>
            <p:nvPr/>
          </p:nvSpPr>
          <p:spPr>
            <a:xfrm>
              <a:off x="-49953229" y="-886105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7" name="Ellipse 3176">
              <a:extLst>
                <a:ext uri="{FF2B5EF4-FFF2-40B4-BE49-F238E27FC236}">
                  <a16:creationId xmlns:a16="http://schemas.microsoft.com/office/drawing/2014/main" id="{33D8C947-ACB4-3606-2F61-33727DFD0ED3}"/>
                </a:ext>
              </a:extLst>
            </p:cNvPr>
            <p:cNvSpPr/>
            <p:nvPr/>
          </p:nvSpPr>
          <p:spPr>
            <a:xfrm>
              <a:off x="-52160626" y="-814456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8" name="Ellipse 3177">
              <a:extLst>
                <a:ext uri="{FF2B5EF4-FFF2-40B4-BE49-F238E27FC236}">
                  <a16:creationId xmlns:a16="http://schemas.microsoft.com/office/drawing/2014/main" id="{7E757688-6738-A7DA-1C00-4F31C2CB57E7}"/>
                </a:ext>
              </a:extLst>
            </p:cNvPr>
            <p:cNvSpPr/>
            <p:nvPr/>
          </p:nvSpPr>
          <p:spPr>
            <a:xfrm>
              <a:off x="-52091587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9" name="Ellipse 3178">
              <a:extLst>
                <a:ext uri="{FF2B5EF4-FFF2-40B4-BE49-F238E27FC236}">
                  <a16:creationId xmlns:a16="http://schemas.microsoft.com/office/drawing/2014/main" id="{A1A04A87-C049-BD11-01F6-455588308D1F}"/>
                </a:ext>
              </a:extLst>
            </p:cNvPr>
            <p:cNvSpPr/>
            <p:nvPr/>
          </p:nvSpPr>
          <p:spPr>
            <a:xfrm>
              <a:off x="-51815350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0" name="Ellipse 3179">
              <a:extLst>
                <a:ext uri="{FF2B5EF4-FFF2-40B4-BE49-F238E27FC236}">
                  <a16:creationId xmlns:a16="http://schemas.microsoft.com/office/drawing/2014/main" id="{2DB96974-C120-B743-3AB4-35921A1DA728}"/>
                </a:ext>
              </a:extLst>
            </p:cNvPr>
            <p:cNvSpPr/>
            <p:nvPr/>
          </p:nvSpPr>
          <p:spPr>
            <a:xfrm>
              <a:off x="-52332780" y="-677061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1" name="Ellipse 3180">
              <a:extLst>
                <a:ext uri="{FF2B5EF4-FFF2-40B4-BE49-F238E27FC236}">
                  <a16:creationId xmlns:a16="http://schemas.microsoft.com/office/drawing/2014/main" id="{0EA909B9-F2B0-83EA-07E6-EB26E1C105FB}"/>
                </a:ext>
              </a:extLst>
            </p:cNvPr>
            <p:cNvSpPr/>
            <p:nvPr/>
          </p:nvSpPr>
          <p:spPr>
            <a:xfrm>
              <a:off x="-47055280" y="-491902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2" name="Ellipse 3181">
              <a:extLst>
                <a:ext uri="{FF2B5EF4-FFF2-40B4-BE49-F238E27FC236}">
                  <a16:creationId xmlns:a16="http://schemas.microsoft.com/office/drawing/2014/main" id="{9FF0E078-443F-FD48-08D0-14E836E7C2AD}"/>
                </a:ext>
              </a:extLst>
            </p:cNvPr>
            <p:cNvSpPr/>
            <p:nvPr/>
          </p:nvSpPr>
          <p:spPr>
            <a:xfrm>
              <a:off x="-47917342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3" name="Ellipse 3182">
              <a:extLst>
                <a:ext uri="{FF2B5EF4-FFF2-40B4-BE49-F238E27FC236}">
                  <a16:creationId xmlns:a16="http://schemas.microsoft.com/office/drawing/2014/main" id="{5DD6A8D6-9940-3CF3-274D-E8439F140DB3}"/>
                </a:ext>
              </a:extLst>
            </p:cNvPr>
            <p:cNvSpPr/>
            <p:nvPr/>
          </p:nvSpPr>
          <p:spPr>
            <a:xfrm>
              <a:off x="-51746633" y="-8144560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4" name="Ellipse 3183">
              <a:extLst>
                <a:ext uri="{FF2B5EF4-FFF2-40B4-BE49-F238E27FC236}">
                  <a16:creationId xmlns:a16="http://schemas.microsoft.com/office/drawing/2014/main" id="{62D05B92-AF2F-2D76-DEF3-1A6D700CC450}"/>
                </a:ext>
              </a:extLst>
            </p:cNvPr>
            <p:cNvSpPr/>
            <p:nvPr/>
          </p:nvSpPr>
          <p:spPr>
            <a:xfrm>
              <a:off x="-51056404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5" name="Ellipse 3184">
              <a:extLst>
                <a:ext uri="{FF2B5EF4-FFF2-40B4-BE49-F238E27FC236}">
                  <a16:creationId xmlns:a16="http://schemas.microsoft.com/office/drawing/2014/main" id="{4D4049E8-19BC-E227-DE4C-96D0DAEA5800}"/>
                </a:ext>
              </a:extLst>
            </p:cNvPr>
            <p:cNvSpPr/>
            <p:nvPr/>
          </p:nvSpPr>
          <p:spPr>
            <a:xfrm>
              <a:off x="-51677594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6" name="Ellipse 3185">
              <a:extLst>
                <a:ext uri="{FF2B5EF4-FFF2-40B4-BE49-F238E27FC236}">
                  <a16:creationId xmlns:a16="http://schemas.microsoft.com/office/drawing/2014/main" id="{47962D8B-972B-6AC9-5EE8-B1A4D6DB7FC7}"/>
                </a:ext>
              </a:extLst>
            </p:cNvPr>
            <p:cNvSpPr/>
            <p:nvPr/>
          </p:nvSpPr>
          <p:spPr>
            <a:xfrm>
              <a:off x="-47641669" y="-8682699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7" name="Ellipse 3186">
              <a:extLst>
                <a:ext uri="{FF2B5EF4-FFF2-40B4-BE49-F238E27FC236}">
                  <a16:creationId xmlns:a16="http://schemas.microsoft.com/office/drawing/2014/main" id="{50815DCF-2EBD-36C9-9FBA-486CC0A6D685}"/>
                </a:ext>
              </a:extLst>
            </p:cNvPr>
            <p:cNvSpPr/>
            <p:nvPr/>
          </p:nvSpPr>
          <p:spPr>
            <a:xfrm>
              <a:off x="-51194723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8" name="Ellipse 3187">
              <a:extLst>
                <a:ext uri="{FF2B5EF4-FFF2-40B4-BE49-F238E27FC236}">
                  <a16:creationId xmlns:a16="http://schemas.microsoft.com/office/drawing/2014/main" id="{44218D8D-6093-ACBE-D492-B40F5D26E323}"/>
                </a:ext>
              </a:extLst>
            </p:cNvPr>
            <p:cNvSpPr/>
            <p:nvPr/>
          </p:nvSpPr>
          <p:spPr>
            <a:xfrm>
              <a:off x="-51470396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9" name="Ellipse 3188">
              <a:extLst>
                <a:ext uri="{FF2B5EF4-FFF2-40B4-BE49-F238E27FC236}">
                  <a16:creationId xmlns:a16="http://schemas.microsoft.com/office/drawing/2014/main" id="{4CD6C20E-D8F7-F26B-996D-1C7A15B61CB4}"/>
                </a:ext>
              </a:extLst>
            </p:cNvPr>
            <p:cNvSpPr/>
            <p:nvPr/>
          </p:nvSpPr>
          <p:spPr>
            <a:xfrm>
              <a:off x="-52884448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0" name="Ellipse 3189">
              <a:extLst>
                <a:ext uri="{FF2B5EF4-FFF2-40B4-BE49-F238E27FC236}">
                  <a16:creationId xmlns:a16="http://schemas.microsoft.com/office/drawing/2014/main" id="{9B6CB2EF-19FA-BC4D-2877-9973B526FC7C}"/>
                </a:ext>
              </a:extLst>
            </p:cNvPr>
            <p:cNvSpPr/>
            <p:nvPr/>
          </p:nvSpPr>
          <p:spPr>
            <a:xfrm>
              <a:off x="-52056463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1" name="Ellipse 3190">
              <a:extLst>
                <a:ext uri="{FF2B5EF4-FFF2-40B4-BE49-F238E27FC236}">
                  <a16:creationId xmlns:a16="http://schemas.microsoft.com/office/drawing/2014/main" id="{21407E5D-2E3D-2C40-312F-22337ECD3945}"/>
                </a:ext>
              </a:extLst>
            </p:cNvPr>
            <p:cNvSpPr/>
            <p:nvPr/>
          </p:nvSpPr>
          <p:spPr>
            <a:xfrm>
              <a:off x="-52746773" y="-677061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2" name="Ellipse 3191">
              <a:extLst>
                <a:ext uri="{FF2B5EF4-FFF2-40B4-BE49-F238E27FC236}">
                  <a16:creationId xmlns:a16="http://schemas.microsoft.com/office/drawing/2014/main" id="{39736BDF-D7F8-2EC0-0352-036F0296545E}"/>
                </a:ext>
              </a:extLst>
            </p:cNvPr>
            <p:cNvSpPr/>
            <p:nvPr/>
          </p:nvSpPr>
          <p:spPr>
            <a:xfrm>
              <a:off x="-52678459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3" name="Ellipse 3192">
              <a:extLst>
                <a:ext uri="{FF2B5EF4-FFF2-40B4-BE49-F238E27FC236}">
                  <a16:creationId xmlns:a16="http://schemas.microsoft.com/office/drawing/2014/main" id="{352149EA-D8DF-8234-06A4-81F6C4AE27C7}"/>
                </a:ext>
              </a:extLst>
            </p:cNvPr>
            <p:cNvSpPr/>
            <p:nvPr/>
          </p:nvSpPr>
          <p:spPr>
            <a:xfrm>
              <a:off x="-51401357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4" name="Ellipse 3193">
              <a:extLst>
                <a:ext uri="{FF2B5EF4-FFF2-40B4-BE49-F238E27FC236}">
                  <a16:creationId xmlns:a16="http://schemas.microsoft.com/office/drawing/2014/main" id="{531337FA-877B-0F17-2D48-52B8717C1238}"/>
                </a:ext>
              </a:extLst>
            </p:cNvPr>
            <p:cNvSpPr/>
            <p:nvPr/>
          </p:nvSpPr>
          <p:spPr>
            <a:xfrm>
              <a:off x="-51608716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5" name="Ellipse 3194">
              <a:extLst>
                <a:ext uri="{FF2B5EF4-FFF2-40B4-BE49-F238E27FC236}">
                  <a16:creationId xmlns:a16="http://schemas.microsoft.com/office/drawing/2014/main" id="{4CF80379-91ED-6B89-0104-6E735D3267AC}"/>
                </a:ext>
              </a:extLst>
            </p:cNvPr>
            <p:cNvSpPr/>
            <p:nvPr/>
          </p:nvSpPr>
          <p:spPr>
            <a:xfrm>
              <a:off x="-52470456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6" name="Ellipse 3195">
              <a:extLst>
                <a:ext uri="{FF2B5EF4-FFF2-40B4-BE49-F238E27FC236}">
                  <a16:creationId xmlns:a16="http://schemas.microsoft.com/office/drawing/2014/main" id="{A1AD43BF-4713-E540-A492-AB8F8CD94199}"/>
                </a:ext>
              </a:extLst>
            </p:cNvPr>
            <p:cNvSpPr/>
            <p:nvPr/>
          </p:nvSpPr>
          <p:spPr>
            <a:xfrm>
              <a:off x="-47193117" y="-491919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7" name="Ellipse 3196">
              <a:extLst>
                <a:ext uri="{FF2B5EF4-FFF2-40B4-BE49-F238E27FC236}">
                  <a16:creationId xmlns:a16="http://schemas.microsoft.com/office/drawing/2014/main" id="{5E5EEF72-504D-1EA3-E78A-3505E64AF08A}"/>
                </a:ext>
              </a:extLst>
            </p:cNvPr>
            <p:cNvSpPr/>
            <p:nvPr/>
          </p:nvSpPr>
          <p:spPr>
            <a:xfrm>
              <a:off x="-49090281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8" name="Ellipse 3197">
              <a:extLst>
                <a:ext uri="{FF2B5EF4-FFF2-40B4-BE49-F238E27FC236}">
                  <a16:creationId xmlns:a16="http://schemas.microsoft.com/office/drawing/2014/main" id="{6A84B157-4DA6-DCE0-CC58-D38FAB44AE2A}"/>
                </a:ext>
              </a:extLst>
            </p:cNvPr>
            <p:cNvSpPr/>
            <p:nvPr/>
          </p:nvSpPr>
          <p:spPr>
            <a:xfrm>
              <a:off x="-52264466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9" name="Ellipse 3198">
              <a:extLst>
                <a:ext uri="{FF2B5EF4-FFF2-40B4-BE49-F238E27FC236}">
                  <a16:creationId xmlns:a16="http://schemas.microsoft.com/office/drawing/2014/main" id="{912158F4-C972-99A9-10E0-2A0945E3B69A}"/>
                </a:ext>
              </a:extLst>
            </p:cNvPr>
            <p:cNvSpPr/>
            <p:nvPr/>
          </p:nvSpPr>
          <p:spPr>
            <a:xfrm>
              <a:off x="-52643335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0" name="Ellipse 3199">
              <a:extLst>
                <a:ext uri="{FF2B5EF4-FFF2-40B4-BE49-F238E27FC236}">
                  <a16:creationId xmlns:a16="http://schemas.microsoft.com/office/drawing/2014/main" id="{D1C5A959-8376-4B91-9194-2BBAF1A2170F}"/>
                </a:ext>
              </a:extLst>
            </p:cNvPr>
            <p:cNvSpPr/>
            <p:nvPr/>
          </p:nvSpPr>
          <p:spPr>
            <a:xfrm>
              <a:off x="-51401357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1" name="Ellipse 3200">
              <a:extLst>
                <a:ext uri="{FF2B5EF4-FFF2-40B4-BE49-F238E27FC236}">
                  <a16:creationId xmlns:a16="http://schemas.microsoft.com/office/drawing/2014/main" id="{BC156CC0-F94B-5F8C-C798-D3862674A9A2}"/>
                </a:ext>
              </a:extLst>
            </p:cNvPr>
            <p:cNvSpPr/>
            <p:nvPr/>
          </p:nvSpPr>
          <p:spPr>
            <a:xfrm>
              <a:off x="-53160766" y="-677061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2" name="Ellipse 3201">
              <a:extLst>
                <a:ext uri="{FF2B5EF4-FFF2-40B4-BE49-F238E27FC236}">
                  <a16:creationId xmlns:a16="http://schemas.microsoft.com/office/drawing/2014/main" id="{ED4F52FF-09BA-1BC9-8503-DD1ED9458DC0}"/>
                </a:ext>
              </a:extLst>
            </p:cNvPr>
            <p:cNvSpPr/>
            <p:nvPr/>
          </p:nvSpPr>
          <p:spPr>
            <a:xfrm>
              <a:off x="-51022488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3" name="Ellipse 3202">
              <a:extLst>
                <a:ext uri="{FF2B5EF4-FFF2-40B4-BE49-F238E27FC236}">
                  <a16:creationId xmlns:a16="http://schemas.microsoft.com/office/drawing/2014/main" id="{00038889-8CE0-9636-821D-7361845F93F7}"/>
                </a:ext>
              </a:extLst>
            </p:cNvPr>
            <p:cNvSpPr/>
            <p:nvPr/>
          </p:nvSpPr>
          <p:spPr>
            <a:xfrm>
              <a:off x="-51884389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4" name="Ellipse 3203">
              <a:extLst>
                <a:ext uri="{FF2B5EF4-FFF2-40B4-BE49-F238E27FC236}">
                  <a16:creationId xmlns:a16="http://schemas.microsoft.com/office/drawing/2014/main" id="{1220638C-FB47-8C6E-5154-B1F66E2AA8F4}"/>
                </a:ext>
              </a:extLst>
            </p:cNvPr>
            <p:cNvSpPr/>
            <p:nvPr/>
          </p:nvSpPr>
          <p:spPr>
            <a:xfrm>
              <a:off x="-51263601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5" name="Ellipse 3204">
              <a:extLst>
                <a:ext uri="{FF2B5EF4-FFF2-40B4-BE49-F238E27FC236}">
                  <a16:creationId xmlns:a16="http://schemas.microsoft.com/office/drawing/2014/main" id="{8087C82B-91D8-946A-1F4A-0E95ADBE611C}"/>
                </a:ext>
              </a:extLst>
            </p:cNvPr>
            <p:cNvSpPr/>
            <p:nvPr/>
          </p:nvSpPr>
          <p:spPr>
            <a:xfrm>
              <a:off x="-49193557" y="-491902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6" name="Ellipse 3205">
              <a:extLst>
                <a:ext uri="{FF2B5EF4-FFF2-40B4-BE49-F238E27FC236}">
                  <a16:creationId xmlns:a16="http://schemas.microsoft.com/office/drawing/2014/main" id="{03E9F2D0-10A1-AC40-84F8-26FF9F4D0742}"/>
                </a:ext>
              </a:extLst>
            </p:cNvPr>
            <p:cNvSpPr/>
            <p:nvPr/>
          </p:nvSpPr>
          <p:spPr>
            <a:xfrm>
              <a:off x="-48435095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7" name="Ellipse 3206">
              <a:extLst>
                <a:ext uri="{FF2B5EF4-FFF2-40B4-BE49-F238E27FC236}">
                  <a16:creationId xmlns:a16="http://schemas.microsoft.com/office/drawing/2014/main" id="{4FF60A49-C924-2763-8BC5-AC61F0FBE613}"/>
                </a:ext>
              </a:extLst>
            </p:cNvPr>
            <p:cNvSpPr/>
            <p:nvPr/>
          </p:nvSpPr>
          <p:spPr>
            <a:xfrm>
              <a:off x="-52022709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8" name="Ellipse 3207">
              <a:extLst>
                <a:ext uri="{FF2B5EF4-FFF2-40B4-BE49-F238E27FC236}">
                  <a16:creationId xmlns:a16="http://schemas.microsoft.com/office/drawing/2014/main" id="{4E4CA3BB-685A-5AE4-F117-0A894DC1688B}"/>
                </a:ext>
              </a:extLst>
            </p:cNvPr>
            <p:cNvSpPr/>
            <p:nvPr/>
          </p:nvSpPr>
          <p:spPr>
            <a:xfrm>
              <a:off x="-50608496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9" name="Ellipse 3208">
              <a:extLst>
                <a:ext uri="{FF2B5EF4-FFF2-40B4-BE49-F238E27FC236}">
                  <a16:creationId xmlns:a16="http://schemas.microsoft.com/office/drawing/2014/main" id="{CC110D29-6EA2-B346-B14D-FF00D480791F}"/>
                </a:ext>
              </a:extLst>
            </p:cNvPr>
            <p:cNvSpPr/>
            <p:nvPr/>
          </p:nvSpPr>
          <p:spPr>
            <a:xfrm>
              <a:off x="-52298382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0" name="Ellipse 3209">
              <a:extLst>
                <a:ext uri="{FF2B5EF4-FFF2-40B4-BE49-F238E27FC236}">
                  <a16:creationId xmlns:a16="http://schemas.microsoft.com/office/drawing/2014/main" id="{D8C5A7E2-3233-CCEA-65C1-313203D07C11}"/>
                </a:ext>
              </a:extLst>
            </p:cNvPr>
            <p:cNvSpPr/>
            <p:nvPr/>
          </p:nvSpPr>
          <p:spPr>
            <a:xfrm>
              <a:off x="-52712374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1" name="Ellipse 3210">
              <a:extLst>
                <a:ext uri="{FF2B5EF4-FFF2-40B4-BE49-F238E27FC236}">
                  <a16:creationId xmlns:a16="http://schemas.microsoft.com/office/drawing/2014/main" id="{673772CA-F091-A70D-F99D-2D90B9FB06D8}"/>
                </a:ext>
              </a:extLst>
            </p:cNvPr>
            <p:cNvSpPr/>
            <p:nvPr/>
          </p:nvSpPr>
          <p:spPr>
            <a:xfrm>
              <a:off x="-50987364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2" name="Ellipse 3211">
              <a:extLst>
                <a:ext uri="{FF2B5EF4-FFF2-40B4-BE49-F238E27FC236}">
                  <a16:creationId xmlns:a16="http://schemas.microsoft.com/office/drawing/2014/main" id="{47344A88-3ACF-6188-8240-D2305C9E4CE7}"/>
                </a:ext>
              </a:extLst>
            </p:cNvPr>
            <p:cNvSpPr/>
            <p:nvPr/>
          </p:nvSpPr>
          <p:spPr>
            <a:xfrm>
              <a:off x="-49780510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3" name="Ellipse 3212">
              <a:extLst>
                <a:ext uri="{FF2B5EF4-FFF2-40B4-BE49-F238E27FC236}">
                  <a16:creationId xmlns:a16="http://schemas.microsoft.com/office/drawing/2014/main" id="{7643B6BD-E5EF-A9A3-3F13-2EF2DC2996C3}"/>
                </a:ext>
              </a:extLst>
            </p:cNvPr>
            <p:cNvSpPr/>
            <p:nvPr/>
          </p:nvSpPr>
          <p:spPr>
            <a:xfrm>
              <a:off x="-52850694" y="-7786633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4" name="Ellipse 3213">
              <a:extLst>
                <a:ext uri="{FF2B5EF4-FFF2-40B4-BE49-F238E27FC236}">
                  <a16:creationId xmlns:a16="http://schemas.microsoft.com/office/drawing/2014/main" id="{6BBF4DE3-ECC9-B40B-7238-8090BB9D321F}"/>
                </a:ext>
              </a:extLst>
            </p:cNvPr>
            <p:cNvSpPr/>
            <p:nvPr/>
          </p:nvSpPr>
          <p:spPr>
            <a:xfrm>
              <a:off x="-50573372" y="-886122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5" name="Ellipse 3214">
              <a:extLst>
                <a:ext uri="{FF2B5EF4-FFF2-40B4-BE49-F238E27FC236}">
                  <a16:creationId xmlns:a16="http://schemas.microsoft.com/office/drawing/2014/main" id="{D95BC933-B6B9-4582-D8AF-ACD5DFA40248}"/>
                </a:ext>
              </a:extLst>
            </p:cNvPr>
            <p:cNvSpPr/>
            <p:nvPr/>
          </p:nvSpPr>
          <p:spPr>
            <a:xfrm>
              <a:off x="-52505579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6" name="Ellipse 3215">
              <a:extLst>
                <a:ext uri="{FF2B5EF4-FFF2-40B4-BE49-F238E27FC236}">
                  <a16:creationId xmlns:a16="http://schemas.microsoft.com/office/drawing/2014/main" id="{D685145E-A459-8111-1EBE-7C4C9DFEE647}"/>
                </a:ext>
              </a:extLst>
            </p:cNvPr>
            <p:cNvSpPr/>
            <p:nvPr/>
          </p:nvSpPr>
          <p:spPr>
            <a:xfrm>
              <a:off x="-52264466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7" name="Ellipse 3216">
              <a:extLst>
                <a:ext uri="{FF2B5EF4-FFF2-40B4-BE49-F238E27FC236}">
                  <a16:creationId xmlns:a16="http://schemas.microsoft.com/office/drawing/2014/main" id="{8CF9A94C-4271-B333-7E2B-A385832B34C6}"/>
                </a:ext>
              </a:extLst>
            </p:cNvPr>
            <p:cNvSpPr/>
            <p:nvPr/>
          </p:nvSpPr>
          <p:spPr>
            <a:xfrm>
              <a:off x="-52229342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8" name="Ellipse 3217">
              <a:extLst>
                <a:ext uri="{FF2B5EF4-FFF2-40B4-BE49-F238E27FC236}">
                  <a16:creationId xmlns:a16="http://schemas.microsoft.com/office/drawing/2014/main" id="{A1DEA0DB-6619-8075-E051-CE73EA577374}"/>
                </a:ext>
              </a:extLst>
            </p:cNvPr>
            <p:cNvSpPr/>
            <p:nvPr/>
          </p:nvSpPr>
          <p:spPr>
            <a:xfrm>
              <a:off x="-49366518" y="-641292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9" name="Ellipse 3218">
              <a:extLst>
                <a:ext uri="{FF2B5EF4-FFF2-40B4-BE49-F238E27FC236}">
                  <a16:creationId xmlns:a16="http://schemas.microsoft.com/office/drawing/2014/main" id="{2D4B3D44-2EFC-A0D3-11FE-2BA457C105F4}"/>
                </a:ext>
              </a:extLst>
            </p:cNvPr>
            <p:cNvSpPr/>
            <p:nvPr/>
          </p:nvSpPr>
          <p:spPr>
            <a:xfrm>
              <a:off x="-50849609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0" name="Ellipse 3219">
              <a:extLst>
                <a:ext uri="{FF2B5EF4-FFF2-40B4-BE49-F238E27FC236}">
                  <a16:creationId xmlns:a16="http://schemas.microsoft.com/office/drawing/2014/main" id="{E766F0E3-D748-BF26-C891-A8D619ACD0E8}"/>
                </a:ext>
              </a:extLst>
            </p:cNvPr>
            <p:cNvSpPr/>
            <p:nvPr/>
          </p:nvSpPr>
          <p:spPr>
            <a:xfrm>
              <a:off x="-49193719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1" name="Ellipse 3220">
              <a:extLst>
                <a:ext uri="{FF2B5EF4-FFF2-40B4-BE49-F238E27FC236}">
                  <a16:creationId xmlns:a16="http://schemas.microsoft.com/office/drawing/2014/main" id="{7A680BDC-A3DC-DBF7-E65C-50D39C629063}"/>
                </a:ext>
              </a:extLst>
            </p:cNvPr>
            <p:cNvSpPr/>
            <p:nvPr/>
          </p:nvSpPr>
          <p:spPr>
            <a:xfrm>
              <a:off x="-52091587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2" name="Ellipse 3221">
              <a:extLst>
                <a:ext uri="{FF2B5EF4-FFF2-40B4-BE49-F238E27FC236}">
                  <a16:creationId xmlns:a16="http://schemas.microsoft.com/office/drawing/2014/main" id="{09E7434C-6930-E252-DD21-D9F18A784CFA}"/>
                </a:ext>
              </a:extLst>
            </p:cNvPr>
            <p:cNvSpPr/>
            <p:nvPr/>
          </p:nvSpPr>
          <p:spPr>
            <a:xfrm>
              <a:off x="-50505058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3" name="Ellipse 3222">
              <a:extLst>
                <a:ext uri="{FF2B5EF4-FFF2-40B4-BE49-F238E27FC236}">
                  <a16:creationId xmlns:a16="http://schemas.microsoft.com/office/drawing/2014/main" id="{BC47480B-94C2-9E24-8B03-1004566147C8}"/>
                </a:ext>
              </a:extLst>
            </p:cNvPr>
            <p:cNvSpPr/>
            <p:nvPr/>
          </p:nvSpPr>
          <p:spPr>
            <a:xfrm>
              <a:off x="-53057328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4" name="Ellipse 3223">
              <a:extLst>
                <a:ext uri="{FF2B5EF4-FFF2-40B4-BE49-F238E27FC236}">
                  <a16:creationId xmlns:a16="http://schemas.microsoft.com/office/drawing/2014/main" id="{50D08CD7-A9DE-48EE-863B-4322CC4D32D1}"/>
                </a:ext>
              </a:extLst>
            </p:cNvPr>
            <p:cNvSpPr/>
            <p:nvPr/>
          </p:nvSpPr>
          <p:spPr>
            <a:xfrm>
              <a:off x="-48952444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5" name="Ellipse 3224">
              <a:extLst>
                <a:ext uri="{FF2B5EF4-FFF2-40B4-BE49-F238E27FC236}">
                  <a16:creationId xmlns:a16="http://schemas.microsoft.com/office/drawing/2014/main" id="{B77CAAD0-4768-7589-B256-2A779D2ECC45}"/>
                </a:ext>
              </a:extLst>
            </p:cNvPr>
            <p:cNvSpPr/>
            <p:nvPr/>
          </p:nvSpPr>
          <p:spPr>
            <a:xfrm>
              <a:off x="-48435095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6" name="Ellipse 3225">
              <a:extLst>
                <a:ext uri="{FF2B5EF4-FFF2-40B4-BE49-F238E27FC236}">
                  <a16:creationId xmlns:a16="http://schemas.microsoft.com/office/drawing/2014/main" id="{157393F4-AFAE-35B1-C48D-75EA5DEAD5F4}"/>
                </a:ext>
              </a:extLst>
            </p:cNvPr>
            <p:cNvSpPr/>
            <p:nvPr/>
          </p:nvSpPr>
          <p:spPr>
            <a:xfrm>
              <a:off x="-50435697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7" name="Ellipse 3226">
              <a:extLst>
                <a:ext uri="{FF2B5EF4-FFF2-40B4-BE49-F238E27FC236}">
                  <a16:creationId xmlns:a16="http://schemas.microsoft.com/office/drawing/2014/main" id="{8CE791DC-F285-D151-3DF6-638E6BAB6420}"/>
                </a:ext>
              </a:extLst>
            </p:cNvPr>
            <p:cNvSpPr/>
            <p:nvPr/>
          </p:nvSpPr>
          <p:spPr>
            <a:xfrm>
              <a:off x="-49607711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8" name="Ellipse 3227">
              <a:extLst>
                <a:ext uri="{FF2B5EF4-FFF2-40B4-BE49-F238E27FC236}">
                  <a16:creationId xmlns:a16="http://schemas.microsoft.com/office/drawing/2014/main" id="{F5F8B88F-9157-7B00-6AA5-ADDA9B00A288}"/>
                </a:ext>
              </a:extLst>
            </p:cNvPr>
            <p:cNvSpPr/>
            <p:nvPr/>
          </p:nvSpPr>
          <p:spPr>
            <a:xfrm>
              <a:off x="-48538452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9" name="Ellipse 3228">
              <a:extLst>
                <a:ext uri="{FF2B5EF4-FFF2-40B4-BE49-F238E27FC236}">
                  <a16:creationId xmlns:a16="http://schemas.microsoft.com/office/drawing/2014/main" id="{4BE8E86C-1038-CBD6-AB18-AAE228A3A78F}"/>
                </a:ext>
              </a:extLst>
            </p:cNvPr>
            <p:cNvSpPr/>
            <p:nvPr/>
          </p:nvSpPr>
          <p:spPr>
            <a:xfrm>
              <a:off x="-52643335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0" name="Ellipse 3229">
              <a:extLst>
                <a:ext uri="{FF2B5EF4-FFF2-40B4-BE49-F238E27FC236}">
                  <a16:creationId xmlns:a16="http://schemas.microsoft.com/office/drawing/2014/main" id="{4F0E3ADD-B196-137E-16E9-97A654337343}"/>
                </a:ext>
              </a:extLst>
            </p:cNvPr>
            <p:cNvSpPr/>
            <p:nvPr/>
          </p:nvSpPr>
          <p:spPr>
            <a:xfrm>
              <a:off x="-48365572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1" name="Ellipse 3230">
              <a:extLst>
                <a:ext uri="{FF2B5EF4-FFF2-40B4-BE49-F238E27FC236}">
                  <a16:creationId xmlns:a16="http://schemas.microsoft.com/office/drawing/2014/main" id="{A9BF2BB9-B528-D33F-2B2C-FE1D7345DFBF}"/>
                </a:ext>
              </a:extLst>
            </p:cNvPr>
            <p:cNvSpPr/>
            <p:nvPr/>
          </p:nvSpPr>
          <p:spPr>
            <a:xfrm>
              <a:off x="-50021704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2" name="Ellipse 3231">
              <a:extLst>
                <a:ext uri="{FF2B5EF4-FFF2-40B4-BE49-F238E27FC236}">
                  <a16:creationId xmlns:a16="http://schemas.microsoft.com/office/drawing/2014/main" id="{7033FFA9-8A40-903E-37B3-2ADD2467CC92}"/>
                </a:ext>
              </a:extLst>
            </p:cNvPr>
            <p:cNvSpPr/>
            <p:nvPr/>
          </p:nvSpPr>
          <p:spPr>
            <a:xfrm>
              <a:off x="-50159379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3" name="Ellipse 3232">
              <a:extLst>
                <a:ext uri="{FF2B5EF4-FFF2-40B4-BE49-F238E27FC236}">
                  <a16:creationId xmlns:a16="http://schemas.microsoft.com/office/drawing/2014/main" id="{5369EB95-E5A7-FBC9-302E-FC2B54A89016}"/>
                </a:ext>
              </a:extLst>
            </p:cNvPr>
            <p:cNvSpPr/>
            <p:nvPr/>
          </p:nvSpPr>
          <p:spPr>
            <a:xfrm>
              <a:off x="-50091065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4" name="Ellipse 3233">
              <a:extLst>
                <a:ext uri="{FF2B5EF4-FFF2-40B4-BE49-F238E27FC236}">
                  <a16:creationId xmlns:a16="http://schemas.microsoft.com/office/drawing/2014/main" id="{4D853A9E-C1AE-2F35-4031-EDB1D5F726A2}"/>
                </a:ext>
              </a:extLst>
            </p:cNvPr>
            <p:cNvSpPr/>
            <p:nvPr/>
          </p:nvSpPr>
          <p:spPr>
            <a:xfrm>
              <a:off x="-51815350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5" name="Ellipse 3234">
              <a:extLst>
                <a:ext uri="{FF2B5EF4-FFF2-40B4-BE49-F238E27FC236}">
                  <a16:creationId xmlns:a16="http://schemas.microsoft.com/office/drawing/2014/main" id="{D653626A-A700-D38F-276C-1B28395AB403}"/>
                </a:ext>
              </a:extLst>
            </p:cNvPr>
            <p:cNvSpPr/>
            <p:nvPr/>
          </p:nvSpPr>
          <p:spPr>
            <a:xfrm>
              <a:off x="-50021704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6" name="Ellipse 3235">
              <a:extLst>
                <a:ext uri="{FF2B5EF4-FFF2-40B4-BE49-F238E27FC236}">
                  <a16:creationId xmlns:a16="http://schemas.microsoft.com/office/drawing/2014/main" id="{807FAE66-CA3F-FB0E-86B9-CD56CCDE44BA}"/>
                </a:ext>
              </a:extLst>
            </p:cNvPr>
            <p:cNvSpPr/>
            <p:nvPr/>
          </p:nvSpPr>
          <p:spPr>
            <a:xfrm>
              <a:off x="-50435697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7" name="Ellipse 3236">
              <a:extLst>
                <a:ext uri="{FF2B5EF4-FFF2-40B4-BE49-F238E27FC236}">
                  <a16:creationId xmlns:a16="http://schemas.microsoft.com/office/drawing/2014/main" id="{49956DB9-03E8-5595-59BC-EC195631E72B}"/>
                </a:ext>
              </a:extLst>
            </p:cNvPr>
            <p:cNvSpPr/>
            <p:nvPr/>
          </p:nvSpPr>
          <p:spPr>
            <a:xfrm>
              <a:off x="-50573372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8" name="Ellipse 3237">
              <a:extLst>
                <a:ext uri="{FF2B5EF4-FFF2-40B4-BE49-F238E27FC236}">
                  <a16:creationId xmlns:a16="http://schemas.microsoft.com/office/drawing/2014/main" id="{40D12658-ED2F-8FB3-686F-22ECF258537B}"/>
                </a:ext>
              </a:extLst>
            </p:cNvPr>
            <p:cNvSpPr/>
            <p:nvPr/>
          </p:nvSpPr>
          <p:spPr>
            <a:xfrm>
              <a:off x="-49607550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9" name="Ellipse 3238">
              <a:extLst>
                <a:ext uri="{FF2B5EF4-FFF2-40B4-BE49-F238E27FC236}">
                  <a16:creationId xmlns:a16="http://schemas.microsoft.com/office/drawing/2014/main" id="{015E1E05-C973-289A-9859-F2694874587F}"/>
                </a:ext>
              </a:extLst>
            </p:cNvPr>
            <p:cNvSpPr/>
            <p:nvPr/>
          </p:nvSpPr>
          <p:spPr>
            <a:xfrm>
              <a:off x="-50849609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0" name="Ellipse 3239">
              <a:extLst>
                <a:ext uri="{FF2B5EF4-FFF2-40B4-BE49-F238E27FC236}">
                  <a16:creationId xmlns:a16="http://schemas.microsoft.com/office/drawing/2014/main" id="{F6B9AFE8-727D-0CB0-5F53-344616429C27}"/>
                </a:ext>
              </a:extLst>
            </p:cNvPr>
            <p:cNvSpPr/>
            <p:nvPr/>
          </p:nvSpPr>
          <p:spPr>
            <a:xfrm>
              <a:off x="-51677594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1" name="Ellipse 3240">
              <a:extLst>
                <a:ext uri="{FF2B5EF4-FFF2-40B4-BE49-F238E27FC236}">
                  <a16:creationId xmlns:a16="http://schemas.microsoft.com/office/drawing/2014/main" id="{46795DB4-8F7A-1950-0891-253BB0E46246}"/>
                </a:ext>
              </a:extLst>
            </p:cNvPr>
            <p:cNvSpPr/>
            <p:nvPr/>
          </p:nvSpPr>
          <p:spPr>
            <a:xfrm>
              <a:off x="-49677073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2" name="Ellipse 3241">
              <a:extLst>
                <a:ext uri="{FF2B5EF4-FFF2-40B4-BE49-F238E27FC236}">
                  <a16:creationId xmlns:a16="http://schemas.microsoft.com/office/drawing/2014/main" id="{A8408E36-4057-4846-F2C3-25EA1ABBCC6E}"/>
                </a:ext>
              </a:extLst>
            </p:cNvPr>
            <p:cNvSpPr/>
            <p:nvPr/>
          </p:nvSpPr>
          <p:spPr>
            <a:xfrm>
              <a:off x="-49607711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3" name="Ellipse 3242">
              <a:extLst>
                <a:ext uri="{FF2B5EF4-FFF2-40B4-BE49-F238E27FC236}">
                  <a16:creationId xmlns:a16="http://schemas.microsoft.com/office/drawing/2014/main" id="{36DFAE98-1412-5A30-AF40-D9A1634C5288}"/>
                </a:ext>
              </a:extLst>
            </p:cNvPr>
            <p:cNvSpPr/>
            <p:nvPr/>
          </p:nvSpPr>
          <p:spPr>
            <a:xfrm>
              <a:off x="-52678298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4" name="Ellipse 3243">
              <a:extLst>
                <a:ext uri="{FF2B5EF4-FFF2-40B4-BE49-F238E27FC236}">
                  <a16:creationId xmlns:a16="http://schemas.microsoft.com/office/drawing/2014/main" id="{79FBE0AF-9FBF-4DB6-2E0B-1AB11845D9F3}"/>
                </a:ext>
              </a:extLst>
            </p:cNvPr>
            <p:cNvSpPr/>
            <p:nvPr/>
          </p:nvSpPr>
          <p:spPr>
            <a:xfrm>
              <a:off x="-47710466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5" name="Ellipse 3244">
              <a:extLst>
                <a:ext uri="{FF2B5EF4-FFF2-40B4-BE49-F238E27FC236}">
                  <a16:creationId xmlns:a16="http://schemas.microsoft.com/office/drawing/2014/main" id="{C4C7B700-ABF0-C598-195C-F569924A0CC0}"/>
                </a:ext>
              </a:extLst>
            </p:cNvPr>
            <p:cNvSpPr/>
            <p:nvPr/>
          </p:nvSpPr>
          <p:spPr>
            <a:xfrm>
              <a:off x="-50849609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6" name="Ellipse 3245">
              <a:extLst>
                <a:ext uri="{FF2B5EF4-FFF2-40B4-BE49-F238E27FC236}">
                  <a16:creationId xmlns:a16="http://schemas.microsoft.com/office/drawing/2014/main" id="{FD0CE05A-074A-1964-E5D0-7B6D75A8F499}"/>
                </a:ext>
              </a:extLst>
            </p:cNvPr>
            <p:cNvSpPr/>
            <p:nvPr/>
          </p:nvSpPr>
          <p:spPr>
            <a:xfrm>
              <a:off x="-49677073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7" name="Ellipse 3246">
              <a:extLst>
                <a:ext uri="{FF2B5EF4-FFF2-40B4-BE49-F238E27FC236}">
                  <a16:creationId xmlns:a16="http://schemas.microsoft.com/office/drawing/2014/main" id="{E3F40B68-9FE6-34EE-930F-A671AF83024F}"/>
                </a:ext>
              </a:extLst>
            </p:cNvPr>
            <p:cNvSpPr/>
            <p:nvPr/>
          </p:nvSpPr>
          <p:spPr>
            <a:xfrm>
              <a:off x="-49607711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8" name="Ellipse 3247">
              <a:extLst>
                <a:ext uri="{FF2B5EF4-FFF2-40B4-BE49-F238E27FC236}">
                  <a16:creationId xmlns:a16="http://schemas.microsoft.com/office/drawing/2014/main" id="{854FDF5E-F5D9-C234-FA76-4D7A6244BDA3}"/>
                </a:ext>
              </a:extLst>
            </p:cNvPr>
            <p:cNvSpPr/>
            <p:nvPr/>
          </p:nvSpPr>
          <p:spPr>
            <a:xfrm>
              <a:off x="-50987364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9" name="Ellipse 3248">
              <a:extLst>
                <a:ext uri="{FF2B5EF4-FFF2-40B4-BE49-F238E27FC236}">
                  <a16:creationId xmlns:a16="http://schemas.microsoft.com/office/drawing/2014/main" id="{D9BE6A97-3E4A-2BCD-5A59-DCD1C4702DFF}"/>
                </a:ext>
              </a:extLst>
            </p:cNvPr>
            <p:cNvSpPr/>
            <p:nvPr/>
          </p:nvSpPr>
          <p:spPr>
            <a:xfrm>
              <a:off x="-51401357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0" name="Ellipse 3249">
              <a:extLst>
                <a:ext uri="{FF2B5EF4-FFF2-40B4-BE49-F238E27FC236}">
                  <a16:creationId xmlns:a16="http://schemas.microsoft.com/office/drawing/2014/main" id="{5F2A5D49-ECDD-CF6B-18CF-0125646777FE}"/>
                </a:ext>
              </a:extLst>
            </p:cNvPr>
            <p:cNvSpPr/>
            <p:nvPr/>
          </p:nvSpPr>
          <p:spPr>
            <a:xfrm>
              <a:off x="-47365996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1" name="Ellipse 3250">
              <a:extLst>
                <a:ext uri="{FF2B5EF4-FFF2-40B4-BE49-F238E27FC236}">
                  <a16:creationId xmlns:a16="http://schemas.microsoft.com/office/drawing/2014/main" id="{D1994794-994E-C2D7-3D5B-1B07B6F79858}"/>
                </a:ext>
              </a:extLst>
            </p:cNvPr>
            <p:cNvSpPr/>
            <p:nvPr/>
          </p:nvSpPr>
          <p:spPr>
            <a:xfrm>
              <a:off x="-47296474" y="-760730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2" name="Ellipse 3251">
              <a:extLst>
                <a:ext uri="{FF2B5EF4-FFF2-40B4-BE49-F238E27FC236}">
                  <a16:creationId xmlns:a16="http://schemas.microsoft.com/office/drawing/2014/main" id="{7255D2AF-64A0-ACCB-DB36-DE391E1D06BB}"/>
                </a:ext>
              </a:extLst>
            </p:cNvPr>
            <p:cNvSpPr/>
            <p:nvPr/>
          </p:nvSpPr>
          <p:spPr>
            <a:xfrm>
              <a:off x="-49263080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3" name="Ellipse 3252">
              <a:extLst>
                <a:ext uri="{FF2B5EF4-FFF2-40B4-BE49-F238E27FC236}">
                  <a16:creationId xmlns:a16="http://schemas.microsoft.com/office/drawing/2014/main" id="{BA92CD38-3C19-E022-DD92-CCF6597DEBAE}"/>
                </a:ext>
              </a:extLst>
            </p:cNvPr>
            <p:cNvSpPr/>
            <p:nvPr/>
          </p:nvSpPr>
          <p:spPr>
            <a:xfrm>
              <a:off x="-49193719" y="-635267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4" name="Ellipse 3253">
              <a:extLst>
                <a:ext uri="{FF2B5EF4-FFF2-40B4-BE49-F238E27FC236}">
                  <a16:creationId xmlns:a16="http://schemas.microsoft.com/office/drawing/2014/main" id="{55A96E61-B770-78E6-8C89-5E2C3B5A38AE}"/>
                </a:ext>
              </a:extLst>
            </p:cNvPr>
            <p:cNvSpPr/>
            <p:nvPr/>
          </p:nvSpPr>
          <p:spPr>
            <a:xfrm>
              <a:off x="-51263601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5" name="Ellipse 3254">
              <a:extLst>
                <a:ext uri="{FF2B5EF4-FFF2-40B4-BE49-F238E27FC236}">
                  <a16:creationId xmlns:a16="http://schemas.microsoft.com/office/drawing/2014/main" id="{EE7B1AB8-484D-7495-5988-32FAD311BAB3}"/>
                </a:ext>
              </a:extLst>
            </p:cNvPr>
            <p:cNvSpPr/>
            <p:nvPr/>
          </p:nvSpPr>
          <p:spPr>
            <a:xfrm>
              <a:off x="-51401357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6" name="Ellipse 3255">
              <a:extLst>
                <a:ext uri="{FF2B5EF4-FFF2-40B4-BE49-F238E27FC236}">
                  <a16:creationId xmlns:a16="http://schemas.microsoft.com/office/drawing/2014/main" id="{65E457BC-14B1-BD7B-7A34-10A0CCD09B4F}"/>
                </a:ext>
              </a:extLst>
            </p:cNvPr>
            <p:cNvSpPr/>
            <p:nvPr/>
          </p:nvSpPr>
          <p:spPr>
            <a:xfrm>
              <a:off x="-51263601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7" name="Ellipse 3256">
              <a:extLst>
                <a:ext uri="{FF2B5EF4-FFF2-40B4-BE49-F238E27FC236}">
                  <a16:creationId xmlns:a16="http://schemas.microsoft.com/office/drawing/2014/main" id="{7E5F84D3-2F46-219C-02D3-8BA3FFACAC42}"/>
                </a:ext>
              </a:extLst>
            </p:cNvPr>
            <p:cNvSpPr/>
            <p:nvPr/>
          </p:nvSpPr>
          <p:spPr>
            <a:xfrm>
              <a:off x="-49263080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8" name="Ellipse 3257">
              <a:extLst>
                <a:ext uri="{FF2B5EF4-FFF2-40B4-BE49-F238E27FC236}">
                  <a16:creationId xmlns:a16="http://schemas.microsoft.com/office/drawing/2014/main" id="{ECE5201A-45DE-08F0-2A9C-49D958CEE7F0}"/>
                </a:ext>
              </a:extLst>
            </p:cNvPr>
            <p:cNvSpPr/>
            <p:nvPr/>
          </p:nvSpPr>
          <p:spPr>
            <a:xfrm>
              <a:off x="-49193719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9" name="Ellipse 3258">
              <a:extLst>
                <a:ext uri="{FF2B5EF4-FFF2-40B4-BE49-F238E27FC236}">
                  <a16:creationId xmlns:a16="http://schemas.microsoft.com/office/drawing/2014/main" id="{07E0D7B7-7019-4C66-7A0F-45980E7B6CA7}"/>
                </a:ext>
              </a:extLst>
            </p:cNvPr>
            <p:cNvSpPr/>
            <p:nvPr/>
          </p:nvSpPr>
          <p:spPr>
            <a:xfrm>
              <a:off x="-49677073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0" name="Ellipse 3259">
              <a:extLst>
                <a:ext uri="{FF2B5EF4-FFF2-40B4-BE49-F238E27FC236}">
                  <a16:creationId xmlns:a16="http://schemas.microsoft.com/office/drawing/2014/main" id="{7F45F9A3-1237-B386-23F4-790097D2732B}"/>
                </a:ext>
              </a:extLst>
            </p:cNvPr>
            <p:cNvSpPr/>
            <p:nvPr/>
          </p:nvSpPr>
          <p:spPr>
            <a:xfrm>
              <a:off x="-52746692" y="-629329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1" name="Ellipse 3260">
              <a:extLst>
                <a:ext uri="{FF2B5EF4-FFF2-40B4-BE49-F238E27FC236}">
                  <a16:creationId xmlns:a16="http://schemas.microsoft.com/office/drawing/2014/main" id="{3A6FF5B5-2F1D-E334-3A90-8860679B5293}"/>
                </a:ext>
              </a:extLst>
            </p:cNvPr>
            <p:cNvSpPr/>
            <p:nvPr/>
          </p:nvSpPr>
          <p:spPr>
            <a:xfrm>
              <a:off x="-52470456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2" name="Ellipse 3261">
              <a:extLst>
                <a:ext uri="{FF2B5EF4-FFF2-40B4-BE49-F238E27FC236}">
                  <a16:creationId xmlns:a16="http://schemas.microsoft.com/office/drawing/2014/main" id="{136D0CF4-5028-B0D7-3A6D-E4C2BF72A409}"/>
                </a:ext>
              </a:extLst>
            </p:cNvPr>
            <p:cNvSpPr/>
            <p:nvPr/>
          </p:nvSpPr>
          <p:spPr>
            <a:xfrm>
              <a:off x="-52229342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3" name="Ellipse 3262">
              <a:extLst>
                <a:ext uri="{FF2B5EF4-FFF2-40B4-BE49-F238E27FC236}">
                  <a16:creationId xmlns:a16="http://schemas.microsoft.com/office/drawing/2014/main" id="{6735C53E-FE1F-E34D-BB02-4ED68C3102C2}"/>
                </a:ext>
              </a:extLst>
            </p:cNvPr>
            <p:cNvSpPr/>
            <p:nvPr/>
          </p:nvSpPr>
          <p:spPr>
            <a:xfrm>
              <a:off x="-53092451" y="-8205141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4" name="Ellipse 3263">
              <a:extLst>
                <a:ext uri="{FF2B5EF4-FFF2-40B4-BE49-F238E27FC236}">
                  <a16:creationId xmlns:a16="http://schemas.microsoft.com/office/drawing/2014/main" id="{E297BA15-A234-50B3-789D-52D1367E6930}"/>
                </a:ext>
              </a:extLst>
            </p:cNvPr>
            <p:cNvSpPr/>
            <p:nvPr/>
          </p:nvSpPr>
          <p:spPr>
            <a:xfrm>
              <a:off x="-48849087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5" name="Ellipse 3264">
              <a:extLst>
                <a:ext uri="{FF2B5EF4-FFF2-40B4-BE49-F238E27FC236}">
                  <a16:creationId xmlns:a16="http://schemas.microsoft.com/office/drawing/2014/main" id="{F6E28E30-BDFD-AB86-92F3-8490EC470226}"/>
                </a:ext>
              </a:extLst>
            </p:cNvPr>
            <p:cNvSpPr/>
            <p:nvPr/>
          </p:nvSpPr>
          <p:spPr>
            <a:xfrm>
              <a:off x="-52402141" y="-629345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6" name="Ellipse 3265">
              <a:extLst>
                <a:ext uri="{FF2B5EF4-FFF2-40B4-BE49-F238E27FC236}">
                  <a16:creationId xmlns:a16="http://schemas.microsoft.com/office/drawing/2014/main" id="{60B94F08-DFFB-8085-D6EE-DC753BB5F939}"/>
                </a:ext>
              </a:extLst>
            </p:cNvPr>
            <p:cNvSpPr/>
            <p:nvPr/>
          </p:nvSpPr>
          <p:spPr>
            <a:xfrm>
              <a:off x="-48435095" y="-718960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7" name="Ellipse 3266">
              <a:extLst>
                <a:ext uri="{FF2B5EF4-FFF2-40B4-BE49-F238E27FC236}">
                  <a16:creationId xmlns:a16="http://schemas.microsoft.com/office/drawing/2014/main" id="{6013E04F-B245-C22E-7A1F-0A14C0FD64AD}"/>
                </a:ext>
              </a:extLst>
            </p:cNvPr>
            <p:cNvSpPr/>
            <p:nvPr/>
          </p:nvSpPr>
          <p:spPr>
            <a:xfrm>
              <a:off x="-48779726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8" name="Ellipse 3267">
              <a:extLst>
                <a:ext uri="{FF2B5EF4-FFF2-40B4-BE49-F238E27FC236}">
                  <a16:creationId xmlns:a16="http://schemas.microsoft.com/office/drawing/2014/main" id="{A8C820A1-D49C-5E40-61D5-DFACF2489E39}"/>
                </a:ext>
              </a:extLst>
            </p:cNvPr>
            <p:cNvSpPr/>
            <p:nvPr/>
          </p:nvSpPr>
          <p:spPr>
            <a:xfrm>
              <a:off x="-52643335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9" name="Ellipse 3268">
              <a:extLst>
                <a:ext uri="{FF2B5EF4-FFF2-40B4-BE49-F238E27FC236}">
                  <a16:creationId xmlns:a16="http://schemas.microsoft.com/office/drawing/2014/main" id="{072D6F1E-1E87-EE3A-F693-67DE71EDA03A}"/>
                </a:ext>
              </a:extLst>
            </p:cNvPr>
            <p:cNvSpPr/>
            <p:nvPr/>
          </p:nvSpPr>
          <p:spPr>
            <a:xfrm>
              <a:off x="-46952004" y="-760746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0" name="Ellipse 3269">
              <a:extLst>
                <a:ext uri="{FF2B5EF4-FFF2-40B4-BE49-F238E27FC236}">
                  <a16:creationId xmlns:a16="http://schemas.microsoft.com/office/drawing/2014/main" id="{D1F3C3E1-89F5-2A6D-5AF0-5A35A7A16B17}"/>
                </a:ext>
              </a:extLst>
            </p:cNvPr>
            <p:cNvSpPr/>
            <p:nvPr/>
          </p:nvSpPr>
          <p:spPr>
            <a:xfrm>
              <a:off x="-50987364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1" name="Ellipse 3270">
              <a:extLst>
                <a:ext uri="{FF2B5EF4-FFF2-40B4-BE49-F238E27FC236}">
                  <a16:creationId xmlns:a16="http://schemas.microsoft.com/office/drawing/2014/main" id="{92B3B9CF-6E10-FD92-34F2-AE9DAE1F9C16}"/>
                </a:ext>
              </a:extLst>
            </p:cNvPr>
            <p:cNvSpPr/>
            <p:nvPr/>
          </p:nvSpPr>
          <p:spPr>
            <a:xfrm>
              <a:off x="-50746251" y="-629345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2" name="Ellipse 3271">
              <a:extLst>
                <a:ext uri="{FF2B5EF4-FFF2-40B4-BE49-F238E27FC236}">
                  <a16:creationId xmlns:a16="http://schemas.microsoft.com/office/drawing/2014/main" id="{5E854F12-4C40-A5C9-BC4D-DF4E2A43A3D0}"/>
                </a:ext>
              </a:extLst>
            </p:cNvPr>
            <p:cNvSpPr/>
            <p:nvPr/>
          </p:nvSpPr>
          <p:spPr>
            <a:xfrm>
              <a:off x="-51677513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3" name="Ellipse 3272">
              <a:extLst>
                <a:ext uri="{FF2B5EF4-FFF2-40B4-BE49-F238E27FC236}">
                  <a16:creationId xmlns:a16="http://schemas.microsoft.com/office/drawing/2014/main" id="{62560118-65A5-A2F5-D39F-EA81EB48A6EA}"/>
                </a:ext>
              </a:extLst>
            </p:cNvPr>
            <p:cNvSpPr/>
            <p:nvPr/>
          </p:nvSpPr>
          <p:spPr>
            <a:xfrm>
              <a:off x="-52919572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4" name="Ellipse 3273">
              <a:extLst>
                <a:ext uri="{FF2B5EF4-FFF2-40B4-BE49-F238E27FC236}">
                  <a16:creationId xmlns:a16="http://schemas.microsoft.com/office/drawing/2014/main" id="{6FE65E92-0EBF-035E-E214-3D3105821BD3}"/>
                </a:ext>
              </a:extLst>
            </p:cNvPr>
            <p:cNvSpPr/>
            <p:nvPr/>
          </p:nvSpPr>
          <p:spPr>
            <a:xfrm>
              <a:off x="-53057328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5" name="Ellipse 3274">
              <a:extLst>
                <a:ext uri="{FF2B5EF4-FFF2-40B4-BE49-F238E27FC236}">
                  <a16:creationId xmlns:a16="http://schemas.microsoft.com/office/drawing/2014/main" id="{5358D902-3D3C-904A-8BFF-251BB51FFEC0}"/>
                </a:ext>
              </a:extLst>
            </p:cNvPr>
            <p:cNvSpPr/>
            <p:nvPr/>
          </p:nvSpPr>
          <p:spPr>
            <a:xfrm>
              <a:off x="-48435095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6" name="Ellipse 3275">
              <a:extLst>
                <a:ext uri="{FF2B5EF4-FFF2-40B4-BE49-F238E27FC236}">
                  <a16:creationId xmlns:a16="http://schemas.microsoft.com/office/drawing/2014/main" id="{8DFBE1DD-7251-0CBC-5147-47DA26B5ED29}"/>
                </a:ext>
              </a:extLst>
            </p:cNvPr>
            <p:cNvSpPr/>
            <p:nvPr/>
          </p:nvSpPr>
          <p:spPr>
            <a:xfrm>
              <a:off x="-48365733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7" name="Ellipse 3276">
              <a:extLst>
                <a:ext uri="{FF2B5EF4-FFF2-40B4-BE49-F238E27FC236}">
                  <a16:creationId xmlns:a16="http://schemas.microsoft.com/office/drawing/2014/main" id="{55ABB69E-EDD8-DA50-B9BC-0CB48A57B78A}"/>
                </a:ext>
              </a:extLst>
            </p:cNvPr>
            <p:cNvSpPr/>
            <p:nvPr/>
          </p:nvSpPr>
          <p:spPr>
            <a:xfrm>
              <a:off x="-53333484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8" name="Ellipse 3277">
              <a:extLst>
                <a:ext uri="{FF2B5EF4-FFF2-40B4-BE49-F238E27FC236}">
                  <a16:creationId xmlns:a16="http://schemas.microsoft.com/office/drawing/2014/main" id="{893AACB7-33B1-0384-816D-29E2E639FDCA}"/>
                </a:ext>
              </a:extLst>
            </p:cNvPr>
            <p:cNvSpPr/>
            <p:nvPr/>
          </p:nvSpPr>
          <p:spPr>
            <a:xfrm>
              <a:off x="-53333565" y="-683087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9" name="Ellipse 3278">
              <a:extLst>
                <a:ext uri="{FF2B5EF4-FFF2-40B4-BE49-F238E27FC236}">
                  <a16:creationId xmlns:a16="http://schemas.microsoft.com/office/drawing/2014/main" id="{BC8D6C96-F5AF-2DFB-03B9-C88D5FF8A5EC}"/>
                </a:ext>
              </a:extLst>
            </p:cNvPr>
            <p:cNvSpPr/>
            <p:nvPr/>
          </p:nvSpPr>
          <p:spPr>
            <a:xfrm>
              <a:off x="-47951579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0" name="Ellipse 3279">
              <a:extLst>
                <a:ext uri="{FF2B5EF4-FFF2-40B4-BE49-F238E27FC236}">
                  <a16:creationId xmlns:a16="http://schemas.microsoft.com/office/drawing/2014/main" id="{E0C0662E-49D5-C824-7CF3-A01E356FAE93}"/>
                </a:ext>
              </a:extLst>
            </p:cNvPr>
            <p:cNvSpPr/>
            <p:nvPr/>
          </p:nvSpPr>
          <p:spPr>
            <a:xfrm>
              <a:off x="-52919491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1" name="Ellipse 3280">
              <a:extLst>
                <a:ext uri="{FF2B5EF4-FFF2-40B4-BE49-F238E27FC236}">
                  <a16:creationId xmlns:a16="http://schemas.microsoft.com/office/drawing/2014/main" id="{C0D7BD4B-2A6D-4C99-56A9-5CDC64DF74DD}"/>
                </a:ext>
              </a:extLst>
            </p:cNvPr>
            <p:cNvSpPr/>
            <p:nvPr/>
          </p:nvSpPr>
          <p:spPr>
            <a:xfrm>
              <a:off x="-52505499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2" name="Ellipse 3281">
              <a:extLst>
                <a:ext uri="{FF2B5EF4-FFF2-40B4-BE49-F238E27FC236}">
                  <a16:creationId xmlns:a16="http://schemas.microsoft.com/office/drawing/2014/main" id="{55820D82-07EF-1245-CA56-22D720384E3C}"/>
                </a:ext>
              </a:extLst>
            </p:cNvPr>
            <p:cNvSpPr/>
            <p:nvPr/>
          </p:nvSpPr>
          <p:spPr>
            <a:xfrm>
              <a:off x="-52229342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" name="Ellipse 3282">
              <a:extLst>
                <a:ext uri="{FF2B5EF4-FFF2-40B4-BE49-F238E27FC236}">
                  <a16:creationId xmlns:a16="http://schemas.microsoft.com/office/drawing/2014/main" id="{3558E39D-4A9A-EBCE-2C31-D401C208F9CE}"/>
                </a:ext>
              </a:extLst>
            </p:cNvPr>
            <p:cNvSpPr/>
            <p:nvPr/>
          </p:nvSpPr>
          <p:spPr>
            <a:xfrm>
              <a:off x="-48021102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" name="Ellipse 3283">
              <a:extLst>
                <a:ext uri="{FF2B5EF4-FFF2-40B4-BE49-F238E27FC236}">
                  <a16:creationId xmlns:a16="http://schemas.microsoft.com/office/drawing/2014/main" id="{932878B2-4644-CBBC-11A0-6C338D1EB598}"/>
                </a:ext>
              </a:extLst>
            </p:cNvPr>
            <p:cNvSpPr/>
            <p:nvPr/>
          </p:nvSpPr>
          <p:spPr>
            <a:xfrm>
              <a:off x="-52091506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5" name="Ellipse 3284">
              <a:extLst>
                <a:ext uri="{FF2B5EF4-FFF2-40B4-BE49-F238E27FC236}">
                  <a16:creationId xmlns:a16="http://schemas.microsoft.com/office/drawing/2014/main" id="{B51BA278-8C61-E755-7C81-10CCD1C99740}"/>
                </a:ext>
              </a:extLst>
            </p:cNvPr>
            <p:cNvSpPr/>
            <p:nvPr/>
          </p:nvSpPr>
          <p:spPr>
            <a:xfrm>
              <a:off x="-50021543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" name="Ellipse 3285">
              <a:extLst>
                <a:ext uri="{FF2B5EF4-FFF2-40B4-BE49-F238E27FC236}">
                  <a16:creationId xmlns:a16="http://schemas.microsoft.com/office/drawing/2014/main" id="{8A26B386-7A90-77EB-F9A4-81186B529A3E}"/>
                </a:ext>
              </a:extLst>
            </p:cNvPr>
            <p:cNvSpPr/>
            <p:nvPr/>
          </p:nvSpPr>
          <p:spPr>
            <a:xfrm>
              <a:off x="-51815350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7" name="Ellipse 3286">
              <a:extLst>
                <a:ext uri="{FF2B5EF4-FFF2-40B4-BE49-F238E27FC236}">
                  <a16:creationId xmlns:a16="http://schemas.microsoft.com/office/drawing/2014/main" id="{9F994CBB-6C99-45F2-B222-4084BF869297}"/>
                </a:ext>
              </a:extLst>
            </p:cNvPr>
            <p:cNvSpPr/>
            <p:nvPr/>
          </p:nvSpPr>
          <p:spPr>
            <a:xfrm>
              <a:off x="-47951741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8" name="Ellipse 3287">
              <a:extLst>
                <a:ext uri="{FF2B5EF4-FFF2-40B4-BE49-F238E27FC236}">
                  <a16:creationId xmlns:a16="http://schemas.microsoft.com/office/drawing/2014/main" id="{A5164FDA-DD48-600A-B6B4-A19E9D9B17F3}"/>
                </a:ext>
              </a:extLst>
            </p:cNvPr>
            <p:cNvSpPr/>
            <p:nvPr/>
          </p:nvSpPr>
          <p:spPr>
            <a:xfrm>
              <a:off x="-52919491" y="-623303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9" name="Ellipse 3288">
              <a:extLst>
                <a:ext uri="{FF2B5EF4-FFF2-40B4-BE49-F238E27FC236}">
                  <a16:creationId xmlns:a16="http://schemas.microsoft.com/office/drawing/2014/main" id="{D7D62FF7-D50C-2E5E-3A2C-49E217F2B46A}"/>
                </a:ext>
              </a:extLst>
            </p:cNvPr>
            <p:cNvSpPr/>
            <p:nvPr/>
          </p:nvSpPr>
          <p:spPr>
            <a:xfrm>
              <a:off x="-51677513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0" name="Ellipse 3289">
              <a:extLst>
                <a:ext uri="{FF2B5EF4-FFF2-40B4-BE49-F238E27FC236}">
                  <a16:creationId xmlns:a16="http://schemas.microsoft.com/office/drawing/2014/main" id="{5C6962DC-32C6-AEE8-C316-2D92078FA919}"/>
                </a:ext>
              </a:extLst>
            </p:cNvPr>
            <p:cNvSpPr/>
            <p:nvPr/>
          </p:nvSpPr>
          <p:spPr>
            <a:xfrm>
              <a:off x="-51401357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1" name="Ellipse 3290">
              <a:extLst>
                <a:ext uri="{FF2B5EF4-FFF2-40B4-BE49-F238E27FC236}">
                  <a16:creationId xmlns:a16="http://schemas.microsoft.com/office/drawing/2014/main" id="{D190A2FE-C962-86B2-3AD3-0B2A25202FFF}"/>
                </a:ext>
              </a:extLst>
            </p:cNvPr>
            <p:cNvSpPr/>
            <p:nvPr/>
          </p:nvSpPr>
          <p:spPr>
            <a:xfrm>
              <a:off x="-50987364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2" name="Ellipse 3291">
              <a:extLst>
                <a:ext uri="{FF2B5EF4-FFF2-40B4-BE49-F238E27FC236}">
                  <a16:creationId xmlns:a16="http://schemas.microsoft.com/office/drawing/2014/main" id="{9A1C3509-4858-1909-0B53-375BA807F035}"/>
                </a:ext>
              </a:extLst>
            </p:cNvPr>
            <p:cNvSpPr/>
            <p:nvPr/>
          </p:nvSpPr>
          <p:spPr>
            <a:xfrm>
              <a:off x="-52643335" y="-623320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3" name="Ellipse 3292">
              <a:extLst>
                <a:ext uri="{FF2B5EF4-FFF2-40B4-BE49-F238E27FC236}">
                  <a16:creationId xmlns:a16="http://schemas.microsoft.com/office/drawing/2014/main" id="{C190F21A-0BFF-66A5-EECC-4D4FB0338305}"/>
                </a:ext>
              </a:extLst>
            </p:cNvPr>
            <p:cNvSpPr/>
            <p:nvPr/>
          </p:nvSpPr>
          <p:spPr>
            <a:xfrm>
              <a:off x="-47607109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4" name="Ellipse 3293">
              <a:extLst>
                <a:ext uri="{FF2B5EF4-FFF2-40B4-BE49-F238E27FC236}">
                  <a16:creationId xmlns:a16="http://schemas.microsoft.com/office/drawing/2014/main" id="{A8336D89-75F6-DBD2-5C59-0F11BA826761}"/>
                </a:ext>
              </a:extLst>
            </p:cNvPr>
            <p:cNvSpPr/>
            <p:nvPr/>
          </p:nvSpPr>
          <p:spPr>
            <a:xfrm>
              <a:off x="-52505499" y="-623303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5" name="Ellipse 3294">
              <a:extLst>
                <a:ext uri="{FF2B5EF4-FFF2-40B4-BE49-F238E27FC236}">
                  <a16:creationId xmlns:a16="http://schemas.microsoft.com/office/drawing/2014/main" id="{3700FCC3-774C-4C22-A7BB-6B0A1BE3A92B}"/>
                </a:ext>
              </a:extLst>
            </p:cNvPr>
            <p:cNvSpPr/>
            <p:nvPr/>
          </p:nvSpPr>
          <p:spPr>
            <a:xfrm>
              <a:off x="-46779124" y="-814488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6" name="Ellipse 3295">
              <a:extLst>
                <a:ext uri="{FF2B5EF4-FFF2-40B4-BE49-F238E27FC236}">
                  <a16:creationId xmlns:a16="http://schemas.microsoft.com/office/drawing/2014/main" id="{C3B373AB-73BA-14B8-A5F6-0F88ED331E02}"/>
                </a:ext>
              </a:extLst>
            </p:cNvPr>
            <p:cNvSpPr/>
            <p:nvPr/>
          </p:nvSpPr>
          <p:spPr>
            <a:xfrm>
              <a:off x="-50573372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7" name="Ellipse 3296">
              <a:extLst>
                <a:ext uri="{FF2B5EF4-FFF2-40B4-BE49-F238E27FC236}">
                  <a16:creationId xmlns:a16="http://schemas.microsoft.com/office/drawing/2014/main" id="{6BEB4DFA-D7F9-16CC-C72C-ECA7DE4BBF1A}"/>
                </a:ext>
              </a:extLst>
            </p:cNvPr>
            <p:cNvSpPr/>
            <p:nvPr/>
          </p:nvSpPr>
          <p:spPr>
            <a:xfrm>
              <a:off x="-50987364" y="-623320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8" name="Ellipse 3297">
              <a:extLst>
                <a:ext uri="{FF2B5EF4-FFF2-40B4-BE49-F238E27FC236}">
                  <a16:creationId xmlns:a16="http://schemas.microsoft.com/office/drawing/2014/main" id="{D2D06984-A871-E312-6E71-032E6B45F1F0}"/>
                </a:ext>
              </a:extLst>
            </p:cNvPr>
            <p:cNvSpPr/>
            <p:nvPr/>
          </p:nvSpPr>
          <p:spPr>
            <a:xfrm>
              <a:off x="-53298441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9" name="Ellipse 3298">
              <a:extLst>
                <a:ext uri="{FF2B5EF4-FFF2-40B4-BE49-F238E27FC236}">
                  <a16:creationId xmlns:a16="http://schemas.microsoft.com/office/drawing/2014/main" id="{CB6C66EA-E46C-EA5F-7400-0991C2790939}"/>
                </a:ext>
              </a:extLst>
            </p:cNvPr>
            <p:cNvSpPr/>
            <p:nvPr/>
          </p:nvSpPr>
          <p:spPr>
            <a:xfrm>
              <a:off x="-50849528" y="-623303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0" name="Ellipse 3299">
              <a:extLst>
                <a:ext uri="{FF2B5EF4-FFF2-40B4-BE49-F238E27FC236}">
                  <a16:creationId xmlns:a16="http://schemas.microsoft.com/office/drawing/2014/main" id="{716F7DB2-72ED-4F74-F89E-BD03B533BC65}"/>
                </a:ext>
              </a:extLst>
            </p:cNvPr>
            <p:cNvSpPr/>
            <p:nvPr/>
          </p:nvSpPr>
          <p:spPr>
            <a:xfrm>
              <a:off x="-50573372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1" name="Ellipse 3300">
              <a:extLst>
                <a:ext uri="{FF2B5EF4-FFF2-40B4-BE49-F238E27FC236}">
                  <a16:creationId xmlns:a16="http://schemas.microsoft.com/office/drawing/2014/main" id="{7F7936D0-38CC-6638-379A-A3CD0DF85430}"/>
                </a:ext>
              </a:extLst>
            </p:cNvPr>
            <p:cNvSpPr/>
            <p:nvPr/>
          </p:nvSpPr>
          <p:spPr>
            <a:xfrm>
              <a:off x="-50159379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2" name="Ellipse 3301">
              <a:extLst>
                <a:ext uri="{FF2B5EF4-FFF2-40B4-BE49-F238E27FC236}">
                  <a16:creationId xmlns:a16="http://schemas.microsoft.com/office/drawing/2014/main" id="{0C0F5CE3-16CB-1FD9-3B2E-B37843AFC76A}"/>
                </a:ext>
              </a:extLst>
            </p:cNvPr>
            <p:cNvSpPr/>
            <p:nvPr/>
          </p:nvSpPr>
          <p:spPr>
            <a:xfrm>
              <a:off x="-49745387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3" name="Ellipse 3302">
              <a:extLst>
                <a:ext uri="{FF2B5EF4-FFF2-40B4-BE49-F238E27FC236}">
                  <a16:creationId xmlns:a16="http://schemas.microsoft.com/office/drawing/2014/main" id="{24C2437B-1C78-33F0-E88A-FCBC4DCDB505}"/>
                </a:ext>
              </a:extLst>
            </p:cNvPr>
            <p:cNvSpPr/>
            <p:nvPr/>
          </p:nvSpPr>
          <p:spPr>
            <a:xfrm>
              <a:off x="-49193557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4" name="Ellipse 3303">
              <a:extLst>
                <a:ext uri="{FF2B5EF4-FFF2-40B4-BE49-F238E27FC236}">
                  <a16:creationId xmlns:a16="http://schemas.microsoft.com/office/drawing/2014/main" id="{28A9E255-8055-26C0-0280-94F40D3F9B1A}"/>
                </a:ext>
              </a:extLst>
            </p:cNvPr>
            <p:cNvSpPr/>
            <p:nvPr/>
          </p:nvSpPr>
          <p:spPr>
            <a:xfrm>
              <a:off x="-49539236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5" name="Ellipse 3304">
              <a:extLst>
                <a:ext uri="{FF2B5EF4-FFF2-40B4-BE49-F238E27FC236}">
                  <a16:creationId xmlns:a16="http://schemas.microsoft.com/office/drawing/2014/main" id="{151743AA-A8BE-A129-6D22-F41021E204F1}"/>
                </a:ext>
              </a:extLst>
            </p:cNvPr>
            <p:cNvSpPr/>
            <p:nvPr/>
          </p:nvSpPr>
          <p:spPr>
            <a:xfrm>
              <a:off x="-49331394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6" name="Ellipse 3305">
              <a:extLst>
                <a:ext uri="{FF2B5EF4-FFF2-40B4-BE49-F238E27FC236}">
                  <a16:creationId xmlns:a16="http://schemas.microsoft.com/office/drawing/2014/main" id="{7B531196-856C-A6E4-CBD6-AD3AEA4BE1B8}"/>
                </a:ext>
              </a:extLst>
            </p:cNvPr>
            <p:cNvSpPr/>
            <p:nvPr/>
          </p:nvSpPr>
          <p:spPr>
            <a:xfrm>
              <a:off x="-53160685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7" name="Ellipse 3306">
              <a:extLst>
                <a:ext uri="{FF2B5EF4-FFF2-40B4-BE49-F238E27FC236}">
                  <a16:creationId xmlns:a16="http://schemas.microsoft.com/office/drawing/2014/main" id="{F5C7E8FE-CF2E-036B-8800-E3706CD90D8D}"/>
                </a:ext>
              </a:extLst>
            </p:cNvPr>
            <p:cNvSpPr/>
            <p:nvPr/>
          </p:nvSpPr>
          <p:spPr>
            <a:xfrm>
              <a:off x="-53574436" y="-8085429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8" name="Ellipse 3307">
              <a:extLst>
                <a:ext uri="{FF2B5EF4-FFF2-40B4-BE49-F238E27FC236}">
                  <a16:creationId xmlns:a16="http://schemas.microsoft.com/office/drawing/2014/main" id="{BADE2B21-3B4E-6982-697D-621AFBCA97BB}"/>
                </a:ext>
              </a:extLst>
            </p:cNvPr>
            <p:cNvSpPr/>
            <p:nvPr/>
          </p:nvSpPr>
          <p:spPr>
            <a:xfrm>
              <a:off x="-49331394" y="-623320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9" name="Ellipse 3308">
              <a:extLst>
                <a:ext uri="{FF2B5EF4-FFF2-40B4-BE49-F238E27FC236}">
                  <a16:creationId xmlns:a16="http://schemas.microsoft.com/office/drawing/2014/main" id="{02932197-50CF-7835-F276-D1249BB04751}"/>
                </a:ext>
              </a:extLst>
            </p:cNvPr>
            <p:cNvSpPr/>
            <p:nvPr/>
          </p:nvSpPr>
          <p:spPr>
            <a:xfrm>
              <a:off x="-49125243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0" name="Ellipse 3309">
              <a:extLst>
                <a:ext uri="{FF2B5EF4-FFF2-40B4-BE49-F238E27FC236}">
                  <a16:creationId xmlns:a16="http://schemas.microsoft.com/office/drawing/2014/main" id="{CB0C5E4C-16E4-A874-4EE5-B413B0CF980E}"/>
                </a:ext>
              </a:extLst>
            </p:cNvPr>
            <p:cNvSpPr/>
            <p:nvPr/>
          </p:nvSpPr>
          <p:spPr>
            <a:xfrm>
              <a:off x="-48917401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1" name="Ellipse 3310">
              <a:extLst>
                <a:ext uri="{FF2B5EF4-FFF2-40B4-BE49-F238E27FC236}">
                  <a16:creationId xmlns:a16="http://schemas.microsoft.com/office/drawing/2014/main" id="{5B6D0F61-BD58-79E0-F337-5AD3E3E9BBD7}"/>
                </a:ext>
              </a:extLst>
            </p:cNvPr>
            <p:cNvSpPr/>
            <p:nvPr/>
          </p:nvSpPr>
          <p:spPr>
            <a:xfrm>
              <a:off x="-48711251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2" name="Ellipse 3311">
              <a:extLst>
                <a:ext uri="{FF2B5EF4-FFF2-40B4-BE49-F238E27FC236}">
                  <a16:creationId xmlns:a16="http://schemas.microsoft.com/office/drawing/2014/main" id="{9DA5637B-8FCF-02E0-F7F9-B640C1AFD5CF}"/>
                </a:ext>
              </a:extLst>
            </p:cNvPr>
            <p:cNvSpPr/>
            <p:nvPr/>
          </p:nvSpPr>
          <p:spPr>
            <a:xfrm>
              <a:off x="-48503409" y="-754721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3" name="Ellipse 3312">
              <a:extLst>
                <a:ext uri="{FF2B5EF4-FFF2-40B4-BE49-F238E27FC236}">
                  <a16:creationId xmlns:a16="http://schemas.microsoft.com/office/drawing/2014/main" id="{276171EF-9F56-B262-76E9-983C3071D3F8}"/>
                </a:ext>
              </a:extLst>
            </p:cNvPr>
            <p:cNvSpPr/>
            <p:nvPr/>
          </p:nvSpPr>
          <p:spPr>
            <a:xfrm>
              <a:off x="-47123755" y="-503866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4" name="Ellipse 3313">
              <a:extLst>
                <a:ext uri="{FF2B5EF4-FFF2-40B4-BE49-F238E27FC236}">
                  <a16:creationId xmlns:a16="http://schemas.microsoft.com/office/drawing/2014/main" id="{42EA08B0-CA35-2DD4-6F56-8033150515F8}"/>
                </a:ext>
              </a:extLst>
            </p:cNvPr>
            <p:cNvSpPr/>
            <p:nvPr/>
          </p:nvSpPr>
          <p:spPr>
            <a:xfrm>
              <a:off x="-47193117" y="-503866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5" name="Ellipse 3314">
              <a:extLst>
                <a:ext uri="{FF2B5EF4-FFF2-40B4-BE49-F238E27FC236}">
                  <a16:creationId xmlns:a16="http://schemas.microsoft.com/office/drawing/2014/main" id="{67450834-20C0-D7F4-B1A0-ECE5A9CA59DE}"/>
                </a:ext>
              </a:extLst>
            </p:cNvPr>
            <p:cNvSpPr/>
            <p:nvPr/>
          </p:nvSpPr>
          <p:spPr>
            <a:xfrm>
              <a:off x="-48297258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6" name="Ellipse 3315">
              <a:extLst>
                <a:ext uri="{FF2B5EF4-FFF2-40B4-BE49-F238E27FC236}">
                  <a16:creationId xmlns:a16="http://schemas.microsoft.com/office/drawing/2014/main" id="{A9FFF8D6-B9D0-C06B-B3A7-5F032A995321}"/>
                </a:ext>
              </a:extLst>
            </p:cNvPr>
            <p:cNvSpPr/>
            <p:nvPr/>
          </p:nvSpPr>
          <p:spPr>
            <a:xfrm>
              <a:off x="-47469273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7" name="Ellipse 3316">
              <a:extLst>
                <a:ext uri="{FF2B5EF4-FFF2-40B4-BE49-F238E27FC236}">
                  <a16:creationId xmlns:a16="http://schemas.microsoft.com/office/drawing/2014/main" id="{9E400BC9-D32B-56FF-BA35-CE8A7DEB69B7}"/>
                </a:ext>
              </a:extLst>
            </p:cNvPr>
            <p:cNvSpPr/>
            <p:nvPr/>
          </p:nvSpPr>
          <p:spPr>
            <a:xfrm>
              <a:off x="-48021102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8" name="Ellipse 3317">
              <a:extLst>
                <a:ext uri="{FF2B5EF4-FFF2-40B4-BE49-F238E27FC236}">
                  <a16:creationId xmlns:a16="http://schemas.microsoft.com/office/drawing/2014/main" id="{39AA7119-38E8-C057-21BD-3AC042443508}"/>
                </a:ext>
              </a:extLst>
            </p:cNvPr>
            <p:cNvSpPr/>
            <p:nvPr/>
          </p:nvSpPr>
          <p:spPr>
            <a:xfrm>
              <a:off x="-47951579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9" name="Ellipse 3318">
              <a:extLst>
                <a:ext uri="{FF2B5EF4-FFF2-40B4-BE49-F238E27FC236}">
                  <a16:creationId xmlns:a16="http://schemas.microsoft.com/office/drawing/2014/main" id="{57E49F4C-DA08-4E40-C281-8BA1205FE963}"/>
                </a:ext>
              </a:extLst>
            </p:cNvPr>
            <p:cNvSpPr/>
            <p:nvPr/>
          </p:nvSpPr>
          <p:spPr>
            <a:xfrm>
              <a:off x="-47055280" y="-7547048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0" name="Ellipse 3319">
              <a:extLst>
                <a:ext uri="{FF2B5EF4-FFF2-40B4-BE49-F238E27FC236}">
                  <a16:creationId xmlns:a16="http://schemas.microsoft.com/office/drawing/2014/main" id="{A6231FDF-D9F0-FE89-327B-8E9B9AA940BA}"/>
                </a:ext>
              </a:extLst>
            </p:cNvPr>
            <p:cNvSpPr/>
            <p:nvPr/>
          </p:nvSpPr>
          <p:spPr>
            <a:xfrm>
              <a:off x="-49711632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1" name="Ellipse 3320">
              <a:extLst>
                <a:ext uri="{FF2B5EF4-FFF2-40B4-BE49-F238E27FC236}">
                  <a16:creationId xmlns:a16="http://schemas.microsoft.com/office/drawing/2014/main" id="{865C3904-F182-AECD-E15A-C50B653E48AF}"/>
                </a:ext>
              </a:extLst>
            </p:cNvPr>
            <p:cNvSpPr/>
            <p:nvPr/>
          </p:nvSpPr>
          <p:spPr>
            <a:xfrm>
              <a:off x="-49297640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2" name="Ellipse 3321">
              <a:extLst>
                <a:ext uri="{FF2B5EF4-FFF2-40B4-BE49-F238E27FC236}">
                  <a16:creationId xmlns:a16="http://schemas.microsoft.com/office/drawing/2014/main" id="{4EC89B8C-10DB-2F29-5733-4260974DD68B}"/>
                </a:ext>
              </a:extLst>
            </p:cNvPr>
            <p:cNvSpPr/>
            <p:nvPr/>
          </p:nvSpPr>
          <p:spPr>
            <a:xfrm>
              <a:off x="-48676288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3" name="Ellipse 3322">
              <a:extLst>
                <a:ext uri="{FF2B5EF4-FFF2-40B4-BE49-F238E27FC236}">
                  <a16:creationId xmlns:a16="http://schemas.microsoft.com/office/drawing/2014/main" id="{157EAB6F-8590-B69E-13BA-F6A4237D88BB}"/>
                </a:ext>
              </a:extLst>
            </p:cNvPr>
            <p:cNvSpPr/>
            <p:nvPr/>
          </p:nvSpPr>
          <p:spPr>
            <a:xfrm>
              <a:off x="-49159320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4" name="Ellipse 3323">
              <a:extLst>
                <a:ext uri="{FF2B5EF4-FFF2-40B4-BE49-F238E27FC236}">
                  <a16:creationId xmlns:a16="http://schemas.microsoft.com/office/drawing/2014/main" id="{69FFBDEF-9C34-B986-F771-6F97A6D2D90B}"/>
                </a:ext>
              </a:extLst>
            </p:cNvPr>
            <p:cNvSpPr/>
            <p:nvPr/>
          </p:nvSpPr>
          <p:spPr>
            <a:xfrm>
              <a:off x="-48883647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5" name="Ellipse 3324">
              <a:extLst>
                <a:ext uri="{FF2B5EF4-FFF2-40B4-BE49-F238E27FC236}">
                  <a16:creationId xmlns:a16="http://schemas.microsoft.com/office/drawing/2014/main" id="{3BB3CCD1-30AE-E795-9549-55450565436A}"/>
                </a:ext>
              </a:extLst>
            </p:cNvPr>
            <p:cNvSpPr/>
            <p:nvPr/>
          </p:nvSpPr>
          <p:spPr>
            <a:xfrm>
              <a:off x="-50091065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6" name="Ellipse 3325">
              <a:extLst>
                <a:ext uri="{FF2B5EF4-FFF2-40B4-BE49-F238E27FC236}">
                  <a16:creationId xmlns:a16="http://schemas.microsoft.com/office/drawing/2014/main" id="{20B718D6-9531-9A62-5488-4F52852F7D14}"/>
                </a:ext>
              </a:extLst>
            </p:cNvPr>
            <p:cNvSpPr/>
            <p:nvPr/>
          </p:nvSpPr>
          <p:spPr>
            <a:xfrm>
              <a:off x="-52264305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7" name="Ellipse 3326">
              <a:extLst>
                <a:ext uri="{FF2B5EF4-FFF2-40B4-BE49-F238E27FC236}">
                  <a16:creationId xmlns:a16="http://schemas.microsoft.com/office/drawing/2014/main" id="{626B59AC-BBDB-AAA3-A74E-D46C52AD5CEB}"/>
                </a:ext>
              </a:extLst>
            </p:cNvPr>
            <p:cNvSpPr/>
            <p:nvPr/>
          </p:nvSpPr>
          <p:spPr>
            <a:xfrm>
              <a:off x="-48745327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8" name="Ellipse 3327">
              <a:extLst>
                <a:ext uri="{FF2B5EF4-FFF2-40B4-BE49-F238E27FC236}">
                  <a16:creationId xmlns:a16="http://schemas.microsoft.com/office/drawing/2014/main" id="{98C635EC-AE9D-F38B-E823-95C9DEECC57B}"/>
                </a:ext>
              </a:extLst>
            </p:cNvPr>
            <p:cNvSpPr/>
            <p:nvPr/>
          </p:nvSpPr>
          <p:spPr>
            <a:xfrm>
              <a:off x="-48469654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9" name="Ellipse 3328">
              <a:extLst>
                <a:ext uri="{FF2B5EF4-FFF2-40B4-BE49-F238E27FC236}">
                  <a16:creationId xmlns:a16="http://schemas.microsoft.com/office/drawing/2014/main" id="{6860D63D-6158-A826-9934-266A22045781}"/>
                </a:ext>
              </a:extLst>
            </p:cNvPr>
            <p:cNvSpPr/>
            <p:nvPr/>
          </p:nvSpPr>
          <p:spPr>
            <a:xfrm>
              <a:off x="-49573313" y="-617358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0" name="Ellipse 3329">
              <a:extLst>
                <a:ext uri="{FF2B5EF4-FFF2-40B4-BE49-F238E27FC236}">
                  <a16:creationId xmlns:a16="http://schemas.microsoft.com/office/drawing/2014/main" id="{D9CBC2AD-F6A5-1A2A-509E-1A5A303C7E8E}"/>
                </a:ext>
              </a:extLst>
            </p:cNvPr>
            <p:cNvSpPr/>
            <p:nvPr/>
          </p:nvSpPr>
          <p:spPr>
            <a:xfrm>
              <a:off x="-52884529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1" name="Ellipse 3330">
              <a:extLst>
                <a:ext uri="{FF2B5EF4-FFF2-40B4-BE49-F238E27FC236}">
                  <a16:creationId xmlns:a16="http://schemas.microsoft.com/office/drawing/2014/main" id="{675F09E0-CC15-ACB1-4B01-0175560B51F5}"/>
                </a:ext>
              </a:extLst>
            </p:cNvPr>
            <p:cNvSpPr/>
            <p:nvPr/>
          </p:nvSpPr>
          <p:spPr>
            <a:xfrm>
              <a:off x="-48124459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2" name="Ellipse 3331">
              <a:extLst>
                <a:ext uri="{FF2B5EF4-FFF2-40B4-BE49-F238E27FC236}">
                  <a16:creationId xmlns:a16="http://schemas.microsoft.com/office/drawing/2014/main" id="{A2DACCCB-A796-7371-43FB-C602D724BD43}"/>
                </a:ext>
              </a:extLst>
            </p:cNvPr>
            <p:cNvSpPr/>
            <p:nvPr/>
          </p:nvSpPr>
          <p:spPr>
            <a:xfrm>
              <a:off x="-50746976" y="-808526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3" name="Ellipse 3332">
              <a:extLst>
                <a:ext uri="{FF2B5EF4-FFF2-40B4-BE49-F238E27FC236}">
                  <a16:creationId xmlns:a16="http://schemas.microsoft.com/office/drawing/2014/main" id="{BDE2B87B-3FDB-7AF8-BA5A-A6D6074B0B5B}"/>
                </a:ext>
              </a:extLst>
            </p:cNvPr>
            <p:cNvSpPr/>
            <p:nvPr/>
          </p:nvSpPr>
          <p:spPr>
            <a:xfrm>
              <a:off x="-49297640" y="-617358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4" name="Ellipse 3333">
              <a:extLst>
                <a:ext uri="{FF2B5EF4-FFF2-40B4-BE49-F238E27FC236}">
                  <a16:creationId xmlns:a16="http://schemas.microsoft.com/office/drawing/2014/main" id="{EA1879F3-500F-4E02-3049-B53E5BE119E0}"/>
                </a:ext>
              </a:extLst>
            </p:cNvPr>
            <p:cNvSpPr/>
            <p:nvPr/>
          </p:nvSpPr>
          <p:spPr>
            <a:xfrm>
              <a:off x="-48331335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5" name="Ellipse 3334">
              <a:extLst>
                <a:ext uri="{FF2B5EF4-FFF2-40B4-BE49-F238E27FC236}">
                  <a16:creationId xmlns:a16="http://schemas.microsoft.com/office/drawing/2014/main" id="{39FC78D9-776C-2A3E-2CD6-2BB338AD5F23}"/>
                </a:ext>
              </a:extLst>
            </p:cNvPr>
            <p:cNvSpPr/>
            <p:nvPr/>
          </p:nvSpPr>
          <p:spPr>
            <a:xfrm>
              <a:off x="-49159320" y="-617358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6" name="Ellipse 3335">
              <a:extLst>
                <a:ext uri="{FF2B5EF4-FFF2-40B4-BE49-F238E27FC236}">
                  <a16:creationId xmlns:a16="http://schemas.microsoft.com/office/drawing/2014/main" id="{6B896515-21FA-A705-AB89-7B8E17A24A01}"/>
                </a:ext>
              </a:extLst>
            </p:cNvPr>
            <p:cNvSpPr/>
            <p:nvPr/>
          </p:nvSpPr>
          <p:spPr>
            <a:xfrm>
              <a:off x="-51815350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7" name="Ellipse 3336">
              <a:extLst>
                <a:ext uri="{FF2B5EF4-FFF2-40B4-BE49-F238E27FC236}">
                  <a16:creationId xmlns:a16="http://schemas.microsoft.com/office/drawing/2014/main" id="{455178C7-CC13-C589-CF26-9B0C9A438AEE}"/>
                </a:ext>
              </a:extLst>
            </p:cNvPr>
            <p:cNvSpPr/>
            <p:nvPr/>
          </p:nvSpPr>
          <p:spPr>
            <a:xfrm>
              <a:off x="-48262296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8" name="Ellipse 3337">
              <a:extLst>
                <a:ext uri="{FF2B5EF4-FFF2-40B4-BE49-F238E27FC236}">
                  <a16:creationId xmlns:a16="http://schemas.microsoft.com/office/drawing/2014/main" id="{8CC53C85-F371-B0D2-E42A-1283E1D4CF9E}"/>
                </a:ext>
              </a:extLst>
            </p:cNvPr>
            <p:cNvSpPr/>
            <p:nvPr/>
          </p:nvSpPr>
          <p:spPr>
            <a:xfrm>
              <a:off x="-50332984" y="-8085268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9" name="Ellipse 3338">
              <a:extLst>
                <a:ext uri="{FF2B5EF4-FFF2-40B4-BE49-F238E27FC236}">
                  <a16:creationId xmlns:a16="http://schemas.microsoft.com/office/drawing/2014/main" id="{0FC075FA-F378-76B4-7244-13D12E59E487}"/>
                </a:ext>
              </a:extLst>
            </p:cNvPr>
            <p:cNvSpPr/>
            <p:nvPr/>
          </p:nvSpPr>
          <p:spPr>
            <a:xfrm>
              <a:off x="-49366437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0" name="Ellipse 3339">
              <a:extLst>
                <a:ext uri="{FF2B5EF4-FFF2-40B4-BE49-F238E27FC236}">
                  <a16:creationId xmlns:a16="http://schemas.microsoft.com/office/drawing/2014/main" id="{993C61CE-D692-B32E-6548-CC2B7D067FCB}"/>
                </a:ext>
              </a:extLst>
            </p:cNvPr>
            <p:cNvSpPr/>
            <p:nvPr/>
          </p:nvSpPr>
          <p:spPr>
            <a:xfrm>
              <a:off x="-47503349" y="-7487595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1" name="Ellipse 3340">
              <a:extLst>
                <a:ext uri="{FF2B5EF4-FFF2-40B4-BE49-F238E27FC236}">
                  <a16:creationId xmlns:a16="http://schemas.microsoft.com/office/drawing/2014/main" id="{27DF70E8-C51F-31D7-427B-0590BF1D4C52}"/>
                </a:ext>
              </a:extLst>
            </p:cNvPr>
            <p:cNvSpPr/>
            <p:nvPr/>
          </p:nvSpPr>
          <p:spPr>
            <a:xfrm>
              <a:off x="-49504273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2" name="Ellipse 3341">
              <a:extLst>
                <a:ext uri="{FF2B5EF4-FFF2-40B4-BE49-F238E27FC236}">
                  <a16:creationId xmlns:a16="http://schemas.microsoft.com/office/drawing/2014/main" id="{A2C692E6-0E8C-E6D9-1557-E831E62D18DD}"/>
                </a:ext>
              </a:extLst>
            </p:cNvPr>
            <p:cNvSpPr/>
            <p:nvPr/>
          </p:nvSpPr>
          <p:spPr>
            <a:xfrm>
              <a:off x="-52746692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3" name="Ellipse 3342">
              <a:extLst>
                <a:ext uri="{FF2B5EF4-FFF2-40B4-BE49-F238E27FC236}">
                  <a16:creationId xmlns:a16="http://schemas.microsoft.com/office/drawing/2014/main" id="{DD30EB48-0F32-54EA-D155-870D95E768DB}"/>
                </a:ext>
              </a:extLst>
            </p:cNvPr>
            <p:cNvSpPr/>
            <p:nvPr/>
          </p:nvSpPr>
          <p:spPr>
            <a:xfrm>
              <a:off x="-50159379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4" name="Ellipse 3343">
              <a:extLst>
                <a:ext uri="{FF2B5EF4-FFF2-40B4-BE49-F238E27FC236}">
                  <a16:creationId xmlns:a16="http://schemas.microsoft.com/office/drawing/2014/main" id="{EC335B7A-7F37-F7C5-8708-48E9FF9B3578}"/>
                </a:ext>
              </a:extLst>
            </p:cNvPr>
            <p:cNvSpPr/>
            <p:nvPr/>
          </p:nvSpPr>
          <p:spPr>
            <a:xfrm>
              <a:off x="-50676729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5" name="Ellipse 3344">
              <a:extLst>
                <a:ext uri="{FF2B5EF4-FFF2-40B4-BE49-F238E27FC236}">
                  <a16:creationId xmlns:a16="http://schemas.microsoft.com/office/drawing/2014/main" id="{91D50EB4-55C7-845B-20DB-65DFA7CB926E}"/>
                </a:ext>
              </a:extLst>
            </p:cNvPr>
            <p:cNvSpPr/>
            <p:nvPr/>
          </p:nvSpPr>
          <p:spPr>
            <a:xfrm>
              <a:off x="-50746251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6" name="Ellipse 3345">
              <a:extLst>
                <a:ext uri="{FF2B5EF4-FFF2-40B4-BE49-F238E27FC236}">
                  <a16:creationId xmlns:a16="http://schemas.microsoft.com/office/drawing/2014/main" id="{7FE38711-978C-19E8-32EB-87BB2ED1657D}"/>
                </a:ext>
              </a:extLst>
            </p:cNvPr>
            <p:cNvSpPr/>
            <p:nvPr/>
          </p:nvSpPr>
          <p:spPr>
            <a:xfrm>
              <a:off x="-49745387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7" name="Ellipse 3346">
              <a:extLst>
                <a:ext uri="{FF2B5EF4-FFF2-40B4-BE49-F238E27FC236}">
                  <a16:creationId xmlns:a16="http://schemas.microsoft.com/office/drawing/2014/main" id="{183889FD-BBC8-9E94-29FF-A79E11EAAFB6}"/>
                </a:ext>
              </a:extLst>
            </p:cNvPr>
            <p:cNvSpPr/>
            <p:nvPr/>
          </p:nvSpPr>
          <p:spPr>
            <a:xfrm>
              <a:off x="-51056404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8" name="Ellipse 3347">
              <a:extLst>
                <a:ext uri="{FF2B5EF4-FFF2-40B4-BE49-F238E27FC236}">
                  <a16:creationId xmlns:a16="http://schemas.microsoft.com/office/drawing/2014/main" id="{9750E0AE-9E0B-A4C6-F04D-6FE716E5419C}"/>
                </a:ext>
              </a:extLst>
            </p:cNvPr>
            <p:cNvSpPr/>
            <p:nvPr/>
          </p:nvSpPr>
          <p:spPr>
            <a:xfrm>
              <a:off x="-49331394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9" name="Ellipse 3348">
              <a:extLst>
                <a:ext uri="{FF2B5EF4-FFF2-40B4-BE49-F238E27FC236}">
                  <a16:creationId xmlns:a16="http://schemas.microsoft.com/office/drawing/2014/main" id="{B2C652E2-5E97-1704-935A-5FEB050A75C8}"/>
                </a:ext>
              </a:extLst>
            </p:cNvPr>
            <p:cNvSpPr/>
            <p:nvPr/>
          </p:nvSpPr>
          <p:spPr>
            <a:xfrm>
              <a:off x="-51090722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0" name="Ellipse 3349">
              <a:extLst>
                <a:ext uri="{FF2B5EF4-FFF2-40B4-BE49-F238E27FC236}">
                  <a16:creationId xmlns:a16="http://schemas.microsoft.com/office/drawing/2014/main" id="{7D9120EB-85C4-23C5-CA45-FBD9F6FDD293}"/>
                </a:ext>
              </a:extLst>
            </p:cNvPr>
            <p:cNvSpPr/>
            <p:nvPr/>
          </p:nvSpPr>
          <p:spPr>
            <a:xfrm>
              <a:off x="-51194723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1" name="Ellipse 3350">
              <a:extLst>
                <a:ext uri="{FF2B5EF4-FFF2-40B4-BE49-F238E27FC236}">
                  <a16:creationId xmlns:a16="http://schemas.microsoft.com/office/drawing/2014/main" id="{EE70CB45-8E23-7004-E0DE-169117B2F9EE}"/>
                </a:ext>
              </a:extLst>
            </p:cNvPr>
            <p:cNvSpPr/>
            <p:nvPr/>
          </p:nvSpPr>
          <p:spPr>
            <a:xfrm>
              <a:off x="-51160244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2" name="Ellipse 3351">
              <a:extLst>
                <a:ext uri="{FF2B5EF4-FFF2-40B4-BE49-F238E27FC236}">
                  <a16:creationId xmlns:a16="http://schemas.microsoft.com/office/drawing/2014/main" id="{2E4E8D82-19D1-A1B1-7E0C-76273EE392FC}"/>
                </a:ext>
              </a:extLst>
            </p:cNvPr>
            <p:cNvSpPr/>
            <p:nvPr/>
          </p:nvSpPr>
          <p:spPr>
            <a:xfrm>
              <a:off x="-49125324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3" name="Ellipse 3352">
              <a:extLst>
                <a:ext uri="{FF2B5EF4-FFF2-40B4-BE49-F238E27FC236}">
                  <a16:creationId xmlns:a16="http://schemas.microsoft.com/office/drawing/2014/main" id="{A7C50BC6-DCDB-4DB4-FE93-B6154A572CC1}"/>
                </a:ext>
              </a:extLst>
            </p:cNvPr>
            <p:cNvSpPr/>
            <p:nvPr/>
          </p:nvSpPr>
          <p:spPr>
            <a:xfrm>
              <a:off x="-51470396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4" name="Ellipse 3353">
              <a:extLst>
                <a:ext uri="{FF2B5EF4-FFF2-40B4-BE49-F238E27FC236}">
                  <a16:creationId xmlns:a16="http://schemas.microsoft.com/office/drawing/2014/main" id="{8D48A205-76AD-9079-5521-3148333CB898}"/>
                </a:ext>
              </a:extLst>
            </p:cNvPr>
            <p:cNvSpPr/>
            <p:nvPr/>
          </p:nvSpPr>
          <p:spPr>
            <a:xfrm>
              <a:off x="-51608716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5" name="Ellipse 3354">
              <a:extLst>
                <a:ext uri="{FF2B5EF4-FFF2-40B4-BE49-F238E27FC236}">
                  <a16:creationId xmlns:a16="http://schemas.microsoft.com/office/drawing/2014/main" id="{0750C9A0-065F-7340-EE2D-F6C340969E7A}"/>
                </a:ext>
              </a:extLst>
            </p:cNvPr>
            <p:cNvSpPr/>
            <p:nvPr/>
          </p:nvSpPr>
          <p:spPr>
            <a:xfrm>
              <a:off x="-51504714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6" name="Ellipse 3355">
              <a:extLst>
                <a:ext uri="{FF2B5EF4-FFF2-40B4-BE49-F238E27FC236}">
                  <a16:creationId xmlns:a16="http://schemas.microsoft.com/office/drawing/2014/main" id="{C78D245C-313D-54CE-DB15-29DE93345F57}"/>
                </a:ext>
              </a:extLst>
            </p:cNvPr>
            <p:cNvSpPr/>
            <p:nvPr/>
          </p:nvSpPr>
          <p:spPr>
            <a:xfrm>
              <a:off x="-51884389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7" name="Ellipse 3356">
              <a:extLst>
                <a:ext uri="{FF2B5EF4-FFF2-40B4-BE49-F238E27FC236}">
                  <a16:creationId xmlns:a16="http://schemas.microsoft.com/office/drawing/2014/main" id="{1C7A13CD-A1E6-33CE-5838-8C49C91E5CDB}"/>
                </a:ext>
              </a:extLst>
            </p:cNvPr>
            <p:cNvSpPr/>
            <p:nvPr/>
          </p:nvSpPr>
          <p:spPr>
            <a:xfrm>
              <a:off x="-51574156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8" name="Ellipse 3357">
              <a:extLst>
                <a:ext uri="{FF2B5EF4-FFF2-40B4-BE49-F238E27FC236}">
                  <a16:creationId xmlns:a16="http://schemas.microsoft.com/office/drawing/2014/main" id="{BBF7959D-B800-3661-743B-C6D9CAC8A7FA}"/>
                </a:ext>
              </a:extLst>
            </p:cNvPr>
            <p:cNvSpPr/>
            <p:nvPr/>
          </p:nvSpPr>
          <p:spPr>
            <a:xfrm>
              <a:off x="-48917401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9" name="Ellipse 3358">
              <a:extLst>
                <a:ext uri="{FF2B5EF4-FFF2-40B4-BE49-F238E27FC236}">
                  <a16:creationId xmlns:a16="http://schemas.microsoft.com/office/drawing/2014/main" id="{C87F3884-8F76-B52E-75BB-73BEC7D0B2F2}"/>
                </a:ext>
              </a:extLst>
            </p:cNvPr>
            <p:cNvSpPr/>
            <p:nvPr/>
          </p:nvSpPr>
          <p:spPr>
            <a:xfrm>
              <a:off x="-52022709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0" name="Ellipse 3359">
              <a:extLst>
                <a:ext uri="{FF2B5EF4-FFF2-40B4-BE49-F238E27FC236}">
                  <a16:creationId xmlns:a16="http://schemas.microsoft.com/office/drawing/2014/main" id="{CD804185-E8C3-3A3C-A483-A8B877178743}"/>
                </a:ext>
              </a:extLst>
            </p:cNvPr>
            <p:cNvSpPr/>
            <p:nvPr/>
          </p:nvSpPr>
          <p:spPr>
            <a:xfrm>
              <a:off x="-52298382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1" name="Ellipse 3360">
              <a:extLst>
                <a:ext uri="{FF2B5EF4-FFF2-40B4-BE49-F238E27FC236}">
                  <a16:creationId xmlns:a16="http://schemas.microsoft.com/office/drawing/2014/main" id="{1F46FB0E-28A4-BF6C-BCD0-7094D4D12714}"/>
                </a:ext>
              </a:extLst>
            </p:cNvPr>
            <p:cNvSpPr/>
            <p:nvPr/>
          </p:nvSpPr>
          <p:spPr>
            <a:xfrm>
              <a:off x="-52436701" y="-8383742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2" name="Ellipse 3361">
              <a:extLst>
                <a:ext uri="{FF2B5EF4-FFF2-40B4-BE49-F238E27FC236}">
                  <a16:creationId xmlns:a16="http://schemas.microsoft.com/office/drawing/2014/main" id="{9CE3F8E3-989E-B08B-4961-DD5B760EDF12}"/>
                </a:ext>
              </a:extLst>
            </p:cNvPr>
            <p:cNvSpPr/>
            <p:nvPr/>
          </p:nvSpPr>
          <p:spPr>
            <a:xfrm>
              <a:off x="-52332700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3" name="Ellipse 3362">
              <a:extLst>
                <a:ext uri="{FF2B5EF4-FFF2-40B4-BE49-F238E27FC236}">
                  <a16:creationId xmlns:a16="http://schemas.microsoft.com/office/drawing/2014/main" id="{7367AEE9-0BA2-296D-BE65-E547CE199FD9}"/>
                </a:ext>
              </a:extLst>
            </p:cNvPr>
            <p:cNvSpPr/>
            <p:nvPr/>
          </p:nvSpPr>
          <p:spPr>
            <a:xfrm>
              <a:off x="-48711412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4" name="Ellipse 3363">
              <a:extLst>
                <a:ext uri="{FF2B5EF4-FFF2-40B4-BE49-F238E27FC236}">
                  <a16:creationId xmlns:a16="http://schemas.microsoft.com/office/drawing/2014/main" id="{50911692-DB47-27C6-968C-AF53153914D5}"/>
                </a:ext>
              </a:extLst>
            </p:cNvPr>
            <p:cNvSpPr/>
            <p:nvPr/>
          </p:nvSpPr>
          <p:spPr>
            <a:xfrm>
              <a:off x="-47607109" y="-85035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5" name="Ellipse 3364">
              <a:extLst>
                <a:ext uri="{FF2B5EF4-FFF2-40B4-BE49-F238E27FC236}">
                  <a16:creationId xmlns:a16="http://schemas.microsoft.com/office/drawing/2014/main" id="{CA13CEBC-CA96-1F80-BFEA-CE041ACAACDE}"/>
                </a:ext>
              </a:extLst>
            </p:cNvPr>
            <p:cNvSpPr/>
            <p:nvPr/>
          </p:nvSpPr>
          <p:spPr>
            <a:xfrm>
              <a:off x="-47434310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6" name="Ellipse 3365">
              <a:extLst>
                <a:ext uri="{FF2B5EF4-FFF2-40B4-BE49-F238E27FC236}">
                  <a16:creationId xmlns:a16="http://schemas.microsoft.com/office/drawing/2014/main" id="{F78138AF-2230-177A-1DAF-645FCB7074AB}"/>
                </a:ext>
              </a:extLst>
            </p:cNvPr>
            <p:cNvSpPr/>
            <p:nvPr/>
          </p:nvSpPr>
          <p:spPr>
            <a:xfrm>
              <a:off x="-51918707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7" name="Ellipse 3366">
              <a:extLst>
                <a:ext uri="{FF2B5EF4-FFF2-40B4-BE49-F238E27FC236}">
                  <a16:creationId xmlns:a16="http://schemas.microsoft.com/office/drawing/2014/main" id="{AFE9C911-5B1D-C39E-1DEF-B87C56EF4BB3}"/>
                </a:ext>
              </a:extLst>
            </p:cNvPr>
            <p:cNvSpPr/>
            <p:nvPr/>
          </p:nvSpPr>
          <p:spPr>
            <a:xfrm>
              <a:off x="-47710466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8" name="Ellipse 3367">
              <a:extLst>
                <a:ext uri="{FF2B5EF4-FFF2-40B4-BE49-F238E27FC236}">
                  <a16:creationId xmlns:a16="http://schemas.microsoft.com/office/drawing/2014/main" id="{F7FBBEF6-C8B1-5723-1F1F-EA57C4951026}"/>
                </a:ext>
              </a:extLst>
            </p:cNvPr>
            <p:cNvSpPr/>
            <p:nvPr/>
          </p:nvSpPr>
          <p:spPr>
            <a:xfrm>
              <a:off x="-47848303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9" name="Ellipse 3368">
              <a:extLst>
                <a:ext uri="{FF2B5EF4-FFF2-40B4-BE49-F238E27FC236}">
                  <a16:creationId xmlns:a16="http://schemas.microsoft.com/office/drawing/2014/main" id="{5C93E482-6CFB-2BA4-6909-AEF7C64F7B04}"/>
                </a:ext>
              </a:extLst>
            </p:cNvPr>
            <p:cNvSpPr/>
            <p:nvPr/>
          </p:nvSpPr>
          <p:spPr>
            <a:xfrm>
              <a:off x="-50435535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0" name="Ellipse 3369">
              <a:extLst>
                <a:ext uri="{FF2B5EF4-FFF2-40B4-BE49-F238E27FC236}">
                  <a16:creationId xmlns:a16="http://schemas.microsoft.com/office/drawing/2014/main" id="{F0E86718-7E31-5232-6134-5A417A3956D8}"/>
                </a:ext>
              </a:extLst>
            </p:cNvPr>
            <p:cNvSpPr/>
            <p:nvPr/>
          </p:nvSpPr>
          <p:spPr>
            <a:xfrm>
              <a:off x="-52332700" y="-8921317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1" name="Ellipse 3370">
              <a:extLst>
                <a:ext uri="{FF2B5EF4-FFF2-40B4-BE49-F238E27FC236}">
                  <a16:creationId xmlns:a16="http://schemas.microsoft.com/office/drawing/2014/main" id="{B8151BF4-CB54-5788-27F5-929E4768B8B9}"/>
                </a:ext>
              </a:extLst>
            </p:cNvPr>
            <p:cNvSpPr/>
            <p:nvPr/>
          </p:nvSpPr>
          <p:spPr>
            <a:xfrm>
              <a:off x="-48124459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2" name="Ellipse 3371">
              <a:extLst>
                <a:ext uri="{FF2B5EF4-FFF2-40B4-BE49-F238E27FC236}">
                  <a16:creationId xmlns:a16="http://schemas.microsoft.com/office/drawing/2014/main" id="{6C75B241-C61E-A6B0-6C23-AF9A1394F3BB}"/>
                </a:ext>
              </a:extLst>
            </p:cNvPr>
            <p:cNvSpPr/>
            <p:nvPr/>
          </p:nvSpPr>
          <p:spPr>
            <a:xfrm>
              <a:off x="-48779726" y="-503866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3" name="Ellipse 3372">
              <a:extLst>
                <a:ext uri="{FF2B5EF4-FFF2-40B4-BE49-F238E27FC236}">
                  <a16:creationId xmlns:a16="http://schemas.microsoft.com/office/drawing/2014/main" id="{55756514-417E-D183-DF14-B3A65AA6DD7A}"/>
                </a:ext>
              </a:extLst>
            </p:cNvPr>
            <p:cNvSpPr/>
            <p:nvPr/>
          </p:nvSpPr>
          <p:spPr>
            <a:xfrm>
              <a:off x="-52402141" y="-892147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4" name="Ellipse 3373">
              <a:extLst>
                <a:ext uri="{FF2B5EF4-FFF2-40B4-BE49-F238E27FC236}">
                  <a16:creationId xmlns:a16="http://schemas.microsoft.com/office/drawing/2014/main" id="{0E06D736-401F-ED9A-FE66-8EF0767AFD4C}"/>
                </a:ext>
              </a:extLst>
            </p:cNvPr>
            <p:cNvSpPr/>
            <p:nvPr/>
          </p:nvSpPr>
          <p:spPr>
            <a:xfrm>
              <a:off x="-51574156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5" name="Ellipse 3374">
              <a:extLst>
                <a:ext uri="{FF2B5EF4-FFF2-40B4-BE49-F238E27FC236}">
                  <a16:creationId xmlns:a16="http://schemas.microsoft.com/office/drawing/2014/main" id="{E7E45E42-E3B6-C93B-7604-8BE7AF9ACB1C}"/>
                </a:ext>
              </a:extLst>
            </p:cNvPr>
            <p:cNvSpPr/>
            <p:nvPr/>
          </p:nvSpPr>
          <p:spPr>
            <a:xfrm>
              <a:off x="-48262296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6" name="Ellipse 3375">
              <a:extLst>
                <a:ext uri="{FF2B5EF4-FFF2-40B4-BE49-F238E27FC236}">
                  <a16:creationId xmlns:a16="http://schemas.microsoft.com/office/drawing/2014/main" id="{02332BB9-A9D4-CE56-4A20-4F327618F6DE}"/>
                </a:ext>
              </a:extLst>
            </p:cNvPr>
            <p:cNvSpPr/>
            <p:nvPr/>
          </p:nvSpPr>
          <p:spPr>
            <a:xfrm>
              <a:off x="-48503409" y="-862300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7" name="Ellipse 3376">
              <a:extLst>
                <a:ext uri="{FF2B5EF4-FFF2-40B4-BE49-F238E27FC236}">
                  <a16:creationId xmlns:a16="http://schemas.microsoft.com/office/drawing/2014/main" id="{E4D29695-D4D9-86AD-4E0A-832C45511186}"/>
                </a:ext>
              </a:extLst>
            </p:cNvPr>
            <p:cNvSpPr/>
            <p:nvPr/>
          </p:nvSpPr>
          <p:spPr>
            <a:xfrm>
              <a:off x="-49193719" y="-503866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8" name="Ellipse 3377">
              <a:extLst>
                <a:ext uri="{FF2B5EF4-FFF2-40B4-BE49-F238E27FC236}">
                  <a16:creationId xmlns:a16="http://schemas.microsoft.com/office/drawing/2014/main" id="{96A09A00-BA20-B6D6-050A-3B7C3DEB2537}"/>
                </a:ext>
              </a:extLst>
            </p:cNvPr>
            <p:cNvSpPr/>
            <p:nvPr/>
          </p:nvSpPr>
          <p:spPr>
            <a:xfrm>
              <a:off x="-49263080" y="-5038660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9" name="Ellipse 3378">
              <a:extLst>
                <a:ext uri="{FF2B5EF4-FFF2-40B4-BE49-F238E27FC236}">
                  <a16:creationId xmlns:a16="http://schemas.microsoft.com/office/drawing/2014/main" id="{EC15320E-C4DC-714E-DDFF-37C226D20143}"/>
                </a:ext>
              </a:extLst>
            </p:cNvPr>
            <p:cNvSpPr/>
            <p:nvPr/>
          </p:nvSpPr>
          <p:spPr>
            <a:xfrm>
              <a:off x="-48538452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0" name="Ellipse 3379">
              <a:extLst>
                <a:ext uri="{FF2B5EF4-FFF2-40B4-BE49-F238E27FC236}">
                  <a16:creationId xmlns:a16="http://schemas.microsoft.com/office/drawing/2014/main" id="{22E6FEDF-4910-67F8-1351-C5BC6AA6241D}"/>
                </a:ext>
              </a:extLst>
            </p:cNvPr>
            <p:cNvSpPr/>
            <p:nvPr/>
          </p:nvSpPr>
          <p:spPr>
            <a:xfrm>
              <a:off x="-48676288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1" name="Ellipse 3380">
              <a:extLst>
                <a:ext uri="{FF2B5EF4-FFF2-40B4-BE49-F238E27FC236}">
                  <a16:creationId xmlns:a16="http://schemas.microsoft.com/office/drawing/2014/main" id="{6806FD58-B678-5A32-86B4-3EA1BC5E8F30}"/>
                </a:ext>
              </a:extLst>
            </p:cNvPr>
            <p:cNvSpPr/>
            <p:nvPr/>
          </p:nvSpPr>
          <p:spPr>
            <a:xfrm>
              <a:off x="-48952444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2" name="Ellipse 3381">
              <a:extLst>
                <a:ext uri="{FF2B5EF4-FFF2-40B4-BE49-F238E27FC236}">
                  <a16:creationId xmlns:a16="http://schemas.microsoft.com/office/drawing/2014/main" id="{3CDA22E2-0387-92A9-9CAA-C7F868B1BF56}"/>
                </a:ext>
              </a:extLst>
            </p:cNvPr>
            <p:cNvSpPr/>
            <p:nvPr/>
          </p:nvSpPr>
          <p:spPr>
            <a:xfrm>
              <a:off x="-48297419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3" name="Ellipse 3382">
              <a:extLst>
                <a:ext uri="{FF2B5EF4-FFF2-40B4-BE49-F238E27FC236}">
                  <a16:creationId xmlns:a16="http://schemas.microsoft.com/office/drawing/2014/main" id="{8ED5CBEB-69AC-5E97-DB2D-53741B06901D}"/>
                </a:ext>
              </a:extLst>
            </p:cNvPr>
            <p:cNvSpPr/>
            <p:nvPr/>
          </p:nvSpPr>
          <p:spPr>
            <a:xfrm>
              <a:off x="-49539317" y="-599506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4" name="Ellipse 3383">
              <a:extLst>
                <a:ext uri="{FF2B5EF4-FFF2-40B4-BE49-F238E27FC236}">
                  <a16:creationId xmlns:a16="http://schemas.microsoft.com/office/drawing/2014/main" id="{5504C180-DFBA-065E-810D-B654F88406E7}"/>
                </a:ext>
              </a:extLst>
            </p:cNvPr>
            <p:cNvSpPr/>
            <p:nvPr/>
          </p:nvSpPr>
          <p:spPr>
            <a:xfrm>
              <a:off x="-53885313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5" name="Ellipse 3384">
              <a:extLst>
                <a:ext uri="{FF2B5EF4-FFF2-40B4-BE49-F238E27FC236}">
                  <a16:creationId xmlns:a16="http://schemas.microsoft.com/office/drawing/2014/main" id="{8C2A0592-7436-3933-2304-68C606B19ECC}"/>
                </a:ext>
              </a:extLst>
            </p:cNvPr>
            <p:cNvSpPr/>
            <p:nvPr/>
          </p:nvSpPr>
          <p:spPr>
            <a:xfrm>
              <a:off x="-49090281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6" name="Ellipse 3385">
              <a:extLst>
                <a:ext uri="{FF2B5EF4-FFF2-40B4-BE49-F238E27FC236}">
                  <a16:creationId xmlns:a16="http://schemas.microsoft.com/office/drawing/2014/main" id="{52FE82E1-666B-EA62-2C99-B9AC4ECC9EE4}"/>
                </a:ext>
              </a:extLst>
            </p:cNvPr>
            <p:cNvSpPr/>
            <p:nvPr/>
          </p:nvSpPr>
          <p:spPr>
            <a:xfrm>
              <a:off x="-49125324" y="-599506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7" name="Ellipse 3386">
              <a:extLst>
                <a:ext uri="{FF2B5EF4-FFF2-40B4-BE49-F238E27FC236}">
                  <a16:creationId xmlns:a16="http://schemas.microsoft.com/office/drawing/2014/main" id="{2068DB71-21C2-583A-1729-4D459155287A}"/>
                </a:ext>
              </a:extLst>
            </p:cNvPr>
            <p:cNvSpPr/>
            <p:nvPr/>
          </p:nvSpPr>
          <p:spPr>
            <a:xfrm>
              <a:off x="-49366437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8" name="Ellipse 3387">
              <a:extLst>
                <a:ext uri="{FF2B5EF4-FFF2-40B4-BE49-F238E27FC236}">
                  <a16:creationId xmlns:a16="http://schemas.microsoft.com/office/drawing/2014/main" id="{8FADB853-1A72-963C-432C-292AE6302C94}"/>
                </a:ext>
              </a:extLst>
            </p:cNvPr>
            <p:cNvSpPr/>
            <p:nvPr/>
          </p:nvSpPr>
          <p:spPr>
            <a:xfrm>
              <a:off x="-49504273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9" name="Ellipse 3388">
              <a:extLst>
                <a:ext uri="{FF2B5EF4-FFF2-40B4-BE49-F238E27FC236}">
                  <a16:creationId xmlns:a16="http://schemas.microsoft.com/office/drawing/2014/main" id="{93634B3B-083C-FD71-97B8-4798F80DAD9B}"/>
                </a:ext>
              </a:extLst>
            </p:cNvPr>
            <p:cNvSpPr/>
            <p:nvPr/>
          </p:nvSpPr>
          <p:spPr>
            <a:xfrm>
              <a:off x="-48917401" y="-599498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0" name="Ellipse 3389">
              <a:extLst>
                <a:ext uri="{FF2B5EF4-FFF2-40B4-BE49-F238E27FC236}">
                  <a16:creationId xmlns:a16="http://schemas.microsoft.com/office/drawing/2014/main" id="{131D27F3-D9F7-F8A6-4840-7B9075E907F3}"/>
                </a:ext>
              </a:extLst>
            </p:cNvPr>
            <p:cNvSpPr/>
            <p:nvPr/>
          </p:nvSpPr>
          <p:spPr>
            <a:xfrm>
              <a:off x="-49780430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1" name="Ellipse 3390">
              <a:extLst>
                <a:ext uri="{FF2B5EF4-FFF2-40B4-BE49-F238E27FC236}">
                  <a16:creationId xmlns:a16="http://schemas.microsoft.com/office/drawing/2014/main" id="{3AB533D1-8644-A19B-FC4E-E146859379B6}"/>
                </a:ext>
              </a:extLst>
            </p:cNvPr>
            <p:cNvSpPr/>
            <p:nvPr/>
          </p:nvSpPr>
          <p:spPr>
            <a:xfrm>
              <a:off x="-48538532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2" name="Ellipse 3391">
              <a:extLst>
                <a:ext uri="{FF2B5EF4-FFF2-40B4-BE49-F238E27FC236}">
                  <a16:creationId xmlns:a16="http://schemas.microsoft.com/office/drawing/2014/main" id="{47A52B70-72D5-74D8-07E5-C5D88585BE08}"/>
                </a:ext>
              </a:extLst>
            </p:cNvPr>
            <p:cNvSpPr/>
            <p:nvPr/>
          </p:nvSpPr>
          <p:spPr>
            <a:xfrm>
              <a:off x="-47883427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3" name="Ellipse 3392">
              <a:extLst>
                <a:ext uri="{FF2B5EF4-FFF2-40B4-BE49-F238E27FC236}">
                  <a16:creationId xmlns:a16="http://schemas.microsoft.com/office/drawing/2014/main" id="{717CD660-BBE8-DBCA-1820-C9618F4BFF68}"/>
                </a:ext>
              </a:extLst>
            </p:cNvPr>
            <p:cNvSpPr/>
            <p:nvPr/>
          </p:nvSpPr>
          <p:spPr>
            <a:xfrm>
              <a:off x="-49918266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4" name="Ellipse 3393">
              <a:extLst>
                <a:ext uri="{FF2B5EF4-FFF2-40B4-BE49-F238E27FC236}">
                  <a16:creationId xmlns:a16="http://schemas.microsoft.com/office/drawing/2014/main" id="{99301469-C905-918B-14C8-16C1FA1CD2C9}"/>
                </a:ext>
              </a:extLst>
            </p:cNvPr>
            <p:cNvSpPr/>
            <p:nvPr/>
          </p:nvSpPr>
          <p:spPr>
            <a:xfrm>
              <a:off x="-50746171" y="-593472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5" name="Ellipse 3394">
              <a:extLst>
                <a:ext uri="{FF2B5EF4-FFF2-40B4-BE49-F238E27FC236}">
                  <a16:creationId xmlns:a16="http://schemas.microsoft.com/office/drawing/2014/main" id="{0657EE33-EAF3-0326-E5DA-E75C0DB0C269}"/>
                </a:ext>
              </a:extLst>
            </p:cNvPr>
            <p:cNvSpPr/>
            <p:nvPr/>
          </p:nvSpPr>
          <p:spPr>
            <a:xfrm>
              <a:off x="-49504193" y="-593472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6" name="Ellipse 3395">
              <a:extLst>
                <a:ext uri="{FF2B5EF4-FFF2-40B4-BE49-F238E27FC236}">
                  <a16:creationId xmlns:a16="http://schemas.microsoft.com/office/drawing/2014/main" id="{57B6931C-7843-36E8-B363-C0CC7E53B8F0}"/>
                </a:ext>
              </a:extLst>
            </p:cNvPr>
            <p:cNvSpPr/>
            <p:nvPr/>
          </p:nvSpPr>
          <p:spPr>
            <a:xfrm>
              <a:off x="-50194422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7" name="Ellipse 3396">
              <a:extLst>
                <a:ext uri="{FF2B5EF4-FFF2-40B4-BE49-F238E27FC236}">
                  <a16:creationId xmlns:a16="http://schemas.microsoft.com/office/drawing/2014/main" id="{7C3E5DDF-6B47-A3E5-B3B2-F15365430110}"/>
                </a:ext>
              </a:extLst>
            </p:cNvPr>
            <p:cNvSpPr/>
            <p:nvPr/>
          </p:nvSpPr>
          <p:spPr>
            <a:xfrm>
              <a:off x="-53471320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8" name="Ellipse 3397">
              <a:extLst>
                <a:ext uri="{FF2B5EF4-FFF2-40B4-BE49-F238E27FC236}">
                  <a16:creationId xmlns:a16="http://schemas.microsoft.com/office/drawing/2014/main" id="{8168D473-F389-C43F-716A-7A0964435399}"/>
                </a:ext>
              </a:extLst>
            </p:cNvPr>
            <p:cNvSpPr/>
            <p:nvPr/>
          </p:nvSpPr>
          <p:spPr>
            <a:xfrm>
              <a:off x="-49090200" y="-593472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9" name="Ellipse 3398">
              <a:extLst>
                <a:ext uri="{FF2B5EF4-FFF2-40B4-BE49-F238E27FC236}">
                  <a16:creationId xmlns:a16="http://schemas.microsoft.com/office/drawing/2014/main" id="{5A6CDCE0-FCEE-9476-F5C0-80CFC789F193}"/>
                </a:ext>
              </a:extLst>
            </p:cNvPr>
            <p:cNvSpPr/>
            <p:nvPr/>
          </p:nvSpPr>
          <p:spPr>
            <a:xfrm>
              <a:off x="-50608415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0" name="Ellipse 3399">
              <a:extLst>
                <a:ext uri="{FF2B5EF4-FFF2-40B4-BE49-F238E27FC236}">
                  <a16:creationId xmlns:a16="http://schemas.microsoft.com/office/drawing/2014/main" id="{2247C32C-933E-6418-0856-5C722B50C57E}"/>
                </a:ext>
              </a:extLst>
            </p:cNvPr>
            <p:cNvSpPr/>
            <p:nvPr/>
          </p:nvSpPr>
          <p:spPr>
            <a:xfrm>
              <a:off x="-48952525" y="-593472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1" name="Ellipse 3400">
              <a:extLst>
                <a:ext uri="{FF2B5EF4-FFF2-40B4-BE49-F238E27FC236}">
                  <a16:creationId xmlns:a16="http://schemas.microsoft.com/office/drawing/2014/main" id="{C5A8F9F1-770F-AEF9-4DB2-BE34BAB8B3E0}"/>
                </a:ext>
              </a:extLst>
            </p:cNvPr>
            <p:cNvSpPr/>
            <p:nvPr/>
          </p:nvSpPr>
          <p:spPr>
            <a:xfrm>
              <a:off x="-47469434" y="-862308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2" name="Ellipse 3401">
              <a:extLst>
                <a:ext uri="{FF2B5EF4-FFF2-40B4-BE49-F238E27FC236}">
                  <a16:creationId xmlns:a16="http://schemas.microsoft.com/office/drawing/2014/main" id="{875FF8A0-7045-9FD5-A176-01FC2FD0C0B8}"/>
                </a:ext>
              </a:extLst>
            </p:cNvPr>
            <p:cNvSpPr/>
            <p:nvPr/>
          </p:nvSpPr>
          <p:spPr>
            <a:xfrm>
              <a:off x="-53333484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3" name="Ellipse 3402">
              <a:extLst>
                <a:ext uri="{FF2B5EF4-FFF2-40B4-BE49-F238E27FC236}">
                  <a16:creationId xmlns:a16="http://schemas.microsoft.com/office/drawing/2014/main" id="{9DA39A1D-C6FA-6710-E9EA-C896ECBFFA08}"/>
                </a:ext>
              </a:extLst>
            </p:cNvPr>
            <p:cNvSpPr/>
            <p:nvPr/>
          </p:nvSpPr>
          <p:spPr>
            <a:xfrm>
              <a:off x="-52091506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4" name="Ellipse 3403">
              <a:extLst>
                <a:ext uri="{FF2B5EF4-FFF2-40B4-BE49-F238E27FC236}">
                  <a16:creationId xmlns:a16="http://schemas.microsoft.com/office/drawing/2014/main" id="{39338498-CED3-BF6C-41C8-DCB4ED9599F4}"/>
                </a:ext>
              </a:extLst>
            </p:cNvPr>
            <p:cNvSpPr/>
            <p:nvPr/>
          </p:nvSpPr>
          <p:spPr>
            <a:xfrm>
              <a:off x="-53333565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5" name="Ellipse 3404">
              <a:extLst>
                <a:ext uri="{FF2B5EF4-FFF2-40B4-BE49-F238E27FC236}">
                  <a16:creationId xmlns:a16="http://schemas.microsoft.com/office/drawing/2014/main" id="{F4A73CF3-6A55-FE86-3726-C4027D140D04}"/>
                </a:ext>
              </a:extLst>
            </p:cNvPr>
            <p:cNvSpPr/>
            <p:nvPr/>
          </p:nvSpPr>
          <p:spPr>
            <a:xfrm>
              <a:off x="-53057328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6" name="Ellipse 3405">
              <a:extLst>
                <a:ext uri="{FF2B5EF4-FFF2-40B4-BE49-F238E27FC236}">
                  <a16:creationId xmlns:a16="http://schemas.microsoft.com/office/drawing/2014/main" id="{4CE81B4A-2570-071C-0A99-9571C117C123}"/>
                </a:ext>
              </a:extLst>
            </p:cNvPr>
            <p:cNvSpPr/>
            <p:nvPr/>
          </p:nvSpPr>
          <p:spPr>
            <a:xfrm>
              <a:off x="-52919572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7" name="Ellipse 3406">
              <a:extLst>
                <a:ext uri="{FF2B5EF4-FFF2-40B4-BE49-F238E27FC236}">
                  <a16:creationId xmlns:a16="http://schemas.microsoft.com/office/drawing/2014/main" id="{8CB3DFCC-59C4-2774-82FF-5A2585CB6B9F}"/>
                </a:ext>
              </a:extLst>
            </p:cNvPr>
            <p:cNvSpPr/>
            <p:nvPr/>
          </p:nvSpPr>
          <p:spPr>
            <a:xfrm>
              <a:off x="-48538452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8" name="Ellipse 3407">
              <a:extLst>
                <a:ext uri="{FF2B5EF4-FFF2-40B4-BE49-F238E27FC236}">
                  <a16:creationId xmlns:a16="http://schemas.microsoft.com/office/drawing/2014/main" id="{853E789D-97FB-8FFD-C3F0-A6C73E3996DC}"/>
                </a:ext>
              </a:extLst>
            </p:cNvPr>
            <p:cNvSpPr/>
            <p:nvPr/>
          </p:nvSpPr>
          <p:spPr>
            <a:xfrm>
              <a:off x="-52919491" y="-802525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9" name="Ellipse 3408">
              <a:extLst>
                <a:ext uri="{FF2B5EF4-FFF2-40B4-BE49-F238E27FC236}">
                  <a16:creationId xmlns:a16="http://schemas.microsoft.com/office/drawing/2014/main" id="{43C7EE0B-A04B-A296-9BDE-48C03387F5D8}"/>
                </a:ext>
              </a:extLst>
            </p:cNvPr>
            <p:cNvSpPr/>
            <p:nvPr/>
          </p:nvSpPr>
          <p:spPr>
            <a:xfrm>
              <a:off x="-52402141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0" name="Ellipse 3409">
              <a:extLst>
                <a:ext uri="{FF2B5EF4-FFF2-40B4-BE49-F238E27FC236}">
                  <a16:creationId xmlns:a16="http://schemas.microsoft.com/office/drawing/2014/main" id="{3F696638-F46C-0CDA-0BB2-8BB5CAD04153}"/>
                </a:ext>
              </a:extLst>
            </p:cNvPr>
            <p:cNvSpPr/>
            <p:nvPr/>
          </p:nvSpPr>
          <p:spPr>
            <a:xfrm>
              <a:off x="-50849528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1" name="Ellipse 3410">
              <a:extLst>
                <a:ext uri="{FF2B5EF4-FFF2-40B4-BE49-F238E27FC236}">
                  <a16:creationId xmlns:a16="http://schemas.microsoft.com/office/drawing/2014/main" id="{47309F46-936F-D59F-8EEA-68A48CA18220}"/>
                </a:ext>
              </a:extLst>
            </p:cNvPr>
            <p:cNvSpPr/>
            <p:nvPr/>
          </p:nvSpPr>
          <p:spPr>
            <a:xfrm>
              <a:off x="-52332780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2" name="Ellipse 3411">
              <a:extLst>
                <a:ext uri="{FF2B5EF4-FFF2-40B4-BE49-F238E27FC236}">
                  <a16:creationId xmlns:a16="http://schemas.microsoft.com/office/drawing/2014/main" id="{14A1D65B-1AFF-596E-B1FC-B17448D929BD}"/>
                </a:ext>
              </a:extLst>
            </p:cNvPr>
            <p:cNvSpPr/>
            <p:nvPr/>
          </p:nvSpPr>
          <p:spPr>
            <a:xfrm>
              <a:off x="-52643335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3" name="Ellipse 3412">
              <a:extLst>
                <a:ext uri="{FF2B5EF4-FFF2-40B4-BE49-F238E27FC236}">
                  <a16:creationId xmlns:a16="http://schemas.microsoft.com/office/drawing/2014/main" id="{F332BAAE-75DC-9DB7-26CD-E1C791279E03}"/>
                </a:ext>
              </a:extLst>
            </p:cNvPr>
            <p:cNvSpPr/>
            <p:nvPr/>
          </p:nvSpPr>
          <p:spPr>
            <a:xfrm>
              <a:off x="-51988149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4" name="Ellipse 3413">
              <a:extLst>
                <a:ext uri="{FF2B5EF4-FFF2-40B4-BE49-F238E27FC236}">
                  <a16:creationId xmlns:a16="http://schemas.microsoft.com/office/drawing/2014/main" id="{F526D75F-3F57-7AE8-2209-9866DDE180EA}"/>
                </a:ext>
              </a:extLst>
            </p:cNvPr>
            <p:cNvSpPr/>
            <p:nvPr/>
          </p:nvSpPr>
          <p:spPr>
            <a:xfrm>
              <a:off x="-49090281" y="-581525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5" name="Ellipse 3414">
              <a:extLst>
                <a:ext uri="{FF2B5EF4-FFF2-40B4-BE49-F238E27FC236}">
                  <a16:creationId xmlns:a16="http://schemas.microsoft.com/office/drawing/2014/main" id="{3E2B6F94-E9E0-6C4F-6A04-9E93A626326B}"/>
                </a:ext>
              </a:extLst>
            </p:cNvPr>
            <p:cNvSpPr/>
            <p:nvPr/>
          </p:nvSpPr>
          <p:spPr>
            <a:xfrm>
              <a:off x="-52229342" y="-802541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6" name="Ellipse 3415">
              <a:extLst>
                <a:ext uri="{FF2B5EF4-FFF2-40B4-BE49-F238E27FC236}">
                  <a16:creationId xmlns:a16="http://schemas.microsoft.com/office/drawing/2014/main" id="{5454E0A4-3FC7-D272-31E9-3641A30B170F}"/>
                </a:ext>
              </a:extLst>
            </p:cNvPr>
            <p:cNvSpPr/>
            <p:nvPr/>
          </p:nvSpPr>
          <p:spPr>
            <a:xfrm>
              <a:off x="-51918788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7" name="Ellipse 3416">
              <a:extLst>
                <a:ext uri="{FF2B5EF4-FFF2-40B4-BE49-F238E27FC236}">
                  <a16:creationId xmlns:a16="http://schemas.microsoft.com/office/drawing/2014/main" id="{1483AE7F-33EE-F9B5-7570-C29AF305C2DA}"/>
                </a:ext>
              </a:extLst>
            </p:cNvPr>
            <p:cNvSpPr/>
            <p:nvPr/>
          </p:nvSpPr>
          <p:spPr>
            <a:xfrm>
              <a:off x="-50987364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8" name="Ellipse 3417">
              <a:extLst>
                <a:ext uri="{FF2B5EF4-FFF2-40B4-BE49-F238E27FC236}">
                  <a16:creationId xmlns:a16="http://schemas.microsoft.com/office/drawing/2014/main" id="{FA184F7A-E76F-86FB-2774-D93B5351028E}"/>
                </a:ext>
              </a:extLst>
            </p:cNvPr>
            <p:cNvSpPr/>
            <p:nvPr/>
          </p:nvSpPr>
          <p:spPr>
            <a:xfrm>
              <a:off x="-50573372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9" name="Ellipse 3418">
              <a:extLst>
                <a:ext uri="{FF2B5EF4-FFF2-40B4-BE49-F238E27FC236}">
                  <a16:creationId xmlns:a16="http://schemas.microsoft.com/office/drawing/2014/main" id="{9E5C6088-384A-4B78-B3FD-C2D9DE31F632}"/>
                </a:ext>
              </a:extLst>
            </p:cNvPr>
            <p:cNvSpPr/>
            <p:nvPr/>
          </p:nvSpPr>
          <p:spPr>
            <a:xfrm>
              <a:off x="-49539236" y="-5754836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0" name="Ellipse 3419">
              <a:extLst>
                <a:ext uri="{FF2B5EF4-FFF2-40B4-BE49-F238E27FC236}">
                  <a16:creationId xmlns:a16="http://schemas.microsoft.com/office/drawing/2014/main" id="{D8D5FF38-83BA-2D1E-EBB2-D76004AB9A66}"/>
                </a:ext>
              </a:extLst>
            </p:cNvPr>
            <p:cNvSpPr/>
            <p:nvPr/>
          </p:nvSpPr>
          <p:spPr>
            <a:xfrm>
              <a:off x="-51574156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1" name="Ellipse 3420">
              <a:extLst>
                <a:ext uri="{FF2B5EF4-FFF2-40B4-BE49-F238E27FC236}">
                  <a16:creationId xmlns:a16="http://schemas.microsoft.com/office/drawing/2014/main" id="{376F43F5-0E9B-9632-C4A6-69FBE118C098}"/>
                </a:ext>
              </a:extLst>
            </p:cNvPr>
            <p:cNvSpPr/>
            <p:nvPr/>
          </p:nvSpPr>
          <p:spPr>
            <a:xfrm>
              <a:off x="-51504795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2" name="Ellipse 3421">
              <a:extLst>
                <a:ext uri="{FF2B5EF4-FFF2-40B4-BE49-F238E27FC236}">
                  <a16:creationId xmlns:a16="http://schemas.microsoft.com/office/drawing/2014/main" id="{E4296783-545C-FCEA-D4E9-94D85C7B346D}"/>
                </a:ext>
              </a:extLst>
            </p:cNvPr>
            <p:cNvSpPr/>
            <p:nvPr/>
          </p:nvSpPr>
          <p:spPr>
            <a:xfrm>
              <a:off x="-47883265" y="-5754836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3" name="Ellipse 3422">
              <a:extLst>
                <a:ext uri="{FF2B5EF4-FFF2-40B4-BE49-F238E27FC236}">
                  <a16:creationId xmlns:a16="http://schemas.microsoft.com/office/drawing/2014/main" id="{B357A507-BE34-E728-A3A0-A604DB44C0E3}"/>
                </a:ext>
              </a:extLst>
            </p:cNvPr>
            <p:cNvSpPr/>
            <p:nvPr/>
          </p:nvSpPr>
          <p:spPr>
            <a:xfrm>
              <a:off x="-50159379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4" name="Ellipse 3423">
              <a:extLst>
                <a:ext uri="{FF2B5EF4-FFF2-40B4-BE49-F238E27FC236}">
                  <a16:creationId xmlns:a16="http://schemas.microsoft.com/office/drawing/2014/main" id="{A4A7649E-DC73-BF70-EE95-5790CECAD9C3}"/>
                </a:ext>
              </a:extLst>
            </p:cNvPr>
            <p:cNvSpPr/>
            <p:nvPr/>
          </p:nvSpPr>
          <p:spPr>
            <a:xfrm>
              <a:off x="-51160164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5" name="Ellipse 3424">
              <a:extLst>
                <a:ext uri="{FF2B5EF4-FFF2-40B4-BE49-F238E27FC236}">
                  <a16:creationId xmlns:a16="http://schemas.microsoft.com/office/drawing/2014/main" id="{2385B2E1-2107-E22C-CF74-CDC8320D52B9}"/>
                </a:ext>
              </a:extLst>
            </p:cNvPr>
            <p:cNvSpPr/>
            <p:nvPr/>
          </p:nvSpPr>
          <p:spPr>
            <a:xfrm>
              <a:off x="-49953309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6" name="Ellipse 3425">
              <a:extLst>
                <a:ext uri="{FF2B5EF4-FFF2-40B4-BE49-F238E27FC236}">
                  <a16:creationId xmlns:a16="http://schemas.microsoft.com/office/drawing/2014/main" id="{1E2DEA3E-8BF2-9FDD-5365-BB0C20E6011B}"/>
                </a:ext>
              </a:extLst>
            </p:cNvPr>
            <p:cNvSpPr/>
            <p:nvPr/>
          </p:nvSpPr>
          <p:spPr>
            <a:xfrm>
              <a:off x="-51090802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7" name="Ellipse 3426">
              <a:extLst>
                <a:ext uri="{FF2B5EF4-FFF2-40B4-BE49-F238E27FC236}">
                  <a16:creationId xmlns:a16="http://schemas.microsoft.com/office/drawing/2014/main" id="{1529D500-0A78-94D5-4B7A-78D46A03C459}"/>
                </a:ext>
              </a:extLst>
            </p:cNvPr>
            <p:cNvSpPr/>
            <p:nvPr/>
          </p:nvSpPr>
          <p:spPr>
            <a:xfrm>
              <a:off x="-49745387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8" name="Ellipse 3427">
              <a:extLst>
                <a:ext uri="{FF2B5EF4-FFF2-40B4-BE49-F238E27FC236}">
                  <a16:creationId xmlns:a16="http://schemas.microsoft.com/office/drawing/2014/main" id="{C366F939-55E0-9EE5-BB62-BC83C674CAAE}"/>
                </a:ext>
              </a:extLst>
            </p:cNvPr>
            <p:cNvSpPr/>
            <p:nvPr/>
          </p:nvSpPr>
          <p:spPr>
            <a:xfrm>
              <a:off x="-51160244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9" name="Ellipse 3428">
              <a:extLst>
                <a:ext uri="{FF2B5EF4-FFF2-40B4-BE49-F238E27FC236}">
                  <a16:creationId xmlns:a16="http://schemas.microsoft.com/office/drawing/2014/main" id="{2AE29182-6B69-4D60-CCB9-4C2BB7196DEB}"/>
                </a:ext>
              </a:extLst>
            </p:cNvPr>
            <p:cNvSpPr/>
            <p:nvPr/>
          </p:nvSpPr>
          <p:spPr>
            <a:xfrm>
              <a:off x="-50746171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0" name="Ellipse 3429">
              <a:extLst>
                <a:ext uri="{FF2B5EF4-FFF2-40B4-BE49-F238E27FC236}">
                  <a16:creationId xmlns:a16="http://schemas.microsoft.com/office/drawing/2014/main" id="{E875F6FD-7B5A-116C-8CF4-7434480FDC1D}"/>
                </a:ext>
              </a:extLst>
            </p:cNvPr>
            <p:cNvSpPr/>
            <p:nvPr/>
          </p:nvSpPr>
          <p:spPr>
            <a:xfrm>
              <a:off x="-50676810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1" name="Ellipse 3430">
              <a:extLst>
                <a:ext uri="{FF2B5EF4-FFF2-40B4-BE49-F238E27FC236}">
                  <a16:creationId xmlns:a16="http://schemas.microsoft.com/office/drawing/2014/main" id="{A34A8873-D0DC-CB2A-2AB7-548AF1E2E8A1}"/>
                </a:ext>
              </a:extLst>
            </p:cNvPr>
            <p:cNvSpPr/>
            <p:nvPr/>
          </p:nvSpPr>
          <p:spPr>
            <a:xfrm>
              <a:off x="-49539317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2" name="Ellipse 3431">
              <a:extLst>
                <a:ext uri="{FF2B5EF4-FFF2-40B4-BE49-F238E27FC236}">
                  <a16:creationId xmlns:a16="http://schemas.microsoft.com/office/drawing/2014/main" id="{646A48C2-0BCD-6DAD-E8B5-7C5ACC0C68EB}"/>
                </a:ext>
              </a:extLst>
            </p:cNvPr>
            <p:cNvSpPr/>
            <p:nvPr/>
          </p:nvSpPr>
          <p:spPr>
            <a:xfrm>
              <a:off x="-47434310" y="-509891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3" name="Ellipse 3432">
              <a:extLst>
                <a:ext uri="{FF2B5EF4-FFF2-40B4-BE49-F238E27FC236}">
                  <a16:creationId xmlns:a16="http://schemas.microsoft.com/office/drawing/2014/main" id="{FC50137C-E922-CE29-FB43-15F57FB956C8}"/>
                </a:ext>
              </a:extLst>
            </p:cNvPr>
            <p:cNvSpPr/>
            <p:nvPr/>
          </p:nvSpPr>
          <p:spPr>
            <a:xfrm>
              <a:off x="-49331394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4" name="Ellipse 3433">
              <a:extLst>
                <a:ext uri="{FF2B5EF4-FFF2-40B4-BE49-F238E27FC236}">
                  <a16:creationId xmlns:a16="http://schemas.microsoft.com/office/drawing/2014/main" id="{9776C6D6-E672-C542-9953-B1CC77A3247D}"/>
                </a:ext>
              </a:extLst>
            </p:cNvPr>
            <p:cNvSpPr/>
            <p:nvPr/>
          </p:nvSpPr>
          <p:spPr>
            <a:xfrm>
              <a:off x="-50332178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5" name="Ellipse 3434">
              <a:extLst>
                <a:ext uri="{FF2B5EF4-FFF2-40B4-BE49-F238E27FC236}">
                  <a16:creationId xmlns:a16="http://schemas.microsoft.com/office/drawing/2014/main" id="{1FBD97AF-46AC-AFC8-F3F0-D204DD1A40D4}"/>
                </a:ext>
              </a:extLst>
            </p:cNvPr>
            <p:cNvSpPr/>
            <p:nvPr/>
          </p:nvSpPr>
          <p:spPr>
            <a:xfrm>
              <a:off x="-50746251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6" name="Ellipse 3435">
              <a:extLst>
                <a:ext uri="{FF2B5EF4-FFF2-40B4-BE49-F238E27FC236}">
                  <a16:creationId xmlns:a16="http://schemas.microsoft.com/office/drawing/2014/main" id="{5F1C2870-4CCD-0C35-242D-25CF3C53A006}"/>
                </a:ext>
              </a:extLst>
            </p:cNvPr>
            <p:cNvSpPr/>
            <p:nvPr/>
          </p:nvSpPr>
          <p:spPr>
            <a:xfrm>
              <a:off x="-48469654" y="-5576557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7" name="Ellipse 3436">
              <a:extLst>
                <a:ext uri="{FF2B5EF4-FFF2-40B4-BE49-F238E27FC236}">
                  <a16:creationId xmlns:a16="http://schemas.microsoft.com/office/drawing/2014/main" id="{ED34BC44-2780-6E49-21B0-A6881ADB2ACA}"/>
                </a:ext>
              </a:extLst>
            </p:cNvPr>
            <p:cNvSpPr/>
            <p:nvPr/>
          </p:nvSpPr>
          <p:spPr>
            <a:xfrm>
              <a:off x="-50608415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8" name="Ellipse 3437">
              <a:extLst>
                <a:ext uri="{FF2B5EF4-FFF2-40B4-BE49-F238E27FC236}">
                  <a16:creationId xmlns:a16="http://schemas.microsoft.com/office/drawing/2014/main" id="{14090A8F-1DA1-8DA0-1AED-C3A420D03A9E}"/>
                </a:ext>
              </a:extLst>
            </p:cNvPr>
            <p:cNvSpPr/>
            <p:nvPr/>
          </p:nvSpPr>
          <p:spPr>
            <a:xfrm>
              <a:off x="-48331335" y="-5576557"/>
              <a:ext cx="33512" cy="335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9" name="Ellipse 3438">
              <a:extLst>
                <a:ext uri="{FF2B5EF4-FFF2-40B4-BE49-F238E27FC236}">
                  <a16:creationId xmlns:a16="http://schemas.microsoft.com/office/drawing/2014/main" id="{B3399963-27AE-219F-56D0-9E995FA68B0B}"/>
                </a:ext>
              </a:extLst>
            </p:cNvPr>
            <p:cNvSpPr/>
            <p:nvPr/>
          </p:nvSpPr>
          <p:spPr>
            <a:xfrm>
              <a:off x="-49745387" y="-551686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0" name="Ellipse 3439">
              <a:extLst>
                <a:ext uri="{FF2B5EF4-FFF2-40B4-BE49-F238E27FC236}">
                  <a16:creationId xmlns:a16="http://schemas.microsoft.com/office/drawing/2014/main" id="{208F2A5E-52CF-9ECB-9D63-83A8DDBC3C6C}"/>
                </a:ext>
              </a:extLst>
            </p:cNvPr>
            <p:cNvSpPr/>
            <p:nvPr/>
          </p:nvSpPr>
          <p:spPr>
            <a:xfrm>
              <a:off x="-49918186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1" name="Ellipse 3440">
              <a:extLst>
                <a:ext uri="{FF2B5EF4-FFF2-40B4-BE49-F238E27FC236}">
                  <a16:creationId xmlns:a16="http://schemas.microsoft.com/office/drawing/2014/main" id="{F55121F8-310D-A289-7EF1-622891C83337}"/>
                </a:ext>
              </a:extLst>
            </p:cNvPr>
            <p:cNvSpPr/>
            <p:nvPr/>
          </p:nvSpPr>
          <p:spPr>
            <a:xfrm>
              <a:off x="-47537667" y="-8503373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2" name="Ellipse 3441">
              <a:extLst>
                <a:ext uri="{FF2B5EF4-FFF2-40B4-BE49-F238E27FC236}">
                  <a16:creationId xmlns:a16="http://schemas.microsoft.com/office/drawing/2014/main" id="{A86B7AF2-7C33-8D18-FAF9-52319FE0AB77}"/>
                </a:ext>
              </a:extLst>
            </p:cNvPr>
            <p:cNvSpPr/>
            <p:nvPr/>
          </p:nvSpPr>
          <p:spPr>
            <a:xfrm>
              <a:off x="-49125324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3" name="Ellipse 3442">
              <a:extLst>
                <a:ext uri="{FF2B5EF4-FFF2-40B4-BE49-F238E27FC236}">
                  <a16:creationId xmlns:a16="http://schemas.microsoft.com/office/drawing/2014/main" id="{AE7DCB68-FAB4-1D23-F472-7A311EF5D4D7}"/>
                </a:ext>
              </a:extLst>
            </p:cNvPr>
            <p:cNvSpPr/>
            <p:nvPr/>
          </p:nvSpPr>
          <p:spPr>
            <a:xfrm>
              <a:off x="-49331394" y="-551686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4" name="Ellipse 3443">
              <a:extLst>
                <a:ext uri="{FF2B5EF4-FFF2-40B4-BE49-F238E27FC236}">
                  <a16:creationId xmlns:a16="http://schemas.microsoft.com/office/drawing/2014/main" id="{2AF27984-4C41-17FA-F4D6-D0A88E060CC4}"/>
                </a:ext>
              </a:extLst>
            </p:cNvPr>
            <p:cNvSpPr/>
            <p:nvPr/>
          </p:nvSpPr>
          <p:spPr>
            <a:xfrm>
              <a:off x="-48917401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5" name="Ellipse 3444">
              <a:extLst>
                <a:ext uri="{FF2B5EF4-FFF2-40B4-BE49-F238E27FC236}">
                  <a16:creationId xmlns:a16="http://schemas.microsoft.com/office/drawing/2014/main" id="{C6709F8D-470C-027B-D716-0CA2C5FC4F53}"/>
                </a:ext>
              </a:extLst>
            </p:cNvPr>
            <p:cNvSpPr/>
            <p:nvPr/>
          </p:nvSpPr>
          <p:spPr>
            <a:xfrm>
              <a:off x="-49504193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6" name="Ellipse 3445">
              <a:extLst>
                <a:ext uri="{FF2B5EF4-FFF2-40B4-BE49-F238E27FC236}">
                  <a16:creationId xmlns:a16="http://schemas.microsoft.com/office/drawing/2014/main" id="{F6AA55FD-993E-D26B-E007-8835C663C016}"/>
                </a:ext>
              </a:extLst>
            </p:cNvPr>
            <p:cNvSpPr/>
            <p:nvPr/>
          </p:nvSpPr>
          <p:spPr>
            <a:xfrm>
              <a:off x="-50332259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7" name="Ellipse 3446">
              <a:extLst>
                <a:ext uri="{FF2B5EF4-FFF2-40B4-BE49-F238E27FC236}">
                  <a16:creationId xmlns:a16="http://schemas.microsoft.com/office/drawing/2014/main" id="{A873F595-4BD6-9EEC-5939-B5A8FF0A9322}"/>
                </a:ext>
              </a:extLst>
            </p:cNvPr>
            <p:cNvSpPr/>
            <p:nvPr/>
          </p:nvSpPr>
          <p:spPr>
            <a:xfrm>
              <a:off x="-50194422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8" name="Ellipse 3447">
              <a:extLst>
                <a:ext uri="{FF2B5EF4-FFF2-40B4-BE49-F238E27FC236}">
                  <a16:creationId xmlns:a16="http://schemas.microsoft.com/office/drawing/2014/main" id="{71F67CD7-414C-82E1-82B3-9E3E65E18FE0}"/>
                </a:ext>
              </a:extLst>
            </p:cNvPr>
            <p:cNvSpPr/>
            <p:nvPr/>
          </p:nvSpPr>
          <p:spPr>
            <a:xfrm>
              <a:off x="-48711412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9" name="Ellipse 3448">
              <a:extLst>
                <a:ext uri="{FF2B5EF4-FFF2-40B4-BE49-F238E27FC236}">
                  <a16:creationId xmlns:a16="http://schemas.microsoft.com/office/drawing/2014/main" id="{EA548654-C342-17AC-CBD6-38E2E9201C89}"/>
                </a:ext>
              </a:extLst>
            </p:cNvPr>
            <p:cNvSpPr/>
            <p:nvPr/>
          </p:nvSpPr>
          <p:spPr>
            <a:xfrm>
              <a:off x="-47848303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0" name="Ellipse 3449">
              <a:extLst>
                <a:ext uri="{FF2B5EF4-FFF2-40B4-BE49-F238E27FC236}">
                  <a16:creationId xmlns:a16="http://schemas.microsoft.com/office/drawing/2014/main" id="{4B203F89-E3FA-7446-D04A-68A997BF9D06}"/>
                </a:ext>
              </a:extLst>
            </p:cNvPr>
            <p:cNvSpPr/>
            <p:nvPr/>
          </p:nvSpPr>
          <p:spPr>
            <a:xfrm>
              <a:off x="-48503409" y="-730899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1" name="Ellipse 3450">
              <a:extLst>
                <a:ext uri="{FF2B5EF4-FFF2-40B4-BE49-F238E27FC236}">
                  <a16:creationId xmlns:a16="http://schemas.microsoft.com/office/drawing/2014/main" id="{75E6C4E4-E81C-8AB2-3F21-F80F68CBC220}"/>
                </a:ext>
              </a:extLst>
            </p:cNvPr>
            <p:cNvSpPr/>
            <p:nvPr/>
          </p:nvSpPr>
          <p:spPr>
            <a:xfrm>
              <a:off x="-49918266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2" name="Ellipse 3451">
              <a:extLst>
                <a:ext uri="{FF2B5EF4-FFF2-40B4-BE49-F238E27FC236}">
                  <a16:creationId xmlns:a16="http://schemas.microsoft.com/office/drawing/2014/main" id="{0A277EEC-B0AC-88CB-AD92-920B26FF8283}"/>
                </a:ext>
              </a:extLst>
            </p:cNvPr>
            <p:cNvSpPr/>
            <p:nvPr/>
          </p:nvSpPr>
          <p:spPr>
            <a:xfrm>
              <a:off x="-49780430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3" name="Ellipse 3452">
              <a:extLst>
                <a:ext uri="{FF2B5EF4-FFF2-40B4-BE49-F238E27FC236}">
                  <a16:creationId xmlns:a16="http://schemas.microsoft.com/office/drawing/2014/main" id="{7B298968-6C49-14ED-12A5-6C9AAC6D27FD}"/>
                </a:ext>
              </a:extLst>
            </p:cNvPr>
            <p:cNvSpPr/>
            <p:nvPr/>
          </p:nvSpPr>
          <p:spPr>
            <a:xfrm>
              <a:off x="-48297419" y="-7309075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4" name="Ellipse 3453">
              <a:extLst>
                <a:ext uri="{FF2B5EF4-FFF2-40B4-BE49-F238E27FC236}">
                  <a16:creationId xmlns:a16="http://schemas.microsoft.com/office/drawing/2014/main" id="{EE826019-A724-6F2C-D8A2-E8F810404EAB}"/>
                </a:ext>
              </a:extLst>
            </p:cNvPr>
            <p:cNvSpPr/>
            <p:nvPr/>
          </p:nvSpPr>
          <p:spPr>
            <a:xfrm>
              <a:off x="-48124540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5" name="Ellipse 3454">
              <a:extLst>
                <a:ext uri="{FF2B5EF4-FFF2-40B4-BE49-F238E27FC236}">
                  <a16:creationId xmlns:a16="http://schemas.microsoft.com/office/drawing/2014/main" id="{FC366AFE-713B-4B2B-7B8E-86CD6BFBFA29}"/>
                </a:ext>
              </a:extLst>
            </p:cNvPr>
            <p:cNvSpPr/>
            <p:nvPr/>
          </p:nvSpPr>
          <p:spPr>
            <a:xfrm>
              <a:off x="-53230127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6" name="Ellipse 3455">
              <a:extLst>
                <a:ext uri="{FF2B5EF4-FFF2-40B4-BE49-F238E27FC236}">
                  <a16:creationId xmlns:a16="http://schemas.microsoft.com/office/drawing/2014/main" id="{5EFCA89E-ABA3-0205-CEA4-64F23884FF64}"/>
                </a:ext>
              </a:extLst>
            </p:cNvPr>
            <p:cNvSpPr/>
            <p:nvPr/>
          </p:nvSpPr>
          <p:spPr>
            <a:xfrm>
              <a:off x="-49607550" y="-5397231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7" name="Ellipse 3456">
              <a:extLst>
                <a:ext uri="{FF2B5EF4-FFF2-40B4-BE49-F238E27FC236}">
                  <a16:creationId xmlns:a16="http://schemas.microsoft.com/office/drawing/2014/main" id="{7AB9527A-ABE4-E9CF-CD49-9B8CDBFF9B15}"/>
                </a:ext>
              </a:extLst>
            </p:cNvPr>
            <p:cNvSpPr/>
            <p:nvPr/>
          </p:nvSpPr>
          <p:spPr>
            <a:xfrm>
              <a:off x="-53160766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8" name="Ellipse 3457">
              <a:extLst>
                <a:ext uri="{FF2B5EF4-FFF2-40B4-BE49-F238E27FC236}">
                  <a16:creationId xmlns:a16="http://schemas.microsoft.com/office/drawing/2014/main" id="{DA0A7F7C-44BA-86A0-3793-02157B0FDEE5}"/>
                </a:ext>
              </a:extLst>
            </p:cNvPr>
            <p:cNvSpPr/>
            <p:nvPr/>
          </p:nvSpPr>
          <p:spPr>
            <a:xfrm>
              <a:off x="-52816134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9" name="Ellipse 3458">
              <a:extLst>
                <a:ext uri="{FF2B5EF4-FFF2-40B4-BE49-F238E27FC236}">
                  <a16:creationId xmlns:a16="http://schemas.microsoft.com/office/drawing/2014/main" id="{3ADE2ADB-4C29-4801-57A2-DB26067A2E6C}"/>
                </a:ext>
              </a:extLst>
            </p:cNvPr>
            <p:cNvSpPr/>
            <p:nvPr/>
          </p:nvSpPr>
          <p:spPr>
            <a:xfrm>
              <a:off x="-49263080" y="-539739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0" name="Ellipse 3459">
              <a:extLst>
                <a:ext uri="{FF2B5EF4-FFF2-40B4-BE49-F238E27FC236}">
                  <a16:creationId xmlns:a16="http://schemas.microsoft.com/office/drawing/2014/main" id="{11E0C446-EA0D-27DE-CE60-F91D11BA4BC2}"/>
                </a:ext>
              </a:extLst>
            </p:cNvPr>
            <p:cNvSpPr/>
            <p:nvPr/>
          </p:nvSpPr>
          <p:spPr>
            <a:xfrm>
              <a:off x="-52746773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1" name="Ellipse 3460">
              <a:extLst>
                <a:ext uri="{FF2B5EF4-FFF2-40B4-BE49-F238E27FC236}">
                  <a16:creationId xmlns:a16="http://schemas.microsoft.com/office/drawing/2014/main" id="{BEB90A6D-B80B-B00F-48E6-7A20F9C4B3BA}"/>
                </a:ext>
              </a:extLst>
            </p:cNvPr>
            <p:cNvSpPr/>
            <p:nvPr/>
          </p:nvSpPr>
          <p:spPr>
            <a:xfrm>
              <a:off x="-51022408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2" name="Ellipse 3461">
              <a:extLst>
                <a:ext uri="{FF2B5EF4-FFF2-40B4-BE49-F238E27FC236}">
                  <a16:creationId xmlns:a16="http://schemas.microsoft.com/office/drawing/2014/main" id="{2BB48E92-8E85-E494-4576-550790848326}"/>
                </a:ext>
              </a:extLst>
            </p:cNvPr>
            <p:cNvSpPr/>
            <p:nvPr/>
          </p:nvSpPr>
          <p:spPr>
            <a:xfrm>
              <a:off x="-52402141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3" name="Ellipse 3462">
              <a:extLst>
                <a:ext uri="{FF2B5EF4-FFF2-40B4-BE49-F238E27FC236}">
                  <a16:creationId xmlns:a16="http://schemas.microsoft.com/office/drawing/2014/main" id="{1BF87E5E-F097-983F-C49E-653ED12C8D28}"/>
                </a:ext>
              </a:extLst>
            </p:cNvPr>
            <p:cNvSpPr/>
            <p:nvPr/>
          </p:nvSpPr>
          <p:spPr>
            <a:xfrm>
              <a:off x="-48607571" y="-724849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4" name="Ellipse 3463">
              <a:extLst>
                <a:ext uri="{FF2B5EF4-FFF2-40B4-BE49-F238E27FC236}">
                  <a16:creationId xmlns:a16="http://schemas.microsoft.com/office/drawing/2014/main" id="{30B13727-7A03-5B51-33BD-2FC3D507EB47}"/>
                </a:ext>
              </a:extLst>
            </p:cNvPr>
            <p:cNvSpPr/>
            <p:nvPr/>
          </p:nvSpPr>
          <p:spPr>
            <a:xfrm>
              <a:off x="-48435095" y="-5397392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5" name="Ellipse 3464">
              <a:extLst>
                <a:ext uri="{FF2B5EF4-FFF2-40B4-BE49-F238E27FC236}">
                  <a16:creationId xmlns:a16="http://schemas.microsoft.com/office/drawing/2014/main" id="{D8A60B79-3AA6-2B73-7707-707FC43C744C}"/>
                </a:ext>
              </a:extLst>
            </p:cNvPr>
            <p:cNvSpPr/>
            <p:nvPr/>
          </p:nvSpPr>
          <p:spPr>
            <a:xfrm>
              <a:off x="-49504273" y="-53371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6" name="Ellipse 3465">
              <a:extLst>
                <a:ext uri="{FF2B5EF4-FFF2-40B4-BE49-F238E27FC236}">
                  <a16:creationId xmlns:a16="http://schemas.microsoft.com/office/drawing/2014/main" id="{E5E1CAE6-DF5E-0EBC-37DD-946C7F27B410}"/>
                </a:ext>
              </a:extLst>
            </p:cNvPr>
            <p:cNvSpPr/>
            <p:nvPr/>
          </p:nvSpPr>
          <p:spPr>
            <a:xfrm>
              <a:off x="-52332780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7" name="Ellipse 3466">
              <a:extLst>
                <a:ext uri="{FF2B5EF4-FFF2-40B4-BE49-F238E27FC236}">
                  <a16:creationId xmlns:a16="http://schemas.microsoft.com/office/drawing/2014/main" id="{11AA3F6C-EB6D-3606-2FE8-93CA42CDAEC1}"/>
                </a:ext>
              </a:extLst>
            </p:cNvPr>
            <p:cNvSpPr/>
            <p:nvPr/>
          </p:nvSpPr>
          <p:spPr>
            <a:xfrm>
              <a:off x="-49366437" y="-533689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8" name="Ellipse 3467">
              <a:extLst>
                <a:ext uri="{FF2B5EF4-FFF2-40B4-BE49-F238E27FC236}">
                  <a16:creationId xmlns:a16="http://schemas.microsoft.com/office/drawing/2014/main" id="{7DA675D7-9801-FA69-9A1A-F82622C1A3E3}"/>
                </a:ext>
              </a:extLst>
            </p:cNvPr>
            <p:cNvSpPr/>
            <p:nvPr/>
          </p:nvSpPr>
          <p:spPr>
            <a:xfrm>
              <a:off x="-51988149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9" name="Ellipse 3468">
              <a:extLst>
                <a:ext uri="{FF2B5EF4-FFF2-40B4-BE49-F238E27FC236}">
                  <a16:creationId xmlns:a16="http://schemas.microsoft.com/office/drawing/2014/main" id="{8EBF757B-0D91-DF0E-1892-259232A87FC0}"/>
                </a:ext>
              </a:extLst>
            </p:cNvPr>
            <p:cNvSpPr/>
            <p:nvPr/>
          </p:nvSpPr>
          <p:spPr>
            <a:xfrm>
              <a:off x="-51160164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0" name="Ellipse 3469">
              <a:extLst>
                <a:ext uri="{FF2B5EF4-FFF2-40B4-BE49-F238E27FC236}">
                  <a16:creationId xmlns:a16="http://schemas.microsoft.com/office/drawing/2014/main" id="{79DECAC1-33AC-18DA-94D1-F1BBA81BDE46}"/>
                </a:ext>
              </a:extLst>
            </p:cNvPr>
            <p:cNvSpPr/>
            <p:nvPr/>
          </p:nvSpPr>
          <p:spPr>
            <a:xfrm>
              <a:off x="-48124540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1" name="Ellipse 3470">
              <a:extLst>
                <a:ext uri="{FF2B5EF4-FFF2-40B4-BE49-F238E27FC236}">
                  <a16:creationId xmlns:a16="http://schemas.microsoft.com/office/drawing/2014/main" id="{79FDC0C4-8489-6304-E8CF-1983E0889104}"/>
                </a:ext>
              </a:extLst>
            </p:cNvPr>
            <p:cNvSpPr/>
            <p:nvPr/>
          </p:nvSpPr>
          <p:spPr>
            <a:xfrm>
              <a:off x="-51918788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2" name="Ellipse 3471">
              <a:extLst>
                <a:ext uri="{FF2B5EF4-FFF2-40B4-BE49-F238E27FC236}">
                  <a16:creationId xmlns:a16="http://schemas.microsoft.com/office/drawing/2014/main" id="{84BEC6F0-8D3E-21AE-463C-D3C6346A1B64}"/>
                </a:ext>
              </a:extLst>
            </p:cNvPr>
            <p:cNvSpPr/>
            <p:nvPr/>
          </p:nvSpPr>
          <p:spPr>
            <a:xfrm>
              <a:off x="-48676288" y="-5337134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3" name="Ellipse 3472">
              <a:extLst>
                <a:ext uri="{FF2B5EF4-FFF2-40B4-BE49-F238E27FC236}">
                  <a16:creationId xmlns:a16="http://schemas.microsoft.com/office/drawing/2014/main" id="{CBDBFF0C-E64D-4872-086A-D60634E4E1EA}"/>
                </a:ext>
              </a:extLst>
            </p:cNvPr>
            <p:cNvSpPr/>
            <p:nvPr/>
          </p:nvSpPr>
          <p:spPr>
            <a:xfrm>
              <a:off x="-51574156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4" name="Ellipse 3473">
              <a:extLst>
                <a:ext uri="{FF2B5EF4-FFF2-40B4-BE49-F238E27FC236}">
                  <a16:creationId xmlns:a16="http://schemas.microsoft.com/office/drawing/2014/main" id="{4423BB7E-A50A-9CA2-2183-117EBE87E83E}"/>
                </a:ext>
              </a:extLst>
            </p:cNvPr>
            <p:cNvSpPr/>
            <p:nvPr/>
          </p:nvSpPr>
          <p:spPr>
            <a:xfrm>
              <a:off x="-48538452" y="-533689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5" name="Ellipse 3474">
              <a:extLst>
                <a:ext uri="{FF2B5EF4-FFF2-40B4-BE49-F238E27FC236}">
                  <a16:creationId xmlns:a16="http://schemas.microsoft.com/office/drawing/2014/main" id="{51057ECF-BF5E-3791-CB97-94641F7BD785}"/>
                </a:ext>
              </a:extLst>
            </p:cNvPr>
            <p:cNvSpPr/>
            <p:nvPr/>
          </p:nvSpPr>
          <p:spPr>
            <a:xfrm>
              <a:off x="-51504795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6" name="Ellipse 3475">
              <a:extLst>
                <a:ext uri="{FF2B5EF4-FFF2-40B4-BE49-F238E27FC236}">
                  <a16:creationId xmlns:a16="http://schemas.microsoft.com/office/drawing/2014/main" id="{653610BB-72B0-E6C5-FDF1-9D96471171F9}"/>
                </a:ext>
              </a:extLst>
            </p:cNvPr>
            <p:cNvSpPr/>
            <p:nvPr/>
          </p:nvSpPr>
          <p:spPr>
            <a:xfrm>
              <a:off x="-51436400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7" name="Ellipse 3476">
              <a:extLst>
                <a:ext uri="{FF2B5EF4-FFF2-40B4-BE49-F238E27FC236}">
                  <a16:creationId xmlns:a16="http://schemas.microsoft.com/office/drawing/2014/main" id="{DBA8C5CA-96FA-A378-EE45-BC95BF9105C6}"/>
                </a:ext>
              </a:extLst>
            </p:cNvPr>
            <p:cNvSpPr/>
            <p:nvPr/>
          </p:nvSpPr>
          <p:spPr>
            <a:xfrm>
              <a:off x="-51160164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8" name="Ellipse 3477">
              <a:extLst>
                <a:ext uri="{FF2B5EF4-FFF2-40B4-BE49-F238E27FC236}">
                  <a16:creationId xmlns:a16="http://schemas.microsoft.com/office/drawing/2014/main" id="{CDF803AA-AC48-F317-F4DB-F5EDA4C9F013}"/>
                </a:ext>
              </a:extLst>
            </p:cNvPr>
            <p:cNvSpPr/>
            <p:nvPr/>
          </p:nvSpPr>
          <p:spPr>
            <a:xfrm>
              <a:off x="-51090802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9" name="Ellipse 3478">
              <a:extLst>
                <a:ext uri="{FF2B5EF4-FFF2-40B4-BE49-F238E27FC236}">
                  <a16:creationId xmlns:a16="http://schemas.microsoft.com/office/drawing/2014/main" id="{B9C9890B-109F-EFBD-73E2-0572D5204EA5}"/>
                </a:ext>
              </a:extLst>
            </p:cNvPr>
            <p:cNvSpPr/>
            <p:nvPr/>
          </p:nvSpPr>
          <p:spPr>
            <a:xfrm>
              <a:off x="-50746171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0" name="Ellipse 3479">
              <a:extLst>
                <a:ext uri="{FF2B5EF4-FFF2-40B4-BE49-F238E27FC236}">
                  <a16:creationId xmlns:a16="http://schemas.microsoft.com/office/drawing/2014/main" id="{8DB884F7-AD4A-4D23-14E4-E962BB9219BF}"/>
                </a:ext>
              </a:extLst>
            </p:cNvPr>
            <p:cNvSpPr/>
            <p:nvPr/>
          </p:nvSpPr>
          <p:spPr>
            <a:xfrm>
              <a:off x="-50814565" y="-796507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1" name="Ellipse 3480">
              <a:extLst>
                <a:ext uri="{FF2B5EF4-FFF2-40B4-BE49-F238E27FC236}">
                  <a16:creationId xmlns:a16="http://schemas.microsoft.com/office/drawing/2014/main" id="{C8BAA0E1-B681-571A-EABB-29BBD5E25C6C}"/>
                </a:ext>
              </a:extLst>
            </p:cNvPr>
            <p:cNvSpPr/>
            <p:nvPr/>
          </p:nvSpPr>
          <p:spPr>
            <a:xfrm>
              <a:off x="-50676810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2" name="Ellipse 3481">
              <a:extLst>
                <a:ext uri="{FF2B5EF4-FFF2-40B4-BE49-F238E27FC236}">
                  <a16:creationId xmlns:a16="http://schemas.microsoft.com/office/drawing/2014/main" id="{8CDD3F74-7B98-5E99-0A0F-3765FF5E2B3A}"/>
                </a:ext>
              </a:extLst>
            </p:cNvPr>
            <p:cNvSpPr/>
            <p:nvPr/>
          </p:nvSpPr>
          <p:spPr>
            <a:xfrm>
              <a:off x="-49504273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3" name="Ellipse 3482">
              <a:extLst>
                <a:ext uri="{FF2B5EF4-FFF2-40B4-BE49-F238E27FC236}">
                  <a16:creationId xmlns:a16="http://schemas.microsoft.com/office/drawing/2014/main" id="{F85F8800-F776-00E8-413C-036255CB3FED}"/>
                </a:ext>
              </a:extLst>
            </p:cNvPr>
            <p:cNvSpPr/>
            <p:nvPr/>
          </p:nvSpPr>
          <p:spPr>
            <a:xfrm>
              <a:off x="-51504795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4" name="Ellipse 3483">
              <a:extLst>
                <a:ext uri="{FF2B5EF4-FFF2-40B4-BE49-F238E27FC236}">
                  <a16:creationId xmlns:a16="http://schemas.microsoft.com/office/drawing/2014/main" id="{58D62981-DD59-48F0-242A-8C3D0164C990}"/>
                </a:ext>
              </a:extLst>
            </p:cNvPr>
            <p:cNvSpPr/>
            <p:nvPr/>
          </p:nvSpPr>
          <p:spPr>
            <a:xfrm>
              <a:off x="-50332178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5" name="Ellipse 3484">
              <a:extLst>
                <a:ext uri="{FF2B5EF4-FFF2-40B4-BE49-F238E27FC236}">
                  <a16:creationId xmlns:a16="http://schemas.microsoft.com/office/drawing/2014/main" id="{528CA873-4656-B784-687D-D0A77FFE03AC}"/>
                </a:ext>
              </a:extLst>
            </p:cNvPr>
            <p:cNvSpPr/>
            <p:nvPr/>
          </p:nvSpPr>
          <p:spPr>
            <a:xfrm>
              <a:off x="-51022408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6" name="Ellipse 3485">
              <a:extLst>
                <a:ext uri="{FF2B5EF4-FFF2-40B4-BE49-F238E27FC236}">
                  <a16:creationId xmlns:a16="http://schemas.microsoft.com/office/drawing/2014/main" id="{1955B4FF-87F3-B3A8-A980-35F838D65E27}"/>
                </a:ext>
              </a:extLst>
            </p:cNvPr>
            <p:cNvSpPr/>
            <p:nvPr/>
          </p:nvSpPr>
          <p:spPr>
            <a:xfrm>
              <a:off x="-50262817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7" name="Ellipse 3486">
              <a:extLst>
                <a:ext uri="{FF2B5EF4-FFF2-40B4-BE49-F238E27FC236}">
                  <a16:creationId xmlns:a16="http://schemas.microsoft.com/office/drawing/2014/main" id="{17AD3F4C-EDD1-0D65-BB54-78046C017B50}"/>
                </a:ext>
              </a:extLst>
            </p:cNvPr>
            <p:cNvSpPr/>
            <p:nvPr/>
          </p:nvSpPr>
          <p:spPr>
            <a:xfrm>
              <a:off x="-47710547" y="-856274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8" name="Ellipse 3487">
              <a:extLst>
                <a:ext uri="{FF2B5EF4-FFF2-40B4-BE49-F238E27FC236}">
                  <a16:creationId xmlns:a16="http://schemas.microsoft.com/office/drawing/2014/main" id="{D8F34931-CF4B-43C7-AF8A-9BD825DC7132}"/>
                </a:ext>
              </a:extLst>
            </p:cNvPr>
            <p:cNvSpPr/>
            <p:nvPr/>
          </p:nvSpPr>
          <p:spPr>
            <a:xfrm>
              <a:off x="-51574156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9" name="Ellipse 3488">
              <a:extLst>
                <a:ext uri="{FF2B5EF4-FFF2-40B4-BE49-F238E27FC236}">
                  <a16:creationId xmlns:a16="http://schemas.microsoft.com/office/drawing/2014/main" id="{EC821832-FA72-1850-C6AB-FD5B67D8605C}"/>
                </a:ext>
              </a:extLst>
            </p:cNvPr>
            <p:cNvSpPr/>
            <p:nvPr/>
          </p:nvSpPr>
          <p:spPr>
            <a:xfrm>
              <a:off x="-51850312" y="-844311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0" name="Ellipse 3489">
              <a:extLst>
                <a:ext uri="{FF2B5EF4-FFF2-40B4-BE49-F238E27FC236}">
                  <a16:creationId xmlns:a16="http://schemas.microsoft.com/office/drawing/2014/main" id="{E6BE13AE-C59D-44A1-3BC2-10119693CD9F}"/>
                </a:ext>
              </a:extLst>
            </p:cNvPr>
            <p:cNvSpPr/>
            <p:nvPr/>
          </p:nvSpPr>
          <p:spPr>
            <a:xfrm>
              <a:off x="-51228558" y="-796507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1" name="Ellipse 3490">
              <a:extLst>
                <a:ext uri="{FF2B5EF4-FFF2-40B4-BE49-F238E27FC236}">
                  <a16:creationId xmlns:a16="http://schemas.microsoft.com/office/drawing/2014/main" id="{D5F5F000-191A-1F01-30BC-CA38C36BE9A3}"/>
                </a:ext>
              </a:extLst>
            </p:cNvPr>
            <p:cNvSpPr/>
            <p:nvPr/>
          </p:nvSpPr>
          <p:spPr>
            <a:xfrm>
              <a:off x="-49918186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2" name="Ellipse 3491">
              <a:extLst>
                <a:ext uri="{FF2B5EF4-FFF2-40B4-BE49-F238E27FC236}">
                  <a16:creationId xmlns:a16="http://schemas.microsoft.com/office/drawing/2014/main" id="{AA0C2D73-F811-5E9F-2AE3-251DA1A9551B}"/>
                </a:ext>
              </a:extLst>
            </p:cNvPr>
            <p:cNvSpPr/>
            <p:nvPr/>
          </p:nvSpPr>
          <p:spPr>
            <a:xfrm>
              <a:off x="-49848824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3" name="Ellipse 3492">
              <a:extLst>
                <a:ext uri="{FF2B5EF4-FFF2-40B4-BE49-F238E27FC236}">
                  <a16:creationId xmlns:a16="http://schemas.microsoft.com/office/drawing/2014/main" id="{88F3CFAD-E732-CE7A-4F27-5F0A966956C9}"/>
                </a:ext>
              </a:extLst>
            </p:cNvPr>
            <p:cNvSpPr/>
            <p:nvPr/>
          </p:nvSpPr>
          <p:spPr>
            <a:xfrm>
              <a:off x="-51918788" y="-9040948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4" name="Ellipse 3493">
              <a:extLst>
                <a:ext uri="{FF2B5EF4-FFF2-40B4-BE49-F238E27FC236}">
                  <a16:creationId xmlns:a16="http://schemas.microsoft.com/office/drawing/2014/main" id="{4E3BE197-98B7-71A3-7B63-F546455E1AA1}"/>
                </a:ext>
              </a:extLst>
            </p:cNvPr>
            <p:cNvSpPr/>
            <p:nvPr/>
          </p:nvSpPr>
          <p:spPr>
            <a:xfrm>
              <a:off x="-53092290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5" name="Ellipse 3494">
              <a:extLst>
                <a:ext uri="{FF2B5EF4-FFF2-40B4-BE49-F238E27FC236}">
                  <a16:creationId xmlns:a16="http://schemas.microsoft.com/office/drawing/2014/main" id="{A2E3676C-1C88-BE41-65B6-4F6292913BF4}"/>
                </a:ext>
              </a:extLst>
            </p:cNvPr>
            <p:cNvSpPr/>
            <p:nvPr/>
          </p:nvSpPr>
          <p:spPr>
            <a:xfrm>
              <a:off x="-52056543" y="-844327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6" name="Ellipse 3495">
              <a:extLst>
                <a:ext uri="{FF2B5EF4-FFF2-40B4-BE49-F238E27FC236}">
                  <a16:creationId xmlns:a16="http://schemas.microsoft.com/office/drawing/2014/main" id="{651B8366-593F-B017-17BA-188F11677686}"/>
                </a:ext>
              </a:extLst>
            </p:cNvPr>
            <p:cNvSpPr/>
            <p:nvPr/>
          </p:nvSpPr>
          <p:spPr>
            <a:xfrm>
              <a:off x="-49504193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7" name="Ellipse 3496">
              <a:extLst>
                <a:ext uri="{FF2B5EF4-FFF2-40B4-BE49-F238E27FC236}">
                  <a16:creationId xmlns:a16="http://schemas.microsoft.com/office/drawing/2014/main" id="{B1B0CC2F-22CE-D71B-C3F0-D09A308808CE}"/>
                </a:ext>
              </a:extLst>
            </p:cNvPr>
            <p:cNvSpPr/>
            <p:nvPr/>
          </p:nvSpPr>
          <p:spPr>
            <a:xfrm>
              <a:off x="-52056543" y="-796507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8" name="Ellipse 3497">
              <a:extLst>
                <a:ext uri="{FF2B5EF4-FFF2-40B4-BE49-F238E27FC236}">
                  <a16:creationId xmlns:a16="http://schemas.microsoft.com/office/drawing/2014/main" id="{AC1FF066-FAC8-C44C-EB4A-6C9DFC29363E}"/>
                </a:ext>
              </a:extLst>
            </p:cNvPr>
            <p:cNvSpPr/>
            <p:nvPr/>
          </p:nvSpPr>
          <p:spPr>
            <a:xfrm>
              <a:off x="-49090200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9" name="Ellipse 3498">
              <a:extLst>
                <a:ext uri="{FF2B5EF4-FFF2-40B4-BE49-F238E27FC236}">
                  <a16:creationId xmlns:a16="http://schemas.microsoft.com/office/drawing/2014/main" id="{F9964642-DDEB-8B97-F534-69FCC9944BEA}"/>
                </a:ext>
              </a:extLst>
            </p:cNvPr>
            <p:cNvSpPr/>
            <p:nvPr/>
          </p:nvSpPr>
          <p:spPr>
            <a:xfrm>
              <a:off x="-51436400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0" name="Ellipse 3499">
              <a:extLst>
                <a:ext uri="{FF2B5EF4-FFF2-40B4-BE49-F238E27FC236}">
                  <a16:creationId xmlns:a16="http://schemas.microsoft.com/office/drawing/2014/main" id="{D13F9E57-A8A4-2C67-2FCB-200FCFA06D93}"/>
                </a:ext>
              </a:extLst>
            </p:cNvPr>
            <p:cNvSpPr/>
            <p:nvPr/>
          </p:nvSpPr>
          <p:spPr>
            <a:xfrm>
              <a:off x="-49021564" y="-7248494"/>
              <a:ext cx="33834" cy="338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1" name="Ellipse 3500">
              <a:extLst>
                <a:ext uri="{FF2B5EF4-FFF2-40B4-BE49-F238E27FC236}">
                  <a16:creationId xmlns:a16="http://schemas.microsoft.com/office/drawing/2014/main" id="{0646095C-DAB9-9F0C-B288-11C4D62A0798}"/>
                </a:ext>
              </a:extLst>
            </p:cNvPr>
            <p:cNvSpPr/>
            <p:nvPr/>
          </p:nvSpPr>
          <p:spPr>
            <a:xfrm>
              <a:off x="-48952525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2" name="Ellipse 3501">
              <a:extLst>
                <a:ext uri="{FF2B5EF4-FFF2-40B4-BE49-F238E27FC236}">
                  <a16:creationId xmlns:a16="http://schemas.microsoft.com/office/drawing/2014/main" id="{A8FB6A7B-B948-3BA4-0611-D88FD88F91CD}"/>
                </a:ext>
              </a:extLst>
            </p:cNvPr>
            <p:cNvSpPr/>
            <p:nvPr/>
          </p:nvSpPr>
          <p:spPr>
            <a:xfrm>
              <a:off x="-48124459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3" name="Ellipse 3502">
              <a:extLst>
                <a:ext uri="{FF2B5EF4-FFF2-40B4-BE49-F238E27FC236}">
                  <a16:creationId xmlns:a16="http://schemas.microsoft.com/office/drawing/2014/main" id="{E6CF1B31-C56B-84FE-6036-A1DD72D33FAC}"/>
                </a:ext>
              </a:extLst>
            </p:cNvPr>
            <p:cNvSpPr/>
            <p:nvPr/>
          </p:nvSpPr>
          <p:spPr>
            <a:xfrm>
              <a:off x="-51642551" y="-7965073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4" name="Ellipse 3503">
              <a:extLst>
                <a:ext uri="{FF2B5EF4-FFF2-40B4-BE49-F238E27FC236}">
                  <a16:creationId xmlns:a16="http://schemas.microsoft.com/office/drawing/2014/main" id="{9AF2B1EE-480E-BFCA-6C2A-943AD5717EA3}"/>
                </a:ext>
              </a:extLst>
            </p:cNvPr>
            <p:cNvSpPr/>
            <p:nvPr/>
          </p:nvSpPr>
          <p:spPr>
            <a:xfrm>
              <a:off x="-48676208" y="-724873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5" name="Ellipse 3504">
              <a:extLst>
                <a:ext uri="{FF2B5EF4-FFF2-40B4-BE49-F238E27FC236}">
                  <a16:creationId xmlns:a16="http://schemas.microsoft.com/office/drawing/2014/main" id="{B112333C-AF81-3A85-33CB-6AA51F3BF2FD}"/>
                </a:ext>
              </a:extLst>
            </p:cNvPr>
            <p:cNvSpPr/>
            <p:nvPr/>
          </p:nvSpPr>
          <p:spPr>
            <a:xfrm>
              <a:off x="-48262296" y="-7129266"/>
              <a:ext cx="33351" cy="333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6" name="Ellipse 3505">
              <a:extLst>
                <a:ext uri="{FF2B5EF4-FFF2-40B4-BE49-F238E27FC236}">
                  <a16:creationId xmlns:a16="http://schemas.microsoft.com/office/drawing/2014/main" id="{FC9C9FFC-141A-A173-D3B7-7F136EFDC152}"/>
                </a:ext>
              </a:extLst>
            </p:cNvPr>
            <p:cNvSpPr/>
            <p:nvPr/>
          </p:nvSpPr>
          <p:spPr>
            <a:xfrm>
              <a:off x="-49366437" y="-7129104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7" name="Ellipse 3506">
              <a:extLst>
                <a:ext uri="{FF2B5EF4-FFF2-40B4-BE49-F238E27FC236}">
                  <a16:creationId xmlns:a16="http://schemas.microsoft.com/office/drawing/2014/main" id="{C9FAAD26-2B13-49BE-1AE9-15DCE98AE2E1}"/>
                </a:ext>
              </a:extLst>
            </p:cNvPr>
            <p:cNvSpPr/>
            <p:nvPr/>
          </p:nvSpPr>
          <p:spPr>
            <a:xfrm>
              <a:off x="-51850312" y="-7964912"/>
              <a:ext cx="33190" cy="331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8" name="Forme libre 3507">
              <a:extLst>
                <a:ext uri="{FF2B5EF4-FFF2-40B4-BE49-F238E27FC236}">
                  <a16:creationId xmlns:a16="http://schemas.microsoft.com/office/drawing/2014/main" id="{00DE422D-5E4A-69EB-279F-6157780A955F}"/>
                </a:ext>
              </a:extLst>
            </p:cNvPr>
            <p:cNvSpPr/>
            <p:nvPr/>
          </p:nvSpPr>
          <p:spPr>
            <a:xfrm>
              <a:off x="-49431206" y="-7245030"/>
              <a:ext cx="24972" cy="27954"/>
            </a:xfrm>
            <a:custGeom>
              <a:avLst/>
              <a:gdLst>
                <a:gd name="csX0" fmla="*/ 24006 w 24972"/>
                <a:gd name="csY0" fmla="*/ 27954 h 27954"/>
                <a:gd name="csX1" fmla="*/ 0 w 24972"/>
                <a:gd name="csY1" fmla="*/ 22879 h 27954"/>
                <a:gd name="csX2" fmla="*/ 2095 w 24972"/>
                <a:gd name="csY2" fmla="*/ 0 h 27954"/>
                <a:gd name="csX3" fmla="*/ 24972 w 24972"/>
                <a:gd name="csY3" fmla="*/ 2014 h 27954"/>
                <a:gd name="csX4" fmla="*/ 24006 w 24972"/>
                <a:gd name="csY4" fmla="*/ 27954 h 27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2" h="27954">
                  <a:moveTo>
                    <a:pt x="24006" y="27954"/>
                  </a:moveTo>
                  <a:lnTo>
                    <a:pt x="0" y="22879"/>
                  </a:lnTo>
                  <a:lnTo>
                    <a:pt x="2095" y="0"/>
                  </a:lnTo>
                  <a:lnTo>
                    <a:pt x="24972" y="2014"/>
                  </a:lnTo>
                  <a:lnTo>
                    <a:pt x="24006" y="27954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9" name="Forme libre 3508">
              <a:extLst>
                <a:ext uri="{FF2B5EF4-FFF2-40B4-BE49-F238E27FC236}">
                  <a16:creationId xmlns:a16="http://schemas.microsoft.com/office/drawing/2014/main" id="{59411694-B1C2-18CE-0903-1CB07CE64380}"/>
                </a:ext>
              </a:extLst>
            </p:cNvPr>
            <p:cNvSpPr/>
            <p:nvPr/>
          </p:nvSpPr>
          <p:spPr>
            <a:xfrm>
              <a:off x="-48189229" y="-7245030"/>
              <a:ext cx="24974" cy="27954"/>
            </a:xfrm>
            <a:custGeom>
              <a:avLst/>
              <a:gdLst>
                <a:gd name="csX0" fmla="*/ 1048 w 24974"/>
                <a:gd name="csY0" fmla="*/ 27954 h 27954"/>
                <a:gd name="csX1" fmla="*/ 0 w 24974"/>
                <a:gd name="csY1" fmla="*/ 2014 h 27954"/>
                <a:gd name="csX2" fmla="*/ 22879 w 24974"/>
                <a:gd name="csY2" fmla="*/ 0 h 27954"/>
                <a:gd name="csX3" fmla="*/ 24974 w 24974"/>
                <a:gd name="csY3" fmla="*/ 22879 h 27954"/>
                <a:gd name="csX4" fmla="*/ 1048 w 24974"/>
                <a:gd name="csY4" fmla="*/ 27954 h 27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4" h="27954">
                  <a:moveTo>
                    <a:pt x="1048" y="27954"/>
                  </a:moveTo>
                  <a:lnTo>
                    <a:pt x="0" y="2014"/>
                  </a:lnTo>
                  <a:lnTo>
                    <a:pt x="22879" y="0"/>
                  </a:lnTo>
                  <a:lnTo>
                    <a:pt x="24974" y="22879"/>
                  </a:lnTo>
                  <a:lnTo>
                    <a:pt x="1048" y="27954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0" name="Forme libre 3509">
              <a:extLst>
                <a:ext uri="{FF2B5EF4-FFF2-40B4-BE49-F238E27FC236}">
                  <a16:creationId xmlns:a16="http://schemas.microsoft.com/office/drawing/2014/main" id="{C770EC17-9F4C-5ABE-0DE1-636B9D5C6335}"/>
                </a:ext>
              </a:extLst>
            </p:cNvPr>
            <p:cNvSpPr/>
            <p:nvPr/>
          </p:nvSpPr>
          <p:spPr>
            <a:xfrm>
              <a:off x="-49190013" y="-5870761"/>
              <a:ext cx="27953" cy="24973"/>
            </a:xfrm>
            <a:custGeom>
              <a:avLst/>
              <a:gdLst>
                <a:gd name="csX0" fmla="*/ 27954 w 27953"/>
                <a:gd name="csY0" fmla="*/ 23926 h 24973"/>
                <a:gd name="csX1" fmla="*/ 2095 w 27953"/>
                <a:gd name="csY1" fmla="*/ 24973 h 24973"/>
                <a:gd name="csX2" fmla="*/ 0 w 27953"/>
                <a:gd name="csY2" fmla="*/ 2014 h 24973"/>
                <a:gd name="csX3" fmla="*/ 22960 w 27953"/>
                <a:gd name="csY3" fmla="*/ 0 h 24973"/>
                <a:gd name="csX4" fmla="*/ 27954 w 27953"/>
                <a:gd name="csY4" fmla="*/ 23926 h 24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953" h="24973">
                  <a:moveTo>
                    <a:pt x="27954" y="23926"/>
                  </a:moveTo>
                  <a:lnTo>
                    <a:pt x="2095" y="24973"/>
                  </a:lnTo>
                  <a:lnTo>
                    <a:pt x="0" y="2014"/>
                  </a:lnTo>
                  <a:lnTo>
                    <a:pt x="22960" y="0"/>
                  </a:lnTo>
                  <a:lnTo>
                    <a:pt x="27954" y="23926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1" name="Forme libre 3510">
              <a:extLst>
                <a:ext uri="{FF2B5EF4-FFF2-40B4-BE49-F238E27FC236}">
                  <a16:creationId xmlns:a16="http://schemas.microsoft.com/office/drawing/2014/main" id="{73677A6B-F676-B2AC-9CAC-17878644F63E}"/>
                </a:ext>
              </a:extLst>
            </p:cNvPr>
            <p:cNvSpPr/>
            <p:nvPr/>
          </p:nvSpPr>
          <p:spPr>
            <a:xfrm>
              <a:off x="-48019410" y="-8976984"/>
              <a:ext cx="27953" cy="24973"/>
            </a:xfrm>
            <a:custGeom>
              <a:avLst/>
              <a:gdLst>
                <a:gd name="csX0" fmla="*/ 0 w 27953"/>
                <a:gd name="csY0" fmla="*/ 23926 h 24973"/>
                <a:gd name="csX1" fmla="*/ 5074 w 27953"/>
                <a:gd name="csY1" fmla="*/ 0 h 24973"/>
                <a:gd name="csX2" fmla="*/ 27954 w 27953"/>
                <a:gd name="csY2" fmla="*/ 2095 h 24973"/>
                <a:gd name="csX3" fmla="*/ 25940 w 27953"/>
                <a:gd name="csY3" fmla="*/ 24974 h 24973"/>
                <a:gd name="csX4" fmla="*/ 0 w 27953"/>
                <a:gd name="csY4" fmla="*/ 23926 h 24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953" h="24973">
                  <a:moveTo>
                    <a:pt x="0" y="23926"/>
                  </a:moveTo>
                  <a:lnTo>
                    <a:pt x="5074" y="0"/>
                  </a:lnTo>
                  <a:lnTo>
                    <a:pt x="27954" y="2095"/>
                  </a:lnTo>
                  <a:lnTo>
                    <a:pt x="25940" y="24974"/>
                  </a:lnTo>
                  <a:lnTo>
                    <a:pt x="0" y="23926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2" name="Forme libre 3511">
              <a:extLst>
                <a:ext uri="{FF2B5EF4-FFF2-40B4-BE49-F238E27FC236}">
                  <a16:creationId xmlns:a16="http://schemas.microsoft.com/office/drawing/2014/main" id="{9B0B72F2-1722-BE36-8F52-55E399B5455E}"/>
                </a:ext>
              </a:extLst>
            </p:cNvPr>
            <p:cNvSpPr/>
            <p:nvPr/>
          </p:nvSpPr>
          <p:spPr>
            <a:xfrm>
              <a:off x="-51158472" y="-8080918"/>
              <a:ext cx="27953" cy="24973"/>
            </a:xfrm>
            <a:custGeom>
              <a:avLst/>
              <a:gdLst>
                <a:gd name="csX0" fmla="*/ 0 w 27953"/>
                <a:gd name="csY0" fmla="*/ 1047 h 24973"/>
                <a:gd name="csX1" fmla="*/ 25859 w 27953"/>
                <a:gd name="csY1" fmla="*/ 0 h 24973"/>
                <a:gd name="csX2" fmla="*/ 27954 w 27953"/>
                <a:gd name="csY2" fmla="*/ 22879 h 24973"/>
                <a:gd name="csX3" fmla="*/ 5075 w 27953"/>
                <a:gd name="csY3" fmla="*/ 24974 h 24973"/>
                <a:gd name="csX4" fmla="*/ 0 w 27953"/>
                <a:gd name="csY4" fmla="*/ 1047 h 24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953" h="24973">
                  <a:moveTo>
                    <a:pt x="0" y="1047"/>
                  </a:moveTo>
                  <a:lnTo>
                    <a:pt x="25859" y="0"/>
                  </a:lnTo>
                  <a:lnTo>
                    <a:pt x="27954" y="22879"/>
                  </a:lnTo>
                  <a:lnTo>
                    <a:pt x="5075" y="24974"/>
                  </a:lnTo>
                  <a:lnTo>
                    <a:pt x="0" y="1047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3" name="Forme libre 3512">
              <a:extLst>
                <a:ext uri="{FF2B5EF4-FFF2-40B4-BE49-F238E27FC236}">
                  <a16:creationId xmlns:a16="http://schemas.microsoft.com/office/drawing/2014/main" id="{4091056A-6C36-852E-7A51-EE91713CDF1D}"/>
                </a:ext>
              </a:extLst>
            </p:cNvPr>
            <p:cNvSpPr/>
            <p:nvPr/>
          </p:nvSpPr>
          <p:spPr>
            <a:xfrm>
              <a:off x="-51572464" y="-8080918"/>
              <a:ext cx="27953" cy="24973"/>
            </a:xfrm>
            <a:custGeom>
              <a:avLst/>
              <a:gdLst>
                <a:gd name="csX0" fmla="*/ 0 w 27953"/>
                <a:gd name="csY0" fmla="*/ 1047 h 24973"/>
                <a:gd name="csX1" fmla="*/ 25859 w 27953"/>
                <a:gd name="csY1" fmla="*/ 0 h 24973"/>
                <a:gd name="csX2" fmla="*/ 27954 w 27953"/>
                <a:gd name="csY2" fmla="*/ 22879 h 24973"/>
                <a:gd name="csX3" fmla="*/ 5075 w 27953"/>
                <a:gd name="csY3" fmla="*/ 24974 h 24973"/>
                <a:gd name="csX4" fmla="*/ 0 w 27953"/>
                <a:gd name="csY4" fmla="*/ 1047 h 24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953" h="24973">
                  <a:moveTo>
                    <a:pt x="0" y="1047"/>
                  </a:moveTo>
                  <a:lnTo>
                    <a:pt x="25859" y="0"/>
                  </a:lnTo>
                  <a:lnTo>
                    <a:pt x="27954" y="22879"/>
                  </a:lnTo>
                  <a:lnTo>
                    <a:pt x="5075" y="24974"/>
                  </a:lnTo>
                  <a:lnTo>
                    <a:pt x="0" y="1047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4" name="Forme libre 3513">
              <a:extLst>
                <a:ext uri="{FF2B5EF4-FFF2-40B4-BE49-F238E27FC236}">
                  <a16:creationId xmlns:a16="http://schemas.microsoft.com/office/drawing/2014/main" id="{A9CDBB2D-86B0-7BCC-9010-31EB74931C1F}"/>
                </a:ext>
              </a:extLst>
            </p:cNvPr>
            <p:cNvSpPr/>
            <p:nvPr/>
          </p:nvSpPr>
          <p:spPr>
            <a:xfrm>
              <a:off x="-47775237" y="-7605696"/>
              <a:ext cx="24974" cy="27954"/>
            </a:xfrm>
            <a:custGeom>
              <a:avLst/>
              <a:gdLst>
                <a:gd name="csX0" fmla="*/ 1048 w 24974"/>
                <a:gd name="csY0" fmla="*/ 0 h 27954"/>
                <a:gd name="csX1" fmla="*/ 24974 w 24974"/>
                <a:gd name="csY1" fmla="*/ 4995 h 27954"/>
                <a:gd name="csX2" fmla="*/ 22879 w 24974"/>
                <a:gd name="csY2" fmla="*/ 27954 h 27954"/>
                <a:gd name="csX3" fmla="*/ 0 w 24974"/>
                <a:gd name="csY3" fmla="*/ 25860 h 27954"/>
                <a:gd name="csX4" fmla="*/ 1048 w 24974"/>
                <a:gd name="csY4" fmla="*/ 0 h 27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4" h="27954">
                  <a:moveTo>
                    <a:pt x="1048" y="0"/>
                  </a:moveTo>
                  <a:lnTo>
                    <a:pt x="24974" y="4995"/>
                  </a:lnTo>
                  <a:lnTo>
                    <a:pt x="22879" y="27954"/>
                  </a:lnTo>
                  <a:lnTo>
                    <a:pt x="0" y="25860"/>
                  </a:lnTo>
                  <a:lnTo>
                    <a:pt x="1048" y="0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5" name="Forme libre 3514">
              <a:extLst>
                <a:ext uri="{FF2B5EF4-FFF2-40B4-BE49-F238E27FC236}">
                  <a16:creationId xmlns:a16="http://schemas.microsoft.com/office/drawing/2014/main" id="{5DF0EC65-AD55-DAF7-8663-73714EEE0FD7}"/>
                </a:ext>
              </a:extLst>
            </p:cNvPr>
            <p:cNvSpPr/>
            <p:nvPr/>
          </p:nvSpPr>
          <p:spPr>
            <a:xfrm>
              <a:off x="-52984261" y="-6348964"/>
              <a:ext cx="24973" cy="27954"/>
            </a:xfrm>
            <a:custGeom>
              <a:avLst/>
              <a:gdLst>
                <a:gd name="csX0" fmla="*/ 23926 w 24973"/>
                <a:gd name="csY0" fmla="*/ 27954 h 27954"/>
                <a:gd name="csX1" fmla="*/ 0 w 24973"/>
                <a:gd name="csY1" fmla="*/ 22960 h 27954"/>
                <a:gd name="csX2" fmla="*/ 2095 w 24973"/>
                <a:gd name="csY2" fmla="*/ 0 h 27954"/>
                <a:gd name="csX3" fmla="*/ 24973 w 24973"/>
                <a:gd name="csY3" fmla="*/ 2095 h 27954"/>
                <a:gd name="csX4" fmla="*/ 23926 w 24973"/>
                <a:gd name="csY4" fmla="*/ 27954 h 27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3" h="27954">
                  <a:moveTo>
                    <a:pt x="23926" y="27954"/>
                  </a:moveTo>
                  <a:lnTo>
                    <a:pt x="0" y="22960"/>
                  </a:lnTo>
                  <a:lnTo>
                    <a:pt x="2095" y="0"/>
                  </a:lnTo>
                  <a:lnTo>
                    <a:pt x="24973" y="2095"/>
                  </a:lnTo>
                  <a:lnTo>
                    <a:pt x="23926" y="27954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6" name="Forme libre 3515">
              <a:extLst>
                <a:ext uri="{FF2B5EF4-FFF2-40B4-BE49-F238E27FC236}">
                  <a16:creationId xmlns:a16="http://schemas.microsoft.com/office/drawing/2014/main" id="{A70457F2-8360-3605-74C0-858F5837C6E7}"/>
                </a:ext>
              </a:extLst>
            </p:cNvPr>
            <p:cNvSpPr/>
            <p:nvPr/>
          </p:nvSpPr>
          <p:spPr>
            <a:xfrm>
              <a:off x="-52570268" y="-6709630"/>
              <a:ext cx="24973" cy="27953"/>
            </a:xfrm>
            <a:custGeom>
              <a:avLst/>
              <a:gdLst>
                <a:gd name="csX0" fmla="*/ 23926 w 24973"/>
                <a:gd name="csY0" fmla="*/ 0 h 27953"/>
                <a:gd name="csX1" fmla="*/ 24973 w 24973"/>
                <a:gd name="csY1" fmla="*/ 25859 h 27953"/>
                <a:gd name="csX2" fmla="*/ 2095 w 24973"/>
                <a:gd name="csY2" fmla="*/ 27954 h 27953"/>
                <a:gd name="csX3" fmla="*/ 0 w 24973"/>
                <a:gd name="csY3" fmla="*/ 5075 h 27953"/>
                <a:gd name="csX4" fmla="*/ 23926 w 24973"/>
                <a:gd name="csY4" fmla="*/ 0 h 27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3" h="27953">
                  <a:moveTo>
                    <a:pt x="23926" y="0"/>
                  </a:moveTo>
                  <a:lnTo>
                    <a:pt x="24973" y="25859"/>
                  </a:lnTo>
                  <a:lnTo>
                    <a:pt x="2095" y="27954"/>
                  </a:lnTo>
                  <a:lnTo>
                    <a:pt x="0" y="5075"/>
                  </a:lnTo>
                  <a:lnTo>
                    <a:pt x="23926" y="0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7" name="Forme libre 3516">
              <a:extLst>
                <a:ext uri="{FF2B5EF4-FFF2-40B4-BE49-F238E27FC236}">
                  <a16:creationId xmlns:a16="http://schemas.microsoft.com/office/drawing/2014/main" id="{65CA227C-8B44-9478-91AC-0E069739BECF}"/>
                </a:ext>
              </a:extLst>
            </p:cNvPr>
            <p:cNvSpPr/>
            <p:nvPr/>
          </p:nvSpPr>
          <p:spPr>
            <a:xfrm>
              <a:off x="-51328290" y="-6709630"/>
              <a:ext cx="24974" cy="27953"/>
            </a:xfrm>
            <a:custGeom>
              <a:avLst/>
              <a:gdLst>
                <a:gd name="csX0" fmla="*/ 1047 w 24974"/>
                <a:gd name="csY0" fmla="*/ 0 h 27953"/>
                <a:gd name="csX1" fmla="*/ 24974 w 24974"/>
                <a:gd name="csY1" fmla="*/ 5075 h 27953"/>
                <a:gd name="csX2" fmla="*/ 22879 w 24974"/>
                <a:gd name="csY2" fmla="*/ 27954 h 27953"/>
                <a:gd name="csX3" fmla="*/ 0 w 24974"/>
                <a:gd name="csY3" fmla="*/ 25859 h 27953"/>
                <a:gd name="csX4" fmla="*/ 1047 w 24974"/>
                <a:gd name="csY4" fmla="*/ 0 h 27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74" h="27953">
                  <a:moveTo>
                    <a:pt x="1047" y="0"/>
                  </a:moveTo>
                  <a:lnTo>
                    <a:pt x="24974" y="5075"/>
                  </a:lnTo>
                  <a:lnTo>
                    <a:pt x="22879" y="27954"/>
                  </a:lnTo>
                  <a:lnTo>
                    <a:pt x="0" y="25859"/>
                  </a:lnTo>
                  <a:lnTo>
                    <a:pt x="1047" y="0"/>
                  </a:ln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8" name="Ellipse 3517">
              <a:extLst>
                <a:ext uri="{FF2B5EF4-FFF2-40B4-BE49-F238E27FC236}">
                  <a16:creationId xmlns:a16="http://schemas.microsoft.com/office/drawing/2014/main" id="{0630818B-DBD1-375A-5B4C-9F1C15683A44}"/>
                </a:ext>
              </a:extLst>
            </p:cNvPr>
            <p:cNvSpPr/>
            <p:nvPr/>
          </p:nvSpPr>
          <p:spPr>
            <a:xfrm>
              <a:off x="-51746069" y="-850256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9" name="Ellipse 3518">
              <a:extLst>
                <a:ext uri="{FF2B5EF4-FFF2-40B4-BE49-F238E27FC236}">
                  <a16:creationId xmlns:a16="http://schemas.microsoft.com/office/drawing/2014/main" id="{585D9AD6-89F2-D4E8-8193-54F24CEC4333}"/>
                </a:ext>
              </a:extLst>
            </p:cNvPr>
            <p:cNvSpPr/>
            <p:nvPr/>
          </p:nvSpPr>
          <p:spPr>
            <a:xfrm>
              <a:off x="-52160062" y="-850256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0" name="Ellipse 3519">
              <a:extLst>
                <a:ext uri="{FF2B5EF4-FFF2-40B4-BE49-F238E27FC236}">
                  <a16:creationId xmlns:a16="http://schemas.microsoft.com/office/drawing/2014/main" id="{E2E60AA7-AAE3-8F85-9F72-B33DEFAA2A8E}"/>
                </a:ext>
              </a:extLst>
            </p:cNvPr>
            <p:cNvSpPr/>
            <p:nvPr/>
          </p:nvSpPr>
          <p:spPr>
            <a:xfrm>
              <a:off x="-47365029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1" name="Ellipse 3520">
              <a:extLst>
                <a:ext uri="{FF2B5EF4-FFF2-40B4-BE49-F238E27FC236}">
                  <a16:creationId xmlns:a16="http://schemas.microsoft.com/office/drawing/2014/main" id="{999174E9-8F7A-BF77-0426-9745F9FA10C3}"/>
                </a:ext>
              </a:extLst>
            </p:cNvPr>
            <p:cNvSpPr/>
            <p:nvPr/>
          </p:nvSpPr>
          <p:spPr>
            <a:xfrm>
              <a:off x="-47779022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2" name="Ellipse 3521">
              <a:extLst>
                <a:ext uri="{FF2B5EF4-FFF2-40B4-BE49-F238E27FC236}">
                  <a16:creationId xmlns:a16="http://schemas.microsoft.com/office/drawing/2014/main" id="{0008A921-7AD0-3BC9-E008-EBCB4D6405B9}"/>
                </a:ext>
              </a:extLst>
            </p:cNvPr>
            <p:cNvSpPr/>
            <p:nvPr/>
          </p:nvSpPr>
          <p:spPr>
            <a:xfrm>
              <a:off x="-48193015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3" name="Ellipse 3522">
              <a:extLst>
                <a:ext uri="{FF2B5EF4-FFF2-40B4-BE49-F238E27FC236}">
                  <a16:creationId xmlns:a16="http://schemas.microsoft.com/office/drawing/2014/main" id="{71FCE4E3-1628-FC05-BE86-8F6BC31000C4}"/>
                </a:ext>
              </a:extLst>
            </p:cNvPr>
            <p:cNvSpPr/>
            <p:nvPr/>
          </p:nvSpPr>
          <p:spPr>
            <a:xfrm>
              <a:off x="-48607007" y="-545668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4" name="Ellipse 3523">
              <a:extLst>
                <a:ext uri="{FF2B5EF4-FFF2-40B4-BE49-F238E27FC236}">
                  <a16:creationId xmlns:a16="http://schemas.microsoft.com/office/drawing/2014/main" id="{E39A69EA-A822-04CC-0F5E-25BB3D0B6A16}"/>
                </a:ext>
              </a:extLst>
            </p:cNvPr>
            <p:cNvSpPr/>
            <p:nvPr/>
          </p:nvSpPr>
          <p:spPr>
            <a:xfrm>
              <a:off x="-48607007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5" name="Ellipse 3524">
              <a:extLst>
                <a:ext uri="{FF2B5EF4-FFF2-40B4-BE49-F238E27FC236}">
                  <a16:creationId xmlns:a16="http://schemas.microsoft.com/office/drawing/2014/main" id="{0EB5D148-623A-FC19-3C70-FAD34449E896}"/>
                </a:ext>
              </a:extLst>
            </p:cNvPr>
            <p:cNvSpPr/>
            <p:nvPr/>
          </p:nvSpPr>
          <p:spPr>
            <a:xfrm>
              <a:off x="-53402040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6" name="Ellipse 3525">
              <a:extLst>
                <a:ext uri="{FF2B5EF4-FFF2-40B4-BE49-F238E27FC236}">
                  <a16:creationId xmlns:a16="http://schemas.microsoft.com/office/drawing/2014/main" id="{12E19362-7AA7-89C3-6CAF-834F40A492C8}"/>
                </a:ext>
              </a:extLst>
            </p:cNvPr>
            <p:cNvSpPr/>
            <p:nvPr/>
          </p:nvSpPr>
          <p:spPr>
            <a:xfrm>
              <a:off x="-51332076" y="-850256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7" name="Ellipse 3526">
              <a:extLst>
                <a:ext uri="{FF2B5EF4-FFF2-40B4-BE49-F238E27FC236}">
                  <a16:creationId xmlns:a16="http://schemas.microsoft.com/office/drawing/2014/main" id="{EE618C84-6E65-4445-A04C-D43330A72697}"/>
                </a:ext>
              </a:extLst>
            </p:cNvPr>
            <p:cNvSpPr/>
            <p:nvPr/>
          </p:nvSpPr>
          <p:spPr>
            <a:xfrm>
              <a:off x="-49021000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8" name="Ellipse 3527">
              <a:extLst>
                <a:ext uri="{FF2B5EF4-FFF2-40B4-BE49-F238E27FC236}">
                  <a16:creationId xmlns:a16="http://schemas.microsoft.com/office/drawing/2014/main" id="{8FE7D7E5-F81C-546A-4DBF-B57EB5FDDAC0}"/>
                </a:ext>
              </a:extLst>
            </p:cNvPr>
            <p:cNvSpPr/>
            <p:nvPr/>
          </p:nvSpPr>
          <p:spPr>
            <a:xfrm>
              <a:off x="-49434993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9" name="Ellipse 3528">
              <a:extLst>
                <a:ext uri="{FF2B5EF4-FFF2-40B4-BE49-F238E27FC236}">
                  <a16:creationId xmlns:a16="http://schemas.microsoft.com/office/drawing/2014/main" id="{DB435621-A239-444D-F406-CE9FDCB2EAC5}"/>
                </a:ext>
              </a:extLst>
            </p:cNvPr>
            <p:cNvSpPr/>
            <p:nvPr/>
          </p:nvSpPr>
          <p:spPr>
            <a:xfrm>
              <a:off x="-49848985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0" name="Ellipse 3529">
              <a:extLst>
                <a:ext uri="{FF2B5EF4-FFF2-40B4-BE49-F238E27FC236}">
                  <a16:creationId xmlns:a16="http://schemas.microsoft.com/office/drawing/2014/main" id="{6FA91073-298B-71FC-E35C-48CC97999E47}"/>
                </a:ext>
              </a:extLst>
            </p:cNvPr>
            <p:cNvSpPr/>
            <p:nvPr/>
          </p:nvSpPr>
          <p:spPr>
            <a:xfrm>
              <a:off x="-52574054" y="-898077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1" name="Ellipse 3530">
              <a:extLst>
                <a:ext uri="{FF2B5EF4-FFF2-40B4-BE49-F238E27FC236}">
                  <a16:creationId xmlns:a16="http://schemas.microsoft.com/office/drawing/2014/main" id="{F1CC07CA-5CE8-3171-3E52-729DF3147F90}"/>
                </a:ext>
              </a:extLst>
            </p:cNvPr>
            <p:cNvSpPr/>
            <p:nvPr/>
          </p:nvSpPr>
          <p:spPr>
            <a:xfrm>
              <a:off x="-50262978" y="-8562907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2" name="Ellipse 3531">
              <a:extLst>
                <a:ext uri="{FF2B5EF4-FFF2-40B4-BE49-F238E27FC236}">
                  <a16:creationId xmlns:a16="http://schemas.microsoft.com/office/drawing/2014/main" id="{FA1122EF-02BC-1E9D-8F52-A632F47894E8}"/>
                </a:ext>
              </a:extLst>
            </p:cNvPr>
            <p:cNvSpPr/>
            <p:nvPr/>
          </p:nvSpPr>
          <p:spPr>
            <a:xfrm>
              <a:off x="-50918084" y="-850256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3" name="Ellipse 3532">
              <a:extLst>
                <a:ext uri="{FF2B5EF4-FFF2-40B4-BE49-F238E27FC236}">
                  <a16:creationId xmlns:a16="http://schemas.microsoft.com/office/drawing/2014/main" id="{5902B159-430E-D5C9-E11F-FA011D5C9452}"/>
                </a:ext>
              </a:extLst>
            </p:cNvPr>
            <p:cNvSpPr/>
            <p:nvPr/>
          </p:nvSpPr>
          <p:spPr>
            <a:xfrm>
              <a:off x="-51746069" y="-898077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4" name="Ellipse 3533">
              <a:extLst>
                <a:ext uri="{FF2B5EF4-FFF2-40B4-BE49-F238E27FC236}">
                  <a16:creationId xmlns:a16="http://schemas.microsoft.com/office/drawing/2014/main" id="{3F1641FA-6878-F20D-2C85-B435FCF47252}"/>
                </a:ext>
              </a:extLst>
            </p:cNvPr>
            <p:cNvSpPr/>
            <p:nvPr/>
          </p:nvSpPr>
          <p:spPr>
            <a:xfrm>
              <a:off x="-51332076" y="-898077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5" name="Ellipse 3534">
              <a:extLst>
                <a:ext uri="{FF2B5EF4-FFF2-40B4-BE49-F238E27FC236}">
                  <a16:creationId xmlns:a16="http://schemas.microsoft.com/office/drawing/2014/main" id="{C3B8C706-5677-4263-71CE-4F430AB9BCE1}"/>
                </a:ext>
              </a:extLst>
            </p:cNvPr>
            <p:cNvSpPr/>
            <p:nvPr/>
          </p:nvSpPr>
          <p:spPr>
            <a:xfrm>
              <a:off x="-50918084" y="-898077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6" name="Ellipse 3535">
              <a:extLst>
                <a:ext uri="{FF2B5EF4-FFF2-40B4-BE49-F238E27FC236}">
                  <a16:creationId xmlns:a16="http://schemas.microsoft.com/office/drawing/2014/main" id="{872025EB-7939-3D6D-FA79-96914DDCEA1D}"/>
                </a:ext>
              </a:extLst>
            </p:cNvPr>
            <p:cNvSpPr/>
            <p:nvPr/>
          </p:nvSpPr>
          <p:spPr>
            <a:xfrm>
              <a:off x="-50918084" y="-587454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7" name="Ellipse 3536">
              <a:extLst>
                <a:ext uri="{FF2B5EF4-FFF2-40B4-BE49-F238E27FC236}">
                  <a16:creationId xmlns:a16="http://schemas.microsoft.com/office/drawing/2014/main" id="{E9CD624D-DCE4-4B03-4729-A5014374694B}"/>
                </a:ext>
              </a:extLst>
            </p:cNvPr>
            <p:cNvSpPr/>
            <p:nvPr/>
          </p:nvSpPr>
          <p:spPr>
            <a:xfrm>
              <a:off x="-52988047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8" name="Ellipse 3537">
              <a:extLst>
                <a:ext uri="{FF2B5EF4-FFF2-40B4-BE49-F238E27FC236}">
                  <a16:creationId xmlns:a16="http://schemas.microsoft.com/office/drawing/2014/main" id="{A874AC7B-AFA3-E4A0-1E43-FDE948B627F2}"/>
                </a:ext>
              </a:extLst>
            </p:cNvPr>
            <p:cNvSpPr/>
            <p:nvPr/>
          </p:nvSpPr>
          <p:spPr>
            <a:xfrm>
              <a:off x="-47951821" y="-898077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9" name="Ellipse 3538">
              <a:extLst>
                <a:ext uri="{FF2B5EF4-FFF2-40B4-BE49-F238E27FC236}">
                  <a16:creationId xmlns:a16="http://schemas.microsoft.com/office/drawing/2014/main" id="{0D9436B5-A52D-D34D-1105-27F219A743A6}"/>
                </a:ext>
              </a:extLst>
            </p:cNvPr>
            <p:cNvSpPr/>
            <p:nvPr/>
          </p:nvSpPr>
          <p:spPr>
            <a:xfrm>
              <a:off x="-47779022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0" name="Ellipse 3539">
              <a:extLst>
                <a:ext uri="{FF2B5EF4-FFF2-40B4-BE49-F238E27FC236}">
                  <a16:creationId xmlns:a16="http://schemas.microsoft.com/office/drawing/2014/main" id="{ACB806E0-281A-9241-8742-FB3A0C4AB852}"/>
                </a:ext>
              </a:extLst>
            </p:cNvPr>
            <p:cNvSpPr/>
            <p:nvPr/>
          </p:nvSpPr>
          <p:spPr>
            <a:xfrm>
              <a:off x="-48193015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1" name="Ellipse 3540">
              <a:extLst>
                <a:ext uri="{FF2B5EF4-FFF2-40B4-BE49-F238E27FC236}">
                  <a16:creationId xmlns:a16="http://schemas.microsoft.com/office/drawing/2014/main" id="{5ABFFFD2-4D26-ED82-1166-BC37BDF076D9}"/>
                </a:ext>
              </a:extLst>
            </p:cNvPr>
            <p:cNvSpPr/>
            <p:nvPr/>
          </p:nvSpPr>
          <p:spPr>
            <a:xfrm>
              <a:off x="-48607007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2" name="Ellipse 3541">
              <a:extLst>
                <a:ext uri="{FF2B5EF4-FFF2-40B4-BE49-F238E27FC236}">
                  <a16:creationId xmlns:a16="http://schemas.microsoft.com/office/drawing/2014/main" id="{69522EAC-64E1-0E65-5B75-E53FC39AC35B}"/>
                </a:ext>
              </a:extLst>
            </p:cNvPr>
            <p:cNvSpPr/>
            <p:nvPr/>
          </p:nvSpPr>
          <p:spPr>
            <a:xfrm>
              <a:off x="-50504091" y="-850256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3" name="Ellipse 3542">
              <a:extLst>
                <a:ext uri="{FF2B5EF4-FFF2-40B4-BE49-F238E27FC236}">
                  <a16:creationId xmlns:a16="http://schemas.microsoft.com/office/drawing/2014/main" id="{650A0204-DF52-A69F-5453-C86CD07525BE}"/>
                </a:ext>
              </a:extLst>
            </p:cNvPr>
            <p:cNvSpPr/>
            <p:nvPr/>
          </p:nvSpPr>
          <p:spPr>
            <a:xfrm>
              <a:off x="-49021000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4" name="Ellipse 3543">
              <a:extLst>
                <a:ext uri="{FF2B5EF4-FFF2-40B4-BE49-F238E27FC236}">
                  <a16:creationId xmlns:a16="http://schemas.microsoft.com/office/drawing/2014/main" id="{CE31BC33-C960-80BA-A007-00A57DE14E27}"/>
                </a:ext>
              </a:extLst>
            </p:cNvPr>
            <p:cNvSpPr/>
            <p:nvPr/>
          </p:nvSpPr>
          <p:spPr>
            <a:xfrm>
              <a:off x="-49434993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5" name="Ellipse 3544">
              <a:extLst>
                <a:ext uri="{FF2B5EF4-FFF2-40B4-BE49-F238E27FC236}">
                  <a16:creationId xmlns:a16="http://schemas.microsoft.com/office/drawing/2014/main" id="{F9DE50AB-CF9C-F115-A404-3EAD65712EC7}"/>
                </a:ext>
              </a:extLst>
            </p:cNvPr>
            <p:cNvSpPr/>
            <p:nvPr/>
          </p:nvSpPr>
          <p:spPr>
            <a:xfrm>
              <a:off x="-49848985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6" name="Ellipse 3545">
              <a:extLst>
                <a:ext uri="{FF2B5EF4-FFF2-40B4-BE49-F238E27FC236}">
                  <a16:creationId xmlns:a16="http://schemas.microsoft.com/office/drawing/2014/main" id="{488AC956-B307-58FE-3979-08A010CDE76F}"/>
                </a:ext>
              </a:extLst>
            </p:cNvPr>
            <p:cNvSpPr/>
            <p:nvPr/>
          </p:nvSpPr>
          <p:spPr>
            <a:xfrm>
              <a:off x="-50262978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7" name="Ellipse 3546">
              <a:extLst>
                <a:ext uri="{FF2B5EF4-FFF2-40B4-BE49-F238E27FC236}">
                  <a16:creationId xmlns:a16="http://schemas.microsoft.com/office/drawing/2014/main" id="{F6E0AF7F-8D4B-6644-2B0B-907F8A37C603}"/>
                </a:ext>
              </a:extLst>
            </p:cNvPr>
            <p:cNvSpPr/>
            <p:nvPr/>
          </p:nvSpPr>
          <p:spPr>
            <a:xfrm>
              <a:off x="-50676971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8" name="Ellipse 3547">
              <a:extLst>
                <a:ext uri="{FF2B5EF4-FFF2-40B4-BE49-F238E27FC236}">
                  <a16:creationId xmlns:a16="http://schemas.microsoft.com/office/drawing/2014/main" id="{5E6E0350-F240-EF21-5BC4-F633BB87C7BD}"/>
                </a:ext>
              </a:extLst>
            </p:cNvPr>
            <p:cNvSpPr/>
            <p:nvPr/>
          </p:nvSpPr>
          <p:spPr>
            <a:xfrm>
              <a:off x="-51090963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9" name="Ellipse 3548">
              <a:extLst>
                <a:ext uri="{FF2B5EF4-FFF2-40B4-BE49-F238E27FC236}">
                  <a16:creationId xmlns:a16="http://schemas.microsoft.com/office/drawing/2014/main" id="{4FFF9507-AB90-379C-A8C0-8333F433C97C}"/>
                </a:ext>
              </a:extLst>
            </p:cNvPr>
            <p:cNvSpPr/>
            <p:nvPr/>
          </p:nvSpPr>
          <p:spPr>
            <a:xfrm>
              <a:off x="-52574054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0" name="Ellipse 3549">
              <a:extLst>
                <a:ext uri="{FF2B5EF4-FFF2-40B4-BE49-F238E27FC236}">
                  <a16:creationId xmlns:a16="http://schemas.microsoft.com/office/drawing/2014/main" id="{3882FCEA-7A33-9B7F-61BB-771FD47C2439}"/>
                </a:ext>
              </a:extLst>
            </p:cNvPr>
            <p:cNvSpPr/>
            <p:nvPr/>
          </p:nvSpPr>
          <p:spPr>
            <a:xfrm>
              <a:off x="-51504875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1" name="Ellipse 3550">
              <a:extLst>
                <a:ext uri="{FF2B5EF4-FFF2-40B4-BE49-F238E27FC236}">
                  <a16:creationId xmlns:a16="http://schemas.microsoft.com/office/drawing/2014/main" id="{5A51EBDA-2249-AF9D-7431-C338FBD31473}"/>
                </a:ext>
              </a:extLst>
            </p:cNvPr>
            <p:cNvSpPr/>
            <p:nvPr/>
          </p:nvSpPr>
          <p:spPr>
            <a:xfrm>
              <a:off x="-51918868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2" name="Ellipse 3551">
              <a:extLst>
                <a:ext uri="{FF2B5EF4-FFF2-40B4-BE49-F238E27FC236}">
                  <a16:creationId xmlns:a16="http://schemas.microsoft.com/office/drawing/2014/main" id="{EB7629B2-15A4-5F6C-71DC-CF9281FEAF41}"/>
                </a:ext>
              </a:extLst>
            </p:cNvPr>
            <p:cNvSpPr/>
            <p:nvPr/>
          </p:nvSpPr>
          <p:spPr>
            <a:xfrm>
              <a:off x="-51987263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3" name="Ellipse 3552">
              <a:extLst>
                <a:ext uri="{FF2B5EF4-FFF2-40B4-BE49-F238E27FC236}">
                  <a16:creationId xmlns:a16="http://schemas.microsoft.com/office/drawing/2014/main" id="{CA6D8C91-97B9-B807-38A6-E989D24511FA}"/>
                </a:ext>
              </a:extLst>
            </p:cNvPr>
            <p:cNvSpPr/>
            <p:nvPr/>
          </p:nvSpPr>
          <p:spPr>
            <a:xfrm>
              <a:off x="-52332861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4" name="Ellipse 3553">
              <a:extLst>
                <a:ext uri="{FF2B5EF4-FFF2-40B4-BE49-F238E27FC236}">
                  <a16:creationId xmlns:a16="http://schemas.microsoft.com/office/drawing/2014/main" id="{EE1EC08D-3195-3722-1822-2107C7450E7F}"/>
                </a:ext>
              </a:extLst>
            </p:cNvPr>
            <p:cNvSpPr/>
            <p:nvPr/>
          </p:nvSpPr>
          <p:spPr>
            <a:xfrm>
              <a:off x="-52815248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5" name="Ellipse 3554">
              <a:extLst>
                <a:ext uri="{FF2B5EF4-FFF2-40B4-BE49-F238E27FC236}">
                  <a16:creationId xmlns:a16="http://schemas.microsoft.com/office/drawing/2014/main" id="{80F34F71-FBED-8269-F3D4-8850F2615898}"/>
                </a:ext>
              </a:extLst>
            </p:cNvPr>
            <p:cNvSpPr/>
            <p:nvPr/>
          </p:nvSpPr>
          <p:spPr>
            <a:xfrm>
              <a:off x="-53643153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6" name="Ellipse 3555">
              <a:extLst>
                <a:ext uri="{FF2B5EF4-FFF2-40B4-BE49-F238E27FC236}">
                  <a16:creationId xmlns:a16="http://schemas.microsoft.com/office/drawing/2014/main" id="{6567E9DC-CBF8-415C-479A-D7B1457F789D}"/>
                </a:ext>
              </a:extLst>
            </p:cNvPr>
            <p:cNvSpPr/>
            <p:nvPr/>
          </p:nvSpPr>
          <p:spPr>
            <a:xfrm>
              <a:off x="-54057145" y="-808470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7" name="Ellipse 3556">
              <a:extLst>
                <a:ext uri="{FF2B5EF4-FFF2-40B4-BE49-F238E27FC236}">
                  <a16:creationId xmlns:a16="http://schemas.microsoft.com/office/drawing/2014/main" id="{8C1E895A-5F25-14DC-CCB4-F361915376E1}"/>
                </a:ext>
              </a:extLst>
            </p:cNvPr>
            <p:cNvSpPr/>
            <p:nvPr/>
          </p:nvSpPr>
          <p:spPr>
            <a:xfrm>
              <a:off x="-48193015" y="-629249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8" name="Ellipse 3557">
              <a:extLst>
                <a:ext uri="{FF2B5EF4-FFF2-40B4-BE49-F238E27FC236}">
                  <a16:creationId xmlns:a16="http://schemas.microsoft.com/office/drawing/2014/main" id="{6576D89F-A113-C007-3CAE-DFE05F59281E}"/>
                </a:ext>
              </a:extLst>
            </p:cNvPr>
            <p:cNvSpPr/>
            <p:nvPr/>
          </p:nvSpPr>
          <p:spPr>
            <a:xfrm>
              <a:off x="-49434993" y="-629249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9" name="Ellipse 3558">
              <a:extLst>
                <a:ext uri="{FF2B5EF4-FFF2-40B4-BE49-F238E27FC236}">
                  <a16:creationId xmlns:a16="http://schemas.microsoft.com/office/drawing/2014/main" id="{7599A572-8147-B223-8F85-79D1AC69030E}"/>
                </a:ext>
              </a:extLst>
            </p:cNvPr>
            <p:cNvSpPr/>
            <p:nvPr/>
          </p:nvSpPr>
          <p:spPr>
            <a:xfrm>
              <a:off x="-50676971" y="-629249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0" name="Ellipse 3559">
              <a:extLst>
                <a:ext uri="{FF2B5EF4-FFF2-40B4-BE49-F238E27FC236}">
                  <a16:creationId xmlns:a16="http://schemas.microsoft.com/office/drawing/2014/main" id="{56721611-8606-CF9E-5B64-4A017DD3472E}"/>
                </a:ext>
              </a:extLst>
            </p:cNvPr>
            <p:cNvSpPr/>
            <p:nvPr/>
          </p:nvSpPr>
          <p:spPr>
            <a:xfrm>
              <a:off x="-48365814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1" name="Ellipse 3560">
              <a:extLst>
                <a:ext uri="{FF2B5EF4-FFF2-40B4-BE49-F238E27FC236}">
                  <a16:creationId xmlns:a16="http://schemas.microsoft.com/office/drawing/2014/main" id="{78A767D1-69D6-8B03-8D87-B8E130719CB9}"/>
                </a:ext>
              </a:extLst>
            </p:cNvPr>
            <p:cNvSpPr/>
            <p:nvPr/>
          </p:nvSpPr>
          <p:spPr>
            <a:xfrm>
              <a:off x="-51090963" y="-629249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2" name="Ellipse 3561">
              <a:extLst>
                <a:ext uri="{FF2B5EF4-FFF2-40B4-BE49-F238E27FC236}">
                  <a16:creationId xmlns:a16="http://schemas.microsoft.com/office/drawing/2014/main" id="{409DF454-241D-C6DE-D38A-02C6DE712CB9}"/>
                </a:ext>
              </a:extLst>
            </p:cNvPr>
            <p:cNvSpPr/>
            <p:nvPr/>
          </p:nvSpPr>
          <p:spPr>
            <a:xfrm>
              <a:off x="-52815248" y="-629249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3" name="Ellipse 3562">
              <a:extLst>
                <a:ext uri="{FF2B5EF4-FFF2-40B4-BE49-F238E27FC236}">
                  <a16:creationId xmlns:a16="http://schemas.microsoft.com/office/drawing/2014/main" id="{EA31B711-D413-074D-D003-1A6539708A2C}"/>
                </a:ext>
              </a:extLst>
            </p:cNvPr>
            <p:cNvSpPr/>
            <p:nvPr/>
          </p:nvSpPr>
          <p:spPr>
            <a:xfrm>
              <a:off x="-50918084" y="-635275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4" name="Ellipse 3563">
              <a:extLst>
                <a:ext uri="{FF2B5EF4-FFF2-40B4-BE49-F238E27FC236}">
                  <a16:creationId xmlns:a16="http://schemas.microsoft.com/office/drawing/2014/main" id="{FA57F96F-8564-7324-F364-158560BD2A06}"/>
                </a:ext>
              </a:extLst>
            </p:cNvPr>
            <p:cNvSpPr/>
            <p:nvPr/>
          </p:nvSpPr>
          <p:spPr>
            <a:xfrm>
              <a:off x="-52574054" y="-635275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5" name="Ellipse 3564">
              <a:extLst>
                <a:ext uri="{FF2B5EF4-FFF2-40B4-BE49-F238E27FC236}">
                  <a16:creationId xmlns:a16="http://schemas.microsoft.com/office/drawing/2014/main" id="{8BA8C628-424C-0B4C-5279-F7A8D0A6BCEB}"/>
                </a:ext>
              </a:extLst>
            </p:cNvPr>
            <p:cNvSpPr/>
            <p:nvPr/>
          </p:nvSpPr>
          <p:spPr>
            <a:xfrm>
              <a:off x="-48607007" y="-7606501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6" name="Ellipse 3565">
              <a:extLst>
                <a:ext uri="{FF2B5EF4-FFF2-40B4-BE49-F238E27FC236}">
                  <a16:creationId xmlns:a16="http://schemas.microsoft.com/office/drawing/2014/main" id="{58E00109-70FE-4112-6C3F-DD47FCE9F1BF}"/>
                </a:ext>
              </a:extLst>
            </p:cNvPr>
            <p:cNvSpPr/>
            <p:nvPr/>
          </p:nvSpPr>
          <p:spPr>
            <a:xfrm>
              <a:off x="-52160062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7" name="Ellipse 3566">
              <a:extLst>
                <a:ext uri="{FF2B5EF4-FFF2-40B4-BE49-F238E27FC236}">
                  <a16:creationId xmlns:a16="http://schemas.microsoft.com/office/drawing/2014/main" id="{5D399B88-1DB1-6EAF-B0E5-8402FF31CFC0}"/>
                </a:ext>
              </a:extLst>
            </p:cNvPr>
            <p:cNvSpPr/>
            <p:nvPr/>
          </p:nvSpPr>
          <p:spPr>
            <a:xfrm>
              <a:off x="-46951037" y="-4978482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8" name="Ellipse 3567">
              <a:extLst>
                <a:ext uri="{FF2B5EF4-FFF2-40B4-BE49-F238E27FC236}">
                  <a16:creationId xmlns:a16="http://schemas.microsoft.com/office/drawing/2014/main" id="{F908D745-0FFD-C4F8-2C5C-505128C26A1A}"/>
                </a:ext>
              </a:extLst>
            </p:cNvPr>
            <p:cNvSpPr/>
            <p:nvPr/>
          </p:nvSpPr>
          <p:spPr>
            <a:xfrm>
              <a:off x="-53229160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9" name="Ellipse 3568">
              <a:extLst>
                <a:ext uri="{FF2B5EF4-FFF2-40B4-BE49-F238E27FC236}">
                  <a16:creationId xmlns:a16="http://schemas.microsoft.com/office/drawing/2014/main" id="{AEADC5F0-E688-23A0-706E-4055215D4001}"/>
                </a:ext>
              </a:extLst>
            </p:cNvPr>
            <p:cNvSpPr/>
            <p:nvPr/>
          </p:nvSpPr>
          <p:spPr>
            <a:xfrm>
              <a:off x="-48779806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0" name="Ellipse 3569">
              <a:extLst>
                <a:ext uri="{FF2B5EF4-FFF2-40B4-BE49-F238E27FC236}">
                  <a16:creationId xmlns:a16="http://schemas.microsoft.com/office/drawing/2014/main" id="{3B765193-6733-CA85-FB3C-4D5D00193508}"/>
                </a:ext>
              </a:extLst>
            </p:cNvPr>
            <p:cNvSpPr/>
            <p:nvPr/>
          </p:nvSpPr>
          <p:spPr>
            <a:xfrm>
              <a:off x="-49021000" y="-7606501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1" name="Ellipse 3570">
              <a:extLst>
                <a:ext uri="{FF2B5EF4-FFF2-40B4-BE49-F238E27FC236}">
                  <a16:creationId xmlns:a16="http://schemas.microsoft.com/office/drawing/2014/main" id="{0B271E8D-2670-FDCC-4F8E-D0683A2C4CF3}"/>
                </a:ext>
              </a:extLst>
            </p:cNvPr>
            <p:cNvSpPr/>
            <p:nvPr/>
          </p:nvSpPr>
          <p:spPr>
            <a:xfrm>
              <a:off x="-52815248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2" name="Ellipse 3571">
              <a:extLst>
                <a:ext uri="{FF2B5EF4-FFF2-40B4-BE49-F238E27FC236}">
                  <a16:creationId xmlns:a16="http://schemas.microsoft.com/office/drawing/2014/main" id="{6EC7899A-E030-3C52-9173-7B6AD003611A}"/>
                </a:ext>
              </a:extLst>
            </p:cNvPr>
            <p:cNvSpPr/>
            <p:nvPr/>
          </p:nvSpPr>
          <p:spPr>
            <a:xfrm>
              <a:off x="-48848120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3" name="Ellipse 3572">
              <a:extLst>
                <a:ext uri="{FF2B5EF4-FFF2-40B4-BE49-F238E27FC236}">
                  <a16:creationId xmlns:a16="http://schemas.microsoft.com/office/drawing/2014/main" id="{C6C42E96-ABF6-729B-BC8B-AA66F68D71E3}"/>
                </a:ext>
              </a:extLst>
            </p:cNvPr>
            <p:cNvSpPr/>
            <p:nvPr/>
          </p:nvSpPr>
          <p:spPr>
            <a:xfrm>
              <a:off x="-52401255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4" name="Ellipse 3573">
              <a:extLst>
                <a:ext uri="{FF2B5EF4-FFF2-40B4-BE49-F238E27FC236}">
                  <a16:creationId xmlns:a16="http://schemas.microsoft.com/office/drawing/2014/main" id="{051F9C16-3241-41B3-26D4-9AE8DAA84AE9}"/>
                </a:ext>
              </a:extLst>
            </p:cNvPr>
            <p:cNvSpPr/>
            <p:nvPr/>
          </p:nvSpPr>
          <p:spPr>
            <a:xfrm>
              <a:off x="-49434993" y="-7606501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5" name="Ellipse 3574">
              <a:extLst>
                <a:ext uri="{FF2B5EF4-FFF2-40B4-BE49-F238E27FC236}">
                  <a16:creationId xmlns:a16="http://schemas.microsoft.com/office/drawing/2014/main" id="{387B2E8C-DE90-1457-1355-750365C41B9F}"/>
                </a:ext>
              </a:extLst>
            </p:cNvPr>
            <p:cNvSpPr/>
            <p:nvPr/>
          </p:nvSpPr>
          <p:spPr>
            <a:xfrm>
              <a:off x="-51504875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6" name="Ellipse 3575">
              <a:extLst>
                <a:ext uri="{FF2B5EF4-FFF2-40B4-BE49-F238E27FC236}">
                  <a16:creationId xmlns:a16="http://schemas.microsoft.com/office/drawing/2014/main" id="{D50D6AE5-CFFC-BDB1-5CB3-8D7157ABF33B}"/>
                </a:ext>
              </a:extLst>
            </p:cNvPr>
            <p:cNvSpPr/>
            <p:nvPr/>
          </p:nvSpPr>
          <p:spPr>
            <a:xfrm>
              <a:off x="-51090963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7" name="Ellipse 3576">
              <a:extLst>
                <a:ext uri="{FF2B5EF4-FFF2-40B4-BE49-F238E27FC236}">
                  <a16:creationId xmlns:a16="http://schemas.microsoft.com/office/drawing/2014/main" id="{7711DB9E-98B2-D02C-EB00-0B197E9771F4}"/>
                </a:ext>
              </a:extLst>
            </p:cNvPr>
            <p:cNvSpPr/>
            <p:nvPr/>
          </p:nvSpPr>
          <p:spPr>
            <a:xfrm>
              <a:off x="-50676971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8" name="Ellipse 3577">
              <a:extLst>
                <a:ext uri="{FF2B5EF4-FFF2-40B4-BE49-F238E27FC236}">
                  <a16:creationId xmlns:a16="http://schemas.microsoft.com/office/drawing/2014/main" id="{8EF11CBF-6066-84E0-FD94-CF6D1FFF2FD1}"/>
                </a:ext>
              </a:extLst>
            </p:cNvPr>
            <p:cNvSpPr/>
            <p:nvPr/>
          </p:nvSpPr>
          <p:spPr>
            <a:xfrm>
              <a:off x="-49262113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9" name="Ellipse 3578">
              <a:extLst>
                <a:ext uri="{FF2B5EF4-FFF2-40B4-BE49-F238E27FC236}">
                  <a16:creationId xmlns:a16="http://schemas.microsoft.com/office/drawing/2014/main" id="{52E34569-E9FF-802D-9C19-EA1F6E28328A}"/>
                </a:ext>
              </a:extLst>
            </p:cNvPr>
            <p:cNvSpPr/>
            <p:nvPr/>
          </p:nvSpPr>
          <p:spPr>
            <a:xfrm>
              <a:off x="-51746069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0" name="Ellipse 3579">
              <a:extLst>
                <a:ext uri="{FF2B5EF4-FFF2-40B4-BE49-F238E27FC236}">
                  <a16:creationId xmlns:a16="http://schemas.microsoft.com/office/drawing/2014/main" id="{090EC1F1-88CD-3D38-D59E-4B0B590E8011}"/>
                </a:ext>
              </a:extLst>
            </p:cNvPr>
            <p:cNvSpPr/>
            <p:nvPr/>
          </p:nvSpPr>
          <p:spPr>
            <a:xfrm>
              <a:off x="-49848985" y="-7606501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1" name="Ellipse 3580">
              <a:extLst>
                <a:ext uri="{FF2B5EF4-FFF2-40B4-BE49-F238E27FC236}">
                  <a16:creationId xmlns:a16="http://schemas.microsoft.com/office/drawing/2014/main" id="{6F320207-8AEC-B2F1-4B35-27A8F14ECF1B}"/>
                </a:ext>
              </a:extLst>
            </p:cNvPr>
            <p:cNvSpPr/>
            <p:nvPr/>
          </p:nvSpPr>
          <p:spPr>
            <a:xfrm>
              <a:off x="-50262978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2" name="Ellipse 3581">
              <a:extLst>
                <a:ext uri="{FF2B5EF4-FFF2-40B4-BE49-F238E27FC236}">
                  <a16:creationId xmlns:a16="http://schemas.microsoft.com/office/drawing/2014/main" id="{B04B136B-CDCA-AA4B-D66F-F72EABD96C4C}"/>
                </a:ext>
              </a:extLst>
            </p:cNvPr>
            <p:cNvSpPr/>
            <p:nvPr/>
          </p:nvSpPr>
          <p:spPr>
            <a:xfrm>
              <a:off x="-49848985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3" name="Ellipse 3582">
              <a:extLst>
                <a:ext uri="{FF2B5EF4-FFF2-40B4-BE49-F238E27FC236}">
                  <a16:creationId xmlns:a16="http://schemas.microsoft.com/office/drawing/2014/main" id="{219CA8A3-1D0C-4490-AE68-F5990606EE80}"/>
                </a:ext>
              </a:extLst>
            </p:cNvPr>
            <p:cNvSpPr/>
            <p:nvPr/>
          </p:nvSpPr>
          <p:spPr>
            <a:xfrm>
              <a:off x="-49434993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4" name="Ellipse 3583">
              <a:extLst>
                <a:ext uri="{FF2B5EF4-FFF2-40B4-BE49-F238E27FC236}">
                  <a16:creationId xmlns:a16="http://schemas.microsoft.com/office/drawing/2014/main" id="{A7CEAEC5-0D7A-8947-188A-EA6AD079826F}"/>
                </a:ext>
              </a:extLst>
            </p:cNvPr>
            <p:cNvSpPr/>
            <p:nvPr/>
          </p:nvSpPr>
          <p:spPr>
            <a:xfrm>
              <a:off x="-49021000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5" name="Ellipse 3584">
              <a:extLst>
                <a:ext uri="{FF2B5EF4-FFF2-40B4-BE49-F238E27FC236}">
                  <a16:creationId xmlns:a16="http://schemas.microsoft.com/office/drawing/2014/main" id="{14559980-70E2-00C7-8FCC-110747A97AA0}"/>
                </a:ext>
              </a:extLst>
            </p:cNvPr>
            <p:cNvSpPr/>
            <p:nvPr/>
          </p:nvSpPr>
          <p:spPr>
            <a:xfrm>
              <a:off x="-48607007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6" name="Ellipse 3585">
              <a:extLst>
                <a:ext uri="{FF2B5EF4-FFF2-40B4-BE49-F238E27FC236}">
                  <a16:creationId xmlns:a16="http://schemas.microsoft.com/office/drawing/2014/main" id="{ACD44468-F43D-895A-68D8-1AEDEF132BC7}"/>
                </a:ext>
              </a:extLst>
            </p:cNvPr>
            <p:cNvSpPr/>
            <p:nvPr/>
          </p:nvSpPr>
          <p:spPr>
            <a:xfrm>
              <a:off x="-49676106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7" name="Ellipse 3586">
              <a:extLst>
                <a:ext uri="{FF2B5EF4-FFF2-40B4-BE49-F238E27FC236}">
                  <a16:creationId xmlns:a16="http://schemas.microsoft.com/office/drawing/2014/main" id="{ADCF5127-94B6-D0CD-E337-D0295CE9587E}"/>
                </a:ext>
              </a:extLst>
            </p:cNvPr>
            <p:cNvSpPr/>
            <p:nvPr/>
          </p:nvSpPr>
          <p:spPr>
            <a:xfrm>
              <a:off x="-48193015" y="-6770694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8" name="Ellipse 3587">
              <a:extLst>
                <a:ext uri="{FF2B5EF4-FFF2-40B4-BE49-F238E27FC236}">
                  <a16:creationId xmlns:a16="http://schemas.microsoft.com/office/drawing/2014/main" id="{1618AB7C-79DB-029E-7C80-3643EC32F476}"/>
                </a:ext>
              </a:extLst>
            </p:cNvPr>
            <p:cNvSpPr/>
            <p:nvPr/>
          </p:nvSpPr>
          <p:spPr>
            <a:xfrm>
              <a:off x="-53402040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9" name="Ellipse 3588">
              <a:extLst>
                <a:ext uri="{FF2B5EF4-FFF2-40B4-BE49-F238E27FC236}">
                  <a16:creationId xmlns:a16="http://schemas.microsoft.com/office/drawing/2014/main" id="{0ABEB22E-D82B-1027-2222-B56F6E607201}"/>
                </a:ext>
              </a:extLst>
            </p:cNvPr>
            <p:cNvSpPr/>
            <p:nvPr/>
          </p:nvSpPr>
          <p:spPr>
            <a:xfrm>
              <a:off x="-52988047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0" name="Ellipse 3589">
              <a:extLst>
                <a:ext uri="{FF2B5EF4-FFF2-40B4-BE49-F238E27FC236}">
                  <a16:creationId xmlns:a16="http://schemas.microsoft.com/office/drawing/2014/main" id="{64C1A3FE-2673-4737-BC67-47D0D91BB661}"/>
                </a:ext>
              </a:extLst>
            </p:cNvPr>
            <p:cNvSpPr/>
            <p:nvPr/>
          </p:nvSpPr>
          <p:spPr>
            <a:xfrm>
              <a:off x="-51332076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1" name="Ellipse 3590">
              <a:extLst>
                <a:ext uri="{FF2B5EF4-FFF2-40B4-BE49-F238E27FC236}">
                  <a16:creationId xmlns:a16="http://schemas.microsoft.com/office/drawing/2014/main" id="{B92322C4-8744-0BDB-6E34-A7106E00BBFD}"/>
                </a:ext>
              </a:extLst>
            </p:cNvPr>
            <p:cNvSpPr/>
            <p:nvPr/>
          </p:nvSpPr>
          <p:spPr>
            <a:xfrm>
              <a:off x="-52574054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2" name="Ellipse 3591">
              <a:extLst>
                <a:ext uri="{FF2B5EF4-FFF2-40B4-BE49-F238E27FC236}">
                  <a16:creationId xmlns:a16="http://schemas.microsoft.com/office/drawing/2014/main" id="{6E87B9F8-DF22-F76A-01DA-CB06697AFC87}"/>
                </a:ext>
              </a:extLst>
            </p:cNvPr>
            <p:cNvSpPr/>
            <p:nvPr/>
          </p:nvSpPr>
          <p:spPr>
            <a:xfrm>
              <a:off x="-52160062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3" name="Ellipse 3592">
              <a:extLst>
                <a:ext uri="{FF2B5EF4-FFF2-40B4-BE49-F238E27FC236}">
                  <a16:creationId xmlns:a16="http://schemas.microsoft.com/office/drawing/2014/main" id="{4C85FB59-6509-F1AD-9494-0A833BEF9F8B}"/>
                </a:ext>
              </a:extLst>
            </p:cNvPr>
            <p:cNvSpPr/>
            <p:nvPr/>
          </p:nvSpPr>
          <p:spPr>
            <a:xfrm>
              <a:off x="-50090098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4" name="Ellipse 3593">
              <a:extLst>
                <a:ext uri="{FF2B5EF4-FFF2-40B4-BE49-F238E27FC236}">
                  <a16:creationId xmlns:a16="http://schemas.microsoft.com/office/drawing/2014/main" id="{5CEAF896-E082-CE9B-FF3E-0AD1B302B039}"/>
                </a:ext>
              </a:extLst>
            </p:cNvPr>
            <p:cNvSpPr/>
            <p:nvPr/>
          </p:nvSpPr>
          <p:spPr>
            <a:xfrm>
              <a:off x="-51746069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5" name="Ellipse 3594">
              <a:extLst>
                <a:ext uri="{FF2B5EF4-FFF2-40B4-BE49-F238E27FC236}">
                  <a16:creationId xmlns:a16="http://schemas.microsoft.com/office/drawing/2014/main" id="{41DD5812-EA98-E1E0-F5AD-4A7562D133DF}"/>
                </a:ext>
              </a:extLst>
            </p:cNvPr>
            <p:cNvSpPr/>
            <p:nvPr/>
          </p:nvSpPr>
          <p:spPr>
            <a:xfrm>
              <a:off x="-51332076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6" name="Ellipse 3595">
              <a:extLst>
                <a:ext uri="{FF2B5EF4-FFF2-40B4-BE49-F238E27FC236}">
                  <a16:creationId xmlns:a16="http://schemas.microsoft.com/office/drawing/2014/main" id="{0E2FAD1E-4EC6-CB34-18A3-EE350729D395}"/>
                </a:ext>
              </a:extLst>
            </p:cNvPr>
            <p:cNvSpPr/>
            <p:nvPr/>
          </p:nvSpPr>
          <p:spPr>
            <a:xfrm>
              <a:off x="-50918084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7" name="Ellipse 3596">
              <a:extLst>
                <a:ext uri="{FF2B5EF4-FFF2-40B4-BE49-F238E27FC236}">
                  <a16:creationId xmlns:a16="http://schemas.microsoft.com/office/drawing/2014/main" id="{A605A37D-5B38-D319-4AAE-0D5433F4359F}"/>
                </a:ext>
              </a:extLst>
            </p:cNvPr>
            <p:cNvSpPr/>
            <p:nvPr/>
          </p:nvSpPr>
          <p:spPr>
            <a:xfrm>
              <a:off x="-50504091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8" name="Ellipse 3597">
              <a:extLst>
                <a:ext uri="{FF2B5EF4-FFF2-40B4-BE49-F238E27FC236}">
                  <a16:creationId xmlns:a16="http://schemas.microsoft.com/office/drawing/2014/main" id="{AA861655-9695-0049-A723-F4C9A6FA251C}"/>
                </a:ext>
              </a:extLst>
            </p:cNvPr>
            <p:cNvSpPr/>
            <p:nvPr/>
          </p:nvSpPr>
          <p:spPr>
            <a:xfrm>
              <a:off x="-50090098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9" name="Ellipse 3598">
              <a:extLst>
                <a:ext uri="{FF2B5EF4-FFF2-40B4-BE49-F238E27FC236}">
                  <a16:creationId xmlns:a16="http://schemas.microsoft.com/office/drawing/2014/main" id="{8A21921C-CB72-B0C0-AF10-D7F19B19A4D1}"/>
                </a:ext>
              </a:extLst>
            </p:cNvPr>
            <p:cNvSpPr/>
            <p:nvPr/>
          </p:nvSpPr>
          <p:spPr>
            <a:xfrm>
              <a:off x="-49676106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0" name="Ellipse 3599">
              <a:extLst>
                <a:ext uri="{FF2B5EF4-FFF2-40B4-BE49-F238E27FC236}">
                  <a16:creationId xmlns:a16="http://schemas.microsoft.com/office/drawing/2014/main" id="{421B3BD2-40C0-4978-2001-DE5DD19735CC}"/>
                </a:ext>
              </a:extLst>
            </p:cNvPr>
            <p:cNvSpPr/>
            <p:nvPr/>
          </p:nvSpPr>
          <p:spPr>
            <a:xfrm>
              <a:off x="-50504091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1" name="Ellipse 3600">
              <a:extLst>
                <a:ext uri="{FF2B5EF4-FFF2-40B4-BE49-F238E27FC236}">
                  <a16:creationId xmlns:a16="http://schemas.microsoft.com/office/drawing/2014/main" id="{0699B54F-6870-11F1-62C7-83F95187F796}"/>
                </a:ext>
              </a:extLst>
            </p:cNvPr>
            <p:cNvSpPr/>
            <p:nvPr/>
          </p:nvSpPr>
          <p:spPr>
            <a:xfrm>
              <a:off x="-47123836" y="-7666760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2" name="Ellipse 3601">
              <a:extLst>
                <a:ext uri="{FF2B5EF4-FFF2-40B4-BE49-F238E27FC236}">
                  <a16:creationId xmlns:a16="http://schemas.microsoft.com/office/drawing/2014/main" id="{4FB03364-50CE-8CA8-8D15-91EB498BD845}"/>
                </a:ext>
              </a:extLst>
            </p:cNvPr>
            <p:cNvSpPr/>
            <p:nvPr/>
          </p:nvSpPr>
          <p:spPr>
            <a:xfrm>
              <a:off x="-50918084" y="-7188558"/>
              <a:ext cx="32545" cy="3254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03" name="Groupe 3602">
            <a:extLst>
              <a:ext uri="{FF2B5EF4-FFF2-40B4-BE49-F238E27FC236}">
                <a16:creationId xmlns:a16="http://schemas.microsoft.com/office/drawing/2014/main" id="{8C777798-3418-8532-2995-E46DA5536B91}"/>
              </a:ext>
            </a:extLst>
          </p:cNvPr>
          <p:cNvGrpSpPr/>
          <p:nvPr/>
        </p:nvGrpSpPr>
        <p:grpSpPr>
          <a:xfrm>
            <a:off x="2674163" y="2575189"/>
            <a:ext cx="1127760" cy="1127760"/>
            <a:chOff x="-2663056" y="2865120"/>
            <a:chExt cx="1127760" cy="1127760"/>
          </a:xfrm>
        </p:grpSpPr>
        <p:grpSp>
          <p:nvGrpSpPr>
            <p:cNvPr id="3604" name="Graphique 385">
              <a:extLst>
                <a:ext uri="{FF2B5EF4-FFF2-40B4-BE49-F238E27FC236}">
                  <a16:creationId xmlns:a16="http://schemas.microsoft.com/office/drawing/2014/main" id="{DBD4F25F-D295-582A-9239-1EB3F0F722A9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3606" name="Ellipse 3605">
                <a:extLst>
                  <a:ext uri="{FF2B5EF4-FFF2-40B4-BE49-F238E27FC236}">
                    <a16:creationId xmlns:a16="http://schemas.microsoft.com/office/drawing/2014/main" id="{6774B9B5-718A-BFE1-0E1E-38AD512D4656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07" name="Ellipse 3606">
                <a:extLst>
                  <a:ext uri="{FF2B5EF4-FFF2-40B4-BE49-F238E27FC236}">
                    <a16:creationId xmlns:a16="http://schemas.microsoft.com/office/drawing/2014/main" id="{C4B641EA-399D-7F25-532E-8775D51F6469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605" name="ZoneTexte 3604">
              <a:extLst>
                <a:ext uri="{FF2B5EF4-FFF2-40B4-BE49-F238E27FC236}">
                  <a16:creationId xmlns:a16="http://schemas.microsoft.com/office/drawing/2014/main" id="{82A750F9-2DA8-2BC9-FE8E-DA2CDADCBDC2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3608" name="Groupe 3607">
            <a:extLst>
              <a:ext uri="{FF2B5EF4-FFF2-40B4-BE49-F238E27FC236}">
                <a16:creationId xmlns:a16="http://schemas.microsoft.com/office/drawing/2014/main" id="{380A331D-ACC8-E128-6F9A-731BAF8FCE44}"/>
              </a:ext>
            </a:extLst>
          </p:cNvPr>
          <p:cNvGrpSpPr/>
          <p:nvPr/>
        </p:nvGrpSpPr>
        <p:grpSpPr>
          <a:xfrm>
            <a:off x="4980969" y="2985914"/>
            <a:ext cx="886171" cy="886171"/>
            <a:chOff x="-2196201" y="4165899"/>
            <a:chExt cx="886171" cy="886171"/>
          </a:xfrm>
        </p:grpSpPr>
        <p:grpSp>
          <p:nvGrpSpPr>
            <p:cNvPr id="3609" name="Graphique 385">
              <a:extLst>
                <a:ext uri="{FF2B5EF4-FFF2-40B4-BE49-F238E27FC236}">
                  <a16:creationId xmlns:a16="http://schemas.microsoft.com/office/drawing/2014/main" id="{E30D665E-B6FE-BC80-EFE1-E592238E89EE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3611" name="Ellipse 3610">
                <a:extLst>
                  <a:ext uri="{FF2B5EF4-FFF2-40B4-BE49-F238E27FC236}">
                    <a16:creationId xmlns:a16="http://schemas.microsoft.com/office/drawing/2014/main" id="{9AF5ACC1-5BB6-D2FF-683D-EC2B14743F9B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12" name="Ellipse 3611">
                <a:extLst>
                  <a:ext uri="{FF2B5EF4-FFF2-40B4-BE49-F238E27FC236}">
                    <a16:creationId xmlns:a16="http://schemas.microsoft.com/office/drawing/2014/main" id="{D1DDCC9E-A491-3049-432E-3B266CDC8770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610" name="ZoneTexte 3609">
              <a:extLst>
                <a:ext uri="{FF2B5EF4-FFF2-40B4-BE49-F238E27FC236}">
                  <a16:creationId xmlns:a16="http://schemas.microsoft.com/office/drawing/2014/main" id="{33D80D26-191D-5BB2-3DFC-F156E63E850B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3613" name="Groupe 3612">
            <a:extLst>
              <a:ext uri="{FF2B5EF4-FFF2-40B4-BE49-F238E27FC236}">
                <a16:creationId xmlns:a16="http://schemas.microsoft.com/office/drawing/2014/main" id="{79D4E810-838D-9F64-3046-E95CFEE2758F}"/>
              </a:ext>
            </a:extLst>
          </p:cNvPr>
          <p:cNvGrpSpPr/>
          <p:nvPr/>
        </p:nvGrpSpPr>
        <p:grpSpPr>
          <a:xfrm>
            <a:off x="7559099" y="1752081"/>
            <a:ext cx="642158" cy="642158"/>
            <a:chOff x="-4110358" y="5865997"/>
            <a:chExt cx="642158" cy="642158"/>
          </a:xfrm>
        </p:grpSpPr>
        <p:grpSp>
          <p:nvGrpSpPr>
            <p:cNvPr id="3614" name="Graphique 385">
              <a:extLst>
                <a:ext uri="{FF2B5EF4-FFF2-40B4-BE49-F238E27FC236}">
                  <a16:creationId xmlns:a16="http://schemas.microsoft.com/office/drawing/2014/main" id="{5B353ACE-9B21-E4BF-F362-5D7E5010717D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3616" name="Ellipse 3615">
                <a:extLst>
                  <a:ext uri="{FF2B5EF4-FFF2-40B4-BE49-F238E27FC236}">
                    <a16:creationId xmlns:a16="http://schemas.microsoft.com/office/drawing/2014/main" id="{079AC71A-D3CC-DF6F-B94F-D5D18721B236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17" name="Ellipse 3616">
                <a:extLst>
                  <a:ext uri="{FF2B5EF4-FFF2-40B4-BE49-F238E27FC236}">
                    <a16:creationId xmlns:a16="http://schemas.microsoft.com/office/drawing/2014/main" id="{65EB9BDB-2473-4AFE-93C5-230BF719A12D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615" name="ZoneTexte 3614">
              <a:extLst>
                <a:ext uri="{FF2B5EF4-FFF2-40B4-BE49-F238E27FC236}">
                  <a16:creationId xmlns:a16="http://schemas.microsoft.com/office/drawing/2014/main" id="{BBF61DC2-04A6-CDC8-CBDA-B54F938AFFE8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3618" name="Forme libre 3617">
            <a:extLst>
              <a:ext uri="{FF2B5EF4-FFF2-40B4-BE49-F238E27FC236}">
                <a16:creationId xmlns:a16="http://schemas.microsoft.com/office/drawing/2014/main" id="{9A21AFCB-0A7E-6600-06AE-83B6E2167D38}"/>
              </a:ext>
            </a:extLst>
          </p:cNvPr>
          <p:cNvSpPr/>
          <p:nvPr/>
        </p:nvSpPr>
        <p:spPr>
          <a:xfrm>
            <a:off x="756674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619" name="Group 46">
            <a:extLst>
              <a:ext uri="{FF2B5EF4-FFF2-40B4-BE49-F238E27FC236}">
                <a16:creationId xmlns:a16="http://schemas.microsoft.com/office/drawing/2014/main" id="{3B7150AF-DBBE-32F6-A118-42798A6B7A34}"/>
              </a:ext>
            </a:extLst>
          </p:cNvPr>
          <p:cNvGrpSpPr/>
          <p:nvPr/>
        </p:nvGrpSpPr>
        <p:grpSpPr>
          <a:xfrm>
            <a:off x="1323539" y="3655803"/>
            <a:ext cx="1691640" cy="1013154"/>
            <a:chOff x="9636390" y="4480994"/>
            <a:chExt cx="1691640" cy="1013154"/>
          </a:xfrm>
        </p:grpSpPr>
        <p:sp>
          <p:nvSpPr>
            <p:cNvPr id="3620" name="TextBox 36">
              <a:extLst>
                <a:ext uri="{FF2B5EF4-FFF2-40B4-BE49-F238E27FC236}">
                  <a16:creationId xmlns:a16="http://schemas.microsoft.com/office/drawing/2014/main" id="{3BAEE9A2-CC3B-E391-5854-307C688A32EC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21" name="TextBox 37">
              <a:extLst>
                <a:ext uri="{FF2B5EF4-FFF2-40B4-BE49-F238E27FC236}">
                  <a16:creationId xmlns:a16="http://schemas.microsoft.com/office/drawing/2014/main" id="{BAB27B68-4BF1-9302-2E2C-5E3A81D09C5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622" name="Forme libre 3621">
            <a:extLst>
              <a:ext uri="{FF2B5EF4-FFF2-40B4-BE49-F238E27FC236}">
                <a16:creationId xmlns:a16="http://schemas.microsoft.com/office/drawing/2014/main" id="{95466874-2D9B-AC39-2863-4634DBC55561}"/>
              </a:ext>
            </a:extLst>
          </p:cNvPr>
          <p:cNvSpPr/>
          <p:nvPr/>
        </p:nvSpPr>
        <p:spPr>
          <a:xfrm>
            <a:off x="9176822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623" name="Group 46">
            <a:extLst>
              <a:ext uri="{FF2B5EF4-FFF2-40B4-BE49-F238E27FC236}">
                <a16:creationId xmlns:a16="http://schemas.microsoft.com/office/drawing/2014/main" id="{041D236C-DF1D-69A4-FE9D-973E9BB88E51}"/>
              </a:ext>
            </a:extLst>
          </p:cNvPr>
          <p:cNvGrpSpPr/>
          <p:nvPr/>
        </p:nvGrpSpPr>
        <p:grpSpPr>
          <a:xfrm>
            <a:off x="9743687" y="3655803"/>
            <a:ext cx="1691640" cy="1013154"/>
            <a:chOff x="9636390" y="4480994"/>
            <a:chExt cx="1691640" cy="1013154"/>
          </a:xfrm>
        </p:grpSpPr>
        <p:sp>
          <p:nvSpPr>
            <p:cNvPr id="3624" name="TextBox 36">
              <a:extLst>
                <a:ext uri="{FF2B5EF4-FFF2-40B4-BE49-F238E27FC236}">
                  <a16:creationId xmlns:a16="http://schemas.microsoft.com/office/drawing/2014/main" id="{2687CA3C-2F1A-366C-9797-E3F7B6D82C8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25" name="TextBox 37">
              <a:extLst>
                <a:ext uri="{FF2B5EF4-FFF2-40B4-BE49-F238E27FC236}">
                  <a16:creationId xmlns:a16="http://schemas.microsoft.com/office/drawing/2014/main" id="{56DB5B29-D591-D195-D95D-5370ABC3E71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626" name="Forme libre 3625">
            <a:extLst>
              <a:ext uri="{FF2B5EF4-FFF2-40B4-BE49-F238E27FC236}">
                <a16:creationId xmlns:a16="http://schemas.microsoft.com/office/drawing/2014/main" id="{272B7367-77BE-C67F-EAE1-C7333B2ECCA5}"/>
              </a:ext>
            </a:extLst>
          </p:cNvPr>
          <p:cNvSpPr/>
          <p:nvPr/>
        </p:nvSpPr>
        <p:spPr>
          <a:xfrm>
            <a:off x="3989397" y="484509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627" name="Group 46">
            <a:extLst>
              <a:ext uri="{FF2B5EF4-FFF2-40B4-BE49-F238E27FC236}">
                <a16:creationId xmlns:a16="http://schemas.microsoft.com/office/drawing/2014/main" id="{52F7A193-F06C-778F-FDDA-7A2726CADB95}"/>
              </a:ext>
            </a:extLst>
          </p:cNvPr>
          <p:cNvGrpSpPr/>
          <p:nvPr/>
        </p:nvGrpSpPr>
        <p:grpSpPr>
          <a:xfrm>
            <a:off x="4556262" y="4927042"/>
            <a:ext cx="1691640" cy="1013154"/>
            <a:chOff x="9636390" y="4480994"/>
            <a:chExt cx="1691640" cy="1013154"/>
          </a:xfrm>
        </p:grpSpPr>
        <p:sp>
          <p:nvSpPr>
            <p:cNvPr id="3628" name="TextBox 36">
              <a:extLst>
                <a:ext uri="{FF2B5EF4-FFF2-40B4-BE49-F238E27FC236}">
                  <a16:creationId xmlns:a16="http://schemas.microsoft.com/office/drawing/2014/main" id="{18F6D2C5-BF4C-BF83-4F34-8D47D163372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29" name="TextBox 37">
              <a:extLst>
                <a:ext uri="{FF2B5EF4-FFF2-40B4-BE49-F238E27FC236}">
                  <a16:creationId xmlns:a16="http://schemas.microsoft.com/office/drawing/2014/main" id="{5275305A-6262-FD3D-7313-4C39718B842D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631" name="Groupe 3630">
            <a:extLst>
              <a:ext uri="{FF2B5EF4-FFF2-40B4-BE49-F238E27FC236}">
                <a16:creationId xmlns:a16="http://schemas.microsoft.com/office/drawing/2014/main" id="{638D7D21-2BEC-B8CB-62AC-DF62C70F59B0}"/>
              </a:ext>
            </a:extLst>
          </p:cNvPr>
          <p:cNvGrpSpPr/>
          <p:nvPr/>
        </p:nvGrpSpPr>
        <p:grpSpPr>
          <a:xfrm rot="19811640">
            <a:off x="1435922" y="1200842"/>
            <a:ext cx="914400" cy="914400"/>
            <a:chOff x="3135201" y="1187683"/>
            <a:chExt cx="914400" cy="914400"/>
          </a:xfrm>
          <a:solidFill>
            <a:schemeClr val="accent4"/>
          </a:solidFill>
        </p:grpSpPr>
        <p:pic>
          <p:nvPicPr>
            <p:cNvPr id="3633" name="Graphique 3632" descr="Airplane avec un remplissage uni">
              <a:extLst>
                <a:ext uri="{FF2B5EF4-FFF2-40B4-BE49-F238E27FC236}">
                  <a16:creationId xmlns:a16="http://schemas.microsoft.com/office/drawing/2014/main" id="{0357CD81-4CE3-3C66-0CE5-D9BE20A62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000000">
              <a:off x="3135201" y="1187683"/>
              <a:ext cx="914400" cy="914400"/>
            </a:xfrm>
            <a:prstGeom prst="rect">
              <a:avLst/>
            </a:prstGeom>
          </p:spPr>
        </p:pic>
        <p:pic>
          <p:nvPicPr>
            <p:cNvPr id="3634" name="Graphique 3633" descr="Airplane avec un remplissage uni">
              <a:extLst>
                <a:ext uri="{FF2B5EF4-FFF2-40B4-BE49-F238E27FC236}">
                  <a16:creationId xmlns:a16="http://schemas.microsoft.com/office/drawing/2014/main" id="{A10D0EE3-AEB9-BBC7-EE43-663A155A5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8000000">
              <a:off x="3135201" y="1187683"/>
              <a:ext cx="914400" cy="914400"/>
            </a:xfrm>
            <a:prstGeom prst="rect">
              <a:avLst/>
            </a:prstGeom>
          </p:spPr>
        </p:pic>
      </p:grpSp>
      <p:sp>
        <p:nvSpPr>
          <p:cNvPr id="3632" name="Arc 3631">
            <a:extLst>
              <a:ext uri="{FF2B5EF4-FFF2-40B4-BE49-F238E27FC236}">
                <a16:creationId xmlns:a16="http://schemas.microsoft.com/office/drawing/2014/main" id="{68EFD607-7D29-FE9B-E309-539D3D841452}"/>
              </a:ext>
            </a:extLst>
          </p:cNvPr>
          <p:cNvSpPr/>
          <p:nvPr/>
        </p:nvSpPr>
        <p:spPr>
          <a:xfrm>
            <a:off x="1401230" y="1658043"/>
            <a:ext cx="1770957" cy="1770957"/>
          </a:xfrm>
          <a:prstGeom prst="arc">
            <a:avLst/>
          </a:prstGeom>
          <a:noFill/>
          <a:ln w="2540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961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9506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Asia Dotted Map Infographic – Slide Template</vt:lpstr>
      <vt:lpstr>Asia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2025-12-02T18:55:37Z</dcterms:modified>
  <cp:category>Maps &amp; Flags</cp:category>
</cp:coreProperties>
</file>