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2" d="100"/>
          <a:sy n="122" d="100"/>
        </p:scale>
        <p:origin x="92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6C7F4-E715-F3F5-D18C-AB50A9D07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5D497-31C2-ADBE-C773-77E703B52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5F204-F5DD-1950-F63A-073AA4AAF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7F38D-164B-E4BD-DEA7-07480D5CB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18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9A2DF-6B4C-7126-235A-7ECAA560D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DBAE85-1FFE-A522-738A-034FFF6F98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5EA2D0-4E13-EF2F-3305-73005FFCCA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C8F11D-E0C6-C5CA-E38C-EF9EBD7382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768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7BF30-1DC2-EDD9-33DE-2EF3CAED7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0D89-3F40-FDBC-433F-4137231E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 Target Progress Diagram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D4A0B6-D4C2-8EF9-3A2A-65ADFF621886}"/>
              </a:ext>
            </a:extLst>
          </p:cNvPr>
          <p:cNvSpPr/>
          <p:nvPr/>
        </p:nvSpPr>
        <p:spPr>
          <a:xfrm>
            <a:off x="0" y="3403148"/>
            <a:ext cx="12192000" cy="53927"/>
          </a:xfrm>
          <a:prstGeom prst="rect">
            <a:avLst/>
          </a:prstGeom>
          <a:solidFill>
            <a:srgbClr val="DBDCDA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36663EB-67D6-FA69-FA37-CAA3F0355515}"/>
              </a:ext>
            </a:extLst>
          </p:cNvPr>
          <p:cNvGrpSpPr/>
          <p:nvPr/>
        </p:nvGrpSpPr>
        <p:grpSpPr>
          <a:xfrm>
            <a:off x="888670" y="2510596"/>
            <a:ext cx="1743634" cy="1571620"/>
            <a:chOff x="888670" y="2510596"/>
            <a:chExt cx="1743634" cy="1571620"/>
          </a:xfrm>
        </p:grpSpPr>
        <p:sp>
          <p:nvSpPr>
            <p:cNvPr id="4" name="Forme libre 41">
              <a:extLst>
                <a:ext uri="{FF2B5EF4-FFF2-40B4-BE49-F238E27FC236}">
                  <a16:creationId xmlns:a16="http://schemas.microsoft.com/office/drawing/2014/main" id="{324DD310-4BB0-A2A9-5446-0147A607CFA8}"/>
                </a:ext>
              </a:extLst>
            </p:cNvPr>
            <p:cNvSpPr/>
            <p:nvPr/>
          </p:nvSpPr>
          <p:spPr>
            <a:xfrm>
              <a:off x="888670" y="2914897"/>
              <a:ext cx="1036358" cy="1167319"/>
            </a:xfrm>
            <a:custGeom>
              <a:avLst/>
              <a:gdLst>
                <a:gd name="csX0" fmla="*/ 749245 w 793970"/>
                <a:gd name="csY0" fmla="*/ 429083 h 894301"/>
                <a:gd name="csX1" fmla="*/ 304516 w 793970"/>
                <a:gd name="csY1" fmla="*/ 1508 h 894301"/>
                <a:gd name="csX2" fmla="*/ 202004 w 793970"/>
                <a:gd name="csY2" fmla="*/ 23913 h 894301"/>
                <a:gd name="csX3" fmla="*/ 203258 w 793970"/>
                <a:gd name="csY3" fmla="*/ 22927 h 894301"/>
                <a:gd name="csX4" fmla="*/ 57912 w 793970"/>
                <a:gd name="csY4" fmla="*/ 127244 h 894301"/>
                <a:gd name="csX5" fmla="*/ 56838 w 793970"/>
                <a:gd name="csY5" fmla="*/ 128052 h 894301"/>
                <a:gd name="csX6" fmla="*/ 45547 w 793970"/>
                <a:gd name="csY6" fmla="*/ 137551 h 894301"/>
                <a:gd name="csX7" fmla="*/ 44112 w 793970"/>
                <a:gd name="csY7" fmla="*/ 139164 h 894301"/>
                <a:gd name="csX8" fmla="*/ 35779 w 793970"/>
                <a:gd name="csY8" fmla="*/ 148216 h 894301"/>
                <a:gd name="csX9" fmla="*/ 35151 w 793970"/>
                <a:gd name="csY9" fmla="*/ 149112 h 894301"/>
                <a:gd name="csX10" fmla="*/ 31837 w 793970"/>
                <a:gd name="csY10" fmla="*/ 153772 h 894301"/>
                <a:gd name="csX11" fmla="*/ 26011 w 793970"/>
                <a:gd name="csY11" fmla="*/ 162286 h 894301"/>
                <a:gd name="csX12" fmla="*/ 22786 w 793970"/>
                <a:gd name="csY12" fmla="*/ 168111 h 894301"/>
                <a:gd name="csX13" fmla="*/ 19380 w 793970"/>
                <a:gd name="csY13" fmla="*/ 174295 h 894301"/>
                <a:gd name="csX14" fmla="*/ 18306 w 793970"/>
                <a:gd name="csY14" fmla="*/ 176804 h 894301"/>
                <a:gd name="csX15" fmla="*/ 14899 w 793970"/>
                <a:gd name="csY15" fmla="*/ 184780 h 894301"/>
                <a:gd name="csX16" fmla="*/ 11585 w 793970"/>
                <a:gd name="csY16" fmla="*/ 193473 h 894301"/>
                <a:gd name="csX17" fmla="*/ 8896 w 793970"/>
                <a:gd name="csY17" fmla="*/ 202166 h 894301"/>
                <a:gd name="csX18" fmla="*/ 7015 w 793970"/>
                <a:gd name="csY18" fmla="*/ 208261 h 894301"/>
                <a:gd name="csX19" fmla="*/ 6477 w 793970"/>
                <a:gd name="csY19" fmla="*/ 211128 h 894301"/>
                <a:gd name="csX20" fmla="*/ 3519 w 793970"/>
                <a:gd name="csY20" fmla="*/ 226095 h 894301"/>
                <a:gd name="csX21" fmla="*/ 2355 w 793970"/>
                <a:gd name="csY21" fmla="*/ 232727 h 894301"/>
                <a:gd name="csX22" fmla="*/ 205 w 793970"/>
                <a:gd name="csY22" fmla="*/ 255938 h 894301"/>
                <a:gd name="csX23" fmla="*/ 205 w 793970"/>
                <a:gd name="csY23" fmla="*/ 256207 h 894301"/>
                <a:gd name="csX24" fmla="*/ 115 w 793970"/>
                <a:gd name="csY24" fmla="*/ 267858 h 894301"/>
                <a:gd name="csX25" fmla="*/ 25 w 793970"/>
                <a:gd name="csY25" fmla="*/ 278432 h 894301"/>
                <a:gd name="csX26" fmla="*/ 743 w 793970"/>
                <a:gd name="csY26" fmla="*/ 291159 h 894301"/>
                <a:gd name="csX27" fmla="*/ 1368 w 793970"/>
                <a:gd name="csY27" fmla="*/ 302002 h 894301"/>
                <a:gd name="csX28" fmla="*/ 3073 w 793970"/>
                <a:gd name="csY28" fmla="*/ 315804 h 894301"/>
                <a:gd name="csX29" fmla="*/ 4416 w 793970"/>
                <a:gd name="csY29" fmla="*/ 326827 h 894301"/>
                <a:gd name="csX30" fmla="*/ 6925 w 793970"/>
                <a:gd name="csY30" fmla="*/ 340808 h 894301"/>
                <a:gd name="csX31" fmla="*/ 9076 w 793970"/>
                <a:gd name="csY31" fmla="*/ 352727 h 894301"/>
                <a:gd name="csX32" fmla="*/ 12570 w 793970"/>
                <a:gd name="csY32" fmla="*/ 367515 h 894301"/>
                <a:gd name="csX33" fmla="*/ 15438 w 793970"/>
                <a:gd name="csY33" fmla="*/ 379524 h 894301"/>
                <a:gd name="csX34" fmla="*/ 20187 w 793970"/>
                <a:gd name="csY34" fmla="*/ 395745 h 894301"/>
                <a:gd name="csX35" fmla="*/ 23502 w 793970"/>
                <a:gd name="csY35" fmla="*/ 407216 h 894301"/>
                <a:gd name="csX36" fmla="*/ 29148 w 793970"/>
                <a:gd name="csY36" fmla="*/ 423707 h 894301"/>
                <a:gd name="csX37" fmla="*/ 33270 w 793970"/>
                <a:gd name="csY37" fmla="*/ 435715 h 894301"/>
                <a:gd name="csX38" fmla="*/ 44830 w 793970"/>
                <a:gd name="csY38" fmla="*/ 465021 h 894301"/>
                <a:gd name="csX39" fmla="*/ 55134 w 793970"/>
                <a:gd name="csY39" fmla="*/ 488412 h 894301"/>
                <a:gd name="csX40" fmla="*/ 58450 w 793970"/>
                <a:gd name="csY40" fmla="*/ 495492 h 894301"/>
                <a:gd name="csX41" fmla="*/ 66425 w 793970"/>
                <a:gd name="csY41" fmla="*/ 511892 h 894301"/>
                <a:gd name="csX42" fmla="*/ 68396 w 793970"/>
                <a:gd name="csY42" fmla="*/ 516014 h 894301"/>
                <a:gd name="csX43" fmla="*/ 69921 w 793970"/>
                <a:gd name="csY43" fmla="*/ 518882 h 894301"/>
                <a:gd name="csX44" fmla="*/ 85064 w 793970"/>
                <a:gd name="csY44" fmla="*/ 547201 h 894301"/>
                <a:gd name="csX45" fmla="*/ 87484 w 793970"/>
                <a:gd name="csY45" fmla="*/ 551325 h 894301"/>
                <a:gd name="csX46" fmla="*/ 102986 w 793970"/>
                <a:gd name="csY46" fmla="*/ 577583 h 894301"/>
                <a:gd name="csX47" fmla="*/ 104508 w 793970"/>
                <a:gd name="csY47" fmla="*/ 580182 h 894301"/>
                <a:gd name="csX48" fmla="*/ 105316 w 793970"/>
                <a:gd name="csY48" fmla="*/ 581437 h 894301"/>
                <a:gd name="csX49" fmla="*/ 120280 w 793970"/>
                <a:gd name="csY49" fmla="*/ 604648 h 894301"/>
                <a:gd name="csX50" fmla="*/ 124045 w 793970"/>
                <a:gd name="csY50" fmla="*/ 610204 h 894301"/>
                <a:gd name="csX51" fmla="*/ 136499 w 793970"/>
                <a:gd name="csY51" fmla="*/ 628128 h 894301"/>
                <a:gd name="csX52" fmla="*/ 139098 w 793970"/>
                <a:gd name="csY52" fmla="*/ 631893 h 894301"/>
                <a:gd name="csX53" fmla="*/ 140173 w 793970"/>
                <a:gd name="csY53" fmla="*/ 633326 h 894301"/>
                <a:gd name="csX54" fmla="*/ 173597 w 793970"/>
                <a:gd name="csY54" fmla="*/ 676882 h 894301"/>
                <a:gd name="csX55" fmla="*/ 174404 w 793970"/>
                <a:gd name="csY55" fmla="*/ 677957 h 894301"/>
                <a:gd name="csX56" fmla="*/ 177631 w 793970"/>
                <a:gd name="csY56" fmla="*/ 681720 h 894301"/>
                <a:gd name="csX57" fmla="*/ 190265 w 793970"/>
                <a:gd name="csY57" fmla="*/ 696598 h 894301"/>
                <a:gd name="csX58" fmla="*/ 195553 w 793970"/>
                <a:gd name="csY58" fmla="*/ 702692 h 894301"/>
                <a:gd name="csX59" fmla="*/ 210158 w 793970"/>
                <a:gd name="csY59" fmla="*/ 718823 h 894301"/>
                <a:gd name="csX60" fmla="*/ 212398 w 793970"/>
                <a:gd name="csY60" fmla="*/ 721333 h 894301"/>
                <a:gd name="csX61" fmla="*/ 212936 w 793970"/>
                <a:gd name="csY61" fmla="*/ 721870 h 894301"/>
                <a:gd name="csX62" fmla="*/ 231753 w 793970"/>
                <a:gd name="csY62" fmla="*/ 741228 h 894301"/>
                <a:gd name="csX63" fmla="*/ 236682 w 793970"/>
                <a:gd name="csY63" fmla="*/ 746068 h 894301"/>
                <a:gd name="csX64" fmla="*/ 252274 w 793970"/>
                <a:gd name="csY64" fmla="*/ 761034 h 894301"/>
                <a:gd name="csX65" fmla="*/ 255231 w 793970"/>
                <a:gd name="csY65" fmla="*/ 763902 h 894301"/>
                <a:gd name="csX66" fmla="*/ 256395 w 793970"/>
                <a:gd name="csY66" fmla="*/ 764977 h 894301"/>
                <a:gd name="csX67" fmla="*/ 279246 w 793970"/>
                <a:gd name="csY67" fmla="*/ 785142 h 894301"/>
                <a:gd name="csX68" fmla="*/ 283816 w 793970"/>
                <a:gd name="csY68" fmla="*/ 788996 h 894301"/>
                <a:gd name="csX69" fmla="*/ 307026 w 793970"/>
                <a:gd name="csY69" fmla="*/ 807547 h 894301"/>
                <a:gd name="csX70" fmla="*/ 308100 w 793970"/>
                <a:gd name="csY70" fmla="*/ 808443 h 894301"/>
                <a:gd name="csX71" fmla="*/ 310968 w 793970"/>
                <a:gd name="csY71" fmla="*/ 810504 h 894301"/>
                <a:gd name="csX72" fmla="*/ 328172 w 793970"/>
                <a:gd name="csY72" fmla="*/ 822961 h 894301"/>
                <a:gd name="csX73" fmla="*/ 333191 w 793970"/>
                <a:gd name="csY73" fmla="*/ 826456 h 894301"/>
                <a:gd name="csX74" fmla="*/ 353532 w 793970"/>
                <a:gd name="csY74" fmla="*/ 839720 h 894301"/>
                <a:gd name="csX75" fmla="*/ 356938 w 793970"/>
                <a:gd name="csY75" fmla="*/ 841781 h 894301"/>
                <a:gd name="csX76" fmla="*/ 374501 w 793970"/>
                <a:gd name="csY76" fmla="*/ 851998 h 894301"/>
                <a:gd name="csX77" fmla="*/ 379608 w 793970"/>
                <a:gd name="csY77" fmla="*/ 854866 h 894301"/>
                <a:gd name="csX78" fmla="*/ 399859 w 793970"/>
                <a:gd name="csY78" fmla="*/ 865172 h 894301"/>
                <a:gd name="csX79" fmla="*/ 402548 w 793970"/>
                <a:gd name="csY79" fmla="*/ 866336 h 894301"/>
                <a:gd name="csX80" fmla="*/ 420380 w 793970"/>
                <a:gd name="csY80" fmla="*/ 874045 h 894301"/>
                <a:gd name="csX81" fmla="*/ 425488 w 793970"/>
                <a:gd name="csY81" fmla="*/ 876106 h 894301"/>
                <a:gd name="csX82" fmla="*/ 445381 w 793970"/>
                <a:gd name="csY82" fmla="*/ 883096 h 894301"/>
                <a:gd name="csX83" fmla="*/ 446814 w 793970"/>
                <a:gd name="csY83" fmla="*/ 883544 h 894301"/>
                <a:gd name="csX84" fmla="*/ 465095 w 793970"/>
                <a:gd name="csY84" fmla="*/ 888384 h 894301"/>
                <a:gd name="csX85" fmla="*/ 470114 w 793970"/>
                <a:gd name="csY85" fmla="*/ 889459 h 894301"/>
                <a:gd name="csX86" fmla="*/ 489289 w 793970"/>
                <a:gd name="csY86" fmla="*/ 892775 h 894301"/>
                <a:gd name="csX87" fmla="*/ 558110 w 793970"/>
                <a:gd name="csY87" fmla="*/ 887666 h 894301"/>
                <a:gd name="csX88" fmla="*/ 590548 w 793970"/>
                <a:gd name="csY88" fmla="*/ 871445 h 894301"/>
                <a:gd name="csX89" fmla="*/ 735893 w 793970"/>
                <a:gd name="csY89" fmla="*/ 767128 h 894301"/>
                <a:gd name="csX90" fmla="*/ 733296 w 793970"/>
                <a:gd name="csY90" fmla="*/ 768742 h 894301"/>
                <a:gd name="csX91" fmla="*/ 748888 w 793970"/>
                <a:gd name="csY91" fmla="*/ 429621 h 8943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</a:cxnLst>
              <a:rect l="l" t="t" r="r" b="b"/>
              <a:pathLst>
                <a:path w="793970" h="894301">
                  <a:moveTo>
                    <a:pt x="749245" y="429083"/>
                  </a:moveTo>
                  <a:cubicBezTo>
                    <a:pt x="658113" y="212204"/>
                    <a:pt x="458643" y="20419"/>
                    <a:pt x="304516" y="1508"/>
                  </a:cubicBezTo>
                  <a:cubicBezTo>
                    <a:pt x="262401" y="-3690"/>
                    <a:pt x="227990" y="4735"/>
                    <a:pt x="202004" y="23913"/>
                  </a:cubicBezTo>
                  <a:cubicBezTo>
                    <a:pt x="202453" y="23555"/>
                    <a:pt x="202809" y="23196"/>
                    <a:pt x="203258" y="22927"/>
                  </a:cubicBezTo>
                  <a:lnTo>
                    <a:pt x="57912" y="127244"/>
                  </a:lnTo>
                  <a:cubicBezTo>
                    <a:pt x="57912" y="127244"/>
                    <a:pt x="57195" y="127783"/>
                    <a:pt x="56838" y="128052"/>
                  </a:cubicBezTo>
                  <a:cubicBezTo>
                    <a:pt x="52894" y="130919"/>
                    <a:pt x="49131" y="134145"/>
                    <a:pt x="45547" y="137551"/>
                  </a:cubicBezTo>
                  <a:cubicBezTo>
                    <a:pt x="45009" y="138089"/>
                    <a:pt x="44561" y="138626"/>
                    <a:pt x="44112" y="139164"/>
                  </a:cubicBezTo>
                  <a:cubicBezTo>
                    <a:pt x="41244" y="142032"/>
                    <a:pt x="38378" y="144989"/>
                    <a:pt x="35779" y="148216"/>
                  </a:cubicBezTo>
                  <a:cubicBezTo>
                    <a:pt x="35510" y="148484"/>
                    <a:pt x="35331" y="148843"/>
                    <a:pt x="35151" y="149112"/>
                  </a:cubicBezTo>
                  <a:cubicBezTo>
                    <a:pt x="33987" y="150545"/>
                    <a:pt x="32911" y="152249"/>
                    <a:pt x="31837" y="153772"/>
                  </a:cubicBezTo>
                  <a:cubicBezTo>
                    <a:pt x="29866" y="156550"/>
                    <a:pt x="27803" y="159329"/>
                    <a:pt x="26011" y="162286"/>
                  </a:cubicBezTo>
                  <a:cubicBezTo>
                    <a:pt x="24847" y="164168"/>
                    <a:pt x="23860" y="166140"/>
                    <a:pt x="22786" y="168111"/>
                  </a:cubicBezTo>
                  <a:cubicBezTo>
                    <a:pt x="21620" y="170172"/>
                    <a:pt x="20367" y="172144"/>
                    <a:pt x="19380" y="174295"/>
                  </a:cubicBezTo>
                  <a:cubicBezTo>
                    <a:pt x="19021" y="175102"/>
                    <a:pt x="18664" y="175998"/>
                    <a:pt x="18306" y="176804"/>
                  </a:cubicBezTo>
                  <a:cubicBezTo>
                    <a:pt x="17140" y="179404"/>
                    <a:pt x="16065" y="182091"/>
                    <a:pt x="14899" y="184780"/>
                  </a:cubicBezTo>
                  <a:cubicBezTo>
                    <a:pt x="13736" y="187648"/>
                    <a:pt x="12570" y="190427"/>
                    <a:pt x="11585" y="193473"/>
                  </a:cubicBezTo>
                  <a:cubicBezTo>
                    <a:pt x="10598" y="196252"/>
                    <a:pt x="9793" y="199209"/>
                    <a:pt x="8896" y="202166"/>
                  </a:cubicBezTo>
                  <a:cubicBezTo>
                    <a:pt x="8268" y="204228"/>
                    <a:pt x="7553" y="206200"/>
                    <a:pt x="7015" y="208261"/>
                  </a:cubicBezTo>
                  <a:cubicBezTo>
                    <a:pt x="6746" y="209157"/>
                    <a:pt x="6656" y="210232"/>
                    <a:pt x="6477" y="211128"/>
                  </a:cubicBezTo>
                  <a:cubicBezTo>
                    <a:pt x="5313" y="215968"/>
                    <a:pt x="4416" y="220987"/>
                    <a:pt x="3519" y="226095"/>
                  </a:cubicBezTo>
                  <a:cubicBezTo>
                    <a:pt x="3160" y="228335"/>
                    <a:pt x="2714" y="230486"/>
                    <a:pt x="2355" y="232727"/>
                  </a:cubicBezTo>
                  <a:cubicBezTo>
                    <a:pt x="1368" y="240254"/>
                    <a:pt x="563" y="247962"/>
                    <a:pt x="205" y="255938"/>
                  </a:cubicBezTo>
                  <a:cubicBezTo>
                    <a:pt x="205" y="256028"/>
                    <a:pt x="205" y="256117"/>
                    <a:pt x="205" y="256207"/>
                  </a:cubicBezTo>
                  <a:cubicBezTo>
                    <a:pt x="25" y="259971"/>
                    <a:pt x="205" y="263914"/>
                    <a:pt x="115" y="267858"/>
                  </a:cubicBezTo>
                  <a:cubicBezTo>
                    <a:pt x="115" y="271353"/>
                    <a:pt x="-65" y="274759"/>
                    <a:pt x="25" y="278432"/>
                  </a:cubicBezTo>
                  <a:cubicBezTo>
                    <a:pt x="115" y="282556"/>
                    <a:pt x="474" y="286947"/>
                    <a:pt x="743" y="291159"/>
                  </a:cubicBezTo>
                  <a:cubicBezTo>
                    <a:pt x="1010" y="294744"/>
                    <a:pt x="1010" y="298329"/>
                    <a:pt x="1368" y="302002"/>
                  </a:cubicBezTo>
                  <a:cubicBezTo>
                    <a:pt x="1817" y="306483"/>
                    <a:pt x="2445" y="311144"/>
                    <a:pt x="3073" y="315804"/>
                  </a:cubicBezTo>
                  <a:cubicBezTo>
                    <a:pt x="3519" y="319479"/>
                    <a:pt x="3878" y="323063"/>
                    <a:pt x="4416" y="326827"/>
                  </a:cubicBezTo>
                  <a:cubicBezTo>
                    <a:pt x="5133" y="331398"/>
                    <a:pt x="6118" y="336148"/>
                    <a:pt x="6925" y="340808"/>
                  </a:cubicBezTo>
                  <a:cubicBezTo>
                    <a:pt x="7641" y="344751"/>
                    <a:pt x="8268" y="348695"/>
                    <a:pt x="9076" y="352727"/>
                  </a:cubicBezTo>
                  <a:cubicBezTo>
                    <a:pt x="10060" y="357567"/>
                    <a:pt x="11406" y="362585"/>
                    <a:pt x="12570" y="367515"/>
                  </a:cubicBezTo>
                  <a:cubicBezTo>
                    <a:pt x="13556" y="371547"/>
                    <a:pt x="14361" y="375491"/>
                    <a:pt x="15438" y="379524"/>
                  </a:cubicBezTo>
                  <a:cubicBezTo>
                    <a:pt x="16871" y="384811"/>
                    <a:pt x="18575" y="390367"/>
                    <a:pt x="20187" y="395745"/>
                  </a:cubicBezTo>
                  <a:cubicBezTo>
                    <a:pt x="21351" y="399598"/>
                    <a:pt x="22338" y="403363"/>
                    <a:pt x="23502" y="407216"/>
                  </a:cubicBezTo>
                  <a:cubicBezTo>
                    <a:pt x="25206" y="412682"/>
                    <a:pt x="27267" y="418239"/>
                    <a:pt x="29148" y="423707"/>
                  </a:cubicBezTo>
                  <a:cubicBezTo>
                    <a:pt x="30581" y="427739"/>
                    <a:pt x="31747" y="431682"/>
                    <a:pt x="33270" y="435715"/>
                  </a:cubicBezTo>
                  <a:cubicBezTo>
                    <a:pt x="36853" y="445394"/>
                    <a:pt x="40708" y="455163"/>
                    <a:pt x="44830" y="465021"/>
                  </a:cubicBezTo>
                  <a:cubicBezTo>
                    <a:pt x="48144" y="472818"/>
                    <a:pt x="51640" y="480615"/>
                    <a:pt x="55134" y="488412"/>
                  </a:cubicBezTo>
                  <a:cubicBezTo>
                    <a:pt x="56210" y="490831"/>
                    <a:pt x="57374" y="493162"/>
                    <a:pt x="58450" y="495492"/>
                  </a:cubicBezTo>
                  <a:cubicBezTo>
                    <a:pt x="61049" y="500959"/>
                    <a:pt x="63646" y="506425"/>
                    <a:pt x="66425" y="511892"/>
                  </a:cubicBezTo>
                  <a:cubicBezTo>
                    <a:pt x="67142" y="513236"/>
                    <a:pt x="67770" y="514669"/>
                    <a:pt x="68396" y="516014"/>
                  </a:cubicBezTo>
                  <a:cubicBezTo>
                    <a:pt x="68844" y="517000"/>
                    <a:pt x="69472" y="517897"/>
                    <a:pt x="69921" y="518882"/>
                  </a:cubicBezTo>
                  <a:cubicBezTo>
                    <a:pt x="74760" y="528382"/>
                    <a:pt x="79776" y="537882"/>
                    <a:pt x="85064" y="547201"/>
                  </a:cubicBezTo>
                  <a:cubicBezTo>
                    <a:pt x="85871" y="548636"/>
                    <a:pt x="86676" y="549980"/>
                    <a:pt x="87484" y="551325"/>
                  </a:cubicBezTo>
                  <a:cubicBezTo>
                    <a:pt x="92502" y="560197"/>
                    <a:pt x="97698" y="568979"/>
                    <a:pt x="102986" y="577583"/>
                  </a:cubicBezTo>
                  <a:cubicBezTo>
                    <a:pt x="103524" y="578479"/>
                    <a:pt x="103970" y="579376"/>
                    <a:pt x="104508" y="580182"/>
                  </a:cubicBezTo>
                  <a:cubicBezTo>
                    <a:pt x="104778" y="580630"/>
                    <a:pt x="105047" y="580988"/>
                    <a:pt x="105316" y="581437"/>
                  </a:cubicBezTo>
                  <a:cubicBezTo>
                    <a:pt x="110155" y="589234"/>
                    <a:pt x="115171" y="597030"/>
                    <a:pt x="120280" y="604648"/>
                  </a:cubicBezTo>
                  <a:cubicBezTo>
                    <a:pt x="121535" y="606530"/>
                    <a:pt x="122789" y="608323"/>
                    <a:pt x="124045" y="610204"/>
                  </a:cubicBezTo>
                  <a:cubicBezTo>
                    <a:pt x="128166" y="616209"/>
                    <a:pt x="132288" y="622213"/>
                    <a:pt x="136499" y="628128"/>
                  </a:cubicBezTo>
                  <a:cubicBezTo>
                    <a:pt x="137396" y="629383"/>
                    <a:pt x="138202" y="630638"/>
                    <a:pt x="139098" y="631893"/>
                  </a:cubicBezTo>
                  <a:cubicBezTo>
                    <a:pt x="139457" y="632430"/>
                    <a:pt x="139814" y="632878"/>
                    <a:pt x="140173" y="633326"/>
                  </a:cubicBezTo>
                  <a:cubicBezTo>
                    <a:pt x="150927" y="648293"/>
                    <a:pt x="162129" y="662811"/>
                    <a:pt x="173597" y="676882"/>
                  </a:cubicBezTo>
                  <a:cubicBezTo>
                    <a:pt x="173866" y="677239"/>
                    <a:pt x="174135" y="677598"/>
                    <a:pt x="174404" y="677957"/>
                  </a:cubicBezTo>
                  <a:cubicBezTo>
                    <a:pt x="175480" y="679212"/>
                    <a:pt x="176554" y="680466"/>
                    <a:pt x="177631" y="681720"/>
                  </a:cubicBezTo>
                  <a:cubicBezTo>
                    <a:pt x="181752" y="686740"/>
                    <a:pt x="185964" y="691668"/>
                    <a:pt x="190265" y="696598"/>
                  </a:cubicBezTo>
                  <a:cubicBezTo>
                    <a:pt x="192057" y="698659"/>
                    <a:pt x="193759" y="700630"/>
                    <a:pt x="195553" y="702692"/>
                  </a:cubicBezTo>
                  <a:cubicBezTo>
                    <a:pt x="200390" y="708159"/>
                    <a:pt x="205229" y="713536"/>
                    <a:pt x="210158" y="718823"/>
                  </a:cubicBezTo>
                  <a:cubicBezTo>
                    <a:pt x="210965" y="719629"/>
                    <a:pt x="211680" y="720526"/>
                    <a:pt x="212398" y="721333"/>
                  </a:cubicBezTo>
                  <a:cubicBezTo>
                    <a:pt x="212577" y="721512"/>
                    <a:pt x="212757" y="721692"/>
                    <a:pt x="212936" y="721870"/>
                  </a:cubicBezTo>
                  <a:cubicBezTo>
                    <a:pt x="219119" y="728503"/>
                    <a:pt x="225391" y="734955"/>
                    <a:pt x="231753" y="741228"/>
                  </a:cubicBezTo>
                  <a:cubicBezTo>
                    <a:pt x="233367" y="742842"/>
                    <a:pt x="235069" y="744454"/>
                    <a:pt x="236682" y="746068"/>
                  </a:cubicBezTo>
                  <a:cubicBezTo>
                    <a:pt x="241880" y="751176"/>
                    <a:pt x="247078" y="756195"/>
                    <a:pt x="252274" y="761034"/>
                  </a:cubicBezTo>
                  <a:cubicBezTo>
                    <a:pt x="253260" y="761931"/>
                    <a:pt x="254245" y="763006"/>
                    <a:pt x="255231" y="763902"/>
                  </a:cubicBezTo>
                  <a:cubicBezTo>
                    <a:pt x="255590" y="764261"/>
                    <a:pt x="256039" y="764619"/>
                    <a:pt x="256395" y="764977"/>
                  </a:cubicBezTo>
                  <a:cubicBezTo>
                    <a:pt x="263923" y="771968"/>
                    <a:pt x="271631" y="778600"/>
                    <a:pt x="279246" y="785142"/>
                  </a:cubicBezTo>
                  <a:cubicBezTo>
                    <a:pt x="280771" y="786397"/>
                    <a:pt x="282293" y="787651"/>
                    <a:pt x="283816" y="788996"/>
                  </a:cubicBezTo>
                  <a:cubicBezTo>
                    <a:pt x="291523" y="795448"/>
                    <a:pt x="299229" y="801631"/>
                    <a:pt x="307026" y="807547"/>
                  </a:cubicBezTo>
                  <a:cubicBezTo>
                    <a:pt x="307384" y="807816"/>
                    <a:pt x="307743" y="808173"/>
                    <a:pt x="308100" y="808443"/>
                  </a:cubicBezTo>
                  <a:cubicBezTo>
                    <a:pt x="309086" y="809160"/>
                    <a:pt x="309983" y="809787"/>
                    <a:pt x="310968" y="810504"/>
                  </a:cubicBezTo>
                  <a:cubicBezTo>
                    <a:pt x="316704" y="814805"/>
                    <a:pt x="322438" y="818928"/>
                    <a:pt x="328172" y="822961"/>
                  </a:cubicBezTo>
                  <a:cubicBezTo>
                    <a:pt x="329876" y="824126"/>
                    <a:pt x="331489" y="825291"/>
                    <a:pt x="333191" y="826456"/>
                  </a:cubicBezTo>
                  <a:cubicBezTo>
                    <a:pt x="340001" y="831117"/>
                    <a:pt x="346722" y="835508"/>
                    <a:pt x="353532" y="839720"/>
                  </a:cubicBezTo>
                  <a:cubicBezTo>
                    <a:pt x="354698" y="840437"/>
                    <a:pt x="355862" y="841064"/>
                    <a:pt x="356938" y="841781"/>
                  </a:cubicBezTo>
                  <a:cubicBezTo>
                    <a:pt x="362762" y="845366"/>
                    <a:pt x="368676" y="848771"/>
                    <a:pt x="374501" y="851998"/>
                  </a:cubicBezTo>
                  <a:cubicBezTo>
                    <a:pt x="376204" y="852983"/>
                    <a:pt x="377906" y="853880"/>
                    <a:pt x="379608" y="854866"/>
                  </a:cubicBezTo>
                  <a:cubicBezTo>
                    <a:pt x="386418" y="858540"/>
                    <a:pt x="393139" y="861945"/>
                    <a:pt x="399859" y="865172"/>
                  </a:cubicBezTo>
                  <a:cubicBezTo>
                    <a:pt x="400756" y="865620"/>
                    <a:pt x="401653" y="865979"/>
                    <a:pt x="402548" y="866336"/>
                  </a:cubicBezTo>
                  <a:cubicBezTo>
                    <a:pt x="408553" y="869115"/>
                    <a:pt x="414467" y="871625"/>
                    <a:pt x="420380" y="874045"/>
                  </a:cubicBezTo>
                  <a:cubicBezTo>
                    <a:pt x="422082" y="874761"/>
                    <a:pt x="423786" y="875388"/>
                    <a:pt x="425488" y="876106"/>
                  </a:cubicBezTo>
                  <a:cubicBezTo>
                    <a:pt x="432209" y="878615"/>
                    <a:pt x="438840" y="881034"/>
                    <a:pt x="445381" y="883096"/>
                  </a:cubicBezTo>
                  <a:cubicBezTo>
                    <a:pt x="445920" y="883275"/>
                    <a:pt x="446368" y="883364"/>
                    <a:pt x="446814" y="883544"/>
                  </a:cubicBezTo>
                  <a:cubicBezTo>
                    <a:pt x="452999" y="885425"/>
                    <a:pt x="459002" y="886949"/>
                    <a:pt x="465095" y="888384"/>
                  </a:cubicBezTo>
                  <a:cubicBezTo>
                    <a:pt x="466799" y="888741"/>
                    <a:pt x="468501" y="889100"/>
                    <a:pt x="470114" y="889459"/>
                  </a:cubicBezTo>
                  <a:cubicBezTo>
                    <a:pt x="476565" y="890804"/>
                    <a:pt x="483017" y="891969"/>
                    <a:pt x="489289" y="892775"/>
                  </a:cubicBezTo>
                  <a:cubicBezTo>
                    <a:pt x="515187" y="896001"/>
                    <a:pt x="538217" y="894030"/>
                    <a:pt x="558110" y="887666"/>
                  </a:cubicBezTo>
                  <a:cubicBezTo>
                    <a:pt x="570027" y="883813"/>
                    <a:pt x="580871" y="878346"/>
                    <a:pt x="590548" y="871445"/>
                  </a:cubicBezTo>
                  <a:lnTo>
                    <a:pt x="735893" y="767128"/>
                  </a:lnTo>
                  <a:cubicBezTo>
                    <a:pt x="735088" y="767755"/>
                    <a:pt x="734191" y="768204"/>
                    <a:pt x="733296" y="768742"/>
                  </a:cubicBezTo>
                  <a:cubicBezTo>
                    <a:pt x="805699" y="719629"/>
                    <a:pt x="816274" y="589950"/>
                    <a:pt x="748888" y="42962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orme libre 42">
              <a:extLst>
                <a:ext uri="{FF2B5EF4-FFF2-40B4-BE49-F238E27FC236}">
                  <a16:creationId xmlns:a16="http://schemas.microsoft.com/office/drawing/2014/main" id="{E4492BAA-B875-1FCC-F845-B706B5EBCE4E}"/>
                </a:ext>
              </a:extLst>
            </p:cNvPr>
            <p:cNvSpPr/>
            <p:nvPr/>
          </p:nvSpPr>
          <p:spPr>
            <a:xfrm>
              <a:off x="1356572" y="3253563"/>
              <a:ext cx="290409" cy="352981"/>
            </a:xfrm>
            <a:custGeom>
              <a:avLst/>
              <a:gdLst>
                <a:gd name="csX0" fmla="*/ 54655 w 222487"/>
                <a:gd name="csY0" fmla="*/ 515 h 270424"/>
                <a:gd name="csX1" fmla="*/ 206990 w 222487"/>
                <a:gd name="csY1" fmla="*/ 146953 h 270424"/>
                <a:gd name="csX2" fmla="*/ 167832 w 222487"/>
                <a:gd name="csY2" fmla="*/ 269911 h 270424"/>
                <a:gd name="csX3" fmla="*/ 15497 w 222487"/>
                <a:gd name="csY3" fmla="*/ 123473 h 270424"/>
                <a:gd name="csX4" fmla="*/ 54655 w 222487"/>
                <a:gd name="csY4" fmla="*/ 515 h 2704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2487" h="270424">
                  <a:moveTo>
                    <a:pt x="54655" y="515"/>
                  </a:moveTo>
                  <a:cubicBezTo>
                    <a:pt x="107525" y="6967"/>
                    <a:pt x="175716" y="72480"/>
                    <a:pt x="206990" y="146953"/>
                  </a:cubicBezTo>
                  <a:cubicBezTo>
                    <a:pt x="238266" y="221338"/>
                    <a:pt x="220700" y="276364"/>
                    <a:pt x="167832" y="269911"/>
                  </a:cubicBezTo>
                  <a:cubicBezTo>
                    <a:pt x="114963" y="263458"/>
                    <a:pt x="46680" y="197857"/>
                    <a:pt x="15497" y="123473"/>
                  </a:cubicBezTo>
                  <a:cubicBezTo>
                    <a:pt x="-15777" y="48998"/>
                    <a:pt x="1786" y="-5937"/>
                    <a:pt x="54655" y="515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orme libre 43">
              <a:extLst>
                <a:ext uri="{FF2B5EF4-FFF2-40B4-BE49-F238E27FC236}">
                  <a16:creationId xmlns:a16="http://schemas.microsoft.com/office/drawing/2014/main" id="{1BB93353-A360-5675-4CBE-CA30F2529E9B}"/>
                </a:ext>
              </a:extLst>
            </p:cNvPr>
            <p:cNvSpPr/>
            <p:nvPr/>
          </p:nvSpPr>
          <p:spPr>
            <a:xfrm>
              <a:off x="1077925" y="2914764"/>
              <a:ext cx="847466" cy="1030447"/>
            </a:xfrm>
            <a:custGeom>
              <a:avLst/>
              <a:gdLst>
                <a:gd name="csX0" fmla="*/ 159436 w 649257"/>
                <a:gd name="csY0" fmla="*/ 1521 h 789441"/>
                <a:gd name="csX1" fmla="*/ 604164 w 649257"/>
                <a:gd name="csY1" fmla="*/ 429095 h 789441"/>
                <a:gd name="csX2" fmla="*/ 489825 w 649257"/>
                <a:gd name="csY2" fmla="*/ 787932 h 789441"/>
                <a:gd name="csX3" fmla="*/ 45095 w 649257"/>
                <a:gd name="csY3" fmla="*/ 360447 h 789441"/>
                <a:gd name="csX4" fmla="*/ 159346 w 649257"/>
                <a:gd name="csY4" fmla="*/ 1521 h 789441"/>
                <a:gd name="csX5" fmla="*/ 430324 w 649257"/>
                <a:gd name="csY5" fmla="*/ 646154 h 789441"/>
                <a:gd name="csX6" fmla="*/ 503444 w 649257"/>
                <a:gd name="csY6" fmla="*/ 416728 h 789441"/>
                <a:gd name="csX7" fmla="*/ 219205 w 649257"/>
                <a:gd name="csY7" fmla="*/ 143478 h 789441"/>
                <a:gd name="csX8" fmla="*/ 146084 w 649257"/>
                <a:gd name="csY8" fmla="*/ 372904 h 789441"/>
                <a:gd name="csX9" fmla="*/ 430414 w 649257"/>
                <a:gd name="csY9" fmla="*/ 646154 h 7894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49257" h="789441">
                  <a:moveTo>
                    <a:pt x="159436" y="1521"/>
                  </a:moveTo>
                  <a:cubicBezTo>
                    <a:pt x="313653" y="20431"/>
                    <a:pt x="513123" y="212305"/>
                    <a:pt x="604164" y="429095"/>
                  </a:cubicBezTo>
                  <a:cubicBezTo>
                    <a:pt x="695209" y="645885"/>
                    <a:pt x="644042" y="806842"/>
                    <a:pt x="489825" y="787932"/>
                  </a:cubicBezTo>
                  <a:cubicBezTo>
                    <a:pt x="335607" y="769022"/>
                    <a:pt x="136137" y="577147"/>
                    <a:pt x="45095" y="360447"/>
                  </a:cubicBezTo>
                  <a:cubicBezTo>
                    <a:pt x="-45947" y="143747"/>
                    <a:pt x="5219" y="-17478"/>
                    <a:pt x="159346" y="1521"/>
                  </a:cubicBezTo>
                  <a:close/>
                  <a:moveTo>
                    <a:pt x="430324" y="646154"/>
                  </a:moveTo>
                  <a:cubicBezTo>
                    <a:pt x="528804" y="658252"/>
                    <a:pt x="561600" y="555279"/>
                    <a:pt x="503444" y="416728"/>
                  </a:cubicBezTo>
                  <a:cubicBezTo>
                    <a:pt x="445198" y="278087"/>
                    <a:pt x="317685" y="155576"/>
                    <a:pt x="219205" y="143478"/>
                  </a:cubicBezTo>
                  <a:cubicBezTo>
                    <a:pt x="120724" y="131380"/>
                    <a:pt x="87839" y="234263"/>
                    <a:pt x="146084" y="372904"/>
                  </a:cubicBezTo>
                  <a:cubicBezTo>
                    <a:pt x="204330" y="511455"/>
                    <a:pt x="331844" y="634055"/>
                    <a:pt x="430414" y="646154"/>
                  </a:cubicBezTo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44">
              <a:extLst>
                <a:ext uri="{FF2B5EF4-FFF2-40B4-BE49-F238E27FC236}">
                  <a16:creationId xmlns:a16="http://schemas.microsoft.com/office/drawing/2014/main" id="{05308058-0EDA-C84A-27FD-C5D933838D9C}"/>
                </a:ext>
              </a:extLst>
            </p:cNvPr>
            <p:cNvSpPr/>
            <p:nvPr/>
          </p:nvSpPr>
          <p:spPr>
            <a:xfrm>
              <a:off x="1230733" y="3100783"/>
              <a:ext cx="541850" cy="658658"/>
            </a:xfrm>
            <a:custGeom>
              <a:avLst/>
              <a:gdLst>
                <a:gd name="csX0" fmla="*/ 102045 w 415120"/>
                <a:gd name="csY0" fmla="*/ 967 h 504608"/>
                <a:gd name="csX1" fmla="*/ 386285 w 415120"/>
                <a:gd name="csY1" fmla="*/ 274217 h 504608"/>
                <a:gd name="csX2" fmla="*/ 313165 w 415120"/>
                <a:gd name="csY2" fmla="*/ 503642 h 504608"/>
                <a:gd name="csX3" fmla="*/ 28836 w 415120"/>
                <a:gd name="csY3" fmla="*/ 230392 h 504608"/>
                <a:gd name="csX4" fmla="*/ 101956 w 415120"/>
                <a:gd name="csY4" fmla="*/ 967 h 504608"/>
                <a:gd name="csX5" fmla="*/ 264239 w 415120"/>
                <a:gd name="csY5" fmla="*/ 387047 h 504608"/>
                <a:gd name="csX6" fmla="*/ 303397 w 415120"/>
                <a:gd name="csY6" fmla="*/ 264089 h 504608"/>
                <a:gd name="csX7" fmla="*/ 151061 w 415120"/>
                <a:gd name="csY7" fmla="*/ 117651 h 504608"/>
                <a:gd name="csX8" fmla="*/ 111903 w 415120"/>
                <a:gd name="csY8" fmla="*/ 240609 h 504608"/>
                <a:gd name="csX9" fmla="*/ 264239 w 415120"/>
                <a:gd name="csY9" fmla="*/ 387047 h 504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15120" h="504608">
                  <a:moveTo>
                    <a:pt x="102045" y="967"/>
                  </a:moveTo>
                  <a:cubicBezTo>
                    <a:pt x="200526" y="13065"/>
                    <a:pt x="328039" y="135575"/>
                    <a:pt x="386285" y="274217"/>
                  </a:cubicBezTo>
                  <a:cubicBezTo>
                    <a:pt x="444531" y="412768"/>
                    <a:pt x="411735" y="515741"/>
                    <a:pt x="313165" y="503642"/>
                  </a:cubicBezTo>
                  <a:cubicBezTo>
                    <a:pt x="214685" y="491544"/>
                    <a:pt x="87081" y="368944"/>
                    <a:pt x="28836" y="230392"/>
                  </a:cubicBezTo>
                  <a:cubicBezTo>
                    <a:pt x="-29410" y="91751"/>
                    <a:pt x="3386" y="-11132"/>
                    <a:pt x="101956" y="967"/>
                  </a:cubicBezTo>
                  <a:close/>
                  <a:moveTo>
                    <a:pt x="264239" y="387047"/>
                  </a:moveTo>
                  <a:cubicBezTo>
                    <a:pt x="317107" y="393500"/>
                    <a:pt x="334672" y="338474"/>
                    <a:pt x="303397" y="264089"/>
                  </a:cubicBezTo>
                  <a:cubicBezTo>
                    <a:pt x="272123" y="189615"/>
                    <a:pt x="203932" y="124104"/>
                    <a:pt x="151061" y="117651"/>
                  </a:cubicBezTo>
                  <a:cubicBezTo>
                    <a:pt x="98193" y="111198"/>
                    <a:pt x="80630" y="166135"/>
                    <a:pt x="111903" y="240609"/>
                  </a:cubicBezTo>
                  <a:cubicBezTo>
                    <a:pt x="143177" y="314994"/>
                    <a:pt x="211370" y="380595"/>
                    <a:pt x="264239" y="387047"/>
                  </a:cubicBezTo>
                </a:path>
              </a:pathLst>
            </a:custGeom>
            <a:solidFill>
              <a:schemeClr val="bg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620B90E-818F-C90E-D390-0E1E24BD2009}"/>
                </a:ext>
              </a:extLst>
            </p:cNvPr>
            <p:cNvSpPr/>
            <p:nvPr/>
          </p:nvSpPr>
          <p:spPr>
            <a:xfrm rot="19527000">
              <a:off x="1350125" y="3054200"/>
              <a:ext cx="1170238" cy="1186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orme libre 47">
              <a:extLst>
                <a:ext uri="{FF2B5EF4-FFF2-40B4-BE49-F238E27FC236}">
                  <a16:creationId xmlns:a16="http://schemas.microsoft.com/office/drawing/2014/main" id="{09EA8369-A0EF-24AD-E689-3397162AE7E0}"/>
                </a:ext>
              </a:extLst>
            </p:cNvPr>
            <p:cNvSpPr/>
            <p:nvPr/>
          </p:nvSpPr>
          <p:spPr>
            <a:xfrm>
              <a:off x="1984785" y="2510596"/>
              <a:ext cx="333117" cy="498215"/>
            </a:xfrm>
            <a:custGeom>
              <a:avLst/>
              <a:gdLst>
                <a:gd name="csX0" fmla="*/ 249472 w 255206"/>
                <a:gd name="csY0" fmla="*/ 209889 h 381690"/>
                <a:gd name="csX1" fmla="*/ 0 w 255206"/>
                <a:gd name="csY1" fmla="*/ 381690 h 381690"/>
                <a:gd name="csX2" fmla="*/ 5734 w 255206"/>
                <a:gd name="csY2" fmla="*/ 171711 h 381690"/>
                <a:gd name="csX3" fmla="*/ 255206 w 255206"/>
                <a:gd name="csY3" fmla="*/ 0 h 381690"/>
                <a:gd name="csX4" fmla="*/ 249472 w 255206"/>
                <a:gd name="csY4" fmla="*/ 209889 h 3816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5206" h="381690">
                  <a:moveTo>
                    <a:pt x="249472" y="209889"/>
                  </a:moveTo>
                  <a:lnTo>
                    <a:pt x="0" y="381690"/>
                  </a:lnTo>
                  <a:lnTo>
                    <a:pt x="5734" y="171711"/>
                  </a:lnTo>
                  <a:lnTo>
                    <a:pt x="255206" y="0"/>
                  </a:lnTo>
                  <a:lnTo>
                    <a:pt x="249472" y="20988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48">
              <a:extLst>
                <a:ext uri="{FF2B5EF4-FFF2-40B4-BE49-F238E27FC236}">
                  <a16:creationId xmlns:a16="http://schemas.microsoft.com/office/drawing/2014/main" id="{CCDDDE9A-63CD-AFD9-CC81-6BD4659D7F20}"/>
                </a:ext>
              </a:extLst>
            </p:cNvPr>
            <p:cNvSpPr/>
            <p:nvPr/>
          </p:nvSpPr>
          <p:spPr>
            <a:xfrm>
              <a:off x="2048061" y="2876508"/>
              <a:ext cx="584243" cy="315024"/>
            </a:xfrm>
            <a:custGeom>
              <a:avLst/>
              <a:gdLst>
                <a:gd name="csX0" fmla="*/ 198126 w 447598"/>
                <a:gd name="csY0" fmla="*/ 241346 h 241345"/>
                <a:gd name="csX1" fmla="*/ 447599 w 447598"/>
                <a:gd name="csY1" fmla="*/ 69545 h 241345"/>
                <a:gd name="csX2" fmla="*/ 249472 w 447598"/>
                <a:gd name="csY2" fmla="*/ 0 h 241345"/>
                <a:gd name="csX3" fmla="*/ 0 w 447598"/>
                <a:gd name="csY3" fmla="*/ 171801 h 241345"/>
                <a:gd name="csX4" fmla="*/ 198126 w 447598"/>
                <a:gd name="csY4" fmla="*/ 241346 h 2413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7598" h="241345">
                  <a:moveTo>
                    <a:pt x="198126" y="241346"/>
                  </a:moveTo>
                  <a:lnTo>
                    <a:pt x="447599" y="69545"/>
                  </a:lnTo>
                  <a:lnTo>
                    <a:pt x="249472" y="0"/>
                  </a:lnTo>
                  <a:lnTo>
                    <a:pt x="0" y="171801"/>
                  </a:lnTo>
                  <a:lnTo>
                    <a:pt x="198126" y="2413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7948B8B-BCDD-1E21-CBD5-6E8EC744A43D}"/>
              </a:ext>
            </a:extLst>
          </p:cNvPr>
          <p:cNvGrpSpPr/>
          <p:nvPr/>
        </p:nvGrpSpPr>
        <p:grpSpPr>
          <a:xfrm>
            <a:off x="9700139" y="2510596"/>
            <a:ext cx="1743633" cy="1571620"/>
            <a:chOff x="9700139" y="2510596"/>
            <a:chExt cx="1743633" cy="1571620"/>
          </a:xfrm>
        </p:grpSpPr>
        <p:sp>
          <p:nvSpPr>
            <p:cNvPr id="11" name="Forme libre 33">
              <a:extLst>
                <a:ext uri="{FF2B5EF4-FFF2-40B4-BE49-F238E27FC236}">
                  <a16:creationId xmlns:a16="http://schemas.microsoft.com/office/drawing/2014/main" id="{407D5C4D-89DA-8F84-8471-EB1773C28A29}"/>
                </a:ext>
              </a:extLst>
            </p:cNvPr>
            <p:cNvSpPr/>
            <p:nvPr/>
          </p:nvSpPr>
          <p:spPr>
            <a:xfrm>
              <a:off x="9700139" y="2914897"/>
              <a:ext cx="1036356" cy="1167319"/>
            </a:xfrm>
            <a:custGeom>
              <a:avLst/>
              <a:gdLst>
                <a:gd name="csX0" fmla="*/ 749245 w 793969"/>
                <a:gd name="csY0" fmla="*/ 429083 h 894301"/>
                <a:gd name="csX1" fmla="*/ 304517 w 793969"/>
                <a:gd name="csY1" fmla="*/ 1508 h 894301"/>
                <a:gd name="csX2" fmla="*/ 202002 w 793969"/>
                <a:gd name="csY2" fmla="*/ 23913 h 894301"/>
                <a:gd name="csX3" fmla="*/ 203258 w 793969"/>
                <a:gd name="csY3" fmla="*/ 22927 h 894301"/>
                <a:gd name="csX4" fmla="*/ 57912 w 793969"/>
                <a:gd name="csY4" fmla="*/ 127244 h 894301"/>
                <a:gd name="csX5" fmla="*/ 56836 w 793969"/>
                <a:gd name="csY5" fmla="*/ 128052 h 894301"/>
                <a:gd name="csX6" fmla="*/ 45545 w 793969"/>
                <a:gd name="csY6" fmla="*/ 137551 h 894301"/>
                <a:gd name="csX7" fmla="*/ 44112 w 793969"/>
                <a:gd name="csY7" fmla="*/ 139164 h 894301"/>
                <a:gd name="csX8" fmla="*/ 35779 w 793969"/>
                <a:gd name="csY8" fmla="*/ 148216 h 894301"/>
                <a:gd name="csX9" fmla="*/ 35151 w 793969"/>
                <a:gd name="csY9" fmla="*/ 149112 h 894301"/>
                <a:gd name="csX10" fmla="*/ 31835 w 793969"/>
                <a:gd name="csY10" fmla="*/ 153772 h 894301"/>
                <a:gd name="csX11" fmla="*/ 26011 w 793969"/>
                <a:gd name="csY11" fmla="*/ 162286 h 894301"/>
                <a:gd name="csX12" fmla="*/ 22784 w 793969"/>
                <a:gd name="csY12" fmla="*/ 168111 h 894301"/>
                <a:gd name="csX13" fmla="*/ 19380 w 793969"/>
                <a:gd name="csY13" fmla="*/ 174295 h 894301"/>
                <a:gd name="csX14" fmla="*/ 18304 w 793969"/>
                <a:gd name="csY14" fmla="*/ 176804 h 894301"/>
                <a:gd name="csX15" fmla="*/ 14900 w 793969"/>
                <a:gd name="csY15" fmla="*/ 184780 h 894301"/>
                <a:gd name="csX16" fmla="*/ 11583 w 793969"/>
                <a:gd name="csY16" fmla="*/ 193473 h 894301"/>
                <a:gd name="csX17" fmla="*/ 8897 w 793969"/>
                <a:gd name="csY17" fmla="*/ 202166 h 894301"/>
                <a:gd name="csX18" fmla="*/ 7013 w 793969"/>
                <a:gd name="csY18" fmla="*/ 208261 h 894301"/>
                <a:gd name="csX19" fmla="*/ 6477 w 793969"/>
                <a:gd name="csY19" fmla="*/ 211128 h 894301"/>
                <a:gd name="csX20" fmla="*/ 3519 w 793969"/>
                <a:gd name="csY20" fmla="*/ 226095 h 894301"/>
                <a:gd name="csX21" fmla="*/ 2353 w 793969"/>
                <a:gd name="csY21" fmla="*/ 232727 h 894301"/>
                <a:gd name="csX22" fmla="*/ 203 w 793969"/>
                <a:gd name="csY22" fmla="*/ 255938 h 894301"/>
                <a:gd name="csX23" fmla="*/ 203 w 793969"/>
                <a:gd name="csY23" fmla="*/ 256207 h 894301"/>
                <a:gd name="csX24" fmla="*/ 113 w 793969"/>
                <a:gd name="csY24" fmla="*/ 267858 h 894301"/>
                <a:gd name="csX25" fmla="*/ 25 w 793969"/>
                <a:gd name="csY25" fmla="*/ 278432 h 894301"/>
                <a:gd name="csX26" fmla="*/ 741 w 793969"/>
                <a:gd name="csY26" fmla="*/ 291159 h 894301"/>
                <a:gd name="csX27" fmla="*/ 1369 w 793969"/>
                <a:gd name="csY27" fmla="*/ 302002 h 894301"/>
                <a:gd name="csX28" fmla="*/ 3071 w 793969"/>
                <a:gd name="csY28" fmla="*/ 315804 h 894301"/>
                <a:gd name="csX29" fmla="*/ 4416 w 793969"/>
                <a:gd name="csY29" fmla="*/ 326827 h 894301"/>
                <a:gd name="csX30" fmla="*/ 6923 w 793969"/>
                <a:gd name="csY30" fmla="*/ 340808 h 894301"/>
                <a:gd name="csX31" fmla="*/ 9074 w 793969"/>
                <a:gd name="csY31" fmla="*/ 352727 h 894301"/>
                <a:gd name="csX32" fmla="*/ 12570 w 793969"/>
                <a:gd name="csY32" fmla="*/ 367515 h 894301"/>
                <a:gd name="csX33" fmla="*/ 15438 w 793969"/>
                <a:gd name="csY33" fmla="*/ 379524 h 894301"/>
                <a:gd name="csX34" fmla="*/ 20187 w 793969"/>
                <a:gd name="csY34" fmla="*/ 395745 h 894301"/>
                <a:gd name="csX35" fmla="*/ 23502 w 793969"/>
                <a:gd name="csY35" fmla="*/ 407216 h 894301"/>
                <a:gd name="csX36" fmla="*/ 29148 w 793969"/>
                <a:gd name="csY36" fmla="*/ 423707 h 894301"/>
                <a:gd name="csX37" fmla="*/ 33270 w 793969"/>
                <a:gd name="csY37" fmla="*/ 435715 h 894301"/>
                <a:gd name="csX38" fmla="*/ 44830 w 793969"/>
                <a:gd name="csY38" fmla="*/ 465021 h 894301"/>
                <a:gd name="csX39" fmla="*/ 55134 w 793969"/>
                <a:gd name="csY39" fmla="*/ 488412 h 894301"/>
                <a:gd name="csX40" fmla="*/ 58448 w 793969"/>
                <a:gd name="csY40" fmla="*/ 495492 h 894301"/>
                <a:gd name="csX41" fmla="*/ 66425 w 793969"/>
                <a:gd name="csY41" fmla="*/ 511892 h 894301"/>
                <a:gd name="csX42" fmla="*/ 68396 w 793969"/>
                <a:gd name="csY42" fmla="*/ 516014 h 894301"/>
                <a:gd name="csX43" fmla="*/ 69919 w 793969"/>
                <a:gd name="csY43" fmla="*/ 518882 h 894301"/>
                <a:gd name="csX44" fmla="*/ 85064 w 793969"/>
                <a:gd name="csY44" fmla="*/ 547201 h 894301"/>
                <a:gd name="csX45" fmla="*/ 87482 w 793969"/>
                <a:gd name="csY45" fmla="*/ 551325 h 894301"/>
                <a:gd name="csX46" fmla="*/ 102986 w 793969"/>
                <a:gd name="csY46" fmla="*/ 577583 h 894301"/>
                <a:gd name="csX47" fmla="*/ 104509 w 793969"/>
                <a:gd name="csY47" fmla="*/ 580182 h 894301"/>
                <a:gd name="csX48" fmla="*/ 105316 w 793969"/>
                <a:gd name="csY48" fmla="*/ 581437 h 894301"/>
                <a:gd name="csX49" fmla="*/ 120280 w 793969"/>
                <a:gd name="csY49" fmla="*/ 604648 h 894301"/>
                <a:gd name="csX50" fmla="*/ 124043 w 793969"/>
                <a:gd name="csY50" fmla="*/ 610204 h 894301"/>
                <a:gd name="csX51" fmla="*/ 136500 w 793969"/>
                <a:gd name="csY51" fmla="*/ 628128 h 894301"/>
                <a:gd name="csX52" fmla="*/ 139097 w 793969"/>
                <a:gd name="csY52" fmla="*/ 631893 h 894301"/>
                <a:gd name="csX53" fmla="*/ 140173 w 793969"/>
                <a:gd name="csY53" fmla="*/ 633326 h 894301"/>
                <a:gd name="csX54" fmla="*/ 173597 w 793969"/>
                <a:gd name="csY54" fmla="*/ 676882 h 894301"/>
                <a:gd name="csX55" fmla="*/ 174404 w 793969"/>
                <a:gd name="csY55" fmla="*/ 677957 h 894301"/>
                <a:gd name="csX56" fmla="*/ 177629 w 793969"/>
                <a:gd name="csY56" fmla="*/ 681720 h 894301"/>
                <a:gd name="csX57" fmla="*/ 190265 w 793969"/>
                <a:gd name="csY57" fmla="*/ 696598 h 894301"/>
                <a:gd name="csX58" fmla="*/ 195551 w 793969"/>
                <a:gd name="csY58" fmla="*/ 702692 h 894301"/>
                <a:gd name="csX59" fmla="*/ 210158 w 793969"/>
                <a:gd name="csY59" fmla="*/ 718823 h 894301"/>
                <a:gd name="csX60" fmla="*/ 212398 w 793969"/>
                <a:gd name="csY60" fmla="*/ 721333 h 894301"/>
                <a:gd name="csX61" fmla="*/ 212934 w 793969"/>
                <a:gd name="csY61" fmla="*/ 721870 h 894301"/>
                <a:gd name="csX62" fmla="*/ 231753 w 793969"/>
                <a:gd name="csY62" fmla="*/ 741228 h 894301"/>
                <a:gd name="csX63" fmla="*/ 236682 w 793969"/>
                <a:gd name="csY63" fmla="*/ 746068 h 894301"/>
                <a:gd name="csX64" fmla="*/ 252274 w 793969"/>
                <a:gd name="csY64" fmla="*/ 761034 h 894301"/>
                <a:gd name="csX65" fmla="*/ 255232 w 793969"/>
                <a:gd name="csY65" fmla="*/ 763902 h 894301"/>
                <a:gd name="csX66" fmla="*/ 256395 w 793969"/>
                <a:gd name="csY66" fmla="*/ 764977 h 894301"/>
                <a:gd name="csX67" fmla="*/ 279246 w 793969"/>
                <a:gd name="csY67" fmla="*/ 785142 h 894301"/>
                <a:gd name="csX68" fmla="*/ 283816 w 793969"/>
                <a:gd name="csY68" fmla="*/ 788996 h 894301"/>
                <a:gd name="csX69" fmla="*/ 307024 w 793969"/>
                <a:gd name="csY69" fmla="*/ 807547 h 894301"/>
                <a:gd name="csX70" fmla="*/ 308100 w 793969"/>
                <a:gd name="csY70" fmla="*/ 808443 h 894301"/>
                <a:gd name="csX71" fmla="*/ 310968 w 793969"/>
                <a:gd name="csY71" fmla="*/ 810504 h 894301"/>
                <a:gd name="csX72" fmla="*/ 328172 w 793969"/>
                <a:gd name="csY72" fmla="*/ 822961 h 894301"/>
                <a:gd name="csX73" fmla="*/ 333191 w 793969"/>
                <a:gd name="csY73" fmla="*/ 826456 h 894301"/>
                <a:gd name="csX74" fmla="*/ 353532 w 793969"/>
                <a:gd name="csY74" fmla="*/ 839720 h 894301"/>
                <a:gd name="csX75" fmla="*/ 356937 w 793969"/>
                <a:gd name="csY75" fmla="*/ 841781 h 894301"/>
                <a:gd name="csX76" fmla="*/ 374500 w 793969"/>
                <a:gd name="csY76" fmla="*/ 851998 h 894301"/>
                <a:gd name="csX77" fmla="*/ 379608 w 793969"/>
                <a:gd name="csY77" fmla="*/ 854866 h 894301"/>
                <a:gd name="csX78" fmla="*/ 399860 w 793969"/>
                <a:gd name="csY78" fmla="*/ 865172 h 894301"/>
                <a:gd name="csX79" fmla="*/ 402548 w 793969"/>
                <a:gd name="csY79" fmla="*/ 866336 h 894301"/>
                <a:gd name="csX80" fmla="*/ 420380 w 793969"/>
                <a:gd name="csY80" fmla="*/ 874045 h 894301"/>
                <a:gd name="csX81" fmla="*/ 425489 w 793969"/>
                <a:gd name="csY81" fmla="*/ 876106 h 894301"/>
                <a:gd name="csX82" fmla="*/ 445382 w 793969"/>
                <a:gd name="csY82" fmla="*/ 883096 h 894301"/>
                <a:gd name="csX83" fmla="*/ 446815 w 793969"/>
                <a:gd name="csY83" fmla="*/ 883544 h 894301"/>
                <a:gd name="csX84" fmla="*/ 465095 w 793969"/>
                <a:gd name="csY84" fmla="*/ 888384 h 894301"/>
                <a:gd name="csX85" fmla="*/ 470114 w 793969"/>
                <a:gd name="csY85" fmla="*/ 889459 h 894301"/>
                <a:gd name="csX86" fmla="*/ 489289 w 793969"/>
                <a:gd name="csY86" fmla="*/ 892775 h 894301"/>
                <a:gd name="csX87" fmla="*/ 558108 w 793969"/>
                <a:gd name="csY87" fmla="*/ 887666 h 894301"/>
                <a:gd name="csX88" fmla="*/ 590548 w 793969"/>
                <a:gd name="csY88" fmla="*/ 871445 h 894301"/>
                <a:gd name="csX89" fmla="*/ 735893 w 793969"/>
                <a:gd name="csY89" fmla="*/ 767128 h 894301"/>
                <a:gd name="csX90" fmla="*/ 733294 w 793969"/>
                <a:gd name="csY90" fmla="*/ 768742 h 894301"/>
                <a:gd name="csX91" fmla="*/ 748886 w 793969"/>
                <a:gd name="csY91" fmla="*/ 429621 h 8943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</a:cxnLst>
              <a:rect l="l" t="t" r="r" b="b"/>
              <a:pathLst>
                <a:path w="793969" h="894301">
                  <a:moveTo>
                    <a:pt x="749245" y="429083"/>
                  </a:moveTo>
                  <a:cubicBezTo>
                    <a:pt x="658113" y="212204"/>
                    <a:pt x="458644" y="20419"/>
                    <a:pt x="304517" y="1508"/>
                  </a:cubicBezTo>
                  <a:cubicBezTo>
                    <a:pt x="262399" y="-3690"/>
                    <a:pt x="227990" y="4735"/>
                    <a:pt x="202002" y="23913"/>
                  </a:cubicBezTo>
                  <a:cubicBezTo>
                    <a:pt x="202451" y="23555"/>
                    <a:pt x="202809" y="23196"/>
                    <a:pt x="203258" y="22927"/>
                  </a:cubicBezTo>
                  <a:lnTo>
                    <a:pt x="57912" y="127244"/>
                  </a:lnTo>
                  <a:cubicBezTo>
                    <a:pt x="57912" y="127244"/>
                    <a:pt x="57195" y="127783"/>
                    <a:pt x="56836" y="128052"/>
                  </a:cubicBezTo>
                  <a:cubicBezTo>
                    <a:pt x="52894" y="130919"/>
                    <a:pt x="49131" y="134145"/>
                    <a:pt x="45545" y="137551"/>
                  </a:cubicBezTo>
                  <a:cubicBezTo>
                    <a:pt x="45007" y="138089"/>
                    <a:pt x="44561" y="138626"/>
                    <a:pt x="44112" y="139164"/>
                  </a:cubicBezTo>
                  <a:cubicBezTo>
                    <a:pt x="41244" y="142032"/>
                    <a:pt x="38376" y="144989"/>
                    <a:pt x="35779" y="148216"/>
                  </a:cubicBezTo>
                  <a:cubicBezTo>
                    <a:pt x="35510" y="148484"/>
                    <a:pt x="35331" y="148843"/>
                    <a:pt x="35151" y="149112"/>
                  </a:cubicBezTo>
                  <a:cubicBezTo>
                    <a:pt x="33985" y="150545"/>
                    <a:pt x="32911" y="152249"/>
                    <a:pt x="31835" y="153772"/>
                  </a:cubicBezTo>
                  <a:cubicBezTo>
                    <a:pt x="29864" y="156550"/>
                    <a:pt x="27803" y="159329"/>
                    <a:pt x="26011" y="162286"/>
                  </a:cubicBezTo>
                  <a:cubicBezTo>
                    <a:pt x="24845" y="164168"/>
                    <a:pt x="23861" y="166140"/>
                    <a:pt x="22784" y="168111"/>
                  </a:cubicBezTo>
                  <a:cubicBezTo>
                    <a:pt x="21620" y="170172"/>
                    <a:pt x="20365" y="172144"/>
                    <a:pt x="19380" y="174295"/>
                  </a:cubicBezTo>
                  <a:cubicBezTo>
                    <a:pt x="19021" y="175102"/>
                    <a:pt x="18663" y="175998"/>
                    <a:pt x="18304" y="176804"/>
                  </a:cubicBezTo>
                  <a:cubicBezTo>
                    <a:pt x="17140" y="179404"/>
                    <a:pt x="16064" y="182091"/>
                    <a:pt x="14900" y="184780"/>
                  </a:cubicBezTo>
                  <a:cubicBezTo>
                    <a:pt x="13734" y="187648"/>
                    <a:pt x="12570" y="190427"/>
                    <a:pt x="11583" y="193473"/>
                  </a:cubicBezTo>
                  <a:cubicBezTo>
                    <a:pt x="10599" y="196252"/>
                    <a:pt x="9791" y="199209"/>
                    <a:pt x="8897" y="202166"/>
                  </a:cubicBezTo>
                  <a:cubicBezTo>
                    <a:pt x="8269" y="204228"/>
                    <a:pt x="7551" y="206200"/>
                    <a:pt x="7013" y="208261"/>
                  </a:cubicBezTo>
                  <a:cubicBezTo>
                    <a:pt x="6746" y="209157"/>
                    <a:pt x="6656" y="210232"/>
                    <a:pt x="6477" y="211128"/>
                  </a:cubicBezTo>
                  <a:cubicBezTo>
                    <a:pt x="5311" y="215968"/>
                    <a:pt x="4416" y="220987"/>
                    <a:pt x="3519" y="226095"/>
                  </a:cubicBezTo>
                  <a:cubicBezTo>
                    <a:pt x="3160" y="228335"/>
                    <a:pt x="2712" y="230486"/>
                    <a:pt x="2353" y="232727"/>
                  </a:cubicBezTo>
                  <a:cubicBezTo>
                    <a:pt x="1369" y="240254"/>
                    <a:pt x="561" y="247962"/>
                    <a:pt x="203" y="255938"/>
                  </a:cubicBezTo>
                  <a:cubicBezTo>
                    <a:pt x="203" y="256028"/>
                    <a:pt x="203" y="256117"/>
                    <a:pt x="203" y="256207"/>
                  </a:cubicBezTo>
                  <a:cubicBezTo>
                    <a:pt x="25" y="259971"/>
                    <a:pt x="203" y="263914"/>
                    <a:pt x="113" y="267858"/>
                  </a:cubicBezTo>
                  <a:cubicBezTo>
                    <a:pt x="113" y="271353"/>
                    <a:pt x="-64" y="274759"/>
                    <a:pt x="25" y="278432"/>
                  </a:cubicBezTo>
                  <a:cubicBezTo>
                    <a:pt x="113" y="282556"/>
                    <a:pt x="472" y="286947"/>
                    <a:pt x="741" y="291159"/>
                  </a:cubicBezTo>
                  <a:cubicBezTo>
                    <a:pt x="1010" y="294744"/>
                    <a:pt x="1010" y="298329"/>
                    <a:pt x="1369" y="302002"/>
                  </a:cubicBezTo>
                  <a:cubicBezTo>
                    <a:pt x="1817" y="306483"/>
                    <a:pt x="2443" y="311144"/>
                    <a:pt x="3071" y="315804"/>
                  </a:cubicBezTo>
                  <a:cubicBezTo>
                    <a:pt x="3519" y="319479"/>
                    <a:pt x="3878" y="323063"/>
                    <a:pt x="4416" y="326827"/>
                  </a:cubicBezTo>
                  <a:cubicBezTo>
                    <a:pt x="5131" y="331398"/>
                    <a:pt x="6118" y="336148"/>
                    <a:pt x="6923" y="340808"/>
                  </a:cubicBezTo>
                  <a:cubicBezTo>
                    <a:pt x="7641" y="344751"/>
                    <a:pt x="8269" y="348695"/>
                    <a:pt x="9074" y="352727"/>
                  </a:cubicBezTo>
                  <a:cubicBezTo>
                    <a:pt x="10060" y="357567"/>
                    <a:pt x="11404" y="362585"/>
                    <a:pt x="12570" y="367515"/>
                  </a:cubicBezTo>
                  <a:cubicBezTo>
                    <a:pt x="13554" y="371547"/>
                    <a:pt x="14361" y="375491"/>
                    <a:pt x="15438" y="379524"/>
                  </a:cubicBezTo>
                  <a:cubicBezTo>
                    <a:pt x="16871" y="384811"/>
                    <a:pt x="18573" y="390367"/>
                    <a:pt x="20187" y="395745"/>
                  </a:cubicBezTo>
                  <a:cubicBezTo>
                    <a:pt x="21351" y="399598"/>
                    <a:pt x="22338" y="403363"/>
                    <a:pt x="23502" y="407216"/>
                  </a:cubicBezTo>
                  <a:cubicBezTo>
                    <a:pt x="25204" y="412682"/>
                    <a:pt x="27265" y="418239"/>
                    <a:pt x="29148" y="423707"/>
                  </a:cubicBezTo>
                  <a:cubicBezTo>
                    <a:pt x="30581" y="427739"/>
                    <a:pt x="31745" y="431682"/>
                    <a:pt x="33270" y="435715"/>
                  </a:cubicBezTo>
                  <a:cubicBezTo>
                    <a:pt x="36853" y="445394"/>
                    <a:pt x="40706" y="455163"/>
                    <a:pt x="44830" y="465021"/>
                  </a:cubicBezTo>
                  <a:cubicBezTo>
                    <a:pt x="48144" y="472818"/>
                    <a:pt x="51638" y="480615"/>
                    <a:pt x="55134" y="488412"/>
                  </a:cubicBezTo>
                  <a:cubicBezTo>
                    <a:pt x="56208" y="490831"/>
                    <a:pt x="57374" y="493162"/>
                    <a:pt x="58448" y="495492"/>
                  </a:cubicBezTo>
                  <a:cubicBezTo>
                    <a:pt x="61047" y="500959"/>
                    <a:pt x="63646" y="506425"/>
                    <a:pt x="66425" y="511892"/>
                  </a:cubicBezTo>
                  <a:cubicBezTo>
                    <a:pt x="67142" y="513236"/>
                    <a:pt x="67768" y="514669"/>
                    <a:pt x="68396" y="516014"/>
                  </a:cubicBezTo>
                  <a:cubicBezTo>
                    <a:pt x="68844" y="517000"/>
                    <a:pt x="69472" y="517897"/>
                    <a:pt x="69919" y="518882"/>
                  </a:cubicBezTo>
                  <a:cubicBezTo>
                    <a:pt x="74758" y="528382"/>
                    <a:pt x="79776" y="537882"/>
                    <a:pt x="85064" y="547201"/>
                  </a:cubicBezTo>
                  <a:cubicBezTo>
                    <a:pt x="85869" y="548636"/>
                    <a:pt x="86677" y="549980"/>
                    <a:pt x="87482" y="551325"/>
                  </a:cubicBezTo>
                  <a:cubicBezTo>
                    <a:pt x="92500" y="560197"/>
                    <a:pt x="97698" y="568979"/>
                    <a:pt x="102986" y="577583"/>
                  </a:cubicBezTo>
                  <a:cubicBezTo>
                    <a:pt x="103522" y="578479"/>
                    <a:pt x="103970" y="579376"/>
                    <a:pt x="104509" y="580182"/>
                  </a:cubicBezTo>
                  <a:cubicBezTo>
                    <a:pt x="104778" y="580630"/>
                    <a:pt x="105047" y="580988"/>
                    <a:pt x="105316" y="581437"/>
                  </a:cubicBezTo>
                  <a:cubicBezTo>
                    <a:pt x="110153" y="589234"/>
                    <a:pt x="115172" y="597030"/>
                    <a:pt x="120280" y="604648"/>
                  </a:cubicBezTo>
                  <a:cubicBezTo>
                    <a:pt x="121533" y="606530"/>
                    <a:pt x="122789" y="608323"/>
                    <a:pt x="124043" y="610204"/>
                  </a:cubicBezTo>
                  <a:cubicBezTo>
                    <a:pt x="128164" y="616209"/>
                    <a:pt x="132286" y="622213"/>
                    <a:pt x="136500" y="628128"/>
                  </a:cubicBezTo>
                  <a:cubicBezTo>
                    <a:pt x="137394" y="629383"/>
                    <a:pt x="138202" y="630638"/>
                    <a:pt x="139097" y="631893"/>
                  </a:cubicBezTo>
                  <a:cubicBezTo>
                    <a:pt x="139455" y="632430"/>
                    <a:pt x="139814" y="632878"/>
                    <a:pt x="140173" y="633326"/>
                  </a:cubicBezTo>
                  <a:cubicBezTo>
                    <a:pt x="150926" y="648293"/>
                    <a:pt x="162127" y="662811"/>
                    <a:pt x="173597" y="676882"/>
                  </a:cubicBezTo>
                  <a:cubicBezTo>
                    <a:pt x="173866" y="677239"/>
                    <a:pt x="174135" y="677598"/>
                    <a:pt x="174404" y="677957"/>
                  </a:cubicBezTo>
                  <a:cubicBezTo>
                    <a:pt x="175478" y="679212"/>
                    <a:pt x="176555" y="680466"/>
                    <a:pt x="177629" y="681720"/>
                  </a:cubicBezTo>
                  <a:cubicBezTo>
                    <a:pt x="181750" y="686740"/>
                    <a:pt x="185964" y="691668"/>
                    <a:pt x="190265" y="696598"/>
                  </a:cubicBezTo>
                  <a:cubicBezTo>
                    <a:pt x="192057" y="698659"/>
                    <a:pt x="193759" y="700630"/>
                    <a:pt x="195551" y="702692"/>
                  </a:cubicBezTo>
                  <a:cubicBezTo>
                    <a:pt x="200390" y="708159"/>
                    <a:pt x="205229" y="713536"/>
                    <a:pt x="210158" y="718823"/>
                  </a:cubicBezTo>
                  <a:cubicBezTo>
                    <a:pt x="210963" y="719629"/>
                    <a:pt x="211681" y="720526"/>
                    <a:pt x="212398" y="721333"/>
                  </a:cubicBezTo>
                  <a:cubicBezTo>
                    <a:pt x="212578" y="721512"/>
                    <a:pt x="212757" y="721692"/>
                    <a:pt x="212934" y="721870"/>
                  </a:cubicBezTo>
                  <a:cubicBezTo>
                    <a:pt x="219119" y="728503"/>
                    <a:pt x="225391" y="734955"/>
                    <a:pt x="231753" y="741228"/>
                  </a:cubicBezTo>
                  <a:cubicBezTo>
                    <a:pt x="233365" y="742842"/>
                    <a:pt x="235070" y="744454"/>
                    <a:pt x="236682" y="746068"/>
                  </a:cubicBezTo>
                  <a:cubicBezTo>
                    <a:pt x="241880" y="751176"/>
                    <a:pt x="247076" y="756195"/>
                    <a:pt x="252274" y="761034"/>
                  </a:cubicBezTo>
                  <a:cubicBezTo>
                    <a:pt x="253258" y="761931"/>
                    <a:pt x="254245" y="763006"/>
                    <a:pt x="255232" y="763902"/>
                  </a:cubicBezTo>
                  <a:cubicBezTo>
                    <a:pt x="255588" y="764261"/>
                    <a:pt x="256037" y="764619"/>
                    <a:pt x="256395" y="764977"/>
                  </a:cubicBezTo>
                  <a:cubicBezTo>
                    <a:pt x="263923" y="771968"/>
                    <a:pt x="271629" y="778600"/>
                    <a:pt x="279246" y="785142"/>
                  </a:cubicBezTo>
                  <a:cubicBezTo>
                    <a:pt x="280769" y="786397"/>
                    <a:pt x="282294" y="787651"/>
                    <a:pt x="283816" y="788996"/>
                  </a:cubicBezTo>
                  <a:cubicBezTo>
                    <a:pt x="291522" y="795448"/>
                    <a:pt x="299229" y="801631"/>
                    <a:pt x="307024" y="807547"/>
                  </a:cubicBezTo>
                  <a:cubicBezTo>
                    <a:pt x="307382" y="807816"/>
                    <a:pt x="307741" y="808173"/>
                    <a:pt x="308100" y="808443"/>
                  </a:cubicBezTo>
                  <a:cubicBezTo>
                    <a:pt x="309087" y="809160"/>
                    <a:pt x="309981" y="809787"/>
                    <a:pt x="310968" y="810504"/>
                  </a:cubicBezTo>
                  <a:cubicBezTo>
                    <a:pt x="316702" y="814805"/>
                    <a:pt x="322438" y="818928"/>
                    <a:pt x="328172" y="822961"/>
                  </a:cubicBezTo>
                  <a:cubicBezTo>
                    <a:pt x="329874" y="824126"/>
                    <a:pt x="331489" y="825291"/>
                    <a:pt x="333191" y="826456"/>
                  </a:cubicBezTo>
                  <a:cubicBezTo>
                    <a:pt x="340001" y="831117"/>
                    <a:pt x="346722" y="835508"/>
                    <a:pt x="353532" y="839720"/>
                  </a:cubicBezTo>
                  <a:cubicBezTo>
                    <a:pt x="354696" y="840437"/>
                    <a:pt x="355862" y="841064"/>
                    <a:pt x="356937" y="841781"/>
                  </a:cubicBezTo>
                  <a:cubicBezTo>
                    <a:pt x="362762" y="845366"/>
                    <a:pt x="368676" y="848771"/>
                    <a:pt x="374500" y="851998"/>
                  </a:cubicBezTo>
                  <a:cubicBezTo>
                    <a:pt x="376204" y="852983"/>
                    <a:pt x="377906" y="853880"/>
                    <a:pt x="379608" y="854866"/>
                  </a:cubicBezTo>
                  <a:cubicBezTo>
                    <a:pt x="386418" y="858540"/>
                    <a:pt x="393139" y="861945"/>
                    <a:pt x="399860" y="865172"/>
                  </a:cubicBezTo>
                  <a:cubicBezTo>
                    <a:pt x="400757" y="865620"/>
                    <a:pt x="401651" y="865979"/>
                    <a:pt x="402548" y="866336"/>
                  </a:cubicBezTo>
                  <a:cubicBezTo>
                    <a:pt x="408551" y="869115"/>
                    <a:pt x="414467" y="871625"/>
                    <a:pt x="420380" y="874045"/>
                  </a:cubicBezTo>
                  <a:cubicBezTo>
                    <a:pt x="422082" y="874761"/>
                    <a:pt x="423784" y="875388"/>
                    <a:pt x="425489" y="876106"/>
                  </a:cubicBezTo>
                  <a:cubicBezTo>
                    <a:pt x="432209" y="878615"/>
                    <a:pt x="438840" y="881034"/>
                    <a:pt x="445382" y="883096"/>
                  </a:cubicBezTo>
                  <a:cubicBezTo>
                    <a:pt x="445918" y="883275"/>
                    <a:pt x="446366" y="883364"/>
                    <a:pt x="446815" y="883544"/>
                  </a:cubicBezTo>
                  <a:cubicBezTo>
                    <a:pt x="452997" y="885425"/>
                    <a:pt x="459002" y="886949"/>
                    <a:pt x="465095" y="888384"/>
                  </a:cubicBezTo>
                  <a:cubicBezTo>
                    <a:pt x="466797" y="888741"/>
                    <a:pt x="468499" y="889100"/>
                    <a:pt x="470114" y="889459"/>
                  </a:cubicBezTo>
                  <a:cubicBezTo>
                    <a:pt x="476565" y="890804"/>
                    <a:pt x="483017" y="891969"/>
                    <a:pt x="489289" y="892775"/>
                  </a:cubicBezTo>
                  <a:cubicBezTo>
                    <a:pt x="515187" y="896001"/>
                    <a:pt x="538215" y="894030"/>
                    <a:pt x="558108" y="887666"/>
                  </a:cubicBezTo>
                  <a:cubicBezTo>
                    <a:pt x="570027" y="883813"/>
                    <a:pt x="580869" y="878346"/>
                    <a:pt x="590548" y="871445"/>
                  </a:cubicBezTo>
                  <a:lnTo>
                    <a:pt x="735893" y="767128"/>
                  </a:lnTo>
                  <a:cubicBezTo>
                    <a:pt x="735086" y="767755"/>
                    <a:pt x="734191" y="768204"/>
                    <a:pt x="733294" y="768742"/>
                  </a:cubicBezTo>
                  <a:cubicBezTo>
                    <a:pt x="805699" y="719629"/>
                    <a:pt x="816272" y="589950"/>
                    <a:pt x="748886" y="429621"/>
                  </a:cubicBezTo>
                  <a:close/>
                </a:path>
              </a:pathLst>
            </a:custGeom>
            <a:solidFill>
              <a:srgbClr val="7030A0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34">
              <a:extLst>
                <a:ext uri="{FF2B5EF4-FFF2-40B4-BE49-F238E27FC236}">
                  <a16:creationId xmlns:a16="http://schemas.microsoft.com/office/drawing/2014/main" id="{E3CD0ADB-624E-4315-8F0C-A28AB8B92CB6}"/>
                </a:ext>
              </a:extLst>
            </p:cNvPr>
            <p:cNvSpPr/>
            <p:nvPr/>
          </p:nvSpPr>
          <p:spPr>
            <a:xfrm>
              <a:off x="10168041" y="3253563"/>
              <a:ext cx="290408" cy="352982"/>
            </a:xfrm>
            <a:custGeom>
              <a:avLst/>
              <a:gdLst>
                <a:gd name="csX0" fmla="*/ 54655 w 222486"/>
                <a:gd name="csY0" fmla="*/ 515 h 270425"/>
                <a:gd name="csX1" fmla="*/ 206990 w 222486"/>
                <a:gd name="csY1" fmla="*/ 146953 h 270425"/>
                <a:gd name="csX2" fmla="*/ 167832 w 222486"/>
                <a:gd name="csY2" fmla="*/ 269911 h 270425"/>
                <a:gd name="csX3" fmla="*/ 15497 w 222486"/>
                <a:gd name="csY3" fmla="*/ 123473 h 270425"/>
                <a:gd name="csX4" fmla="*/ 54655 w 222486"/>
                <a:gd name="csY4" fmla="*/ 515 h 2704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2486" h="270425">
                  <a:moveTo>
                    <a:pt x="54655" y="515"/>
                  </a:moveTo>
                  <a:cubicBezTo>
                    <a:pt x="107525" y="6967"/>
                    <a:pt x="175716" y="72480"/>
                    <a:pt x="206990" y="146953"/>
                  </a:cubicBezTo>
                  <a:cubicBezTo>
                    <a:pt x="238263" y="221427"/>
                    <a:pt x="220700" y="276364"/>
                    <a:pt x="167832" y="269911"/>
                  </a:cubicBezTo>
                  <a:cubicBezTo>
                    <a:pt x="114961" y="263458"/>
                    <a:pt x="46680" y="197857"/>
                    <a:pt x="15497" y="123473"/>
                  </a:cubicBezTo>
                  <a:cubicBezTo>
                    <a:pt x="-15777" y="48998"/>
                    <a:pt x="1786" y="-5937"/>
                    <a:pt x="54655" y="515"/>
                  </a:cubicBezTo>
                  <a:close/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orme libre 35">
              <a:extLst>
                <a:ext uri="{FF2B5EF4-FFF2-40B4-BE49-F238E27FC236}">
                  <a16:creationId xmlns:a16="http://schemas.microsoft.com/office/drawing/2014/main" id="{8B618CBC-8A53-990C-295E-45A95C153122}"/>
                </a:ext>
              </a:extLst>
            </p:cNvPr>
            <p:cNvSpPr/>
            <p:nvPr/>
          </p:nvSpPr>
          <p:spPr>
            <a:xfrm>
              <a:off x="9889391" y="2914764"/>
              <a:ext cx="847466" cy="1030447"/>
            </a:xfrm>
            <a:custGeom>
              <a:avLst/>
              <a:gdLst>
                <a:gd name="csX0" fmla="*/ 159438 w 649257"/>
                <a:gd name="csY0" fmla="*/ 1521 h 789441"/>
                <a:gd name="csX1" fmla="*/ 604166 w 649257"/>
                <a:gd name="csY1" fmla="*/ 429095 h 789441"/>
                <a:gd name="csX2" fmla="*/ 489825 w 649257"/>
                <a:gd name="csY2" fmla="*/ 787932 h 789441"/>
                <a:gd name="csX3" fmla="*/ 45096 w 649257"/>
                <a:gd name="csY3" fmla="*/ 360447 h 789441"/>
                <a:gd name="csX4" fmla="*/ 159348 w 649257"/>
                <a:gd name="csY4" fmla="*/ 1521 h 789441"/>
                <a:gd name="csX5" fmla="*/ 430325 w 649257"/>
                <a:gd name="csY5" fmla="*/ 646154 h 789441"/>
                <a:gd name="csX6" fmla="*/ 503446 w 649257"/>
                <a:gd name="csY6" fmla="*/ 416728 h 789441"/>
                <a:gd name="csX7" fmla="*/ 219206 w 649257"/>
                <a:gd name="csY7" fmla="*/ 143478 h 789441"/>
                <a:gd name="csX8" fmla="*/ 146086 w 649257"/>
                <a:gd name="csY8" fmla="*/ 372904 h 789441"/>
                <a:gd name="csX9" fmla="*/ 430415 w 649257"/>
                <a:gd name="csY9" fmla="*/ 646154 h 7894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49257" h="789441">
                  <a:moveTo>
                    <a:pt x="159438" y="1521"/>
                  </a:moveTo>
                  <a:cubicBezTo>
                    <a:pt x="313654" y="20431"/>
                    <a:pt x="513124" y="212305"/>
                    <a:pt x="604166" y="429095"/>
                  </a:cubicBezTo>
                  <a:cubicBezTo>
                    <a:pt x="695208" y="645885"/>
                    <a:pt x="644042" y="806842"/>
                    <a:pt x="489825" y="787932"/>
                  </a:cubicBezTo>
                  <a:cubicBezTo>
                    <a:pt x="335608" y="769022"/>
                    <a:pt x="136138" y="577147"/>
                    <a:pt x="45096" y="360447"/>
                  </a:cubicBezTo>
                  <a:cubicBezTo>
                    <a:pt x="-45948" y="143747"/>
                    <a:pt x="5219" y="-17478"/>
                    <a:pt x="159348" y="1521"/>
                  </a:cubicBezTo>
                  <a:close/>
                  <a:moveTo>
                    <a:pt x="430325" y="646154"/>
                  </a:moveTo>
                  <a:cubicBezTo>
                    <a:pt x="528806" y="658252"/>
                    <a:pt x="561602" y="555279"/>
                    <a:pt x="503446" y="416728"/>
                  </a:cubicBezTo>
                  <a:cubicBezTo>
                    <a:pt x="445200" y="278087"/>
                    <a:pt x="317686" y="155576"/>
                    <a:pt x="219206" y="143478"/>
                  </a:cubicBezTo>
                  <a:cubicBezTo>
                    <a:pt x="120726" y="131380"/>
                    <a:pt x="87840" y="234263"/>
                    <a:pt x="146086" y="372904"/>
                  </a:cubicBezTo>
                  <a:cubicBezTo>
                    <a:pt x="204332" y="511455"/>
                    <a:pt x="331845" y="634055"/>
                    <a:pt x="430415" y="646154"/>
                  </a:cubicBezTo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orme libre 36">
              <a:extLst>
                <a:ext uri="{FF2B5EF4-FFF2-40B4-BE49-F238E27FC236}">
                  <a16:creationId xmlns:a16="http://schemas.microsoft.com/office/drawing/2014/main" id="{98C2B3AE-1092-C976-AAEC-6A1FE24183AB}"/>
                </a:ext>
              </a:extLst>
            </p:cNvPr>
            <p:cNvSpPr/>
            <p:nvPr/>
          </p:nvSpPr>
          <p:spPr>
            <a:xfrm>
              <a:off x="10042202" y="3100783"/>
              <a:ext cx="541850" cy="658658"/>
            </a:xfrm>
            <a:custGeom>
              <a:avLst/>
              <a:gdLst>
                <a:gd name="csX0" fmla="*/ 102045 w 415120"/>
                <a:gd name="csY0" fmla="*/ 967 h 504608"/>
                <a:gd name="csX1" fmla="*/ 386285 w 415120"/>
                <a:gd name="csY1" fmla="*/ 274217 h 504608"/>
                <a:gd name="csX2" fmla="*/ 313165 w 415120"/>
                <a:gd name="csY2" fmla="*/ 503642 h 504608"/>
                <a:gd name="csX3" fmla="*/ 28836 w 415120"/>
                <a:gd name="csY3" fmla="*/ 230392 h 504608"/>
                <a:gd name="csX4" fmla="*/ 101956 w 415120"/>
                <a:gd name="csY4" fmla="*/ 967 h 504608"/>
                <a:gd name="csX5" fmla="*/ 264239 w 415120"/>
                <a:gd name="csY5" fmla="*/ 387047 h 504608"/>
                <a:gd name="csX6" fmla="*/ 303397 w 415120"/>
                <a:gd name="csY6" fmla="*/ 264089 h 504608"/>
                <a:gd name="csX7" fmla="*/ 151061 w 415120"/>
                <a:gd name="csY7" fmla="*/ 117651 h 504608"/>
                <a:gd name="csX8" fmla="*/ 111903 w 415120"/>
                <a:gd name="csY8" fmla="*/ 240609 h 504608"/>
                <a:gd name="csX9" fmla="*/ 264239 w 415120"/>
                <a:gd name="csY9" fmla="*/ 387047 h 504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15120" h="504608">
                  <a:moveTo>
                    <a:pt x="102045" y="967"/>
                  </a:moveTo>
                  <a:cubicBezTo>
                    <a:pt x="200526" y="13065"/>
                    <a:pt x="328039" y="135575"/>
                    <a:pt x="386285" y="274217"/>
                  </a:cubicBezTo>
                  <a:cubicBezTo>
                    <a:pt x="444531" y="412768"/>
                    <a:pt x="411735" y="515741"/>
                    <a:pt x="313165" y="503642"/>
                  </a:cubicBezTo>
                  <a:cubicBezTo>
                    <a:pt x="214685" y="491544"/>
                    <a:pt x="87081" y="368944"/>
                    <a:pt x="28836" y="230392"/>
                  </a:cubicBezTo>
                  <a:cubicBezTo>
                    <a:pt x="-29410" y="91751"/>
                    <a:pt x="3386" y="-11132"/>
                    <a:pt x="101956" y="967"/>
                  </a:cubicBezTo>
                  <a:close/>
                  <a:moveTo>
                    <a:pt x="264239" y="387047"/>
                  </a:moveTo>
                  <a:cubicBezTo>
                    <a:pt x="317107" y="393500"/>
                    <a:pt x="334670" y="338474"/>
                    <a:pt x="303397" y="264089"/>
                  </a:cubicBezTo>
                  <a:cubicBezTo>
                    <a:pt x="272123" y="189705"/>
                    <a:pt x="203932" y="124104"/>
                    <a:pt x="151061" y="117651"/>
                  </a:cubicBezTo>
                  <a:cubicBezTo>
                    <a:pt x="98193" y="111198"/>
                    <a:pt x="80630" y="166135"/>
                    <a:pt x="111903" y="240609"/>
                  </a:cubicBezTo>
                  <a:cubicBezTo>
                    <a:pt x="143177" y="314994"/>
                    <a:pt x="211368" y="380595"/>
                    <a:pt x="264239" y="387047"/>
                  </a:cubicBezTo>
                </a:path>
              </a:pathLst>
            </a:custGeom>
            <a:solidFill>
              <a:schemeClr val="bg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BBD76D-97B2-E2A3-489E-312618C8BB7A}"/>
                </a:ext>
              </a:extLst>
            </p:cNvPr>
            <p:cNvSpPr/>
            <p:nvPr/>
          </p:nvSpPr>
          <p:spPr>
            <a:xfrm rot="19527000">
              <a:off x="10161414" y="3053988"/>
              <a:ext cx="1170238" cy="1186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orme libre 39">
              <a:extLst>
                <a:ext uri="{FF2B5EF4-FFF2-40B4-BE49-F238E27FC236}">
                  <a16:creationId xmlns:a16="http://schemas.microsoft.com/office/drawing/2014/main" id="{D7FF7D18-4183-6719-FBDC-08E3842A72EF}"/>
                </a:ext>
              </a:extLst>
            </p:cNvPr>
            <p:cNvSpPr/>
            <p:nvPr/>
          </p:nvSpPr>
          <p:spPr>
            <a:xfrm>
              <a:off x="10796254" y="2510596"/>
              <a:ext cx="333117" cy="498215"/>
            </a:xfrm>
            <a:custGeom>
              <a:avLst/>
              <a:gdLst>
                <a:gd name="csX0" fmla="*/ 249470 w 255206"/>
                <a:gd name="csY0" fmla="*/ 209889 h 381690"/>
                <a:gd name="csX1" fmla="*/ 0 w 255206"/>
                <a:gd name="csY1" fmla="*/ 381690 h 381690"/>
                <a:gd name="csX2" fmla="*/ 5734 w 255206"/>
                <a:gd name="csY2" fmla="*/ 171711 h 381690"/>
                <a:gd name="csX3" fmla="*/ 255206 w 255206"/>
                <a:gd name="csY3" fmla="*/ 0 h 381690"/>
                <a:gd name="csX4" fmla="*/ 249470 w 255206"/>
                <a:gd name="csY4" fmla="*/ 209889 h 3816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5206" h="381690">
                  <a:moveTo>
                    <a:pt x="249470" y="209889"/>
                  </a:moveTo>
                  <a:lnTo>
                    <a:pt x="0" y="381690"/>
                  </a:lnTo>
                  <a:lnTo>
                    <a:pt x="5734" y="171711"/>
                  </a:lnTo>
                  <a:lnTo>
                    <a:pt x="255206" y="0"/>
                  </a:lnTo>
                  <a:lnTo>
                    <a:pt x="249470" y="20988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40">
              <a:extLst>
                <a:ext uri="{FF2B5EF4-FFF2-40B4-BE49-F238E27FC236}">
                  <a16:creationId xmlns:a16="http://schemas.microsoft.com/office/drawing/2014/main" id="{E484D56E-BD73-B71A-92D9-F11BA88240DF}"/>
                </a:ext>
              </a:extLst>
            </p:cNvPr>
            <p:cNvSpPr/>
            <p:nvPr/>
          </p:nvSpPr>
          <p:spPr>
            <a:xfrm>
              <a:off x="10859531" y="2876508"/>
              <a:ext cx="584241" cy="315025"/>
            </a:xfrm>
            <a:custGeom>
              <a:avLst/>
              <a:gdLst>
                <a:gd name="csX0" fmla="*/ 198126 w 447596"/>
                <a:gd name="csY0" fmla="*/ 241346 h 241345"/>
                <a:gd name="csX1" fmla="*/ 447597 w 447596"/>
                <a:gd name="csY1" fmla="*/ 69545 h 241345"/>
                <a:gd name="csX2" fmla="*/ 249472 w 447596"/>
                <a:gd name="csY2" fmla="*/ 0 h 241345"/>
                <a:gd name="csX3" fmla="*/ 0 w 447596"/>
                <a:gd name="csY3" fmla="*/ 171801 h 241345"/>
                <a:gd name="csX4" fmla="*/ 198126 w 447596"/>
                <a:gd name="csY4" fmla="*/ 241346 h 2413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7596" h="241345">
                  <a:moveTo>
                    <a:pt x="198126" y="241346"/>
                  </a:moveTo>
                  <a:lnTo>
                    <a:pt x="447597" y="69545"/>
                  </a:lnTo>
                  <a:lnTo>
                    <a:pt x="249472" y="0"/>
                  </a:lnTo>
                  <a:lnTo>
                    <a:pt x="0" y="171801"/>
                  </a:lnTo>
                  <a:lnTo>
                    <a:pt x="198126" y="2413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5DB4556-17B5-FFF2-C3DA-AC8D14D1E6A9}"/>
              </a:ext>
            </a:extLst>
          </p:cNvPr>
          <p:cNvGrpSpPr/>
          <p:nvPr/>
        </p:nvGrpSpPr>
        <p:grpSpPr>
          <a:xfrm>
            <a:off x="3091704" y="2776487"/>
            <a:ext cx="1743300" cy="1570916"/>
            <a:chOff x="3091930" y="2776487"/>
            <a:chExt cx="1743300" cy="1570916"/>
          </a:xfrm>
        </p:grpSpPr>
        <p:sp>
          <p:nvSpPr>
            <p:cNvPr id="18" name="Forme libre 25">
              <a:extLst>
                <a:ext uri="{FF2B5EF4-FFF2-40B4-BE49-F238E27FC236}">
                  <a16:creationId xmlns:a16="http://schemas.microsoft.com/office/drawing/2014/main" id="{5D9A7734-FD6B-8FDE-595B-B81AC8BB00C6}"/>
                </a:ext>
              </a:extLst>
            </p:cNvPr>
            <p:cNvSpPr/>
            <p:nvPr/>
          </p:nvSpPr>
          <p:spPr>
            <a:xfrm>
              <a:off x="3091930" y="2776487"/>
              <a:ext cx="1036844" cy="1167274"/>
            </a:xfrm>
            <a:custGeom>
              <a:avLst/>
              <a:gdLst>
                <a:gd name="csX0" fmla="*/ 733308 w 794342"/>
                <a:gd name="csY0" fmla="*/ 125560 h 894267"/>
                <a:gd name="csX1" fmla="*/ 735907 w 794342"/>
                <a:gd name="csY1" fmla="*/ 127174 h 894267"/>
                <a:gd name="csX2" fmla="*/ 590562 w 794342"/>
                <a:gd name="csY2" fmla="*/ 22856 h 894267"/>
                <a:gd name="csX3" fmla="*/ 558122 w 794342"/>
                <a:gd name="csY3" fmla="*/ 6636 h 894267"/>
                <a:gd name="csX4" fmla="*/ 489303 w 794342"/>
                <a:gd name="csY4" fmla="*/ 1527 h 894267"/>
                <a:gd name="csX5" fmla="*/ 470128 w 794342"/>
                <a:gd name="csY5" fmla="*/ 4843 h 894267"/>
                <a:gd name="csX6" fmla="*/ 465109 w 794342"/>
                <a:gd name="csY6" fmla="*/ 5918 h 894267"/>
                <a:gd name="csX7" fmla="*/ 446829 w 794342"/>
                <a:gd name="csY7" fmla="*/ 10758 h 894267"/>
                <a:gd name="csX8" fmla="*/ 445396 w 794342"/>
                <a:gd name="csY8" fmla="*/ 11205 h 894267"/>
                <a:gd name="csX9" fmla="*/ 425501 w 794342"/>
                <a:gd name="csY9" fmla="*/ 18196 h 894267"/>
                <a:gd name="csX10" fmla="*/ 420394 w 794342"/>
                <a:gd name="csY10" fmla="*/ 20257 h 894267"/>
                <a:gd name="csX11" fmla="*/ 402562 w 794342"/>
                <a:gd name="csY11" fmla="*/ 27965 h 894267"/>
                <a:gd name="csX12" fmla="*/ 399874 w 794342"/>
                <a:gd name="csY12" fmla="*/ 29129 h 894267"/>
                <a:gd name="csX13" fmla="*/ 379622 w 794342"/>
                <a:gd name="csY13" fmla="*/ 39436 h 894267"/>
                <a:gd name="csX14" fmla="*/ 374514 w 794342"/>
                <a:gd name="csY14" fmla="*/ 42304 h 894267"/>
                <a:gd name="csX15" fmla="*/ 356951 w 794342"/>
                <a:gd name="csY15" fmla="*/ 52521 h 894267"/>
                <a:gd name="csX16" fmla="*/ 353546 w 794342"/>
                <a:gd name="csY16" fmla="*/ 54582 h 894267"/>
                <a:gd name="csX17" fmla="*/ 333205 w 794342"/>
                <a:gd name="csY17" fmla="*/ 67846 h 894267"/>
                <a:gd name="csX18" fmla="*/ 328186 w 794342"/>
                <a:gd name="csY18" fmla="*/ 71341 h 894267"/>
                <a:gd name="csX19" fmla="*/ 310982 w 794342"/>
                <a:gd name="csY19" fmla="*/ 83798 h 894267"/>
                <a:gd name="csX20" fmla="*/ 308114 w 794342"/>
                <a:gd name="csY20" fmla="*/ 85859 h 894267"/>
                <a:gd name="csX21" fmla="*/ 307038 w 794342"/>
                <a:gd name="csY21" fmla="*/ 86755 h 894267"/>
                <a:gd name="csX22" fmla="*/ 283830 w 794342"/>
                <a:gd name="csY22" fmla="*/ 105306 h 894267"/>
                <a:gd name="csX23" fmla="*/ 279260 w 794342"/>
                <a:gd name="csY23" fmla="*/ 109160 h 894267"/>
                <a:gd name="csX24" fmla="*/ 256409 w 794342"/>
                <a:gd name="csY24" fmla="*/ 129324 h 894267"/>
                <a:gd name="csX25" fmla="*/ 255243 w 794342"/>
                <a:gd name="csY25" fmla="*/ 130400 h 894267"/>
                <a:gd name="csX26" fmla="*/ 252288 w 794342"/>
                <a:gd name="csY26" fmla="*/ 133268 h 894267"/>
                <a:gd name="csX27" fmla="*/ 236696 w 794342"/>
                <a:gd name="csY27" fmla="*/ 148234 h 894267"/>
                <a:gd name="csX28" fmla="*/ 231767 w 794342"/>
                <a:gd name="csY28" fmla="*/ 153074 h 894267"/>
                <a:gd name="csX29" fmla="*/ 212948 w 794342"/>
                <a:gd name="csY29" fmla="*/ 172432 h 894267"/>
                <a:gd name="csX30" fmla="*/ 212412 w 794342"/>
                <a:gd name="csY30" fmla="*/ 172969 h 894267"/>
                <a:gd name="csX31" fmla="*/ 210172 w 794342"/>
                <a:gd name="csY31" fmla="*/ 175479 h 894267"/>
                <a:gd name="csX32" fmla="*/ 195565 w 794342"/>
                <a:gd name="csY32" fmla="*/ 191610 h 894267"/>
                <a:gd name="csX33" fmla="*/ 190277 w 794342"/>
                <a:gd name="csY33" fmla="*/ 197704 h 894267"/>
                <a:gd name="csX34" fmla="*/ 177643 w 794342"/>
                <a:gd name="csY34" fmla="*/ 212581 h 894267"/>
                <a:gd name="csX35" fmla="*/ 174418 w 794342"/>
                <a:gd name="csY35" fmla="*/ 216345 h 894267"/>
                <a:gd name="csX36" fmla="*/ 173611 w 794342"/>
                <a:gd name="csY36" fmla="*/ 217420 h 894267"/>
                <a:gd name="csX37" fmla="*/ 140187 w 794342"/>
                <a:gd name="csY37" fmla="*/ 260976 h 894267"/>
                <a:gd name="csX38" fmla="*/ 139111 w 794342"/>
                <a:gd name="csY38" fmla="*/ 262409 h 894267"/>
                <a:gd name="csX39" fmla="*/ 136511 w 794342"/>
                <a:gd name="csY39" fmla="*/ 266174 h 894267"/>
                <a:gd name="csX40" fmla="*/ 124057 w 794342"/>
                <a:gd name="csY40" fmla="*/ 284098 h 894267"/>
                <a:gd name="csX41" fmla="*/ 120294 w 794342"/>
                <a:gd name="csY41" fmla="*/ 289654 h 894267"/>
                <a:gd name="csX42" fmla="*/ 105328 w 794342"/>
                <a:gd name="csY42" fmla="*/ 312865 h 894267"/>
                <a:gd name="csX43" fmla="*/ 104523 w 794342"/>
                <a:gd name="csY43" fmla="*/ 314120 h 894267"/>
                <a:gd name="csX44" fmla="*/ 102998 w 794342"/>
                <a:gd name="csY44" fmla="*/ 316719 h 894267"/>
                <a:gd name="csX45" fmla="*/ 87496 w 794342"/>
                <a:gd name="csY45" fmla="*/ 342977 h 894267"/>
                <a:gd name="csX46" fmla="*/ 85076 w 794342"/>
                <a:gd name="csY46" fmla="*/ 347100 h 894267"/>
                <a:gd name="csX47" fmla="*/ 69933 w 794342"/>
                <a:gd name="csY47" fmla="*/ 375419 h 894267"/>
                <a:gd name="csX48" fmla="*/ 68410 w 794342"/>
                <a:gd name="csY48" fmla="*/ 378288 h 894267"/>
                <a:gd name="csX49" fmla="*/ 66439 w 794342"/>
                <a:gd name="csY49" fmla="*/ 382410 h 894267"/>
                <a:gd name="csX50" fmla="*/ 58462 w 794342"/>
                <a:gd name="csY50" fmla="*/ 398810 h 894267"/>
                <a:gd name="csX51" fmla="*/ 55148 w 794342"/>
                <a:gd name="csY51" fmla="*/ 405890 h 894267"/>
                <a:gd name="csX52" fmla="*/ 44842 w 794342"/>
                <a:gd name="csY52" fmla="*/ 429281 h 894267"/>
                <a:gd name="csX53" fmla="*/ 33284 w 794342"/>
                <a:gd name="csY53" fmla="*/ 458587 h 894267"/>
                <a:gd name="csX54" fmla="*/ 29160 w 794342"/>
                <a:gd name="csY54" fmla="*/ 470595 h 894267"/>
                <a:gd name="csX55" fmla="*/ 23516 w 794342"/>
                <a:gd name="csY55" fmla="*/ 487086 h 894267"/>
                <a:gd name="csX56" fmla="*/ 20199 w 794342"/>
                <a:gd name="csY56" fmla="*/ 498557 h 894267"/>
                <a:gd name="csX57" fmla="*/ 15452 w 794342"/>
                <a:gd name="csY57" fmla="*/ 514778 h 894267"/>
                <a:gd name="csX58" fmla="*/ 12584 w 794342"/>
                <a:gd name="csY58" fmla="*/ 526787 h 894267"/>
                <a:gd name="csX59" fmla="*/ 9088 w 794342"/>
                <a:gd name="csY59" fmla="*/ 541574 h 894267"/>
                <a:gd name="csX60" fmla="*/ 6937 w 794342"/>
                <a:gd name="csY60" fmla="*/ 553493 h 894267"/>
                <a:gd name="csX61" fmla="*/ 4428 w 794342"/>
                <a:gd name="csY61" fmla="*/ 567475 h 894267"/>
                <a:gd name="csX62" fmla="*/ 3085 w 794342"/>
                <a:gd name="csY62" fmla="*/ 578498 h 894267"/>
                <a:gd name="csX63" fmla="*/ 1383 w 794342"/>
                <a:gd name="csY63" fmla="*/ 592299 h 894267"/>
                <a:gd name="csX64" fmla="*/ 755 w 794342"/>
                <a:gd name="csY64" fmla="*/ 603143 h 894267"/>
                <a:gd name="csX65" fmla="*/ 37 w 794342"/>
                <a:gd name="csY65" fmla="*/ 615869 h 894267"/>
                <a:gd name="csX66" fmla="*/ 127 w 794342"/>
                <a:gd name="csY66" fmla="*/ 626444 h 894267"/>
                <a:gd name="csX67" fmla="*/ 217 w 794342"/>
                <a:gd name="csY67" fmla="*/ 638095 h 894267"/>
                <a:gd name="csX68" fmla="*/ 217 w 794342"/>
                <a:gd name="csY68" fmla="*/ 638364 h 894267"/>
                <a:gd name="csX69" fmla="*/ 2367 w 794342"/>
                <a:gd name="csY69" fmla="*/ 661575 h 894267"/>
                <a:gd name="csX70" fmla="*/ 3533 w 794342"/>
                <a:gd name="csY70" fmla="*/ 668207 h 894267"/>
                <a:gd name="csX71" fmla="*/ 6491 w 794342"/>
                <a:gd name="csY71" fmla="*/ 683174 h 894267"/>
                <a:gd name="csX72" fmla="*/ 7027 w 794342"/>
                <a:gd name="csY72" fmla="*/ 686041 h 894267"/>
                <a:gd name="csX73" fmla="*/ 8908 w 794342"/>
                <a:gd name="csY73" fmla="*/ 692136 h 894267"/>
                <a:gd name="csX74" fmla="*/ 11597 w 794342"/>
                <a:gd name="csY74" fmla="*/ 700828 h 894267"/>
                <a:gd name="csX75" fmla="*/ 14914 w 794342"/>
                <a:gd name="csY75" fmla="*/ 709521 h 894267"/>
                <a:gd name="csX76" fmla="*/ 18318 w 794342"/>
                <a:gd name="csY76" fmla="*/ 717498 h 894267"/>
                <a:gd name="csX77" fmla="*/ 19394 w 794342"/>
                <a:gd name="csY77" fmla="*/ 720007 h 894267"/>
                <a:gd name="csX78" fmla="*/ 22798 w 794342"/>
                <a:gd name="csY78" fmla="*/ 726190 h 894267"/>
                <a:gd name="csX79" fmla="*/ 26025 w 794342"/>
                <a:gd name="csY79" fmla="*/ 732016 h 894267"/>
                <a:gd name="csX80" fmla="*/ 31849 w 794342"/>
                <a:gd name="csY80" fmla="*/ 740529 h 894267"/>
                <a:gd name="csX81" fmla="*/ 35165 w 794342"/>
                <a:gd name="csY81" fmla="*/ 745190 h 894267"/>
                <a:gd name="csX82" fmla="*/ 35791 w 794342"/>
                <a:gd name="csY82" fmla="*/ 746086 h 894267"/>
                <a:gd name="csX83" fmla="*/ 44126 w 794342"/>
                <a:gd name="csY83" fmla="*/ 755137 h 894267"/>
                <a:gd name="csX84" fmla="*/ 45559 w 794342"/>
                <a:gd name="csY84" fmla="*/ 756751 h 894267"/>
                <a:gd name="csX85" fmla="*/ 56850 w 794342"/>
                <a:gd name="csY85" fmla="*/ 766250 h 894267"/>
                <a:gd name="csX86" fmla="*/ 57926 w 794342"/>
                <a:gd name="csY86" fmla="*/ 767057 h 894267"/>
                <a:gd name="csX87" fmla="*/ 203272 w 794342"/>
                <a:gd name="csY87" fmla="*/ 871375 h 894267"/>
                <a:gd name="csX88" fmla="*/ 202016 w 794342"/>
                <a:gd name="csY88" fmla="*/ 870389 h 894267"/>
                <a:gd name="csX89" fmla="*/ 304528 w 794342"/>
                <a:gd name="csY89" fmla="*/ 892794 h 894267"/>
                <a:gd name="csX90" fmla="*/ 749259 w 794342"/>
                <a:gd name="csY90" fmla="*/ 465218 h 894267"/>
                <a:gd name="csX91" fmla="*/ 733667 w 794342"/>
                <a:gd name="csY91" fmla="*/ 126098 h 894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</a:cxnLst>
              <a:rect l="l" t="t" r="r" b="b"/>
              <a:pathLst>
                <a:path w="794342" h="894267">
                  <a:moveTo>
                    <a:pt x="733308" y="125560"/>
                  </a:moveTo>
                  <a:cubicBezTo>
                    <a:pt x="734116" y="126098"/>
                    <a:pt x="735100" y="126635"/>
                    <a:pt x="735907" y="127174"/>
                  </a:cubicBezTo>
                  <a:lnTo>
                    <a:pt x="590562" y="22856"/>
                  </a:lnTo>
                  <a:cubicBezTo>
                    <a:pt x="580883" y="15866"/>
                    <a:pt x="570041" y="10489"/>
                    <a:pt x="558122" y="6636"/>
                  </a:cubicBezTo>
                  <a:cubicBezTo>
                    <a:pt x="538229" y="272"/>
                    <a:pt x="515199" y="-1699"/>
                    <a:pt x="489303" y="1527"/>
                  </a:cubicBezTo>
                  <a:cubicBezTo>
                    <a:pt x="482941" y="2333"/>
                    <a:pt x="476579" y="3498"/>
                    <a:pt x="470128" y="4843"/>
                  </a:cubicBezTo>
                  <a:cubicBezTo>
                    <a:pt x="468424" y="5202"/>
                    <a:pt x="466811" y="5560"/>
                    <a:pt x="465109" y="5918"/>
                  </a:cubicBezTo>
                  <a:cubicBezTo>
                    <a:pt x="459104" y="7263"/>
                    <a:pt x="453011" y="8876"/>
                    <a:pt x="446829" y="10758"/>
                  </a:cubicBezTo>
                  <a:cubicBezTo>
                    <a:pt x="446290" y="10937"/>
                    <a:pt x="445842" y="11027"/>
                    <a:pt x="445396" y="11205"/>
                  </a:cubicBezTo>
                  <a:cubicBezTo>
                    <a:pt x="438854" y="13268"/>
                    <a:pt x="432134" y="15598"/>
                    <a:pt x="425501" y="18196"/>
                  </a:cubicBezTo>
                  <a:cubicBezTo>
                    <a:pt x="423798" y="18824"/>
                    <a:pt x="422096" y="19540"/>
                    <a:pt x="420394" y="20257"/>
                  </a:cubicBezTo>
                  <a:cubicBezTo>
                    <a:pt x="414479" y="22677"/>
                    <a:pt x="408476" y="25187"/>
                    <a:pt x="402562" y="27965"/>
                  </a:cubicBezTo>
                  <a:cubicBezTo>
                    <a:pt x="401665" y="28413"/>
                    <a:pt x="400771" y="28772"/>
                    <a:pt x="399874" y="29129"/>
                  </a:cubicBezTo>
                  <a:cubicBezTo>
                    <a:pt x="393153" y="32267"/>
                    <a:pt x="386343" y="35762"/>
                    <a:pt x="379622" y="39436"/>
                  </a:cubicBezTo>
                  <a:cubicBezTo>
                    <a:pt x="377920" y="40332"/>
                    <a:pt x="376216" y="41319"/>
                    <a:pt x="374514" y="42304"/>
                  </a:cubicBezTo>
                  <a:cubicBezTo>
                    <a:pt x="368690" y="45530"/>
                    <a:pt x="362774" y="48936"/>
                    <a:pt x="356951" y="52521"/>
                  </a:cubicBezTo>
                  <a:cubicBezTo>
                    <a:pt x="355787" y="53238"/>
                    <a:pt x="354621" y="53864"/>
                    <a:pt x="353546" y="54582"/>
                  </a:cubicBezTo>
                  <a:cubicBezTo>
                    <a:pt x="346736" y="58794"/>
                    <a:pt x="340015" y="63275"/>
                    <a:pt x="333205" y="67846"/>
                  </a:cubicBezTo>
                  <a:cubicBezTo>
                    <a:pt x="331501" y="69011"/>
                    <a:pt x="329888" y="70176"/>
                    <a:pt x="328186" y="71341"/>
                  </a:cubicBezTo>
                  <a:cubicBezTo>
                    <a:pt x="322450" y="75373"/>
                    <a:pt x="316716" y="79497"/>
                    <a:pt x="310982" y="83798"/>
                  </a:cubicBezTo>
                  <a:cubicBezTo>
                    <a:pt x="309995" y="84515"/>
                    <a:pt x="309099" y="85142"/>
                    <a:pt x="308114" y="85859"/>
                  </a:cubicBezTo>
                  <a:cubicBezTo>
                    <a:pt x="307755" y="86128"/>
                    <a:pt x="307396" y="86486"/>
                    <a:pt x="307038" y="86755"/>
                  </a:cubicBezTo>
                  <a:cubicBezTo>
                    <a:pt x="299243" y="92670"/>
                    <a:pt x="291536" y="98854"/>
                    <a:pt x="283830" y="105306"/>
                  </a:cubicBezTo>
                  <a:cubicBezTo>
                    <a:pt x="282306" y="106561"/>
                    <a:pt x="280783" y="107816"/>
                    <a:pt x="279260" y="109160"/>
                  </a:cubicBezTo>
                  <a:cubicBezTo>
                    <a:pt x="271553" y="115612"/>
                    <a:pt x="263937" y="122334"/>
                    <a:pt x="256409" y="129324"/>
                  </a:cubicBezTo>
                  <a:cubicBezTo>
                    <a:pt x="256051" y="129683"/>
                    <a:pt x="255602" y="130041"/>
                    <a:pt x="255243" y="130400"/>
                  </a:cubicBezTo>
                  <a:cubicBezTo>
                    <a:pt x="254259" y="131296"/>
                    <a:pt x="253272" y="132281"/>
                    <a:pt x="252288" y="133268"/>
                  </a:cubicBezTo>
                  <a:cubicBezTo>
                    <a:pt x="247000" y="138197"/>
                    <a:pt x="241802" y="143126"/>
                    <a:pt x="236696" y="148234"/>
                  </a:cubicBezTo>
                  <a:cubicBezTo>
                    <a:pt x="235081" y="149848"/>
                    <a:pt x="233379" y="151460"/>
                    <a:pt x="231767" y="153074"/>
                  </a:cubicBezTo>
                  <a:cubicBezTo>
                    <a:pt x="225405" y="159436"/>
                    <a:pt x="219133" y="165889"/>
                    <a:pt x="212948" y="172432"/>
                  </a:cubicBezTo>
                  <a:cubicBezTo>
                    <a:pt x="212769" y="172610"/>
                    <a:pt x="212592" y="172790"/>
                    <a:pt x="212412" y="172969"/>
                  </a:cubicBezTo>
                  <a:cubicBezTo>
                    <a:pt x="211605" y="173775"/>
                    <a:pt x="210887" y="174672"/>
                    <a:pt x="210172" y="175479"/>
                  </a:cubicBezTo>
                  <a:cubicBezTo>
                    <a:pt x="205243" y="180766"/>
                    <a:pt x="200404" y="186143"/>
                    <a:pt x="195565" y="191610"/>
                  </a:cubicBezTo>
                  <a:cubicBezTo>
                    <a:pt x="193773" y="193582"/>
                    <a:pt x="192071" y="195643"/>
                    <a:pt x="190277" y="197704"/>
                  </a:cubicBezTo>
                  <a:cubicBezTo>
                    <a:pt x="186066" y="202634"/>
                    <a:pt x="181854" y="207562"/>
                    <a:pt x="177643" y="212581"/>
                  </a:cubicBezTo>
                  <a:cubicBezTo>
                    <a:pt x="176569" y="213836"/>
                    <a:pt x="175492" y="215090"/>
                    <a:pt x="174418" y="216345"/>
                  </a:cubicBezTo>
                  <a:cubicBezTo>
                    <a:pt x="174149" y="216703"/>
                    <a:pt x="173880" y="217062"/>
                    <a:pt x="173611" y="217420"/>
                  </a:cubicBezTo>
                  <a:cubicBezTo>
                    <a:pt x="162141" y="231491"/>
                    <a:pt x="150940" y="246009"/>
                    <a:pt x="140187" y="260976"/>
                  </a:cubicBezTo>
                  <a:cubicBezTo>
                    <a:pt x="139828" y="261513"/>
                    <a:pt x="139469" y="261962"/>
                    <a:pt x="139111" y="262409"/>
                  </a:cubicBezTo>
                  <a:cubicBezTo>
                    <a:pt x="138216" y="263664"/>
                    <a:pt x="137408" y="264919"/>
                    <a:pt x="136511" y="266174"/>
                  </a:cubicBezTo>
                  <a:cubicBezTo>
                    <a:pt x="132300" y="272089"/>
                    <a:pt x="128178" y="278093"/>
                    <a:pt x="124057" y="284098"/>
                  </a:cubicBezTo>
                  <a:cubicBezTo>
                    <a:pt x="122803" y="285979"/>
                    <a:pt x="121547" y="287772"/>
                    <a:pt x="120294" y="289654"/>
                  </a:cubicBezTo>
                  <a:cubicBezTo>
                    <a:pt x="115186" y="297271"/>
                    <a:pt x="110257" y="305068"/>
                    <a:pt x="105328" y="312865"/>
                  </a:cubicBezTo>
                  <a:cubicBezTo>
                    <a:pt x="105061" y="313314"/>
                    <a:pt x="104792" y="313671"/>
                    <a:pt x="104523" y="314120"/>
                  </a:cubicBezTo>
                  <a:cubicBezTo>
                    <a:pt x="103984" y="315016"/>
                    <a:pt x="103536" y="315912"/>
                    <a:pt x="102998" y="316719"/>
                  </a:cubicBezTo>
                  <a:cubicBezTo>
                    <a:pt x="97712" y="325412"/>
                    <a:pt x="92514" y="334195"/>
                    <a:pt x="87496" y="342977"/>
                  </a:cubicBezTo>
                  <a:cubicBezTo>
                    <a:pt x="86691" y="344411"/>
                    <a:pt x="85883" y="345756"/>
                    <a:pt x="85076" y="347100"/>
                  </a:cubicBezTo>
                  <a:cubicBezTo>
                    <a:pt x="79790" y="356420"/>
                    <a:pt x="74772" y="365920"/>
                    <a:pt x="69933" y="375419"/>
                  </a:cubicBezTo>
                  <a:cubicBezTo>
                    <a:pt x="69394" y="376405"/>
                    <a:pt x="68858" y="377302"/>
                    <a:pt x="68410" y="378288"/>
                  </a:cubicBezTo>
                  <a:cubicBezTo>
                    <a:pt x="67692" y="379632"/>
                    <a:pt x="67065" y="381065"/>
                    <a:pt x="66439" y="382410"/>
                  </a:cubicBezTo>
                  <a:cubicBezTo>
                    <a:pt x="63750" y="387877"/>
                    <a:pt x="61061" y="393254"/>
                    <a:pt x="58462" y="398810"/>
                  </a:cubicBezTo>
                  <a:cubicBezTo>
                    <a:pt x="57299" y="401140"/>
                    <a:pt x="56222" y="403560"/>
                    <a:pt x="55148" y="405890"/>
                  </a:cubicBezTo>
                  <a:cubicBezTo>
                    <a:pt x="51562" y="413687"/>
                    <a:pt x="48069" y="421484"/>
                    <a:pt x="44842" y="429281"/>
                  </a:cubicBezTo>
                  <a:cubicBezTo>
                    <a:pt x="40720" y="439139"/>
                    <a:pt x="36867" y="448908"/>
                    <a:pt x="33284" y="458587"/>
                  </a:cubicBezTo>
                  <a:cubicBezTo>
                    <a:pt x="31759" y="462620"/>
                    <a:pt x="30506" y="466563"/>
                    <a:pt x="29160" y="470595"/>
                  </a:cubicBezTo>
                  <a:cubicBezTo>
                    <a:pt x="27279" y="476152"/>
                    <a:pt x="25218" y="481708"/>
                    <a:pt x="23516" y="487086"/>
                  </a:cubicBezTo>
                  <a:cubicBezTo>
                    <a:pt x="22260" y="490939"/>
                    <a:pt x="21276" y="494703"/>
                    <a:pt x="20199" y="498557"/>
                  </a:cubicBezTo>
                  <a:cubicBezTo>
                    <a:pt x="18587" y="504024"/>
                    <a:pt x="16885" y="509491"/>
                    <a:pt x="15452" y="514778"/>
                  </a:cubicBezTo>
                  <a:cubicBezTo>
                    <a:pt x="14375" y="518811"/>
                    <a:pt x="13568" y="522754"/>
                    <a:pt x="12584" y="526787"/>
                  </a:cubicBezTo>
                  <a:cubicBezTo>
                    <a:pt x="11418" y="531716"/>
                    <a:pt x="10074" y="536735"/>
                    <a:pt x="9088" y="541574"/>
                  </a:cubicBezTo>
                  <a:cubicBezTo>
                    <a:pt x="8283" y="545607"/>
                    <a:pt x="7655" y="549461"/>
                    <a:pt x="6937" y="553493"/>
                  </a:cubicBezTo>
                  <a:cubicBezTo>
                    <a:pt x="6042" y="558154"/>
                    <a:pt x="5145" y="562904"/>
                    <a:pt x="4428" y="567475"/>
                  </a:cubicBezTo>
                  <a:cubicBezTo>
                    <a:pt x="3892" y="571239"/>
                    <a:pt x="3533" y="574823"/>
                    <a:pt x="3085" y="578498"/>
                  </a:cubicBezTo>
                  <a:cubicBezTo>
                    <a:pt x="2546" y="583068"/>
                    <a:pt x="1831" y="587818"/>
                    <a:pt x="1383" y="592299"/>
                  </a:cubicBezTo>
                  <a:cubicBezTo>
                    <a:pt x="1024" y="595973"/>
                    <a:pt x="934" y="599558"/>
                    <a:pt x="755" y="603143"/>
                  </a:cubicBezTo>
                  <a:cubicBezTo>
                    <a:pt x="486" y="607444"/>
                    <a:pt x="127" y="611746"/>
                    <a:pt x="37" y="615869"/>
                  </a:cubicBezTo>
                  <a:cubicBezTo>
                    <a:pt x="-53" y="619454"/>
                    <a:pt x="37" y="622859"/>
                    <a:pt x="127" y="626444"/>
                  </a:cubicBezTo>
                  <a:cubicBezTo>
                    <a:pt x="127" y="630298"/>
                    <a:pt x="127" y="634330"/>
                    <a:pt x="217" y="638095"/>
                  </a:cubicBezTo>
                  <a:cubicBezTo>
                    <a:pt x="217" y="638184"/>
                    <a:pt x="217" y="638274"/>
                    <a:pt x="217" y="638364"/>
                  </a:cubicBezTo>
                  <a:cubicBezTo>
                    <a:pt x="575" y="646340"/>
                    <a:pt x="1383" y="654137"/>
                    <a:pt x="2367" y="661575"/>
                  </a:cubicBezTo>
                  <a:cubicBezTo>
                    <a:pt x="2636" y="663905"/>
                    <a:pt x="3174" y="665966"/>
                    <a:pt x="3533" y="668207"/>
                  </a:cubicBezTo>
                  <a:cubicBezTo>
                    <a:pt x="4338" y="673315"/>
                    <a:pt x="5325" y="678334"/>
                    <a:pt x="6491" y="683174"/>
                  </a:cubicBezTo>
                  <a:cubicBezTo>
                    <a:pt x="6668" y="684070"/>
                    <a:pt x="6848" y="685145"/>
                    <a:pt x="7027" y="686041"/>
                  </a:cubicBezTo>
                  <a:cubicBezTo>
                    <a:pt x="7565" y="688192"/>
                    <a:pt x="8283" y="690073"/>
                    <a:pt x="8908" y="692136"/>
                  </a:cubicBezTo>
                  <a:cubicBezTo>
                    <a:pt x="9716" y="695093"/>
                    <a:pt x="10613" y="697960"/>
                    <a:pt x="11597" y="700828"/>
                  </a:cubicBezTo>
                  <a:cubicBezTo>
                    <a:pt x="12584" y="703786"/>
                    <a:pt x="13748" y="706654"/>
                    <a:pt x="14914" y="709521"/>
                  </a:cubicBezTo>
                  <a:cubicBezTo>
                    <a:pt x="15988" y="712210"/>
                    <a:pt x="17064" y="714898"/>
                    <a:pt x="18318" y="717498"/>
                  </a:cubicBezTo>
                  <a:cubicBezTo>
                    <a:pt x="18677" y="718304"/>
                    <a:pt x="19035" y="719200"/>
                    <a:pt x="19394" y="720007"/>
                  </a:cubicBezTo>
                  <a:cubicBezTo>
                    <a:pt x="20468" y="722158"/>
                    <a:pt x="21724" y="724129"/>
                    <a:pt x="22798" y="726190"/>
                  </a:cubicBezTo>
                  <a:cubicBezTo>
                    <a:pt x="23875" y="728162"/>
                    <a:pt x="24859" y="730134"/>
                    <a:pt x="26025" y="732016"/>
                  </a:cubicBezTo>
                  <a:cubicBezTo>
                    <a:pt x="27817" y="734973"/>
                    <a:pt x="29878" y="737752"/>
                    <a:pt x="31849" y="740529"/>
                  </a:cubicBezTo>
                  <a:cubicBezTo>
                    <a:pt x="33015" y="742053"/>
                    <a:pt x="33999" y="743667"/>
                    <a:pt x="35165" y="745190"/>
                  </a:cubicBezTo>
                  <a:cubicBezTo>
                    <a:pt x="35434" y="745459"/>
                    <a:pt x="35614" y="745818"/>
                    <a:pt x="35791" y="746086"/>
                  </a:cubicBezTo>
                  <a:cubicBezTo>
                    <a:pt x="38390" y="749313"/>
                    <a:pt x="41258" y="752270"/>
                    <a:pt x="44126" y="755137"/>
                  </a:cubicBezTo>
                  <a:cubicBezTo>
                    <a:pt x="44662" y="755676"/>
                    <a:pt x="45111" y="756213"/>
                    <a:pt x="45559" y="756751"/>
                  </a:cubicBezTo>
                  <a:cubicBezTo>
                    <a:pt x="49143" y="760157"/>
                    <a:pt x="52818" y="763293"/>
                    <a:pt x="56850" y="766250"/>
                  </a:cubicBezTo>
                  <a:cubicBezTo>
                    <a:pt x="57209" y="766519"/>
                    <a:pt x="57568" y="766788"/>
                    <a:pt x="57926" y="767057"/>
                  </a:cubicBezTo>
                  <a:lnTo>
                    <a:pt x="203272" y="871375"/>
                  </a:lnTo>
                  <a:cubicBezTo>
                    <a:pt x="203272" y="871375"/>
                    <a:pt x="202465" y="870657"/>
                    <a:pt x="202016" y="870389"/>
                  </a:cubicBezTo>
                  <a:cubicBezTo>
                    <a:pt x="228004" y="889567"/>
                    <a:pt x="262413" y="897902"/>
                    <a:pt x="304528" y="892794"/>
                  </a:cubicBezTo>
                  <a:cubicBezTo>
                    <a:pt x="458747" y="873883"/>
                    <a:pt x="658217" y="682009"/>
                    <a:pt x="749259" y="465218"/>
                  </a:cubicBezTo>
                  <a:cubicBezTo>
                    <a:pt x="816645" y="304889"/>
                    <a:pt x="806072" y="175120"/>
                    <a:pt x="733667" y="1260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26">
              <a:extLst>
                <a:ext uri="{FF2B5EF4-FFF2-40B4-BE49-F238E27FC236}">
                  <a16:creationId xmlns:a16="http://schemas.microsoft.com/office/drawing/2014/main" id="{FCDAD428-9D91-8E54-46B8-ADE40021A555}"/>
                </a:ext>
              </a:extLst>
            </p:cNvPr>
            <p:cNvSpPr/>
            <p:nvPr/>
          </p:nvSpPr>
          <p:spPr>
            <a:xfrm>
              <a:off x="3559382" y="3251340"/>
              <a:ext cx="290408" cy="352982"/>
            </a:xfrm>
            <a:custGeom>
              <a:avLst/>
              <a:gdLst>
                <a:gd name="csX0" fmla="*/ 54655 w 222486"/>
                <a:gd name="csY0" fmla="*/ 269911 h 270425"/>
                <a:gd name="csX1" fmla="*/ 206990 w 222486"/>
                <a:gd name="csY1" fmla="*/ 123473 h 270425"/>
                <a:gd name="csX2" fmla="*/ 167832 w 222486"/>
                <a:gd name="csY2" fmla="*/ 514 h 270425"/>
                <a:gd name="csX3" fmla="*/ 15497 w 222486"/>
                <a:gd name="csY3" fmla="*/ 146953 h 270425"/>
                <a:gd name="csX4" fmla="*/ 54655 w 222486"/>
                <a:gd name="csY4" fmla="*/ 269911 h 2704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2486" h="270425">
                  <a:moveTo>
                    <a:pt x="54655" y="269911"/>
                  </a:moveTo>
                  <a:cubicBezTo>
                    <a:pt x="107525" y="263459"/>
                    <a:pt x="175716" y="197946"/>
                    <a:pt x="206990" y="123473"/>
                  </a:cubicBezTo>
                  <a:cubicBezTo>
                    <a:pt x="238263" y="49088"/>
                    <a:pt x="220700" y="-5938"/>
                    <a:pt x="167832" y="514"/>
                  </a:cubicBezTo>
                  <a:cubicBezTo>
                    <a:pt x="114961" y="6968"/>
                    <a:pt x="46680" y="72569"/>
                    <a:pt x="15497" y="146953"/>
                  </a:cubicBezTo>
                  <a:cubicBezTo>
                    <a:pt x="-15777" y="221427"/>
                    <a:pt x="1786" y="276363"/>
                    <a:pt x="54655" y="269911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27">
              <a:extLst>
                <a:ext uri="{FF2B5EF4-FFF2-40B4-BE49-F238E27FC236}">
                  <a16:creationId xmlns:a16="http://schemas.microsoft.com/office/drawing/2014/main" id="{45CC3B58-1122-9F49-0ECA-7BC7A94EDB68}"/>
                </a:ext>
              </a:extLst>
            </p:cNvPr>
            <p:cNvSpPr/>
            <p:nvPr/>
          </p:nvSpPr>
          <p:spPr>
            <a:xfrm>
              <a:off x="3280888" y="2912674"/>
              <a:ext cx="847427" cy="1030431"/>
            </a:xfrm>
            <a:custGeom>
              <a:avLst/>
              <a:gdLst>
                <a:gd name="csX0" fmla="*/ 45067 w 649227"/>
                <a:gd name="csY0" fmla="*/ 428994 h 789429"/>
                <a:gd name="csX1" fmla="*/ 489795 w 649227"/>
                <a:gd name="csY1" fmla="*/ 1509 h 789429"/>
                <a:gd name="csX2" fmla="*/ 604136 w 649227"/>
                <a:gd name="csY2" fmla="*/ 360346 h 789429"/>
                <a:gd name="csX3" fmla="*/ 159408 w 649227"/>
                <a:gd name="csY3" fmla="*/ 787920 h 789429"/>
                <a:gd name="csX4" fmla="*/ 45156 w 649227"/>
                <a:gd name="csY4" fmla="*/ 428994 h 789429"/>
                <a:gd name="csX5" fmla="*/ 430206 w 649227"/>
                <a:gd name="csY5" fmla="*/ 143376 h 789429"/>
                <a:gd name="csX6" fmla="*/ 145877 w 649227"/>
                <a:gd name="csY6" fmla="*/ 416626 h 789429"/>
                <a:gd name="csX7" fmla="*/ 218997 w 649227"/>
                <a:gd name="csY7" fmla="*/ 646053 h 789429"/>
                <a:gd name="csX8" fmla="*/ 503236 w 649227"/>
                <a:gd name="csY8" fmla="*/ 372803 h 789429"/>
                <a:gd name="csX9" fmla="*/ 430116 w 649227"/>
                <a:gd name="csY9" fmla="*/ 143376 h 7894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49227" h="789429">
                  <a:moveTo>
                    <a:pt x="45067" y="428994"/>
                  </a:moveTo>
                  <a:cubicBezTo>
                    <a:pt x="136109" y="212204"/>
                    <a:pt x="335578" y="20418"/>
                    <a:pt x="489795" y="1509"/>
                  </a:cubicBezTo>
                  <a:cubicBezTo>
                    <a:pt x="644012" y="-17401"/>
                    <a:pt x="695178" y="143645"/>
                    <a:pt x="604136" y="360346"/>
                  </a:cubicBezTo>
                  <a:cubicBezTo>
                    <a:pt x="513094" y="577045"/>
                    <a:pt x="313535" y="769011"/>
                    <a:pt x="159408" y="787920"/>
                  </a:cubicBezTo>
                  <a:cubicBezTo>
                    <a:pt x="5189" y="806830"/>
                    <a:pt x="-45978" y="645784"/>
                    <a:pt x="45156" y="428994"/>
                  </a:cubicBezTo>
                  <a:close/>
                  <a:moveTo>
                    <a:pt x="430206" y="143376"/>
                  </a:moveTo>
                  <a:cubicBezTo>
                    <a:pt x="331726" y="155476"/>
                    <a:pt x="204123" y="278075"/>
                    <a:pt x="145877" y="416626"/>
                  </a:cubicBezTo>
                  <a:cubicBezTo>
                    <a:pt x="87631" y="555268"/>
                    <a:pt x="120427" y="658151"/>
                    <a:pt x="218997" y="646053"/>
                  </a:cubicBezTo>
                  <a:cubicBezTo>
                    <a:pt x="317477" y="633953"/>
                    <a:pt x="444991" y="511444"/>
                    <a:pt x="503236" y="372803"/>
                  </a:cubicBezTo>
                  <a:cubicBezTo>
                    <a:pt x="561482" y="234250"/>
                    <a:pt x="528686" y="131278"/>
                    <a:pt x="430116" y="143376"/>
                  </a:cubicBezTo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orme libre 28">
              <a:extLst>
                <a:ext uri="{FF2B5EF4-FFF2-40B4-BE49-F238E27FC236}">
                  <a16:creationId xmlns:a16="http://schemas.microsoft.com/office/drawing/2014/main" id="{0C8E715D-2F51-F414-A1AA-CDA35E8CFCA6}"/>
                </a:ext>
              </a:extLst>
            </p:cNvPr>
            <p:cNvSpPr/>
            <p:nvPr/>
          </p:nvSpPr>
          <p:spPr>
            <a:xfrm>
              <a:off x="3433920" y="3098560"/>
              <a:ext cx="541628" cy="658659"/>
            </a:xfrm>
            <a:custGeom>
              <a:avLst/>
              <a:gdLst>
                <a:gd name="csX0" fmla="*/ 28726 w 414950"/>
                <a:gd name="csY0" fmla="*/ 274216 h 504609"/>
                <a:gd name="csX1" fmla="*/ 313055 w 414950"/>
                <a:gd name="csY1" fmla="*/ 966 h 504609"/>
                <a:gd name="csX2" fmla="*/ 386175 w 414950"/>
                <a:gd name="csY2" fmla="*/ 230393 h 504609"/>
                <a:gd name="csX3" fmla="*/ 101936 w 414950"/>
                <a:gd name="csY3" fmla="*/ 503643 h 504609"/>
                <a:gd name="csX4" fmla="*/ 28815 w 414950"/>
                <a:gd name="csY4" fmla="*/ 274216 h 504609"/>
                <a:gd name="csX5" fmla="*/ 263949 w 414950"/>
                <a:gd name="csY5" fmla="*/ 117561 h 504609"/>
                <a:gd name="csX6" fmla="*/ 111614 w 414950"/>
                <a:gd name="csY6" fmla="*/ 264000 h 504609"/>
                <a:gd name="csX7" fmla="*/ 150772 w 414950"/>
                <a:gd name="csY7" fmla="*/ 386958 h 504609"/>
                <a:gd name="csX8" fmla="*/ 303107 w 414950"/>
                <a:gd name="csY8" fmla="*/ 240520 h 504609"/>
                <a:gd name="csX9" fmla="*/ 263949 w 414950"/>
                <a:gd name="csY9" fmla="*/ 117561 h 5046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14950" h="504609">
                  <a:moveTo>
                    <a:pt x="28726" y="274216"/>
                  </a:moveTo>
                  <a:cubicBezTo>
                    <a:pt x="86972" y="135664"/>
                    <a:pt x="214485" y="13065"/>
                    <a:pt x="313055" y="966"/>
                  </a:cubicBezTo>
                  <a:cubicBezTo>
                    <a:pt x="411535" y="-11133"/>
                    <a:pt x="444331" y="91840"/>
                    <a:pt x="386175" y="230393"/>
                  </a:cubicBezTo>
                  <a:cubicBezTo>
                    <a:pt x="327929" y="369034"/>
                    <a:pt x="200416" y="491543"/>
                    <a:pt x="101936" y="503643"/>
                  </a:cubicBezTo>
                  <a:cubicBezTo>
                    <a:pt x="3455" y="515741"/>
                    <a:pt x="-29430" y="412858"/>
                    <a:pt x="28815" y="274216"/>
                  </a:cubicBezTo>
                  <a:close/>
                  <a:moveTo>
                    <a:pt x="263949" y="117561"/>
                  </a:moveTo>
                  <a:cubicBezTo>
                    <a:pt x="211079" y="124014"/>
                    <a:pt x="142798" y="189615"/>
                    <a:pt x="111614" y="264000"/>
                  </a:cubicBezTo>
                  <a:cubicBezTo>
                    <a:pt x="80341" y="338473"/>
                    <a:pt x="97904" y="393410"/>
                    <a:pt x="150772" y="386958"/>
                  </a:cubicBezTo>
                  <a:cubicBezTo>
                    <a:pt x="203643" y="380506"/>
                    <a:pt x="271834" y="314993"/>
                    <a:pt x="303107" y="240520"/>
                  </a:cubicBezTo>
                  <a:cubicBezTo>
                    <a:pt x="334381" y="166135"/>
                    <a:pt x="316818" y="111109"/>
                    <a:pt x="263949" y="117561"/>
                  </a:cubicBezTo>
                </a:path>
              </a:pathLst>
            </a:custGeom>
            <a:solidFill>
              <a:schemeClr val="bg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BB4D986-334F-A29E-141B-6CC8C10281E4}"/>
                </a:ext>
              </a:extLst>
            </p:cNvPr>
            <p:cNvSpPr/>
            <p:nvPr/>
          </p:nvSpPr>
          <p:spPr>
            <a:xfrm rot="2073000">
              <a:off x="3552002" y="3684400"/>
              <a:ext cx="1170239" cy="1186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orme libre 31">
              <a:extLst>
                <a:ext uri="{FF2B5EF4-FFF2-40B4-BE49-F238E27FC236}">
                  <a16:creationId xmlns:a16="http://schemas.microsoft.com/office/drawing/2014/main" id="{CD571752-91B8-F053-937F-A180B4A924E0}"/>
                </a:ext>
              </a:extLst>
            </p:cNvPr>
            <p:cNvSpPr/>
            <p:nvPr/>
          </p:nvSpPr>
          <p:spPr>
            <a:xfrm>
              <a:off x="4187595" y="3849190"/>
              <a:ext cx="333233" cy="498213"/>
            </a:xfrm>
            <a:custGeom>
              <a:avLst/>
              <a:gdLst>
                <a:gd name="csX0" fmla="*/ 249470 w 255295"/>
                <a:gd name="csY0" fmla="*/ 171801 h 381689"/>
                <a:gd name="csX1" fmla="*/ 0 w 255295"/>
                <a:gd name="csY1" fmla="*/ 0 h 381689"/>
                <a:gd name="csX2" fmla="*/ 5824 w 255295"/>
                <a:gd name="csY2" fmla="*/ 209889 h 381689"/>
                <a:gd name="csX3" fmla="*/ 255296 w 255295"/>
                <a:gd name="csY3" fmla="*/ 381689 h 381689"/>
                <a:gd name="csX4" fmla="*/ 249470 w 255295"/>
                <a:gd name="csY4" fmla="*/ 171801 h 3816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5295" h="381689">
                  <a:moveTo>
                    <a:pt x="249470" y="171801"/>
                  </a:moveTo>
                  <a:lnTo>
                    <a:pt x="0" y="0"/>
                  </a:lnTo>
                  <a:lnTo>
                    <a:pt x="5824" y="209889"/>
                  </a:lnTo>
                  <a:lnTo>
                    <a:pt x="255296" y="381689"/>
                  </a:lnTo>
                  <a:lnTo>
                    <a:pt x="249470" y="17180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32">
              <a:extLst>
                <a:ext uri="{FF2B5EF4-FFF2-40B4-BE49-F238E27FC236}">
                  <a16:creationId xmlns:a16="http://schemas.microsoft.com/office/drawing/2014/main" id="{E4DE005D-AE5D-DA6E-06ED-668A2B94A5B6}"/>
                </a:ext>
              </a:extLst>
            </p:cNvPr>
            <p:cNvSpPr/>
            <p:nvPr/>
          </p:nvSpPr>
          <p:spPr>
            <a:xfrm>
              <a:off x="4250989" y="3666469"/>
              <a:ext cx="584241" cy="314907"/>
            </a:xfrm>
            <a:custGeom>
              <a:avLst/>
              <a:gdLst>
                <a:gd name="csX0" fmla="*/ 198126 w 447596"/>
                <a:gd name="csY0" fmla="*/ 0 h 241255"/>
                <a:gd name="csX1" fmla="*/ 447597 w 447596"/>
                <a:gd name="csY1" fmla="*/ 171800 h 241255"/>
                <a:gd name="csX2" fmla="*/ 249383 w 447596"/>
                <a:gd name="csY2" fmla="*/ 241255 h 241255"/>
                <a:gd name="csX3" fmla="*/ 0 w 447596"/>
                <a:gd name="csY3" fmla="*/ 69545 h 241255"/>
                <a:gd name="csX4" fmla="*/ 198126 w 447596"/>
                <a:gd name="csY4" fmla="*/ 0 h 2412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7596" h="241255">
                  <a:moveTo>
                    <a:pt x="198126" y="0"/>
                  </a:moveTo>
                  <a:lnTo>
                    <a:pt x="447597" y="171800"/>
                  </a:lnTo>
                  <a:lnTo>
                    <a:pt x="249383" y="241255"/>
                  </a:lnTo>
                  <a:lnTo>
                    <a:pt x="0" y="69545"/>
                  </a:lnTo>
                  <a:lnTo>
                    <a:pt x="198126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D328977-D10D-F371-55A4-9DE9874272CA}"/>
              </a:ext>
            </a:extLst>
          </p:cNvPr>
          <p:cNvGrpSpPr/>
          <p:nvPr/>
        </p:nvGrpSpPr>
        <p:grpSpPr>
          <a:xfrm>
            <a:off x="5294404" y="2510596"/>
            <a:ext cx="1743635" cy="1571620"/>
            <a:chOff x="5294404" y="2510596"/>
            <a:chExt cx="1743635" cy="1571620"/>
          </a:xfrm>
        </p:grpSpPr>
        <p:sp>
          <p:nvSpPr>
            <p:cNvPr id="25" name="Forme libre 17">
              <a:extLst>
                <a:ext uri="{FF2B5EF4-FFF2-40B4-BE49-F238E27FC236}">
                  <a16:creationId xmlns:a16="http://schemas.microsoft.com/office/drawing/2014/main" id="{7F5D7842-EA2A-9C99-23FB-2D3D6A4AB208}"/>
                </a:ext>
              </a:extLst>
            </p:cNvPr>
            <p:cNvSpPr/>
            <p:nvPr/>
          </p:nvSpPr>
          <p:spPr>
            <a:xfrm>
              <a:off x="5294404" y="2914897"/>
              <a:ext cx="1036359" cy="1167319"/>
            </a:xfrm>
            <a:custGeom>
              <a:avLst/>
              <a:gdLst>
                <a:gd name="csX0" fmla="*/ 749247 w 793971"/>
                <a:gd name="csY0" fmla="*/ 429083 h 894301"/>
                <a:gd name="csX1" fmla="*/ 304516 w 793971"/>
                <a:gd name="csY1" fmla="*/ 1508 h 894301"/>
                <a:gd name="csX2" fmla="*/ 202004 w 793971"/>
                <a:gd name="csY2" fmla="*/ 23913 h 894301"/>
                <a:gd name="csX3" fmla="*/ 203258 w 793971"/>
                <a:gd name="csY3" fmla="*/ 22927 h 894301"/>
                <a:gd name="csX4" fmla="*/ 57912 w 793971"/>
                <a:gd name="csY4" fmla="*/ 127244 h 894301"/>
                <a:gd name="csX5" fmla="*/ 56838 w 793971"/>
                <a:gd name="csY5" fmla="*/ 128052 h 894301"/>
                <a:gd name="csX6" fmla="*/ 45547 w 793971"/>
                <a:gd name="csY6" fmla="*/ 137551 h 894301"/>
                <a:gd name="csX7" fmla="*/ 44114 w 793971"/>
                <a:gd name="csY7" fmla="*/ 139164 h 894301"/>
                <a:gd name="csX8" fmla="*/ 35779 w 793971"/>
                <a:gd name="csY8" fmla="*/ 148216 h 894301"/>
                <a:gd name="csX9" fmla="*/ 35153 w 793971"/>
                <a:gd name="csY9" fmla="*/ 149112 h 894301"/>
                <a:gd name="csX10" fmla="*/ 31837 w 793971"/>
                <a:gd name="csY10" fmla="*/ 153772 h 894301"/>
                <a:gd name="csX11" fmla="*/ 26013 w 793971"/>
                <a:gd name="csY11" fmla="*/ 162286 h 894301"/>
                <a:gd name="csX12" fmla="*/ 22786 w 793971"/>
                <a:gd name="csY12" fmla="*/ 168111 h 894301"/>
                <a:gd name="csX13" fmla="*/ 19382 w 793971"/>
                <a:gd name="csY13" fmla="*/ 174295 h 894301"/>
                <a:gd name="csX14" fmla="*/ 18306 w 793971"/>
                <a:gd name="csY14" fmla="*/ 176804 h 894301"/>
                <a:gd name="csX15" fmla="*/ 14902 w 793971"/>
                <a:gd name="csY15" fmla="*/ 184780 h 894301"/>
                <a:gd name="csX16" fmla="*/ 11585 w 793971"/>
                <a:gd name="csY16" fmla="*/ 193473 h 894301"/>
                <a:gd name="csX17" fmla="*/ 8896 w 793971"/>
                <a:gd name="csY17" fmla="*/ 202166 h 894301"/>
                <a:gd name="csX18" fmla="*/ 7015 w 793971"/>
                <a:gd name="csY18" fmla="*/ 208261 h 894301"/>
                <a:gd name="csX19" fmla="*/ 6477 w 793971"/>
                <a:gd name="csY19" fmla="*/ 211128 h 894301"/>
                <a:gd name="csX20" fmla="*/ 3521 w 793971"/>
                <a:gd name="csY20" fmla="*/ 226095 h 894301"/>
                <a:gd name="csX21" fmla="*/ 2355 w 793971"/>
                <a:gd name="csY21" fmla="*/ 232727 h 894301"/>
                <a:gd name="csX22" fmla="*/ 205 w 793971"/>
                <a:gd name="csY22" fmla="*/ 255938 h 894301"/>
                <a:gd name="csX23" fmla="*/ 205 w 793971"/>
                <a:gd name="csY23" fmla="*/ 256207 h 894301"/>
                <a:gd name="csX24" fmla="*/ 115 w 793971"/>
                <a:gd name="csY24" fmla="*/ 267858 h 894301"/>
                <a:gd name="csX25" fmla="*/ 25 w 793971"/>
                <a:gd name="csY25" fmla="*/ 278432 h 894301"/>
                <a:gd name="csX26" fmla="*/ 743 w 793971"/>
                <a:gd name="csY26" fmla="*/ 291159 h 894301"/>
                <a:gd name="csX27" fmla="*/ 1371 w 793971"/>
                <a:gd name="csY27" fmla="*/ 302002 h 894301"/>
                <a:gd name="csX28" fmla="*/ 3073 w 793971"/>
                <a:gd name="csY28" fmla="*/ 315804 h 894301"/>
                <a:gd name="csX29" fmla="*/ 4416 w 793971"/>
                <a:gd name="csY29" fmla="*/ 326827 h 894301"/>
                <a:gd name="csX30" fmla="*/ 6925 w 793971"/>
                <a:gd name="csY30" fmla="*/ 340808 h 894301"/>
                <a:gd name="csX31" fmla="*/ 9076 w 793971"/>
                <a:gd name="csY31" fmla="*/ 352727 h 894301"/>
                <a:gd name="csX32" fmla="*/ 12572 w 793971"/>
                <a:gd name="csY32" fmla="*/ 367515 h 894301"/>
                <a:gd name="csX33" fmla="*/ 15438 w 793971"/>
                <a:gd name="csY33" fmla="*/ 379524 h 894301"/>
                <a:gd name="csX34" fmla="*/ 20187 w 793971"/>
                <a:gd name="csY34" fmla="*/ 395745 h 894301"/>
                <a:gd name="csX35" fmla="*/ 23504 w 793971"/>
                <a:gd name="csY35" fmla="*/ 407216 h 894301"/>
                <a:gd name="csX36" fmla="*/ 29148 w 793971"/>
                <a:gd name="csY36" fmla="*/ 423707 h 894301"/>
                <a:gd name="csX37" fmla="*/ 33270 w 793971"/>
                <a:gd name="csY37" fmla="*/ 435715 h 894301"/>
                <a:gd name="csX38" fmla="*/ 44830 w 793971"/>
                <a:gd name="csY38" fmla="*/ 465021 h 894301"/>
                <a:gd name="csX39" fmla="*/ 55136 w 793971"/>
                <a:gd name="csY39" fmla="*/ 488412 h 894301"/>
                <a:gd name="csX40" fmla="*/ 58450 w 793971"/>
                <a:gd name="csY40" fmla="*/ 495492 h 894301"/>
                <a:gd name="csX41" fmla="*/ 66427 w 793971"/>
                <a:gd name="csY41" fmla="*/ 511892 h 894301"/>
                <a:gd name="csX42" fmla="*/ 68398 w 793971"/>
                <a:gd name="csY42" fmla="*/ 516014 h 894301"/>
                <a:gd name="csX43" fmla="*/ 69921 w 793971"/>
                <a:gd name="csY43" fmla="*/ 518882 h 894301"/>
                <a:gd name="csX44" fmla="*/ 85064 w 793971"/>
                <a:gd name="csY44" fmla="*/ 547201 h 894301"/>
                <a:gd name="csX45" fmla="*/ 87484 w 793971"/>
                <a:gd name="csY45" fmla="*/ 551325 h 894301"/>
                <a:gd name="csX46" fmla="*/ 102986 w 793971"/>
                <a:gd name="csY46" fmla="*/ 577583 h 894301"/>
                <a:gd name="csX47" fmla="*/ 104511 w 793971"/>
                <a:gd name="csY47" fmla="*/ 580182 h 894301"/>
                <a:gd name="csX48" fmla="*/ 105316 w 793971"/>
                <a:gd name="csY48" fmla="*/ 581437 h 894301"/>
                <a:gd name="csX49" fmla="*/ 120282 w 793971"/>
                <a:gd name="csY49" fmla="*/ 604648 h 894301"/>
                <a:gd name="csX50" fmla="*/ 124045 w 793971"/>
                <a:gd name="csY50" fmla="*/ 610204 h 894301"/>
                <a:gd name="csX51" fmla="*/ 136499 w 793971"/>
                <a:gd name="csY51" fmla="*/ 628128 h 894301"/>
                <a:gd name="csX52" fmla="*/ 139098 w 793971"/>
                <a:gd name="csY52" fmla="*/ 631893 h 894301"/>
                <a:gd name="csX53" fmla="*/ 140175 w 793971"/>
                <a:gd name="csY53" fmla="*/ 633326 h 894301"/>
                <a:gd name="csX54" fmla="*/ 173599 w 793971"/>
                <a:gd name="csY54" fmla="*/ 676882 h 894301"/>
                <a:gd name="csX55" fmla="*/ 174404 w 793971"/>
                <a:gd name="csY55" fmla="*/ 677957 h 894301"/>
                <a:gd name="csX56" fmla="*/ 177631 w 793971"/>
                <a:gd name="csY56" fmla="*/ 681720 h 894301"/>
                <a:gd name="csX57" fmla="*/ 190265 w 793971"/>
                <a:gd name="csY57" fmla="*/ 696598 h 894301"/>
                <a:gd name="csX58" fmla="*/ 195553 w 793971"/>
                <a:gd name="csY58" fmla="*/ 702692 h 894301"/>
                <a:gd name="csX59" fmla="*/ 210158 w 793971"/>
                <a:gd name="csY59" fmla="*/ 718823 h 894301"/>
                <a:gd name="csX60" fmla="*/ 212398 w 793971"/>
                <a:gd name="csY60" fmla="*/ 721333 h 894301"/>
                <a:gd name="csX61" fmla="*/ 212936 w 793971"/>
                <a:gd name="csY61" fmla="*/ 721870 h 894301"/>
                <a:gd name="csX62" fmla="*/ 231755 w 793971"/>
                <a:gd name="csY62" fmla="*/ 741228 h 894301"/>
                <a:gd name="csX63" fmla="*/ 236684 w 793971"/>
                <a:gd name="csY63" fmla="*/ 746068 h 894301"/>
                <a:gd name="csX64" fmla="*/ 252276 w 793971"/>
                <a:gd name="csY64" fmla="*/ 761034 h 894301"/>
                <a:gd name="csX65" fmla="*/ 255231 w 793971"/>
                <a:gd name="csY65" fmla="*/ 763902 h 894301"/>
                <a:gd name="csX66" fmla="*/ 256397 w 793971"/>
                <a:gd name="csY66" fmla="*/ 764977 h 894301"/>
                <a:gd name="csX67" fmla="*/ 279248 w 793971"/>
                <a:gd name="csY67" fmla="*/ 785142 h 894301"/>
                <a:gd name="csX68" fmla="*/ 283818 w 793971"/>
                <a:gd name="csY68" fmla="*/ 788996 h 894301"/>
                <a:gd name="csX69" fmla="*/ 307026 w 793971"/>
                <a:gd name="csY69" fmla="*/ 807547 h 894301"/>
                <a:gd name="csX70" fmla="*/ 308102 w 793971"/>
                <a:gd name="csY70" fmla="*/ 808443 h 894301"/>
                <a:gd name="csX71" fmla="*/ 310968 w 793971"/>
                <a:gd name="csY71" fmla="*/ 810504 h 894301"/>
                <a:gd name="csX72" fmla="*/ 328174 w 793971"/>
                <a:gd name="csY72" fmla="*/ 822961 h 894301"/>
                <a:gd name="csX73" fmla="*/ 333191 w 793971"/>
                <a:gd name="csY73" fmla="*/ 826456 h 894301"/>
                <a:gd name="csX74" fmla="*/ 353532 w 793971"/>
                <a:gd name="csY74" fmla="*/ 839720 h 894301"/>
                <a:gd name="csX75" fmla="*/ 356938 w 793971"/>
                <a:gd name="csY75" fmla="*/ 841781 h 894301"/>
                <a:gd name="csX76" fmla="*/ 374501 w 793971"/>
                <a:gd name="csY76" fmla="*/ 851998 h 894301"/>
                <a:gd name="csX77" fmla="*/ 379610 w 793971"/>
                <a:gd name="csY77" fmla="*/ 854866 h 894301"/>
                <a:gd name="csX78" fmla="*/ 399862 w 793971"/>
                <a:gd name="csY78" fmla="*/ 865172 h 894301"/>
                <a:gd name="csX79" fmla="*/ 402550 w 793971"/>
                <a:gd name="csY79" fmla="*/ 866336 h 894301"/>
                <a:gd name="csX80" fmla="*/ 420382 w 793971"/>
                <a:gd name="csY80" fmla="*/ 874045 h 894301"/>
                <a:gd name="csX81" fmla="*/ 425488 w 793971"/>
                <a:gd name="csY81" fmla="*/ 876106 h 894301"/>
                <a:gd name="csX82" fmla="*/ 445381 w 793971"/>
                <a:gd name="csY82" fmla="*/ 883096 h 894301"/>
                <a:gd name="csX83" fmla="*/ 446817 w 793971"/>
                <a:gd name="csY83" fmla="*/ 883544 h 894301"/>
                <a:gd name="csX84" fmla="*/ 465097 w 793971"/>
                <a:gd name="csY84" fmla="*/ 888384 h 894301"/>
                <a:gd name="csX85" fmla="*/ 470114 w 793971"/>
                <a:gd name="csY85" fmla="*/ 889459 h 894301"/>
                <a:gd name="csX86" fmla="*/ 489291 w 793971"/>
                <a:gd name="csY86" fmla="*/ 892775 h 894301"/>
                <a:gd name="csX87" fmla="*/ 558110 w 793971"/>
                <a:gd name="csY87" fmla="*/ 887666 h 894301"/>
                <a:gd name="csX88" fmla="*/ 590550 w 793971"/>
                <a:gd name="csY88" fmla="*/ 871445 h 894301"/>
                <a:gd name="csX89" fmla="*/ 735895 w 793971"/>
                <a:gd name="csY89" fmla="*/ 767128 h 894301"/>
                <a:gd name="csX90" fmla="*/ 733296 w 793971"/>
                <a:gd name="csY90" fmla="*/ 768742 h 894301"/>
                <a:gd name="csX91" fmla="*/ 748888 w 793971"/>
                <a:gd name="csY91" fmla="*/ 429621 h 8943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</a:cxnLst>
              <a:rect l="l" t="t" r="r" b="b"/>
              <a:pathLst>
                <a:path w="793971" h="894301">
                  <a:moveTo>
                    <a:pt x="749247" y="429083"/>
                  </a:moveTo>
                  <a:cubicBezTo>
                    <a:pt x="658113" y="212204"/>
                    <a:pt x="458643" y="20419"/>
                    <a:pt x="304516" y="1508"/>
                  </a:cubicBezTo>
                  <a:cubicBezTo>
                    <a:pt x="262401" y="-3690"/>
                    <a:pt x="227990" y="4735"/>
                    <a:pt x="202004" y="23913"/>
                  </a:cubicBezTo>
                  <a:cubicBezTo>
                    <a:pt x="202453" y="23555"/>
                    <a:pt x="202811" y="23196"/>
                    <a:pt x="203258" y="22927"/>
                  </a:cubicBezTo>
                  <a:lnTo>
                    <a:pt x="57912" y="127244"/>
                  </a:lnTo>
                  <a:cubicBezTo>
                    <a:pt x="57912" y="127244"/>
                    <a:pt x="57197" y="127783"/>
                    <a:pt x="56838" y="128052"/>
                  </a:cubicBezTo>
                  <a:cubicBezTo>
                    <a:pt x="52896" y="130919"/>
                    <a:pt x="49131" y="134145"/>
                    <a:pt x="45547" y="137551"/>
                  </a:cubicBezTo>
                  <a:cubicBezTo>
                    <a:pt x="45009" y="138089"/>
                    <a:pt x="44561" y="138626"/>
                    <a:pt x="44114" y="139164"/>
                  </a:cubicBezTo>
                  <a:cubicBezTo>
                    <a:pt x="41246" y="142032"/>
                    <a:pt x="38378" y="144989"/>
                    <a:pt x="35779" y="148216"/>
                  </a:cubicBezTo>
                  <a:cubicBezTo>
                    <a:pt x="35510" y="148484"/>
                    <a:pt x="35331" y="148843"/>
                    <a:pt x="35153" y="149112"/>
                  </a:cubicBezTo>
                  <a:cubicBezTo>
                    <a:pt x="33987" y="150545"/>
                    <a:pt x="32913" y="152249"/>
                    <a:pt x="31837" y="153772"/>
                  </a:cubicBezTo>
                  <a:cubicBezTo>
                    <a:pt x="29866" y="156550"/>
                    <a:pt x="27805" y="159329"/>
                    <a:pt x="26013" y="162286"/>
                  </a:cubicBezTo>
                  <a:cubicBezTo>
                    <a:pt x="24847" y="164168"/>
                    <a:pt x="23863" y="166140"/>
                    <a:pt x="22786" y="168111"/>
                  </a:cubicBezTo>
                  <a:cubicBezTo>
                    <a:pt x="21622" y="170172"/>
                    <a:pt x="20367" y="172144"/>
                    <a:pt x="19382" y="174295"/>
                  </a:cubicBezTo>
                  <a:cubicBezTo>
                    <a:pt x="19023" y="175102"/>
                    <a:pt x="18664" y="175998"/>
                    <a:pt x="18306" y="176804"/>
                  </a:cubicBezTo>
                  <a:cubicBezTo>
                    <a:pt x="17142" y="179404"/>
                    <a:pt x="16065" y="182091"/>
                    <a:pt x="14902" y="184780"/>
                  </a:cubicBezTo>
                  <a:cubicBezTo>
                    <a:pt x="13736" y="187648"/>
                    <a:pt x="12572" y="190427"/>
                    <a:pt x="11585" y="193473"/>
                  </a:cubicBezTo>
                  <a:cubicBezTo>
                    <a:pt x="10598" y="196252"/>
                    <a:pt x="9793" y="199209"/>
                    <a:pt x="8896" y="202166"/>
                  </a:cubicBezTo>
                  <a:cubicBezTo>
                    <a:pt x="8271" y="204228"/>
                    <a:pt x="7553" y="206200"/>
                    <a:pt x="7015" y="208261"/>
                  </a:cubicBezTo>
                  <a:cubicBezTo>
                    <a:pt x="6746" y="209157"/>
                    <a:pt x="6656" y="210232"/>
                    <a:pt x="6477" y="211128"/>
                  </a:cubicBezTo>
                  <a:cubicBezTo>
                    <a:pt x="5313" y="215968"/>
                    <a:pt x="4416" y="220987"/>
                    <a:pt x="3521" y="226095"/>
                  </a:cubicBezTo>
                  <a:cubicBezTo>
                    <a:pt x="3162" y="228335"/>
                    <a:pt x="2714" y="230486"/>
                    <a:pt x="2355" y="232727"/>
                  </a:cubicBezTo>
                  <a:cubicBezTo>
                    <a:pt x="1371" y="240254"/>
                    <a:pt x="563" y="247962"/>
                    <a:pt x="205" y="255938"/>
                  </a:cubicBezTo>
                  <a:cubicBezTo>
                    <a:pt x="205" y="256028"/>
                    <a:pt x="205" y="256117"/>
                    <a:pt x="205" y="256207"/>
                  </a:cubicBezTo>
                  <a:cubicBezTo>
                    <a:pt x="25" y="259971"/>
                    <a:pt x="205" y="263914"/>
                    <a:pt x="115" y="267858"/>
                  </a:cubicBezTo>
                  <a:cubicBezTo>
                    <a:pt x="115" y="271353"/>
                    <a:pt x="-65" y="274759"/>
                    <a:pt x="25" y="278432"/>
                  </a:cubicBezTo>
                  <a:cubicBezTo>
                    <a:pt x="115" y="282556"/>
                    <a:pt x="474" y="286947"/>
                    <a:pt x="743" y="291159"/>
                  </a:cubicBezTo>
                  <a:cubicBezTo>
                    <a:pt x="1012" y="294744"/>
                    <a:pt x="1012" y="298329"/>
                    <a:pt x="1371" y="302002"/>
                  </a:cubicBezTo>
                  <a:cubicBezTo>
                    <a:pt x="1817" y="306483"/>
                    <a:pt x="2445" y="311144"/>
                    <a:pt x="3073" y="315804"/>
                  </a:cubicBezTo>
                  <a:cubicBezTo>
                    <a:pt x="3521" y="319479"/>
                    <a:pt x="3878" y="323063"/>
                    <a:pt x="4416" y="326827"/>
                  </a:cubicBezTo>
                  <a:cubicBezTo>
                    <a:pt x="5133" y="331398"/>
                    <a:pt x="6118" y="336148"/>
                    <a:pt x="6925" y="340808"/>
                  </a:cubicBezTo>
                  <a:cubicBezTo>
                    <a:pt x="7643" y="344751"/>
                    <a:pt x="8271" y="348695"/>
                    <a:pt x="9076" y="352727"/>
                  </a:cubicBezTo>
                  <a:cubicBezTo>
                    <a:pt x="10062" y="357567"/>
                    <a:pt x="11406" y="362585"/>
                    <a:pt x="12572" y="367515"/>
                  </a:cubicBezTo>
                  <a:cubicBezTo>
                    <a:pt x="13556" y="371547"/>
                    <a:pt x="14363" y="375491"/>
                    <a:pt x="15438" y="379524"/>
                  </a:cubicBezTo>
                  <a:cubicBezTo>
                    <a:pt x="16873" y="384811"/>
                    <a:pt x="18575" y="390367"/>
                    <a:pt x="20187" y="395745"/>
                  </a:cubicBezTo>
                  <a:cubicBezTo>
                    <a:pt x="21353" y="399598"/>
                    <a:pt x="22338" y="403363"/>
                    <a:pt x="23504" y="407216"/>
                  </a:cubicBezTo>
                  <a:cubicBezTo>
                    <a:pt x="25206" y="412682"/>
                    <a:pt x="27267" y="418239"/>
                    <a:pt x="29148" y="423707"/>
                  </a:cubicBezTo>
                  <a:cubicBezTo>
                    <a:pt x="30583" y="427739"/>
                    <a:pt x="31747" y="431682"/>
                    <a:pt x="33270" y="435715"/>
                  </a:cubicBezTo>
                  <a:cubicBezTo>
                    <a:pt x="36855" y="445394"/>
                    <a:pt x="40708" y="455163"/>
                    <a:pt x="44830" y="465021"/>
                  </a:cubicBezTo>
                  <a:cubicBezTo>
                    <a:pt x="48146" y="472818"/>
                    <a:pt x="51640" y="480615"/>
                    <a:pt x="55136" y="488412"/>
                  </a:cubicBezTo>
                  <a:cubicBezTo>
                    <a:pt x="56210" y="490831"/>
                    <a:pt x="57376" y="493162"/>
                    <a:pt x="58450" y="495492"/>
                  </a:cubicBezTo>
                  <a:cubicBezTo>
                    <a:pt x="61049" y="500959"/>
                    <a:pt x="63648" y="506425"/>
                    <a:pt x="66427" y="511892"/>
                  </a:cubicBezTo>
                  <a:cubicBezTo>
                    <a:pt x="67142" y="513236"/>
                    <a:pt x="67770" y="514669"/>
                    <a:pt x="68398" y="516014"/>
                  </a:cubicBezTo>
                  <a:cubicBezTo>
                    <a:pt x="68844" y="517000"/>
                    <a:pt x="69472" y="517897"/>
                    <a:pt x="69921" y="518882"/>
                  </a:cubicBezTo>
                  <a:cubicBezTo>
                    <a:pt x="74760" y="528382"/>
                    <a:pt x="79778" y="537882"/>
                    <a:pt x="85064" y="547201"/>
                  </a:cubicBezTo>
                  <a:cubicBezTo>
                    <a:pt x="85871" y="548636"/>
                    <a:pt x="86679" y="549980"/>
                    <a:pt x="87484" y="551325"/>
                  </a:cubicBezTo>
                  <a:cubicBezTo>
                    <a:pt x="92502" y="560197"/>
                    <a:pt x="97700" y="568979"/>
                    <a:pt x="102986" y="577583"/>
                  </a:cubicBezTo>
                  <a:cubicBezTo>
                    <a:pt x="103524" y="578479"/>
                    <a:pt x="103972" y="579376"/>
                    <a:pt x="104511" y="580182"/>
                  </a:cubicBezTo>
                  <a:cubicBezTo>
                    <a:pt x="104778" y="580630"/>
                    <a:pt x="105047" y="580988"/>
                    <a:pt x="105316" y="581437"/>
                  </a:cubicBezTo>
                  <a:cubicBezTo>
                    <a:pt x="110155" y="589234"/>
                    <a:pt x="115174" y="597030"/>
                    <a:pt x="120282" y="604648"/>
                  </a:cubicBezTo>
                  <a:cubicBezTo>
                    <a:pt x="121535" y="606530"/>
                    <a:pt x="122789" y="608323"/>
                    <a:pt x="124045" y="610204"/>
                  </a:cubicBezTo>
                  <a:cubicBezTo>
                    <a:pt x="128166" y="616209"/>
                    <a:pt x="132288" y="622213"/>
                    <a:pt x="136499" y="628128"/>
                  </a:cubicBezTo>
                  <a:cubicBezTo>
                    <a:pt x="137396" y="629383"/>
                    <a:pt x="138204" y="630638"/>
                    <a:pt x="139098" y="631893"/>
                  </a:cubicBezTo>
                  <a:cubicBezTo>
                    <a:pt x="139457" y="632430"/>
                    <a:pt x="139816" y="632878"/>
                    <a:pt x="140175" y="633326"/>
                  </a:cubicBezTo>
                  <a:cubicBezTo>
                    <a:pt x="150927" y="648293"/>
                    <a:pt x="162129" y="662811"/>
                    <a:pt x="173599" y="676882"/>
                  </a:cubicBezTo>
                  <a:cubicBezTo>
                    <a:pt x="173868" y="677239"/>
                    <a:pt x="174135" y="677598"/>
                    <a:pt x="174404" y="677957"/>
                  </a:cubicBezTo>
                  <a:cubicBezTo>
                    <a:pt x="175480" y="679212"/>
                    <a:pt x="176554" y="680466"/>
                    <a:pt x="177631" y="681720"/>
                  </a:cubicBezTo>
                  <a:cubicBezTo>
                    <a:pt x="181752" y="686740"/>
                    <a:pt x="185964" y="691668"/>
                    <a:pt x="190265" y="696598"/>
                  </a:cubicBezTo>
                  <a:cubicBezTo>
                    <a:pt x="192057" y="698659"/>
                    <a:pt x="193761" y="700630"/>
                    <a:pt x="195553" y="702692"/>
                  </a:cubicBezTo>
                  <a:cubicBezTo>
                    <a:pt x="200392" y="708159"/>
                    <a:pt x="205231" y="713536"/>
                    <a:pt x="210158" y="718823"/>
                  </a:cubicBezTo>
                  <a:cubicBezTo>
                    <a:pt x="210965" y="719629"/>
                    <a:pt x="211683" y="720526"/>
                    <a:pt x="212398" y="721333"/>
                  </a:cubicBezTo>
                  <a:cubicBezTo>
                    <a:pt x="212577" y="721512"/>
                    <a:pt x="212757" y="721692"/>
                    <a:pt x="212936" y="721870"/>
                  </a:cubicBezTo>
                  <a:cubicBezTo>
                    <a:pt x="219119" y="728503"/>
                    <a:pt x="225393" y="734955"/>
                    <a:pt x="231755" y="741228"/>
                  </a:cubicBezTo>
                  <a:cubicBezTo>
                    <a:pt x="233367" y="742842"/>
                    <a:pt x="235069" y="744454"/>
                    <a:pt x="236684" y="746068"/>
                  </a:cubicBezTo>
                  <a:cubicBezTo>
                    <a:pt x="241880" y="751176"/>
                    <a:pt x="247078" y="756195"/>
                    <a:pt x="252276" y="761034"/>
                  </a:cubicBezTo>
                  <a:cubicBezTo>
                    <a:pt x="253260" y="761931"/>
                    <a:pt x="254247" y="763006"/>
                    <a:pt x="255231" y="763902"/>
                  </a:cubicBezTo>
                  <a:cubicBezTo>
                    <a:pt x="255590" y="764261"/>
                    <a:pt x="256039" y="764619"/>
                    <a:pt x="256397" y="764977"/>
                  </a:cubicBezTo>
                  <a:cubicBezTo>
                    <a:pt x="263923" y="771968"/>
                    <a:pt x="271631" y="778600"/>
                    <a:pt x="279248" y="785142"/>
                  </a:cubicBezTo>
                  <a:cubicBezTo>
                    <a:pt x="280771" y="786397"/>
                    <a:pt x="282293" y="787651"/>
                    <a:pt x="283818" y="788996"/>
                  </a:cubicBezTo>
                  <a:cubicBezTo>
                    <a:pt x="291523" y="795448"/>
                    <a:pt x="299231" y="801631"/>
                    <a:pt x="307026" y="807547"/>
                  </a:cubicBezTo>
                  <a:cubicBezTo>
                    <a:pt x="307384" y="807816"/>
                    <a:pt x="307743" y="808173"/>
                    <a:pt x="308102" y="808443"/>
                  </a:cubicBezTo>
                  <a:cubicBezTo>
                    <a:pt x="309086" y="809160"/>
                    <a:pt x="309983" y="809787"/>
                    <a:pt x="310968" y="810504"/>
                  </a:cubicBezTo>
                  <a:cubicBezTo>
                    <a:pt x="316704" y="814805"/>
                    <a:pt x="322438" y="818928"/>
                    <a:pt x="328174" y="822961"/>
                  </a:cubicBezTo>
                  <a:cubicBezTo>
                    <a:pt x="329876" y="824126"/>
                    <a:pt x="331489" y="825291"/>
                    <a:pt x="333191" y="826456"/>
                  </a:cubicBezTo>
                  <a:cubicBezTo>
                    <a:pt x="340001" y="831117"/>
                    <a:pt x="346722" y="835508"/>
                    <a:pt x="353532" y="839720"/>
                  </a:cubicBezTo>
                  <a:cubicBezTo>
                    <a:pt x="354698" y="840437"/>
                    <a:pt x="355862" y="841064"/>
                    <a:pt x="356938" y="841781"/>
                  </a:cubicBezTo>
                  <a:cubicBezTo>
                    <a:pt x="362762" y="845366"/>
                    <a:pt x="368678" y="848771"/>
                    <a:pt x="374501" y="851998"/>
                  </a:cubicBezTo>
                  <a:cubicBezTo>
                    <a:pt x="376204" y="852983"/>
                    <a:pt x="377908" y="853880"/>
                    <a:pt x="379610" y="854866"/>
                  </a:cubicBezTo>
                  <a:cubicBezTo>
                    <a:pt x="386420" y="858540"/>
                    <a:pt x="393141" y="861945"/>
                    <a:pt x="399862" y="865172"/>
                  </a:cubicBezTo>
                  <a:cubicBezTo>
                    <a:pt x="400756" y="865620"/>
                    <a:pt x="401653" y="865979"/>
                    <a:pt x="402550" y="866336"/>
                  </a:cubicBezTo>
                  <a:cubicBezTo>
                    <a:pt x="408553" y="869115"/>
                    <a:pt x="414467" y="871625"/>
                    <a:pt x="420382" y="874045"/>
                  </a:cubicBezTo>
                  <a:cubicBezTo>
                    <a:pt x="422084" y="874761"/>
                    <a:pt x="423786" y="875388"/>
                    <a:pt x="425488" y="876106"/>
                  </a:cubicBezTo>
                  <a:cubicBezTo>
                    <a:pt x="432209" y="878615"/>
                    <a:pt x="438840" y="881034"/>
                    <a:pt x="445381" y="883096"/>
                  </a:cubicBezTo>
                  <a:cubicBezTo>
                    <a:pt x="445920" y="883275"/>
                    <a:pt x="446368" y="883364"/>
                    <a:pt x="446817" y="883544"/>
                  </a:cubicBezTo>
                  <a:cubicBezTo>
                    <a:pt x="452999" y="885425"/>
                    <a:pt x="459002" y="886949"/>
                    <a:pt x="465097" y="888384"/>
                  </a:cubicBezTo>
                  <a:cubicBezTo>
                    <a:pt x="466799" y="888741"/>
                    <a:pt x="468501" y="889100"/>
                    <a:pt x="470114" y="889459"/>
                  </a:cubicBezTo>
                  <a:cubicBezTo>
                    <a:pt x="476565" y="890804"/>
                    <a:pt x="483019" y="891969"/>
                    <a:pt x="489291" y="892775"/>
                  </a:cubicBezTo>
                  <a:cubicBezTo>
                    <a:pt x="515187" y="896001"/>
                    <a:pt x="538217" y="894030"/>
                    <a:pt x="558110" y="887666"/>
                  </a:cubicBezTo>
                  <a:cubicBezTo>
                    <a:pt x="570029" y="883813"/>
                    <a:pt x="580871" y="878346"/>
                    <a:pt x="590550" y="871445"/>
                  </a:cubicBezTo>
                  <a:lnTo>
                    <a:pt x="735895" y="767128"/>
                  </a:lnTo>
                  <a:cubicBezTo>
                    <a:pt x="735088" y="767755"/>
                    <a:pt x="734191" y="768204"/>
                    <a:pt x="733296" y="768742"/>
                  </a:cubicBezTo>
                  <a:cubicBezTo>
                    <a:pt x="805701" y="719629"/>
                    <a:pt x="816274" y="589950"/>
                    <a:pt x="748888" y="42962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orme libre 18">
              <a:extLst>
                <a:ext uri="{FF2B5EF4-FFF2-40B4-BE49-F238E27FC236}">
                  <a16:creationId xmlns:a16="http://schemas.microsoft.com/office/drawing/2014/main" id="{28CBAC36-C7B8-C115-AF8B-3AA2FDB2B09A}"/>
                </a:ext>
              </a:extLst>
            </p:cNvPr>
            <p:cNvSpPr/>
            <p:nvPr/>
          </p:nvSpPr>
          <p:spPr>
            <a:xfrm>
              <a:off x="5762305" y="3253563"/>
              <a:ext cx="290410" cy="352981"/>
            </a:xfrm>
            <a:custGeom>
              <a:avLst/>
              <a:gdLst>
                <a:gd name="csX0" fmla="*/ 54657 w 222488"/>
                <a:gd name="csY0" fmla="*/ 515 h 270424"/>
                <a:gd name="csX1" fmla="*/ 206992 w 222488"/>
                <a:gd name="csY1" fmla="*/ 146953 h 270424"/>
                <a:gd name="csX2" fmla="*/ 167832 w 222488"/>
                <a:gd name="csY2" fmla="*/ 269911 h 270424"/>
                <a:gd name="csX3" fmla="*/ 15497 w 222488"/>
                <a:gd name="csY3" fmla="*/ 123473 h 270424"/>
                <a:gd name="csX4" fmla="*/ 54657 w 222488"/>
                <a:gd name="csY4" fmla="*/ 515 h 2704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2488" h="270424">
                  <a:moveTo>
                    <a:pt x="54657" y="515"/>
                  </a:moveTo>
                  <a:cubicBezTo>
                    <a:pt x="107525" y="6967"/>
                    <a:pt x="175719" y="72480"/>
                    <a:pt x="206992" y="146953"/>
                  </a:cubicBezTo>
                  <a:cubicBezTo>
                    <a:pt x="238265" y="221338"/>
                    <a:pt x="220702" y="276364"/>
                    <a:pt x="167832" y="269911"/>
                  </a:cubicBezTo>
                  <a:cubicBezTo>
                    <a:pt x="114963" y="263458"/>
                    <a:pt x="46680" y="197857"/>
                    <a:pt x="15497" y="123473"/>
                  </a:cubicBezTo>
                  <a:cubicBezTo>
                    <a:pt x="-15777" y="48998"/>
                    <a:pt x="1786" y="-5937"/>
                    <a:pt x="54657" y="515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orme libre 19">
              <a:extLst>
                <a:ext uri="{FF2B5EF4-FFF2-40B4-BE49-F238E27FC236}">
                  <a16:creationId xmlns:a16="http://schemas.microsoft.com/office/drawing/2014/main" id="{1E3D8A9E-7ECB-F5F5-C227-2C848E00B4EE}"/>
                </a:ext>
              </a:extLst>
            </p:cNvPr>
            <p:cNvSpPr/>
            <p:nvPr/>
          </p:nvSpPr>
          <p:spPr>
            <a:xfrm>
              <a:off x="5483605" y="2914762"/>
              <a:ext cx="847518" cy="1030449"/>
            </a:xfrm>
            <a:custGeom>
              <a:avLst/>
              <a:gdLst>
                <a:gd name="csX0" fmla="*/ 159476 w 649297"/>
                <a:gd name="csY0" fmla="*/ 1522 h 789443"/>
                <a:gd name="csX1" fmla="*/ 604207 w 649297"/>
                <a:gd name="csY1" fmla="*/ 429097 h 789443"/>
                <a:gd name="csX2" fmla="*/ 489865 w 649297"/>
                <a:gd name="csY2" fmla="*/ 787934 h 789443"/>
                <a:gd name="csX3" fmla="*/ 45135 w 649297"/>
                <a:gd name="csY3" fmla="*/ 360448 h 789443"/>
                <a:gd name="csX4" fmla="*/ 159386 w 649297"/>
                <a:gd name="csY4" fmla="*/ 1522 h 789443"/>
                <a:gd name="csX5" fmla="*/ 430364 w 649297"/>
                <a:gd name="csY5" fmla="*/ 646155 h 789443"/>
                <a:gd name="csX6" fmla="*/ 503486 w 649297"/>
                <a:gd name="csY6" fmla="*/ 416729 h 789443"/>
                <a:gd name="csX7" fmla="*/ 219247 w 649297"/>
                <a:gd name="csY7" fmla="*/ 143479 h 789443"/>
                <a:gd name="csX8" fmla="*/ 146124 w 649297"/>
                <a:gd name="csY8" fmla="*/ 372905 h 789443"/>
                <a:gd name="csX9" fmla="*/ 430453 w 649297"/>
                <a:gd name="csY9" fmla="*/ 646155 h 7894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49297" h="789443">
                  <a:moveTo>
                    <a:pt x="159476" y="1522"/>
                  </a:moveTo>
                  <a:cubicBezTo>
                    <a:pt x="313693" y="20432"/>
                    <a:pt x="513162" y="212307"/>
                    <a:pt x="604207" y="429097"/>
                  </a:cubicBezTo>
                  <a:cubicBezTo>
                    <a:pt x="695248" y="645886"/>
                    <a:pt x="644082" y="806844"/>
                    <a:pt x="489865" y="787934"/>
                  </a:cubicBezTo>
                  <a:cubicBezTo>
                    <a:pt x="335649" y="769023"/>
                    <a:pt x="136179" y="577149"/>
                    <a:pt x="45135" y="360448"/>
                  </a:cubicBezTo>
                  <a:cubicBezTo>
                    <a:pt x="-45997" y="143569"/>
                    <a:pt x="5259" y="-17477"/>
                    <a:pt x="159386" y="1522"/>
                  </a:cubicBezTo>
                  <a:close/>
                  <a:moveTo>
                    <a:pt x="430364" y="646155"/>
                  </a:moveTo>
                  <a:cubicBezTo>
                    <a:pt x="528844" y="658254"/>
                    <a:pt x="561642" y="555281"/>
                    <a:pt x="503486" y="416729"/>
                  </a:cubicBezTo>
                  <a:cubicBezTo>
                    <a:pt x="445240" y="278088"/>
                    <a:pt x="317727" y="155578"/>
                    <a:pt x="219247" y="143479"/>
                  </a:cubicBezTo>
                  <a:cubicBezTo>
                    <a:pt x="120766" y="131381"/>
                    <a:pt x="87878" y="234264"/>
                    <a:pt x="146124" y="372905"/>
                  </a:cubicBezTo>
                  <a:cubicBezTo>
                    <a:pt x="204370" y="511457"/>
                    <a:pt x="331884" y="634057"/>
                    <a:pt x="430453" y="646155"/>
                  </a:cubicBezTo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orme libre 20">
              <a:extLst>
                <a:ext uri="{FF2B5EF4-FFF2-40B4-BE49-F238E27FC236}">
                  <a16:creationId xmlns:a16="http://schemas.microsoft.com/office/drawing/2014/main" id="{46F68A8A-B387-771A-9330-985FBDF9BAB3}"/>
                </a:ext>
              </a:extLst>
            </p:cNvPr>
            <p:cNvSpPr/>
            <p:nvPr/>
          </p:nvSpPr>
          <p:spPr>
            <a:xfrm>
              <a:off x="5636467" y="3100783"/>
              <a:ext cx="541852" cy="658658"/>
            </a:xfrm>
            <a:custGeom>
              <a:avLst/>
              <a:gdLst>
                <a:gd name="csX0" fmla="*/ 102047 w 415121"/>
                <a:gd name="csY0" fmla="*/ 967 h 504608"/>
                <a:gd name="csX1" fmla="*/ 386287 w 415121"/>
                <a:gd name="csY1" fmla="*/ 274217 h 504608"/>
                <a:gd name="csX2" fmla="*/ 313164 w 415121"/>
                <a:gd name="csY2" fmla="*/ 503642 h 504608"/>
                <a:gd name="csX3" fmla="*/ 28835 w 415121"/>
                <a:gd name="csY3" fmla="*/ 230392 h 504608"/>
                <a:gd name="csX4" fmla="*/ 101957 w 415121"/>
                <a:gd name="csY4" fmla="*/ 967 h 504608"/>
                <a:gd name="csX5" fmla="*/ 264238 w 415121"/>
                <a:gd name="csY5" fmla="*/ 387047 h 504608"/>
                <a:gd name="csX6" fmla="*/ 303398 w 415121"/>
                <a:gd name="csY6" fmla="*/ 264089 h 504608"/>
                <a:gd name="csX7" fmla="*/ 151063 w 415121"/>
                <a:gd name="csY7" fmla="*/ 117651 h 504608"/>
                <a:gd name="csX8" fmla="*/ 111903 w 415121"/>
                <a:gd name="csY8" fmla="*/ 240609 h 504608"/>
                <a:gd name="csX9" fmla="*/ 264238 w 415121"/>
                <a:gd name="csY9" fmla="*/ 387047 h 504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15121" h="504608">
                  <a:moveTo>
                    <a:pt x="102047" y="967"/>
                  </a:moveTo>
                  <a:cubicBezTo>
                    <a:pt x="200527" y="13065"/>
                    <a:pt x="328041" y="135575"/>
                    <a:pt x="386287" y="274217"/>
                  </a:cubicBezTo>
                  <a:cubicBezTo>
                    <a:pt x="444532" y="412768"/>
                    <a:pt x="411734" y="515741"/>
                    <a:pt x="313164" y="503642"/>
                  </a:cubicBezTo>
                  <a:cubicBezTo>
                    <a:pt x="214684" y="491544"/>
                    <a:pt x="87081" y="368944"/>
                    <a:pt x="28835" y="230392"/>
                  </a:cubicBezTo>
                  <a:cubicBezTo>
                    <a:pt x="-29411" y="91751"/>
                    <a:pt x="3387" y="-11132"/>
                    <a:pt x="101957" y="967"/>
                  </a:cubicBezTo>
                  <a:close/>
                  <a:moveTo>
                    <a:pt x="264238" y="387047"/>
                  </a:moveTo>
                  <a:cubicBezTo>
                    <a:pt x="317109" y="393500"/>
                    <a:pt x="334672" y="338474"/>
                    <a:pt x="303398" y="264089"/>
                  </a:cubicBezTo>
                  <a:cubicBezTo>
                    <a:pt x="272125" y="189615"/>
                    <a:pt x="203931" y="124104"/>
                    <a:pt x="151063" y="117651"/>
                  </a:cubicBezTo>
                  <a:cubicBezTo>
                    <a:pt x="98192" y="111198"/>
                    <a:pt x="80629" y="166135"/>
                    <a:pt x="111903" y="240609"/>
                  </a:cubicBezTo>
                  <a:cubicBezTo>
                    <a:pt x="143176" y="314994"/>
                    <a:pt x="211370" y="380595"/>
                    <a:pt x="264238" y="387047"/>
                  </a:cubicBezTo>
                </a:path>
              </a:pathLst>
            </a:custGeom>
            <a:solidFill>
              <a:schemeClr val="bg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5CEC1D1-2486-1B0C-CA8B-0FD570A7F278}"/>
                </a:ext>
              </a:extLst>
            </p:cNvPr>
            <p:cNvSpPr/>
            <p:nvPr/>
          </p:nvSpPr>
          <p:spPr>
            <a:xfrm rot="19527000">
              <a:off x="5755829" y="3054094"/>
              <a:ext cx="1170239" cy="1186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orme libre 23">
              <a:extLst>
                <a:ext uri="{FF2B5EF4-FFF2-40B4-BE49-F238E27FC236}">
                  <a16:creationId xmlns:a16="http://schemas.microsoft.com/office/drawing/2014/main" id="{3AF934CD-6BCD-A889-4F20-1C5B94159D94}"/>
                </a:ext>
              </a:extLst>
            </p:cNvPr>
            <p:cNvSpPr/>
            <p:nvPr/>
          </p:nvSpPr>
          <p:spPr>
            <a:xfrm>
              <a:off x="6390518" y="2510596"/>
              <a:ext cx="333117" cy="498215"/>
            </a:xfrm>
            <a:custGeom>
              <a:avLst/>
              <a:gdLst>
                <a:gd name="csX0" fmla="*/ 249472 w 255206"/>
                <a:gd name="csY0" fmla="*/ 209889 h 381690"/>
                <a:gd name="csX1" fmla="*/ 0 w 255206"/>
                <a:gd name="csY1" fmla="*/ 381690 h 381690"/>
                <a:gd name="csX2" fmla="*/ 5736 w 255206"/>
                <a:gd name="csY2" fmla="*/ 171711 h 381690"/>
                <a:gd name="csX3" fmla="*/ 255206 w 255206"/>
                <a:gd name="csY3" fmla="*/ 0 h 381690"/>
                <a:gd name="csX4" fmla="*/ 249472 w 255206"/>
                <a:gd name="csY4" fmla="*/ 209889 h 3816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5206" h="381690">
                  <a:moveTo>
                    <a:pt x="249472" y="209889"/>
                  </a:moveTo>
                  <a:lnTo>
                    <a:pt x="0" y="381690"/>
                  </a:lnTo>
                  <a:lnTo>
                    <a:pt x="5736" y="171711"/>
                  </a:lnTo>
                  <a:lnTo>
                    <a:pt x="255206" y="0"/>
                  </a:lnTo>
                  <a:lnTo>
                    <a:pt x="249472" y="20988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orme libre 24">
              <a:extLst>
                <a:ext uri="{FF2B5EF4-FFF2-40B4-BE49-F238E27FC236}">
                  <a16:creationId xmlns:a16="http://schemas.microsoft.com/office/drawing/2014/main" id="{DD84D48B-7CC8-1077-E18A-CF1174F21C06}"/>
                </a:ext>
              </a:extLst>
            </p:cNvPr>
            <p:cNvSpPr/>
            <p:nvPr/>
          </p:nvSpPr>
          <p:spPr>
            <a:xfrm>
              <a:off x="6453798" y="2876508"/>
              <a:ext cx="584241" cy="315024"/>
            </a:xfrm>
            <a:custGeom>
              <a:avLst/>
              <a:gdLst>
                <a:gd name="csX0" fmla="*/ 198124 w 447596"/>
                <a:gd name="csY0" fmla="*/ 241346 h 241345"/>
                <a:gd name="csX1" fmla="*/ 447597 w 447596"/>
                <a:gd name="csY1" fmla="*/ 69545 h 241345"/>
                <a:gd name="csX2" fmla="*/ 249470 w 447596"/>
                <a:gd name="csY2" fmla="*/ 0 h 241345"/>
                <a:gd name="csX3" fmla="*/ 0 w 447596"/>
                <a:gd name="csY3" fmla="*/ 171801 h 241345"/>
                <a:gd name="csX4" fmla="*/ 198124 w 447596"/>
                <a:gd name="csY4" fmla="*/ 241346 h 2413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7596" h="241345">
                  <a:moveTo>
                    <a:pt x="198124" y="241346"/>
                  </a:moveTo>
                  <a:lnTo>
                    <a:pt x="447597" y="69545"/>
                  </a:lnTo>
                  <a:lnTo>
                    <a:pt x="249470" y="0"/>
                  </a:lnTo>
                  <a:lnTo>
                    <a:pt x="0" y="171801"/>
                  </a:lnTo>
                  <a:lnTo>
                    <a:pt x="198124" y="2413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99F73E4-AB1A-12EF-B4B6-0A2608995779}"/>
              </a:ext>
            </a:extLst>
          </p:cNvPr>
          <p:cNvGrpSpPr/>
          <p:nvPr/>
        </p:nvGrpSpPr>
        <p:grpSpPr>
          <a:xfrm>
            <a:off x="7497439" y="2776487"/>
            <a:ext cx="1743301" cy="1570915"/>
            <a:chOff x="7497665" y="2776487"/>
            <a:chExt cx="1743301" cy="1570915"/>
          </a:xfrm>
        </p:grpSpPr>
        <p:sp>
          <p:nvSpPr>
            <p:cNvPr id="32" name="Forme libre 9">
              <a:extLst>
                <a:ext uri="{FF2B5EF4-FFF2-40B4-BE49-F238E27FC236}">
                  <a16:creationId xmlns:a16="http://schemas.microsoft.com/office/drawing/2014/main" id="{F6AD3A71-7DF9-AA2E-1B19-FFB0EF63B1B9}"/>
                </a:ext>
              </a:extLst>
            </p:cNvPr>
            <p:cNvSpPr/>
            <p:nvPr/>
          </p:nvSpPr>
          <p:spPr>
            <a:xfrm>
              <a:off x="7497665" y="2776487"/>
              <a:ext cx="1036840" cy="1167274"/>
            </a:xfrm>
            <a:custGeom>
              <a:avLst/>
              <a:gdLst>
                <a:gd name="csX0" fmla="*/ 733306 w 794339"/>
                <a:gd name="csY0" fmla="*/ 125560 h 894267"/>
                <a:gd name="csX1" fmla="*/ 735905 w 794339"/>
                <a:gd name="csY1" fmla="*/ 127174 h 894267"/>
                <a:gd name="csX2" fmla="*/ 590560 w 794339"/>
                <a:gd name="csY2" fmla="*/ 22856 h 894267"/>
                <a:gd name="csX3" fmla="*/ 558122 w 794339"/>
                <a:gd name="csY3" fmla="*/ 6636 h 894267"/>
                <a:gd name="csX4" fmla="*/ 489301 w 794339"/>
                <a:gd name="csY4" fmla="*/ 1527 h 894267"/>
                <a:gd name="csX5" fmla="*/ 470126 w 794339"/>
                <a:gd name="csY5" fmla="*/ 4843 h 894267"/>
                <a:gd name="csX6" fmla="*/ 465107 w 794339"/>
                <a:gd name="csY6" fmla="*/ 5918 h 894267"/>
                <a:gd name="csX7" fmla="*/ 446826 w 794339"/>
                <a:gd name="csY7" fmla="*/ 10758 h 894267"/>
                <a:gd name="csX8" fmla="*/ 445393 w 794339"/>
                <a:gd name="csY8" fmla="*/ 11205 h 894267"/>
                <a:gd name="csX9" fmla="*/ 425501 w 794339"/>
                <a:gd name="csY9" fmla="*/ 18196 h 894267"/>
                <a:gd name="csX10" fmla="*/ 420392 w 794339"/>
                <a:gd name="csY10" fmla="*/ 20257 h 894267"/>
                <a:gd name="csX11" fmla="*/ 402560 w 794339"/>
                <a:gd name="csY11" fmla="*/ 27965 h 894267"/>
                <a:gd name="csX12" fmla="*/ 399871 w 794339"/>
                <a:gd name="csY12" fmla="*/ 29129 h 894267"/>
                <a:gd name="csX13" fmla="*/ 379620 w 794339"/>
                <a:gd name="csY13" fmla="*/ 39436 h 894267"/>
                <a:gd name="csX14" fmla="*/ 374514 w 794339"/>
                <a:gd name="csY14" fmla="*/ 42304 h 894267"/>
                <a:gd name="csX15" fmla="*/ 356948 w 794339"/>
                <a:gd name="csY15" fmla="*/ 52521 h 894267"/>
                <a:gd name="csX16" fmla="*/ 353544 w 794339"/>
                <a:gd name="csY16" fmla="*/ 54582 h 894267"/>
                <a:gd name="csX17" fmla="*/ 333203 w 794339"/>
                <a:gd name="csY17" fmla="*/ 67846 h 894267"/>
                <a:gd name="csX18" fmla="*/ 328184 w 794339"/>
                <a:gd name="csY18" fmla="*/ 71341 h 894267"/>
                <a:gd name="csX19" fmla="*/ 310980 w 794339"/>
                <a:gd name="csY19" fmla="*/ 83798 h 894267"/>
                <a:gd name="csX20" fmla="*/ 308112 w 794339"/>
                <a:gd name="csY20" fmla="*/ 85859 h 894267"/>
                <a:gd name="csX21" fmla="*/ 307038 w 794339"/>
                <a:gd name="csY21" fmla="*/ 86755 h 894267"/>
                <a:gd name="csX22" fmla="*/ 283828 w 794339"/>
                <a:gd name="csY22" fmla="*/ 105306 h 894267"/>
                <a:gd name="csX23" fmla="*/ 279258 w 794339"/>
                <a:gd name="csY23" fmla="*/ 109160 h 894267"/>
                <a:gd name="csX24" fmla="*/ 256407 w 794339"/>
                <a:gd name="csY24" fmla="*/ 129324 h 894267"/>
                <a:gd name="csX25" fmla="*/ 255243 w 794339"/>
                <a:gd name="csY25" fmla="*/ 130400 h 894267"/>
                <a:gd name="csX26" fmla="*/ 252286 w 794339"/>
                <a:gd name="csY26" fmla="*/ 133268 h 894267"/>
                <a:gd name="csX27" fmla="*/ 236694 w 794339"/>
                <a:gd name="csY27" fmla="*/ 148234 h 894267"/>
                <a:gd name="csX28" fmla="*/ 231765 w 794339"/>
                <a:gd name="csY28" fmla="*/ 153074 h 894267"/>
                <a:gd name="csX29" fmla="*/ 212948 w 794339"/>
                <a:gd name="csY29" fmla="*/ 172432 h 894267"/>
                <a:gd name="csX30" fmla="*/ 212410 w 794339"/>
                <a:gd name="csY30" fmla="*/ 172969 h 894267"/>
                <a:gd name="csX31" fmla="*/ 210170 w 794339"/>
                <a:gd name="csY31" fmla="*/ 175479 h 894267"/>
                <a:gd name="csX32" fmla="*/ 195562 w 794339"/>
                <a:gd name="csY32" fmla="*/ 191610 h 894267"/>
                <a:gd name="csX33" fmla="*/ 190277 w 794339"/>
                <a:gd name="csY33" fmla="*/ 197704 h 894267"/>
                <a:gd name="csX34" fmla="*/ 177641 w 794339"/>
                <a:gd name="csY34" fmla="*/ 212581 h 894267"/>
                <a:gd name="csX35" fmla="*/ 174416 w 794339"/>
                <a:gd name="csY35" fmla="*/ 216345 h 894267"/>
                <a:gd name="csX36" fmla="*/ 173609 w 794339"/>
                <a:gd name="csY36" fmla="*/ 217420 h 894267"/>
                <a:gd name="csX37" fmla="*/ 140185 w 794339"/>
                <a:gd name="csY37" fmla="*/ 260976 h 894267"/>
                <a:gd name="csX38" fmla="*/ 139111 w 794339"/>
                <a:gd name="csY38" fmla="*/ 262409 h 894267"/>
                <a:gd name="csX39" fmla="*/ 136511 w 794339"/>
                <a:gd name="csY39" fmla="*/ 266174 h 894267"/>
                <a:gd name="csX40" fmla="*/ 124055 w 794339"/>
                <a:gd name="csY40" fmla="*/ 284098 h 894267"/>
                <a:gd name="csX41" fmla="*/ 120292 w 794339"/>
                <a:gd name="csY41" fmla="*/ 289654 h 894267"/>
                <a:gd name="csX42" fmla="*/ 105328 w 794339"/>
                <a:gd name="csY42" fmla="*/ 312865 h 894267"/>
                <a:gd name="csX43" fmla="*/ 104520 w 794339"/>
                <a:gd name="csY43" fmla="*/ 314120 h 894267"/>
                <a:gd name="csX44" fmla="*/ 102998 w 794339"/>
                <a:gd name="csY44" fmla="*/ 316719 h 894267"/>
                <a:gd name="csX45" fmla="*/ 87496 w 794339"/>
                <a:gd name="csY45" fmla="*/ 342977 h 894267"/>
                <a:gd name="csX46" fmla="*/ 85076 w 794339"/>
                <a:gd name="csY46" fmla="*/ 347100 h 894267"/>
                <a:gd name="csX47" fmla="*/ 69933 w 794339"/>
                <a:gd name="csY47" fmla="*/ 375419 h 894267"/>
                <a:gd name="csX48" fmla="*/ 68408 w 794339"/>
                <a:gd name="csY48" fmla="*/ 378288 h 894267"/>
                <a:gd name="csX49" fmla="*/ 66437 w 794339"/>
                <a:gd name="csY49" fmla="*/ 382410 h 894267"/>
                <a:gd name="csX50" fmla="*/ 58462 w 794339"/>
                <a:gd name="csY50" fmla="*/ 398810 h 894267"/>
                <a:gd name="csX51" fmla="*/ 55146 w 794339"/>
                <a:gd name="csY51" fmla="*/ 405890 h 894267"/>
                <a:gd name="csX52" fmla="*/ 44842 w 794339"/>
                <a:gd name="csY52" fmla="*/ 429281 h 894267"/>
                <a:gd name="csX53" fmla="*/ 33282 w 794339"/>
                <a:gd name="csY53" fmla="*/ 458587 h 894267"/>
                <a:gd name="csX54" fmla="*/ 29160 w 794339"/>
                <a:gd name="csY54" fmla="*/ 470595 h 894267"/>
                <a:gd name="csX55" fmla="*/ 23514 w 794339"/>
                <a:gd name="csY55" fmla="*/ 487086 h 894267"/>
                <a:gd name="csX56" fmla="*/ 20199 w 794339"/>
                <a:gd name="csY56" fmla="*/ 498557 h 894267"/>
                <a:gd name="csX57" fmla="*/ 15450 w 794339"/>
                <a:gd name="csY57" fmla="*/ 514778 h 894267"/>
                <a:gd name="csX58" fmla="*/ 12582 w 794339"/>
                <a:gd name="csY58" fmla="*/ 526787 h 894267"/>
                <a:gd name="csX59" fmla="*/ 9088 w 794339"/>
                <a:gd name="csY59" fmla="*/ 541574 h 894267"/>
                <a:gd name="csX60" fmla="*/ 6937 w 794339"/>
                <a:gd name="csY60" fmla="*/ 553493 h 894267"/>
                <a:gd name="csX61" fmla="*/ 4428 w 794339"/>
                <a:gd name="csY61" fmla="*/ 567475 h 894267"/>
                <a:gd name="csX62" fmla="*/ 3082 w 794339"/>
                <a:gd name="csY62" fmla="*/ 578498 h 894267"/>
                <a:gd name="csX63" fmla="*/ 1380 w 794339"/>
                <a:gd name="csY63" fmla="*/ 592299 h 894267"/>
                <a:gd name="csX64" fmla="*/ 753 w 794339"/>
                <a:gd name="csY64" fmla="*/ 603143 h 894267"/>
                <a:gd name="csX65" fmla="*/ 37 w 794339"/>
                <a:gd name="csY65" fmla="*/ 615869 h 894267"/>
                <a:gd name="csX66" fmla="*/ 127 w 794339"/>
                <a:gd name="csY66" fmla="*/ 626444 h 894267"/>
                <a:gd name="csX67" fmla="*/ 217 w 794339"/>
                <a:gd name="csY67" fmla="*/ 638095 h 894267"/>
                <a:gd name="csX68" fmla="*/ 217 w 794339"/>
                <a:gd name="csY68" fmla="*/ 638364 h 894267"/>
                <a:gd name="csX69" fmla="*/ 2367 w 794339"/>
                <a:gd name="csY69" fmla="*/ 661575 h 894267"/>
                <a:gd name="csX70" fmla="*/ 3531 w 794339"/>
                <a:gd name="csY70" fmla="*/ 668207 h 894267"/>
                <a:gd name="csX71" fmla="*/ 6489 w 794339"/>
                <a:gd name="csY71" fmla="*/ 683174 h 894267"/>
                <a:gd name="csX72" fmla="*/ 7027 w 794339"/>
                <a:gd name="csY72" fmla="*/ 686041 h 894267"/>
                <a:gd name="csX73" fmla="*/ 8908 w 794339"/>
                <a:gd name="csY73" fmla="*/ 692136 h 894267"/>
                <a:gd name="csX74" fmla="*/ 11597 w 794339"/>
                <a:gd name="csY74" fmla="*/ 700828 h 894267"/>
                <a:gd name="csX75" fmla="*/ 14911 w 794339"/>
                <a:gd name="csY75" fmla="*/ 709521 h 894267"/>
                <a:gd name="csX76" fmla="*/ 18318 w 794339"/>
                <a:gd name="csY76" fmla="*/ 717498 h 894267"/>
                <a:gd name="csX77" fmla="*/ 19392 w 794339"/>
                <a:gd name="csY77" fmla="*/ 720007 h 894267"/>
                <a:gd name="csX78" fmla="*/ 22798 w 794339"/>
                <a:gd name="csY78" fmla="*/ 726190 h 894267"/>
                <a:gd name="csX79" fmla="*/ 26023 w 794339"/>
                <a:gd name="csY79" fmla="*/ 732016 h 894267"/>
                <a:gd name="csX80" fmla="*/ 31849 w 794339"/>
                <a:gd name="csY80" fmla="*/ 740529 h 894267"/>
                <a:gd name="csX81" fmla="*/ 35163 w 794339"/>
                <a:gd name="csY81" fmla="*/ 745190 h 894267"/>
                <a:gd name="csX82" fmla="*/ 35791 w 794339"/>
                <a:gd name="csY82" fmla="*/ 746086 h 894267"/>
                <a:gd name="csX83" fmla="*/ 44124 w 794339"/>
                <a:gd name="csY83" fmla="*/ 755137 h 894267"/>
                <a:gd name="csX84" fmla="*/ 45557 w 794339"/>
                <a:gd name="csY84" fmla="*/ 756751 h 894267"/>
                <a:gd name="csX85" fmla="*/ 56848 w 794339"/>
                <a:gd name="csY85" fmla="*/ 766250 h 894267"/>
                <a:gd name="csX86" fmla="*/ 57924 w 794339"/>
                <a:gd name="csY86" fmla="*/ 767057 h 894267"/>
                <a:gd name="csX87" fmla="*/ 203270 w 794339"/>
                <a:gd name="csY87" fmla="*/ 871375 h 894267"/>
                <a:gd name="csX88" fmla="*/ 202016 w 794339"/>
                <a:gd name="csY88" fmla="*/ 870389 h 894267"/>
                <a:gd name="csX89" fmla="*/ 304528 w 794339"/>
                <a:gd name="csY89" fmla="*/ 892794 h 894267"/>
                <a:gd name="csX90" fmla="*/ 749257 w 794339"/>
                <a:gd name="csY90" fmla="*/ 465218 h 894267"/>
                <a:gd name="csX91" fmla="*/ 733665 w 794339"/>
                <a:gd name="csY91" fmla="*/ 126098 h 894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</a:cxnLst>
              <a:rect l="l" t="t" r="r" b="b"/>
              <a:pathLst>
                <a:path w="794339" h="894267">
                  <a:moveTo>
                    <a:pt x="733306" y="125560"/>
                  </a:moveTo>
                  <a:cubicBezTo>
                    <a:pt x="734113" y="126098"/>
                    <a:pt x="735100" y="126635"/>
                    <a:pt x="735905" y="127174"/>
                  </a:cubicBezTo>
                  <a:lnTo>
                    <a:pt x="590560" y="22856"/>
                  </a:lnTo>
                  <a:cubicBezTo>
                    <a:pt x="580881" y="15866"/>
                    <a:pt x="570039" y="10489"/>
                    <a:pt x="558122" y="6636"/>
                  </a:cubicBezTo>
                  <a:cubicBezTo>
                    <a:pt x="538227" y="272"/>
                    <a:pt x="515199" y="-1699"/>
                    <a:pt x="489301" y="1527"/>
                  </a:cubicBezTo>
                  <a:cubicBezTo>
                    <a:pt x="482939" y="2333"/>
                    <a:pt x="476577" y="3498"/>
                    <a:pt x="470126" y="4843"/>
                  </a:cubicBezTo>
                  <a:cubicBezTo>
                    <a:pt x="468424" y="5202"/>
                    <a:pt x="466809" y="5560"/>
                    <a:pt x="465107" y="5918"/>
                  </a:cubicBezTo>
                  <a:cubicBezTo>
                    <a:pt x="459104" y="7263"/>
                    <a:pt x="453011" y="8876"/>
                    <a:pt x="446826" y="10758"/>
                  </a:cubicBezTo>
                  <a:cubicBezTo>
                    <a:pt x="446290" y="10937"/>
                    <a:pt x="445842" y="11027"/>
                    <a:pt x="445393" y="11205"/>
                  </a:cubicBezTo>
                  <a:cubicBezTo>
                    <a:pt x="438852" y="13268"/>
                    <a:pt x="432132" y="15598"/>
                    <a:pt x="425501" y="18196"/>
                  </a:cubicBezTo>
                  <a:cubicBezTo>
                    <a:pt x="423798" y="18824"/>
                    <a:pt x="422094" y="19540"/>
                    <a:pt x="420392" y="20257"/>
                  </a:cubicBezTo>
                  <a:cubicBezTo>
                    <a:pt x="414479" y="22677"/>
                    <a:pt x="408474" y="25187"/>
                    <a:pt x="402560" y="27965"/>
                  </a:cubicBezTo>
                  <a:cubicBezTo>
                    <a:pt x="401663" y="28413"/>
                    <a:pt x="400768" y="28772"/>
                    <a:pt x="399871" y="29129"/>
                  </a:cubicBezTo>
                  <a:cubicBezTo>
                    <a:pt x="393151" y="32267"/>
                    <a:pt x="386340" y="35762"/>
                    <a:pt x="379620" y="39436"/>
                  </a:cubicBezTo>
                  <a:cubicBezTo>
                    <a:pt x="377918" y="40332"/>
                    <a:pt x="376216" y="41319"/>
                    <a:pt x="374514" y="42304"/>
                  </a:cubicBezTo>
                  <a:cubicBezTo>
                    <a:pt x="368688" y="45530"/>
                    <a:pt x="362774" y="48936"/>
                    <a:pt x="356948" y="52521"/>
                  </a:cubicBezTo>
                  <a:cubicBezTo>
                    <a:pt x="355784" y="53238"/>
                    <a:pt x="354618" y="53864"/>
                    <a:pt x="353544" y="54582"/>
                  </a:cubicBezTo>
                  <a:cubicBezTo>
                    <a:pt x="346734" y="58794"/>
                    <a:pt x="340013" y="63275"/>
                    <a:pt x="333203" y="67846"/>
                  </a:cubicBezTo>
                  <a:cubicBezTo>
                    <a:pt x="331501" y="69011"/>
                    <a:pt x="329886" y="70176"/>
                    <a:pt x="328184" y="71341"/>
                  </a:cubicBezTo>
                  <a:cubicBezTo>
                    <a:pt x="322450" y="75373"/>
                    <a:pt x="316714" y="79497"/>
                    <a:pt x="310980" y="83798"/>
                  </a:cubicBezTo>
                  <a:cubicBezTo>
                    <a:pt x="309993" y="84515"/>
                    <a:pt x="309099" y="85142"/>
                    <a:pt x="308112" y="85859"/>
                  </a:cubicBezTo>
                  <a:cubicBezTo>
                    <a:pt x="307753" y="86128"/>
                    <a:pt x="307396" y="86486"/>
                    <a:pt x="307038" y="86755"/>
                  </a:cubicBezTo>
                  <a:cubicBezTo>
                    <a:pt x="299241" y="92670"/>
                    <a:pt x="291536" y="98854"/>
                    <a:pt x="283828" y="105306"/>
                  </a:cubicBezTo>
                  <a:cubicBezTo>
                    <a:pt x="282306" y="106561"/>
                    <a:pt x="280781" y="107816"/>
                    <a:pt x="279258" y="109160"/>
                  </a:cubicBezTo>
                  <a:cubicBezTo>
                    <a:pt x="271553" y="115612"/>
                    <a:pt x="263935" y="122334"/>
                    <a:pt x="256407" y="129324"/>
                  </a:cubicBezTo>
                  <a:cubicBezTo>
                    <a:pt x="256049" y="129683"/>
                    <a:pt x="255602" y="130041"/>
                    <a:pt x="255243" y="130400"/>
                  </a:cubicBezTo>
                  <a:cubicBezTo>
                    <a:pt x="254257" y="131296"/>
                    <a:pt x="253272" y="132281"/>
                    <a:pt x="252286" y="133268"/>
                  </a:cubicBezTo>
                  <a:cubicBezTo>
                    <a:pt x="246998" y="138197"/>
                    <a:pt x="241802" y="143126"/>
                    <a:pt x="236694" y="148234"/>
                  </a:cubicBezTo>
                  <a:cubicBezTo>
                    <a:pt x="235081" y="149848"/>
                    <a:pt x="233379" y="151460"/>
                    <a:pt x="231765" y="153074"/>
                  </a:cubicBezTo>
                  <a:cubicBezTo>
                    <a:pt x="225403" y="159436"/>
                    <a:pt x="219131" y="165889"/>
                    <a:pt x="212948" y="172432"/>
                  </a:cubicBezTo>
                  <a:cubicBezTo>
                    <a:pt x="212769" y="172610"/>
                    <a:pt x="212589" y="172790"/>
                    <a:pt x="212410" y="172969"/>
                  </a:cubicBezTo>
                  <a:cubicBezTo>
                    <a:pt x="211603" y="173775"/>
                    <a:pt x="210887" y="174672"/>
                    <a:pt x="210170" y="175479"/>
                  </a:cubicBezTo>
                  <a:cubicBezTo>
                    <a:pt x="205241" y="180766"/>
                    <a:pt x="200402" y="186143"/>
                    <a:pt x="195562" y="191610"/>
                  </a:cubicBezTo>
                  <a:cubicBezTo>
                    <a:pt x="193771" y="193582"/>
                    <a:pt x="192069" y="195643"/>
                    <a:pt x="190277" y="197704"/>
                  </a:cubicBezTo>
                  <a:cubicBezTo>
                    <a:pt x="186066" y="202634"/>
                    <a:pt x="181854" y="207562"/>
                    <a:pt x="177641" y="212581"/>
                  </a:cubicBezTo>
                  <a:cubicBezTo>
                    <a:pt x="176566" y="213836"/>
                    <a:pt x="175490" y="215090"/>
                    <a:pt x="174416" y="216345"/>
                  </a:cubicBezTo>
                  <a:cubicBezTo>
                    <a:pt x="174147" y="216703"/>
                    <a:pt x="173878" y="217062"/>
                    <a:pt x="173609" y="217420"/>
                  </a:cubicBezTo>
                  <a:cubicBezTo>
                    <a:pt x="162138" y="231491"/>
                    <a:pt x="150937" y="246009"/>
                    <a:pt x="140185" y="260976"/>
                  </a:cubicBezTo>
                  <a:cubicBezTo>
                    <a:pt x="139826" y="261513"/>
                    <a:pt x="139467" y="261962"/>
                    <a:pt x="139111" y="262409"/>
                  </a:cubicBezTo>
                  <a:cubicBezTo>
                    <a:pt x="138214" y="263664"/>
                    <a:pt x="137406" y="264919"/>
                    <a:pt x="136511" y="266174"/>
                  </a:cubicBezTo>
                  <a:cubicBezTo>
                    <a:pt x="132300" y="272089"/>
                    <a:pt x="128178" y="278093"/>
                    <a:pt x="124055" y="284098"/>
                  </a:cubicBezTo>
                  <a:cubicBezTo>
                    <a:pt x="122801" y="285979"/>
                    <a:pt x="121545" y="287772"/>
                    <a:pt x="120292" y="289654"/>
                  </a:cubicBezTo>
                  <a:cubicBezTo>
                    <a:pt x="115183" y="297271"/>
                    <a:pt x="110257" y="305068"/>
                    <a:pt x="105328" y="312865"/>
                  </a:cubicBezTo>
                  <a:cubicBezTo>
                    <a:pt x="105059" y="313314"/>
                    <a:pt x="104790" y="313671"/>
                    <a:pt x="104520" y="314120"/>
                  </a:cubicBezTo>
                  <a:cubicBezTo>
                    <a:pt x="103982" y="315016"/>
                    <a:pt x="103536" y="315912"/>
                    <a:pt x="102998" y="316719"/>
                  </a:cubicBezTo>
                  <a:cubicBezTo>
                    <a:pt x="97710" y="325412"/>
                    <a:pt x="92512" y="334195"/>
                    <a:pt x="87496" y="342977"/>
                  </a:cubicBezTo>
                  <a:cubicBezTo>
                    <a:pt x="86688" y="344411"/>
                    <a:pt x="85881" y="345756"/>
                    <a:pt x="85076" y="347100"/>
                  </a:cubicBezTo>
                  <a:cubicBezTo>
                    <a:pt x="79788" y="356420"/>
                    <a:pt x="74770" y="365920"/>
                    <a:pt x="69933" y="375419"/>
                  </a:cubicBezTo>
                  <a:cubicBezTo>
                    <a:pt x="69394" y="376405"/>
                    <a:pt x="68856" y="377302"/>
                    <a:pt x="68408" y="378288"/>
                  </a:cubicBezTo>
                  <a:cubicBezTo>
                    <a:pt x="67692" y="379632"/>
                    <a:pt x="67065" y="381065"/>
                    <a:pt x="66437" y="382410"/>
                  </a:cubicBezTo>
                  <a:cubicBezTo>
                    <a:pt x="63748" y="387877"/>
                    <a:pt x="61059" y="393254"/>
                    <a:pt x="58462" y="398810"/>
                  </a:cubicBezTo>
                  <a:cubicBezTo>
                    <a:pt x="57296" y="401140"/>
                    <a:pt x="56222" y="403560"/>
                    <a:pt x="55146" y="405890"/>
                  </a:cubicBezTo>
                  <a:cubicBezTo>
                    <a:pt x="51562" y="413687"/>
                    <a:pt x="48066" y="421484"/>
                    <a:pt x="44842" y="429281"/>
                  </a:cubicBezTo>
                  <a:cubicBezTo>
                    <a:pt x="40720" y="439139"/>
                    <a:pt x="36865" y="448908"/>
                    <a:pt x="33282" y="458587"/>
                  </a:cubicBezTo>
                  <a:cubicBezTo>
                    <a:pt x="31759" y="462620"/>
                    <a:pt x="30503" y="466563"/>
                    <a:pt x="29160" y="470595"/>
                  </a:cubicBezTo>
                  <a:cubicBezTo>
                    <a:pt x="27279" y="476152"/>
                    <a:pt x="25216" y="481708"/>
                    <a:pt x="23514" y="487086"/>
                  </a:cubicBezTo>
                  <a:cubicBezTo>
                    <a:pt x="22260" y="490939"/>
                    <a:pt x="21273" y="494703"/>
                    <a:pt x="20199" y="498557"/>
                  </a:cubicBezTo>
                  <a:cubicBezTo>
                    <a:pt x="18585" y="504024"/>
                    <a:pt x="16883" y="509491"/>
                    <a:pt x="15450" y="514778"/>
                  </a:cubicBezTo>
                  <a:cubicBezTo>
                    <a:pt x="14373" y="518811"/>
                    <a:pt x="13568" y="522754"/>
                    <a:pt x="12582" y="526787"/>
                  </a:cubicBezTo>
                  <a:cubicBezTo>
                    <a:pt x="11418" y="531716"/>
                    <a:pt x="10072" y="536735"/>
                    <a:pt x="9088" y="541574"/>
                  </a:cubicBezTo>
                  <a:cubicBezTo>
                    <a:pt x="8280" y="545607"/>
                    <a:pt x="7653" y="549461"/>
                    <a:pt x="6937" y="553493"/>
                  </a:cubicBezTo>
                  <a:cubicBezTo>
                    <a:pt x="6040" y="558154"/>
                    <a:pt x="5143" y="562904"/>
                    <a:pt x="4428" y="567475"/>
                  </a:cubicBezTo>
                  <a:cubicBezTo>
                    <a:pt x="3890" y="571239"/>
                    <a:pt x="3531" y="574823"/>
                    <a:pt x="3082" y="578498"/>
                  </a:cubicBezTo>
                  <a:cubicBezTo>
                    <a:pt x="2546" y="583068"/>
                    <a:pt x="1829" y="587818"/>
                    <a:pt x="1380" y="592299"/>
                  </a:cubicBezTo>
                  <a:cubicBezTo>
                    <a:pt x="1022" y="595973"/>
                    <a:pt x="932" y="599558"/>
                    <a:pt x="753" y="603143"/>
                  </a:cubicBezTo>
                  <a:cubicBezTo>
                    <a:pt x="486" y="607444"/>
                    <a:pt x="127" y="611746"/>
                    <a:pt x="37" y="615869"/>
                  </a:cubicBezTo>
                  <a:cubicBezTo>
                    <a:pt x="-53" y="619454"/>
                    <a:pt x="37" y="622859"/>
                    <a:pt x="127" y="626444"/>
                  </a:cubicBezTo>
                  <a:cubicBezTo>
                    <a:pt x="127" y="630298"/>
                    <a:pt x="127" y="634330"/>
                    <a:pt x="217" y="638095"/>
                  </a:cubicBezTo>
                  <a:cubicBezTo>
                    <a:pt x="217" y="638184"/>
                    <a:pt x="217" y="638274"/>
                    <a:pt x="217" y="638364"/>
                  </a:cubicBezTo>
                  <a:cubicBezTo>
                    <a:pt x="573" y="646340"/>
                    <a:pt x="1380" y="654137"/>
                    <a:pt x="2367" y="661575"/>
                  </a:cubicBezTo>
                  <a:cubicBezTo>
                    <a:pt x="2636" y="663905"/>
                    <a:pt x="3172" y="665966"/>
                    <a:pt x="3531" y="668207"/>
                  </a:cubicBezTo>
                  <a:cubicBezTo>
                    <a:pt x="4338" y="673315"/>
                    <a:pt x="5323" y="678334"/>
                    <a:pt x="6489" y="683174"/>
                  </a:cubicBezTo>
                  <a:cubicBezTo>
                    <a:pt x="6668" y="684070"/>
                    <a:pt x="6848" y="685145"/>
                    <a:pt x="7027" y="686041"/>
                  </a:cubicBezTo>
                  <a:cubicBezTo>
                    <a:pt x="7563" y="688192"/>
                    <a:pt x="8280" y="690073"/>
                    <a:pt x="8908" y="692136"/>
                  </a:cubicBezTo>
                  <a:cubicBezTo>
                    <a:pt x="9713" y="695093"/>
                    <a:pt x="10610" y="697960"/>
                    <a:pt x="11597" y="700828"/>
                  </a:cubicBezTo>
                  <a:cubicBezTo>
                    <a:pt x="12582" y="703786"/>
                    <a:pt x="13748" y="706654"/>
                    <a:pt x="14911" y="709521"/>
                  </a:cubicBezTo>
                  <a:cubicBezTo>
                    <a:pt x="15988" y="712210"/>
                    <a:pt x="17062" y="714898"/>
                    <a:pt x="18318" y="717498"/>
                  </a:cubicBezTo>
                  <a:cubicBezTo>
                    <a:pt x="18674" y="718304"/>
                    <a:pt x="19033" y="719200"/>
                    <a:pt x="19392" y="720007"/>
                  </a:cubicBezTo>
                  <a:cubicBezTo>
                    <a:pt x="20468" y="722158"/>
                    <a:pt x="21722" y="724129"/>
                    <a:pt x="22798" y="726190"/>
                  </a:cubicBezTo>
                  <a:cubicBezTo>
                    <a:pt x="23872" y="728162"/>
                    <a:pt x="24859" y="730134"/>
                    <a:pt x="26023" y="732016"/>
                  </a:cubicBezTo>
                  <a:cubicBezTo>
                    <a:pt x="27815" y="734973"/>
                    <a:pt x="29875" y="737752"/>
                    <a:pt x="31849" y="740529"/>
                  </a:cubicBezTo>
                  <a:cubicBezTo>
                    <a:pt x="33013" y="742053"/>
                    <a:pt x="33999" y="743667"/>
                    <a:pt x="35163" y="745190"/>
                  </a:cubicBezTo>
                  <a:cubicBezTo>
                    <a:pt x="35432" y="745459"/>
                    <a:pt x="35612" y="745818"/>
                    <a:pt x="35791" y="746086"/>
                  </a:cubicBezTo>
                  <a:cubicBezTo>
                    <a:pt x="38390" y="749313"/>
                    <a:pt x="41256" y="752270"/>
                    <a:pt x="44124" y="755137"/>
                  </a:cubicBezTo>
                  <a:cubicBezTo>
                    <a:pt x="44662" y="755676"/>
                    <a:pt x="45111" y="756213"/>
                    <a:pt x="45557" y="756751"/>
                  </a:cubicBezTo>
                  <a:cubicBezTo>
                    <a:pt x="49143" y="760157"/>
                    <a:pt x="52816" y="763293"/>
                    <a:pt x="56848" y="766250"/>
                  </a:cubicBezTo>
                  <a:cubicBezTo>
                    <a:pt x="57207" y="766519"/>
                    <a:pt x="57565" y="766788"/>
                    <a:pt x="57924" y="767057"/>
                  </a:cubicBezTo>
                  <a:lnTo>
                    <a:pt x="203270" y="871375"/>
                  </a:lnTo>
                  <a:cubicBezTo>
                    <a:pt x="203270" y="871375"/>
                    <a:pt x="202462" y="870657"/>
                    <a:pt x="202016" y="870389"/>
                  </a:cubicBezTo>
                  <a:cubicBezTo>
                    <a:pt x="228002" y="889567"/>
                    <a:pt x="262413" y="897902"/>
                    <a:pt x="304528" y="892794"/>
                  </a:cubicBezTo>
                  <a:cubicBezTo>
                    <a:pt x="458745" y="873883"/>
                    <a:pt x="658215" y="682009"/>
                    <a:pt x="749257" y="465218"/>
                  </a:cubicBezTo>
                  <a:cubicBezTo>
                    <a:pt x="816643" y="304889"/>
                    <a:pt x="806070" y="175120"/>
                    <a:pt x="733665" y="12609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orme libre 10">
              <a:extLst>
                <a:ext uri="{FF2B5EF4-FFF2-40B4-BE49-F238E27FC236}">
                  <a16:creationId xmlns:a16="http://schemas.microsoft.com/office/drawing/2014/main" id="{B33A8EE0-1BB3-8E6C-D146-7FD0927BD605}"/>
                </a:ext>
              </a:extLst>
            </p:cNvPr>
            <p:cNvSpPr/>
            <p:nvPr/>
          </p:nvSpPr>
          <p:spPr>
            <a:xfrm>
              <a:off x="7965114" y="3251340"/>
              <a:ext cx="290409" cy="352982"/>
            </a:xfrm>
            <a:custGeom>
              <a:avLst/>
              <a:gdLst>
                <a:gd name="csX0" fmla="*/ 54655 w 222487"/>
                <a:gd name="csY0" fmla="*/ 269911 h 270425"/>
                <a:gd name="csX1" fmla="*/ 206990 w 222487"/>
                <a:gd name="csY1" fmla="*/ 123473 h 270425"/>
                <a:gd name="csX2" fmla="*/ 167832 w 222487"/>
                <a:gd name="csY2" fmla="*/ 514 h 270425"/>
                <a:gd name="csX3" fmla="*/ 15497 w 222487"/>
                <a:gd name="csY3" fmla="*/ 146953 h 270425"/>
                <a:gd name="csX4" fmla="*/ 54655 w 222487"/>
                <a:gd name="csY4" fmla="*/ 269911 h 2704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2487" h="270425">
                  <a:moveTo>
                    <a:pt x="54655" y="269911"/>
                  </a:moveTo>
                  <a:cubicBezTo>
                    <a:pt x="107525" y="263459"/>
                    <a:pt x="175716" y="197946"/>
                    <a:pt x="206990" y="123473"/>
                  </a:cubicBezTo>
                  <a:cubicBezTo>
                    <a:pt x="238266" y="49088"/>
                    <a:pt x="220700" y="-5938"/>
                    <a:pt x="167832" y="514"/>
                  </a:cubicBezTo>
                  <a:cubicBezTo>
                    <a:pt x="114963" y="6968"/>
                    <a:pt x="46680" y="72569"/>
                    <a:pt x="15497" y="146953"/>
                  </a:cubicBezTo>
                  <a:cubicBezTo>
                    <a:pt x="-15777" y="221427"/>
                    <a:pt x="1786" y="276363"/>
                    <a:pt x="54655" y="269911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orme libre 11">
              <a:extLst>
                <a:ext uri="{FF2B5EF4-FFF2-40B4-BE49-F238E27FC236}">
                  <a16:creationId xmlns:a16="http://schemas.microsoft.com/office/drawing/2014/main" id="{644BCAB4-C9F0-8423-4EAD-C650010245A4}"/>
                </a:ext>
              </a:extLst>
            </p:cNvPr>
            <p:cNvSpPr/>
            <p:nvPr/>
          </p:nvSpPr>
          <p:spPr>
            <a:xfrm>
              <a:off x="7686623" y="2912674"/>
              <a:ext cx="847427" cy="1030431"/>
            </a:xfrm>
            <a:custGeom>
              <a:avLst/>
              <a:gdLst>
                <a:gd name="csX0" fmla="*/ 45065 w 649227"/>
                <a:gd name="csY0" fmla="*/ 428994 h 789429"/>
                <a:gd name="csX1" fmla="*/ 489794 w 649227"/>
                <a:gd name="csY1" fmla="*/ 1509 h 789429"/>
                <a:gd name="csX2" fmla="*/ 604135 w 649227"/>
                <a:gd name="csY2" fmla="*/ 360346 h 789429"/>
                <a:gd name="csX3" fmla="*/ 159406 w 649227"/>
                <a:gd name="csY3" fmla="*/ 787920 h 789429"/>
                <a:gd name="csX4" fmla="*/ 45155 w 649227"/>
                <a:gd name="csY4" fmla="*/ 428994 h 789429"/>
                <a:gd name="csX5" fmla="*/ 430205 w 649227"/>
                <a:gd name="csY5" fmla="*/ 143376 h 789429"/>
                <a:gd name="csX6" fmla="*/ 145875 w 649227"/>
                <a:gd name="csY6" fmla="*/ 416626 h 789429"/>
                <a:gd name="csX7" fmla="*/ 218995 w 649227"/>
                <a:gd name="csY7" fmla="*/ 646053 h 789429"/>
                <a:gd name="csX8" fmla="*/ 503235 w 649227"/>
                <a:gd name="csY8" fmla="*/ 372803 h 789429"/>
                <a:gd name="csX9" fmla="*/ 430115 w 649227"/>
                <a:gd name="csY9" fmla="*/ 143376 h 7894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49227" h="789429">
                  <a:moveTo>
                    <a:pt x="45065" y="428994"/>
                  </a:moveTo>
                  <a:cubicBezTo>
                    <a:pt x="136107" y="212204"/>
                    <a:pt x="335577" y="20418"/>
                    <a:pt x="489794" y="1509"/>
                  </a:cubicBezTo>
                  <a:cubicBezTo>
                    <a:pt x="644013" y="-17401"/>
                    <a:pt x="695179" y="143645"/>
                    <a:pt x="604135" y="360346"/>
                  </a:cubicBezTo>
                  <a:cubicBezTo>
                    <a:pt x="513003" y="577225"/>
                    <a:pt x="313533" y="769011"/>
                    <a:pt x="159406" y="787920"/>
                  </a:cubicBezTo>
                  <a:cubicBezTo>
                    <a:pt x="5190" y="806830"/>
                    <a:pt x="-45977" y="645784"/>
                    <a:pt x="45155" y="428994"/>
                  </a:cubicBezTo>
                  <a:close/>
                  <a:moveTo>
                    <a:pt x="430205" y="143376"/>
                  </a:moveTo>
                  <a:cubicBezTo>
                    <a:pt x="331724" y="155476"/>
                    <a:pt x="204121" y="278075"/>
                    <a:pt x="145875" y="416626"/>
                  </a:cubicBezTo>
                  <a:cubicBezTo>
                    <a:pt x="87629" y="555268"/>
                    <a:pt x="120426" y="658151"/>
                    <a:pt x="218995" y="646053"/>
                  </a:cubicBezTo>
                  <a:cubicBezTo>
                    <a:pt x="317476" y="633953"/>
                    <a:pt x="444989" y="511444"/>
                    <a:pt x="503235" y="372803"/>
                  </a:cubicBezTo>
                  <a:cubicBezTo>
                    <a:pt x="561481" y="234250"/>
                    <a:pt x="528685" y="131278"/>
                    <a:pt x="430115" y="143376"/>
                  </a:cubicBezTo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orme libre 12">
              <a:extLst>
                <a:ext uri="{FF2B5EF4-FFF2-40B4-BE49-F238E27FC236}">
                  <a16:creationId xmlns:a16="http://schemas.microsoft.com/office/drawing/2014/main" id="{39BFA490-2C21-17E2-EFB4-E7CD9D24D246}"/>
                </a:ext>
              </a:extLst>
            </p:cNvPr>
            <p:cNvSpPr/>
            <p:nvPr/>
          </p:nvSpPr>
          <p:spPr>
            <a:xfrm>
              <a:off x="7839654" y="3098560"/>
              <a:ext cx="541655" cy="658659"/>
            </a:xfrm>
            <a:custGeom>
              <a:avLst/>
              <a:gdLst>
                <a:gd name="csX0" fmla="*/ 28726 w 414970"/>
                <a:gd name="csY0" fmla="*/ 274216 h 504609"/>
                <a:gd name="csX1" fmla="*/ 313055 w 414970"/>
                <a:gd name="csY1" fmla="*/ 966 h 504609"/>
                <a:gd name="csX2" fmla="*/ 386175 w 414970"/>
                <a:gd name="csY2" fmla="*/ 230393 h 504609"/>
                <a:gd name="csX3" fmla="*/ 101936 w 414970"/>
                <a:gd name="csY3" fmla="*/ 503643 h 504609"/>
                <a:gd name="csX4" fmla="*/ 28815 w 414970"/>
                <a:gd name="csY4" fmla="*/ 274216 h 504609"/>
                <a:gd name="csX5" fmla="*/ 263949 w 414970"/>
                <a:gd name="csY5" fmla="*/ 117561 h 504609"/>
                <a:gd name="csX6" fmla="*/ 111614 w 414970"/>
                <a:gd name="csY6" fmla="*/ 264000 h 504609"/>
                <a:gd name="csX7" fmla="*/ 150772 w 414970"/>
                <a:gd name="csY7" fmla="*/ 386958 h 504609"/>
                <a:gd name="csX8" fmla="*/ 303107 w 414970"/>
                <a:gd name="csY8" fmla="*/ 240520 h 504609"/>
                <a:gd name="csX9" fmla="*/ 263949 w 414970"/>
                <a:gd name="csY9" fmla="*/ 117561 h 5046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14970" h="504609">
                  <a:moveTo>
                    <a:pt x="28726" y="274216"/>
                  </a:moveTo>
                  <a:cubicBezTo>
                    <a:pt x="86972" y="135664"/>
                    <a:pt x="214485" y="13065"/>
                    <a:pt x="313055" y="966"/>
                  </a:cubicBezTo>
                  <a:cubicBezTo>
                    <a:pt x="411625" y="-11133"/>
                    <a:pt x="444331" y="91840"/>
                    <a:pt x="386175" y="230393"/>
                  </a:cubicBezTo>
                  <a:cubicBezTo>
                    <a:pt x="327929" y="369034"/>
                    <a:pt x="200416" y="491543"/>
                    <a:pt x="101936" y="503643"/>
                  </a:cubicBezTo>
                  <a:cubicBezTo>
                    <a:pt x="3455" y="515741"/>
                    <a:pt x="-29430" y="412858"/>
                    <a:pt x="28815" y="274216"/>
                  </a:cubicBezTo>
                  <a:close/>
                  <a:moveTo>
                    <a:pt x="263949" y="117561"/>
                  </a:moveTo>
                  <a:cubicBezTo>
                    <a:pt x="211081" y="124014"/>
                    <a:pt x="142798" y="189615"/>
                    <a:pt x="111614" y="264000"/>
                  </a:cubicBezTo>
                  <a:cubicBezTo>
                    <a:pt x="80341" y="338473"/>
                    <a:pt x="97904" y="393410"/>
                    <a:pt x="150772" y="386958"/>
                  </a:cubicBezTo>
                  <a:cubicBezTo>
                    <a:pt x="203643" y="380506"/>
                    <a:pt x="271834" y="314993"/>
                    <a:pt x="303107" y="240520"/>
                  </a:cubicBezTo>
                  <a:cubicBezTo>
                    <a:pt x="334383" y="166045"/>
                    <a:pt x="316818" y="111109"/>
                    <a:pt x="263949" y="117561"/>
                  </a:cubicBezTo>
                </a:path>
              </a:pathLst>
            </a:custGeom>
            <a:solidFill>
              <a:schemeClr val="bg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15B546C-83D2-76B4-47B5-090173E8F60D}"/>
                </a:ext>
              </a:extLst>
            </p:cNvPr>
            <p:cNvSpPr/>
            <p:nvPr/>
          </p:nvSpPr>
          <p:spPr>
            <a:xfrm rot="2073000">
              <a:off x="7957588" y="3684505"/>
              <a:ext cx="1170239" cy="1186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Forme libre 15">
              <a:extLst>
                <a:ext uri="{FF2B5EF4-FFF2-40B4-BE49-F238E27FC236}">
                  <a16:creationId xmlns:a16="http://schemas.microsoft.com/office/drawing/2014/main" id="{500109ED-6241-24D9-37C7-43A846D18843}"/>
                </a:ext>
              </a:extLst>
            </p:cNvPr>
            <p:cNvSpPr/>
            <p:nvPr/>
          </p:nvSpPr>
          <p:spPr>
            <a:xfrm>
              <a:off x="8593327" y="3849189"/>
              <a:ext cx="333233" cy="498213"/>
            </a:xfrm>
            <a:custGeom>
              <a:avLst/>
              <a:gdLst>
                <a:gd name="csX0" fmla="*/ 249472 w 255295"/>
                <a:gd name="csY0" fmla="*/ 171801 h 381689"/>
                <a:gd name="csX1" fmla="*/ 0 w 255295"/>
                <a:gd name="csY1" fmla="*/ 0 h 381689"/>
                <a:gd name="csX2" fmla="*/ 5824 w 255295"/>
                <a:gd name="csY2" fmla="*/ 209889 h 381689"/>
                <a:gd name="csX3" fmla="*/ 255296 w 255295"/>
                <a:gd name="csY3" fmla="*/ 381689 h 381689"/>
                <a:gd name="csX4" fmla="*/ 249472 w 255295"/>
                <a:gd name="csY4" fmla="*/ 171801 h 3816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5295" h="381689">
                  <a:moveTo>
                    <a:pt x="249472" y="171801"/>
                  </a:moveTo>
                  <a:lnTo>
                    <a:pt x="0" y="0"/>
                  </a:lnTo>
                  <a:lnTo>
                    <a:pt x="5824" y="209889"/>
                  </a:lnTo>
                  <a:lnTo>
                    <a:pt x="255296" y="381689"/>
                  </a:lnTo>
                  <a:lnTo>
                    <a:pt x="249472" y="17180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Forme libre 16">
              <a:extLst>
                <a:ext uri="{FF2B5EF4-FFF2-40B4-BE49-F238E27FC236}">
                  <a16:creationId xmlns:a16="http://schemas.microsoft.com/office/drawing/2014/main" id="{6E4E18D4-6C64-AC65-0201-A9BB09D39D72}"/>
                </a:ext>
              </a:extLst>
            </p:cNvPr>
            <p:cNvSpPr/>
            <p:nvPr/>
          </p:nvSpPr>
          <p:spPr>
            <a:xfrm>
              <a:off x="8656723" y="3666468"/>
              <a:ext cx="584243" cy="314907"/>
            </a:xfrm>
            <a:custGeom>
              <a:avLst/>
              <a:gdLst>
                <a:gd name="csX0" fmla="*/ 198126 w 447598"/>
                <a:gd name="csY0" fmla="*/ 0 h 241255"/>
                <a:gd name="csX1" fmla="*/ 447599 w 447598"/>
                <a:gd name="csY1" fmla="*/ 171800 h 241255"/>
                <a:gd name="csX2" fmla="*/ 249383 w 447598"/>
                <a:gd name="csY2" fmla="*/ 241255 h 241255"/>
                <a:gd name="csX3" fmla="*/ 0 w 447598"/>
                <a:gd name="csY3" fmla="*/ 69545 h 241255"/>
                <a:gd name="csX4" fmla="*/ 198126 w 447598"/>
                <a:gd name="csY4" fmla="*/ 0 h 2412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7598" h="241255">
                  <a:moveTo>
                    <a:pt x="198126" y="0"/>
                  </a:moveTo>
                  <a:lnTo>
                    <a:pt x="447599" y="171800"/>
                  </a:lnTo>
                  <a:lnTo>
                    <a:pt x="249383" y="241255"/>
                  </a:lnTo>
                  <a:lnTo>
                    <a:pt x="0" y="69545"/>
                  </a:lnTo>
                  <a:lnTo>
                    <a:pt x="198126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2F64ABB-A7C1-8723-8CCC-E87FDD338BDF}"/>
              </a:ext>
            </a:extLst>
          </p:cNvPr>
          <p:cNvGrpSpPr/>
          <p:nvPr/>
        </p:nvGrpSpPr>
        <p:grpSpPr>
          <a:xfrm>
            <a:off x="247243" y="4431122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07ABE1D-281E-FCD8-50B4-EB964A4CDD9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53AF58A-5313-1A72-B9CF-5C043D99B1E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38A65D6-5064-E2BA-A9BC-06BD3BB93FC9}"/>
              </a:ext>
            </a:extLst>
          </p:cNvPr>
          <p:cNvGrpSpPr/>
          <p:nvPr/>
        </p:nvGrpSpPr>
        <p:grpSpPr>
          <a:xfrm>
            <a:off x="4632961" y="4431122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3CBF554-33EA-7278-F452-E66FE0E4E60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0A59543-4E21-E705-262C-C2C8A1A2206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799E80F-85D7-AEF5-6411-E92395A10A10}"/>
              </a:ext>
            </a:extLst>
          </p:cNvPr>
          <p:cNvGrpSpPr/>
          <p:nvPr/>
        </p:nvGrpSpPr>
        <p:grpSpPr>
          <a:xfrm>
            <a:off x="9018677" y="4431122"/>
            <a:ext cx="2926080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F582B08-E7E8-4456-B493-DF5B322EF87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22C5EB6-4547-7573-AEBF-C9CB45ED5A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9DDFFBD-92DB-125F-5158-15BC428DB96B}"/>
              </a:ext>
            </a:extLst>
          </p:cNvPr>
          <p:cNvGrpSpPr/>
          <p:nvPr/>
        </p:nvGrpSpPr>
        <p:grpSpPr>
          <a:xfrm>
            <a:off x="2440102" y="1134387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6D4C5AC-CAF7-F41F-3951-38E9F336865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0030950-D136-6931-3ADF-B1D45BE8767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09021C9-7E5B-E47B-1126-C80831012A47}"/>
              </a:ext>
            </a:extLst>
          </p:cNvPr>
          <p:cNvGrpSpPr/>
          <p:nvPr/>
        </p:nvGrpSpPr>
        <p:grpSpPr>
          <a:xfrm>
            <a:off x="6825820" y="1134387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70FC317-19A1-FD89-6860-CB0D97B389C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5733A0F-7A8E-81FD-059E-F44C62EB4AF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3435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FC13F-F3D0-4C3A-1D91-76DFE3304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DEB11-AF2D-3152-9658-41F9BE2BE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 Target Progress Diagram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93027B-6463-1DAB-F413-18C3CF0D5834}"/>
              </a:ext>
            </a:extLst>
          </p:cNvPr>
          <p:cNvSpPr/>
          <p:nvPr/>
        </p:nvSpPr>
        <p:spPr>
          <a:xfrm>
            <a:off x="0" y="3403148"/>
            <a:ext cx="12192000" cy="53927"/>
          </a:xfrm>
          <a:prstGeom prst="rect">
            <a:avLst/>
          </a:prstGeom>
          <a:solidFill>
            <a:srgbClr val="DBDCDA">
              <a:alpha val="40000"/>
            </a:srgb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2584DD6-F64D-FA33-7FAD-2A1153BAB86D}"/>
              </a:ext>
            </a:extLst>
          </p:cNvPr>
          <p:cNvGrpSpPr/>
          <p:nvPr/>
        </p:nvGrpSpPr>
        <p:grpSpPr>
          <a:xfrm>
            <a:off x="888670" y="2510596"/>
            <a:ext cx="1743634" cy="1571620"/>
            <a:chOff x="888670" y="2510596"/>
            <a:chExt cx="1743634" cy="1571620"/>
          </a:xfrm>
        </p:grpSpPr>
        <p:sp>
          <p:nvSpPr>
            <p:cNvPr id="4" name="Forme libre 41">
              <a:extLst>
                <a:ext uri="{FF2B5EF4-FFF2-40B4-BE49-F238E27FC236}">
                  <a16:creationId xmlns:a16="http://schemas.microsoft.com/office/drawing/2014/main" id="{1A4DEA95-B95C-BF70-F2D0-B3805CA6E303}"/>
                </a:ext>
              </a:extLst>
            </p:cNvPr>
            <p:cNvSpPr/>
            <p:nvPr/>
          </p:nvSpPr>
          <p:spPr>
            <a:xfrm>
              <a:off x="888670" y="2914897"/>
              <a:ext cx="1036358" cy="1167319"/>
            </a:xfrm>
            <a:custGeom>
              <a:avLst/>
              <a:gdLst>
                <a:gd name="csX0" fmla="*/ 749245 w 793970"/>
                <a:gd name="csY0" fmla="*/ 429083 h 894301"/>
                <a:gd name="csX1" fmla="*/ 304516 w 793970"/>
                <a:gd name="csY1" fmla="*/ 1508 h 894301"/>
                <a:gd name="csX2" fmla="*/ 202004 w 793970"/>
                <a:gd name="csY2" fmla="*/ 23913 h 894301"/>
                <a:gd name="csX3" fmla="*/ 203258 w 793970"/>
                <a:gd name="csY3" fmla="*/ 22927 h 894301"/>
                <a:gd name="csX4" fmla="*/ 57912 w 793970"/>
                <a:gd name="csY4" fmla="*/ 127244 h 894301"/>
                <a:gd name="csX5" fmla="*/ 56838 w 793970"/>
                <a:gd name="csY5" fmla="*/ 128052 h 894301"/>
                <a:gd name="csX6" fmla="*/ 45547 w 793970"/>
                <a:gd name="csY6" fmla="*/ 137551 h 894301"/>
                <a:gd name="csX7" fmla="*/ 44112 w 793970"/>
                <a:gd name="csY7" fmla="*/ 139164 h 894301"/>
                <a:gd name="csX8" fmla="*/ 35779 w 793970"/>
                <a:gd name="csY8" fmla="*/ 148216 h 894301"/>
                <a:gd name="csX9" fmla="*/ 35151 w 793970"/>
                <a:gd name="csY9" fmla="*/ 149112 h 894301"/>
                <a:gd name="csX10" fmla="*/ 31837 w 793970"/>
                <a:gd name="csY10" fmla="*/ 153772 h 894301"/>
                <a:gd name="csX11" fmla="*/ 26011 w 793970"/>
                <a:gd name="csY11" fmla="*/ 162286 h 894301"/>
                <a:gd name="csX12" fmla="*/ 22786 w 793970"/>
                <a:gd name="csY12" fmla="*/ 168111 h 894301"/>
                <a:gd name="csX13" fmla="*/ 19380 w 793970"/>
                <a:gd name="csY13" fmla="*/ 174295 h 894301"/>
                <a:gd name="csX14" fmla="*/ 18306 w 793970"/>
                <a:gd name="csY14" fmla="*/ 176804 h 894301"/>
                <a:gd name="csX15" fmla="*/ 14899 w 793970"/>
                <a:gd name="csY15" fmla="*/ 184780 h 894301"/>
                <a:gd name="csX16" fmla="*/ 11585 w 793970"/>
                <a:gd name="csY16" fmla="*/ 193473 h 894301"/>
                <a:gd name="csX17" fmla="*/ 8896 w 793970"/>
                <a:gd name="csY17" fmla="*/ 202166 h 894301"/>
                <a:gd name="csX18" fmla="*/ 7015 w 793970"/>
                <a:gd name="csY18" fmla="*/ 208261 h 894301"/>
                <a:gd name="csX19" fmla="*/ 6477 w 793970"/>
                <a:gd name="csY19" fmla="*/ 211128 h 894301"/>
                <a:gd name="csX20" fmla="*/ 3519 w 793970"/>
                <a:gd name="csY20" fmla="*/ 226095 h 894301"/>
                <a:gd name="csX21" fmla="*/ 2355 w 793970"/>
                <a:gd name="csY21" fmla="*/ 232727 h 894301"/>
                <a:gd name="csX22" fmla="*/ 205 w 793970"/>
                <a:gd name="csY22" fmla="*/ 255938 h 894301"/>
                <a:gd name="csX23" fmla="*/ 205 w 793970"/>
                <a:gd name="csY23" fmla="*/ 256207 h 894301"/>
                <a:gd name="csX24" fmla="*/ 115 w 793970"/>
                <a:gd name="csY24" fmla="*/ 267858 h 894301"/>
                <a:gd name="csX25" fmla="*/ 25 w 793970"/>
                <a:gd name="csY25" fmla="*/ 278432 h 894301"/>
                <a:gd name="csX26" fmla="*/ 743 w 793970"/>
                <a:gd name="csY26" fmla="*/ 291159 h 894301"/>
                <a:gd name="csX27" fmla="*/ 1368 w 793970"/>
                <a:gd name="csY27" fmla="*/ 302002 h 894301"/>
                <a:gd name="csX28" fmla="*/ 3073 w 793970"/>
                <a:gd name="csY28" fmla="*/ 315804 h 894301"/>
                <a:gd name="csX29" fmla="*/ 4416 w 793970"/>
                <a:gd name="csY29" fmla="*/ 326827 h 894301"/>
                <a:gd name="csX30" fmla="*/ 6925 w 793970"/>
                <a:gd name="csY30" fmla="*/ 340808 h 894301"/>
                <a:gd name="csX31" fmla="*/ 9076 w 793970"/>
                <a:gd name="csY31" fmla="*/ 352727 h 894301"/>
                <a:gd name="csX32" fmla="*/ 12570 w 793970"/>
                <a:gd name="csY32" fmla="*/ 367515 h 894301"/>
                <a:gd name="csX33" fmla="*/ 15438 w 793970"/>
                <a:gd name="csY33" fmla="*/ 379524 h 894301"/>
                <a:gd name="csX34" fmla="*/ 20187 w 793970"/>
                <a:gd name="csY34" fmla="*/ 395745 h 894301"/>
                <a:gd name="csX35" fmla="*/ 23502 w 793970"/>
                <a:gd name="csY35" fmla="*/ 407216 h 894301"/>
                <a:gd name="csX36" fmla="*/ 29148 w 793970"/>
                <a:gd name="csY36" fmla="*/ 423707 h 894301"/>
                <a:gd name="csX37" fmla="*/ 33270 w 793970"/>
                <a:gd name="csY37" fmla="*/ 435715 h 894301"/>
                <a:gd name="csX38" fmla="*/ 44830 w 793970"/>
                <a:gd name="csY38" fmla="*/ 465021 h 894301"/>
                <a:gd name="csX39" fmla="*/ 55134 w 793970"/>
                <a:gd name="csY39" fmla="*/ 488412 h 894301"/>
                <a:gd name="csX40" fmla="*/ 58450 w 793970"/>
                <a:gd name="csY40" fmla="*/ 495492 h 894301"/>
                <a:gd name="csX41" fmla="*/ 66425 w 793970"/>
                <a:gd name="csY41" fmla="*/ 511892 h 894301"/>
                <a:gd name="csX42" fmla="*/ 68396 w 793970"/>
                <a:gd name="csY42" fmla="*/ 516014 h 894301"/>
                <a:gd name="csX43" fmla="*/ 69921 w 793970"/>
                <a:gd name="csY43" fmla="*/ 518882 h 894301"/>
                <a:gd name="csX44" fmla="*/ 85064 w 793970"/>
                <a:gd name="csY44" fmla="*/ 547201 h 894301"/>
                <a:gd name="csX45" fmla="*/ 87484 w 793970"/>
                <a:gd name="csY45" fmla="*/ 551325 h 894301"/>
                <a:gd name="csX46" fmla="*/ 102986 w 793970"/>
                <a:gd name="csY46" fmla="*/ 577583 h 894301"/>
                <a:gd name="csX47" fmla="*/ 104508 w 793970"/>
                <a:gd name="csY47" fmla="*/ 580182 h 894301"/>
                <a:gd name="csX48" fmla="*/ 105316 w 793970"/>
                <a:gd name="csY48" fmla="*/ 581437 h 894301"/>
                <a:gd name="csX49" fmla="*/ 120280 w 793970"/>
                <a:gd name="csY49" fmla="*/ 604648 h 894301"/>
                <a:gd name="csX50" fmla="*/ 124045 w 793970"/>
                <a:gd name="csY50" fmla="*/ 610204 h 894301"/>
                <a:gd name="csX51" fmla="*/ 136499 w 793970"/>
                <a:gd name="csY51" fmla="*/ 628128 h 894301"/>
                <a:gd name="csX52" fmla="*/ 139098 w 793970"/>
                <a:gd name="csY52" fmla="*/ 631893 h 894301"/>
                <a:gd name="csX53" fmla="*/ 140173 w 793970"/>
                <a:gd name="csY53" fmla="*/ 633326 h 894301"/>
                <a:gd name="csX54" fmla="*/ 173597 w 793970"/>
                <a:gd name="csY54" fmla="*/ 676882 h 894301"/>
                <a:gd name="csX55" fmla="*/ 174404 w 793970"/>
                <a:gd name="csY55" fmla="*/ 677957 h 894301"/>
                <a:gd name="csX56" fmla="*/ 177631 w 793970"/>
                <a:gd name="csY56" fmla="*/ 681720 h 894301"/>
                <a:gd name="csX57" fmla="*/ 190265 w 793970"/>
                <a:gd name="csY57" fmla="*/ 696598 h 894301"/>
                <a:gd name="csX58" fmla="*/ 195553 w 793970"/>
                <a:gd name="csY58" fmla="*/ 702692 h 894301"/>
                <a:gd name="csX59" fmla="*/ 210158 w 793970"/>
                <a:gd name="csY59" fmla="*/ 718823 h 894301"/>
                <a:gd name="csX60" fmla="*/ 212398 w 793970"/>
                <a:gd name="csY60" fmla="*/ 721333 h 894301"/>
                <a:gd name="csX61" fmla="*/ 212936 w 793970"/>
                <a:gd name="csY61" fmla="*/ 721870 h 894301"/>
                <a:gd name="csX62" fmla="*/ 231753 w 793970"/>
                <a:gd name="csY62" fmla="*/ 741228 h 894301"/>
                <a:gd name="csX63" fmla="*/ 236682 w 793970"/>
                <a:gd name="csY63" fmla="*/ 746068 h 894301"/>
                <a:gd name="csX64" fmla="*/ 252274 w 793970"/>
                <a:gd name="csY64" fmla="*/ 761034 h 894301"/>
                <a:gd name="csX65" fmla="*/ 255231 w 793970"/>
                <a:gd name="csY65" fmla="*/ 763902 h 894301"/>
                <a:gd name="csX66" fmla="*/ 256395 w 793970"/>
                <a:gd name="csY66" fmla="*/ 764977 h 894301"/>
                <a:gd name="csX67" fmla="*/ 279246 w 793970"/>
                <a:gd name="csY67" fmla="*/ 785142 h 894301"/>
                <a:gd name="csX68" fmla="*/ 283816 w 793970"/>
                <a:gd name="csY68" fmla="*/ 788996 h 894301"/>
                <a:gd name="csX69" fmla="*/ 307026 w 793970"/>
                <a:gd name="csY69" fmla="*/ 807547 h 894301"/>
                <a:gd name="csX70" fmla="*/ 308100 w 793970"/>
                <a:gd name="csY70" fmla="*/ 808443 h 894301"/>
                <a:gd name="csX71" fmla="*/ 310968 w 793970"/>
                <a:gd name="csY71" fmla="*/ 810504 h 894301"/>
                <a:gd name="csX72" fmla="*/ 328172 w 793970"/>
                <a:gd name="csY72" fmla="*/ 822961 h 894301"/>
                <a:gd name="csX73" fmla="*/ 333191 w 793970"/>
                <a:gd name="csY73" fmla="*/ 826456 h 894301"/>
                <a:gd name="csX74" fmla="*/ 353532 w 793970"/>
                <a:gd name="csY74" fmla="*/ 839720 h 894301"/>
                <a:gd name="csX75" fmla="*/ 356938 w 793970"/>
                <a:gd name="csY75" fmla="*/ 841781 h 894301"/>
                <a:gd name="csX76" fmla="*/ 374501 w 793970"/>
                <a:gd name="csY76" fmla="*/ 851998 h 894301"/>
                <a:gd name="csX77" fmla="*/ 379608 w 793970"/>
                <a:gd name="csY77" fmla="*/ 854866 h 894301"/>
                <a:gd name="csX78" fmla="*/ 399859 w 793970"/>
                <a:gd name="csY78" fmla="*/ 865172 h 894301"/>
                <a:gd name="csX79" fmla="*/ 402548 w 793970"/>
                <a:gd name="csY79" fmla="*/ 866336 h 894301"/>
                <a:gd name="csX80" fmla="*/ 420380 w 793970"/>
                <a:gd name="csY80" fmla="*/ 874045 h 894301"/>
                <a:gd name="csX81" fmla="*/ 425488 w 793970"/>
                <a:gd name="csY81" fmla="*/ 876106 h 894301"/>
                <a:gd name="csX82" fmla="*/ 445381 w 793970"/>
                <a:gd name="csY82" fmla="*/ 883096 h 894301"/>
                <a:gd name="csX83" fmla="*/ 446814 w 793970"/>
                <a:gd name="csY83" fmla="*/ 883544 h 894301"/>
                <a:gd name="csX84" fmla="*/ 465095 w 793970"/>
                <a:gd name="csY84" fmla="*/ 888384 h 894301"/>
                <a:gd name="csX85" fmla="*/ 470114 w 793970"/>
                <a:gd name="csY85" fmla="*/ 889459 h 894301"/>
                <a:gd name="csX86" fmla="*/ 489289 w 793970"/>
                <a:gd name="csY86" fmla="*/ 892775 h 894301"/>
                <a:gd name="csX87" fmla="*/ 558110 w 793970"/>
                <a:gd name="csY87" fmla="*/ 887666 h 894301"/>
                <a:gd name="csX88" fmla="*/ 590548 w 793970"/>
                <a:gd name="csY88" fmla="*/ 871445 h 894301"/>
                <a:gd name="csX89" fmla="*/ 735893 w 793970"/>
                <a:gd name="csY89" fmla="*/ 767128 h 894301"/>
                <a:gd name="csX90" fmla="*/ 733296 w 793970"/>
                <a:gd name="csY90" fmla="*/ 768742 h 894301"/>
                <a:gd name="csX91" fmla="*/ 748888 w 793970"/>
                <a:gd name="csY91" fmla="*/ 429621 h 8943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</a:cxnLst>
              <a:rect l="l" t="t" r="r" b="b"/>
              <a:pathLst>
                <a:path w="793970" h="894301">
                  <a:moveTo>
                    <a:pt x="749245" y="429083"/>
                  </a:moveTo>
                  <a:cubicBezTo>
                    <a:pt x="658113" y="212204"/>
                    <a:pt x="458643" y="20419"/>
                    <a:pt x="304516" y="1508"/>
                  </a:cubicBezTo>
                  <a:cubicBezTo>
                    <a:pt x="262401" y="-3690"/>
                    <a:pt x="227990" y="4735"/>
                    <a:pt x="202004" y="23913"/>
                  </a:cubicBezTo>
                  <a:cubicBezTo>
                    <a:pt x="202453" y="23555"/>
                    <a:pt x="202809" y="23196"/>
                    <a:pt x="203258" y="22927"/>
                  </a:cubicBezTo>
                  <a:lnTo>
                    <a:pt x="57912" y="127244"/>
                  </a:lnTo>
                  <a:cubicBezTo>
                    <a:pt x="57912" y="127244"/>
                    <a:pt x="57195" y="127783"/>
                    <a:pt x="56838" y="128052"/>
                  </a:cubicBezTo>
                  <a:cubicBezTo>
                    <a:pt x="52894" y="130919"/>
                    <a:pt x="49131" y="134145"/>
                    <a:pt x="45547" y="137551"/>
                  </a:cubicBezTo>
                  <a:cubicBezTo>
                    <a:pt x="45009" y="138089"/>
                    <a:pt x="44561" y="138626"/>
                    <a:pt x="44112" y="139164"/>
                  </a:cubicBezTo>
                  <a:cubicBezTo>
                    <a:pt x="41244" y="142032"/>
                    <a:pt x="38378" y="144989"/>
                    <a:pt x="35779" y="148216"/>
                  </a:cubicBezTo>
                  <a:cubicBezTo>
                    <a:pt x="35510" y="148484"/>
                    <a:pt x="35331" y="148843"/>
                    <a:pt x="35151" y="149112"/>
                  </a:cubicBezTo>
                  <a:cubicBezTo>
                    <a:pt x="33987" y="150545"/>
                    <a:pt x="32911" y="152249"/>
                    <a:pt x="31837" y="153772"/>
                  </a:cubicBezTo>
                  <a:cubicBezTo>
                    <a:pt x="29866" y="156550"/>
                    <a:pt x="27803" y="159329"/>
                    <a:pt x="26011" y="162286"/>
                  </a:cubicBezTo>
                  <a:cubicBezTo>
                    <a:pt x="24847" y="164168"/>
                    <a:pt x="23860" y="166140"/>
                    <a:pt x="22786" y="168111"/>
                  </a:cubicBezTo>
                  <a:cubicBezTo>
                    <a:pt x="21620" y="170172"/>
                    <a:pt x="20367" y="172144"/>
                    <a:pt x="19380" y="174295"/>
                  </a:cubicBezTo>
                  <a:cubicBezTo>
                    <a:pt x="19021" y="175102"/>
                    <a:pt x="18664" y="175998"/>
                    <a:pt x="18306" y="176804"/>
                  </a:cubicBezTo>
                  <a:cubicBezTo>
                    <a:pt x="17140" y="179404"/>
                    <a:pt x="16065" y="182091"/>
                    <a:pt x="14899" y="184780"/>
                  </a:cubicBezTo>
                  <a:cubicBezTo>
                    <a:pt x="13736" y="187648"/>
                    <a:pt x="12570" y="190427"/>
                    <a:pt x="11585" y="193473"/>
                  </a:cubicBezTo>
                  <a:cubicBezTo>
                    <a:pt x="10598" y="196252"/>
                    <a:pt x="9793" y="199209"/>
                    <a:pt x="8896" y="202166"/>
                  </a:cubicBezTo>
                  <a:cubicBezTo>
                    <a:pt x="8268" y="204228"/>
                    <a:pt x="7553" y="206200"/>
                    <a:pt x="7015" y="208261"/>
                  </a:cubicBezTo>
                  <a:cubicBezTo>
                    <a:pt x="6746" y="209157"/>
                    <a:pt x="6656" y="210232"/>
                    <a:pt x="6477" y="211128"/>
                  </a:cubicBezTo>
                  <a:cubicBezTo>
                    <a:pt x="5313" y="215968"/>
                    <a:pt x="4416" y="220987"/>
                    <a:pt x="3519" y="226095"/>
                  </a:cubicBezTo>
                  <a:cubicBezTo>
                    <a:pt x="3160" y="228335"/>
                    <a:pt x="2714" y="230486"/>
                    <a:pt x="2355" y="232727"/>
                  </a:cubicBezTo>
                  <a:cubicBezTo>
                    <a:pt x="1368" y="240254"/>
                    <a:pt x="563" y="247962"/>
                    <a:pt x="205" y="255938"/>
                  </a:cubicBezTo>
                  <a:cubicBezTo>
                    <a:pt x="205" y="256028"/>
                    <a:pt x="205" y="256117"/>
                    <a:pt x="205" y="256207"/>
                  </a:cubicBezTo>
                  <a:cubicBezTo>
                    <a:pt x="25" y="259971"/>
                    <a:pt x="205" y="263914"/>
                    <a:pt x="115" y="267858"/>
                  </a:cubicBezTo>
                  <a:cubicBezTo>
                    <a:pt x="115" y="271353"/>
                    <a:pt x="-65" y="274759"/>
                    <a:pt x="25" y="278432"/>
                  </a:cubicBezTo>
                  <a:cubicBezTo>
                    <a:pt x="115" y="282556"/>
                    <a:pt x="474" y="286947"/>
                    <a:pt x="743" y="291159"/>
                  </a:cubicBezTo>
                  <a:cubicBezTo>
                    <a:pt x="1010" y="294744"/>
                    <a:pt x="1010" y="298329"/>
                    <a:pt x="1368" y="302002"/>
                  </a:cubicBezTo>
                  <a:cubicBezTo>
                    <a:pt x="1817" y="306483"/>
                    <a:pt x="2445" y="311144"/>
                    <a:pt x="3073" y="315804"/>
                  </a:cubicBezTo>
                  <a:cubicBezTo>
                    <a:pt x="3519" y="319479"/>
                    <a:pt x="3878" y="323063"/>
                    <a:pt x="4416" y="326827"/>
                  </a:cubicBezTo>
                  <a:cubicBezTo>
                    <a:pt x="5133" y="331398"/>
                    <a:pt x="6118" y="336148"/>
                    <a:pt x="6925" y="340808"/>
                  </a:cubicBezTo>
                  <a:cubicBezTo>
                    <a:pt x="7641" y="344751"/>
                    <a:pt x="8268" y="348695"/>
                    <a:pt x="9076" y="352727"/>
                  </a:cubicBezTo>
                  <a:cubicBezTo>
                    <a:pt x="10060" y="357567"/>
                    <a:pt x="11406" y="362585"/>
                    <a:pt x="12570" y="367515"/>
                  </a:cubicBezTo>
                  <a:cubicBezTo>
                    <a:pt x="13556" y="371547"/>
                    <a:pt x="14361" y="375491"/>
                    <a:pt x="15438" y="379524"/>
                  </a:cubicBezTo>
                  <a:cubicBezTo>
                    <a:pt x="16871" y="384811"/>
                    <a:pt x="18575" y="390367"/>
                    <a:pt x="20187" y="395745"/>
                  </a:cubicBezTo>
                  <a:cubicBezTo>
                    <a:pt x="21351" y="399598"/>
                    <a:pt x="22338" y="403363"/>
                    <a:pt x="23502" y="407216"/>
                  </a:cubicBezTo>
                  <a:cubicBezTo>
                    <a:pt x="25206" y="412682"/>
                    <a:pt x="27267" y="418239"/>
                    <a:pt x="29148" y="423707"/>
                  </a:cubicBezTo>
                  <a:cubicBezTo>
                    <a:pt x="30581" y="427739"/>
                    <a:pt x="31747" y="431682"/>
                    <a:pt x="33270" y="435715"/>
                  </a:cubicBezTo>
                  <a:cubicBezTo>
                    <a:pt x="36853" y="445394"/>
                    <a:pt x="40708" y="455163"/>
                    <a:pt x="44830" y="465021"/>
                  </a:cubicBezTo>
                  <a:cubicBezTo>
                    <a:pt x="48144" y="472818"/>
                    <a:pt x="51640" y="480615"/>
                    <a:pt x="55134" y="488412"/>
                  </a:cubicBezTo>
                  <a:cubicBezTo>
                    <a:pt x="56210" y="490831"/>
                    <a:pt x="57374" y="493162"/>
                    <a:pt x="58450" y="495492"/>
                  </a:cubicBezTo>
                  <a:cubicBezTo>
                    <a:pt x="61049" y="500959"/>
                    <a:pt x="63646" y="506425"/>
                    <a:pt x="66425" y="511892"/>
                  </a:cubicBezTo>
                  <a:cubicBezTo>
                    <a:pt x="67142" y="513236"/>
                    <a:pt x="67770" y="514669"/>
                    <a:pt x="68396" y="516014"/>
                  </a:cubicBezTo>
                  <a:cubicBezTo>
                    <a:pt x="68844" y="517000"/>
                    <a:pt x="69472" y="517897"/>
                    <a:pt x="69921" y="518882"/>
                  </a:cubicBezTo>
                  <a:cubicBezTo>
                    <a:pt x="74760" y="528382"/>
                    <a:pt x="79776" y="537882"/>
                    <a:pt x="85064" y="547201"/>
                  </a:cubicBezTo>
                  <a:cubicBezTo>
                    <a:pt x="85871" y="548636"/>
                    <a:pt x="86676" y="549980"/>
                    <a:pt x="87484" y="551325"/>
                  </a:cubicBezTo>
                  <a:cubicBezTo>
                    <a:pt x="92502" y="560197"/>
                    <a:pt x="97698" y="568979"/>
                    <a:pt x="102986" y="577583"/>
                  </a:cubicBezTo>
                  <a:cubicBezTo>
                    <a:pt x="103524" y="578479"/>
                    <a:pt x="103970" y="579376"/>
                    <a:pt x="104508" y="580182"/>
                  </a:cubicBezTo>
                  <a:cubicBezTo>
                    <a:pt x="104778" y="580630"/>
                    <a:pt x="105047" y="580988"/>
                    <a:pt x="105316" y="581437"/>
                  </a:cubicBezTo>
                  <a:cubicBezTo>
                    <a:pt x="110155" y="589234"/>
                    <a:pt x="115171" y="597030"/>
                    <a:pt x="120280" y="604648"/>
                  </a:cubicBezTo>
                  <a:cubicBezTo>
                    <a:pt x="121535" y="606530"/>
                    <a:pt x="122789" y="608323"/>
                    <a:pt x="124045" y="610204"/>
                  </a:cubicBezTo>
                  <a:cubicBezTo>
                    <a:pt x="128166" y="616209"/>
                    <a:pt x="132288" y="622213"/>
                    <a:pt x="136499" y="628128"/>
                  </a:cubicBezTo>
                  <a:cubicBezTo>
                    <a:pt x="137396" y="629383"/>
                    <a:pt x="138202" y="630638"/>
                    <a:pt x="139098" y="631893"/>
                  </a:cubicBezTo>
                  <a:cubicBezTo>
                    <a:pt x="139457" y="632430"/>
                    <a:pt x="139814" y="632878"/>
                    <a:pt x="140173" y="633326"/>
                  </a:cubicBezTo>
                  <a:cubicBezTo>
                    <a:pt x="150927" y="648293"/>
                    <a:pt x="162129" y="662811"/>
                    <a:pt x="173597" y="676882"/>
                  </a:cubicBezTo>
                  <a:cubicBezTo>
                    <a:pt x="173866" y="677239"/>
                    <a:pt x="174135" y="677598"/>
                    <a:pt x="174404" y="677957"/>
                  </a:cubicBezTo>
                  <a:cubicBezTo>
                    <a:pt x="175480" y="679212"/>
                    <a:pt x="176554" y="680466"/>
                    <a:pt x="177631" y="681720"/>
                  </a:cubicBezTo>
                  <a:cubicBezTo>
                    <a:pt x="181752" y="686740"/>
                    <a:pt x="185964" y="691668"/>
                    <a:pt x="190265" y="696598"/>
                  </a:cubicBezTo>
                  <a:cubicBezTo>
                    <a:pt x="192057" y="698659"/>
                    <a:pt x="193759" y="700630"/>
                    <a:pt x="195553" y="702692"/>
                  </a:cubicBezTo>
                  <a:cubicBezTo>
                    <a:pt x="200390" y="708159"/>
                    <a:pt x="205229" y="713536"/>
                    <a:pt x="210158" y="718823"/>
                  </a:cubicBezTo>
                  <a:cubicBezTo>
                    <a:pt x="210965" y="719629"/>
                    <a:pt x="211680" y="720526"/>
                    <a:pt x="212398" y="721333"/>
                  </a:cubicBezTo>
                  <a:cubicBezTo>
                    <a:pt x="212577" y="721512"/>
                    <a:pt x="212757" y="721692"/>
                    <a:pt x="212936" y="721870"/>
                  </a:cubicBezTo>
                  <a:cubicBezTo>
                    <a:pt x="219119" y="728503"/>
                    <a:pt x="225391" y="734955"/>
                    <a:pt x="231753" y="741228"/>
                  </a:cubicBezTo>
                  <a:cubicBezTo>
                    <a:pt x="233367" y="742842"/>
                    <a:pt x="235069" y="744454"/>
                    <a:pt x="236682" y="746068"/>
                  </a:cubicBezTo>
                  <a:cubicBezTo>
                    <a:pt x="241880" y="751176"/>
                    <a:pt x="247078" y="756195"/>
                    <a:pt x="252274" y="761034"/>
                  </a:cubicBezTo>
                  <a:cubicBezTo>
                    <a:pt x="253260" y="761931"/>
                    <a:pt x="254245" y="763006"/>
                    <a:pt x="255231" y="763902"/>
                  </a:cubicBezTo>
                  <a:cubicBezTo>
                    <a:pt x="255590" y="764261"/>
                    <a:pt x="256039" y="764619"/>
                    <a:pt x="256395" y="764977"/>
                  </a:cubicBezTo>
                  <a:cubicBezTo>
                    <a:pt x="263923" y="771968"/>
                    <a:pt x="271631" y="778600"/>
                    <a:pt x="279246" y="785142"/>
                  </a:cubicBezTo>
                  <a:cubicBezTo>
                    <a:pt x="280771" y="786397"/>
                    <a:pt x="282293" y="787651"/>
                    <a:pt x="283816" y="788996"/>
                  </a:cubicBezTo>
                  <a:cubicBezTo>
                    <a:pt x="291523" y="795448"/>
                    <a:pt x="299229" y="801631"/>
                    <a:pt x="307026" y="807547"/>
                  </a:cubicBezTo>
                  <a:cubicBezTo>
                    <a:pt x="307384" y="807816"/>
                    <a:pt x="307743" y="808173"/>
                    <a:pt x="308100" y="808443"/>
                  </a:cubicBezTo>
                  <a:cubicBezTo>
                    <a:pt x="309086" y="809160"/>
                    <a:pt x="309983" y="809787"/>
                    <a:pt x="310968" y="810504"/>
                  </a:cubicBezTo>
                  <a:cubicBezTo>
                    <a:pt x="316704" y="814805"/>
                    <a:pt x="322438" y="818928"/>
                    <a:pt x="328172" y="822961"/>
                  </a:cubicBezTo>
                  <a:cubicBezTo>
                    <a:pt x="329876" y="824126"/>
                    <a:pt x="331489" y="825291"/>
                    <a:pt x="333191" y="826456"/>
                  </a:cubicBezTo>
                  <a:cubicBezTo>
                    <a:pt x="340001" y="831117"/>
                    <a:pt x="346722" y="835508"/>
                    <a:pt x="353532" y="839720"/>
                  </a:cubicBezTo>
                  <a:cubicBezTo>
                    <a:pt x="354698" y="840437"/>
                    <a:pt x="355862" y="841064"/>
                    <a:pt x="356938" y="841781"/>
                  </a:cubicBezTo>
                  <a:cubicBezTo>
                    <a:pt x="362762" y="845366"/>
                    <a:pt x="368676" y="848771"/>
                    <a:pt x="374501" y="851998"/>
                  </a:cubicBezTo>
                  <a:cubicBezTo>
                    <a:pt x="376204" y="852983"/>
                    <a:pt x="377906" y="853880"/>
                    <a:pt x="379608" y="854866"/>
                  </a:cubicBezTo>
                  <a:cubicBezTo>
                    <a:pt x="386418" y="858540"/>
                    <a:pt x="393139" y="861945"/>
                    <a:pt x="399859" y="865172"/>
                  </a:cubicBezTo>
                  <a:cubicBezTo>
                    <a:pt x="400756" y="865620"/>
                    <a:pt x="401653" y="865979"/>
                    <a:pt x="402548" y="866336"/>
                  </a:cubicBezTo>
                  <a:cubicBezTo>
                    <a:pt x="408553" y="869115"/>
                    <a:pt x="414467" y="871625"/>
                    <a:pt x="420380" y="874045"/>
                  </a:cubicBezTo>
                  <a:cubicBezTo>
                    <a:pt x="422082" y="874761"/>
                    <a:pt x="423786" y="875388"/>
                    <a:pt x="425488" y="876106"/>
                  </a:cubicBezTo>
                  <a:cubicBezTo>
                    <a:pt x="432209" y="878615"/>
                    <a:pt x="438840" y="881034"/>
                    <a:pt x="445381" y="883096"/>
                  </a:cubicBezTo>
                  <a:cubicBezTo>
                    <a:pt x="445920" y="883275"/>
                    <a:pt x="446368" y="883364"/>
                    <a:pt x="446814" y="883544"/>
                  </a:cubicBezTo>
                  <a:cubicBezTo>
                    <a:pt x="452999" y="885425"/>
                    <a:pt x="459002" y="886949"/>
                    <a:pt x="465095" y="888384"/>
                  </a:cubicBezTo>
                  <a:cubicBezTo>
                    <a:pt x="466799" y="888741"/>
                    <a:pt x="468501" y="889100"/>
                    <a:pt x="470114" y="889459"/>
                  </a:cubicBezTo>
                  <a:cubicBezTo>
                    <a:pt x="476565" y="890804"/>
                    <a:pt x="483017" y="891969"/>
                    <a:pt x="489289" y="892775"/>
                  </a:cubicBezTo>
                  <a:cubicBezTo>
                    <a:pt x="515187" y="896001"/>
                    <a:pt x="538217" y="894030"/>
                    <a:pt x="558110" y="887666"/>
                  </a:cubicBezTo>
                  <a:cubicBezTo>
                    <a:pt x="570027" y="883813"/>
                    <a:pt x="580871" y="878346"/>
                    <a:pt x="590548" y="871445"/>
                  </a:cubicBezTo>
                  <a:lnTo>
                    <a:pt x="735893" y="767128"/>
                  </a:lnTo>
                  <a:cubicBezTo>
                    <a:pt x="735088" y="767755"/>
                    <a:pt x="734191" y="768204"/>
                    <a:pt x="733296" y="768742"/>
                  </a:cubicBezTo>
                  <a:cubicBezTo>
                    <a:pt x="805699" y="719629"/>
                    <a:pt x="816274" y="589950"/>
                    <a:pt x="748888" y="42962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orme libre 42">
              <a:extLst>
                <a:ext uri="{FF2B5EF4-FFF2-40B4-BE49-F238E27FC236}">
                  <a16:creationId xmlns:a16="http://schemas.microsoft.com/office/drawing/2014/main" id="{485E2E57-45D0-096B-6BF6-C495AF507427}"/>
                </a:ext>
              </a:extLst>
            </p:cNvPr>
            <p:cNvSpPr/>
            <p:nvPr/>
          </p:nvSpPr>
          <p:spPr>
            <a:xfrm>
              <a:off x="1356572" y="3253563"/>
              <a:ext cx="290409" cy="352981"/>
            </a:xfrm>
            <a:custGeom>
              <a:avLst/>
              <a:gdLst>
                <a:gd name="csX0" fmla="*/ 54655 w 222487"/>
                <a:gd name="csY0" fmla="*/ 515 h 270424"/>
                <a:gd name="csX1" fmla="*/ 206990 w 222487"/>
                <a:gd name="csY1" fmla="*/ 146953 h 270424"/>
                <a:gd name="csX2" fmla="*/ 167832 w 222487"/>
                <a:gd name="csY2" fmla="*/ 269911 h 270424"/>
                <a:gd name="csX3" fmla="*/ 15497 w 222487"/>
                <a:gd name="csY3" fmla="*/ 123473 h 270424"/>
                <a:gd name="csX4" fmla="*/ 54655 w 222487"/>
                <a:gd name="csY4" fmla="*/ 515 h 2704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2487" h="270424">
                  <a:moveTo>
                    <a:pt x="54655" y="515"/>
                  </a:moveTo>
                  <a:cubicBezTo>
                    <a:pt x="107525" y="6967"/>
                    <a:pt x="175716" y="72480"/>
                    <a:pt x="206990" y="146953"/>
                  </a:cubicBezTo>
                  <a:cubicBezTo>
                    <a:pt x="238266" y="221338"/>
                    <a:pt x="220700" y="276364"/>
                    <a:pt x="167832" y="269911"/>
                  </a:cubicBezTo>
                  <a:cubicBezTo>
                    <a:pt x="114963" y="263458"/>
                    <a:pt x="46680" y="197857"/>
                    <a:pt x="15497" y="123473"/>
                  </a:cubicBezTo>
                  <a:cubicBezTo>
                    <a:pt x="-15777" y="48998"/>
                    <a:pt x="1786" y="-5937"/>
                    <a:pt x="54655" y="515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orme libre 43">
              <a:extLst>
                <a:ext uri="{FF2B5EF4-FFF2-40B4-BE49-F238E27FC236}">
                  <a16:creationId xmlns:a16="http://schemas.microsoft.com/office/drawing/2014/main" id="{8E61CD26-B9FF-3ED0-5750-770B56948222}"/>
                </a:ext>
              </a:extLst>
            </p:cNvPr>
            <p:cNvSpPr/>
            <p:nvPr/>
          </p:nvSpPr>
          <p:spPr>
            <a:xfrm>
              <a:off x="1077925" y="2914764"/>
              <a:ext cx="847466" cy="1030447"/>
            </a:xfrm>
            <a:custGeom>
              <a:avLst/>
              <a:gdLst>
                <a:gd name="csX0" fmla="*/ 159436 w 649257"/>
                <a:gd name="csY0" fmla="*/ 1521 h 789441"/>
                <a:gd name="csX1" fmla="*/ 604164 w 649257"/>
                <a:gd name="csY1" fmla="*/ 429095 h 789441"/>
                <a:gd name="csX2" fmla="*/ 489825 w 649257"/>
                <a:gd name="csY2" fmla="*/ 787932 h 789441"/>
                <a:gd name="csX3" fmla="*/ 45095 w 649257"/>
                <a:gd name="csY3" fmla="*/ 360447 h 789441"/>
                <a:gd name="csX4" fmla="*/ 159346 w 649257"/>
                <a:gd name="csY4" fmla="*/ 1521 h 789441"/>
                <a:gd name="csX5" fmla="*/ 430324 w 649257"/>
                <a:gd name="csY5" fmla="*/ 646154 h 789441"/>
                <a:gd name="csX6" fmla="*/ 503444 w 649257"/>
                <a:gd name="csY6" fmla="*/ 416728 h 789441"/>
                <a:gd name="csX7" fmla="*/ 219205 w 649257"/>
                <a:gd name="csY7" fmla="*/ 143478 h 789441"/>
                <a:gd name="csX8" fmla="*/ 146084 w 649257"/>
                <a:gd name="csY8" fmla="*/ 372904 h 789441"/>
                <a:gd name="csX9" fmla="*/ 430414 w 649257"/>
                <a:gd name="csY9" fmla="*/ 646154 h 7894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49257" h="789441">
                  <a:moveTo>
                    <a:pt x="159436" y="1521"/>
                  </a:moveTo>
                  <a:cubicBezTo>
                    <a:pt x="313653" y="20431"/>
                    <a:pt x="513123" y="212305"/>
                    <a:pt x="604164" y="429095"/>
                  </a:cubicBezTo>
                  <a:cubicBezTo>
                    <a:pt x="695209" y="645885"/>
                    <a:pt x="644042" y="806842"/>
                    <a:pt x="489825" y="787932"/>
                  </a:cubicBezTo>
                  <a:cubicBezTo>
                    <a:pt x="335607" y="769022"/>
                    <a:pt x="136137" y="577147"/>
                    <a:pt x="45095" y="360447"/>
                  </a:cubicBezTo>
                  <a:cubicBezTo>
                    <a:pt x="-45947" y="143747"/>
                    <a:pt x="5219" y="-17478"/>
                    <a:pt x="159346" y="1521"/>
                  </a:cubicBezTo>
                  <a:close/>
                  <a:moveTo>
                    <a:pt x="430324" y="646154"/>
                  </a:moveTo>
                  <a:cubicBezTo>
                    <a:pt x="528804" y="658252"/>
                    <a:pt x="561600" y="555279"/>
                    <a:pt x="503444" y="416728"/>
                  </a:cubicBezTo>
                  <a:cubicBezTo>
                    <a:pt x="445198" y="278087"/>
                    <a:pt x="317685" y="155576"/>
                    <a:pt x="219205" y="143478"/>
                  </a:cubicBezTo>
                  <a:cubicBezTo>
                    <a:pt x="120724" y="131380"/>
                    <a:pt x="87839" y="234263"/>
                    <a:pt x="146084" y="372904"/>
                  </a:cubicBezTo>
                  <a:cubicBezTo>
                    <a:pt x="204330" y="511455"/>
                    <a:pt x="331844" y="634055"/>
                    <a:pt x="430414" y="646154"/>
                  </a:cubicBezTo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44">
              <a:extLst>
                <a:ext uri="{FF2B5EF4-FFF2-40B4-BE49-F238E27FC236}">
                  <a16:creationId xmlns:a16="http://schemas.microsoft.com/office/drawing/2014/main" id="{56650055-9566-1C5D-00CA-357451C7099E}"/>
                </a:ext>
              </a:extLst>
            </p:cNvPr>
            <p:cNvSpPr/>
            <p:nvPr/>
          </p:nvSpPr>
          <p:spPr>
            <a:xfrm>
              <a:off x="1230733" y="3100783"/>
              <a:ext cx="541850" cy="658658"/>
            </a:xfrm>
            <a:custGeom>
              <a:avLst/>
              <a:gdLst>
                <a:gd name="csX0" fmla="*/ 102045 w 415120"/>
                <a:gd name="csY0" fmla="*/ 967 h 504608"/>
                <a:gd name="csX1" fmla="*/ 386285 w 415120"/>
                <a:gd name="csY1" fmla="*/ 274217 h 504608"/>
                <a:gd name="csX2" fmla="*/ 313165 w 415120"/>
                <a:gd name="csY2" fmla="*/ 503642 h 504608"/>
                <a:gd name="csX3" fmla="*/ 28836 w 415120"/>
                <a:gd name="csY3" fmla="*/ 230392 h 504608"/>
                <a:gd name="csX4" fmla="*/ 101956 w 415120"/>
                <a:gd name="csY4" fmla="*/ 967 h 504608"/>
                <a:gd name="csX5" fmla="*/ 264239 w 415120"/>
                <a:gd name="csY5" fmla="*/ 387047 h 504608"/>
                <a:gd name="csX6" fmla="*/ 303397 w 415120"/>
                <a:gd name="csY6" fmla="*/ 264089 h 504608"/>
                <a:gd name="csX7" fmla="*/ 151061 w 415120"/>
                <a:gd name="csY7" fmla="*/ 117651 h 504608"/>
                <a:gd name="csX8" fmla="*/ 111903 w 415120"/>
                <a:gd name="csY8" fmla="*/ 240609 h 504608"/>
                <a:gd name="csX9" fmla="*/ 264239 w 415120"/>
                <a:gd name="csY9" fmla="*/ 387047 h 504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15120" h="504608">
                  <a:moveTo>
                    <a:pt x="102045" y="967"/>
                  </a:moveTo>
                  <a:cubicBezTo>
                    <a:pt x="200526" y="13065"/>
                    <a:pt x="328039" y="135575"/>
                    <a:pt x="386285" y="274217"/>
                  </a:cubicBezTo>
                  <a:cubicBezTo>
                    <a:pt x="444531" y="412768"/>
                    <a:pt x="411735" y="515741"/>
                    <a:pt x="313165" y="503642"/>
                  </a:cubicBezTo>
                  <a:cubicBezTo>
                    <a:pt x="214685" y="491544"/>
                    <a:pt x="87081" y="368944"/>
                    <a:pt x="28836" y="230392"/>
                  </a:cubicBezTo>
                  <a:cubicBezTo>
                    <a:pt x="-29410" y="91751"/>
                    <a:pt x="3386" y="-11132"/>
                    <a:pt x="101956" y="967"/>
                  </a:cubicBezTo>
                  <a:close/>
                  <a:moveTo>
                    <a:pt x="264239" y="387047"/>
                  </a:moveTo>
                  <a:cubicBezTo>
                    <a:pt x="317107" y="393500"/>
                    <a:pt x="334672" y="338474"/>
                    <a:pt x="303397" y="264089"/>
                  </a:cubicBezTo>
                  <a:cubicBezTo>
                    <a:pt x="272123" y="189615"/>
                    <a:pt x="203932" y="124104"/>
                    <a:pt x="151061" y="117651"/>
                  </a:cubicBezTo>
                  <a:cubicBezTo>
                    <a:pt x="98193" y="111198"/>
                    <a:pt x="80630" y="166135"/>
                    <a:pt x="111903" y="240609"/>
                  </a:cubicBezTo>
                  <a:cubicBezTo>
                    <a:pt x="143177" y="314994"/>
                    <a:pt x="211370" y="380595"/>
                    <a:pt x="264239" y="387047"/>
                  </a:cubicBezTo>
                </a:path>
              </a:pathLst>
            </a:custGeom>
            <a:solidFill>
              <a:schemeClr val="bg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2BCC2B2-66B5-0865-EB17-6096699E717E}"/>
                </a:ext>
              </a:extLst>
            </p:cNvPr>
            <p:cNvSpPr/>
            <p:nvPr/>
          </p:nvSpPr>
          <p:spPr>
            <a:xfrm rot="19527000">
              <a:off x="1350125" y="3054200"/>
              <a:ext cx="1170238" cy="1186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orme libre 47">
              <a:extLst>
                <a:ext uri="{FF2B5EF4-FFF2-40B4-BE49-F238E27FC236}">
                  <a16:creationId xmlns:a16="http://schemas.microsoft.com/office/drawing/2014/main" id="{64873C21-C918-3608-A46D-192B1B4CED09}"/>
                </a:ext>
              </a:extLst>
            </p:cNvPr>
            <p:cNvSpPr/>
            <p:nvPr/>
          </p:nvSpPr>
          <p:spPr>
            <a:xfrm>
              <a:off x="1984785" y="2510596"/>
              <a:ext cx="333117" cy="498215"/>
            </a:xfrm>
            <a:custGeom>
              <a:avLst/>
              <a:gdLst>
                <a:gd name="csX0" fmla="*/ 249472 w 255206"/>
                <a:gd name="csY0" fmla="*/ 209889 h 381690"/>
                <a:gd name="csX1" fmla="*/ 0 w 255206"/>
                <a:gd name="csY1" fmla="*/ 381690 h 381690"/>
                <a:gd name="csX2" fmla="*/ 5734 w 255206"/>
                <a:gd name="csY2" fmla="*/ 171711 h 381690"/>
                <a:gd name="csX3" fmla="*/ 255206 w 255206"/>
                <a:gd name="csY3" fmla="*/ 0 h 381690"/>
                <a:gd name="csX4" fmla="*/ 249472 w 255206"/>
                <a:gd name="csY4" fmla="*/ 209889 h 3816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5206" h="381690">
                  <a:moveTo>
                    <a:pt x="249472" y="209889"/>
                  </a:moveTo>
                  <a:lnTo>
                    <a:pt x="0" y="381690"/>
                  </a:lnTo>
                  <a:lnTo>
                    <a:pt x="5734" y="171711"/>
                  </a:lnTo>
                  <a:lnTo>
                    <a:pt x="255206" y="0"/>
                  </a:lnTo>
                  <a:lnTo>
                    <a:pt x="249472" y="20988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48">
              <a:extLst>
                <a:ext uri="{FF2B5EF4-FFF2-40B4-BE49-F238E27FC236}">
                  <a16:creationId xmlns:a16="http://schemas.microsoft.com/office/drawing/2014/main" id="{033D3689-BA1F-6879-88E3-F4DC227BE8A4}"/>
                </a:ext>
              </a:extLst>
            </p:cNvPr>
            <p:cNvSpPr/>
            <p:nvPr/>
          </p:nvSpPr>
          <p:spPr>
            <a:xfrm>
              <a:off x="2048061" y="2876508"/>
              <a:ext cx="584243" cy="315024"/>
            </a:xfrm>
            <a:custGeom>
              <a:avLst/>
              <a:gdLst>
                <a:gd name="csX0" fmla="*/ 198126 w 447598"/>
                <a:gd name="csY0" fmla="*/ 241346 h 241345"/>
                <a:gd name="csX1" fmla="*/ 447599 w 447598"/>
                <a:gd name="csY1" fmla="*/ 69545 h 241345"/>
                <a:gd name="csX2" fmla="*/ 249472 w 447598"/>
                <a:gd name="csY2" fmla="*/ 0 h 241345"/>
                <a:gd name="csX3" fmla="*/ 0 w 447598"/>
                <a:gd name="csY3" fmla="*/ 171801 h 241345"/>
                <a:gd name="csX4" fmla="*/ 198126 w 447598"/>
                <a:gd name="csY4" fmla="*/ 241346 h 2413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7598" h="241345">
                  <a:moveTo>
                    <a:pt x="198126" y="241346"/>
                  </a:moveTo>
                  <a:lnTo>
                    <a:pt x="447599" y="69545"/>
                  </a:lnTo>
                  <a:lnTo>
                    <a:pt x="249472" y="0"/>
                  </a:lnTo>
                  <a:lnTo>
                    <a:pt x="0" y="171801"/>
                  </a:lnTo>
                  <a:lnTo>
                    <a:pt x="198126" y="2413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23E9F8E-4F6B-2D02-42AF-15FC187EA018}"/>
              </a:ext>
            </a:extLst>
          </p:cNvPr>
          <p:cNvGrpSpPr/>
          <p:nvPr/>
        </p:nvGrpSpPr>
        <p:grpSpPr>
          <a:xfrm>
            <a:off x="9700139" y="2510596"/>
            <a:ext cx="1743633" cy="1571620"/>
            <a:chOff x="9700139" y="2510596"/>
            <a:chExt cx="1743633" cy="1571620"/>
          </a:xfrm>
        </p:grpSpPr>
        <p:sp>
          <p:nvSpPr>
            <p:cNvPr id="11" name="Forme libre 33">
              <a:extLst>
                <a:ext uri="{FF2B5EF4-FFF2-40B4-BE49-F238E27FC236}">
                  <a16:creationId xmlns:a16="http://schemas.microsoft.com/office/drawing/2014/main" id="{78A64EAF-4052-B4C3-5FE1-C5391398053C}"/>
                </a:ext>
              </a:extLst>
            </p:cNvPr>
            <p:cNvSpPr/>
            <p:nvPr/>
          </p:nvSpPr>
          <p:spPr>
            <a:xfrm>
              <a:off x="9700139" y="2914897"/>
              <a:ext cx="1036356" cy="1167319"/>
            </a:xfrm>
            <a:custGeom>
              <a:avLst/>
              <a:gdLst>
                <a:gd name="csX0" fmla="*/ 749245 w 793969"/>
                <a:gd name="csY0" fmla="*/ 429083 h 894301"/>
                <a:gd name="csX1" fmla="*/ 304517 w 793969"/>
                <a:gd name="csY1" fmla="*/ 1508 h 894301"/>
                <a:gd name="csX2" fmla="*/ 202002 w 793969"/>
                <a:gd name="csY2" fmla="*/ 23913 h 894301"/>
                <a:gd name="csX3" fmla="*/ 203258 w 793969"/>
                <a:gd name="csY3" fmla="*/ 22927 h 894301"/>
                <a:gd name="csX4" fmla="*/ 57912 w 793969"/>
                <a:gd name="csY4" fmla="*/ 127244 h 894301"/>
                <a:gd name="csX5" fmla="*/ 56836 w 793969"/>
                <a:gd name="csY5" fmla="*/ 128052 h 894301"/>
                <a:gd name="csX6" fmla="*/ 45545 w 793969"/>
                <a:gd name="csY6" fmla="*/ 137551 h 894301"/>
                <a:gd name="csX7" fmla="*/ 44112 w 793969"/>
                <a:gd name="csY7" fmla="*/ 139164 h 894301"/>
                <a:gd name="csX8" fmla="*/ 35779 w 793969"/>
                <a:gd name="csY8" fmla="*/ 148216 h 894301"/>
                <a:gd name="csX9" fmla="*/ 35151 w 793969"/>
                <a:gd name="csY9" fmla="*/ 149112 h 894301"/>
                <a:gd name="csX10" fmla="*/ 31835 w 793969"/>
                <a:gd name="csY10" fmla="*/ 153772 h 894301"/>
                <a:gd name="csX11" fmla="*/ 26011 w 793969"/>
                <a:gd name="csY11" fmla="*/ 162286 h 894301"/>
                <a:gd name="csX12" fmla="*/ 22784 w 793969"/>
                <a:gd name="csY12" fmla="*/ 168111 h 894301"/>
                <a:gd name="csX13" fmla="*/ 19380 w 793969"/>
                <a:gd name="csY13" fmla="*/ 174295 h 894301"/>
                <a:gd name="csX14" fmla="*/ 18304 w 793969"/>
                <a:gd name="csY14" fmla="*/ 176804 h 894301"/>
                <a:gd name="csX15" fmla="*/ 14900 w 793969"/>
                <a:gd name="csY15" fmla="*/ 184780 h 894301"/>
                <a:gd name="csX16" fmla="*/ 11583 w 793969"/>
                <a:gd name="csY16" fmla="*/ 193473 h 894301"/>
                <a:gd name="csX17" fmla="*/ 8897 w 793969"/>
                <a:gd name="csY17" fmla="*/ 202166 h 894301"/>
                <a:gd name="csX18" fmla="*/ 7013 w 793969"/>
                <a:gd name="csY18" fmla="*/ 208261 h 894301"/>
                <a:gd name="csX19" fmla="*/ 6477 w 793969"/>
                <a:gd name="csY19" fmla="*/ 211128 h 894301"/>
                <a:gd name="csX20" fmla="*/ 3519 w 793969"/>
                <a:gd name="csY20" fmla="*/ 226095 h 894301"/>
                <a:gd name="csX21" fmla="*/ 2353 w 793969"/>
                <a:gd name="csY21" fmla="*/ 232727 h 894301"/>
                <a:gd name="csX22" fmla="*/ 203 w 793969"/>
                <a:gd name="csY22" fmla="*/ 255938 h 894301"/>
                <a:gd name="csX23" fmla="*/ 203 w 793969"/>
                <a:gd name="csY23" fmla="*/ 256207 h 894301"/>
                <a:gd name="csX24" fmla="*/ 113 w 793969"/>
                <a:gd name="csY24" fmla="*/ 267858 h 894301"/>
                <a:gd name="csX25" fmla="*/ 25 w 793969"/>
                <a:gd name="csY25" fmla="*/ 278432 h 894301"/>
                <a:gd name="csX26" fmla="*/ 741 w 793969"/>
                <a:gd name="csY26" fmla="*/ 291159 h 894301"/>
                <a:gd name="csX27" fmla="*/ 1369 w 793969"/>
                <a:gd name="csY27" fmla="*/ 302002 h 894301"/>
                <a:gd name="csX28" fmla="*/ 3071 w 793969"/>
                <a:gd name="csY28" fmla="*/ 315804 h 894301"/>
                <a:gd name="csX29" fmla="*/ 4416 w 793969"/>
                <a:gd name="csY29" fmla="*/ 326827 h 894301"/>
                <a:gd name="csX30" fmla="*/ 6923 w 793969"/>
                <a:gd name="csY30" fmla="*/ 340808 h 894301"/>
                <a:gd name="csX31" fmla="*/ 9074 w 793969"/>
                <a:gd name="csY31" fmla="*/ 352727 h 894301"/>
                <a:gd name="csX32" fmla="*/ 12570 w 793969"/>
                <a:gd name="csY32" fmla="*/ 367515 h 894301"/>
                <a:gd name="csX33" fmla="*/ 15438 w 793969"/>
                <a:gd name="csY33" fmla="*/ 379524 h 894301"/>
                <a:gd name="csX34" fmla="*/ 20187 w 793969"/>
                <a:gd name="csY34" fmla="*/ 395745 h 894301"/>
                <a:gd name="csX35" fmla="*/ 23502 w 793969"/>
                <a:gd name="csY35" fmla="*/ 407216 h 894301"/>
                <a:gd name="csX36" fmla="*/ 29148 w 793969"/>
                <a:gd name="csY36" fmla="*/ 423707 h 894301"/>
                <a:gd name="csX37" fmla="*/ 33270 w 793969"/>
                <a:gd name="csY37" fmla="*/ 435715 h 894301"/>
                <a:gd name="csX38" fmla="*/ 44830 w 793969"/>
                <a:gd name="csY38" fmla="*/ 465021 h 894301"/>
                <a:gd name="csX39" fmla="*/ 55134 w 793969"/>
                <a:gd name="csY39" fmla="*/ 488412 h 894301"/>
                <a:gd name="csX40" fmla="*/ 58448 w 793969"/>
                <a:gd name="csY40" fmla="*/ 495492 h 894301"/>
                <a:gd name="csX41" fmla="*/ 66425 w 793969"/>
                <a:gd name="csY41" fmla="*/ 511892 h 894301"/>
                <a:gd name="csX42" fmla="*/ 68396 w 793969"/>
                <a:gd name="csY42" fmla="*/ 516014 h 894301"/>
                <a:gd name="csX43" fmla="*/ 69919 w 793969"/>
                <a:gd name="csY43" fmla="*/ 518882 h 894301"/>
                <a:gd name="csX44" fmla="*/ 85064 w 793969"/>
                <a:gd name="csY44" fmla="*/ 547201 h 894301"/>
                <a:gd name="csX45" fmla="*/ 87482 w 793969"/>
                <a:gd name="csY45" fmla="*/ 551325 h 894301"/>
                <a:gd name="csX46" fmla="*/ 102986 w 793969"/>
                <a:gd name="csY46" fmla="*/ 577583 h 894301"/>
                <a:gd name="csX47" fmla="*/ 104509 w 793969"/>
                <a:gd name="csY47" fmla="*/ 580182 h 894301"/>
                <a:gd name="csX48" fmla="*/ 105316 w 793969"/>
                <a:gd name="csY48" fmla="*/ 581437 h 894301"/>
                <a:gd name="csX49" fmla="*/ 120280 w 793969"/>
                <a:gd name="csY49" fmla="*/ 604648 h 894301"/>
                <a:gd name="csX50" fmla="*/ 124043 w 793969"/>
                <a:gd name="csY50" fmla="*/ 610204 h 894301"/>
                <a:gd name="csX51" fmla="*/ 136500 w 793969"/>
                <a:gd name="csY51" fmla="*/ 628128 h 894301"/>
                <a:gd name="csX52" fmla="*/ 139097 w 793969"/>
                <a:gd name="csY52" fmla="*/ 631893 h 894301"/>
                <a:gd name="csX53" fmla="*/ 140173 w 793969"/>
                <a:gd name="csY53" fmla="*/ 633326 h 894301"/>
                <a:gd name="csX54" fmla="*/ 173597 w 793969"/>
                <a:gd name="csY54" fmla="*/ 676882 h 894301"/>
                <a:gd name="csX55" fmla="*/ 174404 w 793969"/>
                <a:gd name="csY55" fmla="*/ 677957 h 894301"/>
                <a:gd name="csX56" fmla="*/ 177629 w 793969"/>
                <a:gd name="csY56" fmla="*/ 681720 h 894301"/>
                <a:gd name="csX57" fmla="*/ 190265 w 793969"/>
                <a:gd name="csY57" fmla="*/ 696598 h 894301"/>
                <a:gd name="csX58" fmla="*/ 195551 w 793969"/>
                <a:gd name="csY58" fmla="*/ 702692 h 894301"/>
                <a:gd name="csX59" fmla="*/ 210158 w 793969"/>
                <a:gd name="csY59" fmla="*/ 718823 h 894301"/>
                <a:gd name="csX60" fmla="*/ 212398 w 793969"/>
                <a:gd name="csY60" fmla="*/ 721333 h 894301"/>
                <a:gd name="csX61" fmla="*/ 212934 w 793969"/>
                <a:gd name="csY61" fmla="*/ 721870 h 894301"/>
                <a:gd name="csX62" fmla="*/ 231753 w 793969"/>
                <a:gd name="csY62" fmla="*/ 741228 h 894301"/>
                <a:gd name="csX63" fmla="*/ 236682 w 793969"/>
                <a:gd name="csY63" fmla="*/ 746068 h 894301"/>
                <a:gd name="csX64" fmla="*/ 252274 w 793969"/>
                <a:gd name="csY64" fmla="*/ 761034 h 894301"/>
                <a:gd name="csX65" fmla="*/ 255232 w 793969"/>
                <a:gd name="csY65" fmla="*/ 763902 h 894301"/>
                <a:gd name="csX66" fmla="*/ 256395 w 793969"/>
                <a:gd name="csY66" fmla="*/ 764977 h 894301"/>
                <a:gd name="csX67" fmla="*/ 279246 w 793969"/>
                <a:gd name="csY67" fmla="*/ 785142 h 894301"/>
                <a:gd name="csX68" fmla="*/ 283816 w 793969"/>
                <a:gd name="csY68" fmla="*/ 788996 h 894301"/>
                <a:gd name="csX69" fmla="*/ 307024 w 793969"/>
                <a:gd name="csY69" fmla="*/ 807547 h 894301"/>
                <a:gd name="csX70" fmla="*/ 308100 w 793969"/>
                <a:gd name="csY70" fmla="*/ 808443 h 894301"/>
                <a:gd name="csX71" fmla="*/ 310968 w 793969"/>
                <a:gd name="csY71" fmla="*/ 810504 h 894301"/>
                <a:gd name="csX72" fmla="*/ 328172 w 793969"/>
                <a:gd name="csY72" fmla="*/ 822961 h 894301"/>
                <a:gd name="csX73" fmla="*/ 333191 w 793969"/>
                <a:gd name="csY73" fmla="*/ 826456 h 894301"/>
                <a:gd name="csX74" fmla="*/ 353532 w 793969"/>
                <a:gd name="csY74" fmla="*/ 839720 h 894301"/>
                <a:gd name="csX75" fmla="*/ 356937 w 793969"/>
                <a:gd name="csY75" fmla="*/ 841781 h 894301"/>
                <a:gd name="csX76" fmla="*/ 374500 w 793969"/>
                <a:gd name="csY76" fmla="*/ 851998 h 894301"/>
                <a:gd name="csX77" fmla="*/ 379608 w 793969"/>
                <a:gd name="csY77" fmla="*/ 854866 h 894301"/>
                <a:gd name="csX78" fmla="*/ 399860 w 793969"/>
                <a:gd name="csY78" fmla="*/ 865172 h 894301"/>
                <a:gd name="csX79" fmla="*/ 402548 w 793969"/>
                <a:gd name="csY79" fmla="*/ 866336 h 894301"/>
                <a:gd name="csX80" fmla="*/ 420380 w 793969"/>
                <a:gd name="csY80" fmla="*/ 874045 h 894301"/>
                <a:gd name="csX81" fmla="*/ 425489 w 793969"/>
                <a:gd name="csY81" fmla="*/ 876106 h 894301"/>
                <a:gd name="csX82" fmla="*/ 445382 w 793969"/>
                <a:gd name="csY82" fmla="*/ 883096 h 894301"/>
                <a:gd name="csX83" fmla="*/ 446815 w 793969"/>
                <a:gd name="csY83" fmla="*/ 883544 h 894301"/>
                <a:gd name="csX84" fmla="*/ 465095 w 793969"/>
                <a:gd name="csY84" fmla="*/ 888384 h 894301"/>
                <a:gd name="csX85" fmla="*/ 470114 w 793969"/>
                <a:gd name="csY85" fmla="*/ 889459 h 894301"/>
                <a:gd name="csX86" fmla="*/ 489289 w 793969"/>
                <a:gd name="csY86" fmla="*/ 892775 h 894301"/>
                <a:gd name="csX87" fmla="*/ 558108 w 793969"/>
                <a:gd name="csY87" fmla="*/ 887666 h 894301"/>
                <a:gd name="csX88" fmla="*/ 590548 w 793969"/>
                <a:gd name="csY88" fmla="*/ 871445 h 894301"/>
                <a:gd name="csX89" fmla="*/ 735893 w 793969"/>
                <a:gd name="csY89" fmla="*/ 767128 h 894301"/>
                <a:gd name="csX90" fmla="*/ 733294 w 793969"/>
                <a:gd name="csY90" fmla="*/ 768742 h 894301"/>
                <a:gd name="csX91" fmla="*/ 748886 w 793969"/>
                <a:gd name="csY91" fmla="*/ 429621 h 8943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</a:cxnLst>
              <a:rect l="l" t="t" r="r" b="b"/>
              <a:pathLst>
                <a:path w="793969" h="894301">
                  <a:moveTo>
                    <a:pt x="749245" y="429083"/>
                  </a:moveTo>
                  <a:cubicBezTo>
                    <a:pt x="658113" y="212204"/>
                    <a:pt x="458644" y="20419"/>
                    <a:pt x="304517" y="1508"/>
                  </a:cubicBezTo>
                  <a:cubicBezTo>
                    <a:pt x="262399" y="-3690"/>
                    <a:pt x="227990" y="4735"/>
                    <a:pt x="202002" y="23913"/>
                  </a:cubicBezTo>
                  <a:cubicBezTo>
                    <a:pt x="202451" y="23555"/>
                    <a:pt x="202809" y="23196"/>
                    <a:pt x="203258" y="22927"/>
                  </a:cubicBezTo>
                  <a:lnTo>
                    <a:pt x="57912" y="127244"/>
                  </a:lnTo>
                  <a:cubicBezTo>
                    <a:pt x="57912" y="127244"/>
                    <a:pt x="57195" y="127783"/>
                    <a:pt x="56836" y="128052"/>
                  </a:cubicBezTo>
                  <a:cubicBezTo>
                    <a:pt x="52894" y="130919"/>
                    <a:pt x="49131" y="134145"/>
                    <a:pt x="45545" y="137551"/>
                  </a:cubicBezTo>
                  <a:cubicBezTo>
                    <a:pt x="45007" y="138089"/>
                    <a:pt x="44561" y="138626"/>
                    <a:pt x="44112" y="139164"/>
                  </a:cubicBezTo>
                  <a:cubicBezTo>
                    <a:pt x="41244" y="142032"/>
                    <a:pt x="38376" y="144989"/>
                    <a:pt x="35779" y="148216"/>
                  </a:cubicBezTo>
                  <a:cubicBezTo>
                    <a:pt x="35510" y="148484"/>
                    <a:pt x="35331" y="148843"/>
                    <a:pt x="35151" y="149112"/>
                  </a:cubicBezTo>
                  <a:cubicBezTo>
                    <a:pt x="33985" y="150545"/>
                    <a:pt x="32911" y="152249"/>
                    <a:pt x="31835" y="153772"/>
                  </a:cubicBezTo>
                  <a:cubicBezTo>
                    <a:pt x="29864" y="156550"/>
                    <a:pt x="27803" y="159329"/>
                    <a:pt x="26011" y="162286"/>
                  </a:cubicBezTo>
                  <a:cubicBezTo>
                    <a:pt x="24845" y="164168"/>
                    <a:pt x="23861" y="166140"/>
                    <a:pt x="22784" y="168111"/>
                  </a:cubicBezTo>
                  <a:cubicBezTo>
                    <a:pt x="21620" y="170172"/>
                    <a:pt x="20365" y="172144"/>
                    <a:pt x="19380" y="174295"/>
                  </a:cubicBezTo>
                  <a:cubicBezTo>
                    <a:pt x="19021" y="175102"/>
                    <a:pt x="18663" y="175998"/>
                    <a:pt x="18304" y="176804"/>
                  </a:cubicBezTo>
                  <a:cubicBezTo>
                    <a:pt x="17140" y="179404"/>
                    <a:pt x="16064" y="182091"/>
                    <a:pt x="14900" y="184780"/>
                  </a:cubicBezTo>
                  <a:cubicBezTo>
                    <a:pt x="13734" y="187648"/>
                    <a:pt x="12570" y="190427"/>
                    <a:pt x="11583" y="193473"/>
                  </a:cubicBezTo>
                  <a:cubicBezTo>
                    <a:pt x="10599" y="196252"/>
                    <a:pt x="9791" y="199209"/>
                    <a:pt x="8897" y="202166"/>
                  </a:cubicBezTo>
                  <a:cubicBezTo>
                    <a:pt x="8269" y="204228"/>
                    <a:pt x="7551" y="206200"/>
                    <a:pt x="7013" y="208261"/>
                  </a:cubicBezTo>
                  <a:cubicBezTo>
                    <a:pt x="6746" y="209157"/>
                    <a:pt x="6656" y="210232"/>
                    <a:pt x="6477" y="211128"/>
                  </a:cubicBezTo>
                  <a:cubicBezTo>
                    <a:pt x="5311" y="215968"/>
                    <a:pt x="4416" y="220987"/>
                    <a:pt x="3519" y="226095"/>
                  </a:cubicBezTo>
                  <a:cubicBezTo>
                    <a:pt x="3160" y="228335"/>
                    <a:pt x="2712" y="230486"/>
                    <a:pt x="2353" y="232727"/>
                  </a:cubicBezTo>
                  <a:cubicBezTo>
                    <a:pt x="1369" y="240254"/>
                    <a:pt x="561" y="247962"/>
                    <a:pt x="203" y="255938"/>
                  </a:cubicBezTo>
                  <a:cubicBezTo>
                    <a:pt x="203" y="256028"/>
                    <a:pt x="203" y="256117"/>
                    <a:pt x="203" y="256207"/>
                  </a:cubicBezTo>
                  <a:cubicBezTo>
                    <a:pt x="25" y="259971"/>
                    <a:pt x="203" y="263914"/>
                    <a:pt x="113" y="267858"/>
                  </a:cubicBezTo>
                  <a:cubicBezTo>
                    <a:pt x="113" y="271353"/>
                    <a:pt x="-64" y="274759"/>
                    <a:pt x="25" y="278432"/>
                  </a:cubicBezTo>
                  <a:cubicBezTo>
                    <a:pt x="113" y="282556"/>
                    <a:pt x="472" y="286947"/>
                    <a:pt x="741" y="291159"/>
                  </a:cubicBezTo>
                  <a:cubicBezTo>
                    <a:pt x="1010" y="294744"/>
                    <a:pt x="1010" y="298329"/>
                    <a:pt x="1369" y="302002"/>
                  </a:cubicBezTo>
                  <a:cubicBezTo>
                    <a:pt x="1817" y="306483"/>
                    <a:pt x="2443" y="311144"/>
                    <a:pt x="3071" y="315804"/>
                  </a:cubicBezTo>
                  <a:cubicBezTo>
                    <a:pt x="3519" y="319479"/>
                    <a:pt x="3878" y="323063"/>
                    <a:pt x="4416" y="326827"/>
                  </a:cubicBezTo>
                  <a:cubicBezTo>
                    <a:pt x="5131" y="331398"/>
                    <a:pt x="6118" y="336148"/>
                    <a:pt x="6923" y="340808"/>
                  </a:cubicBezTo>
                  <a:cubicBezTo>
                    <a:pt x="7641" y="344751"/>
                    <a:pt x="8269" y="348695"/>
                    <a:pt x="9074" y="352727"/>
                  </a:cubicBezTo>
                  <a:cubicBezTo>
                    <a:pt x="10060" y="357567"/>
                    <a:pt x="11404" y="362585"/>
                    <a:pt x="12570" y="367515"/>
                  </a:cubicBezTo>
                  <a:cubicBezTo>
                    <a:pt x="13554" y="371547"/>
                    <a:pt x="14361" y="375491"/>
                    <a:pt x="15438" y="379524"/>
                  </a:cubicBezTo>
                  <a:cubicBezTo>
                    <a:pt x="16871" y="384811"/>
                    <a:pt x="18573" y="390367"/>
                    <a:pt x="20187" y="395745"/>
                  </a:cubicBezTo>
                  <a:cubicBezTo>
                    <a:pt x="21351" y="399598"/>
                    <a:pt x="22338" y="403363"/>
                    <a:pt x="23502" y="407216"/>
                  </a:cubicBezTo>
                  <a:cubicBezTo>
                    <a:pt x="25204" y="412682"/>
                    <a:pt x="27265" y="418239"/>
                    <a:pt x="29148" y="423707"/>
                  </a:cubicBezTo>
                  <a:cubicBezTo>
                    <a:pt x="30581" y="427739"/>
                    <a:pt x="31745" y="431682"/>
                    <a:pt x="33270" y="435715"/>
                  </a:cubicBezTo>
                  <a:cubicBezTo>
                    <a:pt x="36853" y="445394"/>
                    <a:pt x="40706" y="455163"/>
                    <a:pt x="44830" y="465021"/>
                  </a:cubicBezTo>
                  <a:cubicBezTo>
                    <a:pt x="48144" y="472818"/>
                    <a:pt x="51638" y="480615"/>
                    <a:pt x="55134" y="488412"/>
                  </a:cubicBezTo>
                  <a:cubicBezTo>
                    <a:pt x="56208" y="490831"/>
                    <a:pt x="57374" y="493162"/>
                    <a:pt x="58448" y="495492"/>
                  </a:cubicBezTo>
                  <a:cubicBezTo>
                    <a:pt x="61047" y="500959"/>
                    <a:pt x="63646" y="506425"/>
                    <a:pt x="66425" y="511892"/>
                  </a:cubicBezTo>
                  <a:cubicBezTo>
                    <a:pt x="67142" y="513236"/>
                    <a:pt x="67768" y="514669"/>
                    <a:pt x="68396" y="516014"/>
                  </a:cubicBezTo>
                  <a:cubicBezTo>
                    <a:pt x="68844" y="517000"/>
                    <a:pt x="69472" y="517897"/>
                    <a:pt x="69919" y="518882"/>
                  </a:cubicBezTo>
                  <a:cubicBezTo>
                    <a:pt x="74758" y="528382"/>
                    <a:pt x="79776" y="537882"/>
                    <a:pt x="85064" y="547201"/>
                  </a:cubicBezTo>
                  <a:cubicBezTo>
                    <a:pt x="85869" y="548636"/>
                    <a:pt x="86677" y="549980"/>
                    <a:pt x="87482" y="551325"/>
                  </a:cubicBezTo>
                  <a:cubicBezTo>
                    <a:pt x="92500" y="560197"/>
                    <a:pt x="97698" y="568979"/>
                    <a:pt x="102986" y="577583"/>
                  </a:cubicBezTo>
                  <a:cubicBezTo>
                    <a:pt x="103522" y="578479"/>
                    <a:pt x="103970" y="579376"/>
                    <a:pt x="104509" y="580182"/>
                  </a:cubicBezTo>
                  <a:cubicBezTo>
                    <a:pt x="104778" y="580630"/>
                    <a:pt x="105047" y="580988"/>
                    <a:pt x="105316" y="581437"/>
                  </a:cubicBezTo>
                  <a:cubicBezTo>
                    <a:pt x="110153" y="589234"/>
                    <a:pt x="115172" y="597030"/>
                    <a:pt x="120280" y="604648"/>
                  </a:cubicBezTo>
                  <a:cubicBezTo>
                    <a:pt x="121533" y="606530"/>
                    <a:pt x="122789" y="608323"/>
                    <a:pt x="124043" y="610204"/>
                  </a:cubicBezTo>
                  <a:cubicBezTo>
                    <a:pt x="128164" y="616209"/>
                    <a:pt x="132286" y="622213"/>
                    <a:pt x="136500" y="628128"/>
                  </a:cubicBezTo>
                  <a:cubicBezTo>
                    <a:pt x="137394" y="629383"/>
                    <a:pt x="138202" y="630638"/>
                    <a:pt x="139097" y="631893"/>
                  </a:cubicBezTo>
                  <a:cubicBezTo>
                    <a:pt x="139455" y="632430"/>
                    <a:pt x="139814" y="632878"/>
                    <a:pt x="140173" y="633326"/>
                  </a:cubicBezTo>
                  <a:cubicBezTo>
                    <a:pt x="150926" y="648293"/>
                    <a:pt x="162127" y="662811"/>
                    <a:pt x="173597" y="676882"/>
                  </a:cubicBezTo>
                  <a:cubicBezTo>
                    <a:pt x="173866" y="677239"/>
                    <a:pt x="174135" y="677598"/>
                    <a:pt x="174404" y="677957"/>
                  </a:cubicBezTo>
                  <a:cubicBezTo>
                    <a:pt x="175478" y="679212"/>
                    <a:pt x="176555" y="680466"/>
                    <a:pt x="177629" y="681720"/>
                  </a:cubicBezTo>
                  <a:cubicBezTo>
                    <a:pt x="181750" y="686740"/>
                    <a:pt x="185964" y="691668"/>
                    <a:pt x="190265" y="696598"/>
                  </a:cubicBezTo>
                  <a:cubicBezTo>
                    <a:pt x="192057" y="698659"/>
                    <a:pt x="193759" y="700630"/>
                    <a:pt x="195551" y="702692"/>
                  </a:cubicBezTo>
                  <a:cubicBezTo>
                    <a:pt x="200390" y="708159"/>
                    <a:pt x="205229" y="713536"/>
                    <a:pt x="210158" y="718823"/>
                  </a:cubicBezTo>
                  <a:cubicBezTo>
                    <a:pt x="210963" y="719629"/>
                    <a:pt x="211681" y="720526"/>
                    <a:pt x="212398" y="721333"/>
                  </a:cubicBezTo>
                  <a:cubicBezTo>
                    <a:pt x="212578" y="721512"/>
                    <a:pt x="212757" y="721692"/>
                    <a:pt x="212934" y="721870"/>
                  </a:cubicBezTo>
                  <a:cubicBezTo>
                    <a:pt x="219119" y="728503"/>
                    <a:pt x="225391" y="734955"/>
                    <a:pt x="231753" y="741228"/>
                  </a:cubicBezTo>
                  <a:cubicBezTo>
                    <a:pt x="233365" y="742842"/>
                    <a:pt x="235070" y="744454"/>
                    <a:pt x="236682" y="746068"/>
                  </a:cubicBezTo>
                  <a:cubicBezTo>
                    <a:pt x="241880" y="751176"/>
                    <a:pt x="247076" y="756195"/>
                    <a:pt x="252274" y="761034"/>
                  </a:cubicBezTo>
                  <a:cubicBezTo>
                    <a:pt x="253258" y="761931"/>
                    <a:pt x="254245" y="763006"/>
                    <a:pt x="255232" y="763902"/>
                  </a:cubicBezTo>
                  <a:cubicBezTo>
                    <a:pt x="255588" y="764261"/>
                    <a:pt x="256037" y="764619"/>
                    <a:pt x="256395" y="764977"/>
                  </a:cubicBezTo>
                  <a:cubicBezTo>
                    <a:pt x="263923" y="771968"/>
                    <a:pt x="271629" y="778600"/>
                    <a:pt x="279246" y="785142"/>
                  </a:cubicBezTo>
                  <a:cubicBezTo>
                    <a:pt x="280769" y="786397"/>
                    <a:pt x="282294" y="787651"/>
                    <a:pt x="283816" y="788996"/>
                  </a:cubicBezTo>
                  <a:cubicBezTo>
                    <a:pt x="291522" y="795448"/>
                    <a:pt x="299229" y="801631"/>
                    <a:pt x="307024" y="807547"/>
                  </a:cubicBezTo>
                  <a:cubicBezTo>
                    <a:pt x="307382" y="807816"/>
                    <a:pt x="307741" y="808173"/>
                    <a:pt x="308100" y="808443"/>
                  </a:cubicBezTo>
                  <a:cubicBezTo>
                    <a:pt x="309087" y="809160"/>
                    <a:pt x="309981" y="809787"/>
                    <a:pt x="310968" y="810504"/>
                  </a:cubicBezTo>
                  <a:cubicBezTo>
                    <a:pt x="316702" y="814805"/>
                    <a:pt x="322438" y="818928"/>
                    <a:pt x="328172" y="822961"/>
                  </a:cubicBezTo>
                  <a:cubicBezTo>
                    <a:pt x="329874" y="824126"/>
                    <a:pt x="331489" y="825291"/>
                    <a:pt x="333191" y="826456"/>
                  </a:cubicBezTo>
                  <a:cubicBezTo>
                    <a:pt x="340001" y="831117"/>
                    <a:pt x="346722" y="835508"/>
                    <a:pt x="353532" y="839720"/>
                  </a:cubicBezTo>
                  <a:cubicBezTo>
                    <a:pt x="354696" y="840437"/>
                    <a:pt x="355862" y="841064"/>
                    <a:pt x="356937" y="841781"/>
                  </a:cubicBezTo>
                  <a:cubicBezTo>
                    <a:pt x="362762" y="845366"/>
                    <a:pt x="368676" y="848771"/>
                    <a:pt x="374500" y="851998"/>
                  </a:cubicBezTo>
                  <a:cubicBezTo>
                    <a:pt x="376204" y="852983"/>
                    <a:pt x="377906" y="853880"/>
                    <a:pt x="379608" y="854866"/>
                  </a:cubicBezTo>
                  <a:cubicBezTo>
                    <a:pt x="386418" y="858540"/>
                    <a:pt x="393139" y="861945"/>
                    <a:pt x="399860" y="865172"/>
                  </a:cubicBezTo>
                  <a:cubicBezTo>
                    <a:pt x="400757" y="865620"/>
                    <a:pt x="401651" y="865979"/>
                    <a:pt x="402548" y="866336"/>
                  </a:cubicBezTo>
                  <a:cubicBezTo>
                    <a:pt x="408551" y="869115"/>
                    <a:pt x="414467" y="871625"/>
                    <a:pt x="420380" y="874045"/>
                  </a:cubicBezTo>
                  <a:cubicBezTo>
                    <a:pt x="422082" y="874761"/>
                    <a:pt x="423784" y="875388"/>
                    <a:pt x="425489" y="876106"/>
                  </a:cubicBezTo>
                  <a:cubicBezTo>
                    <a:pt x="432209" y="878615"/>
                    <a:pt x="438840" y="881034"/>
                    <a:pt x="445382" y="883096"/>
                  </a:cubicBezTo>
                  <a:cubicBezTo>
                    <a:pt x="445918" y="883275"/>
                    <a:pt x="446366" y="883364"/>
                    <a:pt x="446815" y="883544"/>
                  </a:cubicBezTo>
                  <a:cubicBezTo>
                    <a:pt x="452997" y="885425"/>
                    <a:pt x="459002" y="886949"/>
                    <a:pt x="465095" y="888384"/>
                  </a:cubicBezTo>
                  <a:cubicBezTo>
                    <a:pt x="466797" y="888741"/>
                    <a:pt x="468499" y="889100"/>
                    <a:pt x="470114" y="889459"/>
                  </a:cubicBezTo>
                  <a:cubicBezTo>
                    <a:pt x="476565" y="890804"/>
                    <a:pt x="483017" y="891969"/>
                    <a:pt x="489289" y="892775"/>
                  </a:cubicBezTo>
                  <a:cubicBezTo>
                    <a:pt x="515187" y="896001"/>
                    <a:pt x="538215" y="894030"/>
                    <a:pt x="558108" y="887666"/>
                  </a:cubicBezTo>
                  <a:cubicBezTo>
                    <a:pt x="570027" y="883813"/>
                    <a:pt x="580869" y="878346"/>
                    <a:pt x="590548" y="871445"/>
                  </a:cubicBezTo>
                  <a:lnTo>
                    <a:pt x="735893" y="767128"/>
                  </a:lnTo>
                  <a:cubicBezTo>
                    <a:pt x="735086" y="767755"/>
                    <a:pt x="734191" y="768204"/>
                    <a:pt x="733294" y="768742"/>
                  </a:cubicBezTo>
                  <a:cubicBezTo>
                    <a:pt x="805699" y="719629"/>
                    <a:pt x="816272" y="589950"/>
                    <a:pt x="748886" y="429621"/>
                  </a:cubicBezTo>
                  <a:close/>
                </a:path>
              </a:pathLst>
            </a:custGeom>
            <a:solidFill>
              <a:srgbClr val="7030A0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34">
              <a:extLst>
                <a:ext uri="{FF2B5EF4-FFF2-40B4-BE49-F238E27FC236}">
                  <a16:creationId xmlns:a16="http://schemas.microsoft.com/office/drawing/2014/main" id="{943C275A-4056-0564-EEAB-0ED57BA478A3}"/>
                </a:ext>
              </a:extLst>
            </p:cNvPr>
            <p:cNvSpPr/>
            <p:nvPr/>
          </p:nvSpPr>
          <p:spPr>
            <a:xfrm>
              <a:off x="10168041" y="3253563"/>
              <a:ext cx="290408" cy="352982"/>
            </a:xfrm>
            <a:custGeom>
              <a:avLst/>
              <a:gdLst>
                <a:gd name="csX0" fmla="*/ 54655 w 222486"/>
                <a:gd name="csY0" fmla="*/ 515 h 270425"/>
                <a:gd name="csX1" fmla="*/ 206990 w 222486"/>
                <a:gd name="csY1" fmla="*/ 146953 h 270425"/>
                <a:gd name="csX2" fmla="*/ 167832 w 222486"/>
                <a:gd name="csY2" fmla="*/ 269911 h 270425"/>
                <a:gd name="csX3" fmla="*/ 15497 w 222486"/>
                <a:gd name="csY3" fmla="*/ 123473 h 270425"/>
                <a:gd name="csX4" fmla="*/ 54655 w 222486"/>
                <a:gd name="csY4" fmla="*/ 515 h 2704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2486" h="270425">
                  <a:moveTo>
                    <a:pt x="54655" y="515"/>
                  </a:moveTo>
                  <a:cubicBezTo>
                    <a:pt x="107525" y="6967"/>
                    <a:pt x="175716" y="72480"/>
                    <a:pt x="206990" y="146953"/>
                  </a:cubicBezTo>
                  <a:cubicBezTo>
                    <a:pt x="238263" y="221427"/>
                    <a:pt x="220700" y="276364"/>
                    <a:pt x="167832" y="269911"/>
                  </a:cubicBezTo>
                  <a:cubicBezTo>
                    <a:pt x="114961" y="263458"/>
                    <a:pt x="46680" y="197857"/>
                    <a:pt x="15497" y="123473"/>
                  </a:cubicBezTo>
                  <a:cubicBezTo>
                    <a:pt x="-15777" y="48998"/>
                    <a:pt x="1786" y="-5937"/>
                    <a:pt x="54655" y="515"/>
                  </a:cubicBezTo>
                  <a:close/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orme libre 35">
              <a:extLst>
                <a:ext uri="{FF2B5EF4-FFF2-40B4-BE49-F238E27FC236}">
                  <a16:creationId xmlns:a16="http://schemas.microsoft.com/office/drawing/2014/main" id="{26A21469-9200-5B41-A72C-00E52F1795CD}"/>
                </a:ext>
              </a:extLst>
            </p:cNvPr>
            <p:cNvSpPr/>
            <p:nvPr/>
          </p:nvSpPr>
          <p:spPr>
            <a:xfrm>
              <a:off x="9889391" y="2914764"/>
              <a:ext cx="847466" cy="1030447"/>
            </a:xfrm>
            <a:custGeom>
              <a:avLst/>
              <a:gdLst>
                <a:gd name="csX0" fmla="*/ 159438 w 649257"/>
                <a:gd name="csY0" fmla="*/ 1521 h 789441"/>
                <a:gd name="csX1" fmla="*/ 604166 w 649257"/>
                <a:gd name="csY1" fmla="*/ 429095 h 789441"/>
                <a:gd name="csX2" fmla="*/ 489825 w 649257"/>
                <a:gd name="csY2" fmla="*/ 787932 h 789441"/>
                <a:gd name="csX3" fmla="*/ 45096 w 649257"/>
                <a:gd name="csY3" fmla="*/ 360447 h 789441"/>
                <a:gd name="csX4" fmla="*/ 159348 w 649257"/>
                <a:gd name="csY4" fmla="*/ 1521 h 789441"/>
                <a:gd name="csX5" fmla="*/ 430325 w 649257"/>
                <a:gd name="csY5" fmla="*/ 646154 h 789441"/>
                <a:gd name="csX6" fmla="*/ 503446 w 649257"/>
                <a:gd name="csY6" fmla="*/ 416728 h 789441"/>
                <a:gd name="csX7" fmla="*/ 219206 w 649257"/>
                <a:gd name="csY7" fmla="*/ 143478 h 789441"/>
                <a:gd name="csX8" fmla="*/ 146086 w 649257"/>
                <a:gd name="csY8" fmla="*/ 372904 h 789441"/>
                <a:gd name="csX9" fmla="*/ 430415 w 649257"/>
                <a:gd name="csY9" fmla="*/ 646154 h 7894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49257" h="789441">
                  <a:moveTo>
                    <a:pt x="159438" y="1521"/>
                  </a:moveTo>
                  <a:cubicBezTo>
                    <a:pt x="313654" y="20431"/>
                    <a:pt x="513124" y="212305"/>
                    <a:pt x="604166" y="429095"/>
                  </a:cubicBezTo>
                  <a:cubicBezTo>
                    <a:pt x="695208" y="645885"/>
                    <a:pt x="644042" y="806842"/>
                    <a:pt x="489825" y="787932"/>
                  </a:cubicBezTo>
                  <a:cubicBezTo>
                    <a:pt x="335608" y="769022"/>
                    <a:pt x="136138" y="577147"/>
                    <a:pt x="45096" y="360447"/>
                  </a:cubicBezTo>
                  <a:cubicBezTo>
                    <a:pt x="-45948" y="143747"/>
                    <a:pt x="5219" y="-17478"/>
                    <a:pt x="159348" y="1521"/>
                  </a:cubicBezTo>
                  <a:close/>
                  <a:moveTo>
                    <a:pt x="430325" y="646154"/>
                  </a:moveTo>
                  <a:cubicBezTo>
                    <a:pt x="528806" y="658252"/>
                    <a:pt x="561602" y="555279"/>
                    <a:pt x="503446" y="416728"/>
                  </a:cubicBezTo>
                  <a:cubicBezTo>
                    <a:pt x="445200" y="278087"/>
                    <a:pt x="317686" y="155576"/>
                    <a:pt x="219206" y="143478"/>
                  </a:cubicBezTo>
                  <a:cubicBezTo>
                    <a:pt x="120726" y="131380"/>
                    <a:pt x="87840" y="234263"/>
                    <a:pt x="146086" y="372904"/>
                  </a:cubicBezTo>
                  <a:cubicBezTo>
                    <a:pt x="204332" y="511455"/>
                    <a:pt x="331845" y="634055"/>
                    <a:pt x="430415" y="646154"/>
                  </a:cubicBezTo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orme libre 36">
              <a:extLst>
                <a:ext uri="{FF2B5EF4-FFF2-40B4-BE49-F238E27FC236}">
                  <a16:creationId xmlns:a16="http://schemas.microsoft.com/office/drawing/2014/main" id="{8BAF7624-C134-794A-1D51-A4D72091CCB7}"/>
                </a:ext>
              </a:extLst>
            </p:cNvPr>
            <p:cNvSpPr/>
            <p:nvPr/>
          </p:nvSpPr>
          <p:spPr>
            <a:xfrm>
              <a:off x="10042202" y="3100783"/>
              <a:ext cx="541850" cy="658658"/>
            </a:xfrm>
            <a:custGeom>
              <a:avLst/>
              <a:gdLst>
                <a:gd name="csX0" fmla="*/ 102045 w 415120"/>
                <a:gd name="csY0" fmla="*/ 967 h 504608"/>
                <a:gd name="csX1" fmla="*/ 386285 w 415120"/>
                <a:gd name="csY1" fmla="*/ 274217 h 504608"/>
                <a:gd name="csX2" fmla="*/ 313165 w 415120"/>
                <a:gd name="csY2" fmla="*/ 503642 h 504608"/>
                <a:gd name="csX3" fmla="*/ 28836 w 415120"/>
                <a:gd name="csY3" fmla="*/ 230392 h 504608"/>
                <a:gd name="csX4" fmla="*/ 101956 w 415120"/>
                <a:gd name="csY4" fmla="*/ 967 h 504608"/>
                <a:gd name="csX5" fmla="*/ 264239 w 415120"/>
                <a:gd name="csY5" fmla="*/ 387047 h 504608"/>
                <a:gd name="csX6" fmla="*/ 303397 w 415120"/>
                <a:gd name="csY6" fmla="*/ 264089 h 504608"/>
                <a:gd name="csX7" fmla="*/ 151061 w 415120"/>
                <a:gd name="csY7" fmla="*/ 117651 h 504608"/>
                <a:gd name="csX8" fmla="*/ 111903 w 415120"/>
                <a:gd name="csY8" fmla="*/ 240609 h 504608"/>
                <a:gd name="csX9" fmla="*/ 264239 w 415120"/>
                <a:gd name="csY9" fmla="*/ 387047 h 504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15120" h="504608">
                  <a:moveTo>
                    <a:pt x="102045" y="967"/>
                  </a:moveTo>
                  <a:cubicBezTo>
                    <a:pt x="200526" y="13065"/>
                    <a:pt x="328039" y="135575"/>
                    <a:pt x="386285" y="274217"/>
                  </a:cubicBezTo>
                  <a:cubicBezTo>
                    <a:pt x="444531" y="412768"/>
                    <a:pt x="411735" y="515741"/>
                    <a:pt x="313165" y="503642"/>
                  </a:cubicBezTo>
                  <a:cubicBezTo>
                    <a:pt x="214685" y="491544"/>
                    <a:pt x="87081" y="368944"/>
                    <a:pt x="28836" y="230392"/>
                  </a:cubicBezTo>
                  <a:cubicBezTo>
                    <a:pt x="-29410" y="91751"/>
                    <a:pt x="3386" y="-11132"/>
                    <a:pt x="101956" y="967"/>
                  </a:cubicBezTo>
                  <a:close/>
                  <a:moveTo>
                    <a:pt x="264239" y="387047"/>
                  </a:moveTo>
                  <a:cubicBezTo>
                    <a:pt x="317107" y="393500"/>
                    <a:pt x="334670" y="338474"/>
                    <a:pt x="303397" y="264089"/>
                  </a:cubicBezTo>
                  <a:cubicBezTo>
                    <a:pt x="272123" y="189705"/>
                    <a:pt x="203932" y="124104"/>
                    <a:pt x="151061" y="117651"/>
                  </a:cubicBezTo>
                  <a:cubicBezTo>
                    <a:pt x="98193" y="111198"/>
                    <a:pt x="80630" y="166135"/>
                    <a:pt x="111903" y="240609"/>
                  </a:cubicBezTo>
                  <a:cubicBezTo>
                    <a:pt x="143177" y="314994"/>
                    <a:pt x="211368" y="380595"/>
                    <a:pt x="264239" y="387047"/>
                  </a:cubicBezTo>
                </a:path>
              </a:pathLst>
            </a:custGeom>
            <a:solidFill>
              <a:schemeClr val="bg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701B7BF-0281-A29B-EAB3-C5E8FB662EEF}"/>
                </a:ext>
              </a:extLst>
            </p:cNvPr>
            <p:cNvSpPr/>
            <p:nvPr/>
          </p:nvSpPr>
          <p:spPr>
            <a:xfrm rot="19527000">
              <a:off x="10161414" y="3053988"/>
              <a:ext cx="1170238" cy="1186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orme libre 39">
              <a:extLst>
                <a:ext uri="{FF2B5EF4-FFF2-40B4-BE49-F238E27FC236}">
                  <a16:creationId xmlns:a16="http://schemas.microsoft.com/office/drawing/2014/main" id="{BC08D29E-7C1A-EE0A-FAAA-F1FD876C8D36}"/>
                </a:ext>
              </a:extLst>
            </p:cNvPr>
            <p:cNvSpPr/>
            <p:nvPr/>
          </p:nvSpPr>
          <p:spPr>
            <a:xfrm>
              <a:off x="10796254" y="2510596"/>
              <a:ext cx="333117" cy="498215"/>
            </a:xfrm>
            <a:custGeom>
              <a:avLst/>
              <a:gdLst>
                <a:gd name="csX0" fmla="*/ 249470 w 255206"/>
                <a:gd name="csY0" fmla="*/ 209889 h 381690"/>
                <a:gd name="csX1" fmla="*/ 0 w 255206"/>
                <a:gd name="csY1" fmla="*/ 381690 h 381690"/>
                <a:gd name="csX2" fmla="*/ 5734 w 255206"/>
                <a:gd name="csY2" fmla="*/ 171711 h 381690"/>
                <a:gd name="csX3" fmla="*/ 255206 w 255206"/>
                <a:gd name="csY3" fmla="*/ 0 h 381690"/>
                <a:gd name="csX4" fmla="*/ 249470 w 255206"/>
                <a:gd name="csY4" fmla="*/ 209889 h 3816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5206" h="381690">
                  <a:moveTo>
                    <a:pt x="249470" y="209889"/>
                  </a:moveTo>
                  <a:lnTo>
                    <a:pt x="0" y="381690"/>
                  </a:lnTo>
                  <a:lnTo>
                    <a:pt x="5734" y="171711"/>
                  </a:lnTo>
                  <a:lnTo>
                    <a:pt x="255206" y="0"/>
                  </a:lnTo>
                  <a:lnTo>
                    <a:pt x="249470" y="20988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40">
              <a:extLst>
                <a:ext uri="{FF2B5EF4-FFF2-40B4-BE49-F238E27FC236}">
                  <a16:creationId xmlns:a16="http://schemas.microsoft.com/office/drawing/2014/main" id="{43D52721-62DA-820D-0FC6-37D98395566E}"/>
                </a:ext>
              </a:extLst>
            </p:cNvPr>
            <p:cNvSpPr/>
            <p:nvPr/>
          </p:nvSpPr>
          <p:spPr>
            <a:xfrm>
              <a:off x="10859531" y="2876508"/>
              <a:ext cx="584241" cy="315025"/>
            </a:xfrm>
            <a:custGeom>
              <a:avLst/>
              <a:gdLst>
                <a:gd name="csX0" fmla="*/ 198126 w 447596"/>
                <a:gd name="csY0" fmla="*/ 241346 h 241345"/>
                <a:gd name="csX1" fmla="*/ 447597 w 447596"/>
                <a:gd name="csY1" fmla="*/ 69545 h 241345"/>
                <a:gd name="csX2" fmla="*/ 249472 w 447596"/>
                <a:gd name="csY2" fmla="*/ 0 h 241345"/>
                <a:gd name="csX3" fmla="*/ 0 w 447596"/>
                <a:gd name="csY3" fmla="*/ 171801 h 241345"/>
                <a:gd name="csX4" fmla="*/ 198126 w 447596"/>
                <a:gd name="csY4" fmla="*/ 241346 h 2413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7596" h="241345">
                  <a:moveTo>
                    <a:pt x="198126" y="241346"/>
                  </a:moveTo>
                  <a:lnTo>
                    <a:pt x="447597" y="69545"/>
                  </a:lnTo>
                  <a:lnTo>
                    <a:pt x="249472" y="0"/>
                  </a:lnTo>
                  <a:lnTo>
                    <a:pt x="0" y="171801"/>
                  </a:lnTo>
                  <a:lnTo>
                    <a:pt x="198126" y="2413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3BAE9E1-7FA5-D5AD-846C-A81A84C0DE1A}"/>
              </a:ext>
            </a:extLst>
          </p:cNvPr>
          <p:cNvGrpSpPr/>
          <p:nvPr/>
        </p:nvGrpSpPr>
        <p:grpSpPr>
          <a:xfrm>
            <a:off x="3091704" y="2776487"/>
            <a:ext cx="1743300" cy="1570916"/>
            <a:chOff x="3091930" y="2776487"/>
            <a:chExt cx="1743300" cy="1570916"/>
          </a:xfrm>
        </p:grpSpPr>
        <p:sp>
          <p:nvSpPr>
            <p:cNvPr id="18" name="Forme libre 25">
              <a:extLst>
                <a:ext uri="{FF2B5EF4-FFF2-40B4-BE49-F238E27FC236}">
                  <a16:creationId xmlns:a16="http://schemas.microsoft.com/office/drawing/2014/main" id="{372D566A-DF5F-20E5-64F1-61613B924FD9}"/>
                </a:ext>
              </a:extLst>
            </p:cNvPr>
            <p:cNvSpPr/>
            <p:nvPr/>
          </p:nvSpPr>
          <p:spPr>
            <a:xfrm>
              <a:off x="3091930" y="2776487"/>
              <a:ext cx="1036844" cy="1167274"/>
            </a:xfrm>
            <a:custGeom>
              <a:avLst/>
              <a:gdLst>
                <a:gd name="csX0" fmla="*/ 733308 w 794342"/>
                <a:gd name="csY0" fmla="*/ 125560 h 894267"/>
                <a:gd name="csX1" fmla="*/ 735907 w 794342"/>
                <a:gd name="csY1" fmla="*/ 127174 h 894267"/>
                <a:gd name="csX2" fmla="*/ 590562 w 794342"/>
                <a:gd name="csY2" fmla="*/ 22856 h 894267"/>
                <a:gd name="csX3" fmla="*/ 558122 w 794342"/>
                <a:gd name="csY3" fmla="*/ 6636 h 894267"/>
                <a:gd name="csX4" fmla="*/ 489303 w 794342"/>
                <a:gd name="csY4" fmla="*/ 1527 h 894267"/>
                <a:gd name="csX5" fmla="*/ 470128 w 794342"/>
                <a:gd name="csY5" fmla="*/ 4843 h 894267"/>
                <a:gd name="csX6" fmla="*/ 465109 w 794342"/>
                <a:gd name="csY6" fmla="*/ 5918 h 894267"/>
                <a:gd name="csX7" fmla="*/ 446829 w 794342"/>
                <a:gd name="csY7" fmla="*/ 10758 h 894267"/>
                <a:gd name="csX8" fmla="*/ 445396 w 794342"/>
                <a:gd name="csY8" fmla="*/ 11205 h 894267"/>
                <a:gd name="csX9" fmla="*/ 425501 w 794342"/>
                <a:gd name="csY9" fmla="*/ 18196 h 894267"/>
                <a:gd name="csX10" fmla="*/ 420394 w 794342"/>
                <a:gd name="csY10" fmla="*/ 20257 h 894267"/>
                <a:gd name="csX11" fmla="*/ 402562 w 794342"/>
                <a:gd name="csY11" fmla="*/ 27965 h 894267"/>
                <a:gd name="csX12" fmla="*/ 399874 w 794342"/>
                <a:gd name="csY12" fmla="*/ 29129 h 894267"/>
                <a:gd name="csX13" fmla="*/ 379622 w 794342"/>
                <a:gd name="csY13" fmla="*/ 39436 h 894267"/>
                <a:gd name="csX14" fmla="*/ 374514 w 794342"/>
                <a:gd name="csY14" fmla="*/ 42304 h 894267"/>
                <a:gd name="csX15" fmla="*/ 356951 w 794342"/>
                <a:gd name="csY15" fmla="*/ 52521 h 894267"/>
                <a:gd name="csX16" fmla="*/ 353546 w 794342"/>
                <a:gd name="csY16" fmla="*/ 54582 h 894267"/>
                <a:gd name="csX17" fmla="*/ 333205 w 794342"/>
                <a:gd name="csY17" fmla="*/ 67846 h 894267"/>
                <a:gd name="csX18" fmla="*/ 328186 w 794342"/>
                <a:gd name="csY18" fmla="*/ 71341 h 894267"/>
                <a:gd name="csX19" fmla="*/ 310982 w 794342"/>
                <a:gd name="csY19" fmla="*/ 83798 h 894267"/>
                <a:gd name="csX20" fmla="*/ 308114 w 794342"/>
                <a:gd name="csY20" fmla="*/ 85859 h 894267"/>
                <a:gd name="csX21" fmla="*/ 307038 w 794342"/>
                <a:gd name="csY21" fmla="*/ 86755 h 894267"/>
                <a:gd name="csX22" fmla="*/ 283830 w 794342"/>
                <a:gd name="csY22" fmla="*/ 105306 h 894267"/>
                <a:gd name="csX23" fmla="*/ 279260 w 794342"/>
                <a:gd name="csY23" fmla="*/ 109160 h 894267"/>
                <a:gd name="csX24" fmla="*/ 256409 w 794342"/>
                <a:gd name="csY24" fmla="*/ 129324 h 894267"/>
                <a:gd name="csX25" fmla="*/ 255243 w 794342"/>
                <a:gd name="csY25" fmla="*/ 130400 h 894267"/>
                <a:gd name="csX26" fmla="*/ 252288 w 794342"/>
                <a:gd name="csY26" fmla="*/ 133268 h 894267"/>
                <a:gd name="csX27" fmla="*/ 236696 w 794342"/>
                <a:gd name="csY27" fmla="*/ 148234 h 894267"/>
                <a:gd name="csX28" fmla="*/ 231767 w 794342"/>
                <a:gd name="csY28" fmla="*/ 153074 h 894267"/>
                <a:gd name="csX29" fmla="*/ 212948 w 794342"/>
                <a:gd name="csY29" fmla="*/ 172432 h 894267"/>
                <a:gd name="csX30" fmla="*/ 212412 w 794342"/>
                <a:gd name="csY30" fmla="*/ 172969 h 894267"/>
                <a:gd name="csX31" fmla="*/ 210172 w 794342"/>
                <a:gd name="csY31" fmla="*/ 175479 h 894267"/>
                <a:gd name="csX32" fmla="*/ 195565 w 794342"/>
                <a:gd name="csY32" fmla="*/ 191610 h 894267"/>
                <a:gd name="csX33" fmla="*/ 190277 w 794342"/>
                <a:gd name="csY33" fmla="*/ 197704 h 894267"/>
                <a:gd name="csX34" fmla="*/ 177643 w 794342"/>
                <a:gd name="csY34" fmla="*/ 212581 h 894267"/>
                <a:gd name="csX35" fmla="*/ 174418 w 794342"/>
                <a:gd name="csY35" fmla="*/ 216345 h 894267"/>
                <a:gd name="csX36" fmla="*/ 173611 w 794342"/>
                <a:gd name="csY36" fmla="*/ 217420 h 894267"/>
                <a:gd name="csX37" fmla="*/ 140187 w 794342"/>
                <a:gd name="csY37" fmla="*/ 260976 h 894267"/>
                <a:gd name="csX38" fmla="*/ 139111 w 794342"/>
                <a:gd name="csY38" fmla="*/ 262409 h 894267"/>
                <a:gd name="csX39" fmla="*/ 136511 w 794342"/>
                <a:gd name="csY39" fmla="*/ 266174 h 894267"/>
                <a:gd name="csX40" fmla="*/ 124057 w 794342"/>
                <a:gd name="csY40" fmla="*/ 284098 h 894267"/>
                <a:gd name="csX41" fmla="*/ 120294 w 794342"/>
                <a:gd name="csY41" fmla="*/ 289654 h 894267"/>
                <a:gd name="csX42" fmla="*/ 105328 w 794342"/>
                <a:gd name="csY42" fmla="*/ 312865 h 894267"/>
                <a:gd name="csX43" fmla="*/ 104523 w 794342"/>
                <a:gd name="csY43" fmla="*/ 314120 h 894267"/>
                <a:gd name="csX44" fmla="*/ 102998 w 794342"/>
                <a:gd name="csY44" fmla="*/ 316719 h 894267"/>
                <a:gd name="csX45" fmla="*/ 87496 w 794342"/>
                <a:gd name="csY45" fmla="*/ 342977 h 894267"/>
                <a:gd name="csX46" fmla="*/ 85076 w 794342"/>
                <a:gd name="csY46" fmla="*/ 347100 h 894267"/>
                <a:gd name="csX47" fmla="*/ 69933 w 794342"/>
                <a:gd name="csY47" fmla="*/ 375419 h 894267"/>
                <a:gd name="csX48" fmla="*/ 68410 w 794342"/>
                <a:gd name="csY48" fmla="*/ 378288 h 894267"/>
                <a:gd name="csX49" fmla="*/ 66439 w 794342"/>
                <a:gd name="csY49" fmla="*/ 382410 h 894267"/>
                <a:gd name="csX50" fmla="*/ 58462 w 794342"/>
                <a:gd name="csY50" fmla="*/ 398810 h 894267"/>
                <a:gd name="csX51" fmla="*/ 55148 w 794342"/>
                <a:gd name="csY51" fmla="*/ 405890 h 894267"/>
                <a:gd name="csX52" fmla="*/ 44842 w 794342"/>
                <a:gd name="csY52" fmla="*/ 429281 h 894267"/>
                <a:gd name="csX53" fmla="*/ 33284 w 794342"/>
                <a:gd name="csY53" fmla="*/ 458587 h 894267"/>
                <a:gd name="csX54" fmla="*/ 29160 w 794342"/>
                <a:gd name="csY54" fmla="*/ 470595 h 894267"/>
                <a:gd name="csX55" fmla="*/ 23516 w 794342"/>
                <a:gd name="csY55" fmla="*/ 487086 h 894267"/>
                <a:gd name="csX56" fmla="*/ 20199 w 794342"/>
                <a:gd name="csY56" fmla="*/ 498557 h 894267"/>
                <a:gd name="csX57" fmla="*/ 15452 w 794342"/>
                <a:gd name="csY57" fmla="*/ 514778 h 894267"/>
                <a:gd name="csX58" fmla="*/ 12584 w 794342"/>
                <a:gd name="csY58" fmla="*/ 526787 h 894267"/>
                <a:gd name="csX59" fmla="*/ 9088 w 794342"/>
                <a:gd name="csY59" fmla="*/ 541574 h 894267"/>
                <a:gd name="csX60" fmla="*/ 6937 w 794342"/>
                <a:gd name="csY60" fmla="*/ 553493 h 894267"/>
                <a:gd name="csX61" fmla="*/ 4428 w 794342"/>
                <a:gd name="csY61" fmla="*/ 567475 h 894267"/>
                <a:gd name="csX62" fmla="*/ 3085 w 794342"/>
                <a:gd name="csY62" fmla="*/ 578498 h 894267"/>
                <a:gd name="csX63" fmla="*/ 1383 w 794342"/>
                <a:gd name="csY63" fmla="*/ 592299 h 894267"/>
                <a:gd name="csX64" fmla="*/ 755 w 794342"/>
                <a:gd name="csY64" fmla="*/ 603143 h 894267"/>
                <a:gd name="csX65" fmla="*/ 37 w 794342"/>
                <a:gd name="csY65" fmla="*/ 615869 h 894267"/>
                <a:gd name="csX66" fmla="*/ 127 w 794342"/>
                <a:gd name="csY66" fmla="*/ 626444 h 894267"/>
                <a:gd name="csX67" fmla="*/ 217 w 794342"/>
                <a:gd name="csY67" fmla="*/ 638095 h 894267"/>
                <a:gd name="csX68" fmla="*/ 217 w 794342"/>
                <a:gd name="csY68" fmla="*/ 638364 h 894267"/>
                <a:gd name="csX69" fmla="*/ 2367 w 794342"/>
                <a:gd name="csY69" fmla="*/ 661575 h 894267"/>
                <a:gd name="csX70" fmla="*/ 3533 w 794342"/>
                <a:gd name="csY70" fmla="*/ 668207 h 894267"/>
                <a:gd name="csX71" fmla="*/ 6491 w 794342"/>
                <a:gd name="csY71" fmla="*/ 683174 h 894267"/>
                <a:gd name="csX72" fmla="*/ 7027 w 794342"/>
                <a:gd name="csY72" fmla="*/ 686041 h 894267"/>
                <a:gd name="csX73" fmla="*/ 8908 w 794342"/>
                <a:gd name="csY73" fmla="*/ 692136 h 894267"/>
                <a:gd name="csX74" fmla="*/ 11597 w 794342"/>
                <a:gd name="csY74" fmla="*/ 700828 h 894267"/>
                <a:gd name="csX75" fmla="*/ 14914 w 794342"/>
                <a:gd name="csY75" fmla="*/ 709521 h 894267"/>
                <a:gd name="csX76" fmla="*/ 18318 w 794342"/>
                <a:gd name="csY76" fmla="*/ 717498 h 894267"/>
                <a:gd name="csX77" fmla="*/ 19394 w 794342"/>
                <a:gd name="csY77" fmla="*/ 720007 h 894267"/>
                <a:gd name="csX78" fmla="*/ 22798 w 794342"/>
                <a:gd name="csY78" fmla="*/ 726190 h 894267"/>
                <a:gd name="csX79" fmla="*/ 26025 w 794342"/>
                <a:gd name="csY79" fmla="*/ 732016 h 894267"/>
                <a:gd name="csX80" fmla="*/ 31849 w 794342"/>
                <a:gd name="csY80" fmla="*/ 740529 h 894267"/>
                <a:gd name="csX81" fmla="*/ 35165 w 794342"/>
                <a:gd name="csY81" fmla="*/ 745190 h 894267"/>
                <a:gd name="csX82" fmla="*/ 35791 w 794342"/>
                <a:gd name="csY82" fmla="*/ 746086 h 894267"/>
                <a:gd name="csX83" fmla="*/ 44126 w 794342"/>
                <a:gd name="csY83" fmla="*/ 755137 h 894267"/>
                <a:gd name="csX84" fmla="*/ 45559 w 794342"/>
                <a:gd name="csY84" fmla="*/ 756751 h 894267"/>
                <a:gd name="csX85" fmla="*/ 56850 w 794342"/>
                <a:gd name="csY85" fmla="*/ 766250 h 894267"/>
                <a:gd name="csX86" fmla="*/ 57926 w 794342"/>
                <a:gd name="csY86" fmla="*/ 767057 h 894267"/>
                <a:gd name="csX87" fmla="*/ 203272 w 794342"/>
                <a:gd name="csY87" fmla="*/ 871375 h 894267"/>
                <a:gd name="csX88" fmla="*/ 202016 w 794342"/>
                <a:gd name="csY88" fmla="*/ 870389 h 894267"/>
                <a:gd name="csX89" fmla="*/ 304528 w 794342"/>
                <a:gd name="csY89" fmla="*/ 892794 h 894267"/>
                <a:gd name="csX90" fmla="*/ 749259 w 794342"/>
                <a:gd name="csY90" fmla="*/ 465218 h 894267"/>
                <a:gd name="csX91" fmla="*/ 733667 w 794342"/>
                <a:gd name="csY91" fmla="*/ 126098 h 894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</a:cxnLst>
              <a:rect l="l" t="t" r="r" b="b"/>
              <a:pathLst>
                <a:path w="794342" h="894267">
                  <a:moveTo>
                    <a:pt x="733308" y="125560"/>
                  </a:moveTo>
                  <a:cubicBezTo>
                    <a:pt x="734116" y="126098"/>
                    <a:pt x="735100" y="126635"/>
                    <a:pt x="735907" y="127174"/>
                  </a:cubicBezTo>
                  <a:lnTo>
                    <a:pt x="590562" y="22856"/>
                  </a:lnTo>
                  <a:cubicBezTo>
                    <a:pt x="580883" y="15866"/>
                    <a:pt x="570041" y="10489"/>
                    <a:pt x="558122" y="6636"/>
                  </a:cubicBezTo>
                  <a:cubicBezTo>
                    <a:pt x="538229" y="272"/>
                    <a:pt x="515199" y="-1699"/>
                    <a:pt x="489303" y="1527"/>
                  </a:cubicBezTo>
                  <a:cubicBezTo>
                    <a:pt x="482941" y="2333"/>
                    <a:pt x="476579" y="3498"/>
                    <a:pt x="470128" y="4843"/>
                  </a:cubicBezTo>
                  <a:cubicBezTo>
                    <a:pt x="468424" y="5202"/>
                    <a:pt x="466811" y="5560"/>
                    <a:pt x="465109" y="5918"/>
                  </a:cubicBezTo>
                  <a:cubicBezTo>
                    <a:pt x="459104" y="7263"/>
                    <a:pt x="453011" y="8876"/>
                    <a:pt x="446829" y="10758"/>
                  </a:cubicBezTo>
                  <a:cubicBezTo>
                    <a:pt x="446290" y="10937"/>
                    <a:pt x="445842" y="11027"/>
                    <a:pt x="445396" y="11205"/>
                  </a:cubicBezTo>
                  <a:cubicBezTo>
                    <a:pt x="438854" y="13268"/>
                    <a:pt x="432134" y="15598"/>
                    <a:pt x="425501" y="18196"/>
                  </a:cubicBezTo>
                  <a:cubicBezTo>
                    <a:pt x="423798" y="18824"/>
                    <a:pt x="422096" y="19540"/>
                    <a:pt x="420394" y="20257"/>
                  </a:cubicBezTo>
                  <a:cubicBezTo>
                    <a:pt x="414479" y="22677"/>
                    <a:pt x="408476" y="25187"/>
                    <a:pt x="402562" y="27965"/>
                  </a:cubicBezTo>
                  <a:cubicBezTo>
                    <a:pt x="401665" y="28413"/>
                    <a:pt x="400771" y="28772"/>
                    <a:pt x="399874" y="29129"/>
                  </a:cubicBezTo>
                  <a:cubicBezTo>
                    <a:pt x="393153" y="32267"/>
                    <a:pt x="386343" y="35762"/>
                    <a:pt x="379622" y="39436"/>
                  </a:cubicBezTo>
                  <a:cubicBezTo>
                    <a:pt x="377920" y="40332"/>
                    <a:pt x="376216" y="41319"/>
                    <a:pt x="374514" y="42304"/>
                  </a:cubicBezTo>
                  <a:cubicBezTo>
                    <a:pt x="368690" y="45530"/>
                    <a:pt x="362774" y="48936"/>
                    <a:pt x="356951" y="52521"/>
                  </a:cubicBezTo>
                  <a:cubicBezTo>
                    <a:pt x="355787" y="53238"/>
                    <a:pt x="354621" y="53864"/>
                    <a:pt x="353546" y="54582"/>
                  </a:cubicBezTo>
                  <a:cubicBezTo>
                    <a:pt x="346736" y="58794"/>
                    <a:pt x="340015" y="63275"/>
                    <a:pt x="333205" y="67846"/>
                  </a:cubicBezTo>
                  <a:cubicBezTo>
                    <a:pt x="331501" y="69011"/>
                    <a:pt x="329888" y="70176"/>
                    <a:pt x="328186" y="71341"/>
                  </a:cubicBezTo>
                  <a:cubicBezTo>
                    <a:pt x="322450" y="75373"/>
                    <a:pt x="316716" y="79497"/>
                    <a:pt x="310982" y="83798"/>
                  </a:cubicBezTo>
                  <a:cubicBezTo>
                    <a:pt x="309995" y="84515"/>
                    <a:pt x="309099" y="85142"/>
                    <a:pt x="308114" y="85859"/>
                  </a:cubicBezTo>
                  <a:cubicBezTo>
                    <a:pt x="307755" y="86128"/>
                    <a:pt x="307396" y="86486"/>
                    <a:pt x="307038" y="86755"/>
                  </a:cubicBezTo>
                  <a:cubicBezTo>
                    <a:pt x="299243" y="92670"/>
                    <a:pt x="291536" y="98854"/>
                    <a:pt x="283830" y="105306"/>
                  </a:cubicBezTo>
                  <a:cubicBezTo>
                    <a:pt x="282306" y="106561"/>
                    <a:pt x="280783" y="107816"/>
                    <a:pt x="279260" y="109160"/>
                  </a:cubicBezTo>
                  <a:cubicBezTo>
                    <a:pt x="271553" y="115612"/>
                    <a:pt x="263937" y="122334"/>
                    <a:pt x="256409" y="129324"/>
                  </a:cubicBezTo>
                  <a:cubicBezTo>
                    <a:pt x="256051" y="129683"/>
                    <a:pt x="255602" y="130041"/>
                    <a:pt x="255243" y="130400"/>
                  </a:cubicBezTo>
                  <a:cubicBezTo>
                    <a:pt x="254259" y="131296"/>
                    <a:pt x="253272" y="132281"/>
                    <a:pt x="252288" y="133268"/>
                  </a:cubicBezTo>
                  <a:cubicBezTo>
                    <a:pt x="247000" y="138197"/>
                    <a:pt x="241802" y="143126"/>
                    <a:pt x="236696" y="148234"/>
                  </a:cubicBezTo>
                  <a:cubicBezTo>
                    <a:pt x="235081" y="149848"/>
                    <a:pt x="233379" y="151460"/>
                    <a:pt x="231767" y="153074"/>
                  </a:cubicBezTo>
                  <a:cubicBezTo>
                    <a:pt x="225405" y="159436"/>
                    <a:pt x="219133" y="165889"/>
                    <a:pt x="212948" y="172432"/>
                  </a:cubicBezTo>
                  <a:cubicBezTo>
                    <a:pt x="212769" y="172610"/>
                    <a:pt x="212592" y="172790"/>
                    <a:pt x="212412" y="172969"/>
                  </a:cubicBezTo>
                  <a:cubicBezTo>
                    <a:pt x="211605" y="173775"/>
                    <a:pt x="210887" y="174672"/>
                    <a:pt x="210172" y="175479"/>
                  </a:cubicBezTo>
                  <a:cubicBezTo>
                    <a:pt x="205243" y="180766"/>
                    <a:pt x="200404" y="186143"/>
                    <a:pt x="195565" y="191610"/>
                  </a:cubicBezTo>
                  <a:cubicBezTo>
                    <a:pt x="193773" y="193582"/>
                    <a:pt x="192071" y="195643"/>
                    <a:pt x="190277" y="197704"/>
                  </a:cubicBezTo>
                  <a:cubicBezTo>
                    <a:pt x="186066" y="202634"/>
                    <a:pt x="181854" y="207562"/>
                    <a:pt x="177643" y="212581"/>
                  </a:cubicBezTo>
                  <a:cubicBezTo>
                    <a:pt x="176569" y="213836"/>
                    <a:pt x="175492" y="215090"/>
                    <a:pt x="174418" y="216345"/>
                  </a:cubicBezTo>
                  <a:cubicBezTo>
                    <a:pt x="174149" y="216703"/>
                    <a:pt x="173880" y="217062"/>
                    <a:pt x="173611" y="217420"/>
                  </a:cubicBezTo>
                  <a:cubicBezTo>
                    <a:pt x="162141" y="231491"/>
                    <a:pt x="150940" y="246009"/>
                    <a:pt x="140187" y="260976"/>
                  </a:cubicBezTo>
                  <a:cubicBezTo>
                    <a:pt x="139828" y="261513"/>
                    <a:pt x="139469" y="261962"/>
                    <a:pt x="139111" y="262409"/>
                  </a:cubicBezTo>
                  <a:cubicBezTo>
                    <a:pt x="138216" y="263664"/>
                    <a:pt x="137408" y="264919"/>
                    <a:pt x="136511" y="266174"/>
                  </a:cubicBezTo>
                  <a:cubicBezTo>
                    <a:pt x="132300" y="272089"/>
                    <a:pt x="128178" y="278093"/>
                    <a:pt x="124057" y="284098"/>
                  </a:cubicBezTo>
                  <a:cubicBezTo>
                    <a:pt x="122803" y="285979"/>
                    <a:pt x="121547" y="287772"/>
                    <a:pt x="120294" y="289654"/>
                  </a:cubicBezTo>
                  <a:cubicBezTo>
                    <a:pt x="115186" y="297271"/>
                    <a:pt x="110257" y="305068"/>
                    <a:pt x="105328" y="312865"/>
                  </a:cubicBezTo>
                  <a:cubicBezTo>
                    <a:pt x="105061" y="313314"/>
                    <a:pt x="104792" y="313671"/>
                    <a:pt x="104523" y="314120"/>
                  </a:cubicBezTo>
                  <a:cubicBezTo>
                    <a:pt x="103984" y="315016"/>
                    <a:pt x="103536" y="315912"/>
                    <a:pt x="102998" y="316719"/>
                  </a:cubicBezTo>
                  <a:cubicBezTo>
                    <a:pt x="97712" y="325412"/>
                    <a:pt x="92514" y="334195"/>
                    <a:pt x="87496" y="342977"/>
                  </a:cubicBezTo>
                  <a:cubicBezTo>
                    <a:pt x="86691" y="344411"/>
                    <a:pt x="85883" y="345756"/>
                    <a:pt x="85076" y="347100"/>
                  </a:cubicBezTo>
                  <a:cubicBezTo>
                    <a:pt x="79790" y="356420"/>
                    <a:pt x="74772" y="365920"/>
                    <a:pt x="69933" y="375419"/>
                  </a:cubicBezTo>
                  <a:cubicBezTo>
                    <a:pt x="69394" y="376405"/>
                    <a:pt x="68858" y="377302"/>
                    <a:pt x="68410" y="378288"/>
                  </a:cubicBezTo>
                  <a:cubicBezTo>
                    <a:pt x="67692" y="379632"/>
                    <a:pt x="67065" y="381065"/>
                    <a:pt x="66439" y="382410"/>
                  </a:cubicBezTo>
                  <a:cubicBezTo>
                    <a:pt x="63750" y="387877"/>
                    <a:pt x="61061" y="393254"/>
                    <a:pt x="58462" y="398810"/>
                  </a:cubicBezTo>
                  <a:cubicBezTo>
                    <a:pt x="57299" y="401140"/>
                    <a:pt x="56222" y="403560"/>
                    <a:pt x="55148" y="405890"/>
                  </a:cubicBezTo>
                  <a:cubicBezTo>
                    <a:pt x="51562" y="413687"/>
                    <a:pt x="48069" y="421484"/>
                    <a:pt x="44842" y="429281"/>
                  </a:cubicBezTo>
                  <a:cubicBezTo>
                    <a:pt x="40720" y="439139"/>
                    <a:pt x="36867" y="448908"/>
                    <a:pt x="33284" y="458587"/>
                  </a:cubicBezTo>
                  <a:cubicBezTo>
                    <a:pt x="31759" y="462620"/>
                    <a:pt x="30506" y="466563"/>
                    <a:pt x="29160" y="470595"/>
                  </a:cubicBezTo>
                  <a:cubicBezTo>
                    <a:pt x="27279" y="476152"/>
                    <a:pt x="25218" y="481708"/>
                    <a:pt x="23516" y="487086"/>
                  </a:cubicBezTo>
                  <a:cubicBezTo>
                    <a:pt x="22260" y="490939"/>
                    <a:pt x="21276" y="494703"/>
                    <a:pt x="20199" y="498557"/>
                  </a:cubicBezTo>
                  <a:cubicBezTo>
                    <a:pt x="18587" y="504024"/>
                    <a:pt x="16885" y="509491"/>
                    <a:pt x="15452" y="514778"/>
                  </a:cubicBezTo>
                  <a:cubicBezTo>
                    <a:pt x="14375" y="518811"/>
                    <a:pt x="13568" y="522754"/>
                    <a:pt x="12584" y="526787"/>
                  </a:cubicBezTo>
                  <a:cubicBezTo>
                    <a:pt x="11418" y="531716"/>
                    <a:pt x="10074" y="536735"/>
                    <a:pt x="9088" y="541574"/>
                  </a:cubicBezTo>
                  <a:cubicBezTo>
                    <a:pt x="8283" y="545607"/>
                    <a:pt x="7655" y="549461"/>
                    <a:pt x="6937" y="553493"/>
                  </a:cubicBezTo>
                  <a:cubicBezTo>
                    <a:pt x="6042" y="558154"/>
                    <a:pt x="5145" y="562904"/>
                    <a:pt x="4428" y="567475"/>
                  </a:cubicBezTo>
                  <a:cubicBezTo>
                    <a:pt x="3892" y="571239"/>
                    <a:pt x="3533" y="574823"/>
                    <a:pt x="3085" y="578498"/>
                  </a:cubicBezTo>
                  <a:cubicBezTo>
                    <a:pt x="2546" y="583068"/>
                    <a:pt x="1831" y="587818"/>
                    <a:pt x="1383" y="592299"/>
                  </a:cubicBezTo>
                  <a:cubicBezTo>
                    <a:pt x="1024" y="595973"/>
                    <a:pt x="934" y="599558"/>
                    <a:pt x="755" y="603143"/>
                  </a:cubicBezTo>
                  <a:cubicBezTo>
                    <a:pt x="486" y="607444"/>
                    <a:pt x="127" y="611746"/>
                    <a:pt x="37" y="615869"/>
                  </a:cubicBezTo>
                  <a:cubicBezTo>
                    <a:pt x="-53" y="619454"/>
                    <a:pt x="37" y="622859"/>
                    <a:pt x="127" y="626444"/>
                  </a:cubicBezTo>
                  <a:cubicBezTo>
                    <a:pt x="127" y="630298"/>
                    <a:pt x="127" y="634330"/>
                    <a:pt x="217" y="638095"/>
                  </a:cubicBezTo>
                  <a:cubicBezTo>
                    <a:pt x="217" y="638184"/>
                    <a:pt x="217" y="638274"/>
                    <a:pt x="217" y="638364"/>
                  </a:cubicBezTo>
                  <a:cubicBezTo>
                    <a:pt x="575" y="646340"/>
                    <a:pt x="1383" y="654137"/>
                    <a:pt x="2367" y="661575"/>
                  </a:cubicBezTo>
                  <a:cubicBezTo>
                    <a:pt x="2636" y="663905"/>
                    <a:pt x="3174" y="665966"/>
                    <a:pt x="3533" y="668207"/>
                  </a:cubicBezTo>
                  <a:cubicBezTo>
                    <a:pt x="4338" y="673315"/>
                    <a:pt x="5325" y="678334"/>
                    <a:pt x="6491" y="683174"/>
                  </a:cubicBezTo>
                  <a:cubicBezTo>
                    <a:pt x="6668" y="684070"/>
                    <a:pt x="6848" y="685145"/>
                    <a:pt x="7027" y="686041"/>
                  </a:cubicBezTo>
                  <a:cubicBezTo>
                    <a:pt x="7565" y="688192"/>
                    <a:pt x="8283" y="690073"/>
                    <a:pt x="8908" y="692136"/>
                  </a:cubicBezTo>
                  <a:cubicBezTo>
                    <a:pt x="9716" y="695093"/>
                    <a:pt x="10613" y="697960"/>
                    <a:pt x="11597" y="700828"/>
                  </a:cubicBezTo>
                  <a:cubicBezTo>
                    <a:pt x="12584" y="703786"/>
                    <a:pt x="13748" y="706654"/>
                    <a:pt x="14914" y="709521"/>
                  </a:cubicBezTo>
                  <a:cubicBezTo>
                    <a:pt x="15988" y="712210"/>
                    <a:pt x="17064" y="714898"/>
                    <a:pt x="18318" y="717498"/>
                  </a:cubicBezTo>
                  <a:cubicBezTo>
                    <a:pt x="18677" y="718304"/>
                    <a:pt x="19035" y="719200"/>
                    <a:pt x="19394" y="720007"/>
                  </a:cubicBezTo>
                  <a:cubicBezTo>
                    <a:pt x="20468" y="722158"/>
                    <a:pt x="21724" y="724129"/>
                    <a:pt x="22798" y="726190"/>
                  </a:cubicBezTo>
                  <a:cubicBezTo>
                    <a:pt x="23875" y="728162"/>
                    <a:pt x="24859" y="730134"/>
                    <a:pt x="26025" y="732016"/>
                  </a:cubicBezTo>
                  <a:cubicBezTo>
                    <a:pt x="27817" y="734973"/>
                    <a:pt x="29878" y="737752"/>
                    <a:pt x="31849" y="740529"/>
                  </a:cubicBezTo>
                  <a:cubicBezTo>
                    <a:pt x="33015" y="742053"/>
                    <a:pt x="33999" y="743667"/>
                    <a:pt x="35165" y="745190"/>
                  </a:cubicBezTo>
                  <a:cubicBezTo>
                    <a:pt x="35434" y="745459"/>
                    <a:pt x="35614" y="745818"/>
                    <a:pt x="35791" y="746086"/>
                  </a:cubicBezTo>
                  <a:cubicBezTo>
                    <a:pt x="38390" y="749313"/>
                    <a:pt x="41258" y="752270"/>
                    <a:pt x="44126" y="755137"/>
                  </a:cubicBezTo>
                  <a:cubicBezTo>
                    <a:pt x="44662" y="755676"/>
                    <a:pt x="45111" y="756213"/>
                    <a:pt x="45559" y="756751"/>
                  </a:cubicBezTo>
                  <a:cubicBezTo>
                    <a:pt x="49143" y="760157"/>
                    <a:pt x="52818" y="763293"/>
                    <a:pt x="56850" y="766250"/>
                  </a:cubicBezTo>
                  <a:cubicBezTo>
                    <a:pt x="57209" y="766519"/>
                    <a:pt x="57568" y="766788"/>
                    <a:pt x="57926" y="767057"/>
                  </a:cubicBezTo>
                  <a:lnTo>
                    <a:pt x="203272" y="871375"/>
                  </a:lnTo>
                  <a:cubicBezTo>
                    <a:pt x="203272" y="871375"/>
                    <a:pt x="202465" y="870657"/>
                    <a:pt x="202016" y="870389"/>
                  </a:cubicBezTo>
                  <a:cubicBezTo>
                    <a:pt x="228004" y="889567"/>
                    <a:pt x="262413" y="897902"/>
                    <a:pt x="304528" y="892794"/>
                  </a:cubicBezTo>
                  <a:cubicBezTo>
                    <a:pt x="458747" y="873883"/>
                    <a:pt x="658217" y="682009"/>
                    <a:pt x="749259" y="465218"/>
                  </a:cubicBezTo>
                  <a:cubicBezTo>
                    <a:pt x="816645" y="304889"/>
                    <a:pt x="806072" y="175120"/>
                    <a:pt x="733667" y="1260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26">
              <a:extLst>
                <a:ext uri="{FF2B5EF4-FFF2-40B4-BE49-F238E27FC236}">
                  <a16:creationId xmlns:a16="http://schemas.microsoft.com/office/drawing/2014/main" id="{85415727-1EB4-8FCF-77C9-10D1532619A1}"/>
                </a:ext>
              </a:extLst>
            </p:cNvPr>
            <p:cNvSpPr/>
            <p:nvPr/>
          </p:nvSpPr>
          <p:spPr>
            <a:xfrm>
              <a:off x="3559382" y="3251340"/>
              <a:ext cx="290408" cy="352982"/>
            </a:xfrm>
            <a:custGeom>
              <a:avLst/>
              <a:gdLst>
                <a:gd name="csX0" fmla="*/ 54655 w 222486"/>
                <a:gd name="csY0" fmla="*/ 269911 h 270425"/>
                <a:gd name="csX1" fmla="*/ 206990 w 222486"/>
                <a:gd name="csY1" fmla="*/ 123473 h 270425"/>
                <a:gd name="csX2" fmla="*/ 167832 w 222486"/>
                <a:gd name="csY2" fmla="*/ 514 h 270425"/>
                <a:gd name="csX3" fmla="*/ 15497 w 222486"/>
                <a:gd name="csY3" fmla="*/ 146953 h 270425"/>
                <a:gd name="csX4" fmla="*/ 54655 w 222486"/>
                <a:gd name="csY4" fmla="*/ 269911 h 2704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2486" h="270425">
                  <a:moveTo>
                    <a:pt x="54655" y="269911"/>
                  </a:moveTo>
                  <a:cubicBezTo>
                    <a:pt x="107525" y="263459"/>
                    <a:pt x="175716" y="197946"/>
                    <a:pt x="206990" y="123473"/>
                  </a:cubicBezTo>
                  <a:cubicBezTo>
                    <a:pt x="238263" y="49088"/>
                    <a:pt x="220700" y="-5938"/>
                    <a:pt x="167832" y="514"/>
                  </a:cubicBezTo>
                  <a:cubicBezTo>
                    <a:pt x="114961" y="6968"/>
                    <a:pt x="46680" y="72569"/>
                    <a:pt x="15497" y="146953"/>
                  </a:cubicBezTo>
                  <a:cubicBezTo>
                    <a:pt x="-15777" y="221427"/>
                    <a:pt x="1786" y="276363"/>
                    <a:pt x="54655" y="269911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27">
              <a:extLst>
                <a:ext uri="{FF2B5EF4-FFF2-40B4-BE49-F238E27FC236}">
                  <a16:creationId xmlns:a16="http://schemas.microsoft.com/office/drawing/2014/main" id="{FA0382EA-0309-53FC-854E-7C6C3933726E}"/>
                </a:ext>
              </a:extLst>
            </p:cNvPr>
            <p:cNvSpPr/>
            <p:nvPr/>
          </p:nvSpPr>
          <p:spPr>
            <a:xfrm>
              <a:off x="3280888" y="2912674"/>
              <a:ext cx="847427" cy="1030431"/>
            </a:xfrm>
            <a:custGeom>
              <a:avLst/>
              <a:gdLst>
                <a:gd name="csX0" fmla="*/ 45067 w 649227"/>
                <a:gd name="csY0" fmla="*/ 428994 h 789429"/>
                <a:gd name="csX1" fmla="*/ 489795 w 649227"/>
                <a:gd name="csY1" fmla="*/ 1509 h 789429"/>
                <a:gd name="csX2" fmla="*/ 604136 w 649227"/>
                <a:gd name="csY2" fmla="*/ 360346 h 789429"/>
                <a:gd name="csX3" fmla="*/ 159408 w 649227"/>
                <a:gd name="csY3" fmla="*/ 787920 h 789429"/>
                <a:gd name="csX4" fmla="*/ 45156 w 649227"/>
                <a:gd name="csY4" fmla="*/ 428994 h 789429"/>
                <a:gd name="csX5" fmla="*/ 430206 w 649227"/>
                <a:gd name="csY5" fmla="*/ 143376 h 789429"/>
                <a:gd name="csX6" fmla="*/ 145877 w 649227"/>
                <a:gd name="csY6" fmla="*/ 416626 h 789429"/>
                <a:gd name="csX7" fmla="*/ 218997 w 649227"/>
                <a:gd name="csY7" fmla="*/ 646053 h 789429"/>
                <a:gd name="csX8" fmla="*/ 503236 w 649227"/>
                <a:gd name="csY8" fmla="*/ 372803 h 789429"/>
                <a:gd name="csX9" fmla="*/ 430116 w 649227"/>
                <a:gd name="csY9" fmla="*/ 143376 h 7894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49227" h="789429">
                  <a:moveTo>
                    <a:pt x="45067" y="428994"/>
                  </a:moveTo>
                  <a:cubicBezTo>
                    <a:pt x="136109" y="212204"/>
                    <a:pt x="335578" y="20418"/>
                    <a:pt x="489795" y="1509"/>
                  </a:cubicBezTo>
                  <a:cubicBezTo>
                    <a:pt x="644012" y="-17401"/>
                    <a:pt x="695178" y="143645"/>
                    <a:pt x="604136" y="360346"/>
                  </a:cubicBezTo>
                  <a:cubicBezTo>
                    <a:pt x="513094" y="577045"/>
                    <a:pt x="313535" y="769011"/>
                    <a:pt x="159408" y="787920"/>
                  </a:cubicBezTo>
                  <a:cubicBezTo>
                    <a:pt x="5189" y="806830"/>
                    <a:pt x="-45978" y="645784"/>
                    <a:pt x="45156" y="428994"/>
                  </a:cubicBezTo>
                  <a:close/>
                  <a:moveTo>
                    <a:pt x="430206" y="143376"/>
                  </a:moveTo>
                  <a:cubicBezTo>
                    <a:pt x="331726" y="155476"/>
                    <a:pt x="204123" y="278075"/>
                    <a:pt x="145877" y="416626"/>
                  </a:cubicBezTo>
                  <a:cubicBezTo>
                    <a:pt x="87631" y="555268"/>
                    <a:pt x="120427" y="658151"/>
                    <a:pt x="218997" y="646053"/>
                  </a:cubicBezTo>
                  <a:cubicBezTo>
                    <a:pt x="317477" y="633953"/>
                    <a:pt x="444991" y="511444"/>
                    <a:pt x="503236" y="372803"/>
                  </a:cubicBezTo>
                  <a:cubicBezTo>
                    <a:pt x="561482" y="234250"/>
                    <a:pt x="528686" y="131278"/>
                    <a:pt x="430116" y="143376"/>
                  </a:cubicBezTo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orme libre 28">
              <a:extLst>
                <a:ext uri="{FF2B5EF4-FFF2-40B4-BE49-F238E27FC236}">
                  <a16:creationId xmlns:a16="http://schemas.microsoft.com/office/drawing/2014/main" id="{A9C540A4-72C4-5064-01C6-28E4DF4739F2}"/>
                </a:ext>
              </a:extLst>
            </p:cNvPr>
            <p:cNvSpPr/>
            <p:nvPr/>
          </p:nvSpPr>
          <p:spPr>
            <a:xfrm>
              <a:off x="3433920" y="3098560"/>
              <a:ext cx="541628" cy="658659"/>
            </a:xfrm>
            <a:custGeom>
              <a:avLst/>
              <a:gdLst>
                <a:gd name="csX0" fmla="*/ 28726 w 414950"/>
                <a:gd name="csY0" fmla="*/ 274216 h 504609"/>
                <a:gd name="csX1" fmla="*/ 313055 w 414950"/>
                <a:gd name="csY1" fmla="*/ 966 h 504609"/>
                <a:gd name="csX2" fmla="*/ 386175 w 414950"/>
                <a:gd name="csY2" fmla="*/ 230393 h 504609"/>
                <a:gd name="csX3" fmla="*/ 101936 w 414950"/>
                <a:gd name="csY3" fmla="*/ 503643 h 504609"/>
                <a:gd name="csX4" fmla="*/ 28815 w 414950"/>
                <a:gd name="csY4" fmla="*/ 274216 h 504609"/>
                <a:gd name="csX5" fmla="*/ 263949 w 414950"/>
                <a:gd name="csY5" fmla="*/ 117561 h 504609"/>
                <a:gd name="csX6" fmla="*/ 111614 w 414950"/>
                <a:gd name="csY6" fmla="*/ 264000 h 504609"/>
                <a:gd name="csX7" fmla="*/ 150772 w 414950"/>
                <a:gd name="csY7" fmla="*/ 386958 h 504609"/>
                <a:gd name="csX8" fmla="*/ 303107 w 414950"/>
                <a:gd name="csY8" fmla="*/ 240520 h 504609"/>
                <a:gd name="csX9" fmla="*/ 263949 w 414950"/>
                <a:gd name="csY9" fmla="*/ 117561 h 5046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14950" h="504609">
                  <a:moveTo>
                    <a:pt x="28726" y="274216"/>
                  </a:moveTo>
                  <a:cubicBezTo>
                    <a:pt x="86972" y="135664"/>
                    <a:pt x="214485" y="13065"/>
                    <a:pt x="313055" y="966"/>
                  </a:cubicBezTo>
                  <a:cubicBezTo>
                    <a:pt x="411535" y="-11133"/>
                    <a:pt x="444331" y="91840"/>
                    <a:pt x="386175" y="230393"/>
                  </a:cubicBezTo>
                  <a:cubicBezTo>
                    <a:pt x="327929" y="369034"/>
                    <a:pt x="200416" y="491543"/>
                    <a:pt x="101936" y="503643"/>
                  </a:cubicBezTo>
                  <a:cubicBezTo>
                    <a:pt x="3455" y="515741"/>
                    <a:pt x="-29430" y="412858"/>
                    <a:pt x="28815" y="274216"/>
                  </a:cubicBezTo>
                  <a:close/>
                  <a:moveTo>
                    <a:pt x="263949" y="117561"/>
                  </a:moveTo>
                  <a:cubicBezTo>
                    <a:pt x="211079" y="124014"/>
                    <a:pt x="142798" y="189615"/>
                    <a:pt x="111614" y="264000"/>
                  </a:cubicBezTo>
                  <a:cubicBezTo>
                    <a:pt x="80341" y="338473"/>
                    <a:pt x="97904" y="393410"/>
                    <a:pt x="150772" y="386958"/>
                  </a:cubicBezTo>
                  <a:cubicBezTo>
                    <a:pt x="203643" y="380506"/>
                    <a:pt x="271834" y="314993"/>
                    <a:pt x="303107" y="240520"/>
                  </a:cubicBezTo>
                  <a:cubicBezTo>
                    <a:pt x="334381" y="166135"/>
                    <a:pt x="316818" y="111109"/>
                    <a:pt x="263949" y="117561"/>
                  </a:cubicBezTo>
                </a:path>
              </a:pathLst>
            </a:custGeom>
            <a:solidFill>
              <a:schemeClr val="bg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70628EA-BC23-B87B-1689-756CF182DCDC}"/>
                </a:ext>
              </a:extLst>
            </p:cNvPr>
            <p:cNvSpPr/>
            <p:nvPr/>
          </p:nvSpPr>
          <p:spPr>
            <a:xfrm rot="2073000">
              <a:off x="3552002" y="3684400"/>
              <a:ext cx="1170239" cy="1186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orme libre 31">
              <a:extLst>
                <a:ext uri="{FF2B5EF4-FFF2-40B4-BE49-F238E27FC236}">
                  <a16:creationId xmlns:a16="http://schemas.microsoft.com/office/drawing/2014/main" id="{D4B27A8F-7D84-DA00-53B9-04C646F87DC8}"/>
                </a:ext>
              </a:extLst>
            </p:cNvPr>
            <p:cNvSpPr/>
            <p:nvPr/>
          </p:nvSpPr>
          <p:spPr>
            <a:xfrm>
              <a:off x="4187595" y="3849190"/>
              <a:ext cx="333233" cy="498213"/>
            </a:xfrm>
            <a:custGeom>
              <a:avLst/>
              <a:gdLst>
                <a:gd name="csX0" fmla="*/ 249470 w 255295"/>
                <a:gd name="csY0" fmla="*/ 171801 h 381689"/>
                <a:gd name="csX1" fmla="*/ 0 w 255295"/>
                <a:gd name="csY1" fmla="*/ 0 h 381689"/>
                <a:gd name="csX2" fmla="*/ 5824 w 255295"/>
                <a:gd name="csY2" fmla="*/ 209889 h 381689"/>
                <a:gd name="csX3" fmla="*/ 255296 w 255295"/>
                <a:gd name="csY3" fmla="*/ 381689 h 381689"/>
                <a:gd name="csX4" fmla="*/ 249470 w 255295"/>
                <a:gd name="csY4" fmla="*/ 171801 h 3816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5295" h="381689">
                  <a:moveTo>
                    <a:pt x="249470" y="171801"/>
                  </a:moveTo>
                  <a:lnTo>
                    <a:pt x="0" y="0"/>
                  </a:lnTo>
                  <a:lnTo>
                    <a:pt x="5824" y="209889"/>
                  </a:lnTo>
                  <a:lnTo>
                    <a:pt x="255296" y="381689"/>
                  </a:lnTo>
                  <a:lnTo>
                    <a:pt x="249470" y="17180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32">
              <a:extLst>
                <a:ext uri="{FF2B5EF4-FFF2-40B4-BE49-F238E27FC236}">
                  <a16:creationId xmlns:a16="http://schemas.microsoft.com/office/drawing/2014/main" id="{26DD32D9-A00F-6149-9411-E19F6D8360D2}"/>
                </a:ext>
              </a:extLst>
            </p:cNvPr>
            <p:cNvSpPr/>
            <p:nvPr/>
          </p:nvSpPr>
          <p:spPr>
            <a:xfrm>
              <a:off x="4250989" y="3666469"/>
              <a:ext cx="584241" cy="314907"/>
            </a:xfrm>
            <a:custGeom>
              <a:avLst/>
              <a:gdLst>
                <a:gd name="csX0" fmla="*/ 198126 w 447596"/>
                <a:gd name="csY0" fmla="*/ 0 h 241255"/>
                <a:gd name="csX1" fmla="*/ 447597 w 447596"/>
                <a:gd name="csY1" fmla="*/ 171800 h 241255"/>
                <a:gd name="csX2" fmla="*/ 249383 w 447596"/>
                <a:gd name="csY2" fmla="*/ 241255 h 241255"/>
                <a:gd name="csX3" fmla="*/ 0 w 447596"/>
                <a:gd name="csY3" fmla="*/ 69545 h 241255"/>
                <a:gd name="csX4" fmla="*/ 198126 w 447596"/>
                <a:gd name="csY4" fmla="*/ 0 h 2412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7596" h="241255">
                  <a:moveTo>
                    <a:pt x="198126" y="0"/>
                  </a:moveTo>
                  <a:lnTo>
                    <a:pt x="447597" y="171800"/>
                  </a:lnTo>
                  <a:lnTo>
                    <a:pt x="249383" y="241255"/>
                  </a:lnTo>
                  <a:lnTo>
                    <a:pt x="0" y="69545"/>
                  </a:lnTo>
                  <a:lnTo>
                    <a:pt x="198126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21F9498-F47F-6724-68E8-9D12CE9F47F4}"/>
              </a:ext>
            </a:extLst>
          </p:cNvPr>
          <p:cNvGrpSpPr/>
          <p:nvPr/>
        </p:nvGrpSpPr>
        <p:grpSpPr>
          <a:xfrm>
            <a:off x="5294404" y="2510596"/>
            <a:ext cx="1743635" cy="1571620"/>
            <a:chOff x="5294404" y="2510596"/>
            <a:chExt cx="1743635" cy="1571620"/>
          </a:xfrm>
        </p:grpSpPr>
        <p:sp>
          <p:nvSpPr>
            <p:cNvPr id="25" name="Forme libre 17">
              <a:extLst>
                <a:ext uri="{FF2B5EF4-FFF2-40B4-BE49-F238E27FC236}">
                  <a16:creationId xmlns:a16="http://schemas.microsoft.com/office/drawing/2014/main" id="{69154829-3906-D33B-EB4C-26C57090C1D3}"/>
                </a:ext>
              </a:extLst>
            </p:cNvPr>
            <p:cNvSpPr/>
            <p:nvPr/>
          </p:nvSpPr>
          <p:spPr>
            <a:xfrm>
              <a:off x="5294404" y="2914897"/>
              <a:ext cx="1036359" cy="1167319"/>
            </a:xfrm>
            <a:custGeom>
              <a:avLst/>
              <a:gdLst>
                <a:gd name="csX0" fmla="*/ 749247 w 793971"/>
                <a:gd name="csY0" fmla="*/ 429083 h 894301"/>
                <a:gd name="csX1" fmla="*/ 304516 w 793971"/>
                <a:gd name="csY1" fmla="*/ 1508 h 894301"/>
                <a:gd name="csX2" fmla="*/ 202004 w 793971"/>
                <a:gd name="csY2" fmla="*/ 23913 h 894301"/>
                <a:gd name="csX3" fmla="*/ 203258 w 793971"/>
                <a:gd name="csY3" fmla="*/ 22927 h 894301"/>
                <a:gd name="csX4" fmla="*/ 57912 w 793971"/>
                <a:gd name="csY4" fmla="*/ 127244 h 894301"/>
                <a:gd name="csX5" fmla="*/ 56838 w 793971"/>
                <a:gd name="csY5" fmla="*/ 128052 h 894301"/>
                <a:gd name="csX6" fmla="*/ 45547 w 793971"/>
                <a:gd name="csY6" fmla="*/ 137551 h 894301"/>
                <a:gd name="csX7" fmla="*/ 44114 w 793971"/>
                <a:gd name="csY7" fmla="*/ 139164 h 894301"/>
                <a:gd name="csX8" fmla="*/ 35779 w 793971"/>
                <a:gd name="csY8" fmla="*/ 148216 h 894301"/>
                <a:gd name="csX9" fmla="*/ 35153 w 793971"/>
                <a:gd name="csY9" fmla="*/ 149112 h 894301"/>
                <a:gd name="csX10" fmla="*/ 31837 w 793971"/>
                <a:gd name="csY10" fmla="*/ 153772 h 894301"/>
                <a:gd name="csX11" fmla="*/ 26013 w 793971"/>
                <a:gd name="csY11" fmla="*/ 162286 h 894301"/>
                <a:gd name="csX12" fmla="*/ 22786 w 793971"/>
                <a:gd name="csY12" fmla="*/ 168111 h 894301"/>
                <a:gd name="csX13" fmla="*/ 19382 w 793971"/>
                <a:gd name="csY13" fmla="*/ 174295 h 894301"/>
                <a:gd name="csX14" fmla="*/ 18306 w 793971"/>
                <a:gd name="csY14" fmla="*/ 176804 h 894301"/>
                <a:gd name="csX15" fmla="*/ 14902 w 793971"/>
                <a:gd name="csY15" fmla="*/ 184780 h 894301"/>
                <a:gd name="csX16" fmla="*/ 11585 w 793971"/>
                <a:gd name="csY16" fmla="*/ 193473 h 894301"/>
                <a:gd name="csX17" fmla="*/ 8896 w 793971"/>
                <a:gd name="csY17" fmla="*/ 202166 h 894301"/>
                <a:gd name="csX18" fmla="*/ 7015 w 793971"/>
                <a:gd name="csY18" fmla="*/ 208261 h 894301"/>
                <a:gd name="csX19" fmla="*/ 6477 w 793971"/>
                <a:gd name="csY19" fmla="*/ 211128 h 894301"/>
                <a:gd name="csX20" fmla="*/ 3521 w 793971"/>
                <a:gd name="csY20" fmla="*/ 226095 h 894301"/>
                <a:gd name="csX21" fmla="*/ 2355 w 793971"/>
                <a:gd name="csY21" fmla="*/ 232727 h 894301"/>
                <a:gd name="csX22" fmla="*/ 205 w 793971"/>
                <a:gd name="csY22" fmla="*/ 255938 h 894301"/>
                <a:gd name="csX23" fmla="*/ 205 w 793971"/>
                <a:gd name="csY23" fmla="*/ 256207 h 894301"/>
                <a:gd name="csX24" fmla="*/ 115 w 793971"/>
                <a:gd name="csY24" fmla="*/ 267858 h 894301"/>
                <a:gd name="csX25" fmla="*/ 25 w 793971"/>
                <a:gd name="csY25" fmla="*/ 278432 h 894301"/>
                <a:gd name="csX26" fmla="*/ 743 w 793971"/>
                <a:gd name="csY26" fmla="*/ 291159 h 894301"/>
                <a:gd name="csX27" fmla="*/ 1371 w 793971"/>
                <a:gd name="csY27" fmla="*/ 302002 h 894301"/>
                <a:gd name="csX28" fmla="*/ 3073 w 793971"/>
                <a:gd name="csY28" fmla="*/ 315804 h 894301"/>
                <a:gd name="csX29" fmla="*/ 4416 w 793971"/>
                <a:gd name="csY29" fmla="*/ 326827 h 894301"/>
                <a:gd name="csX30" fmla="*/ 6925 w 793971"/>
                <a:gd name="csY30" fmla="*/ 340808 h 894301"/>
                <a:gd name="csX31" fmla="*/ 9076 w 793971"/>
                <a:gd name="csY31" fmla="*/ 352727 h 894301"/>
                <a:gd name="csX32" fmla="*/ 12572 w 793971"/>
                <a:gd name="csY32" fmla="*/ 367515 h 894301"/>
                <a:gd name="csX33" fmla="*/ 15438 w 793971"/>
                <a:gd name="csY33" fmla="*/ 379524 h 894301"/>
                <a:gd name="csX34" fmla="*/ 20187 w 793971"/>
                <a:gd name="csY34" fmla="*/ 395745 h 894301"/>
                <a:gd name="csX35" fmla="*/ 23504 w 793971"/>
                <a:gd name="csY35" fmla="*/ 407216 h 894301"/>
                <a:gd name="csX36" fmla="*/ 29148 w 793971"/>
                <a:gd name="csY36" fmla="*/ 423707 h 894301"/>
                <a:gd name="csX37" fmla="*/ 33270 w 793971"/>
                <a:gd name="csY37" fmla="*/ 435715 h 894301"/>
                <a:gd name="csX38" fmla="*/ 44830 w 793971"/>
                <a:gd name="csY38" fmla="*/ 465021 h 894301"/>
                <a:gd name="csX39" fmla="*/ 55136 w 793971"/>
                <a:gd name="csY39" fmla="*/ 488412 h 894301"/>
                <a:gd name="csX40" fmla="*/ 58450 w 793971"/>
                <a:gd name="csY40" fmla="*/ 495492 h 894301"/>
                <a:gd name="csX41" fmla="*/ 66427 w 793971"/>
                <a:gd name="csY41" fmla="*/ 511892 h 894301"/>
                <a:gd name="csX42" fmla="*/ 68398 w 793971"/>
                <a:gd name="csY42" fmla="*/ 516014 h 894301"/>
                <a:gd name="csX43" fmla="*/ 69921 w 793971"/>
                <a:gd name="csY43" fmla="*/ 518882 h 894301"/>
                <a:gd name="csX44" fmla="*/ 85064 w 793971"/>
                <a:gd name="csY44" fmla="*/ 547201 h 894301"/>
                <a:gd name="csX45" fmla="*/ 87484 w 793971"/>
                <a:gd name="csY45" fmla="*/ 551325 h 894301"/>
                <a:gd name="csX46" fmla="*/ 102986 w 793971"/>
                <a:gd name="csY46" fmla="*/ 577583 h 894301"/>
                <a:gd name="csX47" fmla="*/ 104511 w 793971"/>
                <a:gd name="csY47" fmla="*/ 580182 h 894301"/>
                <a:gd name="csX48" fmla="*/ 105316 w 793971"/>
                <a:gd name="csY48" fmla="*/ 581437 h 894301"/>
                <a:gd name="csX49" fmla="*/ 120282 w 793971"/>
                <a:gd name="csY49" fmla="*/ 604648 h 894301"/>
                <a:gd name="csX50" fmla="*/ 124045 w 793971"/>
                <a:gd name="csY50" fmla="*/ 610204 h 894301"/>
                <a:gd name="csX51" fmla="*/ 136499 w 793971"/>
                <a:gd name="csY51" fmla="*/ 628128 h 894301"/>
                <a:gd name="csX52" fmla="*/ 139098 w 793971"/>
                <a:gd name="csY52" fmla="*/ 631893 h 894301"/>
                <a:gd name="csX53" fmla="*/ 140175 w 793971"/>
                <a:gd name="csY53" fmla="*/ 633326 h 894301"/>
                <a:gd name="csX54" fmla="*/ 173599 w 793971"/>
                <a:gd name="csY54" fmla="*/ 676882 h 894301"/>
                <a:gd name="csX55" fmla="*/ 174404 w 793971"/>
                <a:gd name="csY55" fmla="*/ 677957 h 894301"/>
                <a:gd name="csX56" fmla="*/ 177631 w 793971"/>
                <a:gd name="csY56" fmla="*/ 681720 h 894301"/>
                <a:gd name="csX57" fmla="*/ 190265 w 793971"/>
                <a:gd name="csY57" fmla="*/ 696598 h 894301"/>
                <a:gd name="csX58" fmla="*/ 195553 w 793971"/>
                <a:gd name="csY58" fmla="*/ 702692 h 894301"/>
                <a:gd name="csX59" fmla="*/ 210158 w 793971"/>
                <a:gd name="csY59" fmla="*/ 718823 h 894301"/>
                <a:gd name="csX60" fmla="*/ 212398 w 793971"/>
                <a:gd name="csY60" fmla="*/ 721333 h 894301"/>
                <a:gd name="csX61" fmla="*/ 212936 w 793971"/>
                <a:gd name="csY61" fmla="*/ 721870 h 894301"/>
                <a:gd name="csX62" fmla="*/ 231755 w 793971"/>
                <a:gd name="csY62" fmla="*/ 741228 h 894301"/>
                <a:gd name="csX63" fmla="*/ 236684 w 793971"/>
                <a:gd name="csY63" fmla="*/ 746068 h 894301"/>
                <a:gd name="csX64" fmla="*/ 252276 w 793971"/>
                <a:gd name="csY64" fmla="*/ 761034 h 894301"/>
                <a:gd name="csX65" fmla="*/ 255231 w 793971"/>
                <a:gd name="csY65" fmla="*/ 763902 h 894301"/>
                <a:gd name="csX66" fmla="*/ 256397 w 793971"/>
                <a:gd name="csY66" fmla="*/ 764977 h 894301"/>
                <a:gd name="csX67" fmla="*/ 279248 w 793971"/>
                <a:gd name="csY67" fmla="*/ 785142 h 894301"/>
                <a:gd name="csX68" fmla="*/ 283818 w 793971"/>
                <a:gd name="csY68" fmla="*/ 788996 h 894301"/>
                <a:gd name="csX69" fmla="*/ 307026 w 793971"/>
                <a:gd name="csY69" fmla="*/ 807547 h 894301"/>
                <a:gd name="csX70" fmla="*/ 308102 w 793971"/>
                <a:gd name="csY70" fmla="*/ 808443 h 894301"/>
                <a:gd name="csX71" fmla="*/ 310968 w 793971"/>
                <a:gd name="csY71" fmla="*/ 810504 h 894301"/>
                <a:gd name="csX72" fmla="*/ 328174 w 793971"/>
                <a:gd name="csY72" fmla="*/ 822961 h 894301"/>
                <a:gd name="csX73" fmla="*/ 333191 w 793971"/>
                <a:gd name="csY73" fmla="*/ 826456 h 894301"/>
                <a:gd name="csX74" fmla="*/ 353532 w 793971"/>
                <a:gd name="csY74" fmla="*/ 839720 h 894301"/>
                <a:gd name="csX75" fmla="*/ 356938 w 793971"/>
                <a:gd name="csY75" fmla="*/ 841781 h 894301"/>
                <a:gd name="csX76" fmla="*/ 374501 w 793971"/>
                <a:gd name="csY76" fmla="*/ 851998 h 894301"/>
                <a:gd name="csX77" fmla="*/ 379610 w 793971"/>
                <a:gd name="csY77" fmla="*/ 854866 h 894301"/>
                <a:gd name="csX78" fmla="*/ 399862 w 793971"/>
                <a:gd name="csY78" fmla="*/ 865172 h 894301"/>
                <a:gd name="csX79" fmla="*/ 402550 w 793971"/>
                <a:gd name="csY79" fmla="*/ 866336 h 894301"/>
                <a:gd name="csX80" fmla="*/ 420382 w 793971"/>
                <a:gd name="csY80" fmla="*/ 874045 h 894301"/>
                <a:gd name="csX81" fmla="*/ 425488 w 793971"/>
                <a:gd name="csY81" fmla="*/ 876106 h 894301"/>
                <a:gd name="csX82" fmla="*/ 445381 w 793971"/>
                <a:gd name="csY82" fmla="*/ 883096 h 894301"/>
                <a:gd name="csX83" fmla="*/ 446817 w 793971"/>
                <a:gd name="csY83" fmla="*/ 883544 h 894301"/>
                <a:gd name="csX84" fmla="*/ 465097 w 793971"/>
                <a:gd name="csY84" fmla="*/ 888384 h 894301"/>
                <a:gd name="csX85" fmla="*/ 470114 w 793971"/>
                <a:gd name="csY85" fmla="*/ 889459 h 894301"/>
                <a:gd name="csX86" fmla="*/ 489291 w 793971"/>
                <a:gd name="csY86" fmla="*/ 892775 h 894301"/>
                <a:gd name="csX87" fmla="*/ 558110 w 793971"/>
                <a:gd name="csY87" fmla="*/ 887666 h 894301"/>
                <a:gd name="csX88" fmla="*/ 590550 w 793971"/>
                <a:gd name="csY88" fmla="*/ 871445 h 894301"/>
                <a:gd name="csX89" fmla="*/ 735895 w 793971"/>
                <a:gd name="csY89" fmla="*/ 767128 h 894301"/>
                <a:gd name="csX90" fmla="*/ 733296 w 793971"/>
                <a:gd name="csY90" fmla="*/ 768742 h 894301"/>
                <a:gd name="csX91" fmla="*/ 748888 w 793971"/>
                <a:gd name="csY91" fmla="*/ 429621 h 8943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</a:cxnLst>
              <a:rect l="l" t="t" r="r" b="b"/>
              <a:pathLst>
                <a:path w="793971" h="894301">
                  <a:moveTo>
                    <a:pt x="749247" y="429083"/>
                  </a:moveTo>
                  <a:cubicBezTo>
                    <a:pt x="658113" y="212204"/>
                    <a:pt x="458643" y="20419"/>
                    <a:pt x="304516" y="1508"/>
                  </a:cubicBezTo>
                  <a:cubicBezTo>
                    <a:pt x="262401" y="-3690"/>
                    <a:pt x="227990" y="4735"/>
                    <a:pt x="202004" y="23913"/>
                  </a:cubicBezTo>
                  <a:cubicBezTo>
                    <a:pt x="202453" y="23555"/>
                    <a:pt x="202811" y="23196"/>
                    <a:pt x="203258" y="22927"/>
                  </a:cubicBezTo>
                  <a:lnTo>
                    <a:pt x="57912" y="127244"/>
                  </a:lnTo>
                  <a:cubicBezTo>
                    <a:pt x="57912" y="127244"/>
                    <a:pt x="57197" y="127783"/>
                    <a:pt x="56838" y="128052"/>
                  </a:cubicBezTo>
                  <a:cubicBezTo>
                    <a:pt x="52896" y="130919"/>
                    <a:pt x="49131" y="134145"/>
                    <a:pt x="45547" y="137551"/>
                  </a:cubicBezTo>
                  <a:cubicBezTo>
                    <a:pt x="45009" y="138089"/>
                    <a:pt x="44561" y="138626"/>
                    <a:pt x="44114" y="139164"/>
                  </a:cubicBezTo>
                  <a:cubicBezTo>
                    <a:pt x="41246" y="142032"/>
                    <a:pt x="38378" y="144989"/>
                    <a:pt x="35779" y="148216"/>
                  </a:cubicBezTo>
                  <a:cubicBezTo>
                    <a:pt x="35510" y="148484"/>
                    <a:pt x="35331" y="148843"/>
                    <a:pt x="35153" y="149112"/>
                  </a:cubicBezTo>
                  <a:cubicBezTo>
                    <a:pt x="33987" y="150545"/>
                    <a:pt x="32913" y="152249"/>
                    <a:pt x="31837" y="153772"/>
                  </a:cubicBezTo>
                  <a:cubicBezTo>
                    <a:pt x="29866" y="156550"/>
                    <a:pt x="27805" y="159329"/>
                    <a:pt x="26013" y="162286"/>
                  </a:cubicBezTo>
                  <a:cubicBezTo>
                    <a:pt x="24847" y="164168"/>
                    <a:pt x="23863" y="166140"/>
                    <a:pt x="22786" y="168111"/>
                  </a:cubicBezTo>
                  <a:cubicBezTo>
                    <a:pt x="21622" y="170172"/>
                    <a:pt x="20367" y="172144"/>
                    <a:pt x="19382" y="174295"/>
                  </a:cubicBezTo>
                  <a:cubicBezTo>
                    <a:pt x="19023" y="175102"/>
                    <a:pt x="18664" y="175998"/>
                    <a:pt x="18306" y="176804"/>
                  </a:cubicBezTo>
                  <a:cubicBezTo>
                    <a:pt x="17142" y="179404"/>
                    <a:pt x="16065" y="182091"/>
                    <a:pt x="14902" y="184780"/>
                  </a:cubicBezTo>
                  <a:cubicBezTo>
                    <a:pt x="13736" y="187648"/>
                    <a:pt x="12572" y="190427"/>
                    <a:pt x="11585" y="193473"/>
                  </a:cubicBezTo>
                  <a:cubicBezTo>
                    <a:pt x="10598" y="196252"/>
                    <a:pt x="9793" y="199209"/>
                    <a:pt x="8896" y="202166"/>
                  </a:cubicBezTo>
                  <a:cubicBezTo>
                    <a:pt x="8271" y="204228"/>
                    <a:pt x="7553" y="206200"/>
                    <a:pt x="7015" y="208261"/>
                  </a:cubicBezTo>
                  <a:cubicBezTo>
                    <a:pt x="6746" y="209157"/>
                    <a:pt x="6656" y="210232"/>
                    <a:pt x="6477" y="211128"/>
                  </a:cubicBezTo>
                  <a:cubicBezTo>
                    <a:pt x="5313" y="215968"/>
                    <a:pt x="4416" y="220987"/>
                    <a:pt x="3521" y="226095"/>
                  </a:cubicBezTo>
                  <a:cubicBezTo>
                    <a:pt x="3162" y="228335"/>
                    <a:pt x="2714" y="230486"/>
                    <a:pt x="2355" y="232727"/>
                  </a:cubicBezTo>
                  <a:cubicBezTo>
                    <a:pt x="1371" y="240254"/>
                    <a:pt x="563" y="247962"/>
                    <a:pt x="205" y="255938"/>
                  </a:cubicBezTo>
                  <a:cubicBezTo>
                    <a:pt x="205" y="256028"/>
                    <a:pt x="205" y="256117"/>
                    <a:pt x="205" y="256207"/>
                  </a:cubicBezTo>
                  <a:cubicBezTo>
                    <a:pt x="25" y="259971"/>
                    <a:pt x="205" y="263914"/>
                    <a:pt x="115" y="267858"/>
                  </a:cubicBezTo>
                  <a:cubicBezTo>
                    <a:pt x="115" y="271353"/>
                    <a:pt x="-65" y="274759"/>
                    <a:pt x="25" y="278432"/>
                  </a:cubicBezTo>
                  <a:cubicBezTo>
                    <a:pt x="115" y="282556"/>
                    <a:pt x="474" y="286947"/>
                    <a:pt x="743" y="291159"/>
                  </a:cubicBezTo>
                  <a:cubicBezTo>
                    <a:pt x="1012" y="294744"/>
                    <a:pt x="1012" y="298329"/>
                    <a:pt x="1371" y="302002"/>
                  </a:cubicBezTo>
                  <a:cubicBezTo>
                    <a:pt x="1817" y="306483"/>
                    <a:pt x="2445" y="311144"/>
                    <a:pt x="3073" y="315804"/>
                  </a:cubicBezTo>
                  <a:cubicBezTo>
                    <a:pt x="3521" y="319479"/>
                    <a:pt x="3878" y="323063"/>
                    <a:pt x="4416" y="326827"/>
                  </a:cubicBezTo>
                  <a:cubicBezTo>
                    <a:pt x="5133" y="331398"/>
                    <a:pt x="6118" y="336148"/>
                    <a:pt x="6925" y="340808"/>
                  </a:cubicBezTo>
                  <a:cubicBezTo>
                    <a:pt x="7643" y="344751"/>
                    <a:pt x="8271" y="348695"/>
                    <a:pt x="9076" y="352727"/>
                  </a:cubicBezTo>
                  <a:cubicBezTo>
                    <a:pt x="10062" y="357567"/>
                    <a:pt x="11406" y="362585"/>
                    <a:pt x="12572" y="367515"/>
                  </a:cubicBezTo>
                  <a:cubicBezTo>
                    <a:pt x="13556" y="371547"/>
                    <a:pt x="14363" y="375491"/>
                    <a:pt x="15438" y="379524"/>
                  </a:cubicBezTo>
                  <a:cubicBezTo>
                    <a:pt x="16873" y="384811"/>
                    <a:pt x="18575" y="390367"/>
                    <a:pt x="20187" y="395745"/>
                  </a:cubicBezTo>
                  <a:cubicBezTo>
                    <a:pt x="21353" y="399598"/>
                    <a:pt x="22338" y="403363"/>
                    <a:pt x="23504" y="407216"/>
                  </a:cubicBezTo>
                  <a:cubicBezTo>
                    <a:pt x="25206" y="412682"/>
                    <a:pt x="27267" y="418239"/>
                    <a:pt x="29148" y="423707"/>
                  </a:cubicBezTo>
                  <a:cubicBezTo>
                    <a:pt x="30583" y="427739"/>
                    <a:pt x="31747" y="431682"/>
                    <a:pt x="33270" y="435715"/>
                  </a:cubicBezTo>
                  <a:cubicBezTo>
                    <a:pt x="36855" y="445394"/>
                    <a:pt x="40708" y="455163"/>
                    <a:pt x="44830" y="465021"/>
                  </a:cubicBezTo>
                  <a:cubicBezTo>
                    <a:pt x="48146" y="472818"/>
                    <a:pt x="51640" y="480615"/>
                    <a:pt x="55136" y="488412"/>
                  </a:cubicBezTo>
                  <a:cubicBezTo>
                    <a:pt x="56210" y="490831"/>
                    <a:pt x="57376" y="493162"/>
                    <a:pt x="58450" y="495492"/>
                  </a:cubicBezTo>
                  <a:cubicBezTo>
                    <a:pt x="61049" y="500959"/>
                    <a:pt x="63648" y="506425"/>
                    <a:pt x="66427" y="511892"/>
                  </a:cubicBezTo>
                  <a:cubicBezTo>
                    <a:pt x="67142" y="513236"/>
                    <a:pt x="67770" y="514669"/>
                    <a:pt x="68398" y="516014"/>
                  </a:cubicBezTo>
                  <a:cubicBezTo>
                    <a:pt x="68844" y="517000"/>
                    <a:pt x="69472" y="517897"/>
                    <a:pt x="69921" y="518882"/>
                  </a:cubicBezTo>
                  <a:cubicBezTo>
                    <a:pt x="74760" y="528382"/>
                    <a:pt x="79778" y="537882"/>
                    <a:pt x="85064" y="547201"/>
                  </a:cubicBezTo>
                  <a:cubicBezTo>
                    <a:pt x="85871" y="548636"/>
                    <a:pt x="86679" y="549980"/>
                    <a:pt x="87484" y="551325"/>
                  </a:cubicBezTo>
                  <a:cubicBezTo>
                    <a:pt x="92502" y="560197"/>
                    <a:pt x="97700" y="568979"/>
                    <a:pt x="102986" y="577583"/>
                  </a:cubicBezTo>
                  <a:cubicBezTo>
                    <a:pt x="103524" y="578479"/>
                    <a:pt x="103972" y="579376"/>
                    <a:pt x="104511" y="580182"/>
                  </a:cubicBezTo>
                  <a:cubicBezTo>
                    <a:pt x="104778" y="580630"/>
                    <a:pt x="105047" y="580988"/>
                    <a:pt x="105316" y="581437"/>
                  </a:cubicBezTo>
                  <a:cubicBezTo>
                    <a:pt x="110155" y="589234"/>
                    <a:pt x="115174" y="597030"/>
                    <a:pt x="120282" y="604648"/>
                  </a:cubicBezTo>
                  <a:cubicBezTo>
                    <a:pt x="121535" y="606530"/>
                    <a:pt x="122789" y="608323"/>
                    <a:pt x="124045" y="610204"/>
                  </a:cubicBezTo>
                  <a:cubicBezTo>
                    <a:pt x="128166" y="616209"/>
                    <a:pt x="132288" y="622213"/>
                    <a:pt x="136499" y="628128"/>
                  </a:cubicBezTo>
                  <a:cubicBezTo>
                    <a:pt x="137396" y="629383"/>
                    <a:pt x="138204" y="630638"/>
                    <a:pt x="139098" y="631893"/>
                  </a:cubicBezTo>
                  <a:cubicBezTo>
                    <a:pt x="139457" y="632430"/>
                    <a:pt x="139816" y="632878"/>
                    <a:pt x="140175" y="633326"/>
                  </a:cubicBezTo>
                  <a:cubicBezTo>
                    <a:pt x="150927" y="648293"/>
                    <a:pt x="162129" y="662811"/>
                    <a:pt x="173599" y="676882"/>
                  </a:cubicBezTo>
                  <a:cubicBezTo>
                    <a:pt x="173868" y="677239"/>
                    <a:pt x="174135" y="677598"/>
                    <a:pt x="174404" y="677957"/>
                  </a:cubicBezTo>
                  <a:cubicBezTo>
                    <a:pt x="175480" y="679212"/>
                    <a:pt x="176554" y="680466"/>
                    <a:pt x="177631" y="681720"/>
                  </a:cubicBezTo>
                  <a:cubicBezTo>
                    <a:pt x="181752" y="686740"/>
                    <a:pt x="185964" y="691668"/>
                    <a:pt x="190265" y="696598"/>
                  </a:cubicBezTo>
                  <a:cubicBezTo>
                    <a:pt x="192057" y="698659"/>
                    <a:pt x="193761" y="700630"/>
                    <a:pt x="195553" y="702692"/>
                  </a:cubicBezTo>
                  <a:cubicBezTo>
                    <a:pt x="200392" y="708159"/>
                    <a:pt x="205231" y="713536"/>
                    <a:pt x="210158" y="718823"/>
                  </a:cubicBezTo>
                  <a:cubicBezTo>
                    <a:pt x="210965" y="719629"/>
                    <a:pt x="211683" y="720526"/>
                    <a:pt x="212398" y="721333"/>
                  </a:cubicBezTo>
                  <a:cubicBezTo>
                    <a:pt x="212577" y="721512"/>
                    <a:pt x="212757" y="721692"/>
                    <a:pt x="212936" y="721870"/>
                  </a:cubicBezTo>
                  <a:cubicBezTo>
                    <a:pt x="219119" y="728503"/>
                    <a:pt x="225393" y="734955"/>
                    <a:pt x="231755" y="741228"/>
                  </a:cubicBezTo>
                  <a:cubicBezTo>
                    <a:pt x="233367" y="742842"/>
                    <a:pt x="235069" y="744454"/>
                    <a:pt x="236684" y="746068"/>
                  </a:cubicBezTo>
                  <a:cubicBezTo>
                    <a:pt x="241880" y="751176"/>
                    <a:pt x="247078" y="756195"/>
                    <a:pt x="252276" y="761034"/>
                  </a:cubicBezTo>
                  <a:cubicBezTo>
                    <a:pt x="253260" y="761931"/>
                    <a:pt x="254247" y="763006"/>
                    <a:pt x="255231" y="763902"/>
                  </a:cubicBezTo>
                  <a:cubicBezTo>
                    <a:pt x="255590" y="764261"/>
                    <a:pt x="256039" y="764619"/>
                    <a:pt x="256397" y="764977"/>
                  </a:cubicBezTo>
                  <a:cubicBezTo>
                    <a:pt x="263923" y="771968"/>
                    <a:pt x="271631" y="778600"/>
                    <a:pt x="279248" y="785142"/>
                  </a:cubicBezTo>
                  <a:cubicBezTo>
                    <a:pt x="280771" y="786397"/>
                    <a:pt x="282293" y="787651"/>
                    <a:pt x="283818" y="788996"/>
                  </a:cubicBezTo>
                  <a:cubicBezTo>
                    <a:pt x="291523" y="795448"/>
                    <a:pt x="299231" y="801631"/>
                    <a:pt x="307026" y="807547"/>
                  </a:cubicBezTo>
                  <a:cubicBezTo>
                    <a:pt x="307384" y="807816"/>
                    <a:pt x="307743" y="808173"/>
                    <a:pt x="308102" y="808443"/>
                  </a:cubicBezTo>
                  <a:cubicBezTo>
                    <a:pt x="309086" y="809160"/>
                    <a:pt x="309983" y="809787"/>
                    <a:pt x="310968" y="810504"/>
                  </a:cubicBezTo>
                  <a:cubicBezTo>
                    <a:pt x="316704" y="814805"/>
                    <a:pt x="322438" y="818928"/>
                    <a:pt x="328174" y="822961"/>
                  </a:cubicBezTo>
                  <a:cubicBezTo>
                    <a:pt x="329876" y="824126"/>
                    <a:pt x="331489" y="825291"/>
                    <a:pt x="333191" y="826456"/>
                  </a:cubicBezTo>
                  <a:cubicBezTo>
                    <a:pt x="340001" y="831117"/>
                    <a:pt x="346722" y="835508"/>
                    <a:pt x="353532" y="839720"/>
                  </a:cubicBezTo>
                  <a:cubicBezTo>
                    <a:pt x="354698" y="840437"/>
                    <a:pt x="355862" y="841064"/>
                    <a:pt x="356938" y="841781"/>
                  </a:cubicBezTo>
                  <a:cubicBezTo>
                    <a:pt x="362762" y="845366"/>
                    <a:pt x="368678" y="848771"/>
                    <a:pt x="374501" y="851998"/>
                  </a:cubicBezTo>
                  <a:cubicBezTo>
                    <a:pt x="376204" y="852983"/>
                    <a:pt x="377908" y="853880"/>
                    <a:pt x="379610" y="854866"/>
                  </a:cubicBezTo>
                  <a:cubicBezTo>
                    <a:pt x="386420" y="858540"/>
                    <a:pt x="393141" y="861945"/>
                    <a:pt x="399862" y="865172"/>
                  </a:cubicBezTo>
                  <a:cubicBezTo>
                    <a:pt x="400756" y="865620"/>
                    <a:pt x="401653" y="865979"/>
                    <a:pt x="402550" y="866336"/>
                  </a:cubicBezTo>
                  <a:cubicBezTo>
                    <a:pt x="408553" y="869115"/>
                    <a:pt x="414467" y="871625"/>
                    <a:pt x="420382" y="874045"/>
                  </a:cubicBezTo>
                  <a:cubicBezTo>
                    <a:pt x="422084" y="874761"/>
                    <a:pt x="423786" y="875388"/>
                    <a:pt x="425488" y="876106"/>
                  </a:cubicBezTo>
                  <a:cubicBezTo>
                    <a:pt x="432209" y="878615"/>
                    <a:pt x="438840" y="881034"/>
                    <a:pt x="445381" y="883096"/>
                  </a:cubicBezTo>
                  <a:cubicBezTo>
                    <a:pt x="445920" y="883275"/>
                    <a:pt x="446368" y="883364"/>
                    <a:pt x="446817" y="883544"/>
                  </a:cubicBezTo>
                  <a:cubicBezTo>
                    <a:pt x="452999" y="885425"/>
                    <a:pt x="459002" y="886949"/>
                    <a:pt x="465097" y="888384"/>
                  </a:cubicBezTo>
                  <a:cubicBezTo>
                    <a:pt x="466799" y="888741"/>
                    <a:pt x="468501" y="889100"/>
                    <a:pt x="470114" y="889459"/>
                  </a:cubicBezTo>
                  <a:cubicBezTo>
                    <a:pt x="476565" y="890804"/>
                    <a:pt x="483019" y="891969"/>
                    <a:pt x="489291" y="892775"/>
                  </a:cubicBezTo>
                  <a:cubicBezTo>
                    <a:pt x="515187" y="896001"/>
                    <a:pt x="538217" y="894030"/>
                    <a:pt x="558110" y="887666"/>
                  </a:cubicBezTo>
                  <a:cubicBezTo>
                    <a:pt x="570029" y="883813"/>
                    <a:pt x="580871" y="878346"/>
                    <a:pt x="590550" y="871445"/>
                  </a:cubicBezTo>
                  <a:lnTo>
                    <a:pt x="735895" y="767128"/>
                  </a:lnTo>
                  <a:cubicBezTo>
                    <a:pt x="735088" y="767755"/>
                    <a:pt x="734191" y="768204"/>
                    <a:pt x="733296" y="768742"/>
                  </a:cubicBezTo>
                  <a:cubicBezTo>
                    <a:pt x="805701" y="719629"/>
                    <a:pt x="816274" y="589950"/>
                    <a:pt x="748888" y="42962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orme libre 18">
              <a:extLst>
                <a:ext uri="{FF2B5EF4-FFF2-40B4-BE49-F238E27FC236}">
                  <a16:creationId xmlns:a16="http://schemas.microsoft.com/office/drawing/2014/main" id="{1721D2F5-416D-BE82-C0C3-55135372985E}"/>
                </a:ext>
              </a:extLst>
            </p:cNvPr>
            <p:cNvSpPr/>
            <p:nvPr/>
          </p:nvSpPr>
          <p:spPr>
            <a:xfrm>
              <a:off x="5762305" y="3253563"/>
              <a:ext cx="290410" cy="352981"/>
            </a:xfrm>
            <a:custGeom>
              <a:avLst/>
              <a:gdLst>
                <a:gd name="csX0" fmla="*/ 54657 w 222488"/>
                <a:gd name="csY0" fmla="*/ 515 h 270424"/>
                <a:gd name="csX1" fmla="*/ 206992 w 222488"/>
                <a:gd name="csY1" fmla="*/ 146953 h 270424"/>
                <a:gd name="csX2" fmla="*/ 167832 w 222488"/>
                <a:gd name="csY2" fmla="*/ 269911 h 270424"/>
                <a:gd name="csX3" fmla="*/ 15497 w 222488"/>
                <a:gd name="csY3" fmla="*/ 123473 h 270424"/>
                <a:gd name="csX4" fmla="*/ 54657 w 222488"/>
                <a:gd name="csY4" fmla="*/ 515 h 2704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2488" h="270424">
                  <a:moveTo>
                    <a:pt x="54657" y="515"/>
                  </a:moveTo>
                  <a:cubicBezTo>
                    <a:pt x="107525" y="6967"/>
                    <a:pt x="175719" y="72480"/>
                    <a:pt x="206992" y="146953"/>
                  </a:cubicBezTo>
                  <a:cubicBezTo>
                    <a:pt x="238265" y="221338"/>
                    <a:pt x="220702" y="276364"/>
                    <a:pt x="167832" y="269911"/>
                  </a:cubicBezTo>
                  <a:cubicBezTo>
                    <a:pt x="114963" y="263458"/>
                    <a:pt x="46680" y="197857"/>
                    <a:pt x="15497" y="123473"/>
                  </a:cubicBezTo>
                  <a:cubicBezTo>
                    <a:pt x="-15777" y="48998"/>
                    <a:pt x="1786" y="-5937"/>
                    <a:pt x="54657" y="515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orme libre 19">
              <a:extLst>
                <a:ext uri="{FF2B5EF4-FFF2-40B4-BE49-F238E27FC236}">
                  <a16:creationId xmlns:a16="http://schemas.microsoft.com/office/drawing/2014/main" id="{5B1BD57F-A378-6025-A9FC-BCF2A110C37E}"/>
                </a:ext>
              </a:extLst>
            </p:cNvPr>
            <p:cNvSpPr/>
            <p:nvPr/>
          </p:nvSpPr>
          <p:spPr>
            <a:xfrm>
              <a:off x="5483605" y="2914762"/>
              <a:ext cx="847518" cy="1030449"/>
            </a:xfrm>
            <a:custGeom>
              <a:avLst/>
              <a:gdLst>
                <a:gd name="csX0" fmla="*/ 159476 w 649297"/>
                <a:gd name="csY0" fmla="*/ 1522 h 789443"/>
                <a:gd name="csX1" fmla="*/ 604207 w 649297"/>
                <a:gd name="csY1" fmla="*/ 429097 h 789443"/>
                <a:gd name="csX2" fmla="*/ 489865 w 649297"/>
                <a:gd name="csY2" fmla="*/ 787934 h 789443"/>
                <a:gd name="csX3" fmla="*/ 45135 w 649297"/>
                <a:gd name="csY3" fmla="*/ 360448 h 789443"/>
                <a:gd name="csX4" fmla="*/ 159386 w 649297"/>
                <a:gd name="csY4" fmla="*/ 1522 h 789443"/>
                <a:gd name="csX5" fmla="*/ 430364 w 649297"/>
                <a:gd name="csY5" fmla="*/ 646155 h 789443"/>
                <a:gd name="csX6" fmla="*/ 503486 w 649297"/>
                <a:gd name="csY6" fmla="*/ 416729 h 789443"/>
                <a:gd name="csX7" fmla="*/ 219247 w 649297"/>
                <a:gd name="csY7" fmla="*/ 143479 h 789443"/>
                <a:gd name="csX8" fmla="*/ 146124 w 649297"/>
                <a:gd name="csY8" fmla="*/ 372905 h 789443"/>
                <a:gd name="csX9" fmla="*/ 430453 w 649297"/>
                <a:gd name="csY9" fmla="*/ 646155 h 7894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49297" h="789443">
                  <a:moveTo>
                    <a:pt x="159476" y="1522"/>
                  </a:moveTo>
                  <a:cubicBezTo>
                    <a:pt x="313693" y="20432"/>
                    <a:pt x="513162" y="212307"/>
                    <a:pt x="604207" y="429097"/>
                  </a:cubicBezTo>
                  <a:cubicBezTo>
                    <a:pt x="695248" y="645886"/>
                    <a:pt x="644082" y="806844"/>
                    <a:pt x="489865" y="787934"/>
                  </a:cubicBezTo>
                  <a:cubicBezTo>
                    <a:pt x="335649" y="769023"/>
                    <a:pt x="136179" y="577149"/>
                    <a:pt x="45135" y="360448"/>
                  </a:cubicBezTo>
                  <a:cubicBezTo>
                    <a:pt x="-45997" y="143569"/>
                    <a:pt x="5259" y="-17477"/>
                    <a:pt x="159386" y="1522"/>
                  </a:cubicBezTo>
                  <a:close/>
                  <a:moveTo>
                    <a:pt x="430364" y="646155"/>
                  </a:moveTo>
                  <a:cubicBezTo>
                    <a:pt x="528844" y="658254"/>
                    <a:pt x="561642" y="555281"/>
                    <a:pt x="503486" y="416729"/>
                  </a:cubicBezTo>
                  <a:cubicBezTo>
                    <a:pt x="445240" y="278088"/>
                    <a:pt x="317727" y="155578"/>
                    <a:pt x="219247" y="143479"/>
                  </a:cubicBezTo>
                  <a:cubicBezTo>
                    <a:pt x="120766" y="131381"/>
                    <a:pt x="87878" y="234264"/>
                    <a:pt x="146124" y="372905"/>
                  </a:cubicBezTo>
                  <a:cubicBezTo>
                    <a:pt x="204370" y="511457"/>
                    <a:pt x="331884" y="634057"/>
                    <a:pt x="430453" y="646155"/>
                  </a:cubicBezTo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orme libre 20">
              <a:extLst>
                <a:ext uri="{FF2B5EF4-FFF2-40B4-BE49-F238E27FC236}">
                  <a16:creationId xmlns:a16="http://schemas.microsoft.com/office/drawing/2014/main" id="{DF1DBF54-0661-A889-58E3-AC9E69EF370E}"/>
                </a:ext>
              </a:extLst>
            </p:cNvPr>
            <p:cNvSpPr/>
            <p:nvPr/>
          </p:nvSpPr>
          <p:spPr>
            <a:xfrm>
              <a:off x="5636467" y="3100783"/>
              <a:ext cx="541852" cy="658658"/>
            </a:xfrm>
            <a:custGeom>
              <a:avLst/>
              <a:gdLst>
                <a:gd name="csX0" fmla="*/ 102047 w 415121"/>
                <a:gd name="csY0" fmla="*/ 967 h 504608"/>
                <a:gd name="csX1" fmla="*/ 386287 w 415121"/>
                <a:gd name="csY1" fmla="*/ 274217 h 504608"/>
                <a:gd name="csX2" fmla="*/ 313164 w 415121"/>
                <a:gd name="csY2" fmla="*/ 503642 h 504608"/>
                <a:gd name="csX3" fmla="*/ 28835 w 415121"/>
                <a:gd name="csY3" fmla="*/ 230392 h 504608"/>
                <a:gd name="csX4" fmla="*/ 101957 w 415121"/>
                <a:gd name="csY4" fmla="*/ 967 h 504608"/>
                <a:gd name="csX5" fmla="*/ 264238 w 415121"/>
                <a:gd name="csY5" fmla="*/ 387047 h 504608"/>
                <a:gd name="csX6" fmla="*/ 303398 w 415121"/>
                <a:gd name="csY6" fmla="*/ 264089 h 504608"/>
                <a:gd name="csX7" fmla="*/ 151063 w 415121"/>
                <a:gd name="csY7" fmla="*/ 117651 h 504608"/>
                <a:gd name="csX8" fmla="*/ 111903 w 415121"/>
                <a:gd name="csY8" fmla="*/ 240609 h 504608"/>
                <a:gd name="csX9" fmla="*/ 264238 w 415121"/>
                <a:gd name="csY9" fmla="*/ 387047 h 504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15121" h="504608">
                  <a:moveTo>
                    <a:pt x="102047" y="967"/>
                  </a:moveTo>
                  <a:cubicBezTo>
                    <a:pt x="200527" y="13065"/>
                    <a:pt x="328041" y="135575"/>
                    <a:pt x="386287" y="274217"/>
                  </a:cubicBezTo>
                  <a:cubicBezTo>
                    <a:pt x="444532" y="412768"/>
                    <a:pt x="411734" y="515741"/>
                    <a:pt x="313164" y="503642"/>
                  </a:cubicBezTo>
                  <a:cubicBezTo>
                    <a:pt x="214684" y="491544"/>
                    <a:pt x="87081" y="368944"/>
                    <a:pt x="28835" y="230392"/>
                  </a:cubicBezTo>
                  <a:cubicBezTo>
                    <a:pt x="-29411" y="91751"/>
                    <a:pt x="3387" y="-11132"/>
                    <a:pt x="101957" y="967"/>
                  </a:cubicBezTo>
                  <a:close/>
                  <a:moveTo>
                    <a:pt x="264238" y="387047"/>
                  </a:moveTo>
                  <a:cubicBezTo>
                    <a:pt x="317109" y="393500"/>
                    <a:pt x="334672" y="338474"/>
                    <a:pt x="303398" y="264089"/>
                  </a:cubicBezTo>
                  <a:cubicBezTo>
                    <a:pt x="272125" y="189615"/>
                    <a:pt x="203931" y="124104"/>
                    <a:pt x="151063" y="117651"/>
                  </a:cubicBezTo>
                  <a:cubicBezTo>
                    <a:pt x="98192" y="111198"/>
                    <a:pt x="80629" y="166135"/>
                    <a:pt x="111903" y="240609"/>
                  </a:cubicBezTo>
                  <a:cubicBezTo>
                    <a:pt x="143176" y="314994"/>
                    <a:pt x="211370" y="380595"/>
                    <a:pt x="264238" y="387047"/>
                  </a:cubicBezTo>
                </a:path>
              </a:pathLst>
            </a:custGeom>
            <a:solidFill>
              <a:schemeClr val="bg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94F7299-505A-E61C-E931-1388D4E4820F}"/>
                </a:ext>
              </a:extLst>
            </p:cNvPr>
            <p:cNvSpPr/>
            <p:nvPr/>
          </p:nvSpPr>
          <p:spPr>
            <a:xfrm rot="19527000">
              <a:off x="5755829" y="3054094"/>
              <a:ext cx="1170239" cy="1186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orme libre 23">
              <a:extLst>
                <a:ext uri="{FF2B5EF4-FFF2-40B4-BE49-F238E27FC236}">
                  <a16:creationId xmlns:a16="http://schemas.microsoft.com/office/drawing/2014/main" id="{7888A2D8-F3D6-14A0-46E1-832E42304EDD}"/>
                </a:ext>
              </a:extLst>
            </p:cNvPr>
            <p:cNvSpPr/>
            <p:nvPr/>
          </p:nvSpPr>
          <p:spPr>
            <a:xfrm>
              <a:off x="6390518" y="2510596"/>
              <a:ext cx="333117" cy="498215"/>
            </a:xfrm>
            <a:custGeom>
              <a:avLst/>
              <a:gdLst>
                <a:gd name="csX0" fmla="*/ 249472 w 255206"/>
                <a:gd name="csY0" fmla="*/ 209889 h 381690"/>
                <a:gd name="csX1" fmla="*/ 0 w 255206"/>
                <a:gd name="csY1" fmla="*/ 381690 h 381690"/>
                <a:gd name="csX2" fmla="*/ 5736 w 255206"/>
                <a:gd name="csY2" fmla="*/ 171711 h 381690"/>
                <a:gd name="csX3" fmla="*/ 255206 w 255206"/>
                <a:gd name="csY3" fmla="*/ 0 h 381690"/>
                <a:gd name="csX4" fmla="*/ 249472 w 255206"/>
                <a:gd name="csY4" fmla="*/ 209889 h 3816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5206" h="381690">
                  <a:moveTo>
                    <a:pt x="249472" y="209889"/>
                  </a:moveTo>
                  <a:lnTo>
                    <a:pt x="0" y="381690"/>
                  </a:lnTo>
                  <a:lnTo>
                    <a:pt x="5736" y="171711"/>
                  </a:lnTo>
                  <a:lnTo>
                    <a:pt x="255206" y="0"/>
                  </a:lnTo>
                  <a:lnTo>
                    <a:pt x="249472" y="20988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orme libre 24">
              <a:extLst>
                <a:ext uri="{FF2B5EF4-FFF2-40B4-BE49-F238E27FC236}">
                  <a16:creationId xmlns:a16="http://schemas.microsoft.com/office/drawing/2014/main" id="{B869BFB3-7C05-4503-6539-CDDE332A68EC}"/>
                </a:ext>
              </a:extLst>
            </p:cNvPr>
            <p:cNvSpPr/>
            <p:nvPr/>
          </p:nvSpPr>
          <p:spPr>
            <a:xfrm>
              <a:off x="6453798" y="2876508"/>
              <a:ext cx="584241" cy="315024"/>
            </a:xfrm>
            <a:custGeom>
              <a:avLst/>
              <a:gdLst>
                <a:gd name="csX0" fmla="*/ 198124 w 447596"/>
                <a:gd name="csY0" fmla="*/ 241346 h 241345"/>
                <a:gd name="csX1" fmla="*/ 447597 w 447596"/>
                <a:gd name="csY1" fmla="*/ 69545 h 241345"/>
                <a:gd name="csX2" fmla="*/ 249470 w 447596"/>
                <a:gd name="csY2" fmla="*/ 0 h 241345"/>
                <a:gd name="csX3" fmla="*/ 0 w 447596"/>
                <a:gd name="csY3" fmla="*/ 171801 h 241345"/>
                <a:gd name="csX4" fmla="*/ 198124 w 447596"/>
                <a:gd name="csY4" fmla="*/ 241346 h 2413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7596" h="241345">
                  <a:moveTo>
                    <a:pt x="198124" y="241346"/>
                  </a:moveTo>
                  <a:lnTo>
                    <a:pt x="447597" y="69545"/>
                  </a:lnTo>
                  <a:lnTo>
                    <a:pt x="249470" y="0"/>
                  </a:lnTo>
                  <a:lnTo>
                    <a:pt x="0" y="171801"/>
                  </a:lnTo>
                  <a:lnTo>
                    <a:pt x="198124" y="2413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E2A4240-5EBB-77DF-2E54-E7203D2E3144}"/>
              </a:ext>
            </a:extLst>
          </p:cNvPr>
          <p:cNvGrpSpPr/>
          <p:nvPr/>
        </p:nvGrpSpPr>
        <p:grpSpPr>
          <a:xfrm>
            <a:off x="7497439" y="2776487"/>
            <a:ext cx="1743301" cy="1570915"/>
            <a:chOff x="7497665" y="2776487"/>
            <a:chExt cx="1743301" cy="1570915"/>
          </a:xfrm>
        </p:grpSpPr>
        <p:sp>
          <p:nvSpPr>
            <p:cNvPr id="32" name="Forme libre 9">
              <a:extLst>
                <a:ext uri="{FF2B5EF4-FFF2-40B4-BE49-F238E27FC236}">
                  <a16:creationId xmlns:a16="http://schemas.microsoft.com/office/drawing/2014/main" id="{F27F1AB2-BF6B-6637-23E7-3E65EF70DC31}"/>
                </a:ext>
              </a:extLst>
            </p:cNvPr>
            <p:cNvSpPr/>
            <p:nvPr/>
          </p:nvSpPr>
          <p:spPr>
            <a:xfrm>
              <a:off x="7497665" y="2776487"/>
              <a:ext cx="1036840" cy="1167274"/>
            </a:xfrm>
            <a:custGeom>
              <a:avLst/>
              <a:gdLst>
                <a:gd name="csX0" fmla="*/ 733306 w 794339"/>
                <a:gd name="csY0" fmla="*/ 125560 h 894267"/>
                <a:gd name="csX1" fmla="*/ 735905 w 794339"/>
                <a:gd name="csY1" fmla="*/ 127174 h 894267"/>
                <a:gd name="csX2" fmla="*/ 590560 w 794339"/>
                <a:gd name="csY2" fmla="*/ 22856 h 894267"/>
                <a:gd name="csX3" fmla="*/ 558122 w 794339"/>
                <a:gd name="csY3" fmla="*/ 6636 h 894267"/>
                <a:gd name="csX4" fmla="*/ 489301 w 794339"/>
                <a:gd name="csY4" fmla="*/ 1527 h 894267"/>
                <a:gd name="csX5" fmla="*/ 470126 w 794339"/>
                <a:gd name="csY5" fmla="*/ 4843 h 894267"/>
                <a:gd name="csX6" fmla="*/ 465107 w 794339"/>
                <a:gd name="csY6" fmla="*/ 5918 h 894267"/>
                <a:gd name="csX7" fmla="*/ 446826 w 794339"/>
                <a:gd name="csY7" fmla="*/ 10758 h 894267"/>
                <a:gd name="csX8" fmla="*/ 445393 w 794339"/>
                <a:gd name="csY8" fmla="*/ 11205 h 894267"/>
                <a:gd name="csX9" fmla="*/ 425501 w 794339"/>
                <a:gd name="csY9" fmla="*/ 18196 h 894267"/>
                <a:gd name="csX10" fmla="*/ 420392 w 794339"/>
                <a:gd name="csY10" fmla="*/ 20257 h 894267"/>
                <a:gd name="csX11" fmla="*/ 402560 w 794339"/>
                <a:gd name="csY11" fmla="*/ 27965 h 894267"/>
                <a:gd name="csX12" fmla="*/ 399871 w 794339"/>
                <a:gd name="csY12" fmla="*/ 29129 h 894267"/>
                <a:gd name="csX13" fmla="*/ 379620 w 794339"/>
                <a:gd name="csY13" fmla="*/ 39436 h 894267"/>
                <a:gd name="csX14" fmla="*/ 374514 w 794339"/>
                <a:gd name="csY14" fmla="*/ 42304 h 894267"/>
                <a:gd name="csX15" fmla="*/ 356948 w 794339"/>
                <a:gd name="csY15" fmla="*/ 52521 h 894267"/>
                <a:gd name="csX16" fmla="*/ 353544 w 794339"/>
                <a:gd name="csY16" fmla="*/ 54582 h 894267"/>
                <a:gd name="csX17" fmla="*/ 333203 w 794339"/>
                <a:gd name="csY17" fmla="*/ 67846 h 894267"/>
                <a:gd name="csX18" fmla="*/ 328184 w 794339"/>
                <a:gd name="csY18" fmla="*/ 71341 h 894267"/>
                <a:gd name="csX19" fmla="*/ 310980 w 794339"/>
                <a:gd name="csY19" fmla="*/ 83798 h 894267"/>
                <a:gd name="csX20" fmla="*/ 308112 w 794339"/>
                <a:gd name="csY20" fmla="*/ 85859 h 894267"/>
                <a:gd name="csX21" fmla="*/ 307038 w 794339"/>
                <a:gd name="csY21" fmla="*/ 86755 h 894267"/>
                <a:gd name="csX22" fmla="*/ 283828 w 794339"/>
                <a:gd name="csY22" fmla="*/ 105306 h 894267"/>
                <a:gd name="csX23" fmla="*/ 279258 w 794339"/>
                <a:gd name="csY23" fmla="*/ 109160 h 894267"/>
                <a:gd name="csX24" fmla="*/ 256407 w 794339"/>
                <a:gd name="csY24" fmla="*/ 129324 h 894267"/>
                <a:gd name="csX25" fmla="*/ 255243 w 794339"/>
                <a:gd name="csY25" fmla="*/ 130400 h 894267"/>
                <a:gd name="csX26" fmla="*/ 252286 w 794339"/>
                <a:gd name="csY26" fmla="*/ 133268 h 894267"/>
                <a:gd name="csX27" fmla="*/ 236694 w 794339"/>
                <a:gd name="csY27" fmla="*/ 148234 h 894267"/>
                <a:gd name="csX28" fmla="*/ 231765 w 794339"/>
                <a:gd name="csY28" fmla="*/ 153074 h 894267"/>
                <a:gd name="csX29" fmla="*/ 212948 w 794339"/>
                <a:gd name="csY29" fmla="*/ 172432 h 894267"/>
                <a:gd name="csX30" fmla="*/ 212410 w 794339"/>
                <a:gd name="csY30" fmla="*/ 172969 h 894267"/>
                <a:gd name="csX31" fmla="*/ 210170 w 794339"/>
                <a:gd name="csY31" fmla="*/ 175479 h 894267"/>
                <a:gd name="csX32" fmla="*/ 195562 w 794339"/>
                <a:gd name="csY32" fmla="*/ 191610 h 894267"/>
                <a:gd name="csX33" fmla="*/ 190277 w 794339"/>
                <a:gd name="csY33" fmla="*/ 197704 h 894267"/>
                <a:gd name="csX34" fmla="*/ 177641 w 794339"/>
                <a:gd name="csY34" fmla="*/ 212581 h 894267"/>
                <a:gd name="csX35" fmla="*/ 174416 w 794339"/>
                <a:gd name="csY35" fmla="*/ 216345 h 894267"/>
                <a:gd name="csX36" fmla="*/ 173609 w 794339"/>
                <a:gd name="csY36" fmla="*/ 217420 h 894267"/>
                <a:gd name="csX37" fmla="*/ 140185 w 794339"/>
                <a:gd name="csY37" fmla="*/ 260976 h 894267"/>
                <a:gd name="csX38" fmla="*/ 139111 w 794339"/>
                <a:gd name="csY38" fmla="*/ 262409 h 894267"/>
                <a:gd name="csX39" fmla="*/ 136511 w 794339"/>
                <a:gd name="csY39" fmla="*/ 266174 h 894267"/>
                <a:gd name="csX40" fmla="*/ 124055 w 794339"/>
                <a:gd name="csY40" fmla="*/ 284098 h 894267"/>
                <a:gd name="csX41" fmla="*/ 120292 w 794339"/>
                <a:gd name="csY41" fmla="*/ 289654 h 894267"/>
                <a:gd name="csX42" fmla="*/ 105328 w 794339"/>
                <a:gd name="csY42" fmla="*/ 312865 h 894267"/>
                <a:gd name="csX43" fmla="*/ 104520 w 794339"/>
                <a:gd name="csY43" fmla="*/ 314120 h 894267"/>
                <a:gd name="csX44" fmla="*/ 102998 w 794339"/>
                <a:gd name="csY44" fmla="*/ 316719 h 894267"/>
                <a:gd name="csX45" fmla="*/ 87496 w 794339"/>
                <a:gd name="csY45" fmla="*/ 342977 h 894267"/>
                <a:gd name="csX46" fmla="*/ 85076 w 794339"/>
                <a:gd name="csY46" fmla="*/ 347100 h 894267"/>
                <a:gd name="csX47" fmla="*/ 69933 w 794339"/>
                <a:gd name="csY47" fmla="*/ 375419 h 894267"/>
                <a:gd name="csX48" fmla="*/ 68408 w 794339"/>
                <a:gd name="csY48" fmla="*/ 378288 h 894267"/>
                <a:gd name="csX49" fmla="*/ 66437 w 794339"/>
                <a:gd name="csY49" fmla="*/ 382410 h 894267"/>
                <a:gd name="csX50" fmla="*/ 58462 w 794339"/>
                <a:gd name="csY50" fmla="*/ 398810 h 894267"/>
                <a:gd name="csX51" fmla="*/ 55146 w 794339"/>
                <a:gd name="csY51" fmla="*/ 405890 h 894267"/>
                <a:gd name="csX52" fmla="*/ 44842 w 794339"/>
                <a:gd name="csY52" fmla="*/ 429281 h 894267"/>
                <a:gd name="csX53" fmla="*/ 33282 w 794339"/>
                <a:gd name="csY53" fmla="*/ 458587 h 894267"/>
                <a:gd name="csX54" fmla="*/ 29160 w 794339"/>
                <a:gd name="csY54" fmla="*/ 470595 h 894267"/>
                <a:gd name="csX55" fmla="*/ 23514 w 794339"/>
                <a:gd name="csY55" fmla="*/ 487086 h 894267"/>
                <a:gd name="csX56" fmla="*/ 20199 w 794339"/>
                <a:gd name="csY56" fmla="*/ 498557 h 894267"/>
                <a:gd name="csX57" fmla="*/ 15450 w 794339"/>
                <a:gd name="csY57" fmla="*/ 514778 h 894267"/>
                <a:gd name="csX58" fmla="*/ 12582 w 794339"/>
                <a:gd name="csY58" fmla="*/ 526787 h 894267"/>
                <a:gd name="csX59" fmla="*/ 9088 w 794339"/>
                <a:gd name="csY59" fmla="*/ 541574 h 894267"/>
                <a:gd name="csX60" fmla="*/ 6937 w 794339"/>
                <a:gd name="csY60" fmla="*/ 553493 h 894267"/>
                <a:gd name="csX61" fmla="*/ 4428 w 794339"/>
                <a:gd name="csY61" fmla="*/ 567475 h 894267"/>
                <a:gd name="csX62" fmla="*/ 3082 w 794339"/>
                <a:gd name="csY62" fmla="*/ 578498 h 894267"/>
                <a:gd name="csX63" fmla="*/ 1380 w 794339"/>
                <a:gd name="csY63" fmla="*/ 592299 h 894267"/>
                <a:gd name="csX64" fmla="*/ 753 w 794339"/>
                <a:gd name="csY64" fmla="*/ 603143 h 894267"/>
                <a:gd name="csX65" fmla="*/ 37 w 794339"/>
                <a:gd name="csY65" fmla="*/ 615869 h 894267"/>
                <a:gd name="csX66" fmla="*/ 127 w 794339"/>
                <a:gd name="csY66" fmla="*/ 626444 h 894267"/>
                <a:gd name="csX67" fmla="*/ 217 w 794339"/>
                <a:gd name="csY67" fmla="*/ 638095 h 894267"/>
                <a:gd name="csX68" fmla="*/ 217 w 794339"/>
                <a:gd name="csY68" fmla="*/ 638364 h 894267"/>
                <a:gd name="csX69" fmla="*/ 2367 w 794339"/>
                <a:gd name="csY69" fmla="*/ 661575 h 894267"/>
                <a:gd name="csX70" fmla="*/ 3531 w 794339"/>
                <a:gd name="csY70" fmla="*/ 668207 h 894267"/>
                <a:gd name="csX71" fmla="*/ 6489 w 794339"/>
                <a:gd name="csY71" fmla="*/ 683174 h 894267"/>
                <a:gd name="csX72" fmla="*/ 7027 w 794339"/>
                <a:gd name="csY72" fmla="*/ 686041 h 894267"/>
                <a:gd name="csX73" fmla="*/ 8908 w 794339"/>
                <a:gd name="csY73" fmla="*/ 692136 h 894267"/>
                <a:gd name="csX74" fmla="*/ 11597 w 794339"/>
                <a:gd name="csY74" fmla="*/ 700828 h 894267"/>
                <a:gd name="csX75" fmla="*/ 14911 w 794339"/>
                <a:gd name="csY75" fmla="*/ 709521 h 894267"/>
                <a:gd name="csX76" fmla="*/ 18318 w 794339"/>
                <a:gd name="csY76" fmla="*/ 717498 h 894267"/>
                <a:gd name="csX77" fmla="*/ 19392 w 794339"/>
                <a:gd name="csY77" fmla="*/ 720007 h 894267"/>
                <a:gd name="csX78" fmla="*/ 22798 w 794339"/>
                <a:gd name="csY78" fmla="*/ 726190 h 894267"/>
                <a:gd name="csX79" fmla="*/ 26023 w 794339"/>
                <a:gd name="csY79" fmla="*/ 732016 h 894267"/>
                <a:gd name="csX80" fmla="*/ 31849 w 794339"/>
                <a:gd name="csY80" fmla="*/ 740529 h 894267"/>
                <a:gd name="csX81" fmla="*/ 35163 w 794339"/>
                <a:gd name="csY81" fmla="*/ 745190 h 894267"/>
                <a:gd name="csX82" fmla="*/ 35791 w 794339"/>
                <a:gd name="csY82" fmla="*/ 746086 h 894267"/>
                <a:gd name="csX83" fmla="*/ 44124 w 794339"/>
                <a:gd name="csY83" fmla="*/ 755137 h 894267"/>
                <a:gd name="csX84" fmla="*/ 45557 w 794339"/>
                <a:gd name="csY84" fmla="*/ 756751 h 894267"/>
                <a:gd name="csX85" fmla="*/ 56848 w 794339"/>
                <a:gd name="csY85" fmla="*/ 766250 h 894267"/>
                <a:gd name="csX86" fmla="*/ 57924 w 794339"/>
                <a:gd name="csY86" fmla="*/ 767057 h 894267"/>
                <a:gd name="csX87" fmla="*/ 203270 w 794339"/>
                <a:gd name="csY87" fmla="*/ 871375 h 894267"/>
                <a:gd name="csX88" fmla="*/ 202016 w 794339"/>
                <a:gd name="csY88" fmla="*/ 870389 h 894267"/>
                <a:gd name="csX89" fmla="*/ 304528 w 794339"/>
                <a:gd name="csY89" fmla="*/ 892794 h 894267"/>
                <a:gd name="csX90" fmla="*/ 749257 w 794339"/>
                <a:gd name="csY90" fmla="*/ 465218 h 894267"/>
                <a:gd name="csX91" fmla="*/ 733665 w 794339"/>
                <a:gd name="csY91" fmla="*/ 126098 h 894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</a:cxnLst>
              <a:rect l="l" t="t" r="r" b="b"/>
              <a:pathLst>
                <a:path w="794339" h="894267">
                  <a:moveTo>
                    <a:pt x="733306" y="125560"/>
                  </a:moveTo>
                  <a:cubicBezTo>
                    <a:pt x="734113" y="126098"/>
                    <a:pt x="735100" y="126635"/>
                    <a:pt x="735905" y="127174"/>
                  </a:cubicBezTo>
                  <a:lnTo>
                    <a:pt x="590560" y="22856"/>
                  </a:lnTo>
                  <a:cubicBezTo>
                    <a:pt x="580881" y="15866"/>
                    <a:pt x="570039" y="10489"/>
                    <a:pt x="558122" y="6636"/>
                  </a:cubicBezTo>
                  <a:cubicBezTo>
                    <a:pt x="538227" y="272"/>
                    <a:pt x="515199" y="-1699"/>
                    <a:pt x="489301" y="1527"/>
                  </a:cubicBezTo>
                  <a:cubicBezTo>
                    <a:pt x="482939" y="2333"/>
                    <a:pt x="476577" y="3498"/>
                    <a:pt x="470126" y="4843"/>
                  </a:cubicBezTo>
                  <a:cubicBezTo>
                    <a:pt x="468424" y="5202"/>
                    <a:pt x="466809" y="5560"/>
                    <a:pt x="465107" y="5918"/>
                  </a:cubicBezTo>
                  <a:cubicBezTo>
                    <a:pt x="459104" y="7263"/>
                    <a:pt x="453011" y="8876"/>
                    <a:pt x="446826" y="10758"/>
                  </a:cubicBezTo>
                  <a:cubicBezTo>
                    <a:pt x="446290" y="10937"/>
                    <a:pt x="445842" y="11027"/>
                    <a:pt x="445393" y="11205"/>
                  </a:cubicBezTo>
                  <a:cubicBezTo>
                    <a:pt x="438852" y="13268"/>
                    <a:pt x="432132" y="15598"/>
                    <a:pt x="425501" y="18196"/>
                  </a:cubicBezTo>
                  <a:cubicBezTo>
                    <a:pt x="423798" y="18824"/>
                    <a:pt x="422094" y="19540"/>
                    <a:pt x="420392" y="20257"/>
                  </a:cubicBezTo>
                  <a:cubicBezTo>
                    <a:pt x="414479" y="22677"/>
                    <a:pt x="408474" y="25187"/>
                    <a:pt x="402560" y="27965"/>
                  </a:cubicBezTo>
                  <a:cubicBezTo>
                    <a:pt x="401663" y="28413"/>
                    <a:pt x="400768" y="28772"/>
                    <a:pt x="399871" y="29129"/>
                  </a:cubicBezTo>
                  <a:cubicBezTo>
                    <a:pt x="393151" y="32267"/>
                    <a:pt x="386340" y="35762"/>
                    <a:pt x="379620" y="39436"/>
                  </a:cubicBezTo>
                  <a:cubicBezTo>
                    <a:pt x="377918" y="40332"/>
                    <a:pt x="376216" y="41319"/>
                    <a:pt x="374514" y="42304"/>
                  </a:cubicBezTo>
                  <a:cubicBezTo>
                    <a:pt x="368688" y="45530"/>
                    <a:pt x="362774" y="48936"/>
                    <a:pt x="356948" y="52521"/>
                  </a:cubicBezTo>
                  <a:cubicBezTo>
                    <a:pt x="355784" y="53238"/>
                    <a:pt x="354618" y="53864"/>
                    <a:pt x="353544" y="54582"/>
                  </a:cubicBezTo>
                  <a:cubicBezTo>
                    <a:pt x="346734" y="58794"/>
                    <a:pt x="340013" y="63275"/>
                    <a:pt x="333203" y="67846"/>
                  </a:cubicBezTo>
                  <a:cubicBezTo>
                    <a:pt x="331501" y="69011"/>
                    <a:pt x="329886" y="70176"/>
                    <a:pt x="328184" y="71341"/>
                  </a:cubicBezTo>
                  <a:cubicBezTo>
                    <a:pt x="322450" y="75373"/>
                    <a:pt x="316714" y="79497"/>
                    <a:pt x="310980" y="83798"/>
                  </a:cubicBezTo>
                  <a:cubicBezTo>
                    <a:pt x="309993" y="84515"/>
                    <a:pt x="309099" y="85142"/>
                    <a:pt x="308112" y="85859"/>
                  </a:cubicBezTo>
                  <a:cubicBezTo>
                    <a:pt x="307753" y="86128"/>
                    <a:pt x="307396" y="86486"/>
                    <a:pt x="307038" y="86755"/>
                  </a:cubicBezTo>
                  <a:cubicBezTo>
                    <a:pt x="299241" y="92670"/>
                    <a:pt x="291536" y="98854"/>
                    <a:pt x="283828" y="105306"/>
                  </a:cubicBezTo>
                  <a:cubicBezTo>
                    <a:pt x="282306" y="106561"/>
                    <a:pt x="280781" y="107816"/>
                    <a:pt x="279258" y="109160"/>
                  </a:cubicBezTo>
                  <a:cubicBezTo>
                    <a:pt x="271553" y="115612"/>
                    <a:pt x="263935" y="122334"/>
                    <a:pt x="256407" y="129324"/>
                  </a:cubicBezTo>
                  <a:cubicBezTo>
                    <a:pt x="256049" y="129683"/>
                    <a:pt x="255602" y="130041"/>
                    <a:pt x="255243" y="130400"/>
                  </a:cubicBezTo>
                  <a:cubicBezTo>
                    <a:pt x="254257" y="131296"/>
                    <a:pt x="253272" y="132281"/>
                    <a:pt x="252286" y="133268"/>
                  </a:cubicBezTo>
                  <a:cubicBezTo>
                    <a:pt x="246998" y="138197"/>
                    <a:pt x="241802" y="143126"/>
                    <a:pt x="236694" y="148234"/>
                  </a:cubicBezTo>
                  <a:cubicBezTo>
                    <a:pt x="235081" y="149848"/>
                    <a:pt x="233379" y="151460"/>
                    <a:pt x="231765" y="153074"/>
                  </a:cubicBezTo>
                  <a:cubicBezTo>
                    <a:pt x="225403" y="159436"/>
                    <a:pt x="219131" y="165889"/>
                    <a:pt x="212948" y="172432"/>
                  </a:cubicBezTo>
                  <a:cubicBezTo>
                    <a:pt x="212769" y="172610"/>
                    <a:pt x="212589" y="172790"/>
                    <a:pt x="212410" y="172969"/>
                  </a:cubicBezTo>
                  <a:cubicBezTo>
                    <a:pt x="211603" y="173775"/>
                    <a:pt x="210887" y="174672"/>
                    <a:pt x="210170" y="175479"/>
                  </a:cubicBezTo>
                  <a:cubicBezTo>
                    <a:pt x="205241" y="180766"/>
                    <a:pt x="200402" y="186143"/>
                    <a:pt x="195562" y="191610"/>
                  </a:cubicBezTo>
                  <a:cubicBezTo>
                    <a:pt x="193771" y="193582"/>
                    <a:pt x="192069" y="195643"/>
                    <a:pt x="190277" y="197704"/>
                  </a:cubicBezTo>
                  <a:cubicBezTo>
                    <a:pt x="186066" y="202634"/>
                    <a:pt x="181854" y="207562"/>
                    <a:pt x="177641" y="212581"/>
                  </a:cubicBezTo>
                  <a:cubicBezTo>
                    <a:pt x="176566" y="213836"/>
                    <a:pt x="175490" y="215090"/>
                    <a:pt x="174416" y="216345"/>
                  </a:cubicBezTo>
                  <a:cubicBezTo>
                    <a:pt x="174147" y="216703"/>
                    <a:pt x="173878" y="217062"/>
                    <a:pt x="173609" y="217420"/>
                  </a:cubicBezTo>
                  <a:cubicBezTo>
                    <a:pt x="162138" y="231491"/>
                    <a:pt x="150937" y="246009"/>
                    <a:pt x="140185" y="260976"/>
                  </a:cubicBezTo>
                  <a:cubicBezTo>
                    <a:pt x="139826" y="261513"/>
                    <a:pt x="139467" y="261962"/>
                    <a:pt x="139111" y="262409"/>
                  </a:cubicBezTo>
                  <a:cubicBezTo>
                    <a:pt x="138214" y="263664"/>
                    <a:pt x="137406" y="264919"/>
                    <a:pt x="136511" y="266174"/>
                  </a:cubicBezTo>
                  <a:cubicBezTo>
                    <a:pt x="132300" y="272089"/>
                    <a:pt x="128178" y="278093"/>
                    <a:pt x="124055" y="284098"/>
                  </a:cubicBezTo>
                  <a:cubicBezTo>
                    <a:pt x="122801" y="285979"/>
                    <a:pt x="121545" y="287772"/>
                    <a:pt x="120292" y="289654"/>
                  </a:cubicBezTo>
                  <a:cubicBezTo>
                    <a:pt x="115183" y="297271"/>
                    <a:pt x="110257" y="305068"/>
                    <a:pt x="105328" y="312865"/>
                  </a:cubicBezTo>
                  <a:cubicBezTo>
                    <a:pt x="105059" y="313314"/>
                    <a:pt x="104790" y="313671"/>
                    <a:pt x="104520" y="314120"/>
                  </a:cubicBezTo>
                  <a:cubicBezTo>
                    <a:pt x="103982" y="315016"/>
                    <a:pt x="103536" y="315912"/>
                    <a:pt x="102998" y="316719"/>
                  </a:cubicBezTo>
                  <a:cubicBezTo>
                    <a:pt x="97710" y="325412"/>
                    <a:pt x="92512" y="334195"/>
                    <a:pt x="87496" y="342977"/>
                  </a:cubicBezTo>
                  <a:cubicBezTo>
                    <a:pt x="86688" y="344411"/>
                    <a:pt x="85881" y="345756"/>
                    <a:pt x="85076" y="347100"/>
                  </a:cubicBezTo>
                  <a:cubicBezTo>
                    <a:pt x="79788" y="356420"/>
                    <a:pt x="74770" y="365920"/>
                    <a:pt x="69933" y="375419"/>
                  </a:cubicBezTo>
                  <a:cubicBezTo>
                    <a:pt x="69394" y="376405"/>
                    <a:pt x="68856" y="377302"/>
                    <a:pt x="68408" y="378288"/>
                  </a:cubicBezTo>
                  <a:cubicBezTo>
                    <a:pt x="67692" y="379632"/>
                    <a:pt x="67065" y="381065"/>
                    <a:pt x="66437" y="382410"/>
                  </a:cubicBezTo>
                  <a:cubicBezTo>
                    <a:pt x="63748" y="387877"/>
                    <a:pt x="61059" y="393254"/>
                    <a:pt x="58462" y="398810"/>
                  </a:cubicBezTo>
                  <a:cubicBezTo>
                    <a:pt x="57296" y="401140"/>
                    <a:pt x="56222" y="403560"/>
                    <a:pt x="55146" y="405890"/>
                  </a:cubicBezTo>
                  <a:cubicBezTo>
                    <a:pt x="51562" y="413687"/>
                    <a:pt x="48066" y="421484"/>
                    <a:pt x="44842" y="429281"/>
                  </a:cubicBezTo>
                  <a:cubicBezTo>
                    <a:pt x="40720" y="439139"/>
                    <a:pt x="36865" y="448908"/>
                    <a:pt x="33282" y="458587"/>
                  </a:cubicBezTo>
                  <a:cubicBezTo>
                    <a:pt x="31759" y="462620"/>
                    <a:pt x="30503" y="466563"/>
                    <a:pt x="29160" y="470595"/>
                  </a:cubicBezTo>
                  <a:cubicBezTo>
                    <a:pt x="27279" y="476152"/>
                    <a:pt x="25216" y="481708"/>
                    <a:pt x="23514" y="487086"/>
                  </a:cubicBezTo>
                  <a:cubicBezTo>
                    <a:pt x="22260" y="490939"/>
                    <a:pt x="21273" y="494703"/>
                    <a:pt x="20199" y="498557"/>
                  </a:cubicBezTo>
                  <a:cubicBezTo>
                    <a:pt x="18585" y="504024"/>
                    <a:pt x="16883" y="509491"/>
                    <a:pt x="15450" y="514778"/>
                  </a:cubicBezTo>
                  <a:cubicBezTo>
                    <a:pt x="14373" y="518811"/>
                    <a:pt x="13568" y="522754"/>
                    <a:pt x="12582" y="526787"/>
                  </a:cubicBezTo>
                  <a:cubicBezTo>
                    <a:pt x="11418" y="531716"/>
                    <a:pt x="10072" y="536735"/>
                    <a:pt x="9088" y="541574"/>
                  </a:cubicBezTo>
                  <a:cubicBezTo>
                    <a:pt x="8280" y="545607"/>
                    <a:pt x="7653" y="549461"/>
                    <a:pt x="6937" y="553493"/>
                  </a:cubicBezTo>
                  <a:cubicBezTo>
                    <a:pt x="6040" y="558154"/>
                    <a:pt x="5143" y="562904"/>
                    <a:pt x="4428" y="567475"/>
                  </a:cubicBezTo>
                  <a:cubicBezTo>
                    <a:pt x="3890" y="571239"/>
                    <a:pt x="3531" y="574823"/>
                    <a:pt x="3082" y="578498"/>
                  </a:cubicBezTo>
                  <a:cubicBezTo>
                    <a:pt x="2546" y="583068"/>
                    <a:pt x="1829" y="587818"/>
                    <a:pt x="1380" y="592299"/>
                  </a:cubicBezTo>
                  <a:cubicBezTo>
                    <a:pt x="1022" y="595973"/>
                    <a:pt x="932" y="599558"/>
                    <a:pt x="753" y="603143"/>
                  </a:cubicBezTo>
                  <a:cubicBezTo>
                    <a:pt x="486" y="607444"/>
                    <a:pt x="127" y="611746"/>
                    <a:pt x="37" y="615869"/>
                  </a:cubicBezTo>
                  <a:cubicBezTo>
                    <a:pt x="-53" y="619454"/>
                    <a:pt x="37" y="622859"/>
                    <a:pt x="127" y="626444"/>
                  </a:cubicBezTo>
                  <a:cubicBezTo>
                    <a:pt x="127" y="630298"/>
                    <a:pt x="127" y="634330"/>
                    <a:pt x="217" y="638095"/>
                  </a:cubicBezTo>
                  <a:cubicBezTo>
                    <a:pt x="217" y="638184"/>
                    <a:pt x="217" y="638274"/>
                    <a:pt x="217" y="638364"/>
                  </a:cubicBezTo>
                  <a:cubicBezTo>
                    <a:pt x="573" y="646340"/>
                    <a:pt x="1380" y="654137"/>
                    <a:pt x="2367" y="661575"/>
                  </a:cubicBezTo>
                  <a:cubicBezTo>
                    <a:pt x="2636" y="663905"/>
                    <a:pt x="3172" y="665966"/>
                    <a:pt x="3531" y="668207"/>
                  </a:cubicBezTo>
                  <a:cubicBezTo>
                    <a:pt x="4338" y="673315"/>
                    <a:pt x="5323" y="678334"/>
                    <a:pt x="6489" y="683174"/>
                  </a:cubicBezTo>
                  <a:cubicBezTo>
                    <a:pt x="6668" y="684070"/>
                    <a:pt x="6848" y="685145"/>
                    <a:pt x="7027" y="686041"/>
                  </a:cubicBezTo>
                  <a:cubicBezTo>
                    <a:pt x="7563" y="688192"/>
                    <a:pt x="8280" y="690073"/>
                    <a:pt x="8908" y="692136"/>
                  </a:cubicBezTo>
                  <a:cubicBezTo>
                    <a:pt x="9713" y="695093"/>
                    <a:pt x="10610" y="697960"/>
                    <a:pt x="11597" y="700828"/>
                  </a:cubicBezTo>
                  <a:cubicBezTo>
                    <a:pt x="12582" y="703786"/>
                    <a:pt x="13748" y="706654"/>
                    <a:pt x="14911" y="709521"/>
                  </a:cubicBezTo>
                  <a:cubicBezTo>
                    <a:pt x="15988" y="712210"/>
                    <a:pt x="17062" y="714898"/>
                    <a:pt x="18318" y="717498"/>
                  </a:cubicBezTo>
                  <a:cubicBezTo>
                    <a:pt x="18674" y="718304"/>
                    <a:pt x="19033" y="719200"/>
                    <a:pt x="19392" y="720007"/>
                  </a:cubicBezTo>
                  <a:cubicBezTo>
                    <a:pt x="20468" y="722158"/>
                    <a:pt x="21722" y="724129"/>
                    <a:pt x="22798" y="726190"/>
                  </a:cubicBezTo>
                  <a:cubicBezTo>
                    <a:pt x="23872" y="728162"/>
                    <a:pt x="24859" y="730134"/>
                    <a:pt x="26023" y="732016"/>
                  </a:cubicBezTo>
                  <a:cubicBezTo>
                    <a:pt x="27815" y="734973"/>
                    <a:pt x="29875" y="737752"/>
                    <a:pt x="31849" y="740529"/>
                  </a:cubicBezTo>
                  <a:cubicBezTo>
                    <a:pt x="33013" y="742053"/>
                    <a:pt x="33999" y="743667"/>
                    <a:pt x="35163" y="745190"/>
                  </a:cubicBezTo>
                  <a:cubicBezTo>
                    <a:pt x="35432" y="745459"/>
                    <a:pt x="35612" y="745818"/>
                    <a:pt x="35791" y="746086"/>
                  </a:cubicBezTo>
                  <a:cubicBezTo>
                    <a:pt x="38390" y="749313"/>
                    <a:pt x="41256" y="752270"/>
                    <a:pt x="44124" y="755137"/>
                  </a:cubicBezTo>
                  <a:cubicBezTo>
                    <a:pt x="44662" y="755676"/>
                    <a:pt x="45111" y="756213"/>
                    <a:pt x="45557" y="756751"/>
                  </a:cubicBezTo>
                  <a:cubicBezTo>
                    <a:pt x="49143" y="760157"/>
                    <a:pt x="52816" y="763293"/>
                    <a:pt x="56848" y="766250"/>
                  </a:cubicBezTo>
                  <a:cubicBezTo>
                    <a:pt x="57207" y="766519"/>
                    <a:pt x="57565" y="766788"/>
                    <a:pt x="57924" y="767057"/>
                  </a:cubicBezTo>
                  <a:lnTo>
                    <a:pt x="203270" y="871375"/>
                  </a:lnTo>
                  <a:cubicBezTo>
                    <a:pt x="203270" y="871375"/>
                    <a:pt x="202462" y="870657"/>
                    <a:pt x="202016" y="870389"/>
                  </a:cubicBezTo>
                  <a:cubicBezTo>
                    <a:pt x="228002" y="889567"/>
                    <a:pt x="262413" y="897902"/>
                    <a:pt x="304528" y="892794"/>
                  </a:cubicBezTo>
                  <a:cubicBezTo>
                    <a:pt x="458745" y="873883"/>
                    <a:pt x="658215" y="682009"/>
                    <a:pt x="749257" y="465218"/>
                  </a:cubicBezTo>
                  <a:cubicBezTo>
                    <a:pt x="816643" y="304889"/>
                    <a:pt x="806070" y="175120"/>
                    <a:pt x="733665" y="12609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orme libre 10">
              <a:extLst>
                <a:ext uri="{FF2B5EF4-FFF2-40B4-BE49-F238E27FC236}">
                  <a16:creationId xmlns:a16="http://schemas.microsoft.com/office/drawing/2014/main" id="{384E8B62-4D53-CE56-AD29-D344ABB87136}"/>
                </a:ext>
              </a:extLst>
            </p:cNvPr>
            <p:cNvSpPr/>
            <p:nvPr/>
          </p:nvSpPr>
          <p:spPr>
            <a:xfrm>
              <a:off x="7965114" y="3251340"/>
              <a:ext cx="290409" cy="352982"/>
            </a:xfrm>
            <a:custGeom>
              <a:avLst/>
              <a:gdLst>
                <a:gd name="csX0" fmla="*/ 54655 w 222487"/>
                <a:gd name="csY0" fmla="*/ 269911 h 270425"/>
                <a:gd name="csX1" fmla="*/ 206990 w 222487"/>
                <a:gd name="csY1" fmla="*/ 123473 h 270425"/>
                <a:gd name="csX2" fmla="*/ 167832 w 222487"/>
                <a:gd name="csY2" fmla="*/ 514 h 270425"/>
                <a:gd name="csX3" fmla="*/ 15497 w 222487"/>
                <a:gd name="csY3" fmla="*/ 146953 h 270425"/>
                <a:gd name="csX4" fmla="*/ 54655 w 222487"/>
                <a:gd name="csY4" fmla="*/ 269911 h 2704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2487" h="270425">
                  <a:moveTo>
                    <a:pt x="54655" y="269911"/>
                  </a:moveTo>
                  <a:cubicBezTo>
                    <a:pt x="107525" y="263459"/>
                    <a:pt x="175716" y="197946"/>
                    <a:pt x="206990" y="123473"/>
                  </a:cubicBezTo>
                  <a:cubicBezTo>
                    <a:pt x="238266" y="49088"/>
                    <a:pt x="220700" y="-5938"/>
                    <a:pt x="167832" y="514"/>
                  </a:cubicBezTo>
                  <a:cubicBezTo>
                    <a:pt x="114963" y="6968"/>
                    <a:pt x="46680" y="72569"/>
                    <a:pt x="15497" y="146953"/>
                  </a:cubicBezTo>
                  <a:cubicBezTo>
                    <a:pt x="-15777" y="221427"/>
                    <a:pt x="1786" y="276363"/>
                    <a:pt x="54655" y="269911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orme libre 11">
              <a:extLst>
                <a:ext uri="{FF2B5EF4-FFF2-40B4-BE49-F238E27FC236}">
                  <a16:creationId xmlns:a16="http://schemas.microsoft.com/office/drawing/2014/main" id="{AFFBD37A-63E0-6DDA-DFB3-432E7E6FF55C}"/>
                </a:ext>
              </a:extLst>
            </p:cNvPr>
            <p:cNvSpPr/>
            <p:nvPr/>
          </p:nvSpPr>
          <p:spPr>
            <a:xfrm>
              <a:off x="7686623" y="2912674"/>
              <a:ext cx="847427" cy="1030431"/>
            </a:xfrm>
            <a:custGeom>
              <a:avLst/>
              <a:gdLst>
                <a:gd name="csX0" fmla="*/ 45065 w 649227"/>
                <a:gd name="csY0" fmla="*/ 428994 h 789429"/>
                <a:gd name="csX1" fmla="*/ 489794 w 649227"/>
                <a:gd name="csY1" fmla="*/ 1509 h 789429"/>
                <a:gd name="csX2" fmla="*/ 604135 w 649227"/>
                <a:gd name="csY2" fmla="*/ 360346 h 789429"/>
                <a:gd name="csX3" fmla="*/ 159406 w 649227"/>
                <a:gd name="csY3" fmla="*/ 787920 h 789429"/>
                <a:gd name="csX4" fmla="*/ 45155 w 649227"/>
                <a:gd name="csY4" fmla="*/ 428994 h 789429"/>
                <a:gd name="csX5" fmla="*/ 430205 w 649227"/>
                <a:gd name="csY5" fmla="*/ 143376 h 789429"/>
                <a:gd name="csX6" fmla="*/ 145875 w 649227"/>
                <a:gd name="csY6" fmla="*/ 416626 h 789429"/>
                <a:gd name="csX7" fmla="*/ 218995 w 649227"/>
                <a:gd name="csY7" fmla="*/ 646053 h 789429"/>
                <a:gd name="csX8" fmla="*/ 503235 w 649227"/>
                <a:gd name="csY8" fmla="*/ 372803 h 789429"/>
                <a:gd name="csX9" fmla="*/ 430115 w 649227"/>
                <a:gd name="csY9" fmla="*/ 143376 h 7894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49227" h="789429">
                  <a:moveTo>
                    <a:pt x="45065" y="428994"/>
                  </a:moveTo>
                  <a:cubicBezTo>
                    <a:pt x="136107" y="212204"/>
                    <a:pt x="335577" y="20418"/>
                    <a:pt x="489794" y="1509"/>
                  </a:cubicBezTo>
                  <a:cubicBezTo>
                    <a:pt x="644013" y="-17401"/>
                    <a:pt x="695179" y="143645"/>
                    <a:pt x="604135" y="360346"/>
                  </a:cubicBezTo>
                  <a:cubicBezTo>
                    <a:pt x="513003" y="577225"/>
                    <a:pt x="313533" y="769011"/>
                    <a:pt x="159406" y="787920"/>
                  </a:cubicBezTo>
                  <a:cubicBezTo>
                    <a:pt x="5190" y="806830"/>
                    <a:pt x="-45977" y="645784"/>
                    <a:pt x="45155" y="428994"/>
                  </a:cubicBezTo>
                  <a:close/>
                  <a:moveTo>
                    <a:pt x="430205" y="143376"/>
                  </a:moveTo>
                  <a:cubicBezTo>
                    <a:pt x="331724" y="155476"/>
                    <a:pt x="204121" y="278075"/>
                    <a:pt x="145875" y="416626"/>
                  </a:cubicBezTo>
                  <a:cubicBezTo>
                    <a:pt x="87629" y="555268"/>
                    <a:pt x="120426" y="658151"/>
                    <a:pt x="218995" y="646053"/>
                  </a:cubicBezTo>
                  <a:cubicBezTo>
                    <a:pt x="317476" y="633953"/>
                    <a:pt x="444989" y="511444"/>
                    <a:pt x="503235" y="372803"/>
                  </a:cubicBezTo>
                  <a:cubicBezTo>
                    <a:pt x="561481" y="234250"/>
                    <a:pt x="528685" y="131278"/>
                    <a:pt x="430115" y="143376"/>
                  </a:cubicBezTo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orme libre 12">
              <a:extLst>
                <a:ext uri="{FF2B5EF4-FFF2-40B4-BE49-F238E27FC236}">
                  <a16:creationId xmlns:a16="http://schemas.microsoft.com/office/drawing/2014/main" id="{0D463FAE-8191-F046-7BFB-0ECADD558BF4}"/>
                </a:ext>
              </a:extLst>
            </p:cNvPr>
            <p:cNvSpPr/>
            <p:nvPr/>
          </p:nvSpPr>
          <p:spPr>
            <a:xfrm>
              <a:off x="7839654" y="3098560"/>
              <a:ext cx="541655" cy="658659"/>
            </a:xfrm>
            <a:custGeom>
              <a:avLst/>
              <a:gdLst>
                <a:gd name="csX0" fmla="*/ 28726 w 414970"/>
                <a:gd name="csY0" fmla="*/ 274216 h 504609"/>
                <a:gd name="csX1" fmla="*/ 313055 w 414970"/>
                <a:gd name="csY1" fmla="*/ 966 h 504609"/>
                <a:gd name="csX2" fmla="*/ 386175 w 414970"/>
                <a:gd name="csY2" fmla="*/ 230393 h 504609"/>
                <a:gd name="csX3" fmla="*/ 101936 w 414970"/>
                <a:gd name="csY3" fmla="*/ 503643 h 504609"/>
                <a:gd name="csX4" fmla="*/ 28815 w 414970"/>
                <a:gd name="csY4" fmla="*/ 274216 h 504609"/>
                <a:gd name="csX5" fmla="*/ 263949 w 414970"/>
                <a:gd name="csY5" fmla="*/ 117561 h 504609"/>
                <a:gd name="csX6" fmla="*/ 111614 w 414970"/>
                <a:gd name="csY6" fmla="*/ 264000 h 504609"/>
                <a:gd name="csX7" fmla="*/ 150772 w 414970"/>
                <a:gd name="csY7" fmla="*/ 386958 h 504609"/>
                <a:gd name="csX8" fmla="*/ 303107 w 414970"/>
                <a:gd name="csY8" fmla="*/ 240520 h 504609"/>
                <a:gd name="csX9" fmla="*/ 263949 w 414970"/>
                <a:gd name="csY9" fmla="*/ 117561 h 5046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14970" h="504609">
                  <a:moveTo>
                    <a:pt x="28726" y="274216"/>
                  </a:moveTo>
                  <a:cubicBezTo>
                    <a:pt x="86972" y="135664"/>
                    <a:pt x="214485" y="13065"/>
                    <a:pt x="313055" y="966"/>
                  </a:cubicBezTo>
                  <a:cubicBezTo>
                    <a:pt x="411625" y="-11133"/>
                    <a:pt x="444331" y="91840"/>
                    <a:pt x="386175" y="230393"/>
                  </a:cubicBezTo>
                  <a:cubicBezTo>
                    <a:pt x="327929" y="369034"/>
                    <a:pt x="200416" y="491543"/>
                    <a:pt x="101936" y="503643"/>
                  </a:cubicBezTo>
                  <a:cubicBezTo>
                    <a:pt x="3455" y="515741"/>
                    <a:pt x="-29430" y="412858"/>
                    <a:pt x="28815" y="274216"/>
                  </a:cubicBezTo>
                  <a:close/>
                  <a:moveTo>
                    <a:pt x="263949" y="117561"/>
                  </a:moveTo>
                  <a:cubicBezTo>
                    <a:pt x="211081" y="124014"/>
                    <a:pt x="142798" y="189615"/>
                    <a:pt x="111614" y="264000"/>
                  </a:cubicBezTo>
                  <a:cubicBezTo>
                    <a:pt x="80341" y="338473"/>
                    <a:pt x="97904" y="393410"/>
                    <a:pt x="150772" y="386958"/>
                  </a:cubicBezTo>
                  <a:cubicBezTo>
                    <a:pt x="203643" y="380506"/>
                    <a:pt x="271834" y="314993"/>
                    <a:pt x="303107" y="240520"/>
                  </a:cubicBezTo>
                  <a:cubicBezTo>
                    <a:pt x="334383" y="166045"/>
                    <a:pt x="316818" y="111109"/>
                    <a:pt x="263949" y="117561"/>
                  </a:cubicBezTo>
                </a:path>
              </a:pathLst>
            </a:custGeom>
            <a:solidFill>
              <a:schemeClr val="bg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6342BB0-9C0E-546B-E678-8CA4FE1ABF9E}"/>
                </a:ext>
              </a:extLst>
            </p:cNvPr>
            <p:cNvSpPr/>
            <p:nvPr/>
          </p:nvSpPr>
          <p:spPr>
            <a:xfrm rot="2073000">
              <a:off x="7957588" y="3684505"/>
              <a:ext cx="1170239" cy="1186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Forme libre 15">
              <a:extLst>
                <a:ext uri="{FF2B5EF4-FFF2-40B4-BE49-F238E27FC236}">
                  <a16:creationId xmlns:a16="http://schemas.microsoft.com/office/drawing/2014/main" id="{4CF76F89-C4B1-D269-7E36-FB648ECAC116}"/>
                </a:ext>
              </a:extLst>
            </p:cNvPr>
            <p:cNvSpPr/>
            <p:nvPr/>
          </p:nvSpPr>
          <p:spPr>
            <a:xfrm>
              <a:off x="8593327" y="3849189"/>
              <a:ext cx="333233" cy="498213"/>
            </a:xfrm>
            <a:custGeom>
              <a:avLst/>
              <a:gdLst>
                <a:gd name="csX0" fmla="*/ 249472 w 255295"/>
                <a:gd name="csY0" fmla="*/ 171801 h 381689"/>
                <a:gd name="csX1" fmla="*/ 0 w 255295"/>
                <a:gd name="csY1" fmla="*/ 0 h 381689"/>
                <a:gd name="csX2" fmla="*/ 5824 w 255295"/>
                <a:gd name="csY2" fmla="*/ 209889 h 381689"/>
                <a:gd name="csX3" fmla="*/ 255296 w 255295"/>
                <a:gd name="csY3" fmla="*/ 381689 h 381689"/>
                <a:gd name="csX4" fmla="*/ 249472 w 255295"/>
                <a:gd name="csY4" fmla="*/ 171801 h 3816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5295" h="381689">
                  <a:moveTo>
                    <a:pt x="249472" y="171801"/>
                  </a:moveTo>
                  <a:lnTo>
                    <a:pt x="0" y="0"/>
                  </a:lnTo>
                  <a:lnTo>
                    <a:pt x="5824" y="209889"/>
                  </a:lnTo>
                  <a:lnTo>
                    <a:pt x="255296" y="381689"/>
                  </a:lnTo>
                  <a:lnTo>
                    <a:pt x="249472" y="17180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Forme libre 16">
              <a:extLst>
                <a:ext uri="{FF2B5EF4-FFF2-40B4-BE49-F238E27FC236}">
                  <a16:creationId xmlns:a16="http://schemas.microsoft.com/office/drawing/2014/main" id="{018685ED-8101-F213-5082-F784BB7213EA}"/>
                </a:ext>
              </a:extLst>
            </p:cNvPr>
            <p:cNvSpPr/>
            <p:nvPr/>
          </p:nvSpPr>
          <p:spPr>
            <a:xfrm>
              <a:off x="8656723" y="3666468"/>
              <a:ext cx="584243" cy="314907"/>
            </a:xfrm>
            <a:custGeom>
              <a:avLst/>
              <a:gdLst>
                <a:gd name="csX0" fmla="*/ 198126 w 447598"/>
                <a:gd name="csY0" fmla="*/ 0 h 241255"/>
                <a:gd name="csX1" fmla="*/ 447599 w 447598"/>
                <a:gd name="csY1" fmla="*/ 171800 h 241255"/>
                <a:gd name="csX2" fmla="*/ 249383 w 447598"/>
                <a:gd name="csY2" fmla="*/ 241255 h 241255"/>
                <a:gd name="csX3" fmla="*/ 0 w 447598"/>
                <a:gd name="csY3" fmla="*/ 69545 h 241255"/>
                <a:gd name="csX4" fmla="*/ 198126 w 447598"/>
                <a:gd name="csY4" fmla="*/ 0 h 2412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7598" h="241255">
                  <a:moveTo>
                    <a:pt x="198126" y="0"/>
                  </a:moveTo>
                  <a:lnTo>
                    <a:pt x="447599" y="171800"/>
                  </a:lnTo>
                  <a:lnTo>
                    <a:pt x="249383" y="241255"/>
                  </a:lnTo>
                  <a:lnTo>
                    <a:pt x="0" y="69545"/>
                  </a:lnTo>
                  <a:lnTo>
                    <a:pt x="198126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6C64732-BEA5-4334-9803-886DAA055072}"/>
              </a:ext>
            </a:extLst>
          </p:cNvPr>
          <p:cNvGrpSpPr/>
          <p:nvPr/>
        </p:nvGrpSpPr>
        <p:grpSpPr>
          <a:xfrm>
            <a:off x="247243" y="4431122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A1EDEBF-8853-99BD-B317-C424473ECA5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28FEF21-CF7C-C8E0-7B2A-12460A38AD8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A042B57-81F7-C7B6-B2C0-83CAF5D1F97F}"/>
              </a:ext>
            </a:extLst>
          </p:cNvPr>
          <p:cNvGrpSpPr/>
          <p:nvPr/>
        </p:nvGrpSpPr>
        <p:grpSpPr>
          <a:xfrm>
            <a:off x="4632961" y="4431122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50AD2F3-8408-83CD-B079-D64C1919D7E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E230D45-E1DC-82E2-23D0-30FC1A91726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02EEFDD-F4DC-FA6A-9CB8-F94B9D093990}"/>
              </a:ext>
            </a:extLst>
          </p:cNvPr>
          <p:cNvGrpSpPr/>
          <p:nvPr/>
        </p:nvGrpSpPr>
        <p:grpSpPr>
          <a:xfrm>
            <a:off x="9018677" y="4431122"/>
            <a:ext cx="2926080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BDBC884-ED53-769C-A657-B80B7D9D4F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21E4437-181E-F56F-DD16-296A41E1D37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DC96AC4-FEE5-E96F-2F90-4A8672A22ECE}"/>
              </a:ext>
            </a:extLst>
          </p:cNvPr>
          <p:cNvGrpSpPr/>
          <p:nvPr/>
        </p:nvGrpSpPr>
        <p:grpSpPr>
          <a:xfrm>
            <a:off x="2440102" y="1134387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30A1720-0B5A-79D2-318E-E4B334D1D34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7A295E8-7A02-684D-DF06-79E2CDE4119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2EE74C0-ED27-4FA7-F9FD-8C783C7E53B8}"/>
              </a:ext>
            </a:extLst>
          </p:cNvPr>
          <p:cNvGrpSpPr/>
          <p:nvPr/>
        </p:nvGrpSpPr>
        <p:grpSpPr>
          <a:xfrm>
            <a:off x="6825820" y="1134387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FEF9201-B3F6-7558-81DD-A9BD8844AD9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7107281-B865-270E-0EBA-729E416DE28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8380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9508</TotalTime>
  <Words>464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Arrow Target Progress Diagram – Slide Template</vt:lpstr>
      <vt:lpstr>Arrow Target Progress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 Target Progress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2025-12-02T18:25:07Z</dcterms:modified>
  <cp:category>Charts &amp; Diagrams</cp:category>
</cp:coreProperties>
</file>