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3" r:id="rId4"/>
    <p:sldId id="36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8F-45BA-9C37-B113EDFC9B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28F-45BA-9C37-B113EDFC9B73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8F-45BA-9C37-B113EDFC9B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8F-45BA-9C37-B113EDFC9B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28F-45BA-9C37-B113EDFC9B73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8F-45BA-9C37-B113EDFC9B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922-4699-881A-6FA4CF1958E9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8F-45BA-9C37-B113EDFC9B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28F-45BA-9C37-B113EDFC9B73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8F-45BA-9C37-B113EDFC9B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8F-45BA-9C37-B113EDFC9B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28F-45BA-9C37-B113EDFC9B73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8F-45BA-9C37-B113EDFC9B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8F-45BA-9C37-B113EDFC9B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28F-45BA-9C37-B113EDFC9B73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8F-45BA-9C37-B113EDFC9B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922-4699-881A-6FA4CF1958E9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8F-45BA-9C37-B113EDFC9B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28F-45BA-9C37-B113EDFC9B73}"/>
              </c:ext>
            </c:extLst>
          </c:dPt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8F-45BA-9C37-B113EDFC9B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67064575"/>
        <c:axId val="767056895"/>
      </c:barChart>
      <c:catAx>
        <c:axId val="767064575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67056895"/>
        <c:crosses val="max"/>
        <c:auto val="1"/>
        <c:lblAlgn val="ctr"/>
        <c:lblOffset val="100"/>
        <c:noMultiLvlLbl val="0"/>
      </c:catAx>
      <c:valAx>
        <c:axId val="767056895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706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BC753-1B08-CBE3-8834-AB6A99F34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9B048A-779C-2349-89D9-4764261CBD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286316-E5AC-7D58-5822-FEAFD5DDE6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C6B75-44FC-9895-BF68-70FC9AF7B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978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Battery Percentage Chart – Slide Template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1740F1B-E45E-C404-F6D9-7012525E96C8}"/>
              </a:ext>
            </a:extLst>
          </p:cNvPr>
          <p:cNvGraphicFramePr/>
          <p:nvPr/>
        </p:nvGraphicFramePr>
        <p:xfrm>
          <a:off x="2389112" y="2240333"/>
          <a:ext cx="1268627" cy="2113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3C4CD07-D79E-63EC-CE64-880B33B20EAC}"/>
              </a:ext>
            </a:extLst>
          </p:cNvPr>
          <p:cNvSpPr/>
          <p:nvPr/>
        </p:nvSpPr>
        <p:spPr>
          <a:xfrm>
            <a:off x="2389112" y="2158314"/>
            <a:ext cx="1268627" cy="2257167"/>
          </a:xfrm>
          <a:custGeom>
            <a:avLst/>
            <a:gdLst>
              <a:gd name="connsiteX0" fmla="*/ 212039 w 1268627"/>
              <a:gd name="connsiteY0" fmla="*/ 233148 h 2257167"/>
              <a:gd name="connsiteX1" fmla="*/ 212039 w 1268627"/>
              <a:gd name="connsiteY1" fmla="*/ 2042898 h 2257167"/>
              <a:gd name="connsiteX2" fmla="*/ 1056589 w 1268627"/>
              <a:gd name="connsiteY2" fmla="*/ 2042898 h 2257167"/>
              <a:gd name="connsiteX3" fmla="*/ 1056589 w 1268627"/>
              <a:gd name="connsiteY3" fmla="*/ 233148 h 2257167"/>
              <a:gd name="connsiteX4" fmla="*/ 0 w 1268627"/>
              <a:gd name="connsiteY4" fmla="*/ 0 h 2257167"/>
              <a:gd name="connsiteX5" fmla="*/ 1268627 w 1268627"/>
              <a:gd name="connsiteY5" fmla="*/ 0 h 2257167"/>
              <a:gd name="connsiteX6" fmla="*/ 1268627 w 1268627"/>
              <a:gd name="connsiteY6" fmla="*/ 2257167 h 2257167"/>
              <a:gd name="connsiteX7" fmla="*/ 0 w 1268627"/>
              <a:gd name="connsiteY7" fmla="*/ 2257167 h 225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8627" h="2257167">
                <a:moveTo>
                  <a:pt x="212039" y="233148"/>
                </a:moveTo>
                <a:lnTo>
                  <a:pt x="212039" y="2042898"/>
                </a:lnTo>
                <a:lnTo>
                  <a:pt x="1056589" y="2042898"/>
                </a:lnTo>
                <a:lnTo>
                  <a:pt x="1056589" y="233148"/>
                </a:lnTo>
                <a:close/>
                <a:moveTo>
                  <a:pt x="0" y="0"/>
                </a:moveTo>
                <a:lnTo>
                  <a:pt x="1268627" y="0"/>
                </a:lnTo>
                <a:lnTo>
                  <a:pt x="1268627" y="2257167"/>
                </a:lnTo>
                <a:lnTo>
                  <a:pt x="0" y="22571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F54806A-71F7-12E7-3BD1-39F6CB8B34A5}"/>
              </a:ext>
            </a:extLst>
          </p:cNvPr>
          <p:cNvSpPr/>
          <p:nvPr/>
        </p:nvSpPr>
        <p:spPr>
          <a:xfrm rot="16200000">
            <a:off x="1696276" y="2451787"/>
            <a:ext cx="2654300" cy="1447800"/>
          </a:xfrm>
          <a:custGeom>
            <a:avLst/>
            <a:gdLst>
              <a:gd name="connsiteX0" fmla="*/ 2533650 w 2654300"/>
              <a:gd name="connsiteY0" fmla="*/ 452438 h 1447800"/>
              <a:gd name="connsiteX1" fmla="*/ 2413000 w 2654300"/>
              <a:gd name="connsiteY1" fmla="*/ 452438 h 1447800"/>
              <a:gd name="connsiteX2" fmla="*/ 2413000 w 2654300"/>
              <a:gd name="connsiteY2" fmla="*/ 120650 h 1447800"/>
              <a:gd name="connsiteX3" fmla="*/ 2292350 w 2654300"/>
              <a:gd name="connsiteY3" fmla="*/ 0 h 1447800"/>
              <a:gd name="connsiteX4" fmla="*/ 120650 w 2654300"/>
              <a:gd name="connsiteY4" fmla="*/ 0 h 1447800"/>
              <a:gd name="connsiteX5" fmla="*/ 0 w 2654300"/>
              <a:gd name="connsiteY5" fmla="*/ 120650 h 1447800"/>
              <a:gd name="connsiteX6" fmla="*/ 0 w 2654300"/>
              <a:gd name="connsiteY6" fmla="*/ 1327150 h 1447800"/>
              <a:gd name="connsiteX7" fmla="*/ 120650 w 2654300"/>
              <a:gd name="connsiteY7" fmla="*/ 1447800 h 1447800"/>
              <a:gd name="connsiteX8" fmla="*/ 2292350 w 2654300"/>
              <a:gd name="connsiteY8" fmla="*/ 1447800 h 1447800"/>
              <a:gd name="connsiteX9" fmla="*/ 2413000 w 2654300"/>
              <a:gd name="connsiteY9" fmla="*/ 1327150 h 1447800"/>
              <a:gd name="connsiteX10" fmla="*/ 2413000 w 2654300"/>
              <a:gd name="connsiteY10" fmla="*/ 995363 h 1447800"/>
              <a:gd name="connsiteX11" fmla="*/ 2533650 w 2654300"/>
              <a:gd name="connsiteY11" fmla="*/ 995363 h 1447800"/>
              <a:gd name="connsiteX12" fmla="*/ 2654300 w 2654300"/>
              <a:gd name="connsiteY12" fmla="*/ 874713 h 1447800"/>
              <a:gd name="connsiteX13" fmla="*/ 2654300 w 2654300"/>
              <a:gd name="connsiteY13" fmla="*/ 573088 h 1447800"/>
              <a:gd name="connsiteX14" fmla="*/ 2533650 w 2654300"/>
              <a:gd name="connsiteY14" fmla="*/ 452438 h 1447800"/>
              <a:gd name="connsiteX15" fmla="*/ 2232025 w 2654300"/>
              <a:gd name="connsiteY15" fmla="*/ 1266825 h 1447800"/>
              <a:gd name="connsiteX16" fmla="*/ 180975 w 2654300"/>
              <a:gd name="connsiteY16" fmla="*/ 1266825 h 1447800"/>
              <a:gd name="connsiteX17" fmla="*/ 180975 w 2654300"/>
              <a:gd name="connsiteY17" fmla="*/ 180975 h 1447800"/>
              <a:gd name="connsiteX18" fmla="*/ 2232025 w 2654300"/>
              <a:gd name="connsiteY18" fmla="*/ 180975 h 1447800"/>
              <a:gd name="connsiteX19" fmla="*/ 2232025 w 2654300"/>
              <a:gd name="connsiteY19" fmla="*/ 1266825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54300" h="1447800">
                <a:moveTo>
                  <a:pt x="2533650" y="452438"/>
                </a:moveTo>
                <a:lnTo>
                  <a:pt x="2413000" y="452438"/>
                </a:lnTo>
                <a:lnTo>
                  <a:pt x="2413000" y="120650"/>
                </a:lnTo>
                <a:cubicBezTo>
                  <a:pt x="2413000" y="54292"/>
                  <a:pt x="2358708" y="0"/>
                  <a:pt x="2292350" y="0"/>
                </a:cubicBezTo>
                <a:lnTo>
                  <a:pt x="120650" y="0"/>
                </a:lnTo>
                <a:cubicBezTo>
                  <a:pt x="54293" y="0"/>
                  <a:pt x="0" y="54292"/>
                  <a:pt x="0" y="120650"/>
                </a:cubicBezTo>
                <a:lnTo>
                  <a:pt x="0" y="1327150"/>
                </a:lnTo>
                <a:cubicBezTo>
                  <a:pt x="0" y="1393507"/>
                  <a:pt x="54293" y="1447800"/>
                  <a:pt x="120650" y="1447800"/>
                </a:cubicBezTo>
                <a:lnTo>
                  <a:pt x="2292350" y="1447800"/>
                </a:lnTo>
                <a:cubicBezTo>
                  <a:pt x="2358708" y="1447800"/>
                  <a:pt x="2413000" y="1393507"/>
                  <a:pt x="2413000" y="1327150"/>
                </a:cubicBezTo>
                <a:lnTo>
                  <a:pt x="2413000" y="995363"/>
                </a:lnTo>
                <a:lnTo>
                  <a:pt x="2533650" y="995363"/>
                </a:lnTo>
                <a:cubicBezTo>
                  <a:pt x="2600008" y="995363"/>
                  <a:pt x="2654300" y="941070"/>
                  <a:pt x="2654300" y="874713"/>
                </a:cubicBezTo>
                <a:lnTo>
                  <a:pt x="2654300" y="573088"/>
                </a:lnTo>
                <a:cubicBezTo>
                  <a:pt x="2654300" y="506730"/>
                  <a:pt x="2600008" y="452438"/>
                  <a:pt x="2533650" y="452438"/>
                </a:cubicBezTo>
                <a:close/>
                <a:moveTo>
                  <a:pt x="2232025" y="1266825"/>
                </a:moveTo>
                <a:lnTo>
                  <a:pt x="180975" y="1266825"/>
                </a:lnTo>
                <a:lnTo>
                  <a:pt x="180975" y="180975"/>
                </a:lnTo>
                <a:lnTo>
                  <a:pt x="2232025" y="180975"/>
                </a:lnTo>
                <a:lnTo>
                  <a:pt x="2232025" y="126682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301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37D2DB-29D4-3DFB-7A49-40FBBF3EBB7A}"/>
              </a:ext>
            </a:extLst>
          </p:cNvPr>
          <p:cNvSpPr txBox="1"/>
          <p:nvPr/>
        </p:nvSpPr>
        <p:spPr>
          <a:xfrm>
            <a:off x="2506297" y="1020421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20</a:t>
            </a:r>
            <a:r>
              <a:rPr lang="en-US" sz="2400" b="1" dirty="0">
                <a:solidFill>
                  <a:schemeClr val="accent1"/>
                </a:solidFill>
              </a:rPr>
              <a:t>%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6A9CA26-49C7-9141-19D2-3F7ABFE68C21}"/>
              </a:ext>
            </a:extLst>
          </p:cNvPr>
          <p:cNvGrpSpPr/>
          <p:nvPr/>
        </p:nvGrpSpPr>
        <p:grpSpPr>
          <a:xfrm>
            <a:off x="1790153" y="4650759"/>
            <a:ext cx="2466544" cy="1474819"/>
            <a:chOff x="8921977" y="1242150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5EE81BF-BC6B-4B52-C514-C50ADE76160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F6873B6-6803-ABA3-C1A1-C6FC6F42F89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909D18EC-9D67-17EC-3B8A-55CE2B10532B}"/>
              </a:ext>
            </a:extLst>
          </p:cNvPr>
          <p:cNvGraphicFramePr/>
          <p:nvPr/>
        </p:nvGraphicFramePr>
        <p:xfrm>
          <a:off x="5593354" y="2240333"/>
          <a:ext cx="1268627" cy="2113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B066AF0-6762-0025-15E8-C1C20E7EF471}"/>
              </a:ext>
            </a:extLst>
          </p:cNvPr>
          <p:cNvSpPr/>
          <p:nvPr/>
        </p:nvSpPr>
        <p:spPr>
          <a:xfrm>
            <a:off x="5593354" y="2158314"/>
            <a:ext cx="1268627" cy="2257167"/>
          </a:xfrm>
          <a:custGeom>
            <a:avLst/>
            <a:gdLst>
              <a:gd name="connsiteX0" fmla="*/ 212039 w 1268627"/>
              <a:gd name="connsiteY0" fmla="*/ 233148 h 2257167"/>
              <a:gd name="connsiteX1" fmla="*/ 212039 w 1268627"/>
              <a:gd name="connsiteY1" fmla="*/ 2042898 h 2257167"/>
              <a:gd name="connsiteX2" fmla="*/ 1056589 w 1268627"/>
              <a:gd name="connsiteY2" fmla="*/ 2042898 h 2257167"/>
              <a:gd name="connsiteX3" fmla="*/ 1056589 w 1268627"/>
              <a:gd name="connsiteY3" fmla="*/ 233148 h 2257167"/>
              <a:gd name="connsiteX4" fmla="*/ 0 w 1268627"/>
              <a:gd name="connsiteY4" fmla="*/ 0 h 2257167"/>
              <a:gd name="connsiteX5" fmla="*/ 1268627 w 1268627"/>
              <a:gd name="connsiteY5" fmla="*/ 0 h 2257167"/>
              <a:gd name="connsiteX6" fmla="*/ 1268627 w 1268627"/>
              <a:gd name="connsiteY6" fmla="*/ 2257167 h 2257167"/>
              <a:gd name="connsiteX7" fmla="*/ 0 w 1268627"/>
              <a:gd name="connsiteY7" fmla="*/ 2257167 h 225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8627" h="2257167">
                <a:moveTo>
                  <a:pt x="212039" y="233148"/>
                </a:moveTo>
                <a:lnTo>
                  <a:pt x="212039" y="2042898"/>
                </a:lnTo>
                <a:lnTo>
                  <a:pt x="1056589" y="2042898"/>
                </a:lnTo>
                <a:lnTo>
                  <a:pt x="1056589" y="233148"/>
                </a:lnTo>
                <a:close/>
                <a:moveTo>
                  <a:pt x="0" y="0"/>
                </a:moveTo>
                <a:lnTo>
                  <a:pt x="1268627" y="0"/>
                </a:lnTo>
                <a:lnTo>
                  <a:pt x="1268627" y="2257167"/>
                </a:lnTo>
                <a:lnTo>
                  <a:pt x="0" y="22571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0FD5178-86D3-EA9F-6535-5A0079689EE2}"/>
              </a:ext>
            </a:extLst>
          </p:cNvPr>
          <p:cNvSpPr/>
          <p:nvPr/>
        </p:nvSpPr>
        <p:spPr>
          <a:xfrm rot="16200000">
            <a:off x="4900518" y="2451787"/>
            <a:ext cx="2654300" cy="1447800"/>
          </a:xfrm>
          <a:custGeom>
            <a:avLst/>
            <a:gdLst>
              <a:gd name="connsiteX0" fmla="*/ 2533650 w 2654300"/>
              <a:gd name="connsiteY0" fmla="*/ 452438 h 1447800"/>
              <a:gd name="connsiteX1" fmla="*/ 2413000 w 2654300"/>
              <a:gd name="connsiteY1" fmla="*/ 452438 h 1447800"/>
              <a:gd name="connsiteX2" fmla="*/ 2413000 w 2654300"/>
              <a:gd name="connsiteY2" fmla="*/ 120650 h 1447800"/>
              <a:gd name="connsiteX3" fmla="*/ 2292350 w 2654300"/>
              <a:gd name="connsiteY3" fmla="*/ 0 h 1447800"/>
              <a:gd name="connsiteX4" fmla="*/ 120650 w 2654300"/>
              <a:gd name="connsiteY4" fmla="*/ 0 h 1447800"/>
              <a:gd name="connsiteX5" fmla="*/ 0 w 2654300"/>
              <a:gd name="connsiteY5" fmla="*/ 120650 h 1447800"/>
              <a:gd name="connsiteX6" fmla="*/ 0 w 2654300"/>
              <a:gd name="connsiteY6" fmla="*/ 1327150 h 1447800"/>
              <a:gd name="connsiteX7" fmla="*/ 120650 w 2654300"/>
              <a:gd name="connsiteY7" fmla="*/ 1447800 h 1447800"/>
              <a:gd name="connsiteX8" fmla="*/ 2292350 w 2654300"/>
              <a:gd name="connsiteY8" fmla="*/ 1447800 h 1447800"/>
              <a:gd name="connsiteX9" fmla="*/ 2413000 w 2654300"/>
              <a:gd name="connsiteY9" fmla="*/ 1327150 h 1447800"/>
              <a:gd name="connsiteX10" fmla="*/ 2413000 w 2654300"/>
              <a:gd name="connsiteY10" fmla="*/ 995363 h 1447800"/>
              <a:gd name="connsiteX11" fmla="*/ 2533650 w 2654300"/>
              <a:gd name="connsiteY11" fmla="*/ 995363 h 1447800"/>
              <a:gd name="connsiteX12" fmla="*/ 2654300 w 2654300"/>
              <a:gd name="connsiteY12" fmla="*/ 874713 h 1447800"/>
              <a:gd name="connsiteX13" fmla="*/ 2654300 w 2654300"/>
              <a:gd name="connsiteY13" fmla="*/ 573088 h 1447800"/>
              <a:gd name="connsiteX14" fmla="*/ 2533650 w 2654300"/>
              <a:gd name="connsiteY14" fmla="*/ 452438 h 1447800"/>
              <a:gd name="connsiteX15" fmla="*/ 2232025 w 2654300"/>
              <a:gd name="connsiteY15" fmla="*/ 1266825 h 1447800"/>
              <a:gd name="connsiteX16" fmla="*/ 180975 w 2654300"/>
              <a:gd name="connsiteY16" fmla="*/ 1266825 h 1447800"/>
              <a:gd name="connsiteX17" fmla="*/ 180975 w 2654300"/>
              <a:gd name="connsiteY17" fmla="*/ 180975 h 1447800"/>
              <a:gd name="connsiteX18" fmla="*/ 2232025 w 2654300"/>
              <a:gd name="connsiteY18" fmla="*/ 180975 h 1447800"/>
              <a:gd name="connsiteX19" fmla="*/ 2232025 w 2654300"/>
              <a:gd name="connsiteY19" fmla="*/ 1266825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54300" h="1447800">
                <a:moveTo>
                  <a:pt x="2533650" y="452438"/>
                </a:moveTo>
                <a:lnTo>
                  <a:pt x="2413000" y="452438"/>
                </a:lnTo>
                <a:lnTo>
                  <a:pt x="2413000" y="120650"/>
                </a:lnTo>
                <a:cubicBezTo>
                  <a:pt x="2413000" y="54292"/>
                  <a:pt x="2358708" y="0"/>
                  <a:pt x="2292350" y="0"/>
                </a:cubicBezTo>
                <a:lnTo>
                  <a:pt x="120650" y="0"/>
                </a:lnTo>
                <a:cubicBezTo>
                  <a:pt x="54293" y="0"/>
                  <a:pt x="0" y="54292"/>
                  <a:pt x="0" y="120650"/>
                </a:cubicBezTo>
                <a:lnTo>
                  <a:pt x="0" y="1327150"/>
                </a:lnTo>
                <a:cubicBezTo>
                  <a:pt x="0" y="1393507"/>
                  <a:pt x="54293" y="1447800"/>
                  <a:pt x="120650" y="1447800"/>
                </a:cubicBezTo>
                <a:lnTo>
                  <a:pt x="2292350" y="1447800"/>
                </a:lnTo>
                <a:cubicBezTo>
                  <a:pt x="2358708" y="1447800"/>
                  <a:pt x="2413000" y="1393507"/>
                  <a:pt x="2413000" y="1327150"/>
                </a:cubicBezTo>
                <a:lnTo>
                  <a:pt x="2413000" y="995363"/>
                </a:lnTo>
                <a:lnTo>
                  <a:pt x="2533650" y="995363"/>
                </a:lnTo>
                <a:cubicBezTo>
                  <a:pt x="2600008" y="995363"/>
                  <a:pt x="2654300" y="941070"/>
                  <a:pt x="2654300" y="874713"/>
                </a:cubicBezTo>
                <a:lnTo>
                  <a:pt x="2654300" y="573088"/>
                </a:lnTo>
                <a:cubicBezTo>
                  <a:pt x="2654300" y="506730"/>
                  <a:pt x="2600008" y="452438"/>
                  <a:pt x="2533650" y="452438"/>
                </a:cubicBezTo>
                <a:close/>
                <a:moveTo>
                  <a:pt x="2232025" y="1266825"/>
                </a:moveTo>
                <a:lnTo>
                  <a:pt x="180975" y="1266825"/>
                </a:lnTo>
                <a:lnTo>
                  <a:pt x="180975" y="180975"/>
                </a:lnTo>
                <a:lnTo>
                  <a:pt x="2232025" y="180975"/>
                </a:lnTo>
                <a:lnTo>
                  <a:pt x="2232025" y="126682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301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CBA9717-29A8-96F8-A507-95F0BE7E85CB}"/>
              </a:ext>
            </a:extLst>
          </p:cNvPr>
          <p:cNvSpPr txBox="1"/>
          <p:nvPr/>
        </p:nvSpPr>
        <p:spPr>
          <a:xfrm>
            <a:off x="5710539" y="1020421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50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%</a:t>
            </a:r>
            <a:endParaRPr lang="en-US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5BF32B-9575-6DF6-0611-163184E2EB15}"/>
              </a:ext>
            </a:extLst>
          </p:cNvPr>
          <p:cNvGrpSpPr/>
          <p:nvPr/>
        </p:nvGrpSpPr>
        <p:grpSpPr>
          <a:xfrm>
            <a:off x="4994395" y="4650759"/>
            <a:ext cx="2466544" cy="1474819"/>
            <a:chOff x="8921977" y="1242150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CE972FF-A776-DD19-D995-1355B7B7072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253D4FE-C1B1-0B94-29EF-E0BB9EF208F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8A887BEB-FAF3-6236-2B50-A7A726334664}"/>
              </a:ext>
            </a:extLst>
          </p:cNvPr>
          <p:cNvGraphicFramePr/>
          <p:nvPr/>
        </p:nvGraphicFramePr>
        <p:xfrm>
          <a:off x="8534262" y="2240333"/>
          <a:ext cx="1268627" cy="2113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936A6B1-370C-242C-51FA-7B6CC36BA29F}"/>
              </a:ext>
            </a:extLst>
          </p:cNvPr>
          <p:cNvSpPr/>
          <p:nvPr/>
        </p:nvSpPr>
        <p:spPr>
          <a:xfrm>
            <a:off x="8534262" y="2158314"/>
            <a:ext cx="1268627" cy="2257167"/>
          </a:xfrm>
          <a:custGeom>
            <a:avLst/>
            <a:gdLst>
              <a:gd name="connsiteX0" fmla="*/ 212039 w 1268627"/>
              <a:gd name="connsiteY0" fmla="*/ 233148 h 2257167"/>
              <a:gd name="connsiteX1" fmla="*/ 212039 w 1268627"/>
              <a:gd name="connsiteY1" fmla="*/ 2042898 h 2257167"/>
              <a:gd name="connsiteX2" fmla="*/ 1056589 w 1268627"/>
              <a:gd name="connsiteY2" fmla="*/ 2042898 h 2257167"/>
              <a:gd name="connsiteX3" fmla="*/ 1056589 w 1268627"/>
              <a:gd name="connsiteY3" fmla="*/ 233148 h 2257167"/>
              <a:gd name="connsiteX4" fmla="*/ 0 w 1268627"/>
              <a:gd name="connsiteY4" fmla="*/ 0 h 2257167"/>
              <a:gd name="connsiteX5" fmla="*/ 1268627 w 1268627"/>
              <a:gd name="connsiteY5" fmla="*/ 0 h 2257167"/>
              <a:gd name="connsiteX6" fmla="*/ 1268627 w 1268627"/>
              <a:gd name="connsiteY6" fmla="*/ 2257167 h 2257167"/>
              <a:gd name="connsiteX7" fmla="*/ 0 w 1268627"/>
              <a:gd name="connsiteY7" fmla="*/ 2257167 h 225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8627" h="2257167">
                <a:moveTo>
                  <a:pt x="212039" y="233148"/>
                </a:moveTo>
                <a:lnTo>
                  <a:pt x="212039" y="2042898"/>
                </a:lnTo>
                <a:lnTo>
                  <a:pt x="1056589" y="2042898"/>
                </a:lnTo>
                <a:lnTo>
                  <a:pt x="1056589" y="233148"/>
                </a:lnTo>
                <a:close/>
                <a:moveTo>
                  <a:pt x="0" y="0"/>
                </a:moveTo>
                <a:lnTo>
                  <a:pt x="1268627" y="0"/>
                </a:lnTo>
                <a:lnTo>
                  <a:pt x="1268627" y="2257167"/>
                </a:lnTo>
                <a:lnTo>
                  <a:pt x="0" y="22571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055848D-0366-8A81-3B75-E7C943DB4EB1}"/>
              </a:ext>
            </a:extLst>
          </p:cNvPr>
          <p:cNvSpPr/>
          <p:nvPr/>
        </p:nvSpPr>
        <p:spPr>
          <a:xfrm rot="16200000">
            <a:off x="7841426" y="2451787"/>
            <a:ext cx="2654300" cy="1447800"/>
          </a:xfrm>
          <a:custGeom>
            <a:avLst/>
            <a:gdLst>
              <a:gd name="connsiteX0" fmla="*/ 2533650 w 2654300"/>
              <a:gd name="connsiteY0" fmla="*/ 452438 h 1447800"/>
              <a:gd name="connsiteX1" fmla="*/ 2413000 w 2654300"/>
              <a:gd name="connsiteY1" fmla="*/ 452438 h 1447800"/>
              <a:gd name="connsiteX2" fmla="*/ 2413000 w 2654300"/>
              <a:gd name="connsiteY2" fmla="*/ 120650 h 1447800"/>
              <a:gd name="connsiteX3" fmla="*/ 2292350 w 2654300"/>
              <a:gd name="connsiteY3" fmla="*/ 0 h 1447800"/>
              <a:gd name="connsiteX4" fmla="*/ 120650 w 2654300"/>
              <a:gd name="connsiteY4" fmla="*/ 0 h 1447800"/>
              <a:gd name="connsiteX5" fmla="*/ 0 w 2654300"/>
              <a:gd name="connsiteY5" fmla="*/ 120650 h 1447800"/>
              <a:gd name="connsiteX6" fmla="*/ 0 w 2654300"/>
              <a:gd name="connsiteY6" fmla="*/ 1327150 h 1447800"/>
              <a:gd name="connsiteX7" fmla="*/ 120650 w 2654300"/>
              <a:gd name="connsiteY7" fmla="*/ 1447800 h 1447800"/>
              <a:gd name="connsiteX8" fmla="*/ 2292350 w 2654300"/>
              <a:gd name="connsiteY8" fmla="*/ 1447800 h 1447800"/>
              <a:gd name="connsiteX9" fmla="*/ 2413000 w 2654300"/>
              <a:gd name="connsiteY9" fmla="*/ 1327150 h 1447800"/>
              <a:gd name="connsiteX10" fmla="*/ 2413000 w 2654300"/>
              <a:gd name="connsiteY10" fmla="*/ 995363 h 1447800"/>
              <a:gd name="connsiteX11" fmla="*/ 2533650 w 2654300"/>
              <a:gd name="connsiteY11" fmla="*/ 995363 h 1447800"/>
              <a:gd name="connsiteX12" fmla="*/ 2654300 w 2654300"/>
              <a:gd name="connsiteY12" fmla="*/ 874713 h 1447800"/>
              <a:gd name="connsiteX13" fmla="*/ 2654300 w 2654300"/>
              <a:gd name="connsiteY13" fmla="*/ 573088 h 1447800"/>
              <a:gd name="connsiteX14" fmla="*/ 2533650 w 2654300"/>
              <a:gd name="connsiteY14" fmla="*/ 452438 h 1447800"/>
              <a:gd name="connsiteX15" fmla="*/ 2232025 w 2654300"/>
              <a:gd name="connsiteY15" fmla="*/ 1266825 h 1447800"/>
              <a:gd name="connsiteX16" fmla="*/ 180975 w 2654300"/>
              <a:gd name="connsiteY16" fmla="*/ 1266825 h 1447800"/>
              <a:gd name="connsiteX17" fmla="*/ 180975 w 2654300"/>
              <a:gd name="connsiteY17" fmla="*/ 180975 h 1447800"/>
              <a:gd name="connsiteX18" fmla="*/ 2232025 w 2654300"/>
              <a:gd name="connsiteY18" fmla="*/ 180975 h 1447800"/>
              <a:gd name="connsiteX19" fmla="*/ 2232025 w 2654300"/>
              <a:gd name="connsiteY19" fmla="*/ 1266825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54300" h="1447800">
                <a:moveTo>
                  <a:pt x="2533650" y="452438"/>
                </a:moveTo>
                <a:lnTo>
                  <a:pt x="2413000" y="452438"/>
                </a:lnTo>
                <a:lnTo>
                  <a:pt x="2413000" y="120650"/>
                </a:lnTo>
                <a:cubicBezTo>
                  <a:pt x="2413000" y="54292"/>
                  <a:pt x="2358708" y="0"/>
                  <a:pt x="2292350" y="0"/>
                </a:cubicBezTo>
                <a:lnTo>
                  <a:pt x="120650" y="0"/>
                </a:lnTo>
                <a:cubicBezTo>
                  <a:pt x="54293" y="0"/>
                  <a:pt x="0" y="54292"/>
                  <a:pt x="0" y="120650"/>
                </a:cubicBezTo>
                <a:lnTo>
                  <a:pt x="0" y="1327150"/>
                </a:lnTo>
                <a:cubicBezTo>
                  <a:pt x="0" y="1393507"/>
                  <a:pt x="54293" y="1447800"/>
                  <a:pt x="120650" y="1447800"/>
                </a:cubicBezTo>
                <a:lnTo>
                  <a:pt x="2292350" y="1447800"/>
                </a:lnTo>
                <a:cubicBezTo>
                  <a:pt x="2358708" y="1447800"/>
                  <a:pt x="2413000" y="1393507"/>
                  <a:pt x="2413000" y="1327150"/>
                </a:cubicBezTo>
                <a:lnTo>
                  <a:pt x="2413000" y="995363"/>
                </a:lnTo>
                <a:lnTo>
                  <a:pt x="2533650" y="995363"/>
                </a:lnTo>
                <a:cubicBezTo>
                  <a:pt x="2600008" y="995363"/>
                  <a:pt x="2654300" y="941070"/>
                  <a:pt x="2654300" y="874713"/>
                </a:cubicBezTo>
                <a:lnTo>
                  <a:pt x="2654300" y="573088"/>
                </a:lnTo>
                <a:cubicBezTo>
                  <a:pt x="2654300" y="506730"/>
                  <a:pt x="2600008" y="452438"/>
                  <a:pt x="2533650" y="452438"/>
                </a:cubicBezTo>
                <a:close/>
                <a:moveTo>
                  <a:pt x="2232025" y="1266825"/>
                </a:moveTo>
                <a:lnTo>
                  <a:pt x="180975" y="1266825"/>
                </a:lnTo>
                <a:lnTo>
                  <a:pt x="180975" y="180975"/>
                </a:lnTo>
                <a:lnTo>
                  <a:pt x="2232025" y="180975"/>
                </a:lnTo>
                <a:lnTo>
                  <a:pt x="2232025" y="126682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301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221E0EF-65D6-53D8-A69B-C789A15E2DEA}"/>
              </a:ext>
            </a:extLst>
          </p:cNvPr>
          <p:cNvSpPr txBox="1"/>
          <p:nvPr/>
        </p:nvSpPr>
        <p:spPr>
          <a:xfrm>
            <a:off x="8651447" y="1020421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4">
                    <a:lumMod val="75000"/>
                  </a:schemeClr>
                </a:solidFill>
              </a:rPr>
              <a:t>80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%</a:t>
            </a:r>
            <a:endParaRPr lang="en-US" sz="4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2666A61-6FC6-3FFA-38CA-34D13B4924C2}"/>
              </a:ext>
            </a:extLst>
          </p:cNvPr>
          <p:cNvGrpSpPr/>
          <p:nvPr/>
        </p:nvGrpSpPr>
        <p:grpSpPr>
          <a:xfrm>
            <a:off x="7935303" y="4650759"/>
            <a:ext cx="2466544" cy="1474819"/>
            <a:chOff x="8921977" y="1242150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FC95E0F-F3FA-958D-DC7E-FBCE2BFCA5A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61E7209-3508-056C-3903-3C9D2126897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9468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80FFE-63A7-E1C8-8721-C48FDE683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77B71-5676-94A4-D678-74DE6683E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Battery Percentage Chart – Slide Template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B4743EB4-3397-A581-C0FF-313F15F81F32}"/>
              </a:ext>
            </a:extLst>
          </p:cNvPr>
          <p:cNvGraphicFramePr/>
          <p:nvPr/>
        </p:nvGraphicFramePr>
        <p:xfrm>
          <a:off x="2389112" y="2240333"/>
          <a:ext cx="1268627" cy="2113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E84FDFD-3A72-DAF1-8BFB-FB2E84328EE1}"/>
              </a:ext>
            </a:extLst>
          </p:cNvPr>
          <p:cNvSpPr/>
          <p:nvPr/>
        </p:nvSpPr>
        <p:spPr>
          <a:xfrm>
            <a:off x="2389112" y="2158314"/>
            <a:ext cx="1268627" cy="2257167"/>
          </a:xfrm>
          <a:custGeom>
            <a:avLst/>
            <a:gdLst>
              <a:gd name="connsiteX0" fmla="*/ 212039 w 1268627"/>
              <a:gd name="connsiteY0" fmla="*/ 233148 h 2257167"/>
              <a:gd name="connsiteX1" fmla="*/ 212039 w 1268627"/>
              <a:gd name="connsiteY1" fmla="*/ 2042898 h 2257167"/>
              <a:gd name="connsiteX2" fmla="*/ 1056589 w 1268627"/>
              <a:gd name="connsiteY2" fmla="*/ 2042898 h 2257167"/>
              <a:gd name="connsiteX3" fmla="*/ 1056589 w 1268627"/>
              <a:gd name="connsiteY3" fmla="*/ 233148 h 2257167"/>
              <a:gd name="connsiteX4" fmla="*/ 0 w 1268627"/>
              <a:gd name="connsiteY4" fmla="*/ 0 h 2257167"/>
              <a:gd name="connsiteX5" fmla="*/ 1268627 w 1268627"/>
              <a:gd name="connsiteY5" fmla="*/ 0 h 2257167"/>
              <a:gd name="connsiteX6" fmla="*/ 1268627 w 1268627"/>
              <a:gd name="connsiteY6" fmla="*/ 2257167 h 2257167"/>
              <a:gd name="connsiteX7" fmla="*/ 0 w 1268627"/>
              <a:gd name="connsiteY7" fmla="*/ 2257167 h 225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8627" h="2257167">
                <a:moveTo>
                  <a:pt x="212039" y="233148"/>
                </a:moveTo>
                <a:lnTo>
                  <a:pt x="212039" y="2042898"/>
                </a:lnTo>
                <a:lnTo>
                  <a:pt x="1056589" y="2042898"/>
                </a:lnTo>
                <a:lnTo>
                  <a:pt x="1056589" y="233148"/>
                </a:lnTo>
                <a:close/>
                <a:moveTo>
                  <a:pt x="0" y="0"/>
                </a:moveTo>
                <a:lnTo>
                  <a:pt x="1268627" y="0"/>
                </a:lnTo>
                <a:lnTo>
                  <a:pt x="1268627" y="2257167"/>
                </a:lnTo>
                <a:lnTo>
                  <a:pt x="0" y="2257167"/>
                </a:ln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2E0C450-CDDF-6FA8-8F9D-3A8AD9E2A9D9}"/>
              </a:ext>
            </a:extLst>
          </p:cNvPr>
          <p:cNvSpPr/>
          <p:nvPr/>
        </p:nvSpPr>
        <p:spPr>
          <a:xfrm rot="16200000">
            <a:off x="1696276" y="2451787"/>
            <a:ext cx="2654300" cy="1447800"/>
          </a:xfrm>
          <a:custGeom>
            <a:avLst/>
            <a:gdLst>
              <a:gd name="connsiteX0" fmla="*/ 2533650 w 2654300"/>
              <a:gd name="connsiteY0" fmla="*/ 452438 h 1447800"/>
              <a:gd name="connsiteX1" fmla="*/ 2413000 w 2654300"/>
              <a:gd name="connsiteY1" fmla="*/ 452438 h 1447800"/>
              <a:gd name="connsiteX2" fmla="*/ 2413000 w 2654300"/>
              <a:gd name="connsiteY2" fmla="*/ 120650 h 1447800"/>
              <a:gd name="connsiteX3" fmla="*/ 2292350 w 2654300"/>
              <a:gd name="connsiteY3" fmla="*/ 0 h 1447800"/>
              <a:gd name="connsiteX4" fmla="*/ 120650 w 2654300"/>
              <a:gd name="connsiteY4" fmla="*/ 0 h 1447800"/>
              <a:gd name="connsiteX5" fmla="*/ 0 w 2654300"/>
              <a:gd name="connsiteY5" fmla="*/ 120650 h 1447800"/>
              <a:gd name="connsiteX6" fmla="*/ 0 w 2654300"/>
              <a:gd name="connsiteY6" fmla="*/ 1327150 h 1447800"/>
              <a:gd name="connsiteX7" fmla="*/ 120650 w 2654300"/>
              <a:gd name="connsiteY7" fmla="*/ 1447800 h 1447800"/>
              <a:gd name="connsiteX8" fmla="*/ 2292350 w 2654300"/>
              <a:gd name="connsiteY8" fmla="*/ 1447800 h 1447800"/>
              <a:gd name="connsiteX9" fmla="*/ 2413000 w 2654300"/>
              <a:gd name="connsiteY9" fmla="*/ 1327150 h 1447800"/>
              <a:gd name="connsiteX10" fmla="*/ 2413000 w 2654300"/>
              <a:gd name="connsiteY10" fmla="*/ 995363 h 1447800"/>
              <a:gd name="connsiteX11" fmla="*/ 2533650 w 2654300"/>
              <a:gd name="connsiteY11" fmla="*/ 995363 h 1447800"/>
              <a:gd name="connsiteX12" fmla="*/ 2654300 w 2654300"/>
              <a:gd name="connsiteY12" fmla="*/ 874713 h 1447800"/>
              <a:gd name="connsiteX13" fmla="*/ 2654300 w 2654300"/>
              <a:gd name="connsiteY13" fmla="*/ 573088 h 1447800"/>
              <a:gd name="connsiteX14" fmla="*/ 2533650 w 2654300"/>
              <a:gd name="connsiteY14" fmla="*/ 452438 h 1447800"/>
              <a:gd name="connsiteX15" fmla="*/ 2232025 w 2654300"/>
              <a:gd name="connsiteY15" fmla="*/ 1266825 h 1447800"/>
              <a:gd name="connsiteX16" fmla="*/ 180975 w 2654300"/>
              <a:gd name="connsiteY16" fmla="*/ 1266825 h 1447800"/>
              <a:gd name="connsiteX17" fmla="*/ 180975 w 2654300"/>
              <a:gd name="connsiteY17" fmla="*/ 180975 h 1447800"/>
              <a:gd name="connsiteX18" fmla="*/ 2232025 w 2654300"/>
              <a:gd name="connsiteY18" fmla="*/ 180975 h 1447800"/>
              <a:gd name="connsiteX19" fmla="*/ 2232025 w 2654300"/>
              <a:gd name="connsiteY19" fmla="*/ 1266825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54300" h="1447800">
                <a:moveTo>
                  <a:pt x="2533650" y="452438"/>
                </a:moveTo>
                <a:lnTo>
                  <a:pt x="2413000" y="452438"/>
                </a:lnTo>
                <a:lnTo>
                  <a:pt x="2413000" y="120650"/>
                </a:lnTo>
                <a:cubicBezTo>
                  <a:pt x="2413000" y="54292"/>
                  <a:pt x="2358708" y="0"/>
                  <a:pt x="2292350" y="0"/>
                </a:cubicBezTo>
                <a:lnTo>
                  <a:pt x="120650" y="0"/>
                </a:lnTo>
                <a:cubicBezTo>
                  <a:pt x="54293" y="0"/>
                  <a:pt x="0" y="54292"/>
                  <a:pt x="0" y="120650"/>
                </a:cubicBezTo>
                <a:lnTo>
                  <a:pt x="0" y="1327150"/>
                </a:lnTo>
                <a:cubicBezTo>
                  <a:pt x="0" y="1393507"/>
                  <a:pt x="54293" y="1447800"/>
                  <a:pt x="120650" y="1447800"/>
                </a:cubicBezTo>
                <a:lnTo>
                  <a:pt x="2292350" y="1447800"/>
                </a:lnTo>
                <a:cubicBezTo>
                  <a:pt x="2358708" y="1447800"/>
                  <a:pt x="2413000" y="1393507"/>
                  <a:pt x="2413000" y="1327150"/>
                </a:cubicBezTo>
                <a:lnTo>
                  <a:pt x="2413000" y="995363"/>
                </a:lnTo>
                <a:lnTo>
                  <a:pt x="2533650" y="995363"/>
                </a:lnTo>
                <a:cubicBezTo>
                  <a:pt x="2600008" y="995363"/>
                  <a:pt x="2654300" y="941070"/>
                  <a:pt x="2654300" y="874713"/>
                </a:cubicBezTo>
                <a:lnTo>
                  <a:pt x="2654300" y="573088"/>
                </a:lnTo>
                <a:cubicBezTo>
                  <a:pt x="2654300" y="506730"/>
                  <a:pt x="2600008" y="452438"/>
                  <a:pt x="2533650" y="452438"/>
                </a:cubicBezTo>
                <a:close/>
                <a:moveTo>
                  <a:pt x="2232025" y="1266825"/>
                </a:moveTo>
                <a:lnTo>
                  <a:pt x="180975" y="1266825"/>
                </a:lnTo>
                <a:lnTo>
                  <a:pt x="180975" y="180975"/>
                </a:lnTo>
                <a:lnTo>
                  <a:pt x="2232025" y="180975"/>
                </a:lnTo>
                <a:lnTo>
                  <a:pt x="2232025" y="126682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01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1850F9-7857-0B13-098B-FE0A50A01694}"/>
              </a:ext>
            </a:extLst>
          </p:cNvPr>
          <p:cNvSpPr txBox="1"/>
          <p:nvPr/>
        </p:nvSpPr>
        <p:spPr>
          <a:xfrm>
            <a:off x="2506297" y="1020421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</a:rPr>
              <a:t>20</a:t>
            </a:r>
            <a:r>
              <a:rPr lang="en-US" sz="2400" b="1" dirty="0">
                <a:solidFill>
                  <a:schemeClr val="accent1"/>
                </a:solidFill>
              </a:rPr>
              <a:t>%</a:t>
            </a:r>
            <a:endParaRPr lang="en-US" sz="4800" b="1" dirty="0">
              <a:solidFill>
                <a:schemeClr val="accent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7FF0513-7836-CC49-67B3-59B39514D16A}"/>
              </a:ext>
            </a:extLst>
          </p:cNvPr>
          <p:cNvGrpSpPr/>
          <p:nvPr/>
        </p:nvGrpSpPr>
        <p:grpSpPr>
          <a:xfrm>
            <a:off x="1790153" y="4650759"/>
            <a:ext cx="2466544" cy="1474819"/>
            <a:chOff x="8921977" y="1242150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A8EA5E2-7B48-956F-4D40-C80DCDF6C93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F558AEA-CD7F-6775-B688-BC9E044B042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89A19150-FB44-9D21-251A-98636D5BD12E}"/>
              </a:ext>
            </a:extLst>
          </p:cNvPr>
          <p:cNvGraphicFramePr/>
          <p:nvPr/>
        </p:nvGraphicFramePr>
        <p:xfrm>
          <a:off x="5593354" y="2240333"/>
          <a:ext cx="1268627" cy="2113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AD3A96A-98AF-1BE2-B1A5-AA4E712562F2}"/>
              </a:ext>
            </a:extLst>
          </p:cNvPr>
          <p:cNvSpPr/>
          <p:nvPr/>
        </p:nvSpPr>
        <p:spPr>
          <a:xfrm>
            <a:off x="5593354" y="2158314"/>
            <a:ext cx="1268627" cy="2257167"/>
          </a:xfrm>
          <a:custGeom>
            <a:avLst/>
            <a:gdLst>
              <a:gd name="connsiteX0" fmla="*/ 212039 w 1268627"/>
              <a:gd name="connsiteY0" fmla="*/ 233148 h 2257167"/>
              <a:gd name="connsiteX1" fmla="*/ 212039 w 1268627"/>
              <a:gd name="connsiteY1" fmla="*/ 2042898 h 2257167"/>
              <a:gd name="connsiteX2" fmla="*/ 1056589 w 1268627"/>
              <a:gd name="connsiteY2" fmla="*/ 2042898 h 2257167"/>
              <a:gd name="connsiteX3" fmla="*/ 1056589 w 1268627"/>
              <a:gd name="connsiteY3" fmla="*/ 233148 h 2257167"/>
              <a:gd name="connsiteX4" fmla="*/ 0 w 1268627"/>
              <a:gd name="connsiteY4" fmla="*/ 0 h 2257167"/>
              <a:gd name="connsiteX5" fmla="*/ 1268627 w 1268627"/>
              <a:gd name="connsiteY5" fmla="*/ 0 h 2257167"/>
              <a:gd name="connsiteX6" fmla="*/ 1268627 w 1268627"/>
              <a:gd name="connsiteY6" fmla="*/ 2257167 h 2257167"/>
              <a:gd name="connsiteX7" fmla="*/ 0 w 1268627"/>
              <a:gd name="connsiteY7" fmla="*/ 2257167 h 225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8627" h="2257167">
                <a:moveTo>
                  <a:pt x="212039" y="233148"/>
                </a:moveTo>
                <a:lnTo>
                  <a:pt x="212039" y="2042898"/>
                </a:lnTo>
                <a:lnTo>
                  <a:pt x="1056589" y="2042898"/>
                </a:lnTo>
                <a:lnTo>
                  <a:pt x="1056589" y="233148"/>
                </a:lnTo>
                <a:close/>
                <a:moveTo>
                  <a:pt x="0" y="0"/>
                </a:moveTo>
                <a:lnTo>
                  <a:pt x="1268627" y="0"/>
                </a:lnTo>
                <a:lnTo>
                  <a:pt x="1268627" y="2257167"/>
                </a:lnTo>
                <a:lnTo>
                  <a:pt x="0" y="2257167"/>
                </a:ln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EAAEBD6-D256-1281-8943-E3C78961D76D}"/>
              </a:ext>
            </a:extLst>
          </p:cNvPr>
          <p:cNvSpPr/>
          <p:nvPr/>
        </p:nvSpPr>
        <p:spPr>
          <a:xfrm rot="16200000">
            <a:off x="4900518" y="2451787"/>
            <a:ext cx="2654300" cy="1447800"/>
          </a:xfrm>
          <a:custGeom>
            <a:avLst/>
            <a:gdLst>
              <a:gd name="connsiteX0" fmla="*/ 2533650 w 2654300"/>
              <a:gd name="connsiteY0" fmla="*/ 452438 h 1447800"/>
              <a:gd name="connsiteX1" fmla="*/ 2413000 w 2654300"/>
              <a:gd name="connsiteY1" fmla="*/ 452438 h 1447800"/>
              <a:gd name="connsiteX2" fmla="*/ 2413000 w 2654300"/>
              <a:gd name="connsiteY2" fmla="*/ 120650 h 1447800"/>
              <a:gd name="connsiteX3" fmla="*/ 2292350 w 2654300"/>
              <a:gd name="connsiteY3" fmla="*/ 0 h 1447800"/>
              <a:gd name="connsiteX4" fmla="*/ 120650 w 2654300"/>
              <a:gd name="connsiteY4" fmla="*/ 0 h 1447800"/>
              <a:gd name="connsiteX5" fmla="*/ 0 w 2654300"/>
              <a:gd name="connsiteY5" fmla="*/ 120650 h 1447800"/>
              <a:gd name="connsiteX6" fmla="*/ 0 w 2654300"/>
              <a:gd name="connsiteY6" fmla="*/ 1327150 h 1447800"/>
              <a:gd name="connsiteX7" fmla="*/ 120650 w 2654300"/>
              <a:gd name="connsiteY7" fmla="*/ 1447800 h 1447800"/>
              <a:gd name="connsiteX8" fmla="*/ 2292350 w 2654300"/>
              <a:gd name="connsiteY8" fmla="*/ 1447800 h 1447800"/>
              <a:gd name="connsiteX9" fmla="*/ 2413000 w 2654300"/>
              <a:gd name="connsiteY9" fmla="*/ 1327150 h 1447800"/>
              <a:gd name="connsiteX10" fmla="*/ 2413000 w 2654300"/>
              <a:gd name="connsiteY10" fmla="*/ 995363 h 1447800"/>
              <a:gd name="connsiteX11" fmla="*/ 2533650 w 2654300"/>
              <a:gd name="connsiteY11" fmla="*/ 995363 h 1447800"/>
              <a:gd name="connsiteX12" fmla="*/ 2654300 w 2654300"/>
              <a:gd name="connsiteY12" fmla="*/ 874713 h 1447800"/>
              <a:gd name="connsiteX13" fmla="*/ 2654300 w 2654300"/>
              <a:gd name="connsiteY13" fmla="*/ 573088 h 1447800"/>
              <a:gd name="connsiteX14" fmla="*/ 2533650 w 2654300"/>
              <a:gd name="connsiteY14" fmla="*/ 452438 h 1447800"/>
              <a:gd name="connsiteX15" fmla="*/ 2232025 w 2654300"/>
              <a:gd name="connsiteY15" fmla="*/ 1266825 h 1447800"/>
              <a:gd name="connsiteX16" fmla="*/ 180975 w 2654300"/>
              <a:gd name="connsiteY16" fmla="*/ 1266825 h 1447800"/>
              <a:gd name="connsiteX17" fmla="*/ 180975 w 2654300"/>
              <a:gd name="connsiteY17" fmla="*/ 180975 h 1447800"/>
              <a:gd name="connsiteX18" fmla="*/ 2232025 w 2654300"/>
              <a:gd name="connsiteY18" fmla="*/ 180975 h 1447800"/>
              <a:gd name="connsiteX19" fmla="*/ 2232025 w 2654300"/>
              <a:gd name="connsiteY19" fmla="*/ 1266825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54300" h="1447800">
                <a:moveTo>
                  <a:pt x="2533650" y="452438"/>
                </a:moveTo>
                <a:lnTo>
                  <a:pt x="2413000" y="452438"/>
                </a:lnTo>
                <a:lnTo>
                  <a:pt x="2413000" y="120650"/>
                </a:lnTo>
                <a:cubicBezTo>
                  <a:pt x="2413000" y="54292"/>
                  <a:pt x="2358708" y="0"/>
                  <a:pt x="2292350" y="0"/>
                </a:cubicBezTo>
                <a:lnTo>
                  <a:pt x="120650" y="0"/>
                </a:lnTo>
                <a:cubicBezTo>
                  <a:pt x="54293" y="0"/>
                  <a:pt x="0" y="54292"/>
                  <a:pt x="0" y="120650"/>
                </a:cubicBezTo>
                <a:lnTo>
                  <a:pt x="0" y="1327150"/>
                </a:lnTo>
                <a:cubicBezTo>
                  <a:pt x="0" y="1393507"/>
                  <a:pt x="54293" y="1447800"/>
                  <a:pt x="120650" y="1447800"/>
                </a:cubicBezTo>
                <a:lnTo>
                  <a:pt x="2292350" y="1447800"/>
                </a:lnTo>
                <a:cubicBezTo>
                  <a:pt x="2358708" y="1447800"/>
                  <a:pt x="2413000" y="1393507"/>
                  <a:pt x="2413000" y="1327150"/>
                </a:cubicBezTo>
                <a:lnTo>
                  <a:pt x="2413000" y="995363"/>
                </a:lnTo>
                <a:lnTo>
                  <a:pt x="2533650" y="995363"/>
                </a:lnTo>
                <a:cubicBezTo>
                  <a:pt x="2600008" y="995363"/>
                  <a:pt x="2654300" y="941070"/>
                  <a:pt x="2654300" y="874713"/>
                </a:cubicBezTo>
                <a:lnTo>
                  <a:pt x="2654300" y="573088"/>
                </a:lnTo>
                <a:cubicBezTo>
                  <a:pt x="2654300" y="506730"/>
                  <a:pt x="2600008" y="452438"/>
                  <a:pt x="2533650" y="452438"/>
                </a:cubicBezTo>
                <a:close/>
                <a:moveTo>
                  <a:pt x="2232025" y="1266825"/>
                </a:moveTo>
                <a:lnTo>
                  <a:pt x="180975" y="1266825"/>
                </a:lnTo>
                <a:lnTo>
                  <a:pt x="180975" y="180975"/>
                </a:lnTo>
                <a:lnTo>
                  <a:pt x="2232025" y="180975"/>
                </a:lnTo>
                <a:lnTo>
                  <a:pt x="2232025" y="1266825"/>
                </a:lnTo>
                <a:close/>
              </a:path>
            </a:pathLst>
          </a:custGeom>
          <a:solidFill>
            <a:schemeClr val="bg2"/>
          </a:solidFill>
          <a:ln w="301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5CAE04-C3B2-8298-D574-0CB86218BB02}"/>
              </a:ext>
            </a:extLst>
          </p:cNvPr>
          <p:cNvSpPr txBox="1"/>
          <p:nvPr/>
        </p:nvSpPr>
        <p:spPr>
          <a:xfrm>
            <a:off x="5710539" y="1020421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2"/>
                </a:solidFill>
              </a:rPr>
              <a:t>50</a:t>
            </a:r>
            <a:r>
              <a:rPr lang="en-US" sz="2400" b="1" dirty="0">
                <a:solidFill>
                  <a:schemeClr val="accent2"/>
                </a:solidFill>
              </a:rPr>
              <a:t>%</a:t>
            </a:r>
            <a:endParaRPr lang="en-US" sz="4800" b="1" dirty="0">
              <a:solidFill>
                <a:schemeClr val="accent2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6D966BC-7990-35AB-C275-91D00AC77462}"/>
              </a:ext>
            </a:extLst>
          </p:cNvPr>
          <p:cNvGrpSpPr/>
          <p:nvPr/>
        </p:nvGrpSpPr>
        <p:grpSpPr>
          <a:xfrm>
            <a:off x="4994395" y="4650759"/>
            <a:ext cx="2466544" cy="1474819"/>
            <a:chOff x="8921977" y="1242150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F145D2F-4318-57A9-0C0F-A934E7D16F0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6A2397B-4D84-FF87-4F03-EBA0DB59BDC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CCAFB583-1D26-1489-8A2A-EA5A6E33F7F7}"/>
              </a:ext>
            </a:extLst>
          </p:cNvPr>
          <p:cNvGraphicFramePr/>
          <p:nvPr/>
        </p:nvGraphicFramePr>
        <p:xfrm>
          <a:off x="8534262" y="2240333"/>
          <a:ext cx="1268627" cy="2113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62C1CDB-501A-A0E0-A898-2C7F03E53BAF}"/>
              </a:ext>
            </a:extLst>
          </p:cNvPr>
          <p:cNvSpPr/>
          <p:nvPr/>
        </p:nvSpPr>
        <p:spPr>
          <a:xfrm>
            <a:off x="8534262" y="2158314"/>
            <a:ext cx="1268627" cy="2257167"/>
          </a:xfrm>
          <a:custGeom>
            <a:avLst/>
            <a:gdLst>
              <a:gd name="connsiteX0" fmla="*/ 212039 w 1268627"/>
              <a:gd name="connsiteY0" fmla="*/ 233148 h 2257167"/>
              <a:gd name="connsiteX1" fmla="*/ 212039 w 1268627"/>
              <a:gd name="connsiteY1" fmla="*/ 2042898 h 2257167"/>
              <a:gd name="connsiteX2" fmla="*/ 1056589 w 1268627"/>
              <a:gd name="connsiteY2" fmla="*/ 2042898 h 2257167"/>
              <a:gd name="connsiteX3" fmla="*/ 1056589 w 1268627"/>
              <a:gd name="connsiteY3" fmla="*/ 233148 h 2257167"/>
              <a:gd name="connsiteX4" fmla="*/ 0 w 1268627"/>
              <a:gd name="connsiteY4" fmla="*/ 0 h 2257167"/>
              <a:gd name="connsiteX5" fmla="*/ 1268627 w 1268627"/>
              <a:gd name="connsiteY5" fmla="*/ 0 h 2257167"/>
              <a:gd name="connsiteX6" fmla="*/ 1268627 w 1268627"/>
              <a:gd name="connsiteY6" fmla="*/ 2257167 h 2257167"/>
              <a:gd name="connsiteX7" fmla="*/ 0 w 1268627"/>
              <a:gd name="connsiteY7" fmla="*/ 2257167 h 225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8627" h="2257167">
                <a:moveTo>
                  <a:pt x="212039" y="233148"/>
                </a:moveTo>
                <a:lnTo>
                  <a:pt x="212039" y="2042898"/>
                </a:lnTo>
                <a:lnTo>
                  <a:pt x="1056589" y="2042898"/>
                </a:lnTo>
                <a:lnTo>
                  <a:pt x="1056589" y="233148"/>
                </a:lnTo>
                <a:close/>
                <a:moveTo>
                  <a:pt x="0" y="0"/>
                </a:moveTo>
                <a:lnTo>
                  <a:pt x="1268627" y="0"/>
                </a:lnTo>
                <a:lnTo>
                  <a:pt x="1268627" y="2257167"/>
                </a:lnTo>
                <a:lnTo>
                  <a:pt x="0" y="2257167"/>
                </a:ln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F976819-AEC4-DD00-8F45-EFD3DA79B17A}"/>
              </a:ext>
            </a:extLst>
          </p:cNvPr>
          <p:cNvSpPr/>
          <p:nvPr/>
        </p:nvSpPr>
        <p:spPr>
          <a:xfrm rot="16200000">
            <a:off x="7841426" y="2451787"/>
            <a:ext cx="2654300" cy="1447800"/>
          </a:xfrm>
          <a:custGeom>
            <a:avLst/>
            <a:gdLst>
              <a:gd name="connsiteX0" fmla="*/ 2533650 w 2654300"/>
              <a:gd name="connsiteY0" fmla="*/ 452438 h 1447800"/>
              <a:gd name="connsiteX1" fmla="*/ 2413000 w 2654300"/>
              <a:gd name="connsiteY1" fmla="*/ 452438 h 1447800"/>
              <a:gd name="connsiteX2" fmla="*/ 2413000 w 2654300"/>
              <a:gd name="connsiteY2" fmla="*/ 120650 h 1447800"/>
              <a:gd name="connsiteX3" fmla="*/ 2292350 w 2654300"/>
              <a:gd name="connsiteY3" fmla="*/ 0 h 1447800"/>
              <a:gd name="connsiteX4" fmla="*/ 120650 w 2654300"/>
              <a:gd name="connsiteY4" fmla="*/ 0 h 1447800"/>
              <a:gd name="connsiteX5" fmla="*/ 0 w 2654300"/>
              <a:gd name="connsiteY5" fmla="*/ 120650 h 1447800"/>
              <a:gd name="connsiteX6" fmla="*/ 0 w 2654300"/>
              <a:gd name="connsiteY6" fmla="*/ 1327150 h 1447800"/>
              <a:gd name="connsiteX7" fmla="*/ 120650 w 2654300"/>
              <a:gd name="connsiteY7" fmla="*/ 1447800 h 1447800"/>
              <a:gd name="connsiteX8" fmla="*/ 2292350 w 2654300"/>
              <a:gd name="connsiteY8" fmla="*/ 1447800 h 1447800"/>
              <a:gd name="connsiteX9" fmla="*/ 2413000 w 2654300"/>
              <a:gd name="connsiteY9" fmla="*/ 1327150 h 1447800"/>
              <a:gd name="connsiteX10" fmla="*/ 2413000 w 2654300"/>
              <a:gd name="connsiteY10" fmla="*/ 995363 h 1447800"/>
              <a:gd name="connsiteX11" fmla="*/ 2533650 w 2654300"/>
              <a:gd name="connsiteY11" fmla="*/ 995363 h 1447800"/>
              <a:gd name="connsiteX12" fmla="*/ 2654300 w 2654300"/>
              <a:gd name="connsiteY12" fmla="*/ 874713 h 1447800"/>
              <a:gd name="connsiteX13" fmla="*/ 2654300 w 2654300"/>
              <a:gd name="connsiteY13" fmla="*/ 573088 h 1447800"/>
              <a:gd name="connsiteX14" fmla="*/ 2533650 w 2654300"/>
              <a:gd name="connsiteY14" fmla="*/ 452438 h 1447800"/>
              <a:gd name="connsiteX15" fmla="*/ 2232025 w 2654300"/>
              <a:gd name="connsiteY15" fmla="*/ 1266825 h 1447800"/>
              <a:gd name="connsiteX16" fmla="*/ 180975 w 2654300"/>
              <a:gd name="connsiteY16" fmla="*/ 1266825 h 1447800"/>
              <a:gd name="connsiteX17" fmla="*/ 180975 w 2654300"/>
              <a:gd name="connsiteY17" fmla="*/ 180975 h 1447800"/>
              <a:gd name="connsiteX18" fmla="*/ 2232025 w 2654300"/>
              <a:gd name="connsiteY18" fmla="*/ 180975 h 1447800"/>
              <a:gd name="connsiteX19" fmla="*/ 2232025 w 2654300"/>
              <a:gd name="connsiteY19" fmla="*/ 1266825 h 144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54300" h="1447800">
                <a:moveTo>
                  <a:pt x="2533650" y="452438"/>
                </a:moveTo>
                <a:lnTo>
                  <a:pt x="2413000" y="452438"/>
                </a:lnTo>
                <a:lnTo>
                  <a:pt x="2413000" y="120650"/>
                </a:lnTo>
                <a:cubicBezTo>
                  <a:pt x="2413000" y="54292"/>
                  <a:pt x="2358708" y="0"/>
                  <a:pt x="2292350" y="0"/>
                </a:cubicBezTo>
                <a:lnTo>
                  <a:pt x="120650" y="0"/>
                </a:lnTo>
                <a:cubicBezTo>
                  <a:pt x="54293" y="0"/>
                  <a:pt x="0" y="54292"/>
                  <a:pt x="0" y="120650"/>
                </a:cubicBezTo>
                <a:lnTo>
                  <a:pt x="0" y="1327150"/>
                </a:lnTo>
                <a:cubicBezTo>
                  <a:pt x="0" y="1393507"/>
                  <a:pt x="54293" y="1447800"/>
                  <a:pt x="120650" y="1447800"/>
                </a:cubicBezTo>
                <a:lnTo>
                  <a:pt x="2292350" y="1447800"/>
                </a:lnTo>
                <a:cubicBezTo>
                  <a:pt x="2358708" y="1447800"/>
                  <a:pt x="2413000" y="1393507"/>
                  <a:pt x="2413000" y="1327150"/>
                </a:cubicBezTo>
                <a:lnTo>
                  <a:pt x="2413000" y="995363"/>
                </a:lnTo>
                <a:lnTo>
                  <a:pt x="2533650" y="995363"/>
                </a:lnTo>
                <a:cubicBezTo>
                  <a:pt x="2600008" y="995363"/>
                  <a:pt x="2654300" y="941070"/>
                  <a:pt x="2654300" y="874713"/>
                </a:cubicBezTo>
                <a:lnTo>
                  <a:pt x="2654300" y="573088"/>
                </a:lnTo>
                <a:cubicBezTo>
                  <a:pt x="2654300" y="506730"/>
                  <a:pt x="2600008" y="452438"/>
                  <a:pt x="2533650" y="452438"/>
                </a:cubicBezTo>
                <a:close/>
                <a:moveTo>
                  <a:pt x="2232025" y="1266825"/>
                </a:moveTo>
                <a:lnTo>
                  <a:pt x="180975" y="1266825"/>
                </a:lnTo>
                <a:lnTo>
                  <a:pt x="180975" y="180975"/>
                </a:lnTo>
                <a:lnTo>
                  <a:pt x="2232025" y="180975"/>
                </a:lnTo>
                <a:lnTo>
                  <a:pt x="2232025" y="1266825"/>
                </a:lnTo>
                <a:close/>
              </a:path>
            </a:pathLst>
          </a:custGeom>
          <a:solidFill>
            <a:schemeClr val="bg2"/>
          </a:solidFill>
          <a:ln w="301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D6A4A8-709E-CD02-2F13-84D0F4BE1BCD}"/>
              </a:ext>
            </a:extLst>
          </p:cNvPr>
          <p:cNvSpPr txBox="1"/>
          <p:nvPr/>
        </p:nvSpPr>
        <p:spPr>
          <a:xfrm>
            <a:off x="8651447" y="1020421"/>
            <a:ext cx="1034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4"/>
                </a:solidFill>
              </a:rPr>
              <a:t>80</a:t>
            </a:r>
            <a:r>
              <a:rPr lang="en-US" sz="2400" b="1" dirty="0">
                <a:solidFill>
                  <a:schemeClr val="accent4"/>
                </a:solidFill>
              </a:rPr>
              <a:t>%</a:t>
            </a:r>
            <a:endParaRPr lang="en-US" sz="4800" b="1" dirty="0">
              <a:solidFill>
                <a:schemeClr val="accent4"/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ADE4C3-E969-E312-D1F6-477E390804D4}"/>
              </a:ext>
            </a:extLst>
          </p:cNvPr>
          <p:cNvGrpSpPr/>
          <p:nvPr/>
        </p:nvGrpSpPr>
        <p:grpSpPr>
          <a:xfrm>
            <a:off x="7935303" y="4650759"/>
            <a:ext cx="2466544" cy="1474819"/>
            <a:chOff x="8921977" y="1242150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D78CB5-DDE5-43EA-A715-5714C42E37B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D5A50DD-C132-9550-BDCD-75AF94D3E42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7978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9492</TotalTime>
  <Words>318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Battery Percentage Chart – Slide Template</vt:lpstr>
      <vt:lpstr>Battery Percentage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Battery Percentage Chart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2025-11-20T17:26:06Z</dcterms:modified>
  <cp:category>Charts &amp; Diagrams</cp:category>
</cp:coreProperties>
</file>