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6B4AD-6BF5-E3DA-8517-F34561C2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C918E-80AB-AF59-EB80-80AA50B64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96B740-CE52-FC4F-8ED7-C7B3A28E0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AAFAB-4F54-0DA4-12A7-67362AF5EB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5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Split Duo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ACBD5D-E11D-4DB3-01B5-70675BABFE7B}"/>
              </a:ext>
            </a:extLst>
          </p:cNvPr>
          <p:cNvGrpSpPr/>
          <p:nvPr/>
        </p:nvGrpSpPr>
        <p:grpSpPr>
          <a:xfrm>
            <a:off x="4044775" y="1377776"/>
            <a:ext cx="3855309" cy="3855309"/>
            <a:chOff x="4044775" y="1377776"/>
            <a:chExt cx="3855309" cy="3855309"/>
          </a:xfrm>
        </p:grpSpPr>
        <p:sp>
          <p:nvSpPr>
            <p:cNvPr id="4" name="Half Frame 3">
              <a:extLst>
                <a:ext uri="{FF2B5EF4-FFF2-40B4-BE49-F238E27FC236}">
                  <a16:creationId xmlns:a16="http://schemas.microsoft.com/office/drawing/2014/main" id="{164439B1-CDDD-E4CD-E8AA-4AF04539E7AF}"/>
                </a:ext>
              </a:extLst>
            </p:cNvPr>
            <p:cNvSpPr/>
            <p:nvPr/>
          </p:nvSpPr>
          <p:spPr>
            <a:xfrm>
              <a:off x="4044775" y="1377776"/>
              <a:ext cx="3855309" cy="3855309"/>
            </a:xfrm>
            <a:prstGeom prst="halfFram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BCC5D2-9F2D-AE7F-C395-E590F9616616}"/>
                </a:ext>
              </a:extLst>
            </p:cNvPr>
            <p:cNvSpPr/>
            <p:nvPr/>
          </p:nvSpPr>
          <p:spPr>
            <a:xfrm>
              <a:off x="5095101" y="2428101"/>
              <a:ext cx="1754658" cy="1754658"/>
            </a:xfrm>
            <a:custGeom>
              <a:avLst/>
              <a:gdLst>
                <a:gd name="connsiteX0" fmla="*/ 0 w 1754658"/>
                <a:gd name="connsiteY0" fmla="*/ 0 h 1754658"/>
                <a:gd name="connsiteX1" fmla="*/ 1754658 w 1754658"/>
                <a:gd name="connsiteY1" fmla="*/ 0 h 1754658"/>
                <a:gd name="connsiteX2" fmla="*/ 1519893 w 1754658"/>
                <a:gd name="connsiteY2" fmla="*/ 234765 h 1754658"/>
                <a:gd name="connsiteX3" fmla="*/ 234764 w 1754658"/>
                <a:gd name="connsiteY3" fmla="*/ 234765 h 1754658"/>
                <a:gd name="connsiteX4" fmla="*/ 234764 w 1754658"/>
                <a:gd name="connsiteY4" fmla="*/ 1519894 h 1754658"/>
                <a:gd name="connsiteX5" fmla="*/ 0 w 1754658"/>
                <a:gd name="connsiteY5" fmla="*/ 1754658 h 175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4658" h="1754658">
                  <a:moveTo>
                    <a:pt x="0" y="0"/>
                  </a:moveTo>
                  <a:lnTo>
                    <a:pt x="1754658" y="0"/>
                  </a:lnTo>
                  <a:lnTo>
                    <a:pt x="1519893" y="234765"/>
                  </a:lnTo>
                  <a:lnTo>
                    <a:pt x="234764" y="234765"/>
                  </a:lnTo>
                  <a:lnTo>
                    <a:pt x="234764" y="1519894"/>
                  </a:lnTo>
                  <a:lnTo>
                    <a:pt x="0" y="1754658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E40B48-A71B-868C-3F24-15AA66FB68D8}"/>
              </a:ext>
            </a:extLst>
          </p:cNvPr>
          <p:cNvGrpSpPr/>
          <p:nvPr/>
        </p:nvGrpSpPr>
        <p:grpSpPr>
          <a:xfrm>
            <a:off x="4291916" y="1624916"/>
            <a:ext cx="3855309" cy="3855309"/>
            <a:chOff x="4291916" y="1624916"/>
            <a:chExt cx="3855309" cy="3855309"/>
          </a:xfrm>
        </p:grpSpPr>
        <p:sp>
          <p:nvSpPr>
            <p:cNvPr id="3" name="Half Frame 2">
              <a:extLst>
                <a:ext uri="{FF2B5EF4-FFF2-40B4-BE49-F238E27FC236}">
                  <a16:creationId xmlns:a16="http://schemas.microsoft.com/office/drawing/2014/main" id="{5A9BFDE6-7395-4113-A76D-22FFB7C29145}"/>
                </a:ext>
              </a:extLst>
            </p:cNvPr>
            <p:cNvSpPr/>
            <p:nvPr/>
          </p:nvSpPr>
          <p:spPr>
            <a:xfrm rot="10800000">
              <a:off x="4291916" y="1624916"/>
              <a:ext cx="3855309" cy="3855309"/>
            </a:xfrm>
            <a:prstGeom prst="halfFram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2C2958B-390C-45F4-920D-C10B0705A97A}"/>
                </a:ext>
              </a:extLst>
            </p:cNvPr>
            <p:cNvSpPr/>
            <p:nvPr/>
          </p:nvSpPr>
          <p:spPr>
            <a:xfrm rot="10800000">
              <a:off x="5342243" y="2675243"/>
              <a:ext cx="1754655" cy="1754655"/>
            </a:xfrm>
            <a:custGeom>
              <a:avLst/>
              <a:gdLst>
                <a:gd name="connsiteX0" fmla="*/ 0 w 1754655"/>
                <a:gd name="connsiteY0" fmla="*/ 1754655 h 1754655"/>
                <a:gd name="connsiteX1" fmla="*/ 0 w 1754655"/>
                <a:gd name="connsiteY1" fmla="*/ 0 h 1754655"/>
                <a:gd name="connsiteX2" fmla="*/ 1754655 w 1754655"/>
                <a:gd name="connsiteY2" fmla="*/ 0 h 1754655"/>
                <a:gd name="connsiteX3" fmla="*/ 1519892 w 1754655"/>
                <a:gd name="connsiteY3" fmla="*/ 234763 h 1754655"/>
                <a:gd name="connsiteX4" fmla="*/ 234763 w 1754655"/>
                <a:gd name="connsiteY4" fmla="*/ 234763 h 1754655"/>
                <a:gd name="connsiteX5" fmla="*/ 234763 w 1754655"/>
                <a:gd name="connsiteY5" fmla="*/ 1519892 h 175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4655" h="1754655">
                  <a:moveTo>
                    <a:pt x="0" y="1754655"/>
                  </a:moveTo>
                  <a:lnTo>
                    <a:pt x="0" y="0"/>
                  </a:lnTo>
                  <a:lnTo>
                    <a:pt x="1754655" y="0"/>
                  </a:lnTo>
                  <a:lnTo>
                    <a:pt x="1519892" y="234763"/>
                  </a:lnTo>
                  <a:lnTo>
                    <a:pt x="234763" y="234763"/>
                  </a:lnTo>
                  <a:lnTo>
                    <a:pt x="234763" y="151989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Graphic 6" descr="Lights On outline">
            <a:extLst>
              <a:ext uri="{FF2B5EF4-FFF2-40B4-BE49-F238E27FC236}">
                <a16:creationId xmlns:a16="http://schemas.microsoft.com/office/drawing/2014/main" id="{089DDA2C-EE74-BD98-8627-BA9C45A40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2600" y="2895600"/>
            <a:ext cx="1066800" cy="1066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C4334-440E-F505-8F6C-A4DBAC8B4DA7}"/>
              </a:ext>
            </a:extLst>
          </p:cNvPr>
          <p:cNvSpPr txBox="1"/>
          <p:nvPr/>
        </p:nvSpPr>
        <p:spPr>
          <a:xfrm>
            <a:off x="4165019" y="1487439"/>
            <a:ext cx="809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40574-5545-BB45-DA41-6BE7BEAE10B6}"/>
              </a:ext>
            </a:extLst>
          </p:cNvPr>
          <p:cNvSpPr txBox="1"/>
          <p:nvPr/>
        </p:nvSpPr>
        <p:spPr>
          <a:xfrm>
            <a:off x="7217142" y="453956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82A7F9-DBE3-6F54-1961-DB7D21463E77}"/>
              </a:ext>
            </a:extLst>
          </p:cNvPr>
          <p:cNvGrpSpPr/>
          <p:nvPr/>
        </p:nvGrpSpPr>
        <p:grpSpPr>
          <a:xfrm>
            <a:off x="8806711" y="2783924"/>
            <a:ext cx="2926080" cy="1290153"/>
            <a:chOff x="8921977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D3BD70-B459-9EB4-D06A-70A7C226E19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FFFA61-70B1-0BF7-9049-23A19FE0706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C66023-2EF7-AF4C-66C3-635CF13609C5}"/>
              </a:ext>
            </a:extLst>
          </p:cNvPr>
          <p:cNvGrpSpPr/>
          <p:nvPr/>
        </p:nvGrpSpPr>
        <p:grpSpPr>
          <a:xfrm>
            <a:off x="459209" y="2783924"/>
            <a:ext cx="2926080" cy="1290153"/>
            <a:chOff x="332936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BE874D-334D-D4ED-9300-C7C615DAE44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CEF843-88A6-F8D8-784A-79CBD3F2E6C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F42A2-8BB3-B3A5-EA7E-AE3EF9B8B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DFD4-8E44-54C5-5329-00617FE1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Split Duo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ED38FB-0587-1AC4-0416-2A6FF2DECA6B}"/>
              </a:ext>
            </a:extLst>
          </p:cNvPr>
          <p:cNvGrpSpPr/>
          <p:nvPr/>
        </p:nvGrpSpPr>
        <p:grpSpPr>
          <a:xfrm>
            <a:off x="4044775" y="1377776"/>
            <a:ext cx="3855309" cy="3855309"/>
            <a:chOff x="4044775" y="1377776"/>
            <a:chExt cx="3855309" cy="3855309"/>
          </a:xfrm>
        </p:grpSpPr>
        <p:sp>
          <p:nvSpPr>
            <p:cNvPr id="4" name="Half Frame 3">
              <a:extLst>
                <a:ext uri="{FF2B5EF4-FFF2-40B4-BE49-F238E27FC236}">
                  <a16:creationId xmlns:a16="http://schemas.microsoft.com/office/drawing/2014/main" id="{BC18ABB7-DF2B-C8EE-CCDE-EE947FD65E4D}"/>
                </a:ext>
              </a:extLst>
            </p:cNvPr>
            <p:cNvSpPr/>
            <p:nvPr/>
          </p:nvSpPr>
          <p:spPr>
            <a:xfrm>
              <a:off x="4044775" y="1377776"/>
              <a:ext cx="3855309" cy="3855309"/>
            </a:xfrm>
            <a:prstGeom prst="halfFram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808950-BFBB-012C-FF63-79458EA1B4B6}"/>
                </a:ext>
              </a:extLst>
            </p:cNvPr>
            <p:cNvSpPr/>
            <p:nvPr/>
          </p:nvSpPr>
          <p:spPr>
            <a:xfrm>
              <a:off x="5095101" y="2428101"/>
              <a:ext cx="1754658" cy="1754658"/>
            </a:xfrm>
            <a:custGeom>
              <a:avLst/>
              <a:gdLst>
                <a:gd name="connsiteX0" fmla="*/ 0 w 1754658"/>
                <a:gd name="connsiteY0" fmla="*/ 0 h 1754658"/>
                <a:gd name="connsiteX1" fmla="*/ 1754658 w 1754658"/>
                <a:gd name="connsiteY1" fmla="*/ 0 h 1754658"/>
                <a:gd name="connsiteX2" fmla="*/ 1519893 w 1754658"/>
                <a:gd name="connsiteY2" fmla="*/ 234765 h 1754658"/>
                <a:gd name="connsiteX3" fmla="*/ 234764 w 1754658"/>
                <a:gd name="connsiteY3" fmla="*/ 234765 h 1754658"/>
                <a:gd name="connsiteX4" fmla="*/ 234764 w 1754658"/>
                <a:gd name="connsiteY4" fmla="*/ 1519894 h 1754658"/>
                <a:gd name="connsiteX5" fmla="*/ 0 w 1754658"/>
                <a:gd name="connsiteY5" fmla="*/ 1754658 h 175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4658" h="1754658">
                  <a:moveTo>
                    <a:pt x="0" y="0"/>
                  </a:moveTo>
                  <a:lnTo>
                    <a:pt x="1754658" y="0"/>
                  </a:lnTo>
                  <a:lnTo>
                    <a:pt x="1519893" y="234765"/>
                  </a:lnTo>
                  <a:lnTo>
                    <a:pt x="234764" y="234765"/>
                  </a:lnTo>
                  <a:lnTo>
                    <a:pt x="234764" y="1519894"/>
                  </a:lnTo>
                  <a:lnTo>
                    <a:pt x="0" y="1754658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83FC40-3F53-0697-1286-3AAA105461FD}"/>
              </a:ext>
            </a:extLst>
          </p:cNvPr>
          <p:cNvGrpSpPr/>
          <p:nvPr/>
        </p:nvGrpSpPr>
        <p:grpSpPr>
          <a:xfrm>
            <a:off x="4291916" y="1624916"/>
            <a:ext cx="3855309" cy="3855309"/>
            <a:chOff x="4291916" y="1624916"/>
            <a:chExt cx="3855309" cy="3855309"/>
          </a:xfrm>
        </p:grpSpPr>
        <p:sp>
          <p:nvSpPr>
            <p:cNvPr id="3" name="Half Frame 2">
              <a:extLst>
                <a:ext uri="{FF2B5EF4-FFF2-40B4-BE49-F238E27FC236}">
                  <a16:creationId xmlns:a16="http://schemas.microsoft.com/office/drawing/2014/main" id="{D9038FF7-C626-29C0-5CED-D7991EF47CAA}"/>
                </a:ext>
              </a:extLst>
            </p:cNvPr>
            <p:cNvSpPr/>
            <p:nvPr/>
          </p:nvSpPr>
          <p:spPr>
            <a:xfrm rot="10800000">
              <a:off x="4291916" y="1624916"/>
              <a:ext cx="3855309" cy="3855309"/>
            </a:xfrm>
            <a:prstGeom prst="halfFram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F4BB9FB-A241-ABBF-6F68-BAFAB24CA7F1}"/>
                </a:ext>
              </a:extLst>
            </p:cNvPr>
            <p:cNvSpPr/>
            <p:nvPr/>
          </p:nvSpPr>
          <p:spPr>
            <a:xfrm rot="10800000">
              <a:off x="5342243" y="2675243"/>
              <a:ext cx="1754655" cy="1754655"/>
            </a:xfrm>
            <a:custGeom>
              <a:avLst/>
              <a:gdLst>
                <a:gd name="connsiteX0" fmla="*/ 0 w 1754655"/>
                <a:gd name="connsiteY0" fmla="*/ 1754655 h 1754655"/>
                <a:gd name="connsiteX1" fmla="*/ 0 w 1754655"/>
                <a:gd name="connsiteY1" fmla="*/ 0 h 1754655"/>
                <a:gd name="connsiteX2" fmla="*/ 1754655 w 1754655"/>
                <a:gd name="connsiteY2" fmla="*/ 0 h 1754655"/>
                <a:gd name="connsiteX3" fmla="*/ 1519892 w 1754655"/>
                <a:gd name="connsiteY3" fmla="*/ 234763 h 1754655"/>
                <a:gd name="connsiteX4" fmla="*/ 234763 w 1754655"/>
                <a:gd name="connsiteY4" fmla="*/ 234763 h 1754655"/>
                <a:gd name="connsiteX5" fmla="*/ 234763 w 1754655"/>
                <a:gd name="connsiteY5" fmla="*/ 1519892 h 1754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4655" h="1754655">
                  <a:moveTo>
                    <a:pt x="0" y="1754655"/>
                  </a:moveTo>
                  <a:lnTo>
                    <a:pt x="0" y="0"/>
                  </a:lnTo>
                  <a:lnTo>
                    <a:pt x="1754655" y="0"/>
                  </a:lnTo>
                  <a:lnTo>
                    <a:pt x="1519892" y="234763"/>
                  </a:lnTo>
                  <a:lnTo>
                    <a:pt x="234763" y="234763"/>
                  </a:lnTo>
                  <a:lnTo>
                    <a:pt x="234763" y="151989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" name="Graphic 6" descr="Lights On outline">
            <a:extLst>
              <a:ext uri="{FF2B5EF4-FFF2-40B4-BE49-F238E27FC236}">
                <a16:creationId xmlns:a16="http://schemas.microsoft.com/office/drawing/2014/main" id="{BEC7A43E-9F63-A967-481E-0F5CC32B5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2600" y="2895600"/>
            <a:ext cx="1066800" cy="1066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A225DB-89A2-CA79-C38A-34D478B51ED2}"/>
              </a:ext>
            </a:extLst>
          </p:cNvPr>
          <p:cNvSpPr txBox="1"/>
          <p:nvPr/>
        </p:nvSpPr>
        <p:spPr>
          <a:xfrm>
            <a:off x="4165019" y="1487439"/>
            <a:ext cx="809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CFF28F-3C8B-997F-5C43-C74D91780010}"/>
              </a:ext>
            </a:extLst>
          </p:cNvPr>
          <p:cNvSpPr txBox="1"/>
          <p:nvPr/>
        </p:nvSpPr>
        <p:spPr>
          <a:xfrm>
            <a:off x="7217142" y="453956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8A553E-3EAB-A2D6-C75F-B4467D046B8D}"/>
              </a:ext>
            </a:extLst>
          </p:cNvPr>
          <p:cNvGrpSpPr/>
          <p:nvPr/>
        </p:nvGrpSpPr>
        <p:grpSpPr>
          <a:xfrm>
            <a:off x="8806711" y="2783924"/>
            <a:ext cx="2926080" cy="1290153"/>
            <a:chOff x="8921977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EAE714-63F6-BC25-A36A-F56E7DA7A07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340FD7-9411-8104-8C1D-EAF7FB9C5D6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5932E6-E9C6-1C2C-EE30-BACC7E74AF22}"/>
              </a:ext>
            </a:extLst>
          </p:cNvPr>
          <p:cNvGrpSpPr/>
          <p:nvPr/>
        </p:nvGrpSpPr>
        <p:grpSpPr>
          <a:xfrm>
            <a:off x="459209" y="2783924"/>
            <a:ext cx="2926080" cy="1290153"/>
            <a:chOff x="332936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38813D-C190-E2B1-6F85-373991826CF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8B8746B-0579-7E91-823B-447DD2101EB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727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234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Diagonal Split Duo Diagram – Slide Template</vt:lpstr>
      <vt:lpstr>Diagonal Split Duo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Split Duo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2025-11-20T16:53:05Z</dcterms:modified>
  <cp:category>Charts &amp; Diagrams</cp:category>
</cp:coreProperties>
</file>