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92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A2F34-8B9F-0BF4-7D18-A9671FA29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1AA91-1C25-400B-6301-2D51C7BCE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EC856F-D683-C886-6D93-3AAA8F587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D200F-CB93-1828-06D4-D1A5F3B9A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27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D7B058A-50AF-333B-B28C-99303F4E9F0A}"/>
              </a:ext>
            </a:extLst>
          </p:cNvPr>
          <p:cNvGrpSpPr/>
          <p:nvPr/>
        </p:nvGrpSpPr>
        <p:grpSpPr>
          <a:xfrm rot="10800000">
            <a:off x="8889729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1A67AD37-A6FE-B0FD-0C2C-D47BBFC93D94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C674D67-3C3E-C5E0-18A3-211BB63D88C7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7AF8824-1E42-2271-1384-FFC52A405524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D40FD14-2478-7F24-46D4-2A39DFA2E997}"/>
              </a:ext>
            </a:extLst>
          </p:cNvPr>
          <p:cNvGrpSpPr/>
          <p:nvPr/>
        </p:nvGrpSpPr>
        <p:grpSpPr>
          <a:xfrm>
            <a:off x="6229629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B957D51-2423-0F56-6BA0-FC178A3EAE87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85C9D86-6201-6DCB-3077-386169517E8A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tx1">
                <a:alpha val="1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44BD00-7BC0-B67E-D287-98B90E71F8F2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54373A-BAEE-D731-445A-723F2BC868A1}"/>
              </a:ext>
            </a:extLst>
          </p:cNvPr>
          <p:cNvGrpSpPr/>
          <p:nvPr/>
        </p:nvGrpSpPr>
        <p:grpSpPr>
          <a:xfrm>
            <a:off x="909433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DCC658C-8FFE-5F2C-FA3D-A5D550F1778A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2853F3F-E3B3-4A67-1AE6-AE04852391DC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tx1">
                <a:alpha val="1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CE03AA9-A744-3A5E-B31C-E18B0638A3D3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491A87E-FA44-5EB3-ECD5-293341D5AC3E}"/>
              </a:ext>
            </a:extLst>
          </p:cNvPr>
          <p:cNvGrpSpPr/>
          <p:nvPr/>
        </p:nvGrpSpPr>
        <p:grpSpPr>
          <a:xfrm rot="10800000">
            <a:off x="3569531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4DDECB2-627B-0A88-2E1D-857D65E7E688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F000169-9430-72C5-478E-E3220AD0EDC6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08A605B-4C30-C96F-FD14-80443002EBCC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Tile Panels – Slide Template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9E2C91-9ED5-0563-D11E-159A67540223}"/>
              </a:ext>
            </a:extLst>
          </p:cNvPr>
          <p:cNvSpPr txBox="1"/>
          <p:nvPr/>
        </p:nvSpPr>
        <p:spPr>
          <a:xfrm>
            <a:off x="1079684" y="1860457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36647D-2233-DDD5-148D-96AE20AC242B}"/>
              </a:ext>
            </a:extLst>
          </p:cNvPr>
          <p:cNvSpPr txBox="1"/>
          <p:nvPr/>
        </p:nvSpPr>
        <p:spPr>
          <a:xfrm>
            <a:off x="6399881" y="1860457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07D738-264A-CACC-E63A-562E900DB82A}"/>
              </a:ext>
            </a:extLst>
          </p:cNvPr>
          <p:cNvSpPr txBox="1"/>
          <p:nvPr/>
        </p:nvSpPr>
        <p:spPr>
          <a:xfrm>
            <a:off x="9059980" y="3344529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7" name="Graphic 16" descr="Tools with solid fill">
            <a:extLst>
              <a:ext uri="{FF2B5EF4-FFF2-40B4-BE49-F238E27FC236}">
                <a16:creationId xmlns:a16="http://schemas.microsoft.com/office/drawing/2014/main" id="{2ADDC0B5-3EF6-A185-8EB6-A56F79D2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68848" y="4495865"/>
            <a:ext cx="914400" cy="914400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798A4B30-FA4B-88D9-22A3-D34349B2D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628947" y="1610602"/>
            <a:ext cx="914400" cy="914400"/>
          </a:xfrm>
          <a:prstGeom prst="rect">
            <a:avLst/>
          </a:prstGeom>
        </p:spPr>
      </p:pic>
      <p:pic>
        <p:nvPicPr>
          <p:cNvPr id="19" name="Graphic 18" descr="Bar chart with solid fill">
            <a:extLst>
              <a:ext uri="{FF2B5EF4-FFF2-40B4-BE49-F238E27FC236}">
                <a16:creationId xmlns:a16="http://schemas.microsoft.com/office/drawing/2014/main" id="{A55A8C43-5D6D-A4D0-4CE6-6A30D6865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48651" y="4495865"/>
            <a:ext cx="914400" cy="914400"/>
          </a:xfrm>
          <a:prstGeom prst="rect">
            <a:avLst/>
          </a:prstGeom>
        </p:spPr>
      </p:pic>
      <p:pic>
        <p:nvPicPr>
          <p:cNvPr id="15" name="Graphic 14" descr="Magnifying glass with solid fill">
            <a:extLst>
              <a:ext uri="{FF2B5EF4-FFF2-40B4-BE49-F238E27FC236}">
                <a16:creationId xmlns:a16="http://schemas.microsoft.com/office/drawing/2014/main" id="{A125750C-2322-249D-4198-5770893B5E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08749" y="1610602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1D3852-B5E7-4840-DB95-D26DCF3161A1}"/>
              </a:ext>
            </a:extLst>
          </p:cNvPr>
          <p:cNvSpPr txBox="1"/>
          <p:nvPr/>
        </p:nvSpPr>
        <p:spPr>
          <a:xfrm>
            <a:off x="3739782" y="3344529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53464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12213-8972-FE65-BC80-76AE0E13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D0BA4-0BE0-9A45-B164-7F6857C4C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Tile Panels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9ACE66-1066-2B08-0D2F-69382EB04DDA}"/>
              </a:ext>
            </a:extLst>
          </p:cNvPr>
          <p:cNvGrpSpPr/>
          <p:nvPr/>
        </p:nvGrpSpPr>
        <p:grpSpPr>
          <a:xfrm rot="10800000">
            <a:off x="8889729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F9C756F-FF43-1D93-904C-E5D87E1DC2EE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614B77E-4774-DC96-4805-1F96951F9BB8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A60EC06-67B0-A157-42AD-846242C3FF68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9843C53-5C62-0B4F-94C0-3CA1C64E733D}"/>
              </a:ext>
            </a:extLst>
          </p:cNvPr>
          <p:cNvGrpSpPr/>
          <p:nvPr/>
        </p:nvGrpSpPr>
        <p:grpSpPr>
          <a:xfrm>
            <a:off x="6229629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A7248B6-E920-08BD-B782-2FCF88591D2B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20AC80A-58D2-0105-569E-3FFC7E94E5F3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tx1">
                <a:alpha val="1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E34E09C-2935-88FD-C9A9-58371F92CDCE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CE91E4-BBD0-7081-D960-6D02D0007CE8}"/>
              </a:ext>
            </a:extLst>
          </p:cNvPr>
          <p:cNvGrpSpPr/>
          <p:nvPr/>
        </p:nvGrpSpPr>
        <p:grpSpPr>
          <a:xfrm>
            <a:off x="909433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DBBF9F0B-78F6-0349-2D0C-D35227736D20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E46A65F-D994-8BFF-CA6D-DF502EBEF3E8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tx1">
                <a:alpha val="1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E431D12-1B25-D4E1-306D-E297EF13E34E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7A9AED-30E0-68E4-AA40-3E134843C4D4}"/>
              </a:ext>
            </a:extLst>
          </p:cNvPr>
          <p:cNvGrpSpPr/>
          <p:nvPr/>
        </p:nvGrpSpPr>
        <p:grpSpPr>
          <a:xfrm rot="10800000">
            <a:off x="3569531" y="1367206"/>
            <a:ext cx="2392835" cy="4311946"/>
            <a:chOff x="909433" y="1499286"/>
            <a:chExt cx="2392835" cy="4311946"/>
          </a:xfrm>
          <a:effectLst>
            <a:outerShdw blurRad="127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BB8BF359-5B9A-6CEF-7FCC-DDF663C0542D}"/>
                </a:ext>
              </a:extLst>
            </p:cNvPr>
            <p:cNvSpPr/>
            <p:nvPr/>
          </p:nvSpPr>
          <p:spPr>
            <a:xfrm>
              <a:off x="909433" y="1499286"/>
              <a:ext cx="2392835" cy="4311946"/>
            </a:xfrm>
            <a:prstGeom prst="roundRect">
              <a:avLst>
                <a:gd name="adj" fmla="val 716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B3884EB-E52D-DFF3-FC53-E7B0DE2A88F6}"/>
                </a:ext>
              </a:extLst>
            </p:cNvPr>
            <p:cNvSpPr/>
            <p:nvPr/>
          </p:nvSpPr>
          <p:spPr>
            <a:xfrm>
              <a:off x="909433" y="3769360"/>
              <a:ext cx="2392835" cy="792320"/>
            </a:xfrm>
            <a:custGeom>
              <a:avLst/>
              <a:gdLst>
                <a:gd name="connsiteX0" fmla="*/ 2392835 w 2392835"/>
                <a:gd name="connsiteY0" fmla="*/ 0 h 727796"/>
                <a:gd name="connsiteX1" fmla="*/ 2392835 w 2392835"/>
                <a:gd name="connsiteY1" fmla="*/ 727796 h 727796"/>
                <a:gd name="connsiteX2" fmla="*/ 0 w 2392835"/>
                <a:gd name="connsiteY2" fmla="*/ 727796 h 727796"/>
                <a:gd name="connsiteX3" fmla="*/ 0 w 2392835"/>
                <a:gd name="connsiteY3" fmla="*/ 1133 h 727796"/>
                <a:gd name="connsiteX4" fmla="*/ 26841 w 2392835"/>
                <a:gd name="connsiteY4" fmla="*/ 35082 h 727796"/>
                <a:gd name="connsiteX5" fmla="*/ 1195970 w 2392835"/>
                <a:gd name="connsiteY5" fmla="*/ 459065 h 727796"/>
                <a:gd name="connsiteX6" fmla="*/ 2365099 w 2392835"/>
                <a:gd name="connsiteY6" fmla="*/ 35082 h 7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2835" h="727796">
                  <a:moveTo>
                    <a:pt x="2392835" y="0"/>
                  </a:moveTo>
                  <a:lnTo>
                    <a:pt x="2392835" y="727796"/>
                  </a:lnTo>
                  <a:lnTo>
                    <a:pt x="0" y="727796"/>
                  </a:ln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439A32E-2600-EC5C-F36D-A562C9A1CFD0}"/>
                </a:ext>
              </a:extLst>
            </p:cNvPr>
            <p:cNvSpPr/>
            <p:nvPr/>
          </p:nvSpPr>
          <p:spPr>
            <a:xfrm>
              <a:off x="909433" y="3925484"/>
              <a:ext cx="2392835" cy="1885748"/>
            </a:xfrm>
            <a:custGeom>
              <a:avLst/>
              <a:gdLst>
                <a:gd name="connsiteX0" fmla="*/ 2392835 w 2392835"/>
                <a:gd name="connsiteY0" fmla="*/ 0 h 1885748"/>
                <a:gd name="connsiteX1" fmla="*/ 2392835 w 2392835"/>
                <a:gd name="connsiteY1" fmla="*/ 1714301 h 1885748"/>
                <a:gd name="connsiteX2" fmla="*/ 2221388 w 2392835"/>
                <a:gd name="connsiteY2" fmla="*/ 1885748 h 1885748"/>
                <a:gd name="connsiteX3" fmla="*/ 171447 w 2392835"/>
                <a:gd name="connsiteY3" fmla="*/ 1885748 h 1885748"/>
                <a:gd name="connsiteX4" fmla="*/ 0 w 2392835"/>
                <a:gd name="connsiteY4" fmla="*/ 1714301 h 1885748"/>
                <a:gd name="connsiteX5" fmla="*/ 0 w 2392835"/>
                <a:gd name="connsiteY5" fmla="*/ 1133 h 1885748"/>
                <a:gd name="connsiteX6" fmla="*/ 26841 w 2392835"/>
                <a:gd name="connsiteY6" fmla="*/ 35082 h 1885748"/>
                <a:gd name="connsiteX7" fmla="*/ 1195970 w 2392835"/>
                <a:gd name="connsiteY7" fmla="*/ 459065 h 1885748"/>
                <a:gd name="connsiteX8" fmla="*/ 2365099 w 2392835"/>
                <a:gd name="connsiteY8" fmla="*/ 35082 h 188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2835" h="1885748">
                  <a:moveTo>
                    <a:pt x="2392835" y="0"/>
                  </a:moveTo>
                  <a:lnTo>
                    <a:pt x="2392835" y="1714301"/>
                  </a:lnTo>
                  <a:cubicBezTo>
                    <a:pt x="2392835" y="1808989"/>
                    <a:pt x="2316076" y="1885748"/>
                    <a:pt x="2221388" y="1885748"/>
                  </a:cubicBezTo>
                  <a:lnTo>
                    <a:pt x="171447" y="1885748"/>
                  </a:lnTo>
                  <a:cubicBezTo>
                    <a:pt x="76759" y="1885748"/>
                    <a:pt x="0" y="1808989"/>
                    <a:pt x="0" y="1714301"/>
                  </a:cubicBezTo>
                  <a:lnTo>
                    <a:pt x="0" y="1133"/>
                  </a:lnTo>
                  <a:lnTo>
                    <a:pt x="26841" y="35082"/>
                  </a:lnTo>
                  <a:cubicBezTo>
                    <a:pt x="251995" y="287626"/>
                    <a:pt x="691124" y="459065"/>
                    <a:pt x="1195970" y="459065"/>
                  </a:cubicBezTo>
                  <a:cubicBezTo>
                    <a:pt x="1700816" y="459065"/>
                    <a:pt x="2139945" y="287626"/>
                    <a:pt x="2365099" y="350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4BE872BA-52EC-1442-F60A-680A912D0BF4}"/>
              </a:ext>
            </a:extLst>
          </p:cNvPr>
          <p:cNvSpPr txBox="1"/>
          <p:nvPr/>
        </p:nvSpPr>
        <p:spPr>
          <a:xfrm>
            <a:off x="1079684" y="1860457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D47AF0-BE61-3912-6B52-C01E4B498D13}"/>
              </a:ext>
            </a:extLst>
          </p:cNvPr>
          <p:cNvSpPr txBox="1"/>
          <p:nvPr/>
        </p:nvSpPr>
        <p:spPr>
          <a:xfrm>
            <a:off x="6399881" y="1860457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A54443-FA0D-EB38-9CDA-D8319090ACF1}"/>
              </a:ext>
            </a:extLst>
          </p:cNvPr>
          <p:cNvSpPr txBox="1"/>
          <p:nvPr/>
        </p:nvSpPr>
        <p:spPr>
          <a:xfrm>
            <a:off x="9059980" y="3344529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6" name="Graphic 45" descr="Tools with solid fill">
            <a:extLst>
              <a:ext uri="{FF2B5EF4-FFF2-40B4-BE49-F238E27FC236}">
                <a16:creationId xmlns:a16="http://schemas.microsoft.com/office/drawing/2014/main" id="{7BFA1A36-865E-26A9-E1F5-7BE366CE0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68848" y="4495865"/>
            <a:ext cx="914400" cy="914400"/>
          </a:xfrm>
          <a:prstGeom prst="rect">
            <a:avLst/>
          </a:prstGeom>
        </p:spPr>
      </p:pic>
      <p:pic>
        <p:nvPicPr>
          <p:cNvPr id="47" name="Graphic 46" descr="Rocket with solid fill">
            <a:extLst>
              <a:ext uri="{FF2B5EF4-FFF2-40B4-BE49-F238E27FC236}">
                <a16:creationId xmlns:a16="http://schemas.microsoft.com/office/drawing/2014/main" id="{03FD17C1-A17E-C0C7-8E75-240299F76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628947" y="1610602"/>
            <a:ext cx="914400" cy="914400"/>
          </a:xfrm>
          <a:prstGeom prst="rect">
            <a:avLst/>
          </a:prstGeom>
        </p:spPr>
      </p:pic>
      <p:pic>
        <p:nvPicPr>
          <p:cNvPr id="48" name="Graphic 47" descr="Bar chart with solid fill">
            <a:extLst>
              <a:ext uri="{FF2B5EF4-FFF2-40B4-BE49-F238E27FC236}">
                <a16:creationId xmlns:a16="http://schemas.microsoft.com/office/drawing/2014/main" id="{D6D77F3A-D5BB-BEB7-ACAA-30DCBB19D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48651" y="4495865"/>
            <a:ext cx="914400" cy="914400"/>
          </a:xfrm>
          <a:prstGeom prst="rect">
            <a:avLst/>
          </a:prstGeom>
        </p:spPr>
      </p:pic>
      <p:pic>
        <p:nvPicPr>
          <p:cNvPr id="49" name="Graphic 48" descr="Magnifying glass with solid fill">
            <a:extLst>
              <a:ext uri="{FF2B5EF4-FFF2-40B4-BE49-F238E27FC236}">
                <a16:creationId xmlns:a16="http://schemas.microsoft.com/office/drawing/2014/main" id="{0C1429B3-A2A7-544E-A4AA-4195FAB34C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08749" y="1610602"/>
            <a:ext cx="914400" cy="9144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45EBBDA-939F-C597-DFD0-BC025D92D25F}"/>
              </a:ext>
            </a:extLst>
          </p:cNvPr>
          <p:cNvSpPr txBox="1"/>
          <p:nvPr/>
        </p:nvSpPr>
        <p:spPr>
          <a:xfrm>
            <a:off x="3739782" y="3344529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16721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9527</TotalTime>
  <Words>368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Icon Tile Panels – Slide Template</vt:lpstr>
      <vt:lpstr>Icon Tile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Tile Panels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2025-11-20T16:09:42Z</dcterms:modified>
  <cp:category>Text &amp; Tables</cp:category>
</cp:coreProperties>
</file>