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38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69B59-FD8B-1B78-3207-F92FC6B10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BC729-BBCB-95FB-1646-ACADE3841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7BC710-57B6-13BD-A5F0-31779F54C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E375F-FE9C-CAE6-8A30-8A4C394BB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9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Tilted Cards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E2307-DE1F-8569-E18C-AB67007FD97C}"/>
              </a:ext>
            </a:extLst>
          </p:cNvPr>
          <p:cNvGrpSpPr/>
          <p:nvPr/>
        </p:nvGrpSpPr>
        <p:grpSpPr>
          <a:xfrm>
            <a:off x="1137028" y="1344499"/>
            <a:ext cx="2986458" cy="4461885"/>
            <a:chOff x="948155" y="1552193"/>
            <a:chExt cx="2986458" cy="446188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B72DF13-D661-66FD-365F-F6EA491715A3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7B9C1F1-62E6-70A0-1A4A-4CD8655E30C0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B1BFE7-2143-07AB-3F6C-3DF48471A3B4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D6700C-009D-ADA3-CD2B-46404ACD2EF7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BE8A71D-7471-93D9-A51B-7C993CD4F54E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4" name="Graphic 23" descr="Lightbulb with solid fill">
              <a:extLst>
                <a:ext uri="{FF2B5EF4-FFF2-40B4-BE49-F238E27FC236}">
                  <a16:creationId xmlns:a16="http://schemas.microsoft.com/office/drawing/2014/main" id="{AC4AAB17-989B-13A0-0413-2331BE751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98C8B5-02CD-D36D-CA42-E3CBB9319301}"/>
              </a:ext>
            </a:extLst>
          </p:cNvPr>
          <p:cNvGrpSpPr/>
          <p:nvPr/>
        </p:nvGrpSpPr>
        <p:grpSpPr>
          <a:xfrm>
            <a:off x="4602772" y="1344499"/>
            <a:ext cx="2986458" cy="4461885"/>
            <a:chOff x="948155" y="1552193"/>
            <a:chExt cx="2986458" cy="446188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3C5764-B371-B717-525E-70D16F284D85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1C5D0E-2849-6776-6B46-1AEC4859BE40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19994C-A6F0-DA36-134E-9034BE826640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82A576-4629-FD2B-22ED-D327053B08C1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2F038F1-B990-5A23-7265-0FB18F3F0B92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EFA9EC31-F32A-A539-BBB6-C8A4B96B7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3401F0-16B0-5450-C1F3-67695E72C249}"/>
              </a:ext>
            </a:extLst>
          </p:cNvPr>
          <p:cNvGrpSpPr/>
          <p:nvPr/>
        </p:nvGrpSpPr>
        <p:grpSpPr>
          <a:xfrm>
            <a:off x="8068515" y="1344499"/>
            <a:ext cx="2986458" cy="4461885"/>
            <a:chOff x="948155" y="1552193"/>
            <a:chExt cx="2986458" cy="44618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671CEAF-3DC5-71D4-5EAD-AD7CC525B5A6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CC0DD19-9290-56B2-8899-C2813239F4B4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F8D6A0-06D9-10EC-C864-0AD0EFD2C38C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A235A7-BAE5-93F6-29E3-E09823998F5B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2C5284B-B668-3095-36F5-B3EB4030940C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2" name="Graphic 11" descr="Rocket with solid fill">
              <a:extLst>
                <a:ext uri="{FF2B5EF4-FFF2-40B4-BE49-F238E27FC236}">
                  <a16:creationId xmlns:a16="http://schemas.microsoft.com/office/drawing/2014/main" id="{DA68EF00-F142-67C8-C56B-8C8CC64F9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9E446-17CF-4387-B0C4-3286378F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9777-D9B8-1D27-E711-EF63C7BA4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Tilted Cards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43C36F-83C6-A6B8-1F02-D8B8E495EC82}"/>
              </a:ext>
            </a:extLst>
          </p:cNvPr>
          <p:cNvGrpSpPr/>
          <p:nvPr/>
        </p:nvGrpSpPr>
        <p:grpSpPr>
          <a:xfrm>
            <a:off x="1137028" y="1344499"/>
            <a:ext cx="2986458" cy="4461885"/>
            <a:chOff x="948155" y="1552193"/>
            <a:chExt cx="2986458" cy="446188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41389A1-C3FC-24DB-83C5-FD058E3EAEEA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1762F89-892B-DF88-96F7-504FA0CA79DC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F922CA-D710-5697-BFC6-BD193862FE41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4804F45-433A-D2D2-E770-1F628422DF40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BCF7A64-8FCB-C3E1-1E23-3202639F6B52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4" name="Graphic 23" descr="Lightbulb with solid fill">
              <a:extLst>
                <a:ext uri="{FF2B5EF4-FFF2-40B4-BE49-F238E27FC236}">
                  <a16:creationId xmlns:a16="http://schemas.microsoft.com/office/drawing/2014/main" id="{E6A61EC4-7B0A-E1A9-E1C9-76E09F037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C768F2-145A-7499-932E-E813E1893BB6}"/>
              </a:ext>
            </a:extLst>
          </p:cNvPr>
          <p:cNvGrpSpPr/>
          <p:nvPr/>
        </p:nvGrpSpPr>
        <p:grpSpPr>
          <a:xfrm>
            <a:off x="4602772" y="1344499"/>
            <a:ext cx="2986458" cy="4461885"/>
            <a:chOff x="948155" y="1552193"/>
            <a:chExt cx="2986458" cy="446188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B5D94E-5CF1-3477-DE61-3A3BB73D4032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7D47BF-BE92-B29A-BE3C-2B3F66F248C1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A14E36-31F6-38B7-2334-52D7745F7E90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F3BF11-03C6-586D-9299-74D67BF8216B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AFE8C23-7B2C-BCBB-B01F-0BAC8948A43A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6D8A048B-EDF8-915E-3BBA-97365AA18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A3CA9B-9DD3-C019-77A6-69461873A30D}"/>
              </a:ext>
            </a:extLst>
          </p:cNvPr>
          <p:cNvGrpSpPr/>
          <p:nvPr/>
        </p:nvGrpSpPr>
        <p:grpSpPr>
          <a:xfrm>
            <a:off x="8068515" y="1344499"/>
            <a:ext cx="2986458" cy="4461885"/>
            <a:chOff x="948155" y="1552193"/>
            <a:chExt cx="2986458" cy="44618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6FDD6F6-D1FE-1974-63FA-B079CDB11DF8}"/>
                </a:ext>
              </a:extLst>
            </p:cNvPr>
            <p:cNvSpPr/>
            <p:nvPr/>
          </p:nvSpPr>
          <p:spPr>
            <a:xfrm>
              <a:off x="948155" y="1988198"/>
              <a:ext cx="2600969" cy="3891638"/>
            </a:xfrm>
            <a:custGeom>
              <a:avLst/>
              <a:gdLst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733246 w 2600969"/>
                <a:gd name="connsiteY13" fmla="*/ 311293 h 3891638"/>
                <a:gd name="connsiteX14" fmla="*/ 1044539 w 2600969"/>
                <a:gd name="connsiteY14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733246 w 2600969"/>
                <a:gd name="connsiteY12" fmla="*/ 324092 h 3891638"/>
                <a:gd name="connsiteX13" fmla="*/ 1044539 w 2600969"/>
                <a:gd name="connsiteY13" fmla="*/ 0 h 3891638"/>
                <a:gd name="connsiteX0" fmla="*/ 1044539 w 2600969"/>
                <a:gd name="connsiteY0" fmla="*/ 0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12" fmla="*/ 1044539 w 2600969"/>
                <a:gd name="connsiteY12" fmla="*/ 0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867723 w 2600969"/>
                <a:gd name="connsiteY6" fmla="*/ 3580345 h 3891638"/>
                <a:gd name="connsiteX7" fmla="*/ 1556430 w 2600969"/>
                <a:gd name="connsiteY7" fmla="*/ 3891638 h 3891638"/>
                <a:gd name="connsiteX8" fmla="*/ 311293 w 2600969"/>
                <a:gd name="connsiteY8" fmla="*/ 3891638 h 3891638"/>
                <a:gd name="connsiteX9" fmla="*/ 0 w 2600969"/>
                <a:gd name="connsiteY9" fmla="*/ 3580345 h 3891638"/>
                <a:gd name="connsiteX10" fmla="*/ 0 w 2600969"/>
                <a:gd name="connsiteY10" fmla="*/ 635385 h 3891638"/>
                <a:gd name="connsiteX11" fmla="*/ 311293 w 2600969"/>
                <a:gd name="connsiteY11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867723 w 2600969"/>
                <a:gd name="connsiteY5" fmla="*/ 3567546 h 3891638"/>
                <a:gd name="connsiteX6" fmla="*/ 1556430 w 2600969"/>
                <a:gd name="connsiteY6" fmla="*/ 3891638 h 3891638"/>
                <a:gd name="connsiteX7" fmla="*/ 311293 w 2600969"/>
                <a:gd name="connsiteY7" fmla="*/ 3891638 h 3891638"/>
                <a:gd name="connsiteX8" fmla="*/ 0 w 2600969"/>
                <a:gd name="connsiteY8" fmla="*/ 3580345 h 3891638"/>
                <a:gd name="connsiteX9" fmla="*/ 0 w 2600969"/>
                <a:gd name="connsiteY9" fmla="*/ 635385 h 3891638"/>
                <a:gd name="connsiteX10" fmla="*/ 311293 w 2600969"/>
                <a:gd name="connsiteY10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1556430 w 2600969"/>
                <a:gd name="connsiteY5" fmla="*/ 3891638 h 3891638"/>
                <a:gd name="connsiteX6" fmla="*/ 311293 w 2600969"/>
                <a:gd name="connsiteY6" fmla="*/ 3891638 h 3891638"/>
                <a:gd name="connsiteX7" fmla="*/ 0 w 2600969"/>
                <a:gd name="connsiteY7" fmla="*/ 3580345 h 3891638"/>
                <a:gd name="connsiteX8" fmla="*/ 0 w 2600969"/>
                <a:gd name="connsiteY8" fmla="*/ 635385 h 3891638"/>
                <a:gd name="connsiteX9" fmla="*/ 311293 w 2600969"/>
                <a:gd name="connsiteY9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  <a:gd name="connsiteX0" fmla="*/ 311293 w 2600969"/>
                <a:gd name="connsiteY0" fmla="*/ 324092 h 3891638"/>
                <a:gd name="connsiteX1" fmla="*/ 2289676 w 2600969"/>
                <a:gd name="connsiteY1" fmla="*/ 0 h 3891638"/>
                <a:gd name="connsiteX2" fmla="*/ 2600969 w 2600969"/>
                <a:gd name="connsiteY2" fmla="*/ 311293 h 3891638"/>
                <a:gd name="connsiteX3" fmla="*/ 2600969 w 2600969"/>
                <a:gd name="connsiteY3" fmla="*/ 3256253 h 3891638"/>
                <a:gd name="connsiteX4" fmla="*/ 2289676 w 2600969"/>
                <a:gd name="connsiteY4" fmla="*/ 3567546 h 3891638"/>
                <a:gd name="connsiteX5" fmla="*/ 311293 w 2600969"/>
                <a:gd name="connsiteY5" fmla="*/ 3891638 h 3891638"/>
                <a:gd name="connsiteX6" fmla="*/ 0 w 2600969"/>
                <a:gd name="connsiteY6" fmla="*/ 3580345 h 3891638"/>
                <a:gd name="connsiteX7" fmla="*/ 0 w 2600969"/>
                <a:gd name="connsiteY7" fmla="*/ 635385 h 3891638"/>
                <a:gd name="connsiteX8" fmla="*/ 311293 w 2600969"/>
                <a:gd name="connsiteY8" fmla="*/ 324092 h 38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3891638">
                  <a:moveTo>
                    <a:pt x="311293" y="324092"/>
                  </a:moveTo>
                  <a:lnTo>
                    <a:pt x="2289676" y="0"/>
                  </a:lnTo>
                  <a:cubicBezTo>
                    <a:pt x="2461598" y="0"/>
                    <a:pt x="2600969" y="139371"/>
                    <a:pt x="2600969" y="311293"/>
                  </a:cubicBezTo>
                  <a:lnTo>
                    <a:pt x="2600969" y="3256253"/>
                  </a:lnTo>
                  <a:cubicBezTo>
                    <a:pt x="2600969" y="3428175"/>
                    <a:pt x="2444345" y="3541667"/>
                    <a:pt x="2289676" y="3567546"/>
                  </a:cubicBezTo>
                  <a:lnTo>
                    <a:pt x="311293" y="3891638"/>
                  </a:lnTo>
                  <a:cubicBezTo>
                    <a:pt x="139371" y="3891638"/>
                    <a:pt x="0" y="3752267"/>
                    <a:pt x="0" y="3580345"/>
                  </a:cubicBezTo>
                  <a:lnTo>
                    <a:pt x="0" y="635385"/>
                  </a:lnTo>
                  <a:cubicBezTo>
                    <a:pt x="0" y="463463"/>
                    <a:pt x="143684" y="354285"/>
                    <a:pt x="311293" y="3240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8FFEA15-3E28-1563-5C19-5AE2BB47559C}"/>
                </a:ext>
              </a:extLst>
            </p:cNvPr>
            <p:cNvSpPr/>
            <p:nvPr/>
          </p:nvSpPr>
          <p:spPr>
            <a:xfrm rot="-60000">
              <a:off x="1333644" y="1552193"/>
              <a:ext cx="2600969" cy="1033933"/>
            </a:xfrm>
            <a:custGeom>
              <a:avLst/>
              <a:gdLst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324092 h 882742"/>
                <a:gd name="connsiteX13" fmla="*/ 733246 w 2600969"/>
                <a:gd name="connsiteY13" fmla="*/ 191042 h 882742"/>
                <a:gd name="connsiteX14" fmla="*/ 924288 w 2600969"/>
                <a:gd name="connsiteY14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733246 w 2600969"/>
                <a:gd name="connsiteY12" fmla="*/ 191042 h 882742"/>
                <a:gd name="connsiteX13" fmla="*/ 924288 w 2600969"/>
                <a:gd name="connsiteY13" fmla="*/ 0 h 882742"/>
                <a:gd name="connsiteX0" fmla="*/ 924288 w 2600969"/>
                <a:gd name="connsiteY0" fmla="*/ 0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12" fmla="*/ 924288 w 2600969"/>
                <a:gd name="connsiteY12" fmla="*/ 0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558650 h 882742"/>
                <a:gd name="connsiteX6" fmla="*/ 1867723 w 2600969"/>
                <a:gd name="connsiteY6" fmla="*/ 691700 h 882742"/>
                <a:gd name="connsiteX7" fmla="*/ 1676681 w 2600969"/>
                <a:gd name="connsiteY7" fmla="*/ 882742 h 882742"/>
                <a:gd name="connsiteX8" fmla="*/ 191042 w 2600969"/>
                <a:gd name="connsiteY8" fmla="*/ 882742 h 882742"/>
                <a:gd name="connsiteX9" fmla="*/ 0 w 2600969"/>
                <a:gd name="connsiteY9" fmla="*/ 691700 h 882742"/>
                <a:gd name="connsiteX10" fmla="*/ 0 w 2600969"/>
                <a:gd name="connsiteY10" fmla="*/ 515134 h 882742"/>
                <a:gd name="connsiteX11" fmla="*/ 191042 w 2600969"/>
                <a:gd name="connsiteY11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867723 w 2600969"/>
                <a:gd name="connsiteY5" fmla="*/ 691700 h 882742"/>
                <a:gd name="connsiteX6" fmla="*/ 1676681 w 2600969"/>
                <a:gd name="connsiteY6" fmla="*/ 882742 h 882742"/>
                <a:gd name="connsiteX7" fmla="*/ 191042 w 2600969"/>
                <a:gd name="connsiteY7" fmla="*/ 882742 h 882742"/>
                <a:gd name="connsiteX8" fmla="*/ 0 w 2600969"/>
                <a:gd name="connsiteY8" fmla="*/ 691700 h 882742"/>
                <a:gd name="connsiteX9" fmla="*/ 0 w 2600969"/>
                <a:gd name="connsiteY9" fmla="*/ 515134 h 882742"/>
                <a:gd name="connsiteX10" fmla="*/ 191042 w 2600969"/>
                <a:gd name="connsiteY10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676681 w 2600969"/>
                <a:gd name="connsiteY5" fmla="*/ 882742 h 882742"/>
                <a:gd name="connsiteX6" fmla="*/ 191042 w 2600969"/>
                <a:gd name="connsiteY6" fmla="*/ 882742 h 882742"/>
                <a:gd name="connsiteX7" fmla="*/ 0 w 2600969"/>
                <a:gd name="connsiteY7" fmla="*/ 691700 h 882742"/>
                <a:gd name="connsiteX8" fmla="*/ 0 w 2600969"/>
                <a:gd name="connsiteY8" fmla="*/ 515134 h 882742"/>
                <a:gd name="connsiteX9" fmla="*/ 191042 w 2600969"/>
                <a:gd name="connsiteY9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2742"/>
                <a:gd name="connsiteX1" fmla="*/ 2409927 w 2600969"/>
                <a:gd name="connsiteY1" fmla="*/ 0 h 882742"/>
                <a:gd name="connsiteX2" fmla="*/ 2600969 w 2600969"/>
                <a:gd name="connsiteY2" fmla="*/ 191042 h 882742"/>
                <a:gd name="connsiteX3" fmla="*/ 2600969 w 2600969"/>
                <a:gd name="connsiteY3" fmla="*/ 367608 h 882742"/>
                <a:gd name="connsiteX4" fmla="*/ 2409927 w 2600969"/>
                <a:gd name="connsiteY4" fmla="*/ 558650 h 882742"/>
                <a:gd name="connsiteX5" fmla="*/ 191042 w 2600969"/>
                <a:gd name="connsiteY5" fmla="*/ 882742 h 882742"/>
                <a:gd name="connsiteX6" fmla="*/ 0 w 2600969"/>
                <a:gd name="connsiteY6" fmla="*/ 691700 h 882742"/>
                <a:gd name="connsiteX7" fmla="*/ 0 w 2600969"/>
                <a:gd name="connsiteY7" fmla="*/ 515134 h 882742"/>
                <a:gd name="connsiteX8" fmla="*/ 191042 w 2600969"/>
                <a:gd name="connsiteY8" fmla="*/ 324092 h 882742"/>
                <a:gd name="connsiteX0" fmla="*/ 191042 w 2600969"/>
                <a:gd name="connsiteY0" fmla="*/ 324092 h 884229"/>
                <a:gd name="connsiteX1" fmla="*/ 2409927 w 2600969"/>
                <a:gd name="connsiteY1" fmla="*/ 0 h 884229"/>
                <a:gd name="connsiteX2" fmla="*/ 2600969 w 2600969"/>
                <a:gd name="connsiteY2" fmla="*/ 191042 h 884229"/>
                <a:gd name="connsiteX3" fmla="*/ 2600969 w 2600969"/>
                <a:gd name="connsiteY3" fmla="*/ 367608 h 884229"/>
                <a:gd name="connsiteX4" fmla="*/ 2409927 w 2600969"/>
                <a:gd name="connsiteY4" fmla="*/ 558650 h 884229"/>
                <a:gd name="connsiteX5" fmla="*/ 191042 w 2600969"/>
                <a:gd name="connsiteY5" fmla="*/ 882742 h 884229"/>
                <a:gd name="connsiteX6" fmla="*/ 0 w 2600969"/>
                <a:gd name="connsiteY6" fmla="*/ 691700 h 884229"/>
                <a:gd name="connsiteX7" fmla="*/ 0 w 2600969"/>
                <a:gd name="connsiteY7" fmla="*/ 515134 h 884229"/>
                <a:gd name="connsiteX8" fmla="*/ 191042 w 2600969"/>
                <a:gd name="connsiteY8" fmla="*/ 324092 h 884229"/>
                <a:gd name="connsiteX0" fmla="*/ 191042 w 2600969"/>
                <a:gd name="connsiteY0" fmla="*/ 324092 h 886525"/>
                <a:gd name="connsiteX1" fmla="*/ 2409927 w 2600969"/>
                <a:gd name="connsiteY1" fmla="*/ 0 h 886525"/>
                <a:gd name="connsiteX2" fmla="*/ 2600969 w 2600969"/>
                <a:gd name="connsiteY2" fmla="*/ 191042 h 886525"/>
                <a:gd name="connsiteX3" fmla="*/ 2600969 w 2600969"/>
                <a:gd name="connsiteY3" fmla="*/ 367608 h 886525"/>
                <a:gd name="connsiteX4" fmla="*/ 2409927 w 2600969"/>
                <a:gd name="connsiteY4" fmla="*/ 558650 h 886525"/>
                <a:gd name="connsiteX5" fmla="*/ 191042 w 2600969"/>
                <a:gd name="connsiteY5" fmla="*/ 882742 h 886525"/>
                <a:gd name="connsiteX6" fmla="*/ 0 w 2600969"/>
                <a:gd name="connsiteY6" fmla="*/ 691700 h 886525"/>
                <a:gd name="connsiteX7" fmla="*/ 0 w 2600969"/>
                <a:gd name="connsiteY7" fmla="*/ 515134 h 886525"/>
                <a:gd name="connsiteX8" fmla="*/ 191042 w 2600969"/>
                <a:gd name="connsiteY8" fmla="*/ 324092 h 886525"/>
                <a:gd name="connsiteX0" fmla="*/ 191042 w 2600969"/>
                <a:gd name="connsiteY0" fmla="*/ 324092 h 884558"/>
                <a:gd name="connsiteX1" fmla="*/ 2409927 w 2600969"/>
                <a:gd name="connsiteY1" fmla="*/ 0 h 884558"/>
                <a:gd name="connsiteX2" fmla="*/ 2600969 w 2600969"/>
                <a:gd name="connsiteY2" fmla="*/ 191042 h 884558"/>
                <a:gd name="connsiteX3" fmla="*/ 2600969 w 2600969"/>
                <a:gd name="connsiteY3" fmla="*/ 367608 h 884558"/>
                <a:gd name="connsiteX4" fmla="*/ 2409927 w 2600969"/>
                <a:gd name="connsiteY4" fmla="*/ 558650 h 884558"/>
                <a:gd name="connsiteX5" fmla="*/ 191042 w 2600969"/>
                <a:gd name="connsiteY5" fmla="*/ 882742 h 884558"/>
                <a:gd name="connsiteX6" fmla="*/ 0 w 2600969"/>
                <a:gd name="connsiteY6" fmla="*/ 691700 h 884558"/>
                <a:gd name="connsiteX7" fmla="*/ 0 w 2600969"/>
                <a:gd name="connsiteY7" fmla="*/ 515134 h 884558"/>
                <a:gd name="connsiteX8" fmla="*/ 191042 w 2600969"/>
                <a:gd name="connsiteY8" fmla="*/ 324092 h 884558"/>
                <a:gd name="connsiteX0" fmla="*/ 191042 w 2600969"/>
                <a:gd name="connsiteY0" fmla="*/ 325208 h 885674"/>
                <a:gd name="connsiteX1" fmla="*/ 2409927 w 2600969"/>
                <a:gd name="connsiteY1" fmla="*/ 1116 h 885674"/>
                <a:gd name="connsiteX2" fmla="*/ 2600969 w 2600969"/>
                <a:gd name="connsiteY2" fmla="*/ 192158 h 885674"/>
                <a:gd name="connsiteX3" fmla="*/ 2600969 w 2600969"/>
                <a:gd name="connsiteY3" fmla="*/ 368724 h 885674"/>
                <a:gd name="connsiteX4" fmla="*/ 2409927 w 2600969"/>
                <a:gd name="connsiteY4" fmla="*/ 559766 h 885674"/>
                <a:gd name="connsiteX5" fmla="*/ 191042 w 2600969"/>
                <a:gd name="connsiteY5" fmla="*/ 883858 h 885674"/>
                <a:gd name="connsiteX6" fmla="*/ 0 w 2600969"/>
                <a:gd name="connsiteY6" fmla="*/ 692816 h 885674"/>
                <a:gd name="connsiteX7" fmla="*/ 0 w 2600969"/>
                <a:gd name="connsiteY7" fmla="*/ 516250 h 885674"/>
                <a:gd name="connsiteX8" fmla="*/ 191042 w 2600969"/>
                <a:gd name="connsiteY8" fmla="*/ 325208 h 88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0969" h="885674">
                  <a:moveTo>
                    <a:pt x="191042" y="325208"/>
                  </a:moveTo>
                  <a:lnTo>
                    <a:pt x="2409927" y="1116"/>
                  </a:lnTo>
                  <a:cubicBezTo>
                    <a:pt x="2528639" y="-11620"/>
                    <a:pt x="2600969" y="86648"/>
                    <a:pt x="2600969" y="192158"/>
                  </a:cubicBezTo>
                  <a:lnTo>
                    <a:pt x="2600969" y="368724"/>
                  </a:lnTo>
                  <a:cubicBezTo>
                    <a:pt x="2600969" y="474234"/>
                    <a:pt x="2511350" y="546754"/>
                    <a:pt x="2409927" y="559766"/>
                  </a:cubicBezTo>
                  <a:lnTo>
                    <a:pt x="191042" y="883858"/>
                  </a:lnTo>
                  <a:cubicBezTo>
                    <a:pt x="95974" y="900641"/>
                    <a:pt x="0" y="798326"/>
                    <a:pt x="0" y="692816"/>
                  </a:cubicBezTo>
                  <a:lnTo>
                    <a:pt x="0" y="516250"/>
                  </a:lnTo>
                  <a:cubicBezTo>
                    <a:pt x="0" y="410740"/>
                    <a:pt x="85231" y="342458"/>
                    <a:pt x="191042" y="325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C28E3D-F050-71AF-D132-7B1E3F4159C5}"/>
                </a:ext>
              </a:extLst>
            </p:cNvPr>
            <p:cNvSpPr txBox="1"/>
            <p:nvPr/>
          </p:nvSpPr>
          <p:spPr>
            <a:xfrm rot="20940000">
              <a:off x="1448314" y="1837919"/>
              <a:ext cx="237161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A68589-7A59-F544-4154-334FB6E4F325}"/>
                </a:ext>
              </a:extLst>
            </p:cNvPr>
            <p:cNvSpPr txBox="1"/>
            <p:nvPr/>
          </p:nvSpPr>
          <p:spPr>
            <a:xfrm>
              <a:off x="1240098" y="2841980"/>
              <a:ext cx="2052335" cy="2308324"/>
            </a:xfrm>
            <a:prstGeom prst="rect">
              <a:avLst/>
            </a:prstGeom>
            <a:noFill/>
          </p:spPr>
          <p:txBody>
            <a:bodyPr wrap="square" lIns="91440" rIns="91440" rtlCol="0" anchor="ctr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1EBAEA2-2276-9986-A4B8-82BACE1DAFEF}"/>
                </a:ext>
              </a:extLst>
            </p:cNvPr>
            <p:cNvSpPr/>
            <p:nvPr/>
          </p:nvSpPr>
          <p:spPr>
            <a:xfrm rot="21540000">
              <a:off x="1851195" y="5390737"/>
              <a:ext cx="830139" cy="623341"/>
            </a:xfrm>
            <a:custGeom>
              <a:avLst/>
              <a:gdLst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625069 w 830139"/>
                <a:gd name="connsiteY5" fmla="*/ 566062 h 623341"/>
                <a:gd name="connsiteX6" fmla="*/ 486784 w 830139"/>
                <a:gd name="connsiteY6" fmla="*/ 623341 h 623341"/>
                <a:gd name="connsiteX7" fmla="*/ 195564 w 830139"/>
                <a:gd name="connsiteY7" fmla="*/ 623341 h 623341"/>
                <a:gd name="connsiteX8" fmla="*/ 0 w 830139"/>
                <a:gd name="connsiteY8" fmla="*/ 427777 h 623341"/>
                <a:gd name="connsiteX9" fmla="*/ 0 w 830139"/>
                <a:gd name="connsiteY9" fmla="*/ 266417 h 623341"/>
                <a:gd name="connsiteX10" fmla="*/ 195564 w 830139"/>
                <a:gd name="connsiteY10" fmla="*/ 70854 h 623341"/>
                <a:gd name="connsiteX11" fmla="*/ 195918 w 830139"/>
                <a:gd name="connsiteY11" fmla="*/ 70854 h 623341"/>
                <a:gd name="connsiteX12" fmla="*/ 205070 w 830139"/>
                <a:gd name="connsiteY12" fmla="*/ 57280 h 623341"/>
                <a:gd name="connsiteX13" fmla="*/ 343355 w 830139"/>
                <a:gd name="connsiteY13" fmla="*/ 0 h 623341"/>
                <a:gd name="connsiteX0" fmla="*/ 634575 w 830139"/>
                <a:gd name="connsiteY0" fmla="*/ 0 h 628044"/>
                <a:gd name="connsiteX1" fmla="*/ 830139 w 830139"/>
                <a:gd name="connsiteY1" fmla="*/ 195564 h 628044"/>
                <a:gd name="connsiteX2" fmla="*/ 830139 w 830139"/>
                <a:gd name="connsiteY2" fmla="*/ 356924 h 628044"/>
                <a:gd name="connsiteX3" fmla="*/ 634575 w 830139"/>
                <a:gd name="connsiteY3" fmla="*/ 552488 h 628044"/>
                <a:gd name="connsiteX4" fmla="*/ 634221 w 830139"/>
                <a:gd name="connsiteY4" fmla="*/ 552488 h 628044"/>
                <a:gd name="connsiteX5" fmla="*/ 625069 w 830139"/>
                <a:gd name="connsiteY5" fmla="*/ 566062 h 628044"/>
                <a:gd name="connsiteX6" fmla="*/ 195564 w 830139"/>
                <a:gd name="connsiteY6" fmla="*/ 623341 h 628044"/>
                <a:gd name="connsiteX7" fmla="*/ 0 w 830139"/>
                <a:gd name="connsiteY7" fmla="*/ 427777 h 628044"/>
                <a:gd name="connsiteX8" fmla="*/ 0 w 830139"/>
                <a:gd name="connsiteY8" fmla="*/ 266417 h 628044"/>
                <a:gd name="connsiteX9" fmla="*/ 195564 w 830139"/>
                <a:gd name="connsiteY9" fmla="*/ 70854 h 628044"/>
                <a:gd name="connsiteX10" fmla="*/ 195918 w 830139"/>
                <a:gd name="connsiteY10" fmla="*/ 70854 h 628044"/>
                <a:gd name="connsiteX11" fmla="*/ 205070 w 830139"/>
                <a:gd name="connsiteY11" fmla="*/ 57280 h 628044"/>
                <a:gd name="connsiteX12" fmla="*/ 343355 w 830139"/>
                <a:gd name="connsiteY12" fmla="*/ 0 h 628044"/>
                <a:gd name="connsiteX13" fmla="*/ 634575 w 830139"/>
                <a:gd name="connsiteY13" fmla="*/ 0 h 628044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634221 w 830139"/>
                <a:gd name="connsiteY4" fmla="*/ 552488 h 623341"/>
                <a:gd name="connsiteX5" fmla="*/ 195564 w 830139"/>
                <a:gd name="connsiteY5" fmla="*/ 623341 h 623341"/>
                <a:gd name="connsiteX6" fmla="*/ 0 w 830139"/>
                <a:gd name="connsiteY6" fmla="*/ 427777 h 623341"/>
                <a:gd name="connsiteX7" fmla="*/ 0 w 830139"/>
                <a:gd name="connsiteY7" fmla="*/ 266417 h 623341"/>
                <a:gd name="connsiteX8" fmla="*/ 195564 w 830139"/>
                <a:gd name="connsiteY8" fmla="*/ 70854 h 623341"/>
                <a:gd name="connsiteX9" fmla="*/ 195918 w 830139"/>
                <a:gd name="connsiteY9" fmla="*/ 70854 h 623341"/>
                <a:gd name="connsiteX10" fmla="*/ 205070 w 830139"/>
                <a:gd name="connsiteY10" fmla="*/ 57280 h 623341"/>
                <a:gd name="connsiteX11" fmla="*/ 343355 w 830139"/>
                <a:gd name="connsiteY11" fmla="*/ 0 h 623341"/>
                <a:gd name="connsiteX12" fmla="*/ 634575 w 830139"/>
                <a:gd name="connsiteY12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205070 w 830139"/>
                <a:gd name="connsiteY9" fmla="*/ 57280 h 623341"/>
                <a:gd name="connsiteX10" fmla="*/ 343355 w 830139"/>
                <a:gd name="connsiteY10" fmla="*/ 0 h 623341"/>
                <a:gd name="connsiteX11" fmla="*/ 634575 w 830139"/>
                <a:gd name="connsiteY11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195918 w 830139"/>
                <a:gd name="connsiteY8" fmla="*/ 70854 h 623341"/>
                <a:gd name="connsiteX9" fmla="*/ 343355 w 830139"/>
                <a:gd name="connsiteY9" fmla="*/ 0 h 623341"/>
                <a:gd name="connsiteX10" fmla="*/ 634575 w 830139"/>
                <a:gd name="connsiteY10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343355 w 830139"/>
                <a:gd name="connsiteY8" fmla="*/ 0 h 623341"/>
                <a:gd name="connsiteX9" fmla="*/ 634575 w 830139"/>
                <a:gd name="connsiteY9" fmla="*/ 0 h 623341"/>
                <a:gd name="connsiteX0" fmla="*/ 634575 w 830139"/>
                <a:gd name="connsiteY0" fmla="*/ 0 h 623341"/>
                <a:gd name="connsiteX1" fmla="*/ 830139 w 830139"/>
                <a:gd name="connsiteY1" fmla="*/ 195564 h 623341"/>
                <a:gd name="connsiteX2" fmla="*/ 830139 w 830139"/>
                <a:gd name="connsiteY2" fmla="*/ 356924 h 623341"/>
                <a:gd name="connsiteX3" fmla="*/ 634575 w 830139"/>
                <a:gd name="connsiteY3" fmla="*/ 552488 h 623341"/>
                <a:gd name="connsiteX4" fmla="*/ 195564 w 830139"/>
                <a:gd name="connsiteY4" fmla="*/ 623341 h 623341"/>
                <a:gd name="connsiteX5" fmla="*/ 0 w 830139"/>
                <a:gd name="connsiteY5" fmla="*/ 427777 h 623341"/>
                <a:gd name="connsiteX6" fmla="*/ 0 w 830139"/>
                <a:gd name="connsiteY6" fmla="*/ 266417 h 623341"/>
                <a:gd name="connsiteX7" fmla="*/ 195564 w 830139"/>
                <a:gd name="connsiteY7" fmla="*/ 70854 h 623341"/>
                <a:gd name="connsiteX8" fmla="*/ 634575 w 830139"/>
                <a:gd name="connsiteY8" fmla="*/ 0 h 623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0139" h="623341">
                  <a:moveTo>
                    <a:pt x="634575" y="0"/>
                  </a:moveTo>
                  <a:cubicBezTo>
                    <a:pt x="742582" y="0"/>
                    <a:pt x="830139" y="87557"/>
                    <a:pt x="830139" y="195564"/>
                  </a:cubicBezTo>
                  <a:lnTo>
                    <a:pt x="830139" y="356924"/>
                  </a:lnTo>
                  <a:cubicBezTo>
                    <a:pt x="830139" y="464931"/>
                    <a:pt x="742582" y="552488"/>
                    <a:pt x="634575" y="552488"/>
                  </a:cubicBezTo>
                  <a:lnTo>
                    <a:pt x="195564" y="623341"/>
                  </a:lnTo>
                  <a:cubicBezTo>
                    <a:pt x="87557" y="623341"/>
                    <a:pt x="0" y="535784"/>
                    <a:pt x="0" y="427777"/>
                  </a:cubicBezTo>
                  <a:lnTo>
                    <a:pt x="0" y="266417"/>
                  </a:lnTo>
                  <a:cubicBezTo>
                    <a:pt x="0" y="158410"/>
                    <a:pt x="87557" y="70854"/>
                    <a:pt x="195564" y="70854"/>
                  </a:cubicBezTo>
                  <a:lnTo>
                    <a:pt x="6345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2" name="Graphic 11" descr="Rocket with solid fill">
              <a:extLst>
                <a:ext uri="{FF2B5EF4-FFF2-40B4-BE49-F238E27FC236}">
                  <a16:creationId xmlns:a16="http://schemas.microsoft.com/office/drawing/2014/main" id="{00A117CB-E6DC-B51B-B521-8FEE9A187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077740" y="5511687"/>
              <a:ext cx="381441" cy="3814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33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288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Triple Tilted Cards – Slide Template</vt:lpstr>
      <vt:lpstr>Triple Tilted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Tilted Cards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2025-11-19T19:39:23Z</dcterms:modified>
  <cp:category>Text &amp; Tables</cp:category>
</cp:coreProperties>
</file>