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842E2-F851-0C9D-D760-4E6E64A9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D5929-3FFE-4727-AA73-B6A1C9099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D990D-5BAD-9B36-CB07-45B015266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94D75-AE14-8603-7933-042657F6A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414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Directional Workflow 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28CFDDB1-99A7-93E3-80D6-2849B5942C03}"/>
              </a:ext>
            </a:extLst>
          </p:cNvPr>
          <p:cNvSpPr/>
          <p:nvPr/>
        </p:nvSpPr>
        <p:spPr>
          <a:xfrm>
            <a:off x="779318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20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20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620CE73E-B9C9-A481-59B2-6EA872AC1207}"/>
              </a:ext>
            </a:extLst>
          </p:cNvPr>
          <p:cNvSpPr/>
          <p:nvPr/>
        </p:nvSpPr>
        <p:spPr>
          <a:xfrm>
            <a:off x="2287863" y="2676937"/>
            <a:ext cx="813906" cy="1503935"/>
          </a:xfrm>
          <a:custGeom>
            <a:avLst/>
            <a:gdLst>
              <a:gd name="connsiteX0" fmla="*/ 81619 w 633661"/>
              <a:gd name="connsiteY0" fmla="*/ 14135 h 1170878"/>
              <a:gd name="connsiteX1" fmla="*/ 29583 w 633661"/>
              <a:gd name="connsiteY1" fmla="*/ 3842 h 1170878"/>
              <a:gd name="connsiteX2" fmla="*/ 0 w 633661"/>
              <a:gd name="connsiteY2" fmla="*/ 47916 h 1170878"/>
              <a:gd name="connsiteX3" fmla="*/ 0 w 633661"/>
              <a:gd name="connsiteY3" fmla="*/ 164566 h 1170878"/>
              <a:gd name="connsiteX4" fmla="*/ 34602 w 633661"/>
              <a:gd name="connsiteY4" fmla="*/ 164566 h 1170878"/>
              <a:gd name="connsiteX5" fmla="*/ 34602 w 633661"/>
              <a:gd name="connsiteY5" fmla="*/ 47916 h 1170878"/>
              <a:gd name="connsiteX6" fmla="*/ 42790 w 633661"/>
              <a:gd name="connsiteY6" fmla="*/ 35776 h 1170878"/>
              <a:gd name="connsiteX7" fmla="*/ 57054 w 633661"/>
              <a:gd name="connsiteY7" fmla="*/ 38679 h 1170878"/>
              <a:gd name="connsiteX8" fmla="*/ 595098 w 633661"/>
              <a:gd name="connsiteY8" fmla="*/ 576276 h 1170878"/>
              <a:gd name="connsiteX9" fmla="*/ 595098 w 633661"/>
              <a:gd name="connsiteY9" fmla="*/ 594750 h 1170878"/>
              <a:gd name="connsiteX10" fmla="*/ 57054 w 633661"/>
              <a:gd name="connsiteY10" fmla="*/ 1132347 h 1170878"/>
              <a:gd name="connsiteX11" fmla="*/ 42790 w 633661"/>
              <a:gd name="connsiteY11" fmla="*/ 1135250 h 1170878"/>
              <a:gd name="connsiteX12" fmla="*/ 34602 w 633661"/>
              <a:gd name="connsiteY12" fmla="*/ 1123110 h 1170878"/>
              <a:gd name="connsiteX13" fmla="*/ 34602 w 633661"/>
              <a:gd name="connsiteY13" fmla="*/ 1006459 h 1170878"/>
              <a:gd name="connsiteX14" fmla="*/ 0 w 633661"/>
              <a:gd name="connsiteY14" fmla="*/ 1006459 h 1170878"/>
              <a:gd name="connsiteX15" fmla="*/ 0 w 633661"/>
              <a:gd name="connsiteY15" fmla="*/ 1123110 h 1170878"/>
              <a:gd name="connsiteX16" fmla="*/ 29583 w 633661"/>
              <a:gd name="connsiteY16" fmla="*/ 1167184 h 1170878"/>
              <a:gd name="connsiteX17" fmla="*/ 48073 w 633661"/>
              <a:gd name="connsiteY17" fmla="*/ 1170879 h 1170878"/>
              <a:gd name="connsiteX18" fmla="*/ 81619 w 633661"/>
              <a:gd name="connsiteY18" fmla="*/ 1156628 h 1170878"/>
              <a:gd name="connsiteX19" fmla="*/ 619662 w 633661"/>
              <a:gd name="connsiteY19" fmla="*/ 619030 h 1170878"/>
              <a:gd name="connsiteX20" fmla="*/ 633662 w 633661"/>
              <a:gd name="connsiteY20" fmla="*/ 585249 h 1170878"/>
              <a:gd name="connsiteX21" fmla="*/ 619662 w 633661"/>
              <a:gd name="connsiteY21" fmla="*/ 551468 h 1170878"/>
              <a:gd name="connsiteX22" fmla="*/ 81619 w 633661"/>
              <a:gd name="connsiteY22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1" h="1170878">
                <a:moveTo>
                  <a:pt x="81619" y="14135"/>
                </a:moveTo>
                <a:cubicBezTo>
                  <a:pt x="67619" y="147"/>
                  <a:pt x="47808" y="-3811"/>
                  <a:pt x="29583" y="3842"/>
                </a:cubicBezTo>
                <a:cubicBezTo>
                  <a:pt x="11358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0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0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8" y="1159795"/>
                  <a:pt x="29583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28643" y="610057"/>
                  <a:pt x="633662" y="597917"/>
                  <a:pt x="633662" y="585249"/>
                </a:cubicBezTo>
                <a:cubicBezTo>
                  <a:pt x="633662" y="572581"/>
                  <a:pt x="628643" y="560441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1">
            <a:extLst>
              <a:ext uri="{FF2B5EF4-FFF2-40B4-BE49-F238E27FC236}">
                <a16:creationId xmlns:a16="http://schemas.microsoft.com/office/drawing/2014/main" id="{6AF36D32-438C-FD54-C09D-83CE592009D6}"/>
              </a:ext>
            </a:extLst>
          </p:cNvPr>
          <p:cNvSpPr/>
          <p:nvPr/>
        </p:nvSpPr>
        <p:spPr>
          <a:xfrm>
            <a:off x="960672" y="3970023"/>
            <a:ext cx="107145" cy="1015966"/>
          </a:xfrm>
          <a:custGeom>
            <a:avLst/>
            <a:gdLst>
              <a:gd name="connsiteX0" fmla="*/ 83417 w 83417"/>
              <a:gd name="connsiteY0" fmla="*/ 749258 h 790973"/>
              <a:gd name="connsiteX1" fmla="*/ 30063 w 83417"/>
              <a:gd name="connsiteY1" fmla="*/ 789373 h 790973"/>
              <a:gd name="connsiteX2" fmla="*/ 1800 w 83417"/>
              <a:gd name="connsiteY2" fmla="*/ 761662 h 790973"/>
              <a:gd name="connsiteX3" fmla="*/ 24251 w 83417"/>
              <a:gd name="connsiteY3" fmla="*/ 711518 h 790973"/>
              <a:gd name="connsiteX4" fmla="*/ 24251 w 83417"/>
              <a:gd name="connsiteY4" fmla="*/ 0 h 790973"/>
              <a:gd name="connsiteX5" fmla="*/ 58853 w 83417"/>
              <a:gd name="connsiteY5" fmla="*/ 0 h 790973"/>
              <a:gd name="connsiteX6" fmla="*/ 58853 w 83417"/>
              <a:gd name="connsiteY6" fmla="*/ 711518 h 790973"/>
              <a:gd name="connsiteX7" fmla="*/ 83154 w 83417"/>
              <a:gd name="connsiteY7" fmla="*/ 749258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17" h="790973">
                <a:moveTo>
                  <a:pt x="83417" y="749258"/>
                </a:moveTo>
                <a:cubicBezTo>
                  <a:pt x="83417" y="776177"/>
                  <a:pt x="58061" y="797027"/>
                  <a:pt x="30063" y="789373"/>
                </a:cubicBezTo>
                <a:cubicBezTo>
                  <a:pt x="16592" y="785679"/>
                  <a:pt x="5498" y="775121"/>
                  <a:pt x="1800" y="761662"/>
                </a:cubicBezTo>
                <a:cubicBezTo>
                  <a:pt x="-4539" y="739757"/>
                  <a:pt x="6554" y="719700"/>
                  <a:pt x="24251" y="711518"/>
                </a:cubicBezTo>
                <a:lnTo>
                  <a:pt x="24251" y="0"/>
                </a:lnTo>
                <a:lnTo>
                  <a:pt x="58853" y="0"/>
                </a:lnTo>
                <a:lnTo>
                  <a:pt x="58853" y="711518"/>
                </a:lnTo>
                <a:cubicBezTo>
                  <a:pt x="73117" y="718116"/>
                  <a:pt x="83154" y="732631"/>
                  <a:pt x="83154" y="749258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FC8F1BE0-5D7C-A758-2C5E-51D322541654}"/>
              </a:ext>
            </a:extLst>
          </p:cNvPr>
          <p:cNvSpPr txBox="1"/>
          <p:nvPr/>
        </p:nvSpPr>
        <p:spPr>
          <a:xfrm>
            <a:off x="1232764" y="46012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01</a:t>
            </a:r>
          </a:p>
        </p:txBody>
      </p:sp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A7D4A9A5-556E-4CD7-7D96-CA89D530C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5121" y="3138294"/>
            <a:ext cx="581220" cy="581220"/>
          </a:xfrm>
          <a:prstGeom prst="rect">
            <a:avLst/>
          </a:prstGeom>
        </p:spPr>
      </p:pic>
      <p:sp>
        <p:nvSpPr>
          <p:cNvPr id="23" name="TextBox 21">
            <a:extLst>
              <a:ext uri="{FF2B5EF4-FFF2-40B4-BE49-F238E27FC236}">
                <a16:creationId xmlns:a16="http://schemas.microsoft.com/office/drawing/2014/main" id="{0C1043D4-3F80-619E-0F13-1FAE7A8AF1B1}"/>
              </a:ext>
            </a:extLst>
          </p:cNvPr>
          <p:cNvSpPr txBox="1"/>
          <p:nvPr/>
        </p:nvSpPr>
        <p:spPr>
          <a:xfrm>
            <a:off x="1158620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29" name="TextBox 37">
            <a:extLst>
              <a:ext uri="{FF2B5EF4-FFF2-40B4-BE49-F238E27FC236}">
                <a16:creationId xmlns:a16="http://schemas.microsoft.com/office/drawing/2014/main" id="{4D70278C-0517-F951-CD9A-A035606EAE94}"/>
              </a:ext>
            </a:extLst>
          </p:cNvPr>
          <p:cNvSpPr txBox="1"/>
          <p:nvPr/>
        </p:nvSpPr>
        <p:spPr>
          <a:xfrm>
            <a:off x="934531" y="1476607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B5E6504F-90DD-7D9E-ABF8-50646CC4E46C}"/>
              </a:ext>
            </a:extLst>
          </p:cNvPr>
          <p:cNvSpPr/>
          <p:nvPr/>
        </p:nvSpPr>
        <p:spPr>
          <a:xfrm>
            <a:off x="6199024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96E4A419-E08A-24CF-5C9F-4E505F8F69EA}"/>
              </a:ext>
            </a:extLst>
          </p:cNvPr>
          <p:cNvSpPr/>
          <p:nvPr/>
        </p:nvSpPr>
        <p:spPr>
          <a:xfrm>
            <a:off x="7707484" y="2676937"/>
            <a:ext cx="813991" cy="1503935"/>
          </a:xfrm>
          <a:custGeom>
            <a:avLst/>
            <a:gdLst>
              <a:gd name="connsiteX0" fmla="*/ 81619 w 633727"/>
              <a:gd name="connsiteY0" fmla="*/ 14135 h 1170878"/>
              <a:gd name="connsiteX1" fmla="*/ 29583 w 633727"/>
              <a:gd name="connsiteY1" fmla="*/ 3842 h 1170878"/>
              <a:gd name="connsiteX2" fmla="*/ 0 w 633727"/>
              <a:gd name="connsiteY2" fmla="*/ 47916 h 1170878"/>
              <a:gd name="connsiteX3" fmla="*/ 0 w 633727"/>
              <a:gd name="connsiteY3" fmla="*/ 164566 h 1170878"/>
              <a:gd name="connsiteX4" fmla="*/ 34602 w 633727"/>
              <a:gd name="connsiteY4" fmla="*/ 164566 h 1170878"/>
              <a:gd name="connsiteX5" fmla="*/ 34602 w 633727"/>
              <a:gd name="connsiteY5" fmla="*/ 47916 h 1170878"/>
              <a:gd name="connsiteX6" fmla="*/ 42790 w 633727"/>
              <a:gd name="connsiteY6" fmla="*/ 35776 h 1170878"/>
              <a:gd name="connsiteX7" fmla="*/ 57054 w 633727"/>
              <a:gd name="connsiteY7" fmla="*/ 38679 h 1170878"/>
              <a:gd name="connsiteX8" fmla="*/ 595098 w 633727"/>
              <a:gd name="connsiteY8" fmla="*/ 576276 h 1170878"/>
              <a:gd name="connsiteX9" fmla="*/ 595098 w 633727"/>
              <a:gd name="connsiteY9" fmla="*/ 594750 h 1170878"/>
              <a:gd name="connsiteX10" fmla="*/ 57054 w 633727"/>
              <a:gd name="connsiteY10" fmla="*/ 1132347 h 1170878"/>
              <a:gd name="connsiteX11" fmla="*/ 42790 w 633727"/>
              <a:gd name="connsiteY11" fmla="*/ 1135250 h 1170878"/>
              <a:gd name="connsiteX12" fmla="*/ 34602 w 633727"/>
              <a:gd name="connsiteY12" fmla="*/ 1123110 h 1170878"/>
              <a:gd name="connsiteX13" fmla="*/ 34602 w 633727"/>
              <a:gd name="connsiteY13" fmla="*/ 1006459 h 1170878"/>
              <a:gd name="connsiteX14" fmla="*/ 0 w 633727"/>
              <a:gd name="connsiteY14" fmla="*/ 1006459 h 1170878"/>
              <a:gd name="connsiteX15" fmla="*/ 0 w 633727"/>
              <a:gd name="connsiteY15" fmla="*/ 1123110 h 1170878"/>
              <a:gd name="connsiteX16" fmla="*/ 29583 w 633727"/>
              <a:gd name="connsiteY16" fmla="*/ 1167184 h 1170878"/>
              <a:gd name="connsiteX17" fmla="*/ 48073 w 633727"/>
              <a:gd name="connsiteY17" fmla="*/ 1170879 h 1170878"/>
              <a:gd name="connsiteX18" fmla="*/ 81619 w 633727"/>
              <a:gd name="connsiteY18" fmla="*/ 1156628 h 1170878"/>
              <a:gd name="connsiteX19" fmla="*/ 619662 w 633727"/>
              <a:gd name="connsiteY19" fmla="*/ 619030 h 1170878"/>
              <a:gd name="connsiteX20" fmla="*/ 619662 w 633727"/>
              <a:gd name="connsiteY20" fmla="*/ 551468 h 1170878"/>
              <a:gd name="connsiteX21" fmla="*/ 81619 w 633727"/>
              <a:gd name="connsiteY21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3727" h="1170878">
                <a:moveTo>
                  <a:pt x="81619" y="14135"/>
                </a:moveTo>
                <a:cubicBezTo>
                  <a:pt x="67619" y="147"/>
                  <a:pt x="47808" y="-3811"/>
                  <a:pt x="29583" y="3842"/>
                </a:cubicBezTo>
                <a:cubicBezTo>
                  <a:pt x="11358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0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0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8" y="1159795"/>
                  <a:pt x="29583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38416" y="600292"/>
                  <a:pt x="638416" y="569942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5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ECA7A990-CBCF-631F-266F-B3BE7AEC5005}"/>
              </a:ext>
            </a:extLst>
          </p:cNvPr>
          <p:cNvSpPr/>
          <p:nvPr/>
        </p:nvSpPr>
        <p:spPr>
          <a:xfrm>
            <a:off x="6380378" y="3970040"/>
            <a:ext cx="107145" cy="1015949"/>
          </a:xfrm>
          <a:custGeom>
            <a:avLst/>
            <a:gdLst>
              <a:gd name="connsiteX0" fmla="*/ 58853 w 83417"/>
              <a:gd name="connsiteY0" fmla="*/ 711518 h 790960"/>
              <a:gd name="connsiteX1" fmla="*/ 58853 w 83417"/>
              <a:gd name="connsiteY1" fmla="*/ 0 h 790960"/>
              <a:gd name="connsiteX2" fmla="*/ 24251 w 83417"/>
              <a:gd name="connsiteY2" fmla="*/ 0 h 790960"/>
              <a:gd name="connsiteX3" fmla="*/ 24251 w 83417"/>
              <a:gd name="connsiteY3" fmla="*/ 711518 h 790960"/>
              <a:gd name="connsiteX4" fmla="*/ 1800 w 83417"/>
              <a:gd name="connsiteY4" fmla="*/ 761662 h 790960"/>
              <a:gd name="connsiteX5" fmla="*/ 30063 w 83417"/>
              <a:gd name="connsiteY5" fmla="*/ 789373 h 790960"/>
              <a:gd name="connsiteX6" fmla="*/ 83417 w 83417"/>
              <a:gd name="connsiteY6" fmla="*/ 749258 h 790960"/>
              <a:gd name="connsiteX7" fmla="*/ 59117 w 83417"/>
              <a:gd name="connsiteY7" fmla="*/ 711518 h 79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17" h="790960">
                <a:moveTo>
                  <a:pt x="58853" y="711518"/>
                </a:moveTo>
                <a:lnTo>
                  <a:pt x="58853" y="0"/>
                </a:lnTo>
                <a:lnTo>
                  <a:pt x="24251" y="0"/>
                </a:lnTo>
                <a:lnTo>
                  <a:pt x="24251" y="711518"/>
                </a:lnTo>
                <a:cubicBezTo>
                  <a:pt x="6554" y="719700"/>
                  <a:pt x="-4539" y="739757"/>
                  <a:pt x="1800" y="761662"/>
                </a:cubicBezTo>
                <a:cubicBezTo>
                  <a:pt x="5761" y="775121"/>
                  <a:pt x="16592" y="785679"/>
                  <a:pt x="30063" y="789373"/>
                </a:cubicBezTo>
                <a:cubicBezTo>
                  <a:pt x="58061" y="797027"/>
                  <a:pt x="83417" y="775914"/>
                  <a:pt x="83417" y="749258"/>
                </a:cubicBezTo>
                <a:cubicBezTo>
                  <a:pt x="83417" y="732367"/>
                  <a:pt x="73380" y="718116"/>
                  <a:pt x="59117" y="711518"/>
                </a:cubicBezTo>
                <a:close/>
              </a:path>
            </a:pathLst>
          </a:custGeom>
          <a:solidFill>
            <a:schemeClr val="accent5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ZoneTexte 16">
            <a:extLst>
              <a:ext uri="{FF2B5EF4-FFF2-40B4-BE49-F238E27FC236}">
                <a16:creationId xmlns:a16="http://schemas.microsoft.com/office/drawing/2014/main" id="{E09275DC-B105-2BC1-469C-574A86860BEB}"/>
              </a:ext>
            </a:extLst>
          </p:cNvPr>
          <p:cNvSpPr txBox="1"/>
          <p:nvPr/>
        </p:nvSpPr>
        <p:spPr>
          <a:xfrm>
            <a:off x="6652470" y="46012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03</a:t>
            </a:r>
          </a:p>
        </p:txBody>
      </p:sp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03A1775B-8798-E213-F181-A01679E39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4827" y="3138294"/>
            <a:ext cx="581220" cy="581220"/>
          </a:xfrm>
          <a:prstGeom prst="rect">
            <a:avLst/>
          </a:prstGeom>
        </p:spPr>
      </p:pic>
      <p:sp>
        <p:nvSpPr>
          <p:cNvPr id="25" name="TextBox 21">
            <a:extLst>
              <a:ext uri="{FF2B5EF4-FFF2-40B4-BE49-F238E27FC236}">
                <a16:creationId xmlns:a16="http://schemas.microsoft.com/office/drawing/2014/main" id="{E5C5D2CA-20EF-C5C1-C376-1F186F71C93A}"/>
              </a:ext>
            </a:extLst>
          </p:cNvPr>
          <p:cNvSpPr txBox="1"/>
          <p:nvPr/>
        </p:nvSpPr>
        <p:spPr>
          <a:xfrm>
            <a:off x="6578326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B6B860D0-AFC1-CE02-6F53-85C3F36D63A4}"/>
              </a:ext>
            </a:extLst>
          </p:cNvPr>
          <p:cNvSpPr txBox="1"/>
          <p:nvPr/>
        </p:nvSpPr>
        <p:spPr>
          <a:xfrm>
            <a:off x="6356942" y="1476607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2C677366-DD4C-8AF5-862F-9F85AF352184}"/>
              </a:ext>
            </a:extLst>
          </p:cNvPr>
          <p:cNvSpPr/>
          <p:nvPr/>
        </p:nvSpPr>
        <p:spPr>
          <a:xfrm>
            <a:off x="3489171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B1BBE8AE-450C-E99F-93CF-3B86498EC532}"/>
              </a:ext>
            </a:extLst>
          </p:cNvPr>
          <p:cNvSpPr/>
          <p:nvPr/>
        </p:nvSpPr>
        <p:spPr>
          <a:xfrm>
            <a:off x="4997631" y="2676937"/>
            <a:ext cx="813991" cy="1503935"/>
          </a:xfrm>
          <a:custGeom>
            <a:avLst/>
            <a:gdLst>
              <a:gd name="connsiteX0" fmla="*/ 81619 w 633727"/>
              <a:gd name="connsiteY0" fmla="*/ 14135 h 1170878"/>
              <a:gd name="connsiteX1" fmla="*/ 29585 w 633727"/>
              <a:gd name="connsiteY1" fmla="*/ 3842 h 1170878"/>
              <a:gd name="connsiteX2" fmla="*/ 0 w 633727"/>
              <a:gd name="connsiteY2" fmla="*/ 47916 h 1170878"/>
              <a:gd name="connsiteX3" fmla="*/ 0 w 633727"/>
              <a:gd name="connsiteY3" fmla="*/ 164566 h 1170878"/>
              <a:gd name="connsiteX4" fmla="*/ 34602 w 633727"/>
              <a:gd name="connsiteY4" fmla="*/ 164566 h 1170878"/>
              <a:gd name="connsiteX5" fmla="*/ 34602 w 633727"/>
              <a:gd name="connsiteY5" fmla="*/ 47916 h 1170878"/>
              <a:gd name="connsiteX6" fmla="*/ 42791 w 633727"/>
              <a:gd name="connsiteY6" fmla="*/ 35776 h 1170878"/>
              <a:gd name="connsiteX7" fmla="*/ 57054 w 633727"/>
              <a:gd name="connsiteY7" fmla="*/ 38679 h 1170878"/>
              <a:gd name="connsiteX8" fmla="*/ 595098 w 633727"/>
              <a:gd name="connsiteY8" fmla="*/ 576276 h 1170878"/>
              <a:gd name="connsiteX9" fmla="*/ 595098 w 633727"/>
              <a:gd name="connsiteY9" fmla="*/ 594750 h 1170878"/>
              <a:gd name="connsiteX10" fmla="*/ 57054 w 633727"/>
              <a:gd name="connsiteY10" fmla="*/ 1132347 h 1170878"/>
              <a:gd name="connsiteX11" fmla="*/ 42791 w 633727"/>
              <a:gd name="connsiteY11" fmla="*/ 1135250 h 1170878"/>
              <a:gd name="connsiteX12" fmla="*/ 34602 w 633727"/>
              <a:gd name="connsiteY12" fmla="*/ 1123110 h 1170878"/>
              <a:gd name="connsiteX13" fmla="*/ 34602 w 633727"/>
              <a:gd name="connsiteY13" fmla="*/ 1006459 h 1170878"/>
              <a:gd name="connsiteX14" fmla="*/ 0 w 633727"/>
              <a:gd name="connsiteY14" fmla="*/ 1006459 h 1170878"/>
              <a:gd name="connsiteX15" fmla="*/ 0 w 633727"/>
              <a:gd name="connsiteY15" fmla="*/ 1123110 h 1170878"/>
              <a:gd name="connsiteX16" fmla="*/ 29585 w 633727"/>
              <a:gd name="connsiteY16" fmla="*/ 1167184 h 1170878"/>
              <a:gd name="connsiteX17" fmla="*/ 48073 w 633727"/>
              <a:gd name="connsiteY17" fmla="*/ 1170879 h 1170878"/>
              <a:gd name="connsiteX18" fmla="*/ 81619 w 633727"/>
              <a:gd name="connsiteY18" fmla="*/ 1156628 h 1170878"/>
              <a:gd name="connsiteX19" fmla="*/ 619662 w 633727"/>
              <a:gd name="connsiteY19" fmla="*/ 619030 h 1170878"/>
              <a:gd name="connsiteX20" fmla="*/ 619662 w 633727"/>
              <a:gd name="connsiteY20" fmla="*/ 551468 h 1170878"/>
              <a:gd name="connsiteX21" fmla="*/ 81619 w 633727"/>
              <a:gd name="connsiteY21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3727" h="1170878">
                <a:moveTo>
                  <a:pt x="81619" y="14135"/>
                </a:moveTo>
                <a:cubicBezTo>
                  <a:pt x="67619" y="147"/>
                  <a:pt x="47808" y="-3811"/>
                  <a:pt x="29585" y="3842"/>
                </a:cubicBezTo>
                <a:cubicBezTo>
                  <a:pt x="11359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1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1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9" y="1159795"/>
                  <a:pt x="29585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38416" y="600292"/>
                  <a:pt x="638416" y="569942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2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65046B64-0E19-CA7C-1E8E-E878D5D16DBB}"/>
              </a:ext>
            </a:extLst>
          </p:cNvPr>
          <p:cNvSpPr/>
          <p:nvPr/>
        </p:nvSpPr>
        <p:spPr>
          <a:xfrm>
            <a:off x="3670525" y="1872010"/>
            <a:ext cx="106807" cy="1015966"/>
          </a:xfrm>
          <a:custGeom>
            <a:avLst/>
            <a:gdLst>
              <a:gd name="connsiteX0" fmla="*/ 30063 w 83154"/>
              <a:gd name="connsiteY0" fmla="*/ 1601 h 790973"/>
              <a:gd name="connsiteX1" fmla="*/ 1800 w 83154"/>
              <a:gd name="connsiteY1" fmla="*/ 29311 h 790973"/>
              <a:gd name="connsiteX2" fmla="*/ 24251 w 83154"/>
              <a:gd name="connsiteY2" fmla="*/ 79455 h 790973"/>
              <a:gd name="connsiteX3" fmla="*/ 24251 w 83154"/>
              <a:gd name="connsiteY3" fmla="*/ 790974 h 790973"/>
              <a:gd name="connsiteX4" fmla="*/ 58853 w 83154"/>
              <a:gd name="connsiteY4" fmla="*/ 790974 h 790973"/>
              <a:gd name="connsiteX5" fmla="*/ 58853 w 83154"/>
              <a:gd name="connsiteY5" fmla="*/ 79455 h 790973"/>
              <a:gd name="connsiteX6" fmla="*/ 83154 w 83154"/>
              <a:gd name="connsiteY6" fmla="*/ 41715 h 790973"/>
              <a:gd name="connsiteX7" fmla="*/ 29798 w 83154"/>
              <a:gd name="connsiteY7" fmla="*/ 1601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154" h="790973">
                <a:moveTo>
                  <a:pt x="30063" y="1601"/>
                </a:moveTo>
                <a:cubicBezTo>
                  <a:pt x="16592" y="5295"/>
                  <a:pt x="5498" y="15852"/>
                  <a:pt x="1800" y="29311"/>
                </a:cubicBezTo>
                <a:cubicBezTo>
                  <a:pt x="-4539" y="51217"/>
                  <a:pt x="6554" y="71274"/>
                  <a:pt x="24251" y="79455"/>
                </a:cubicBezTo>
                <a:lnTo>
                  <a:pt x="24251" y="790974"/>
                </a:lnTo>
                <a:lnTo>
                  <a:pt x="58853" y="790974"/>
                </a:lnTo>
                <a:lnTo>
                  <a:pt x="58853" y="79455"/>
                </a:lnTo>
                <a:cubicBezTo>
                  <a:pt x="73117" y="72857"/>
                  <a:pt x="83154" y="58342"/>
                  <a:pt x="83154" y="41715"/>
                </a:cubicBezTo>
                <a:cubicBezTo>
                  <a:pt x="83154" y="14796"/>
                  <a:pt x="57797" y="-6053"/>
                  <a:pt x="29798" y="1601"/>
                </a:cubicBezTo>
                <a:close/>
              </a:path>
            </a:pathLst>
          </a:custGeom>
          <a:solidFill>
            <a:schemeClr val="accent2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17">
            <a:extLst>
              <a:ext uri="{FF2B5EF4-FFF2-40B4-BE49-F238E27FC236}">
                <a16:creationId xmlns:a16="http://schemas.microsoft.com/office/drawing/2014/main" id="{C3763AE1-06B6-FFF8-5F7E-859EA131C36C}"/>
              </a:ext>
            </a:extLst>
          </p:cNvPr>
          <p:cNvSpPr txBox="1"/>
          <p:nvPr/>
        </p:nvSpPr>
        <p:spPr>
          <a:xfrm>
            <a:off x="3942617" y="158478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02</a:t>
            </a:r>
          </a:p>
        </p:txBody>
      </p:sp>
      <p:pic>
        <p:nvPicPr>
          <p:cNvPr id="19" name="Graphic 13" descr="Bullseye with solid fill">
            <a:extLst>
              <a:ext uri="{FF2B5EF4-FFF2-40B4-BE49-F238E27FC236}">
                <a16:creationId xmlns:a16="http://schemas.microsoft.com/office/drawing/2014/main" id="{C0960573-02E0-A457-5F21-F98C471BCC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4974" y="3138294"/>
            <a:ext cx="581220" cy="581220"/>
          </a:xfrm>
          <a:prstGeom prst="rect">
            <a:avLst/>
          </a:prstGeom>
        </p:spPr>
      </p:pic>
      <p:sp>
        <p:nvSpPr>
          <p:cNvPr id="24" name="TextBox 21">
            <a:extLst>
              <a:ext uri="{FF2B5EF4-FFF2-40B4-BE49-F238E27FC236}">
                <a16:creationId xmlns:a16="http://schemas.microsoft.com/office/drawing/2014/main" id="{9781C6A3-1DF5-B3FF-24D5-643EEB006904}"/>
              </a:ext>
            </a:extLst>
          </p:cNvPr>
          <p:cNvSpPr txBox="1"/>
          <p:nvPr/>
        </p:nvSpPr>
        <p:spPr>
          <a:xfrm>
            <a:off x="3868473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66FE5B7D-A5BC-DD54-A3B0-089FA94CCC0D}"/>
              </a:ext>
            </a:extLst>
          </p:cNvPr>
          <p:cNvSpPr txBox="1"/>
          <p:nvPr/>
        </p:nvSpPr>
        <p:spPr>
          <a:xfrm>
            <a:off x="3642017" y="4180871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3F4BBB38-7B8D-16A7-DBC3-8C15A95729A6}"/>
              </a:ext>
            </a:extLst>
          </p:cNvPr>
          <p:cNvSpPr/>
          <p:nvPr/>
        </p:nvSpPr>
        <p:spPr>
          <a:xfrm>
            <a:off x="8908877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C09C16C4-A78A-0908-1F9A-D238D624A359}"/>
              </a:ext>
            </a:extLst>
          </p:cNvPr>
          <p:cNvSpPr/>
          <p:nvPr/>
        </p:nvSpPr>
        <p:spPr>
          <a:xfrm>
            <a:off x="10417422" y="2676937"/>
            <a:ext cx="813906" cy="1503935"/>
          </a:xfrm>
          <a:custGeom>
            <a:avLst/>
            <a:gdLst>
              <a:gd name="connsiteX0" fmla="*/ 619662 w 633661"/>
              <a:gd name="connsiteY0" fmla="*/ 551732 h 1170878"/>
              <a:gd name="connsiteX1" fmla="*/ 81619 w 633661"/>
              <a:gd name="connsiteY1" fmla="*/ 14135 h 1170878"/>
              <a:gd name="connsiteX2" fmla="*/ 29585 w 633661"/>
              <a:gd name="connsiteY2" fmla="*/ 3842 h 1170878"/>
              <a:gd name="connsiteX3" fmla="*/ 0 w 633661"/>
              <a:gd name="connsiteY3" fmla="*/ 47916 h 1170878"/>
              <a:gd name="connsiteX4" fmla="*/ 0 w 633661"/>
              <a:gd name="connsiteY4" fmla="*/ 164566 h 1170878"/>
              <a:gd name="connsiteX5" fmla="*/ 34602 w 633661"/>
              <a:gd name="connsiteY5" fmla="*/ 164566 h 1170878"/>
              <a:gd name="connsiteX6" fmla="*/ 34602 w 633661"/>
              <a:gd name="connsiteY6" fmla="*/ 47916 h 1170878"/>
              <a:gd name="connsiteX7" fmla="*/ 42791 w 633661"/>
              <a:gd name="connsiteY7" fmla="*/ 35776 h 1170878"/>
              <a:gd name="connsiteX8" fmla="*/ 57054 w 633661"/>
              <a:gd name="connsiteY8" fmla="*/ 38679 h 1170878"/>
              <a:gd name="connsiteX9" fmla="*/ 595098 w 633661"/>
              <a:gd name="connsiteY9" fmla="*/ 576276 h 1170878"/>
              <a:gd name="connsiteX10" fmla="*/ 595098 w 633661"/>
              <a:gd name="connsiteY10" fmla="*/ 594750 h 1170878"/>
              <a:gd name="connsiteX11" fmla="*/ 57054 w 633661"/>
              <a:gd name="connsiteY11" fmla="*/ 1132347 h 1170878"/>
              <a:gd name="connsiteX12" fmla="*/ 42791 w 633661"/>
              <a:gd name="connsiteY12" fmla="*/ 1135250 h 1170878"/>
              <a:gd name="connsiteX13" fmla="*/ 34602 w 633661"/>
              <a:gd name="connsiteY13" fmla="*/ 1123110 h 1170878"/>
              <a:gd name="connsiteX14" fmla="*/ 34602 w 633661"/>
              <a:gd name="connsiteY14" fmla="*/ 1006459 h 1170878"/>
              <a:gd name="connsiteX15" fmla="*/ 0 w 633661"/>
              <a:gd name="connsiteY15" fmla="*/ 1006459 h 1170878"/>
              <a:gd name="connsiteX16" fmla="*/ 0 w 633661"/>
              <a:gd name="connsiteY16" fmla="*/ 1123110 h 1170878"/>
              <a:gd name="connsiteX17" fmla="*/ 29585 w 633661"/>
              <a:gd name="connsiteY17" fmla="*/ 1167184 h 1170878"/>
              <a:gd name="connsiteX18" fmla="*/ 48073 w 633661"/>
              <a:gd name="connsiteY18" fmla="*/ 1170879 h 1170878"/>
              <a:gd name="connsiteX19" fmla="*/ 81619 w 633661"/>
              <a:gd name="connsiteY19" fmla="*/ 1156628 h 1170878"/>
              <a:gd name="connsiteX20" fmla="*/ 619662 w 633661"/>
              <a:gd name="connsiteY20" fmla="*/ 619030 h 1170878"/>
              <a:gd name="connsiteX21" fmla="*/ 633662 w 633661"/>
              <a:gd name="connsiteY21" fmla="*/ 585249 h 1170878"/>
              <a:gd name="connsiteX22" fmla="*/ 619662 w 633661"/>
              <a:gd name="connsiteY22" fmla="*/ 551468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1" h="1170878">
                <a:moveTo>
                  <a:pt x="619662" y="551732"/>
                </a:moveTo>
                <a:lnTo>
                  <a:pt x="81619" y="14135"/>
                </a:lnTo>
                <a:cubicBezTo>
                  <a:pt x="67619" y="147"/>
                  <a:pt x="47808" y="-3811"/>
                  <a:pt x="29585" y="3842"/>
                </a:cubicBezTo>
                <a:cubicBezTo>
                  <a:pt x="11359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1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1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9" y="1159795"/>
                  <a:pt x="29585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28643" y="610057"/>
                  <a:pt x="633662" y="597917"/>
                  <a:pt x="633662" y="585249"/>
                </a:cubicBezTo>
                <a:cubicBezTo>
                  <a:pt x="633662" y="572581"/>
                  <a:pt x="628643" y="560441"/>
                  <a:pt x="619662" y="551468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DDDE280A-8DD0-48A9-7833-937B516AAF15}"/>
              </a:ext>
            </a:extLst>
          </p:cNvPr>
          <p:cNvSpPr/>
          <p:nvPr/>
        </p:nvSpPr>
        <p:spPr>
          <a:xfrm>
            <a:off x="9090231" y="1872010"/>
            <a:ext cx="106807" cy="1015966"/>
          </a:xfrm>
          <a:custGeom>
            <a:avLst/>
            <a:gdLst>
              <a:gd name="connsiteX0" fmla="*/ 30063 w 83154"/>
              <a:gd name="connsiteY0" fmla="*/ 1601 h 790973"/>
              <a:gd name="connsiteX1" fmla="*/ 1800 w 83154"/>
              <a:gd name="connsiteY1" fmla="*/ 29311 h 790973"/>
              <a:gd name="connsiteX2" fmla="*/ 24251 w 83154"/>
              <a:gd name="connsiteY2" fmla="*/ 79455 h 790973"/>
              <a:gd name="connsiteX3" fmla="*/ 24251 w 83154"/>
              <a:gd name="connsiteY3" fmla="*/ 790974 h 790973"/>
              <a:gd name="connsiteX4" fmla="*/ 58853 w 83154"/>
              <a:gd name="connsiteY4" fmla="*/ 790974 h 790973"/>
              <a:gd name="connsiteX5" fmla="*/ 58853 w 83154"/>
              <a:gd name="connsiteY5" fmla="*/ 79455 h 790973"/>
              <a:gd name="connsiteX6" fmla="*/ 83154 w 83154"/>
              <a:gd name="connsiteY6" fmla="*/ 41715 h 790973"/>
              <a:gd name="connsiteX7" fmla="*/ 29798 w 83154"/>
              <a:gd name="connsiteY7" fmla="*/ 1601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154" h="790973">
                <a:moveTo>
                  <a:pt x="30063" y="1601"/>
                </a:moveTo>
                <a:cubicBezTo>
                  <a:pt x="16592" y="5295"/>
                  <a:pt x="5498" y="15852"/>
                  <a:pt x="1800" y="29311"/>
                </a:cubicBezTo>
                <a:cubicBezTo>
                  <a:pt x="-4539" y="51217"/>
                  <a:pt x="6554" y="71274"/>
                  <a:pt x="24251" y="79455"/>
                </a:cubicBezTo>
                <a:lnTo>
                  <a:pt x="24251" y="790974"/>
                </a:lnTo>
                <a:lnTo>
                  <a:pt x="58853" y="790974"/>
                </a:lnTo>
                <a:lnTo>
                  <a:pt x="58853" y="79455"/>
                </a:lnTo>
                <a:cubicBezTo>
                  <a:pt x="73117" y="72857"/>
                  <a:pt x="83154" y="58342"/>
                  <a:pt x="83154" y="41715"/>
                </a:cubicBezTo>
                <a:cubicBezTo>
                  <a:pt x="83154" y="14796"/>
                  <a:pt x="57797" y="-6053"/>
                  <a:pt x="29798" y="1601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60A45A65-FEB7-269F-2E5D-C5BEA5733F22}"/>
              </a:ext>
            </a:extLst>
          </p:cNvPr>
          <p:cNvSpPr txBox="1"/>
          <p:nvPr/>
        </p:nvSpPr>
        <p:spPr>
          <a:xfrm>
            <a:off x="9362323" y="158478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/>
              <a:t>04</a:t>
            </a:r>
          </a:p>
        </p:txBody>
      </p:sp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07771919-7B3C-D357-0E41-4EB3C59399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84680" y="3138294"/>
            <a:ext cx="581220" cy="581220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6371A0D8-A2A6-463C-37CA-ECC394EA300C}"/>
              </a:ext>
            </a:extLst>
          </p:cNvPr>
          <p:cNvSpPr txBox="1"/>
          <p:nvPr/>
        </p:nvSpPr>
        <p:spPr>
          <a:xfrm>
            <a:off x="9288179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82785856-0A4D-ECB0-398D-388C918C716C}"/>
              </a:ext>
            </a:extLst>
          </p:cNvPr>
          <p:cNvSpPr txBox="1"/>
          <p:nvPr/>
        </p:nvSpPr>
        <p:spPr>
          <a:xfrm>
            <a:off x="9064090" y="4180871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FA60-B8B5-F886-5522-4BCF14832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B6019-721B-D117-6F08-9E269E2F5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Directional Workflow </a:t>
            </a:r>
            <a:r>
              <a:rPr lang="en-US" dirty="0"/>
              <a:t>– Slide Template</a:t>
            </a:r>
          </a:p>
        </p:txBody>
      </p:sp>
      <p:sp>
        <p:nvSpPr>
          <p:cNvPr id="3" name="Forme libre 3">
            <a:extLst>
              <a:ext uri="{FF2B5EF4-FFF2-40B4-BE49-F238E27FC236}">
                <a16:creationId xmlns:a16="http://schemas.microsoft.com/office/drawing/2014/main" id="{4B35742D-9854-06BA-6ADC-055C03F7E90E}"/>
              </a:ext>
            </a:extLst>
          </p:cNvPr>
          <p:cNvSpPr/>
          <p:nvPr/>
        </p:nvSpPr>
        <p:spPr>
          <a:xfrm>
            <a:off x="779318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20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20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7">
            <a:extLst>
              <a:ext uri="{FF2B5EF4-FFF2-40B4-BE49-F238E27FC236}">
                <a16:creationId xmlns:a16="http://schemas.microsoft.com/office/drawing/2014/main" id="{3007890A-9F73-8442-EC91-DC243E217364}"/>
              </a:ext>
            </a:extLst>
          </p:cNvPr>
          <p:cNvSpPr/>
          <p:nvPr/>
        </p:nvSpPr>
        <p:spPr>
          <a:xfrm>
            <a:off x="2287863" y="2676937"/>
            <a:ext cx="813906" cy="1503935"/>
          </a:xfrm>
          <a:custGeom>
            <a:avLst/>
            <a:gdLst>
              <a:gd name="connsiteX0" fmla="*/ 81619 w 633661"/>
              <a:gd name="connsiteY0" fmla="*/ 14135 h 1170878"/>
              <a:gd name="connsiteX1" fmla="*/ 29583 w 633661"/>
              <a:gd name="connsiteY1" fmla="*/ 3842 h 1170878"/>
              <a:gd name="connsiteX2" fmla="*/ 0 w 633661"/>
              <a:gd name="connsiteY2" fmla="*/ 47916 h 1170878"/>
              <a:gd name="connsiteX3" fmla="*/ 0 w 633661"/>
              <a:gd name="connsiteY3" fmla="*/ 164566 h 1170878"/>
              <a:gd name="connsiteX4" fmla="*/ 34602 w 633661"/>
              <a:gd name="connsiteY4" fmla="*/ 164566 h 1170878"/>
              <a:gd name="connsiteX5" fmla="*/ 34602 w 633661"/>
              <a:gd name="connsiteY5" fmla="*/ 47916 h 1170878"/>
              <a:gd name="connsiteX6" fmla="*/ 42790 w 633661"/>
              <a:gd name="connsiteY6" fmla="*/ 35776 h 1170878"/>
              <a:gd name="connsiteX7" fmla="*/ 57054 w 633661"/>
              <a:gd name="connsiteY7" fmla="*/ 38679 h 1170878"/>
              <a:gd name="connsiteX8" fmla="*/ 595098 w 633661"/>
              <a:gd name="connsiteY8" fmla="*/ 576276 h 1170878"/>
              <a:gd name="connsiteX9" fmla="*/ 595098 w 633661"/>
              <a:gd name="connsiteY9" fmla="*/ 594750 h 1170878"/>
              <a:gd name="connsiteX10" fmla="*/ 57054 w 633661"/>
              <a:gd name="connsiteY10" fmla="*/ 1132347 h 1170878"/>
              <a:gd name="connsiteX11" fmla="*/ 42790 w 633661"/>
              <a:gd name="connsiteY11" fmla="*/ 1135250 h 1170878"/>
              <a:gd name="connsiteX12" fmla="*/ 34602 w 633661"/>
              <a:gd name="connsiteY12" fmla="*/ 1123110 h 1170878"/>
              <a:gd name="connsiteX13" fmla="*/ 34602 w 633661"/>
              <a:gd name="connsiteY13" fmla="*/ 1006459 h 1170878"/>
              <a:gd name="connsiteX14" fmla="*/ 0 w 633661"/>
              <a:gd name="connsiteY14" fmla="*/ 1006459 h 1170878"/>
              <a:gd name="connsiteX15" fmla="*/ 0 w 633661"/>
              <a:gd name="connsiteY15" fmla="*/ 1123110 h 1170878"/>
              <a:gd name="connsiteX16" fmla="*/ 29583 w 633661"/>
              <a:gd name="connsiteY16" fmla="*/ 1167184 h 1170878"/>
              <a:gd name="connsiteX17" fmla="*/ 48073 w 633661"/>
              <a:gd name="connsiteY17" fmla="*/ 1170879 h 1170878"/>
              <a:gd name="connsiteX18" fmla="*/ 81619 w 633661"/>
              <a:gd name="connsiteY18" fmla="*/ 1156628 h 1170878"/>
              <a:gd name="connsiteX19" fmla="*/ 619662 w 633661"/>
              <a:gd name="connsiteY19" fmla="*/ 619030 h 1170878"/>
              <a:gd name="connsiteX20" fmla="*/ 633662 w 633661"/>
              <a:gd name="connsiteY20" fmla="*/ 585249 h 1170878"/>
              <a:gd name="connsiteX21" fmla="*/ 619662 w 633661"/>
              <a:gd name="connsiteY21" fmla="*/ 551468 h 1170878"/>
              <a:gd name="connsiteX22" fmla="*/ 81619 w 633661"/>
              <a:gd name="connsiteY22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1" h="1170878">
                <a:moveTo>
                  <a:pt x="81619" y="14135"/>
                </a:moveTo>
                <a:cubicBezTo>
                  <a:pt x="67619" y="147"/>
                  <a:pt x="47808" y="-3811"/>
                  <a:pt x="29583" y="3842"/>
                </a:cubicBezTo>
                <a:cubicBezTo>
                  <a:pt x="11358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0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0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8" y="1159795"/>
                  <a:pt x="29583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28643" y="610057"/>
                  <a:pt x="633662" y="597917"/>
                  <a:pt x="633662" y="585249"/>
                </a:cubicBezTo>
                <a:cubicBezTo>
                  <a:pt x="633662" y="572581"/>
                  <a:pt x="628643" y="560441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1">
            <a:extLst>
              <a:ext uri="{FF2B5EF4-FFF2-40B4-BE49-F238E27FC236}">
                <a16:creationId xmlns:a16="http://schemas.microsoft.com/office/drawing/2014/main" id="{DE9C51C3-CE1C-95F2-B7ED-D3424857BA17}"/>
              </a:ext>
            </a:extLst>
          </p:cNvPr>
          <p:cNvSpPr/>
          <p:nvPr/>
        </p:nvSpPr>
        <p:spPr>
          <a:xfrm>
            <a:off x="960672" y="3970023"/>
            <a:ext cx="107145" cy="1015966"/>
          </a:xfrm>
          <a:custGeom>
            <a:avLst/>
            <a:gdLst>
              <a:gd name="connsiteX0" fmla="*/ 83417 w 83417"/>
              <a:gd name="connsiteY0" fmla="*/ 749258 h 790973"/>
              <a:gd name="connsiteX1" fmla="*/ 30063 w 83417"/>
              <a:gd name="connsiteY1" fmla="*/ 789373 h 790973"/>
              <a:gd name="connsiteX2" fmla="*/ 1800 w 83417"/>
              <a:gd name="connsiteY2" fmla="*/ 761662 h 790973"/>
              <a:gd name="connsiteX3" fmla="*/ 24251 w 83417"/>
              <a:gd name="connsiteY3" fmla="*/ 711518 h 790973"/>
              <a:gd name="connsiteX4" fmla="*/ 24251 w 83417"/>
              <a:gd name="connsiteY4" fmla="*/ 0 h 790973"/>
              <a:gd name="connsiteX5" fmla="*/ 58853 w 83417"/>
              <a:gd name="connsiteY5" fmla="*/ 0 h 790973"/>
              <a:gd name="connsiteX6" fmla="*/ 58853 w 83417"/>
              <a:gd name="connsiteY6" fmla="*/ 711518 h 790973"/>
              <a:gd name="connsiteX7" fmla="*/ 83154 w 83417"/>
              <a:gd name="connsiteY7" fmla="*/ 749258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17" h="790973">
                <a:moveTo>
                  <a:pt x="83417" y="749258"/>
                </a:moveTo>
                <a:cubicBezTo>
                  <a:pt x="83417" y="776177"/>
                  <a:pt x="58061" y="797027"/>
                  <a:pt x="30063" y="789373"/>
                </a:cubicBezTo>
                <a:cubicBezTo>
                  <a:pt x="16592" y="785679"/>
                  <a:pt x="5498" y="775121"/>
                  <a:pt x="1800" y="761662"/>
                </a:cubicBezTo>
                <a:cubicBezTo>
                  <a:pt x="-4539" y="739757"/>
                  <a:pt x="6554" y="719700"/>
                  <a:pt x="24251" y="711518"/>
                </a:cubicBezTo>
                <a:lnTo>
                  <a:pt x="24251" y="0"/>
                </a:lnTo>
                <a:lnTo>
                  <a:pt x="58853" y="0"/>
                </a:lnTo>
                <a:lnTo>
                  <a:pt x="58853" y="711518"/>
                </a:lnTo>
                <a:cubicBezTo>
                  <a:pt x="73117" y="718116"/>
                  <a:pt x="83154" y="732631"/>
                  <a:pt x="83154" y="749258"/>
                </a:cubicBezTo>
                <a:close/>
              </a:path>
            </a:pathLst>
          </a:custGeom>
          <a:solidFill>
            <a:schemeClr val="accent4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675C2C45-A571-4E3D-E832-8E0DA902835F}"/>
              </a:ext>
            </a:extLst>
          </p:cNvPr>
          <p:cNvSpPr txBox="1"/>
          <p:nvPr/>
        </p:nvSpPr>
        <p:spPr>
          <a:xfrm>
            <a:off x="1232764" y="46012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0C7A548F-0B68-86D8-6F65-D643E8E13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5121" y="3138294"/>
            <a:ext cx="581220" cy="581220"/>
          </a:xfrm>
          <a:prstGeom prst="rect">
            <a:avLst/>
          </a:prstGeom>
        </p:spPr>
      </p:pic>
      <p:sp>
        <p:nvSpPr>
          <p:cNvPr id="23" name="TextBox 21">
            <a:extLst>
              <a:ext uri="{FF2B5EF4-FFF2-40B4-BE49-F238E27FC236}">
                <a16:creationId xmlns:a16="http://schemas.microsoft.com/office/drawing/2014/main" id="{0687E761-8516-DED6-BF3C-65D2321D62E3}"/>
              </a:ext>
            </a:extLst>
          </p:cNvPr>
          <p:cNvSpPr txBox="1"/>
          <p:nvPr/>
        </p:nvSpPr>
        <p:spPr>
          <a:xfrm>
            <a:off x="1158620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29" name="TextBox 37">
            <a:extLst>
              <a:ext uri="{FF2B5EF4-FFF2-40B4-BE49-F238E27FC236}">
                <a16:creationId xmlns:a16="http://schemas.microsoft.com/office/drawing/2014/main" id="{E056A60D-3759-9E30-C8BE-11BE26952DC3}"/>
              </a:ext>
            </a:extLst>
          </p:cNvPr>
          <p:cNvSpPr txBox="1"/>
          <p:nvPr/>
        </p:nvSpPr>
        <p:spPr>
          <a:xfrm>
            <a:off x="934531" y="1476607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5" name="Forme libre 5">
            <a:extLst>
              <a:ext uri="{FF2B5EF4-FFF2-40B4-BE49-F238E27FC236}">
                <a16:creationId xmlns:a16="http://schemas.microsoft.com/office/drawing/2014/main" id="{E15B494B-ED22-8D38-BA91-15B6765E603A}"/>
              </a:ext>
            </a:extLst>
          </p:cNvPr>
          <p:cNvSpPr/>
          <p:nvPr/>
        </p:nvSpPr>
        <p:spPr>
          <a:xfrm>
            <a:off x="6199024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9">
            <a:extLst>
              <a:ext uri="{FF2B5EF4-FFF2-40B4-BE49-F238E27FC236}">
                <a16:creationId xmlns:a16="http://schemas.microsoft.com/office/drawing/2014/main" id="{F68E7BEE-E23D-1BCB-14F8-DD9177D07DE3}"/>
              </a:ext>
            </a:extLst>
          </p:cNvPr>
          <p:cNvSpPr/>
          <p:nvPr/>
        </p:nvSpPr>
        <p:spPr>
          <a:xfrm>
            <a:off x="7707484" y="2676937"/>
            <a:ext cx="813991" cy="1503935"/>
          </a:xfrm>
          <a:custGeom>
            <a:avLst/>
            <a:gdLst>
              <a:gd name="connsiteX0" fmla="*/ 81619 w 633727"/>
              <a:gd name="connsiteY0" fmla="*/ 14135 h 1170878"/>
              <a:gd name="connsiteX1" fmla="*/ 29583 w 633727"/>
              <a:gd name="connsiteY1" fmla="*/ 3842 h 1170878"/>
              <a:gd name="connsiteX2" fmla="*/ 0 w 633727"/>
              <a:gd name="connsiteY2" fmla="*/ 47916 h 1170878"/>
              <a:gd name="connsiteX3" fmla="*/ 0 w 633727"/>
              <a:gd name="connsiteY3" fmla="*/ 164566 h 1170878"/>
              <a:gd name="connsiteX4" fmla="*/ 34602 w 633727"/>
              <a:gd name="connsiteY4" fmla="*/ 164566 h 1170878"/>
              <a:gd name="connsiteX5" fmla="*/ 34602 w 633727"/>
              <a:gd name="connsiteY5" fmla="*/ 47916 h 1170878"/>
              <a:gd name="connsiteX6" fmla="*/ 42790 w 633727"/>
              <a:gd name="connsiteY6" fmla="*/ 35776 h 1170878"/>
              <a:gd name="connsiteX7" fmla="*/ 57054 w 633727"/>
              <a:gd name="connsiteY7" fmla="*/ 38679 h 1170878"/>
              <a:gd name="connsiteX8" fmla="*/ 595098 w 633727"/>
              <a:gd name="connsiteY8" fmla="*/ 576276 h 1170878"/>
              <a:gd name="connsiteX9" fmla="*/ 595098 w 633727"/>
              <a:gd name="connsiteY9" fmla="*/ 594750 h 1170878"/>
              <a:gd name="connsiteX10" fmla="*/ 57054 w 633727"/>
              <a:gd name="connsiteY10" fmla="*/ 1132347 h 1170878"/>
              <a:gd name="connsiteX11" fmla="*/ 42790 w 633727"/>
              <a:gd name="connsiteY11" fmla="*/ 1135250 h 1170878"/>
              <a:gd name="connsiteX12" fmla="*/ 34602 w 633727"/>
              <a:gd name="connsiteY12" fmla="*/ 1123110 h 1170878"/>
              <a:gd name="connsiteX13" fmla="*/ 34602 w 633727"/>
              <a:gd name="connsiteY13" fmla="*/ 1006459 h 1170878"/>
              <a:gd name="connsiteX14" fmla="*/ 0 w 633727"/>
              <a:gd name="connsiteY14" fmla="*/ 1006459 h 1170878"/>
              <a:gd name="connsiteX15" fmla="*/ 0 w 633727"/>
              <a:gd name="connsiteY15" fmla="*/ 1123110 h 1170878"/>
              <a:gd name="connsiteX16" fmla="*/ 29583 w 633727"/>
              <a:gd name="connsiteY16" fmla="*/ 1167184 h 1170878"/>
              <a:gd name="connsiteX17" fmla="*/ 48073 w 633727"/>
              <a:gd name="connsiteY17" fmla="*/ 1170879 h 1170878"/>
              <a:gd name="connsiteX18" fmla="*/ 81619 w 633727"/>
              <a:gd name="connsiteY18" fmla="*/ 1156628 h 1170878"/>
              <a:gd name="connsiteX19" fmla="*/ 619662 w 633727"/>
              <a:gd name="connsiteY19" fmla="*/ 619030 h 1170878"/>
              <a:gd name="connsiteX20" fmla="*/ 619662 w 633727"/>
              <a:gd name="connsiteY20" fmla="*/ 551468 h 1170878"/>
              <a:gd name="connsiteX21" fmla="*/ 81619 w 633727"/>
              <a:gd name="connsiteY21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3727" h="1170878">
                <a:moveTo>
                  <a:pt x="81619" y="14135"/>
                </a:moveTo>
                <a:cubicBezTo>
                  <a:pt x="67619" y="147"/>
                  <a:pt x="47808" y="-3811"/>
                  <a:pt x="29583" y="3842"/>
                </a:cubicBezTo>
                <a:cubicBezTo>
                  <a:pt x="11358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0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0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8" y="1159795"/>
                  <a:pt x="29583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38416" y="600292"/>
                  <a:pt x="638416" y="569942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5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3">
            <a:extLst>
              <a:ext uri="{FF2B5EF4-FFF2-40B4-BE49-F238E27FC236}">
                <a16:creationId xmlns:a16="http://schemas.microsoft.com/office/drawing/2014/main" id="{76961B50-7881-21D8-8A4A-F0C7B9D6C831}"/>
              </a:ext>
            </a:extLst>
          </p:cNvPr>
          <p:cNvSpPr/>
          <p:nvPr/>
        </p:nvSpPr>
        <p:spPr>
          <a:xfrm>
            <a:off x="6380378" y="3970040"/>
            <a:ext cx="107145" cy="1015949"/>
          </a:xfrm>
          <a:custGeom>
            <a:avLst/>
            <a:gdLst>
              <a:gd name="connsiteX0" fmla="*/ 58853 w 83417"/>
              <a:gd name="connsiteY0" fmla="*/ 711518 h 790960"/>
              <a:gd name="connsiteX1" fmla="*/ 58853 w 83417"/>
              <a:gd name="connsiteY1" fmla="*/ 0 h 790960"/>
              <a:gd name="connsiteX2" fmla="*/ 24251 w 83417"/>
              <a:gd name="connsiteY2" fmla="*/ 0 h 790960"/>
              <a:gd name="connsiteX3" fmla="*/ 24251 w 83417"/>
              <a:gd name="connsiteY3" fmla="*/ 711518 h 790960"/>
              <a:gd name="connsiteX4" fmla="*/ 1800 w 83417"/>
              <a:gd name="connsiteY4" fmla="*/ 761662 h 790960"/>
              <a:gd name="connsiteX5" fmla="*/ 30063 w 83417"/>
              <a:gd name="connsiteY5" fmla="*/ 789373 h 790960"/>
              <a:gd name="connsiteX6" fmla="*/ 83417 w 83417"/>
              <a:gd name="connsiteY6" fmla="*/ 749258 h 790960"/>
              <a:gd name="connsiteX7" fmla="*/ 59117 w 83417"/>
              <a:gd name="connsiteY7" fmla="*/ 711518 h 79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417" h="790960">
                <a:moveTo>
                  <a:pt x="58853" y="711518"/>
                </a:moveTo>
                <a:lnTo>
                  <a:pt x="58853" y="0"/>
                </a:lnTo>
                <a:lnTo>
                  <a:pt x="24251" y="0"/>
                </a:lnTo>
                <a:lnTo>
                  <a:pt x="24251" y="711518"/>
                </a:lnTo>
                <a:cubicBezTo>
                  <a:pt x="6554" y="719700"/>
                  <a:pt x="-4539" y="739757"/>
                  <a:pt x="1800" y="761662"/>
                </a:cubicBezTo>
                <a:cubicBezTo>
                  <a:pt x="5761" y="775121"/>
                  <a:pt x="16592" y="785679"/>
                  <a:pt x="30063" y="789373"/>
                </a:cubicBezTo>
                <a:cubicBezTo>
                  <a:pt x="58061" y="797027"/>
                  <a:pt x="83417" y="775914"/>
                  <a:pt x="83417" y="749258"/>
                </a:cubicBezTo>
                <a:cubicBezTo>
                  <a:pt x="83417" y="732367"/>
                  <a:pt x="73380" y="718116"/>
                  <a:pt x="59117" y="711518"/>
                </a:cubicBezTo>
                <a:close/>
              </a:path>
            </a:pathLst>
          </a:custGeom>
          <a:solidFill>
            <a:schemeClr val="accent5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ZoneTexte 16">
            <a:extLst>
              <a:ext uri="{FF2B5EF4-FFF2-40B4-BE49-F238E27FC236}">
                <a16:creationId xmlns:a16="http://schemas.microsoft.com/office/drawing/2014/main" id="{E8370937-442E-498E-EF7B-ECBA001DBC51}"/>
              </a:ext>
            </a:extLst>
          </p:cNvPr>
          <p:cNvSpPr txBox="1"/>
          <p:nvPr/>
        </p:nvSpPr>
        <p:spPr>
          <a:xfrm>
            <a:off x="6652470" y="460125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C75EEA95-AEAF-6636-BC15-3D7A868DC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4827" y="3138294"/>
            <a:ext cx="581220" cy="581220"/>
          </a:xfrm>
          <a:prstGeom prst="rect">
            <a:avLst/>
          </a:prstGeom>
        </p:spPr>
      </p:pic>
      <p:sp>
        <p:nvSpPr>
          <p:cNvPr id="25" name="TextBox 21">
            <a:extLst>
              <a:ext uri="{FF2B5EF4-FFF2-40B4-BE49-F238E27FC236}">
                <a16:creationId xmlns:a16="http://schemas.microsoft.com/office/drawing/2014/main" id="{6CA7270B-8A19-BE7A-2E6D-B66E36E6717A}"/>
              </a:ext>
            </a:extLst>
          </p:cNvPr>
          <p:cNvSpPr txBox="1"/>
          <p:nvPr/>
        </p:nvSpPr>
        <p:spPr>
          <a:xfrm>
            <a:off x="6578326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EA2C66FE-F559-C0C0-F060-6E26F91F1472}"/>
              </a:ext>
            </a:extLst>
          </p:cNvPr>
          <p:cNvSpPr txBox="1"/>
          <p:nvPr/>
        </p:nvSpPr>
        <p:spPr>
          <a:xfrm>
            <a:off x="6356942" y="1476607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Forme libre 4">
            <a:extLst>
              <a:ext uri="{FF2B5EF4-FFF2-40B4-BE49-F238E27FC236}">
                <a16:creationId xmlns:a16="http://schemas.microsoft.com/office/drawing/2014/main" id="{16A2EEDF-3782-297F-2BB3-78E3951993BF}"/>
              </a:ext>
            </a:extLst>
          </p:cNvPr>
          <p:cNvSpPr/>
          <p:nvPr/>
        </p:nvSpPr>
        <p:spPr>
          <a:xfrm>
            <a:off x="3489171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8">
            <a:extLst>
              <a:ext uri="{FF2B5EF4-FFF2-40B4-BE49-F238E27FC236}">
                <a16:creationId xmlns:a16="http://schemas.microsoft.com/office/drawing/2014/main" id="{5AB0AAF0-6D30-D822-7CEC-58D0FFA39E5B}"/>
              </a:ext>
            </a:extLst>
          </p:cNvPr>
          <p:cNvSpPr/>
          <p:nvPr/>
        </p:nvSpPr>
        <p:spPr>
          <a:xfrm>
            <a:off x="4997631" y="2676937"/>
            <a:ext cx="813991" cy="1503935"/>
          </a:xfrm>
          <a:custGeom>
            <a:avLst/>
            <a:gdLst>
              <a:gd name="connsiteX0" fmla="*/ 81619 w 633727"/>
              <a:gd name="connsiteY0" fmla="*/ 14135 h 1170878"/>
              <a:gd name="connsiteX1" fmla="*/ 29585 w 633727"/>
              <a:gd name="connsiteY1" fmla="*/ 3842 h 1170878"/>
              <a:gd name="connsiteX2" fmla="*/ 0 w 633727"/>
              <a:gd name="connsiteY2" fmla="*/ 47916 h 1170878"/>
              <a:gd name="connsiteX3" fmla="*/ 0 w 633727"/>
              <a:gd name="connsiteY3" fmla="*/ 164566 h 1170878"/>
              <a:gd name="connsiteX4" fmla="*/ 34602 w 633727"/>
              <a:gd name="connsiteY4" fmla="*/ 164566 h 1170878"/>
              <a:gd name="connsiteX5" fmla="*/ 34602 w 633727"/>
              <a:gd name="connsiteY5" fmla="*/ 47916 h 1170878"/>
              <a:gd name="connsiteX6" fmla="*/ 42791 w 633727"/>
              <a:gd name="connsiteY6" fmla="*/ 35776 h 1170878"/>
              <a:gd name="connsiteX7" fmla="*/ 57054 w 633727"/>
              <a:gd name="connsiteY7" fmla="*/ 38679 h 1170878"/>
              <a:gd name="connsiteX8" fmla="*/ 595098 w 633727"/>
              <a:gd name="connsiteY8" fmla="*/ 576276 h 1170878"/>
              <a:gd name="connsiteX9" fmla="*/ 595098 w 633727"/>
              <a:gd name="connsiteY9" fmla="*/ 594750 h 1170878"/>
              <a:gd name="connsiteX10" fmla="*/ 57054 w 633727"/>
              <a:gd name="connsiteY10" fmla="*/ 1132347 h 1170878"/>
              <a:gd name="connsiteX11" fmla="*/ 42791 w 633727"/>
              <a:gd name="connsiteY11" fmla="*/ 1135250 h 1170878"/>
              <a:gd name="connsiteX12" fmla="*/ 34602 w 633727"/>
              <a:gd name="connsiteY12" fmla="*/ 1123110 h 1170878"/>
              <a:gd name="connsiteX13" fmla="*/ 34602 w 633727"/>
              <a:gd name="connsiteY13" fmla="*/ 1006459 h 1170878"/>
              <a:gd name="connsiteX14" fmla="*/ 0 w 633727"/>
              <a:gd name="connsiteY14" fmla="*/ 1006459 h 1170878"/>
              <a:gd name="connsiteX15" fmla="*/ 0 w 633727"/>
              <a:gd name="connsiteY15" fmla="*/ 1123110 h 1170878"/>
              <a:gd name="connsiteX16" fmla="*/ 29585 w 633727"/>
              <a:gd name="connsiteY16" fmla="*/ 1167184 h 1170878"/>
              <a:gd name="connsiteX17" fmla="*/ 48073 w 633727"/>
              <a:gd name="connsiteY17" fmla="*/ 1170879 h 1170878"/>
              <a:gd name="connsiteX18" fmla="*/ 81619 w 633727"/>
              <a:gd name="connsiteY18" fmla="*/ 1156628 h 1170878"/>
              <a:gd name="connsiteX19" fmla="*/ 619662 w 633727"/>
              <a:gd name="connsiteY19" fmla="*/ 619030 h 1170878"/>
              <a:gd name="connsiteX20" fmla="*/ 619662 w 633727"/>
              <a:gd name="connsiteY20" fmla="*/ 551468 h 1170878"/>
              <a:gd name="connsiteX21" fmla="*/ 81619 w 633727"/>
              <a:gd name="connsiteY21" fmla="*/ 13871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3727" h="1170878">
                <a:moveTo>
                  <a:pt x="81619" y="14135"/>
                </a:moveTo>
                <a:cubicBezTo>
                  <a:pt x="67619" y="147"/>
                  <a:pt x="47808" y="-3811"/>
                  <a:pt x="29585" y="3842"/>
                </a:cubicBezTo>
                <a:cubicBezTo>
                  <a:pt x="11359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1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1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9" y="1159795"/>
                  <a:pt x="29585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38416" y="600292"/>
                  <a:pt x="638416" y="569942"/>
                  <a:pt x="619662" y="551468"/>
                </a:cubicBezTo>
                <a:lnTo>
                  <a:pt x="81619" y="13871"/>
                </a:lnTo>
                <a:close/>
              </a:path>
            </a:pathLst>
          </a:custGeom>
          <a:solidFill>
            <a:schemeClr val="accent2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2">
            <a:extLst>
              <a:ext uri="{FF2B5EF4-FFF2-40B4-BE49-F238E27FC236}">
                <a16:creationId xmlns:a16="http://schemas.microsoft.com/office/drawing/2014/main" id="{FFB402F6-52BB-2B2F-3FA9-3789B3960D1D}"/>
              </a:ext>
            </a:extLst>
          </p:cNvPr>
          <p:cNvSpPr/>
          <p:nvPr/>
        </p:nvSpPr>
        <p:spPr>
          <a:xfrm>
            <a:off x="3670525" y="1872010"/>
            <a:ext cx="106807" cy="1015966"/>
          </a:xfrm>
          <a:custGeom>
            <a:avLst/>
            <a:gdLst>
              <a:gd name="connsiteX0" fmla="*/ 30063 w 83154"/>
              <a:gd name="connsiteY0" fmla="*/ 1601 h 790973"/>
              <a:gd name="connsiteX1" fmla="*/ 1800 w 83154"/>
              <a:gd name="connsiteY1" fmla="*/ 29311 h 790973"/>
              <a:gd name="connsiteX2" fmla="*/ 24251 w 83154"/>
              <a:gd name="connsiteY2" fmla="*/ 79455 h 790973"/>
              <a:gd name="connsiteX3" fmla="*/ 24251 w 83154"/>
              <a:gd name="connsiteY3" fmla="*/ 790974 h 790973"/>
              <a:gd name="connsiteX4" fmla="*/ 58853 w 83154"/>
              <a:gd name="connsiteY4" fmla="*/ 790974 h 790973"/>
              <a:gd name="connsiteX5" fmla="*/ 58853 w 83154"/>
              <a:gd name="connsiteY5" fmla="*/ 79455 h 790973"/>
              <a:gd name="connsiteX6" fmla="*/ 83154 w 83154"/>
              <a:gd name="connsiteY6" fmla="*/ 41715 h 790973"/>
              <a:gd name="connsiteX7" fmla="*/ 29798 w 83154"/>
              <a:gd name="connsiteY7" fmla="*/ 1601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154" h="790973">
                <a:moveTo>
                  <a:pt x="30063" y="1601"/>
                </a:moveTo>
                <a:cubicBezTo>
                  <a:pt x="16592" y="5295"/>
                  <a:pt x="5498" y="15852"/>
                  <a:pt x="1800" y="29311"/>
                </a:cubicBezTo>
                <a:cubicBezTo>
                  <a:pt x="-4539" y="51217"/>
                  <a:pt x="6554" y="71274"/>
                  <a:pt x="24251" y="79455"/>
                </a:cubicBezTo>
                <a:lnTo>
                  <a:pt x="24251" y="790974"/>
                </a:lnTo>
                <a:lnTo>
                  <a:pt x="58853" y="790974"/>
                </a:lnTo>
                <a:lnTo>
                  <a:pt x="58853" y="79455"/>
                </a:lnTo>
                <a:cubicBezTo>
                  <a:pt x="73117" y="72857"/>
                  <a:pt x="83154" y="58342"/>
                  <a:pt x="83154" y="41715"/>
                </a:cubicBezTo>
                <a:cubicBezTo>
                  <a:pt x="83154" y="14796"/>
                  <a:pt x="57797" y="-6053"/>
                  <a:pt x="29798" y="1601"/>
                </a:cubicBezTo>
                <a:close/>
              </a:path>
            </a:pathLst>
          </a:custGeom>
          <a:solidFill>
            <a:schemeClr val="accent2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ZoneTexte 17">
            <a:extLst>
              <a:ext uri="{FF2B5EF4-FFF2-40B4-BE49-F238E27FC236}">
                <a16:creationId xmlns:a16="http://schemas.microsoft.com/office/drawing/2014/main" id="{F0CDDBB0-4447-8993-AFDE-71123EFD30F8}"/>
              </a:ext>
            </a:extLst>
          </p:cNvPr>
          <p:cNvSpPr txBox="1"/>
          <p:nvPr/>
        </p:nvSpPr>
        <p:spPr>
          <a:xfrm>
            <a:off x="3942617" y="158478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02</a:t>
            </a:r>
          </a:p>
        </p:txBody>
      </p:sp>
      <p:pic>
        <p:nvPicPr>
          <p:cNvPr id="19" name="Graphic 13" descr="Bullseye with solid fill">
            <a:extLst>
              <a:ext uri="{FF2B5EF4-FFF2-40B4-BE49-F238E27FC236}">
                <a16:creationId xmlns:a16="http://schemas.microsoft.com/office/drawing/2014/main" id="{6A924D81-9211-0789-5E72-E5E6A2273E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64974" y="3138294"/>
            <a:ext cx="581220" cy="581220"/>
          </a:xfrm>
          <a:prstGeom prst="rect">
            <a:avLst/>
          </a:prstGeom>
        </p:spPr>
      </p:pic>
      <p:sp>
        <p:nvSpPr>
          <p:cNvPr id="24" name="TextBox 21">
            <a:extLst>
              <a:ext uri="{FF2B5EF4-FFF2-40B4-BE49-F238E27FC236}">
                <a16:creationId xmlns:a16="http://schemas.microsoft.com/office/drawing/2014/main" id="{EF5441FF-586F-6F48-C89F-12AA54291D47}"/>
              </a:ext>
            </a:extLst>
          </p:cNvPr>
          <p:cNvSpPr txBox="1"/>
          <p:nvPr/>
        </p:nvSpPr>
        <p:spPr>
          <a:xfrm>
            <a:off x="3868473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2" name="TextBox 37">
            <a:extLst>
              <a:ext uri="{FF2B5EF4-FFF2-40B4-BE49-F238E27FC236}">
                <a16:creationId xmlns:a16="http://schemas.microsoft.com/office/drawing/2014/main" id="{B7399FAA-4965-33F1-2F83-53EB6A384ADE}"/>
              </a:ext>
            </a:extLst>
          </p:cNvPr>
          <p:cNvSpPr txBox="1"/>
          <p:nvPr/>
        </p:nvSpPr>
        <p:spPr>
          <a:xfrm>
            <a:off x="3642017" y="4180871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" name="Forme libre 6">
            <a:extLst>
              <a:ext uri="{FF2B5EF4-FFF2-40B4-BE49-F238E27FC236}">
                <a16:creationId xmlns:a16="http://schemas.microsoft.com/office/drawing/2014/main" id="{304C645D-561B-10C4-F679-83E115218F02}"/>
              </a:ext>
            </a:extLst>
          </p:cNvPr>
          <p:cNvSpPr/>
          <p:nvPr/>
        </p:nvSpPr>
        <p:spPr>
          <a:xfrm>
            <a:off x="8908877" y="2888050"/>
            <a:ext cx="2503803" cy="1081708"/>
          </a:xfrm>
          <a:custGeom>
            <a:avLst/>
            <a:gdLst>
              <a:gd name="connsiteX0" fmla="*/ 1528023 w 1949318"/>
              <a:gd name="connsiteY0" fmla="*/ 0 h 842156"/>
              <a:gd name="connsiteX1" fmla="*/ 1949319 w 1949318"/>
              <a:gd name="connsiteY1" fmla="*/ 420946 h 842156"/>
              <a:gd name="connsiteX2" fmla="*/ 1949319 w 1949318"/>
              <a:gd name="connsiteY2" fmla="*/ 421210 h 842156"/>
              <a:gd name="connsiteX3" fmla="*/ 1528023 w 1949318"/>
              <a:gd name="connsiteY3" fmla="*/ 842157 h 842156"/>
              <a:gd name="connsiteX4" fmla="*/ 421295 w 1949318"/>
              <a:gd name="connsiteY4" fmla="*/ 842157 h 842156"/>
              <a:gd name="connsiteX5" fmla="*/ -1 w 1949318"/>
              <a:gd name="connsiteY5" fmla="*/ 421210 h 842156"/>
              <a:gd name="connsiteX6" fmla="*/ -1 w 1949318"/>
              <a:gd name="connsiteY6" fmla="*/ 420946 h 842156"/>
              <a:gd name="connsiteX7" fmla="*/ 421295 w 1949318"/>
              <a:gd name="connsiteY7" fmla="*/ 0 h 842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9318" h="842156">
                <a:moveTo>
                  <a:pt x="1528023" y="0"/>
                </a:moveTo>
                <a:cubicBezTo>
                  <a:pt x="1760699" y="0"/>
                  <a:pt x="1949319" y="188464"/>
                  <a:pt x="1949319" y="420946"/>
                </a:cubicBezTo>
                <a:lnTo>
                  <a:pt x="1949319" y="421210"/>
                </a:lnTo>
                <a:cubicBezTo>
                  <a:pt x="1949319" y="653692"/>
                  <a:pt x="1760699" y="842157"/>
                  <a:pt x="1528023" y="842157"/>
                </a:cubicBezTo>
                <a:lnTo>
                  <a:pt x="421295" y="842157"/>
                </a:lnTo>
                <a:cubicBezTo>
                  <a:pt x="188619" y="842157"/>
                  <a:pt x="-1" y="653693"/>
                  <a:pt x="-1" y="421210"/>
                </a:cubicBezTo>
                <a:lnTo>
                  <a:pt x="-1" y="420946"/>
                </a:lnTo>
                <a:cubicBezTo>
                  <a:pt x="-1" y="188464"/>
                  <a:pt x="188619" y="0"/>
                  <a:pt x="421295" y="0"/>
                </a:cubicBezTo>
                <a:close/>
              </a:path>
            </a:pathLst>
          </a:custGeom>
          <a:solidFill>
            <a:schemeClr val="bg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10">
            <a:extLst>
              <a:ext uri="{FF2B5EF4-FFF2-40B4-BE49-F238E27FC236}">
                <a16:creationId xmlns:a16="http://schemas.microsoft.com/office/drawing/2014/main" id="{130A3CAE-ED6D-FF12-D57D-96A600C574AB}"/>
              </a:ext>
            </a:extLst>
          </p:cNvPr>
          <p:cNvSpPr/>
          <p:nvPr/>
        </p:nvSpPr>
        <p:spPr>
          <a:xfrm>
            <a:off x="10417422" y="2676937"/>
            <a:ext cx="813906" cy="1503935"/>
          </a:xfrm>
          <a:custGeom>
            <a:avLst/>
            <a:gdLst>
              <a:gd name="connsiteX0" fmla="*/ 619662 w 633661"/>
              <a:gd name="connsiteY0" fmla="*/ 551732 h 1170878"/>
              <a:gd name="connsiteX1" fmla="*/ 81619 w 633661"/>
              <a:gd name="connsiteY1" fmla="*/ 14135 h 1170878"/>
              <a:gd name="connsiteX2" fmla="*/ 29585 w 633661"/>
              <a:gd name="connsiteY2" fmla="*/ 3842 h 1170878"/>
              <a:gd name="connsiteX3" fmla="*/ 0 w 633661"/>
              <a:gd name="connsiteY3" fmla="*/ 47916 h 1170878"/>
              <a:gd name="connsiteX4" fmla="*/ 0 w 633661"/>
              <a:gd name="connsiteY4" fmla="*/ 164566 h 1170878"/>
              <a:gd name="connsiteX5" fmla="*/ 34602 w 633661"/>
              <a:gd name="connsiteY5" fmla="*/ 164566 h 1170878"/>
              <a:gd name="connsiteX6" fmla="*/ 34602 w 633661"/>
              <a:gd name="connsiteY6" fmla="*/ 47916 h 1170878"/>
              <a:gd name="connsiteX7" fmla="*/ 42791 w 633661"/>
              <a:gd name="connsiteY7" fmla="*/ 35776 h 1170878"/>
              <a:gd name="connsiteX8" fmla="*/ 57054 w 633661"/>
              <a:gd name="connsiteY8" fmla="*/ 38679 h 1170878"/>
              <a:gd name="connsiteX9" fmla="*/ 595098 w 633661"/>
              <a:gd name="connsiteY9" fmla="*/ 576276 h 1170878"/>
              <a:gd name="connsiteX10" fmla="*/ 595098 w 633661"/>
              <a:gd name="connsiteY10" fmla="*/ 594750 h 1170878"/>
              <a:gd name="connsiteX11" fmla="*/ 57054 w 633661"/>
              <a:gd name="connsiteY11" fmla="*/ 1132347 h 1170878"/>
              <a:gd name="connsiteX12" fmla="*/ 42791 w 633661"/>
              <a:gd name="connsiteY12" fmla="*/ 1135250 h 1170878"/>
              <a:gd name="connsiteX13" fmla="*/ 34602 w 633661"/>
              <a:gd name="connsiteY13" fmla="*/ 1123110 h 1170878"/>
              <a:gd name="connsiteX14" fmla="*/ 34602 w 633661"/>
              <a:gd name="connsiteY14" fmla="*/ 1006459 h 1170878"/>
              <a:gd name="connsiteX15" fmla="*/ 0 w 633661"/>
              <a:gd name="connsiteY15" fmla="*/ 1006459 h 1170878"/>
              <a:gd name="connsiteX16" fmla="*/ 0 w 633661"/>
              <a:gd name="connsiteY16" fmla="*/ 1123110 h 1170878"/>
              <a:gd name="connsiteX17" fmla="*/ 29585 w 633661"/>
              <a:gd name="connsiteY17" fmla="*/ 1167184 h 1170878"/>
              <a:gd name="connsiteX18" fmla="*/ 48073 w 633661"/>
              <a:gd name="connsiteY18" fmla="*/ 1170879 h 1170878"/>
              <a:gd name="connsiteX19" fmla="*/ 81619 w 633661"/>
              <a:gd name="connsiteY19" fmla="*/ 1156628 h 1170878"/>
              <a:gd name="connsiteX20" fmla="*/ 619662 w 633661"/>
              <a:gd name="connsiteY20" fmla="*/ 619030 h 1170878"/>
              <a:gd name="connsiteX21" fmla="*/ 633662 w 633661"/>
              <a:gd name="connsiteY21" fmla="*/ 585249 h 1170878"/>
              <a:gd name="connsiteX22" fmla="*/ 619662 w 633661"/>
              <a:gd name="connsiteY22" fmla="*/ 551468 h 117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33661" h="1170878">
                <a:moveTo>
                  <a:pt x="619662" y="551732"/>
                </a:moveTo>
                <a:lnTo>
                  <a:pt x="81619" y="14135"/>
                </a:lnTo>
                <a:cubicBezTo>
                  <a:pt x="67619" y="147"/>
                  <a:pt x="47808" y="-3811"/>
                  <a:pt x="29585" y="3842"/>
                </a:cubicBezTo>
                <a:cubicBezTo>
                  <a:pt x="11359" y="11495"/>
                  <a:pt x="0" y="28386"/>
                  <a:pt x="0" y="47916"/>
                </a:cubicBezTo>
                <a:lnTo>
                  <a:pt x="0" y="164566"/>
                </a:lnTo>
                <a:lnTo>
                  <a:pt x="34602" y="164566"/>
                </a:lnTo>
                <a:lnTo>
                  <a:pt x="34602" y="47916"/>
                </a:lnTo>
                <a:cubicBezTo>
                  <a:pt x="34602" y="39735"/>
                  <a:pt x="40678" y="36568"/>
                  <a:pt x="42791" y="35776"/>
                </a:cubicBezTo>
                <a:cubicBezTo>
                  <a:pt x="44639" y="34984"/>
                  <a:pt x="51242" y="32873"/>
                  <a:pt x="57054" y="38679"/>
                </a:cubicBezTo>
                <a:lnTo>
                  <a:pt x="595098" y="576276"/>
                </a:lnTo>
                <a:cubicBezTo>
                  <a:pt x="600116" y="581290"/>
                  <a:pt x="600116" y="589736"/>
                  <a:pt x="595098" y="594750"/>
                </a:cubicBezTo>
                <a:lnTo>
                  <a:pt x="57054" y="1132347"/>
                </a:lnTo>
                <a:cubicBezTo>
                  <a:pt x="51242" y="1138153"/>
                  <a:pt x="44639" y="1136042"/>
                  <a:pt x="42791" y="1135250"/>
                </a:cubicBezTo>
                <a:cubicBezTo>
                  <a:pt x="40413" y="1134195"/>
                  <a:pt x="34602" y="1131028"/>
                  <a:pt x="34602" y="1123110"/>
                </a:cubicBezTo>
                <a:lnTo>
                  <a:pt x="34602" y="1006459"/>
                </a:lnTo>
                <a:lnTo>
                  <a:pt x="0" y="1006459"/>
                </a:lnTo>
                <a:lnTo>
                  <a:pt x="0" y="1123110"/>
                </a:lnTo>
                <a:cubicBezTo>
                  <a:pt x="0" y="1142904"/>
                  <a:pt x="11359" y="1159795"/>
                  <a:pt x="29585" y="1167184"/>
                </a:cubicBezTo>
                <a:cubicBezTo>
                  <a:pt x="35659" y="1169824"/>
                  <a:pt x="41998" y="1170879"/>
                  <a:pt x="48073" y="1170879"/>
                </a:cubicBezTo>
                <a:cubicBezTo>
                  <a:pt x="60488" y="1170879"/>
                  <a:pt x="72374" y="1166128"/>
                  <a:pt x="81619" y="1156628"/>
                </a:cubicBezTo>
                <a:lnTo>
                  <a:pt x="619662" y="619030"/>
                </a:lnTo>
                <a:cubicBezTo>
                  <a:pt x="628643" y="610057"/>
                  <a:pt x="633662" y="597917"/>
                  <a:pt x="633662" y="585249"/>
                </a:cubicBezTo>
                <a:cubicBezTo>
                  <a:pt x="633662" y="572581"/>
                  <a:pt x="628643" y="560441"/>
                  <a:pt x="619662" y="551468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4">
            <a:extLst>
              <a:ext uri="{FF2B5EF4-FFF2-40B4-BE49-F238E27FC236}">
                <a16:creationId xmlns:a16="http://schemas.microsoft.com/office/drawing/2014/main" id="{B4644B4A-63C5-9030-E385-D7993EE28064}"/>
              </a:ext>
            </a:extLst>
          </p:cNvPr>
          <p:cNvSpPr/>
          <p:nvPr/>
        </p:nvSpPr>
        <p:spPr>
          <a:xfrm>
            <a:off x="9090231" y="1872010"/>
            <a:ext cx="106807" cy="1015966"/>
          </a:xfrm>
          <a:custGeom>
            <a:avLst/>
            <a:gdLst>
              <a:gd name="connsiteX0" fmla="*/ 30063 w 83154"/>
              <a:gd name="connsiteY0" fmla="*/ 1601 h 790973"/>
              <a:gd name="connsiteX1" fmla="*/ 1800 w 83154"/>
              <a:gd name="connsiteY1" fmla="*/ 29311 h 790973"/>
              <a:gd name="connsiteX2" fmla="*/ 24251 w 83154"/>
              <a:gd name="connsiteY2" fmla="*/ 79455 h 790973"/>
              <a:gd name="connsiteX3" fmla="*/ 24251 w 83154"/>
              <a:gd name="connsiteY3" fmla="*/ 790974 h 790973"/>
              <a:gd name="connsiteX4" fmla="*/ 58853 w 83154"/>
              <a:gd name="connsiteY4" fmla="*/ 790974 h 790973"/>
              <a:gd name="connsiteX5" fmla="*/ 58853 w 83154"/>
              <a:gd name="connsiteY5" fmla="*/ 79455 h 790973"/>
              <a:gd name="connsiteX6" fmla="*/ 83154 w 83154"/>
              <a:gd name="connsiteY6" fmla="*/ 41715 h 790973"/>
              <a:gd name="connsiteX7" fmla="*/ 29798 w 83154"/>
              <a:gd name="connsiteY7" fmla="*/ 1601 h 790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154" h="790973">
                <a:moveTo>
                  <a:pt x="30063" y="1601"/>
                </a:moveTo>
                <a:cubicBezTo>
                  <a:pt x="16592" y="5295"/>
                  <a:pt x="5498" y="15852"/>
                  <a:pt x="1800" y="29311"/>
                </a:cubicBezTo>
                <a:cubicBezTo>
                  <a:pt x="-4539" y="51217"/>
                  <a:pt x="6554" y="71274"/>
                  <a:pt x="24251" y="79455"/>
                </a:cubicBezTo>
                <a:lnTo>
                  <a:pt x="24251" y="790974"/>
                </a:lnTo>
                <a:lnTo>
                  <a:pt x="58853" y="790974"/>
                </a:lnTo>
                <a:lnTo>
                  <a:pt x="58853" y="79455"/>
                </a:lnTo>
                <a:cubicBezTo>
                  <a:pt x="73117" y="72857"/>
                  <a:pt x="83154" y="58342"/>
                  <a:pt x="83154" y="41715"/>
                </a:cubicBezTo>
                <a:cubicBezTo>
                  <a:pt x="83154" y="14796"/>
                  <a:pt x="57797" y="-6053"/>
                  <a:pt x="29798" y="1601"/>
                </a:cubicBezTo>
                <a:close/>
              </a:path>
            </a:pathLst>
          </a:custGeom>
          <a:solidFill>
            <a:schemeClr val="accent1"/>
          </a:solidFill>
          <a:ln w="26407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ZoneTexte 18">
            <a:extLst>
              <a:ext uri="{FF2B5EF4-FFF2-40B4-BE49-F238E27FC236}">
                <a16:creationId xmlns:a16="http://schemas.microsoft.com/office/drawing/2014/main" id="{6C17C235-5B1C-34CC-DBBB-1C8607278EF1}"/>
              </a:ext>
            </a:extLst>
          </p:cNvPr>
          <p:cNvSpPr txBox="1"/>
          <p:nvPr/>
        </p:nvSpPr>
        <p:spPr>
          <a:xfrm>
            <a:off x="9362323" y="158478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E5084E2E-1EBF-FBC6-78C8-E79D7BA61C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84680" y="3138294"/>
            <a:ext cx="581220" cy="581220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CE9257C2-A06F-4C24-95B9-9321D5E9FF80}"/>
              </a:ext>
            </a:extLst>
          </p:cNvPr>
          <p:cNvSpPr txBox="1"/>
          <p:nvPr/>
        </p:nvSpPr>
        <p:spPr>
          <a:xfrm>
            <a:off x="9288179" y="3074961"/>
            <a:ext cx="112924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3C46B4D9-9BA8-7D86-39A4-DCFCBFBCBD52}"/>
              </a:ext>
            </a:extLst>
          </p:cNvPr>
          <p:cNvSpPr txBox="1"/>
          <p:nvPr/>
        </p:nvSpPr>
        <p:spPr>
          <a:xfrm>
            <a:off x="9064090" y="4180871"/>
            <a:ext cx="1200468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2098708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9733</TotalTime>
  <Words>264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Directional Workflow – Slide Template</vt:lpstr>
      <vt:lpstr>4-Step Directional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Directional Workflow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2025-11-17T21:30:52Z</dcterms:modified>
  <cp:category>Charts &amp; Diagrams</cp:category>
</cp:coreProperties>
</file>