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11"/>
  </p:notesMasterIdLst>
  <p:sldIdLst>
    <p:sldId id="401" r:id="rId4"/>
    <p:sldId id="377" r:id="rId5"/>
    <p:sldId id="366" r:id="rId6"/>
    <p:sldId id="402" r:id="rId7"/>
    <p:sldId id="403" r:id="rId8"/>
    <p:sldId id="404" r:id="rId9"/>
    <p:sldId id="30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99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37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83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832CF-8DA7-94D3-CF52-307473F07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184FF5-1A3B-5BA4-542C-B90AA10E78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214481-BE04-C89F-8B28-A2991979FB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14344-97F0-84AA-2CAD-7348A385F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96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85CD5-2091-FAFD-588A-D63881A73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B626F4-3A6A-247F-F51E-78178E4B4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5733F-5F49-9DF5-08FF-676DAD676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075C2-D5B1-8B1B-B67F-A536B3720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746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A6EF-6AA4-F803-DD9A-8BE1057F9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2E532F-D149-42B0-D767-BC0A98263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2D9A16-A51B-4DA2-5761-7B62772CE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D3CE2-1B3F-BDE2-02FA-FEFC37078D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78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Set Numbers (1, 2, 3)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A8BDF091-A05B-4F04-96A4-08F0CE86435F}"/>
              </a:ext>
            </a:extLst>
          </p:cNvPr>
          <p:cNvSpPr/>
          <p:nvPr/>
        </p:nvSpPr>
        <p:spPr>
          <a:xfrm>
            <a:off x="1421047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0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6" y="2538830"/>
                  <a:pt x="0" y="1970493"/>
                  <a:pt x="0" y="1269415"/>
                </a:cubicBezTo>
                <a:cubicBezTo>
                  <a:pt x="0" y="568337"/>
                  <a:pt x="568466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671E5FD4-8AEA-6C86-466A-95CF252011D5}"/>
              </a:ext>
            </a:extLst>
          </p:cNvPr>
          <p:cNvSpPr/>
          <p:nvPr/>
        </p:nvSpPr>
        <p:spPr>
          <a:xfrm>
            <a:off x="838200" y="1243496"/>
            <a:ext cx="3032184" cy="2598764"/>
          </a:xfrm>
          <a:custGeom>
            <a:avLst/>
            <a:gdLst>
              <a:gd name="connsiteX0" fmla="*/ 1732655 w 3032184"/>
              <a:gd name="connsiteY0" fmla="*/ 2598615 h 2598764"/>
              <a:gd name="connsiteX1" fmla="*/ 490527 w 3032184"/>
              <a:gd name="connsiteY1" fmla="*/ 1681465 h 2598764"/>
              <a:gd name="connsiteX2" fmla="*/ 237545 w 3032184"/>
              <a:gd name="connsiteY2" fmla="*/ 1681465 h 2598764"/>
              <a:gd name="connsiteX3" fmla="*/ 237545 w 3032184"/>
              <a:gd name="connsiteY3" fmla="*/ 573724 h 2598764"/>
              <a:gd name="connsiteX4" fmla="*/ 29824 w 3032184"/>
              <a:gd name="connsiteY4" fmla="*/ 592004 h 2598764"/>
              <a:gd name="connsiteX5" fmla="*/ 0 w 3032184"/>
              <a:gd name="connsiteY5" fmla="*/ 592004 h 2598764"/>
              <a:gd name="connsiteX6" fmla="*/ 0 w 3032184"/>
              <a:gd name="connsiteY6" fmla="*/ 229849 h 2598764"/>
              <a:gd name="connsiteX7" fmla="*/ 25928 w 3032184"/>
              <a:gd name="connsiteY7" fmla="*/ 226253 h 2598764"/>
              <a:gd name="connsiteX8" fmla="*/ 390113 w 3032184"/>
              <a:gd name="connsiteY8" fmla="*/ 40905 h 2598764"/>
              <a:gd name="connsiteX9" fmla="*/ 398956 w 3032184"/>
              <a:gd name="connsiteY9" fmla="*/ 31466 h 2598764"/>
              <a:gd name="connsiteX10" fmla="*/ 774232 w 3032184"/>
              <a:gd name="connsiteY10" fmla="*/ 31466 h 2598764"/>
              <a:gd name="connsiteX11" fmla="*/ 774232 w 3032184"/>
              <a:gd name="connsiteY11" fmla="*/ 421939 h 2598764"/>
              <a:gd name="connsiteX12" fmla="*/ 1732506 w 3032184"/>
              <a:gd name="connsiteY12" fmla="*/ 0 h 2598764"/>
              <a:gd name="connsiteX13" fmla="*/ 3032185 w 3032184"/>
              <a:gd name="connsiteY13" fmla="*/ 1299382 h 2598764"/>
              <a:gd name="connsiteX14" fmla="*/ 1732506 w 3032184"/>
              <a:gd name="connsiteY14" fmla="*/ 2598765 h 2598764"/>
              <a:gd name="connsiteX15" fmla="*/ 297493 w 3032184"/>
              <a:gd name="connsiteY15" fmla="*/ 1621531 h 2598764"/>
              <a:gd name="connsiteX16" fmla="*/ 535488 w 3032184"/>
              <a:gd name="connsiteY16" fmla="*/ 1621531 h 2598764"/>
              <a:gd name="connsiteX17" fmla="*/ 541783 w 3032184"/>
              <a:gd name="connsiteY17" fmla="*/ 1643257 h 2598764"/>
              <a:gd name="connsiteX18" fmla="*/ 1732655 w 3032184"/>
              <a:gd name="connsiteY18" fmla="*/ 2538680 h 2598764"/>
              <a:gd name="connsiteX19" fmla="*/ 2972386 w 3032184"/>
              <a:gd name="connsiteY19" fmla="*/ 1299232 h 2598764"/>
              <a:gd name="connsiteX20" fmla="*/ 1732655 w 3032184"/>
              <a:gd name="connsiteY20" fmla="*/ 59785 h 2598764"/>
              <a:gd name="connsiteX21" fmla="*/ 767638 w 3032184"/>
              <a:gd name="connsiteY21" fmla="*/ 521431 h 2598764"/>
              <a:gd name="connsiteX22" fmla="*/ 714284 w 3032184"/>
              <a:gd name="connsiteY22" fmla="*/ 587509 h 2598764"/>
              <a:gd name="connsiteX23" fmla="*/ 714284 w 3032184"/>
              <a:gd name="connsiteY23" fmla="*/ 91250 h 2598764"/>
              <a:gd name="connsiteX24" fmla="*/ 424584 w 3032184"/>
              <a:gd name="connsiteY24" fmla="*/ 91250 h 2598764"/>
              <a:gd name="connsiteX25" fmla="*/ 59798 w 3032184"/>
              <a:gd name="connsiteY25" fmla="*/ 281393 h 2598764"/>
              <a:gd name="connsiteX26" fmla="*/ 59798 w 3032184"/>
              <a:gd name="connsiteY26" fmla="*/ 531320 h 2598764"/>
              <a:gd name="connsiteX27" fmla="*/ 260325 w 3032184"/>
              <a:gd name="connsiteY27" fmla="*/ 507646 h 2598764"/>
              <a:gd name="connsiteX28" fmla="*/ 297343 w 3032184"/>
              <a:gd name="connsiteY28" fmla="*/ 498656 h 2598764"/>
              <a:gd name="connsiteX29" fmla="*/ 297343 w 3032184"/>
              <a:gd name="connsiteY29" fmla="*/ 162138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32184" h="2598764">
                <a:moveTo>
                  <a:pt x="1732655" y="2598615"/>
                </a:moveTo>
                <a:cubicBezTo>
                  <a:pt x="1164496" y="2598615"/>
                  <a:pt x="657033" y="2222675"/>
                  <a:pt x="490527" y="1681465"/>
                </a:cubicBezTo>
                <a:lnTo>
                  <a:pt x="237545" y="1681465"/>
                </a:lnTo>
                <a:lnTo>
                  <a:pt x="237545" y="573724"/>
                </a:lnTo>
                <a:cubicBezTo>
                  <a:pt x="169504" y="585861"/>
                  <a:pt x="84377" y="592454"/>
                  <a:pt x="29824" y="592004"/>
                </a:cubicBezTo>
                <a:lnTo>
                  <a:pt x="0" y="592004"/>
                </a:lnTo>
                <a:lnTo>
                  <a:pt x="0" y="229849"/>
                </a:lnTo>
                <a:lnTo>
                  <a:pt x="25928" y="226253"/>
                </a:lnTo>
                <a:cubicBezTo>
                  <a:pt x="164258" y="207374"/>
                  <a:pt x="296894" y="139798"/>
                  <a:pt x="390113" y="40905"/>
                </a:cubicBezTo>
                <a:lnTo>
                  <a:pt x="398956" y="31466"/>
                </a:lnTo>
                <a:lnTo>
                  <a:pt x="774232" y="31466"/>
                </a:lnTo>
                <a:lnTo>
                  <a:pt x="774232" y="421939"/>
                </a:lnTo>
                <a:cubicBezTo>
                  <a:pt x="1020470" y="152833"/>
                  <a:pt x="1365322" y="0"/>
                  <a:pt x="1732506" y="0"/>
                </a:cubicBezTo>
                <a:cubicBezTo>
                  <a:pt x="2449187" y="0"/>
                  <a:pt x="3032185" y="582864"/>
                  <a:pt x="3032185" y="1299382"/>
                </a:cubicBezTo>
                <a:cubicBezTo>
                  <a:pt x="3032185" y="2015901"/>
                  <a:pt x="2449187" y="2598765"/>
                  <a:pt x="1732506" y="2598765"/>
                </a:cubicBezTo>
                <a:close/>
                <a:moveTo>
                  <a:pt x="297493" y="1621531"/>
                </a:moveTo>
                <a:lnTo>
                  <a:pt x="535488" y="1621531"/>
                </a:lnTo>
                <a:lnTo>
                  <a:pt x="541783" y="1643257"/>
                </a:lnTo>
                <a:cubicBezTo>
                  <a:pt x="693901" y="2170532"/>
                  <a:pt x="1183529" y="2538680"/>
                  <a:pt x="1732655" y="2538680"/>
                </a:cubicBezTo>
                <a:cubicBezTo>
                  <a:pt x="2416216" y="2538680"/>
                  <a:pt x="2972386" y="1982637"/>
                  <a:pt x="2972386" y="1299232"/>
                </a:cubicBezTo>
                <a:cubicBezTo>
                  <a:pt x="2972386" y="615828"/>
                  <a:pt x="2416216" y="59785"/>
                  <a:pt x="1732655" y="59785"/>
                </a:cubicBezTo>
                <a:cubicBezTo>
                  <a:pt x="1356330" y="59785"/>
                  <a:pt x="1004583" y="228051"/>
                  <a:pt x="767638" y="521431"/>
                </a:cubicBezTo>
                <a:lnTo>
                  <a:pt x="714284" y="587509"/>
                </a:lnTo>
                <a:lnTo>
                  <a:pt x="714284" y="91250"/>
                </a:lnTo>
                <a:lnTo>
                  <a:pt x="424584" y="91250"/>
                </a:lnTo>
                <a:cubicBezTo>
                  <a:pt x="328666" y="188794"/>
                  <a:pt x="197529" y="256970"/>
                  <a:pt x="59798" y="281393"/>
                </a:cubicBezTo>
                <a:lnTo>
                  <a:pt x="59798" y="531320"/>
                </a:lnTo>
                <a:cubicBezTo>
                  <a:pt x="116749" y="529372"/>
                  <a:pt x="200977" y="521881"/>
                  <a:pt x="260325" y="507646"/>
                </a:cubicBezTo>
                <a:lnTo>
                  <a:pt x="297343" y="498656"/>
                </a:lnTo>
                <a:lnTo>
                  <a:pt x="297343" y="1621381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9F73260-76E4-45B2-D1A7-75E877BA1AAA}"/>
              </a:ext>
            </a:extLst>
          </p:cNvPr>
          <p:cNvSpPr/>
          <p:nvPr/>
        </p:nvSpPr>
        <p:spPr>
          <a:xfrm>
            <a:off x="4983411" y="3413279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3F6AB600-F53D-F58F-1373-BB4282C35C83}"/>
              </a:ext>
            </a:extLst>
          </p:cNvPr>
          <p:cNvSpPr/>
          <p:nvPr/>
        </p:nvSpPr>
        <p:spPr>
          <a:xfrm>
            <a:off x="4404224" y="3188973"/>
            <a:ext cx="3001760" cy="2598764"/>
          </a:xfrm>
          <a:custGeom>
            <a:avLst/>
            <a:gdLst>
              <a:gd name="connsiteX0" fmla="*/ 1702082 w 3001760"/>
              <a:gd name="connsiteY0" fmla="*/ 2598315 h 2598764"/>
              <a:gd name="connsiteX1" fmla="*/ 459953 w 3001760"/>
              <a:gd name="connsiteY1" fmla="*/ 1681166 h 2598764"/>
              <a:gd name="connsiteX2" fmla="*/ 17535 w 3001760"/>
              <a:gd name="connsiteY2" fmla="*/ 1681166 h 2598764"/>
              <a:gd name="connsiteX3" fmla="*/ 17535 w 3001760"/>
              <a:gd name="connsiteY3" fmla="*/ 1611042 h 2598764"/>
              <a:gd name="connsiteX4" fmla="*/ 480335 w 3001760"/>
              <a:gd name="connsiteY4" fmla="*/ 832192 h 2598764"/>
              <a:gd name="connsiteX5" fmla="*/ 499818 w 3001760"/>
              <a:gd name="connsiteY5" fmla="*/ 818257 h 2598764"/>
              <a:gd name="connsiteX6" fmla="*/ 757446 w 3001760"/>
              <a:gd name="connsiteY6" fmla="*/ 522630 h 2598764"/>
              <a:gd name="connsiteX7" fmla="*/ 745307 w 3001760"/>
              <a:gd name="connsiteY7" fmla="*/ 444865 h 2598764"/>
              <a:gd name="connsiteX8" fmla="*/ 638899 w 3001760"/>
              <a:gd name="connsiteY8" fmla="*/ 382233 h 2598764"/>
              <a:gd name="connsiteX9" fmla="*/ 494723 w 3001760"/>
              <a:gd name="connsiteY9" fmla="*/ 567880 h 2598764"/>
              <a:gd name="connsiteX10" fmla="*/ 492026 w 3001760"/>
              <a:gd name="connsiteY10" fmla="*/ 594851 h 2598764"/>
              <a:gd name="connsiteX11" fmla="*/ 0 w 3001760"/>
              <a:gd name="connsiteY11" fmla="*/ 594851 h 2598764"/>
              <a:gd name="connsiteX12" fmla="*/ 2098 w 3001760"/>
              <a:gd name="connsiteY12" fmla="*/ 562936 h 2598764"/>
              <a:gd name="connsiteX13" fmla="*/ 657633 w 3001760"/>
              <a:gd name="connsiteY13" fmla="*/ 749 h 2598764"/>
              <a:gd name="connsiteX14" fmla="*/ 1119834 w 3001760"/>
              <a:gd name="connsiteY14" fmla="*/ 137700 h 2598764"/>
              <a:gd name="connsiteX15" fmla="*/ 1702082 w 3001760"/>
              <a:gd name="connsiteY15" fmla="*/ 0 h 2598764"/>
              <a:gd name="connsiteX16" fmla="*/ 3001760 w 3001760"/>
              <a:gd name="connsiteY16" fmla="*/ 1299382 h 2598764"/>
              <a:gd name="connsiteX17" fmla="*/ 1702082 w 3001760"/>
              <a:gd name="connsiteY17" fmla="*/ 2598764 h 2598764"/>
              <a:gd name="connsiteX18" fmla="*/ 77483 w 3001760"/>
              <a:gd name="connsiteY18" fmla="*/ 1621231 h 2598764"/>
              <a:gd name="connsiteX19" fmla="*/ 504764 w 3001760"/>
              <a:gd name="connsiteY19" fmla="*/ 1621231 h 2598764"/>
              <a:gd name="connsiteX20" fmla="*/ 511059 w 3001760"/>
              <a:gd name="connsiteY20" fmla="*/ 1642957 h 2598764"/>
              <a:gd name="connsiteX21" fmla="*/ 1701932 w 3001760"/>
              <a:gd name="connsiteY21" fmla="*/ 2538381 h 2598764"/>
              <a:gd name="connsiteX22" fmla="*/ 2941662 w 3001760"/>
              <a:gd name="connsiteY22" fmla="*/ 1298933 h 2598764"/>
              <a:gd name="connsiteX23" fmla="*/ 1701932 w 3001760"/>
              <a:gd name="connsiteY23" fmla="*/ 59485 h 2598764"/>
              <a:gd name="connsiteX24" fmla="*/ 1129126 w 3001760"/>
              <a:gd name="connsiteY24" fmla="*/ 199732 h 2598764"/>
              <a:gd name="connsiteX25" fmla="*/ 1110542 w 3001760"/>
              <a:gd name="connsiteY25" fmla="*/ 209472 h 2598764"/>
              <a:gd name="connsiteX26" fmla="*/ 1095105 w 3001760"/>
              <a:gd name="connsiteY26" fmla="*/ 195387 h 2598764"/>
              <a:gd name="connsiteX27" fmla="*/ 657483 w 3001760"/>
              <a:gd name="connsiteY27" fmla="*/ 60384 h 2598764"/>
              <a:gd name="connsiteX28" fmla="*/ 64594 w 3001760"/>
              <a:gd name="connsiteY28" fmla="*/ 534617 h 2598764"/>
              <a:gd name="connsiteX29" fmla="*/ 438222 w 3001760"/>
              <a:gd name="connsiteY29" fmla="*/ 534617 h 2598764"/>
              <a:gd name="connsiteX30" fmla="*/ 638899 w 3001760"/>
              <a:gd name="connsiteY30" fmla="*/ 321999 h 2598764"/>
              <a:gd name="connsiteX31" fmla="*/ 801209 w 3001760"/>
              <a:gd name="connsiteY31" fmla="*/ 422839 h 2598764"/>
              <a:gd name="connsiteX32" fmla="*/ 817395 w 3001760"/>
              <a:gd name="connsiteY32" fmla="*/ 522480 h 2598764"/>
              <a:gd name="connsiteX33" fmla="*/ 534739 w 3001760"/>
              <a:gd name="connsiteY33" fmla="*/ 866804 h 2598764"/>
              <a:gd name="connsiteX34" fmla="*/ 515256 w 3001760"/>
              <a:gd name="connsiteY34" fmla="*/ 880739 h 2598764"/>
              <a:gd name="connsiteX35" fmla="*/ 77483 w 3001760"/>
              <a:gd name="connsiteY35" fmla="*/ 1610893 h 2598764"/>
              <a:gd name="connsiteX36" fmla="*/ 77483 w 3001760"/>
              <a:gd name="connsiteY36" fmla="*/ 162108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001760" h="2598764">
                <a:moveTo>
                  <a:pt x="1702082" y="2598315"/>
                </a:moveTo>
                <a:cubicBezTo>
                  <a:pt x="1133921" y="2598315"/>
                  <a:pt x="626459" y="2222375"/>
                  <a:pt x="459953" y="1681166"/>
                </a:cubicBezTo>
                <a:lnTo>
                  <a:pt x="17535" y="1681166"/>
                </a:lnTo>
                <a:lnTo>
                  <a:pt x="17535" y="1611042"/>
                </a:lnTo>
                <a:cubicBezTo>
                  <a:pt x="17535" y="1293239"/>
                  <a:pt x="151669" y="1067585"/>
                  <a:pt x="480335" y="832192"/>
                </a:cubicBezTo>
                <a:lnTo>
                  <a:pt x="499818" y="818257"/>
                </a:lnTo>
                <a:cubicBezTo>
                  <a:pt x="708738" y="668421"/>
                  <a:pt x="757446" y="623170"/>
                  <a:pt x="757446" y="522630"/>
                </a:cubicBezTo>
                <a:cubicBezTo>
                  <a:pt x="757446" y="491614"/>
                  <a:pt x="753400" y="465542"/>
                  <a:pt x="745307" y="444865"/>
                </a:cubicBezTo>
                <a:cubicBezTo>
                  <a:pt x="728671" y="402161"/>
                  <a:pt x="694800" y="382233"/>
                  <a:pt x="638899" y="382233"/>
                </a:cubicBezTo>
                <a:cubicBezTo>
                  <a:pt x="547627" y="382233"/>
                  <a:pt x="508511" y="432578"/>
                  <a:pt x="494723" y="567880"/>
                </a:cubicBezTo>
                <a:lnTo>
                  <a:pt x="492026" y="594851"/>
                </a:lnTo>
                <a:lnTo>
                  <a:pt x="0" y="594851"/>
                </a:lnTo>
                <a:lnTo>
                  <a:pt x="2098" y="562936"/>
                </a:lnTo>
                <a:cubicBezTo>
                  <a:pt x="13339" y="393920"/>
                  <a:pt x="99813" y="749"/>
                  <a:pt x="657633" y="749"/>
                </a:cubicBezTo>
                <a:cubicBezTo>
                  <a:pt x="855012" y="749"/>
                  <a:pt x="1010428" y="46749"/>
                  <a:pt x="1119834" y="137700"/>
                </a:cubicBezTo>
                <a:cubicBezTo>
                  <a:pt x="1301777" y="46299"/>
                  <a:pt x="1497508" y="0"/>
                  <a:pt x="1702082" y="0"/>
                </a:cubicBezTo>
                <a:cubicBezTo>
                  <a:pt x="2418764" y="0"/>
                  <a:pt x="3001760" y="582864"/>
                  <a:pt x="3001760" y="1299382"/>
                </a:cubicBezTo>
                <a:cubicBezTo>
                  <a:pt x="3001760" y="2015901"/>
                  <a:pt x="2418764" y="2598764"/>
                  <a:pt x="1702082" y="2598764"/>
                </a:cubicBezTo>
                <a:close/>
                <a:moveTo>
                  <a:pt x="77483" y="1621231"/>
                </a:moveTo>
                <a:lnTo>
                  <a:pt x="504764" y="1621231"/>
                </a:lnTo>
                <a:lnTo>
                  <a:pt x="511059" y="1642957"/>
                </a:lnTo>
                <a:cubicBezTo>
                  <a:pt x="663178" y="2170232"/>
                  <a:pt x="1152805" y="2538381"/>
                  <a:pt x="1701932" y="2538381"/>
                </a:cubicBezTo>
                <a:cubicBezTo>
                  <a:pt x="2385492" y="2538381"/>
                  <a:pt x="2941662" y="1982337"/>
                  <a:pt x="2941662" y="1298933"/>
                </a:cubicBezTo>
                <a:cubicBezTo>
                  <a:pt x="2941662" y="615528"/>
                  <a:pt x="2385492" y="59485"/>
                  <a:pt x="1701932" y="59485"/>
                </a:cubicBezTo>
                <a:cubicBezTo>
                  <a:pt x="1500206" y="59485"/>
                  <a:pt x="1307472" y="106684"/>
                  <a:pt x="1129126" y="199732"/>
                </a:cubicBezTo>
                <a:lnTo>
                  <a:pt x="1110542" y="209472"/>
                </a:lnTo>
                <a:lnTo>
                  <a:pt x="1095105" y="195387"/>
                </a:lnTo>
                <a:cubicBezTo>
                  <a:pt x="996340" y="105785"/>
                  <a:pt x="849167" y="60384"/>
                  <a:pt x="657483" y="60384"/>
                </a:cubicBezTo>
                <a:cubicBezTo>
                  <a:pt x="492475" y="60384"/>
                  <a:pt x="110905" y="107433"/>
                  <a:pt x="64594" y="534617"/>
                </a:cubicBezTo>
                <a:lnTo>
                  <a:pt x="438222" y="534617"/>
                </a:lnTo>
                <a:cubicBezTo>
                  <a:pt x="452460" y="430331"/>
                  <a:pt x="492475" y="321999"/>
                  <a:pt x="638899" y="321999"/>
                </a:cubicBezTo>
                <a:cubicBezTo>
                  <a:pt x="740511" y="321999"/>
                  <a:pt x="783225" y="376839"/>
                  <a:pt x="801209" y="422839"/>
                </a:cubicBezTo>
                <a:cubicBezTo>
                  <a:pt x="811999" y="450559"/>
                  <a:pt x="817395" y="483972"/>
                  <a:pt x="817395" y="522480"/>
                </a:cubicBezTo>
                <a:cubicBezTo>
                  <a:pt x="817395" y="657033"/>
                  <a:pt x="744708" y="716069"/>
                  <a:pt x="534739" y="866804"/>
                </a:cubicBezTo>
                <a:lnTo>
                  <a:pt x="515256" y="880739"/>
                </a:lnTo>
                <a:cubicBezTo>
                  <a:pt x="200227" y="1106243"/>
                  <a:pt x="77483" y="1311070"/>
                  <a:pt x="77483" y="1610893"/>
                </a:cubicBezTo>
                <a:lnTo>
                  <a:pt x="77483" y="1621081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4762051A-0A54-7FED-B5EF-1FD84D001636}"/>
              </a:ext>
            </a:extLst>
          </p:cNvPr>
          <p:cNvSpPr/>
          <p:nvPr/>
        </p:nvSpPr>
        <p:spPr>
          <a:xfrm>
            <a:off x="8491798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4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4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4F201FBD-64B5-AF6B-7E1F-336CAED114C8}"/>
              </a:ext>
            </a:extLst>
          </p:cNvPr>
          <p:cNvSpPr/>
          <p:nvPr/>
        </p:nvSpPr>
        <p:spPr>
          <a:xfrm>
            <a:off x="7687442" y="1243346"/>
            <a:ext cx="3253842" cy="2598764"/>
          </a:xfrm>
          <a:custGeom>
            <a:avLst/>
            <a:gdLst>
              <a:gd name="connsiteX0" fmla="*/ 1954165 w 3253842"/>
              <a:gd name="connsiteY0" fmla="*/ 2598765 h 2598764"/>
              <a:gd name="connsiteX1" fmla="*/ 721478 w 3253842"/>
              <a:gd name="connsiteY1" fmla="*/ 1712032 h 2598764"/>
              <a:gd name="connsiteX2" fmla="*/ 670221 w 3253842"/>
              <a:gd name="connsiteY2" fmla="*/ 1713231 h 2598764"/>
              <a:gd name="connsiteX3" fmla="*/ 2248 w 3253842"/>
              <a:gd name="connsiteY3" fmla="*/ 1202438 h 2598764"/>
              <a:gd name="connsiteX4" fmla="*/ 0 w 3253842"/>
              <a:gd name="connsiteY4" fmla="*/ 1170373 h 2598764"/>
              <a:gd name="connsiteX5" fmla="*/ 495623 w 3253842"/>
              <a:gd name="connsiteY5" fmla="*/ 1170373 h 2598764"/>
              <a:gd name="connsiteX6" fmla="*/ 499668 w 3253842"/>
              <a:gd name="connsiteY6" fmla="*/ 1195696 h 2598764"/>
              <a:gd name="connsiteX7" fmla="*/ 663028 w 3253842"/>
              <a:gd name="connsiteY7" fmla="*/ 1340737 h 2598764"/>
              <a:gd name="connsiteX8" fmla="*/ 683560 w 3253842"/>
              <a:gd name="connsiteY8" fmla="*/ 1339688 h 2598764"/>
              <a:gd name="connsiteX9" fmla="*/ 809302 w 3253842"/>
              <a:gd name="connsiteY9" fmla="*/ 1169324 h 2598764"/>
              <a:gd name="connsiteX10" fmla="*/ 715633 w 3253842"/>
              <a:gd name="connsiteY10" fmla="*/ 1008999 h 2598764"/>
              <a:gd name="connsiteX11" fmla="*/ 616717 w 3253842"/>
              <a:gd name="connsiteY11" fmla="*/ 995963 h 2598764"/>
              <a:gd name="connsiteX12" fmla="*/ 445715 w 3253842"/>
              <a:gd name="connsiteY12" fmla="*/ 995963 h 2598764"/>
              <a:gd name="connsiteX13" fmla="*/ 445715 w 3253842"/>
              <a:gd name="connsiteY13" fmla="*/ 623620 h 2598764"/>
              <a:gd name="connsiteX14" fmla="*/ 609224 w 3253842"/>
              <a:gd name="connsiteY14" fmla="*/ 623620 h 2598764"/>
              <a:gd name="connsiteX15" fmla="*/ 769886 w 3253842"/>
              <a:gd name="connsiteY15" fmla="*/ 496708 h 2598764"/>
              <a:gd name="connsiteX16" fmla="*/ 650588 w 3253842"/>
              <a:gd name="connsiteY16" fmla="*/ 375640 h 2598764"/>
              <a:gd name="connsiteX17" fmla="*/ 514806 w 3253842"/>
              <a:gd name="connsiteY17" fmla="*/ 497757 h 2598764"/>
              <a:gd name="connsiteX18" fmla="*/ 510909 w 3253842"/>
              <a:gd name="connsiteY18" fmla="*/ 523229 h 2598764"/>
              <a:gd name="connsiteX19" fmla="*/ 27726 w 3253842"/>
              <a:gd name="connsiteY19" fmla="*/ 523229 h 2598764"/>
              <a:gd name="connsiteX20" fmla="*/ 31472 w 3253842"/>
              <a:gd name="connsiteY20" fmla="*/ 489966 h 2598764"/>
              <a:gd name="connsiteX21" fmla="*/ 182542 w 3253842"/>
              <a:gd name="connsiteY21" fmla="*/ 164820 h 2598764"/>
              <a:gd name="connsiteX22" fmla="*/ 673669 w 3253842"/>
              <a:gd name="connsiteY22" fmla="*/ 899 h 2598764"/>
              <a:gd name="connsiteX23" fmla="*/ 1215152 w 3253842"/>
              <a:gd name="connsiteY23" fmla="*/ 230748 h 2598764"/>
              <a:gd name="connsiteX24" fmla="*/ 1954165 w 3253842"/>
              <a:gd name="connsiteY24" fmla="*/ 0 h 2598764"/>
              <a:gd name="connsiteX25" fmla="*/ 3253843 w 3253842"/>
              <a:gd name="connsiteY25" fmla="*/ 1299382 h 2598764"/>
              <a:gd name="connsiteX26" fmla="*/ 1954165 w 3253842"/>
              <a:gd name="connsiteY26" fmla="*/ 2598765 h 2598764"/>
              <a:gd name="connsiteX27" fmla="*/ 764640 w 3253842"/>
              <a:gd name="connsiteY27" fmla="*/ 1649550 h 2598764"/>
              <a:gd name="connsiteX28" fmla="*/ 771684 w 3253842"/>
              <a:gd name="connsiteY28" fmla="*/ 1671876 h 2598764"/>
              <a:gd name="connsiteX29" fmla="*/ 1954314 w 3253842"/>
              <a:gd name="connsiteY29" fmla="*/ 2538830 h 2598764"/>
              <a:gd name="connsiteX30" fmla="*/ 3194045 w 3253842"/>
              <a:gd name="connsiteY30" fmla="*/ 1299382 h 2598764"/>
              <a:gd name="connsiteX31" fmla="*/ 1954314 w 3253842"/>
              <a:gd name="connsiteY31" fmla="*/ 59935 h 2598764"/>
              <a:gd name="connsiteX32" fmla="*/ 1224144 w 3253842"/>
              <a:gd name="connsiteY32" fmla="*/ 297875 h 2598764"/>
              <a:gd name="connsiteX33" fmla="*/ 1196867 w 3253842"/>
              <a:gd name="connsiteY33" fmla="*/ 317803 h 2598764"/>
              <a:gd name="connsiteX34" fmla="*/ 1180382 w 3253842"/>
              <a:gd name="connsiteY34" fmla="*/ 288286 h 2598764"/>
              <a:gd name="connsiteX35" fmla="*/ 673818 w 3253842"/>
              <a:gd name="connsiteY35" fmla="*/ 60684 h 2598764"/>
              <a:gd name="connsiteX36" fmla="*/ 95917 w 3253842"/>
              <a:gd name="connsiteY36" fmla="*/ 463145 h 2598764"/>
              <a:gd name="connsiteX37" fmla="*/ 460402 w 3253842"/>
              <a:gd name="connsiteY37" fmla="*/ 463145 h 2598764"/>
              <a:gd name="connsiteX38" fmla="*/ 650888 w 3253842"/>
              <a:gd name="connsiteY38" fmla="*/ 315556 h 2598764"/>
              <a:gd name="connsiteX39" fmla="*/ 830134 w 3253842"/>
              <a:gd name="connsiteY39" fmla="*/ 496558 h 2598764"/>
              <a:gd name="connsiteX40" fmla="*/ 609524 w 3253842"/>
              <a:gd name="connsiteY40" fmla="*/ 683405 h 2598764"/>
              <a:gd name="connsiteX41" fmla="*/ 505964 w 3253842"/>
              <a:gd name="connsiteY41" fmla="*/ 683405 h 2598764"/>
              <a:gd name="connsiteX42" fmla="*/ 505964 w 3253842"/>
              <a:gd name="connsiteY42" fmla="*/ 935879 h 2598764"/>
              <a:gd name="connsiteX43" fmla="*/ 617018 w 3253842"/>
              <a:gd name="connsiteY43" fmla="*/ 935879 h 2598764"/>
              <a:gd name="connsiteX44" fmla="*/ 734517 w 3253842"/>
              <a:gd name="connsiteY44" fmla="*/ 951911 h 2598764"/>
              <a:gd name="connsiteX45" fmla="*/ 869549 w 3253842"/>
              <a:gd name="connsiteY45" fmla="*/ 1169174 h 2598764"/>
              <a:gd name="connsiteX46" fmla="*/ 689704 w 3253842"/>
              <a:gd name="connsiteY46" fmla="*/ 1399174 h 2598764"/>
              <a:gd name="connsiteX47" fmla="*/ 663328 w 3253842"/>
              <a:gd name="connsiteY47" fmla="*/ 1400522 h 2598764"/>
              <a:gd name="connsiteX48" fmla="*/ 445715 w 3253842"/>
              <a:gd name="connsiteY48" fmla="*/ 1230158 h 2598764"/>
              <a:gd name="connsiteX49" fmla="*/ 65493 w 3253842"/>
              <a:gd name="connsiteY49" fmla="*/ 1230158 h 2598764"/>
              <a:gd name="connsiteX50" fmla="*/ 670521 w 3253842"/>
              <a:gd name="connsiteY50" fmla="*/ 1652997 h 2598764"/>
              <a:gd name="connsiteX51" fmla="*/ 741410 w 3253842"/>
              <a:gd name="connsiteY51" fmla="*/ 1650749 h 2598764"/>
              <a:gd name="connsiteX52" fmla="*/ 764790 w 3253842"/>
              <a:gd name="connsiteY52" fmla="*/ 164940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253842" h="2598764">
                <a:moveTo>
                  <a:pt x="1954165" y="2598765"/>
                </a:moveTo>
                <a:cubicBezTo>
                  <a:pt x="1391549" y="2598765"/>
                  <a:pt x="899074" y="2243352"/>
                  <a:pt x="721478" y="1712032"/>
                </a:cubicBezTo>
                <a:cubicBezTo>
                  <a:pt x="703942" y="1712781"/>
                  <a:pt x="687007" y="1713231"/>
                  <a:pt x="670221" y="1713231"/>
                </a:cubicBezTo>
                <a:cubicBezTo>
                  <a:pt x="82579" y="1713231"/>
                  <a:pt x="10341" y="1322307"/>
                  <a:pt x="2248" y="1202438"/>
                </a:cubicBezTo>
                <a:lnTo>
                  <a:pt x="0" y="1170373"/>
                </a:lnTo>
                <a:lnTo>
                  <a:pt x="495623" y="1170373"/>
                </a:lnTo>
                <a:lnTo>
                  <a:pt x="499668" y="1195696"/>
                </a:lnTo>
                <a:cubicBezTo>
                  <a:pt x="515106" y="1293239"/>
                  <a:pt x="568460" y="1340737"/>
                  <a:pt x="663028" y="1340737"/>
                </a:cubicBezTo>
                <a:cubicBezTo>
                  <a:pt x="669622" y="1340737"/>
                  <a:pt x="676367" y="1340437"/>
                  <a:pt x="683560" y="1339688"/>
                </a:cubicBezTo>
                <a:cubicBezTo>
                  <a:pt x="787570" y="1329350"/>
                  <a:pt x="809302" y="1241396"/>
                  <a:pt x="809302" y="1169324"/>
                </a:cubicBezTo>
                <a:cubicBezTo>
                  <a:pt x="809302" y="1078223"/>
                  <a:pt x="781276" y="1030276"/>
                  <a:pt x="715633" y="1008999"/>
                </a:cubicBezTo>
                <a:cubicBezTo>
                  <a:pt x="688955" y="1000309"/>
                  <a:pt x="655684" y="995963"/>
                  <a:pt x="616717" y="995963"/>
                </a:cubicBezTo>
                <a:lnTo>
                  <a:pt x="445715" y="995963"/>
                </a:lnTo>
                <a:lnTo>
                  <a:pt x="445715" y="623620"/>
                </a:lnTo>
                <a:lnTo>
                  <a:pt x="609224" y="623620"/>
                </a:lnTo>
                <a:cubicBezTo>
                  <a:pt x="745757" y="623620"/>
                  <a:pt x="769886" y="582714"/>
                  <a:pt x="769886" y="496708"/>
                </a:cubicBezTo>
                <a:cubicBezTo>
                  <a:pt x="769886" y="415197"/>
                  <a:pt x="730919" y="375640"/>
                  <a:pt x="650588" y="375640"/>
                </a:cubicBezTo>
                <a:cubicBezTo>
                  <a:pt x="552873" y="375640"/>
                  <a:pt x="526196" y="422389"/>
                  <a:pt x="514806" y="497757"/>
                </a:cubicBezTo>
                <a:lnTo>
                  <a:pt x="510909" y="523229"/>
                </a:lnTo>
                <a:lnTo>
                  <a:pt x="27726" y="523229"/>
                </a:lnTo>
                <a:lnTo>
                  <a:pt x="31472" y="489966"/>
                </a:lnTo>
                <a:cubicBezTo>
                  <a:pt x="41664" y="398865"/>
                  <a:pt x="76135" y="268507"/>
                  <a:pt x="182542" y="164820"/>
                </a:cubicBezTo>
                <a:cubicBezTo>
                  <a:pt x="294196" y="56039"/>
                  <a:pt x="459503" y="899"/>
                  <a:pt x="673669" y="899"/>
                </a:cubicBezTo>
                <a:cubicBezTo>
                  <a:pt x="925152" y="899"/>
                  <a:pt x="1115788" y="82260"/>
                  <a:pt x="1215152" y="230748"/>
                </a:cubicBezTo>
                <a:cubicBezTo>
                  <a:pt x="1433064" y="79713"/>
                  <a:pt x="1687844" y="0"/>
                  <a:pt x="1954165" y="0"/>
                </a:cubicBezTo>
                <a:cubicBezTo>
                  <a:pt x="2670696" y="0"/>
                  <a:pt x="3253843" y="582864"/>
                  <a:pt x="3253843" y="1299382"/>
                </a:cubicBezTo>
                <a:cubicBezTo>
                  <a:pt x="3253843" y="2015901"/>
                  <a:pt x="2670846" y="2598765"/>
                  <a:pt x="1954165" y="2598765"/>
                </a:cubicBezTo>
                <a:close/>
                <a:moveTo>
                  <a:pt x="764640" y="1649550"/>
                </a:moveTo>
                <a:lnTo>
                  <a:pt x="771684" y="1671876"/>
                </a:lnTo>
                <a:cubicBezTo>
                  <a:pt x="934894" y="2190460"/>
                  <a:pt x="1410133" y="2538830"/>
                  <a:pt x="1954314" y="2538830"/>
                </a:cubicBezTo>
                <a:cubicBezTo>
                  <a:pt x="2637875" y="2538830"/>
                  <a:pt x="3194045" y="1982787"/>
                  <a:pt x="3194045" y="1299382"/>
                </a:cubicBezTo>
                <a:cubicBezTo>
                  <a:pt x="3194045" y="615978"/>
                  <a:pt x="2637875" y="59935"/>
                  <a:pt x="1954314" y="59935"/>
                </a:cubicBezTo>
                <a:cubicBezTo>
                  <a:pt x="1689942" y="59935"/>
                  <a:pt x="1437410" y="142195"/>
                  <a:pt x="1224144" y="297875"/>
                </a:cubicBezTo>
                <a:lnTo>
                  <a:pt x="1196867" y="317803"/>
                </a:lnTo>
                <a:lnTo>
                  <a:pt x="1180382" y="288286"/>
                </a:lnTo>
                <a:cubicBezTo>
                  <a:pt x="1098102" y="141596"/>
                  <a:pt x="918108" y="60684"/>
                  <a:pt x="673818" y="60684"/>
                </a:cubicBezTo>
                <a:cubicBezTo>
                  <a:pt x="239643" y="60684"/>
                  <a:pt x="123942" y="299074"/>
                  <a:pt x="95917" y="463145"/>
                </a:cubicBezTo>
                <a:lnTo>
                  <a:pt x="460402" y="463145"/>
                </a:lnTo>
                <a:cubicBezTo>
                  <a:pt x="475690" y="393621"/>
                  <a:pt x="516305" y="315556"/>
                  <a:pt x="650888" y="315556"/>
                </a:cubicBezTo>
                <a:cubicBezTo>
                  <a:pt x="764790" y="315556"/>
                  <a:pt x="830134" y="381484"/>
                  <a:pt x="830134" y="496558"/>
                </a:cubicBezTo>
                <a:cubicBezTo>
                  <a:pt x="830134" y="629163"/>
                  <a:pt x="766289" y="683405"/>
                  <a:pt x="609524" y="683405"/>
                </a:cubicBezTo>
                <a:lnTo>
                  <a:pt x="505964" y="683405"/>
                </a:lnTo>
                <a:lnTo>
                  <a:pt x="505964" y="935879"/>
                </a:lnTo>
                <a:lnTo>
                  <a:pt x="617018" y="935879"/>
                </a:lnTo>
                <a:cubicBezTo>
                  <a:pt x="663028" y="935879"/>
                  <a:pt x="701395" y="941123"/>
                  <a:pt x="734517" y="951911"/>
                </a:cubicBezTo>
                <a:cubicBezTo>
                  <a:pt x="825338" y="981429"/>
                  <a:pt x="869549" y="1052452"/>
                  <a:pt x="869549" y="1169174"/>
                </a:cubicBezTo>
                <a:cubicBezTo>
                  <a:pt x="869549" y="1302079"/>
                  <a:pt x="802257" y="1388086"/>
                  <a:pt x="689704" y="1399174"/>
                </a:cubicBezTo>
                <a:cubicBezTo>
                  <a:pt x="680563" y="1400072"/>
                  <a:pt x="671871" y="1400522"/>
                  <a:pt x="663328" y="1400522"/>
                </a:cubicBezTo>
                <a:cubicBezTo>
                  <a:pt x="548227" y="1400522"/>
                  <a:pt x="471793" y="1340288"/>
                  <a:pt x="445715" y="1230158"/>
                </a:cubicBezTo>
                <a:lnTo>
                  <a:pt x="65493" y="1230158"/>
                </a:lnTo>
                <a:cubicBezTo>
                  <a:pt x="84976" y="1378945"/>
                  <a:pt x="186888" y="1652997"/>
                  <a:pt x="670521" y="1652997"/>
                </a:cubicBezTo>
                <a:cubicBezTo>
                  <a:pt x="693152" y="1652997"/>
                  <a:pt x="716382" y="1652248"/>
                  <a:pt x="741410" y="1650749"/>
                </a:cubicBezTo>
                <a:lnTo>
                  <a:pt x="764790" y="1649401"/>
                </a:lnTo>
                <a:close/>
              </a:path>
            </a:pathLst>
          </a:custGeom>
          <a:solidFill>
            <a:srgbClr val="8272A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7794CB68-0745-93CE-1C8A-79C29C7481C8}"/>
              </a:ext>
            </a:extLst>
          </p:cNvPr>
          <p:cNvGrpSpPr/>
          <p:nvPr/>
        </p:nvGrpSpPr>
        <p:grpSpPr>
          <a:xfrm>
            <a:off x="1940942" y="2036151"/>
            <a:ext cx="1499617" cy="1382486"/>
            <a:chOff x="332934" y="2720099"/>
            <a:chExt cx="2968095" cy="1382486"/>
          </a:xfrm>
        </p:grpSpPr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795CDBAA-3D83-1083-B9DF-4BCC140CC3E9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37">
              <a:extLst>
                <a:ext uri="{FF2B5EF4-FFF2-40B4-BE49-F238E27FC236}">
                  <a16:creationId xmlns:a16="http://schemas.microsoft.com/office/drawing/2014/main" id="{F3B50272-9BBD-3ACF-84E4-45D0A60D9400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id="{7016B317-CD53-0598-8AB3-D973645E7CEC}"/>
              </a:ext>
            </a:extLst>
          </p:cNvPr>
          <p:cNvGrpSpPr/>
          <p:nvPr/>
        </p:nvGrpSpPr>
        <p:grpSpPr>
          <a:xfrm>
            <a:off x="5503308" y="3991450"/>
            <a:ext cx="1499617" cy="1382486"/>
            <a:chOff x="332934" y="2720099"/>
            <a:chExt cx="2968095" cy="1382486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CF614CA9-808A-495C-EF41-7C18856F49BB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14412FF3-A9DD-0BBF-E3F8-6E1BB1A4F24C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5" name="Group 35">
            <a:extLst>
              <a:ext uri="{FF2B5EF4-FFF2-40B4-BE49-F238E27FC236}">
                <a16:creationId xmlns:a16="http://schemas.microsoft.com/office/drawing/2014/main" id="{5BF30061-FE11-5448-878A-B8377FE758E6}"/>
              </a:ext>
            </a:extLst>
          </p:cNvPr>
          <p:cNvGrpSpPr/>
          <p:nvPr/>
        </p:nvGrpSpPr>
        <p:grpSpPr>
          <a:xfrm>
            <a:off x="9009920" y="2030793"/>
            <a:ext cx="1499617" cy="1382486"/>
            <a:chOff x="332934" y="2720099"/>
            <a:chExt cx="2968095" cy="1382486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33694B01-2427-A6FD-DA55-48BD9420D822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E155DB48-180D-4E38-77A7-A7CCB4759158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63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Set Numbers (4, 5, 6)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0D02C99B-5EEF-B82D-6673-1CBCCBE99967}"/>
              </a:ext>
            </a:extLst>
          </p:cNvPr>
          <p:cNvSpPr/>
          <p:nvPr/>
        </p:nvSpPr>
        <p:spPr>
          <a:xfrm>
            <a:off x="1816256" y="3413279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0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6" y="2538830"/>
                  <a:pt x="0" y="1970493"/>
                  <a:pt x="0" y="1269415"/>
                </a:cubicBezTo>
                <a:cubicBezTo>
                  <a:pt x="0" y="568337"/>
                  <a:pt x="568466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BE59EEA-343A-0DA9-1FAC-01B956834315}"/>
              </a:ext>
            </a:extLst>
          </p:cNvPr>
          <p:cNvSpPr/>
          <p:nvPr/>
        </p:nvSpPr>
        <p:spPr>
          <a:xfrm>
            <a:off x="838200" y="3188674"/>
            <a:ext cx="3427542" cy="2598764"/>
          </a:xfrm>
          <a:custGeom>
            <a:avLst/>
            <a:gdLst>
              <a:gd name="connsiteX0" fmla="*/ 2127864 w 3427542"/>
              <a:gd name="connsiteY0" fmla="*/ 0 h 2598764"/>
              <a:gd name="connsiteX1" fmla="*/ 1206909 w 3427542"/>
              <a:gd name="connsiteY1" fmla="*/ 382982 h 2598764"/>
              <a:gd name="connsiteX2" fmla="*/ 1206909 w 3427542"/>
              <a:gd name="connsiteY2" fmla="*/ 31465 h 2598764"/>
              <a:gd name="connsiteX3" fmla="*/ 617767 w 3427542"/>
              <a:gd name="connsiteY3" fmla="*/ 31465 h 2598764"/>
              <a:gd name="connsiteX4" fmla="*/ 0 w 3427542"/>
              <a:gd name="connsiteY4" fmla="*/ 970491 h 2598764"/>
              <a:gd name="connsiteX5" fmla="*/ 0 w 3427542"/>
              <a:gd name="connsiteY5" fmla="*/ 1346880 h 2598764"/>
              <a:gd name="connsiteX6" fmla="*/ 709788 w 3427542"/>
              <a:gd name="connsiteY6" fmla="*/ 1346880 h 2598764"/>
              <a:gd name="connsiteX7" fmla="*/ 709788 w 3427542"/>
              <a:gd name="connsiteY7" fmla="*/ 1681615 h 2598764"/>
              <a:gd name="connsiteX8" fmla="*/ 885736 w 3427542"/>
              <a:gd name="connsiteY8" fmla="*/ 1681615 h 2598764"/>
              <a:gd name="connsiteX9" fmla="*/ 2127864 w 3427542"/>
              <a:gd name="connsiteY9" fmla="*/ 2598765 h 2598764"/>
              <a:gd name="connsiteX10" fmla="*/ 3427543 w 3427542"/>
              <a:gd name="connsiteY10" fmla="*/ 1299382 h 2598764"/>
              <a:gd name="connsiteX11" fmla="*/ 2127864 w 3427542"/>
              <a:gd name="connsiteY11" fmla="*/ 0 h 2598764"/>
              <a:gd name="connsiteX12" fmla="*/ 2127864 w 3427542"/>
              <a:gd name="connsiteY12" fmla="*/ 2538680 h 2598764"/>
              <a:gd name="connsiteX13" fmla="*/ 936992 w 3427542"/>
              <a:gd name="connsiteY13" fmla="*/ 1643257 h 2598764"/>
              <a:gd name="connsiteX14" fmla="*/ 930697 w 3427542"/>
              <a:gd name="connsiteY14" fmla="*/ 1621531 h 2598764"/>
              <a:gd name="connsiteX15" fmla="*/ 769736 w 3427542"/>
              <a:gd name="connsiteY15" fmla="*/ 1621531 h 2598764"/>
              <a:gd name="connsiteX16" fmla="*/ 769736 w 3427542"/>
              <a:gd name="connsiteY16" fmla="*/ 1286796 h 2598764"/>
              <a:gd name="connsiteX17" fmla="*/ 59948 w 3427542"/>
              <a:gd name="connsiteY17" fmla="*/ 1286796 h 2598764"/>
              <a:gd name="connsiteX18" fmla="*/ 59948 w 3427542"/>
              <a:gd name="connsiteY18" fmla="*/ 988322 h 2598764"/>
              <a:gd name="connsiteX19" fmla="*/ 650139 w 3427542"/>
              <a:gd name="connsiteY19" fmla="*/ 91250 h 2598764"/>
              <a:gd name="connsiteX20" fmla="*/ 1146961 w 3427542"/>
              <a:gd name="connsiteY20" fmla="*/ 91250 h 2598764"/>
              <a:gd name="connsiteX21" fmla="*/ 1146961 w 3427542"/>
              <a:gd name="connsiteY21" fmla="*/ 537613 h 2598764"/>
              <a:gd name="connsiteX22" fmla="*/ 1199416 w 3427542"/>
              <a:gd name="connsiteY22" fmla="*/ 478428 h 2598764"/>
              <a:gd name="connsiteX23" fmla="*/ 2127864 w 3427542"/>
              <a:gd name="connsiteY23" fmla="*/ 59785 h 2598764"/>
              <a:gd name="connsiteX24" fmla="*/ 3367594 w 3427542"/>
              <a:gd name="connsiteY24" fmla="*/ 1299232 h 2598764"/>
              <a:gd name="connsiteX25" fmla="*/ 2127864 w 3427542"/>
              <a:gd name="connsiteY25" fmla="*/ 2538680 h 2598764"/>
              <a:gd name="connsiteX26" fmla="*/ 403752 w 3427542"/>
              <a:gd name="connsiteY26" fmla="*/ 962250 h 2598764"/>
              <a:gd name="connsiteX27" fmla="*/ 374677 w 3427542"/>
              <a:gd name="connsiteY27" fmla="*/ 1008250 h 2598764"/>
              <a:gd name="connsiteX28" fmla="*/ 769736 w 3427542"/>
              <a:gd name="connsiteY28" fmla="*/ 1008250 h 2598764"/>
              <a:gd name="connsiteX29" fmla="*/ 769736 w 3427542"/>
              <a:gd name="connsiteY29" fmla="*/ 780198 h 2598764"/>
              <a:gd name="connsiteX30" fmla="*/ 777679 w 3427542"/>
              <a:gd name="connsiteY30" fmla="*/ 431679 h 2598764"/>
              <a:gd name="connsiteX31" fmla="*/ 789968 w 3427542"/>
              <a:gd name="connsiteY31" fmla="*/ 257419 h 2598764"/>
              <a:gd name="connsiteX32" fmla="*/ 720278 w 3427542"/>
              <a:gd name="connsiteY32" fmla="*/ 417744 h 2598764"/>
              <a:gd name="connsiteX33" fmla="*/ 403602 w 3427542"/>
              <a:gd name="connsiteY33" fmla="*/ 962250 h 2598764"/>
              <a:gd name="connsiteX34" fmla="*/ 709788 w 3427542"/>
              <a:gd name="connsiteY34" fmla="*/ 780198 h 2598764"/>
              <a:gd name="connsiteX35" fmla="*/ 709788 w 3427542"/>
              <a:gd name="connsiteY35" fmla="*/ 948315 h 2598764"/>
              <a:gd name="connsiteX36" fmla="*/ 483333 w 3427542"/>
              <a:gd name="connsiteY36" fmla="*/ 948315 h 2598764"/>
              <a:gd name="connsiteX37" fmla="*/ 711436 w 3427542"/>
              <a:gd name="connsiteY37" fmla="*/ 568030 h 2598764"/>
              <a:gd name="connsiteX38" fmla="*/ 709637 w 3427542"/>
              <a:gd name="connsiteY38" fmla="*/ 780198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427542" h="2598764">
                <a:moveTo>
                  <a:pt x="2127864" y="0"/>
                </a:moveTo>
                <a:cubicBezTo>
                  <a:pt x="1781663" y="0"/>
                  <a:pt x="1450149" y="138748"/>
                  <a:pt x="1206909" y="382982"/>
                </a:cubicBezTo>
                <a:lnTo>
                  <a:pt x="1206909" y="31465"/>
                </a:lnTo>
                <a:lnTo>
                  <a:pt x="617767" y="31465"/>
                </a:lnTo>
                <a:lnTo>
                  <a:pt x="0" y="970491"/>
                </a:lnTo>
                <a:lnTo>
                  <a:pt x="0" y="1346880"/>
                </a:lnTo>
                <a:lnTo>
                  <a:pt x="709788" y="1346880"/>
                </a:lnTo>
                <a:lnTo>
                  <a:pt x="709788" y="1681615"/>
                </a:lnTo>
                <a:lnTo>
                  <a:pt x="885736" y="1681615"/>
                </a:lnTo>
                <a:cubicBezTo>
                  <a:pt x="1052242" y="2222675"/>
                  <a:pt x="1559704" y="2598765"/>
                  <a:pt x="2127864" y="2598765"/>
                </a:cubicBezTo>
                <a:cubicBezTo>
                  <a:pt x="2844397" y="2598765"/>
                  <a:pt x="3427543" y="2015900"/>
                  <a:pt x="3427543" y="1299382"/>
                </a:cubicBezTo>
                <a:cubicBezTo>
                  <a:pt x="3427543" y="582864"/>
                  <a:pt x="2844547" y="0"/>
                  <a:pt x="2127864" y="0"/>
                </a:cubicBezTo>
                <a:close/>
                <a:moveTo>
                  <a:pt x="2127864" y="2538680"/>
                </a:moveTo>
                <a:cubicBezTo>
                  <a:pt x="1578738" y="2538680"/>
                  <a:pt x="1089111" y="2170532"/>
                  <a:pt x="936992" y="1643257"/>
                </a:cubicBezTo>
                <a:lnTo>
                  <a:pt x="930697" y="1621531"/>
                </a:lnTo>
                <a:lnTo>
                  <a:pt x="769736" y="1621531"/>
                </a:lnTo>
                <a:lnTo>
                  <a:pt x="769736" y="1286796"/>
                </a:lnTo>
                <a:lnTo>
                  <a:pt x="59948" y="1286796"/>
                </a:lnTo>
                <a:lnTo>
                  <a:pt x="59948" y="988322"/>
                </a:lnTo>
                <a:lnTo>
                  <a:pt x="650139" y="91250"/>
                </a:lnTo>
                <a:lnTo>
                  <a:pt x="1146961" y="91250"/>
                </a:lnTo>
                <a:lnTo>
                  <a:pt x="1146961" y="537613"/>
                </a:lnTo>
                <a:lnTo>
                  <a:pt x="1199416" y="478428"/>
                </a:lnTo>
                <a:cubicBezTo>
                  <a:pt x="1434862" y="212468"/>
                  <a:pt x="1773270" y="59785"/>
                  <a:pt x="2127864" y="59785"/>
                </a:cubicBezTo>
                <a:cubicBezTo>
                  <a:pt x="2811424" y="59785"/>
                  <a:pt x="3367594" y="615828"/>
                  <a:pt x="3367594" y="1299232"/>
                </a:cubicBezTo>
                <a:cubicBezTo>
                  <a:pt x="3367594" y="1982636"/>
                  <a:pt x="2811424" y="2538680"/>
                  <a:pt x="2127864" y="2538680"/>
                </a:cubicBezTo>
                <a:close/>
                <a:moveTo>
                  <a:pt x="403752" y="962250"/>
                </a:moveTo>
                <a:lnTo>
                  <a:pt x="374677" y="1008250"/>
                </a:lnTo>
                <a:lnTo>
                  <a:pt x="769736" y="1008250"/>
                </a:lnTo>
                <a:lnTo>
                  <a:pt x="769736" y="780198"/>
                </a:lnTo>
                <a:cubicBezTo>
                  <a:pt x="769736" y="638603"/>
                  <a:pt x="770336" y="537763"/>
                  <a:pt x="777679" y="431679"/>
                </a:cubicBezTo>
                <a:lnTo>
                  <a:pt x="789968" y="257419"/>
                </a:lnTo>
                <a:lnTo>
                  <a:pt x="720278" y="417744"/>
                </a:lnTo>
                <a:cubicBezTo>
                  <a:pt x="667075" y="540160"/>
                  <a:pt x="523198" y="773007"/>
                  <a:pt x="403602" y="962250"/>
                </a:cubicBezTo>
                <a:close/>
                <a:moveTo>
                  <a:pt x="709788" y="780198"/>
                </a:moveTo>
                <a:lnTo>
                  <a:pt x="709788" y="948315"/>
                </a:lnTo>
                <a:lnTo>
                  <a:pt x="483333" y="948315"/>
                </a:lnTo>
                <a:cubicBezTo>
                  <a:pt x="563214" y="821254"/>
                  <a:pt x="649539" y="680857"/>
                  <a:pt x="711436" y="568030"/>
                </a:cubicBezTo>
                <a:cubicBezTo>
                  <a:pt x="709938" y="631261"/>
                  <a:pt x="709637" y="699137"/>
                  <a:pt x="709637" y="780198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E8EB0BDA-F9C3-A9BC-F3C8-478B59B770F4}"/>
              </a:ext>
            </a:extLst>
          </p:cNvPr>
          <p:cNvSpPr/>
          <p:nvPr/>
        </p:nvSpPr>
        <p:spPr>
          <a:xfrm>
            <a:off x="5351706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34E1EDCB-99F7-7E81-4D22-27F0B244E0BC}"/>
              </a:ext>
            </a:extLst>
          </p:cNvPr>
          <p:cNvSpPr/>
          <p:nvPr/>
        </p:nvSpPr>
        <p:spPr>
          <a:xfrm>
            <a:off x="4489950" y="1243646"/>
            <a:ext cx="3311242" cy="2598764"/>
          </a:xfrm>
          <a:custGeom>
            <a:avLst/>
            <a:gdLst>
              <a:gd name="connsiteX0" fmla="*/ 2011564 w 3311242"/>
              <a:gd name="connsiteY0" fmla="*/ 2598465 h 2598764"/>
              <a:gd name="connsiteX1" fmla="*/ 1233135 w 3311242"/>
              <a:gd name="connsiteY1" fmla="*/ 2339697 h 2598764"/>
              <a:gd name="connsiteX2" fmla="*/ 777379 w 3311242"/>
              <a:gd name="connsiteY2" fmla="*/ 1707088 h 2598764"/>
              <a:gd name="connsiteX3" fmla="*/ 674568 w 3311242"/>
              <a:gd name="connsiteY3" fmla="*/ 1712032 h 2598764"/>
              <a:gd name="connsiteX4" fmla="*/ 3897 w 3311242"/>
              <a:gd name="connsiteY4" fmla="*/ 1211578 h 2598764"/>
              <a:gd name="connsiteX5" fmla="*/ 0 w 3311242"/>
              <a:gd name="connsiteY5" fmla="*/ 1178164 h 2598764"/>
              <a:gd name="connsiteX6" fmla="*/ 508210 w 3311242"/>
              <a:gd name="connsiteY6" fmla="*/ 1178164 h 2598764"/>
              <a:gd name="connsiteX7" fmla="*/ 513755 w 3311242"/>
              <a:gd name="connsiteY7" fmla="*/ 1201089 h 2598764"/>
              <a:gd name="connsiteX8" fmla="*/ 668273 w 3311242"/>
              <a:gd name="connsiteY8" fmla="*/ 1334444 h 2598764"/>
              <a:gd name="connsiteX9" fmla="*/ 730770 w 3311242"/>
              <a:gd name="connsiteY9" fmla="*/ 1322008 h 2598764"/>
              <a:gd name="connsiteX10" fmla="*/ 820242 w 3311242"/>
              <a:gd name="connsiteY10" fmla="*/ 1120028 h 2598764"/>
              <a:gd name="connsiteX11" fmla="*/ 774381 w 3311242"/>
              <a:gd name="connsiteY11" fmla="*/ 952361 h 2598764"/>
              <a:gd name="connsiteX12" fmla="*/ 663476 w 3311242"/>
              <a:gd name="connsiteY12" fmla="*/ 913553 h 2598764"/>
              <a:gd name="connsiteX13" fmla="*/ 506262 w 3311242"/>
              <a:gd name="connsiteY13" fmla="*/ 1020687 h 2598764"/>
              <a:gd name="connsiteX14" fmla="*/ 498320 w 3311242"/>
              <a:gd name="connsiteY14" fmla="*/ 1042413 h 2598764"/>
              <a:gd name="connsiteX15" fmla="*/ 30722 w 3311242"/>
              <a:gd name="connsiteY15" fmla="*/ 998661 h 2598764"/>
              <a:gd name="connsiteX16" fmla="*/ 37468 w 3311242"/>
              <a:gd name="connsiteY16" fmla="*/ 965996 h 2598764"/>
              <a:gd name="connsiteX17" fmla="*/ 172800 w 3311242"/>
              <a:gd name="connsiteY17" fmla="*/ 58286 h 2598764"/>
              <a:gd name="connsiteX18" fmla="*/ 175648 w 3311242"/>
              <a:gd name="connsiteY18" fmla="*/ 31466 h 2598764"/>
              <a:gd name="connsiteX19" fmla="*/ 1315266 w 3311242"/>
              <a:gd name="connsiteY19" fmla="*/ 31466 h 2598764"/>
              <a:gd name="connsiteX20" fmla="*/ 1281545 w 3311242"/>
              <a:gd name="connsiteY20" fmla="*/ 224455 h 2598764"/>
              <a:gd name="connsiteX21" fmla="*/ 2011564 w 3311242"/>
              <a:gd name="connsiteY21" fmla="*/ 0 h 2598764"/>
              <a:gd name="connsiteX22" fmla="*/ 3311243 w 3311242"/>
              <a:gd name="connsiteY22" fmla="*/ 1299382 h 2598764"/>
              <a:gd name="connsiteX23" fmla="*/ 2011564 w 3311242"/>
              <a:gd name="connsiteY23" fmla="*/ 2598764 h 2598764"/>
              <a:gd name="connsiteX24" fmla="*/ 819642 w 3311242"/>
              <a:gd name="connsiteY24" fmla="*/ 1641759 h 2598764"/>
              <a:gd name="connsiteX25" fmla="*/ 826986 w 3311242"/>
              <a:gd name="connsiteY25" fmla="*/ 1665733 h 2598764"/>
              <a:gd name="connsiteX26" fmla="*/ 1268954 w 3311242"/>
              <a:gd name="connsiteY26" fmla="*/ 2291750 h 2598764"/>
              <a:gd name="connsiteX27" fmla="*/ 2011414 w 3311242"/>
              <a:gd name="connsiteY27" fmla="*/ 2538530 h 2598764"/>
              <a:gd name="connsiteX28" fmla="*/ 3251145 w 3311242"/>
              <a:gd name="connsiteY28" fmla="*/ 1299083 h 2598764"/>
              <a:gd name="connsiteX29" fmla="*/ 2011414 w 3311242"/>
              <a:gd name="connsiteY29" fmla="*/ 59635 h 2598764"/>
              <a:gd name="connsiteX30" fmla="*/ 1257414 w 3311242"/>
              <a:gd name="connsiteY30" fmla="*/ 315556 h 2598764"/>
              <a:gd name="connsiteX31" fmla="*/ 1196417 w 3311242"/>
              <a:gd name="connsiteY31" fmla="*/ 362455 h 2598764"/>
              <a:gd name="connsiteX32" fmla="*/ 1243777 w 3311242"/>
              <a:gd name="connsiteY32" fmla="*/ 91250 h 2598764"/>
              <a:gd name="connsiteX33" fmla="*/ 229301 w 3311242"/>
              <a:gd name="connsiteY33" fmla="*/ 91250 h 2598764"/>
              <a:gd name="connsiteX34" fmla="*/ 102361 w 3311242"/>
              <a:gd name="connsiteY34" fmla="*/ 945169 h 2598764"/>
              <a:gd name="connsiteX35" fmla="*/ 458454 w 3311242"/>
              <a:gd name="connsiteY35" fmla="*/ 978433 h 2598764"/>
              <a:gd name="connsiteX36" fmla="*/ 663328 w 3311242"/>
              <a:gd name="connsiteY36" fmla="*/ 853618 h 2598764"/>
              <a:gd name="connsiteX37" fmla="*/ 817694 w 3311242"/>
              <a:gd name="connsiteY37" fmla="*/ 911156 h 2598764"/>
              <a:gd name="connsiteX38" fmla="*/ 880040 w 3311242"/>
              <a:gd name="connsiteY38" fmla="*/ 1120028 h 2598764"/>
              <a:gd name="connsiteX39" fmla="*/ 755347 w 3311242"/>
              <a:gd name="connsiteY39" fmla="*/ 1376698 h 2598764"/>
              <a:gd name="connsiteX40" fmla="*/ 668123 w 3311242"/>
              <a:gd name="connsiteY40" fmla="*/ 1394528 h 2598764"/>
              <a:gd name="connsiteX41" fmla="*/ 461601 w 3311242"/>
              <a:gd name="connsiteY41" fmla="*/ 1238099 h 2598764"/>
              <a:gd name="connsiteX42" fmla="*/ 68040 w 3311242"/>
              <a:gd name="connsiteY42" fmla="*/ 1238099 h 2598764"/>
              <a:gd name="connsiteX43" fmla="*/ 674268 w 3311242"/>
              <a:gd name="connsiteY43" fmla="*/ 1652097 h 2598764"/>
              <a:gd name="connsiteX44" fmla="*/ 794465 w 3311242"/>
              <a:gd name="connsiteY44" fmla="*/ 1644906 h 2598764"/>
              <a:gd name="connsiteX45" fmla="*/ 819342 w 3311242"/>
              <a:gd name="connsiteY45" fmla="*/ 1641759 h 2598764"/>
              <a:gd name="connsiteX46" fmla="*/ 495772 w 3311242"/>
              <a:gd name="connsiteY46" fmla="*/ 700186 h 2598764"/>
              <a:gd name="connsiteX47" fmla="*/ 507612 w 3311242"/>
              <a:gd name="connsiteY47" fmla="*/ 626467 h 2598764"/>
              <a:gd name="connsiteX48" fmla="*/ 540883 w 3311242"/>
              <a:gd name="connsiteY48" fmla="*/ 409653 h 2598764"/>
              <a:gd name="connsiteX49" fmla="*/ 544330 w 3311242"/>
              <a:gd name="connsiteY49" fmla="*/ 383582 h 2598764"/>
              <a:gd name="connsiteX50" fmla="*/ 1173487 w 3311242"/>
              <a:gd name="connsiteY50" fmla="*/ 383582 h 2598764"/>
              <a:gd name="connsiteX51" fmla="*/ 1123880 w 3311242"/>
              <a:gd name="connsiteY51" fmla="*/ 434526 h 2598764"/>
              <a:gd name="connsiteX52" fmla="*/ 986748 w 3311242"/>
              <a:gd name="connsiteY52" fmla="*/ 601743 h 2598764"/>
              <a:gd name="connsiteX53" fmla="*/ 975058 w 3311242"/>
              <a:gd name="connsiteY53" fmla="*/ 618975 h 2598764"/>
              <a:gd name="connsiteX54" fmla="*/ 954826 w 3311242"/>
              <a:gd name="connsiteY54" fmla="*/ 614030 h 2598764"/>
              <a:gd name="connsiteX55" fmla="*/ 813199 w 3311242"/>
              <a:gd name="connsiteY55" fmla="*/ 597548 h 2598764"/>
              <a:gd name="connsiteX56" fmla="*/ 553622 w 3311242"/>
              <a:gd name="connsiteY56" fmla="*/ 660180 h 2598764"/>
              <a:gd name="connsiteX57" fmla="*/ 495772 w 3311242"/>
              <a:gd name="connsiteY57" fmla="*/ 700486 h 2598764"/>
              <a:gd name="connsiteX58" fmla="*/ 596784 w 3311242"/>
              <a:gd name="connsiteY58" fmla="*/ 443366 h 2598764"/>
              <a:gd name="connsiteX59" fmla="*/ 575802 w 3311242"/>
              <a:gd name="connsiteY59" fmla="*/ 579418 h 2598764"/>
              <a:gd name="connsiteX60" fmla="*/ 813199 w 3311242"/>
              <a:gd name="connsiteY60" fmla="*/ 537464 h 2598764"/>
              <a:gd name="connsiteX61" fmla="*/ 948981 w 3311242"/>
              <a:gd name="connsiteY61" fmla="*/ 551099 h 2598764"/>
              <a:gd name="connsiteX62" fmla="*/ 1033958 w 3311242"/>
              <a:gd name="connsiteY62" fmla="*/ 443516 h 2598764"/>
              <a:gd name="connsiteX63" fmla="*/ 596784 w 3311242"/>
              <a:gd name="connsiteY63" fmla="*/ 443516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3311242" h="2598764">
                <a:moveTo>
                  <a:pt x="2011564" y="2598465"/>
                </a:moveTo>
                <a:cubicBezTo>
                  <a:pt x="1728308" y="2598465"/>
                  <a:pt x="1459141" y="2509013"/>
                  <a:pt x="1233135" y="2339697"/>
                </a:cubicBezTo>
                <a:cubicBezTo>
                  <a:pt x="1021219" y="2181021"/>
                  <a:pt x="860108" y="1957015"/>
                  <a:pt x="777379" y="1707088"/>
                </a:cubicBezTo>
                <a:cubicBezTo>
                  <a:pt x="744107" y="1710384"/>
                  <a:pt x="709637" y="1712032"/>
                  <a:pt x="674568" y="1712032"/>
                </a:cubicBezTo>
                <a:cubicBezTo>
                  <a:pt x="290600" y="1712032"/>
                  <a:pt x="39864" y="1524886"/>
                  <a:pt x="3897" y="1211578"/>
                </a:cubicBezTo>
                <a:lnTo>
                  <a:pt x="0" y="1178164"/>
                </a:lnTo>
                <a:lnTo>
                  <a:pt x="508210" y="1178164"/>
                </a:lnTo>
                <a:lnTo>
                  <a:pt x="513755" y="1201089"/>
                </a:lnTo>
                <a:cubicBezTo>
                  <a:pt x="535638" y="1292040"/>
                  <a:pt x="584794" y="1334444"/>
                  <a:pt x="668273" y="1334444"/>
                </a:cubicBezTo>
                <a:cubicBezTo>
                  <a:pt x="691354" y="1334444"/>
                  <a:pt x="712484" y="1330249"/>
                  <a:pt x="730770" y="1322008"/>
                </a:cubicBezTo>
                <a:cubicBezTo>
                  <a:pt x="804655" y="1288744"/>
                  <a:pt x="820242" y="1193748"/>
                  <a:pt x="820242" y="1120028"/>
                </a:cubicBezTo>
                <a:cubicBezTo>
                  <a:pt x="820242" y="1039716"/>
                  <a:pt x="805255" y="984875"/>
                  <a:pt x="774381" y="952361"/>
                </a:cubicBezTo>
                <a:cubicBezTo>
                  <a:pt x="749652" y="926289"/>
                  <a:pt x="713384" y="913553"/>
                  <a:pt x="663476" y="913553"/>
                </a:cubicBezTo>
                <a:cubicBezTo>
                  <a:pt x="565612" y="913553"/>
                  <a:pt x="529793" y="956407"/>
                  <a:pt x="506262" y="1020687"/>
                </a:cubicBezTo>
                <a:lnTo>
                  <a:pt x="498320" y="1042413"/>
                </a:lnTo>
                <a:lnTo>
                  <a:pt x="30722" y="998661"/>
                </a:lnTo>
                <a:lnTo>
                  <a:pt x="37468" y="965996"/>
                </a:lnTo>
                <a:cubicBezTo>
                  <a:pt x="75834" y="778251"/>
                  <a:pt x="147922" y="294728"/>
                  <a:pt x="172800" y="58286"/>
                </a:cubicBezTo>
                <a:lnTo>
                  <a:pt x="175648" y="31466"/>
                </a:lnTo>
                <a:lnTo>
                  <a:pt x="1315266" y="31466"/>
                </a:lnTo>
                <a:lnTo>
                  <a:pt x="1281545" y="224455"/>
                </a:lnTo>
                <a:cubicBezTo>
                  <a:pt x="1497207" y="77316"/>
                  <a:pt x="1748092" y="0"/>
                  <a:pt x="2011564" y="0"/>
                </a:cubicBezTo>
                <a:cubicBezTo>
                  <a:pt x="2728095" y="0"/>
                  <a:pt x="3311243" y="582864"/>
                  <a:pt x="3311243" y="1299382"/>
                </a:cubicBezTo>
                <a:cubicBezTo>
                  <a:pt x="3311243" y="2015900"/>
                  <a:pt x="2728245" y="2598764"/>
                  <a:pt x="2011564" y="2598764"/>
                </a:cubicBezTo>
                <a:close/>
                <a:moveTo>
                  <a:pt x="819642" y="1641759"/>
                </a:moveTo>
                <a:lnTo>
                  <a:pt x="826986" y="1665733"/>
                </a:lnTo>
                <a:cubicBezTo>
                  <a:pt x="903569" y="1913262"/>
                  <a:pt x="1060485" y="2135470"/>
                  <a:pt x="1268954" y="2291750"/>
                </a:cubicBezTo>
                <a:cubicBezTo>
                  <a:pt x="1484468" y="2453273"/>
                  <a:pt x="1741197" y="2538530"/>
                  <a:pt x="2011414" y="2538530"/>
                </a:cubicBezTo>
                <a:cubicBezTo>
                  <a:pt x="2694975" y="2538530"/>
                  <a:pt x="3251145" y="1982487"/>
                  <a:pt x="3251145" y="1299083"/>
                </a:cubicBezTo>
                <a:cubicBezTo>
                  <a:pt x="3251145" y="615678"/>
                  <a:pt x="2694975" y="59635"/>
                  <a:pt x="2011414" y="59635"/>
                </a:cubicBezTo>
                <a:cubicBezTo>
                  <a:pt x="1736252" y="59635"/>
                  <a:pt x="1475477" y="148188"/>
                  <a:pt x="1257414" y="315556"/>
                </a:cubicBezTo>
                <a:lnTo>
                  <a:pt x="1196417" y="362455"/>
                </a:lnTo>
                <a:lnTo>
                  <a:pt x="1243777" y="91250"/>
                </a:lnTo>
                <a:lnTo>
                  <a:pt x="229301" y="91250"/>
                </a:lnTo>
                <a:cubicBezTo>
                  <a:pt x="203374" y="323497"/>
                  <a:pt x="140729" y="745437"/>
                  <a:pt x="102361" y="945169"/>
                </a:cubicBezTo>
                <a:lnTo>
                  <a:pt x="458454" y="978433"/>
                </a:lnTo>
                <a:cubicBezTo>
                  <a:pt x="484531" y="919696"/>
                  <a:pt x="535938" y="853618"/>
                  <a:pt x="663328" y="853618"/>
                </a:cubicBezTo>
                <a:cubicBezTo>
                  <a:pt x="729570" y="853618"/>
                  <a:pt x="781574" y="872947"/>
                  <a:pt x="817694" y="911156"/>
                </a:cubicBezTo>
                <a:cubicBezTo>
                  <a:pt x="859658" y="955358"/>
                  <a:pt x="880040" y="1023683"/>
                  <a:pt x="880040" y="1120028"/>
                </a:cubicBezTo>
                <a:cubicBezTo>
                  <a:pt x="880040" y="1249187"/>
                  <a:pt x="835679" y="1340438"/>
                  <a:pt x="755347" y="1376698"/>
                </a:cubicBezTo>
                <a:cubicBezTo>
                  <a:pt x="729120" y="1388535"/>
                  <a:pt x="699746" y="1394528"/>
                  <a:pt x="668123" y="1394528"/>
                </a:cubicBezTo>
                <a:cubicBezTo>
                  <a:pt x="594986" y="1394528"/>
                  <a:pt x="501767" y="1366659"/>
                  <a:pt x="461601" y="1238099"/>
                </a:cubicBezTo>
                <a:lnTo>
                  <a:pt x="68040" y="1238099"/>
                </a:lnTo>
                <a:cubicBezTo>
                  <a:pt x="114051" y="1498065"/>
                  <a:pt x="337957" y="1652097"/>
                  <a:pt x="674268" y="1652097"/>
                </a:cubicBezTo>
                <a:cubicBezTo>
                  <a:pt x="715483" y="1652097"/>
                  <a:pt x="755947" y="1649700"/>
                  <a:pt x="794465" y="1644906"/>
                </a:cubicBezTo>
                <a:lnTo>
                  <a:pt x="819342" y="1641759"/>
                </a:lnTo>
                <a:close/>
                <a:moveTo>
                  <a:pt x="495772" y="700186"/>
                </a:moveTo>
                <a:lnTo>
                  <a:pt x="507612" y="626467"/>
                </a:lnTo>
                <a:cubicBezTo>
                  <a:pt x="514356" y="584363"/>
                  <a:pt x="534888" y="456102"/>
                  <a:pt x="540883" y="409653"/>
                </a:cubicBezTo>
                <a:lnTo>
                  <a:pt x="544330" y="383582"/>
                </a:lnTo>
                <a:lnTo>
                  <a:pt x="1173487" y="383582"/>
                </a:lnTo>
                <a:lnTo>
                  <a:pt x="1123880" y="434526"/>
                </a:lnTo>
                <a:cubicBezTo>
                  <a:pt x="1073074" y="486519"/>
                  <a:pt x="1027063" y="542858"/>
                  <a:pt x="986748" y="601743"/>
                </a:cubicBezTo>
                <a:lnTo>
                  <a:pt x="975058" y="618975"/>
                </a:lnTo>
                <a:lnTo>
                  <a:pt x="954826" y="614030"/>
                </a:lnTo>
                <a:cubicBezTo>
                  <a:pt x="910615" y="603092"/>
                  <a:pt x="862955" y="597548"/>
                  <a:pt x="813199" y="597548"/>
                </a:cubicBezTo>
                <a:cubicBezTo>
                  <a:pt x="700646" y="597548"/>
                  <a:pt x="613420" y="618675"/>
                  <a:pt x="553622" y="660180"/>
                </a:cubicBezTo>
                <a:lnTo>
                  <a:pt x="495772" y="700486"/>
                </a:lnTo>
                <a:close/>
                <a:moveTo>
                  <a:pt x="596784" y="443366"/>
                </a:moveTo>
                <a:cubicBezTo>
                  <a:pt x="591389" y="480975"/>
                  <a:pt x="582847" y="535666"/>
                  <a:pt x="575802" y="579418"/>
                </a:cubicBezTo>
                <a:cubicBezTo>
                  <a:pt x="639197" y="551548"/>
                  <a:pt x="718779" y="537464"/>
                  <a:pt x="813199" y="537464"/>
                </a:cubicBezTo>
                <a:cubicBezTo>
                  <a:pt x="860406" y="537464"/>
                  <a:pt x="905968" y="541959"/>
                  <a:pt x="948981" y="551099"/>
                </a:cubicBezTo>
                <a:cubicBezTo>
                  <a:pt x="975208" y="514089"/>
                  <a:pt x="1003534" y="477978"/>
                  <a:pt x="1033958" y="443516"/>
                </a:cubicBezTo>
                <a:lnTo>
                  <a:pt x="596784" y="443516"/>
                </a:lnTo>
                <a:close/>
              </a:path>
            </a:pathLst>
          </a:custGeom>
          <a:solidFill>
            <a:srgbClr val="8272A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3C76E60-57FB-2E99-9293-6777A9F09267}"/>
              </a:ext>
            </a:extLst>
          </p:cNvPr>
          <p:cNvSpPr/>
          <p:nvPr/>
        </p:nvSpPr>
        <p:spPr>
          <a:xfrm>
            <a:off x="8887006" y="3413279"/>
            <a:ext cx="2539409" cy="2538829"/>
          </a:xfrm>
          <a:custGeom>
            <a:avLst/>
            <a:gdLst>
              <a:gd name="connsiteX0" fmla="*/ 2539410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10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10" y="1269415"/>
                </a:moveTo>
                <a:cubicBezTo>
                  <a:pt x="2539410" y="1970493"/>
                  <a:pt x="1970944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4" y="0"/>
                  <a:pt x="2539410" y="568337"/>
                  <a:pt x="2539410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7AFE4B81-19F9-70A8-2150-A79DB76B0CC5}"/>
              </a:ext>
            </a:extLst>
          </p:cNvPr>
          <p:cNvSpPr/>
          <p:nvPr/>
        </p:nvSpPr>
        <p:spPr>
          <a:xfrm>
            <a:off x="7905802" y="3188524"/>
            <a:ext cx="3430691" cy="2598764"/>
          </a:xfrm>
          <a:custGeom>
            <a:avLst/>
            <a:gdLst>
              <a:gd name="connsiteX0" fmla="*/ 2131013 w 3430691"/>
              <a:gd name="connsiteY0" fmla="*/ 150 h 2598764"/>
              <a:gd name="connsiteX1" fmla="*/ 1285742 w 3430691"/>
              <a:gd name="connsiteY1" fmla="*/ 312709 h 2598764"/>
              <a:gd name="connsiteX2" fmla="*/ 715483 w 3430691"/>
              <a:gd name="connsiteY2" fmla="*/ 1049 h 2598764"/>
              <a:gd name="connsiteX3" fmla="*/ 0 w 3430691"/>
              <a:gd name="connsiteY3" fmla="*/ 877742 h 2598764"/>
              <a:gd name="connsiteX4" fmla="*/ 697049 w 3430691"/>
              <a:gd name="connsiteY4" fmla="*/ 1713231 h 2598764"/>
              <a:gd name="connsiteX5" fmla="*/ 892181 w 3430691"/>
              <a:gd name="connsiteY5" fmla="*/ 1691954 h 2598764"/>
              <a:gd name="connsiteX6" fmla="*/ 1344940 w 3430691"/>
              <a:gd name="connsiteY6" fmla="*/ 2334003 h 2598764"/>
              <a:gd name="connsiteX7" fmla="*/ 2131013 w 3430691"/>
              <a:gd name="connsiteY7" fmla="*/ 2598765 h 2598764"/>
              <a:gd name="connsiteX8" fmla="*/ 3430691 w 3430691"/>
              <a:gd name="connsiteY8" fmla="*/ 1299382 h 2598764"/>
              <a:gd name="connsiteX9" fmla="*/ 2131013 w 3430691"/>
              <a:gd name="connsiteY9" fmla="*/ 0 h 2598764"/>
              <a:gd name="connsiteX10" fmla="*/ 2131013 w 3430691"/>
              <a:gd name="connsiteY10" fmla="*/ 2538830 h 2598764"/>
              <a:gd name="connsiteX11" fmla="*/ 941339 w 3430691"/>
              <a:gd name="connsiteY11" fmla="*/ 1647602 h 2598764"/>
              <a:gd name="connsiteX12" fmla="*/ 933095 w 3430691"/>
              <a:gd name="connsiteY12" fmla="*/ 1619433 h 2598764"/>
              <a:gd name="connsiteX13" fmla="*/ 904769 w 3430691"/>
              <a:gd name="connsiteY13" fmla="*/ 1627075 h 2598764"/>
              <a:gd name="connsiteX14" fmla="*/ 697199 w 3430691"/>
              <a:gd name="connsiteY14" fmla="*/ 1653296 h 2598764"/>
              <a:gd name="connsiteX15" fmla="*/ 205624 w 3430691"/>
              <a:gd name="connsiteY15" fmla="*/ 1436932 h 2598764"/>
              <a:gd name="connsiteX16" fmla="*/ 60098 w 3430691"/>
              <a:gd name="connsiteY16" fmla="*/ 877742 h 2598764"/>
              <a:gd name="connsiteX17" fmla="*/ 201277 w 3430691"/>
              <a:gd name="connsiteY17" fmla="*/ 312559 h 2598764"/>
              <a:gd name="connsiteX18" fmla="*/ 715633 w 3430691"/>
              <a:gd name="connsiteY18" fmla="*/ 61133 h 2598764"/>
              <a:gd name="connsiteX19" fmla="*/ 1244677 w 3430691"/>
              <a:gd name="connsiteY19" fmla="*/ 373243 h 2598764"/>
              <a:gd name="connsiteX20" fmla="*/ 1259064 w 3430691"/>
              <a:gd name="connsiteY20" fmla="*/ 417744 h 2598764"/>
              <a:gd name="connsiteX21" fmla="*/ 1293535 w 3430691"/>
              <a:gd name="connsiteY21" fmla="*/ 386129 h 2598764"/>
              <a:gd name="connsiteX22" fmla="*/ 2131163 w 3430691"/>
              <a:gd name="connsiteY22" fmla="*/ 60234 h 2598764"/>
              <a:gd name="connsiteX23" fmla="*/ 3370893 w 3430691"/>
              <a:gd name="connsiteY23" fmla="*/ 1299682 h 2598764"/>
              <a:gd name="connsiteX24" fmla="*/ 2131163 w 3430691"/>
              <a:gd name="connsiteY24" fmla="*/ 2539130 h 2598764"/>
              <a:gd name="connsiteX25" fmla="*/ 707091 w 3430691"/>
              <a:gd name="connsiteY25" fmla="*/ 302670 h 2598764"/>
              <a:gd name="connsiteX26" fmla="*/ 467298 w 3430691"/>
              <a:gd name="connsiteY26" fmla="*/ 675613 h 2598764"/>
              <a:gd name="connsiteX27" fmla="*/ 464599 w 3430691"/>
              <a:gd name="connsiteY27" fmla="*/ 750082 h 2598764"/>
              <a:gd name="connsiteX28" fmla="*/ 518104 w 3430691"/>
              <a:gd name="connsiteY28" fmla="*/ 698238 h 2598764"/>
              <a:gd name="connsiteX29" fmla="*/ 832533 w 3430691"/>
              <a:gd name="connsiteY29" fmla="*/ 591704 h 2598764"/>
              <a:gd name="connsiteX30" fmla="*/ 1051043 w 3430691"/>
              <a:gd name="connsiteY30" fmla="*/ 638903 h 2598764"/>
              <a:gd name="connsiteX31" fmla="*/ 1074874 w 3430691"/>
              <a:gd name="connsiteY31" fmla="*/ 650290 h 2598764"/>
              <a:gd name="connsiteX32" fmla="*/ 1089111 w 3430691"/>
              <a:gd name="connsiteY32" fmla="*/ 628114 h 2598764"/>
              <a:gd name="connsiteX33" fmla="*/ 1198218 w 3430691"/>
              <a:gd name="connsiteY33" fmla="*/ 483522 h 2598764"/>
              <a:gd name="connsiteX34" fmla="*/ 1241679 w 3430691"/>
              <a:gd name="connsiteY34" fmla="*/ 433777 h 2598764"/>
              <a:gd name="connsiteX35" fmla="*/ 887684 w 3430691"/>
              <a:gd name="connsiteY35" fmla="*/ 433777 h 2598764"/>
              <a:gd name="connsiteX36" fmla="*/ 706941 w 3430691"/>
              <a:gd name="connsiteY36" fmla="*/ 302520 h 2598764"/>
              <a:gd name="connsiteX37" fmla="*/ 1052992 w 3430691"/>
              <a:gd name="connsiteY37" fmla="*/ 574174 h 2598764"/>
              <a:gd name="connsiteX38" fmla="*/ 832683 w 3430691"/>
              <a:gd name="connsiteY38" fmla="*/ 531770 h 2598764"/>
              <a:gd name="connsiteX39" fmla="*/ 531443 w 3430691"/>
              <a:gd name="connsiteY39" fmla="*/ 610883 h 2598764"/>
              <a:gd name="connsiteX40" fmla="*/ 707091 w 3430691"/>
              <a:gd name="connsiteY40" fmla="*/ 362605 h 2598764"/>
              <a:gd name="connsiteX41" fmla="*/ 834481 w 3430691"/>
              <a:gd name="connsiteY41" fmla="*/ 469738 h 2598764"/>
              <a:gd name="connsiteX42" fmla="*/ 839276 w 3430691"/>
              <a:gd name="connsiteY42" fmla="*/ 493861 h 2598764"/>
              <a:gd name="connsiteX43" fmla="*/ 1111742 w 3430691"/>
              <a:gd name="connsiteY43" fmla="*/ 493861 h 2598764"/>
              <a:gd name="connsiteX44" fmla="*/ 1052992 w 3430691"/>
              <a:gd name="connsiteY44" fmla="*/ 574174 h 2598764"/>
              <a:gd name="connsiteX45" fmla="*/ 685060 w 3430691"/>
              <a:gd name="connsiteY45" fmla="*/ 844778 h 2598764"/>
              <a:gd name="connsiteX46" fmla="*/ 478238 w 3430691"/>
              <a:gd name="connsiteY46" fmla="*/ 1109390 h 2598764"/>
              <a:gd name="connsiteX47" fmla="*/ 686709 w 3430691"/>
              <a:gd name="connsiteY47" fmla="*/ 1399623 h 2598764"/>
              <a:gd name="connsiteX48" fmla="*/ 896678 w 3430691"/>
              <a:gd name="connsiteY48" fmla="*/ 1123025 h 2598764"/>
              <a:gd name="connsiteX49" fmla="*/ 685060 w 3430691"/>
              <a:gd name="connsiteY49" fmla="*/ 844928 h 2598764"/>
              <a:gd name="connsiteX50" fmla="*/ 686559 w 3430691"/>
              <a:gd name="connsiteY50" fmla="*/ 1339688 h 2598764"/>
              <a:gd name="connsiteX51" fmla="*/ 538036 w 3430691"/>
              <a:gd name="connsiteY51" fmla="*/ 1109390 h 2598764"/>
              <a:gd name="connsiteX52" fmla="*/ 684910 w 3430691"/>
              <a:gd name="connsiteY52" fmla="*/ 904713 h 2598764"/>
              <a:gd name="connsiteX53" fmla="*/ 836579 w 3430691"/>
              <a:gd name="connsiteY53" fmla="*/ 1122875 h 2598764"/>
              <a:gd name="connsiteX54" fmla="*/ 686559 w 3430691"/>
              <a:gd name="connsiteY54" fmla="*/ 1339538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430691" h="2598764">
                <a:moveTo>
                  <a:pt x="2131013" y="150"/>
                </a:moveTo>
                <a:cubicBezTo>
                  <a:pt x="1819731" y="150"/>
                  <a:pt x="1521188" y="110729"/>
                  <a:pt x="1285742" y="312709"/>
                </a:cubicBezTo>
                <a:cubicBezTo>
                  <a:pt x="1234185" y="194488"/>
                  <a:pt x="1092108" y="1049"/>
                  <a:pt x="715483" y="1049"/>
                </a:cubicBezTo>
                <a:cubicBezTo>
                  <a:pt x="260775" y="1049"/>
                  <a:pt x="0" y="320500"/>
                  <a:pt x="0" y="877742"/>
                </a:cubicBezTo>
                <a:cubicBezTo>
                  <a:pt x="0" y="1434984"/>
                  <a:pt x="240993" y="1713231"/>
                  <a:pt x="697049" y="1713231"/>
                </a:cubicBezTo>
                <a:cubicBezTo>
                  <a:pt x="765391" y="1713231"/>
                  <a:pt x="830884" y="1706038"/>
                  <a:pt x="892181" y="1691954"/>
                </a:cubicBezTo>
                <a:cubicBezTo>
                  <a:pt x="972511" y="1945178"/>
                  <a:pt x="1132424" y="2172330"/>
                  <a:pt x="1344940" y="2334003"/>
                </a:cubicBezTo>
                <a:cubicBezTo>
                  <a:pt x="1572444" y="2507215"/>
                  <a:pt x="1844310" y="2598765"/>
                  <a:pt x="2131013" y="2598765"/>
                </a:cubicBezTo>
                <a:cubicBezTo>
                  <a:pt x="2847544" y="2598765"/>
                  <a:pt x="3430691" y="2015901"/>
                  <a:pt x="3430691" y="1299382"/>
                </a:cubicBezTo>
                <a:cubicBezTo>
                  <a:pt x="3430691" y="582864"/>
                  <a:pt x="2847694" y="0"/>
                  <a:pt x="2131013" y="0"/>
                </a:cubicBezTo>
                <a:close/>
                <a:moveTo>
                  <a:pt x="2131013" y="2538830"/>
                </a:moveTo>
                <a:cubicBezTo>
                  <a:pt x="1583835" y="2538830"/>
                  <a:pt x="1094656" y="2172330"/>
                  <a:pt x="941339" y="1647602"/>
                </a:cubicBezTo>
                <a:lnTo>
                  <a:pt x="933095" y="1619433"/>
                </a:lnTo>
                <a:lnTo>
                  <a:pt x="904769" y="1627075"/>
                </a:lnTo>
                <a:cubicBezTo>
                  <a:pt x="840626" y="1644456"/>
                  <a:pt x="770786" y="1653296"/>
                  <a:pt x="697199" y="1653296"/>
                </a:cubicBezTo>
                <a:cubicBezTo>
                  <a:pt x="477190" y="1653296"/>
                  <a:pt x="311882" y="1580476"/>
                  <a:pt x="205624" y="1436932"/>
                </a:cubicBezTo>
                <a:cubicBezTo>
                  <a:pt x="109106" y="1306425"/>
                  <a:pt x="60098" y="1118380"/>
                  <a:pt x="60098" y="877742"/>
                </a:cubicBezTo>
                <a:cubicBezTo>
                  <a:pt x="60098" y="637105"/>
                  <a:pt x="108956" y="451008"/>
                  <a:pt x="201277" y="312559"/>
                </a:cubicBezTo>
                <a:cubicBezTo>
                  <a:pt x="312480" y="145641"/>
                  <a:pt x="485581" y="61133"/>
                  <a:pt x="715633" y="61133"/>
                </a:cubicBezTo>
                <a:cubicBezTo>
                  <a:pt x="1102150" y="61133"/>
                  <a:pt x="1214403" y="279445"/>
                  <a:pt x="1244677" y="373243"/>
                </a:cubicBezTo>
                <a:lnTo>
                  <a:pt x="1259064" y="417744"/>
                </a:lnTo>
                <a:lnTo>
                  <a:pt x="1293535" y="386129"/>
                </a:lnTo>
                <a:cubicBezTo>
                  <a:pt x="1522686" y="176058"/>
                  <a:pt x="1820181" y="60234"/>
                  <a:pt x="2131163" y="60234"/>
                </a:cubicBezTo>
                <a:cubicBezTo>
                  <a:pt x="2814723" y="60234"/>
                  <a:pt x="3370893" y="616278"/>
                  <a:pt x="3370893" y="1299682"/>
                </a:cubicBezTo>
                <a:cubicBezTo>
                  <a:pt x="3370893" y="1983086"/>
                  <a:pt x="2814723" y="2539130"/>
                  <a:pt x="2131163" y="2539130"/>
                </a:cubicBezTo>
                <a:close/>
                <a:moveTo>
                  <a:pt x="707091" y="302670"/>
                </a:moveTo>
                <a:cubicBezTo>
                  <a:pt x="504165" y="302670"/>
                  <a:pt x="472993" y="515588"/>
                  <a:pt x="467298" y="675613"/>
                </a:cubicBezTo>
                <a:lnTo>
                  <a:pt x="464599" y="750082"/>
                </a:lnTo>
                <a:lnTo>
                  <a:pt x="518104" y="698238"/>
                </a:lnTo>
                <a:cubicBezTo>
                  <a:pt x="590941" y="627515"/>
                  <a:pt x="696749" y="591704"/>
                  <a:pt x="832533" y="591704"/>
                </a:cubicBezTo>
                <a:cubicBezTo>
                  <a:pt x="911815" y="591704"/>
                  <a:pt x="985400" y="607587"/>
                  <a:pt x="1051043" y="638903"/>
                </a:cubicBezTo>
                <a:lnTo>
                  <a:pt x="1074874" y="650290"/>
                </a:lnTo>
                <a:lnTo>
                  <a:pt x="1089111" y="628114"/>
                </a:lnTo>
                <a:cubicBezTo>
                  <a:pt x="1121782" y="577470"/>
                  <a:pt x="1158501" y="528923"/>
                  <a:pt x="1198218" y="483522"/>
                </a:cubicBezTo>
                <a:lnTo>
                  <a:pt x="1241679" y="433777"/>
                </a:lnTo>
                <a:lnTo>
                  <a:pt x="887684" y="433777"/>
                </a:lnTo>
                <a:cubicBezTo>
                  <a:pt x="874347" y="384630"/>
                  <a:pt x="836879" y="302520"/>
                  <a:pt x="706941" y="302520"/>
                </a:cubicBezTo>
                <a:close/>
                <a:moveTo>
                  <a:pt x="1052992" y="574174"/>
                </a:moveTo>
                <a:cubicBezTo>
                  <a:pt x="985550" y="546004"/>
                  <a:pt x="911515" y="531770"/>
                  <a:pt x="832683" y="531770"/>
                </a:cubicBezTo>
                <a:cubicBezTo>
                  <a:pt x="711288" y="531770"/>
                  <a:pt x="610275" y="558291"/>
                  <a:pt x="531443" y="610883"/>
                </a:cubicBezTo>
                <a:cubicBezTo>
                  <a:pt x="547478" y="437672"/>
                  <a:pt x="601731" y="362605"/>
                  <a:pt x="707091" y="362605"/>
                </a:cubicBezTo>
                <a:cubicBezTo>
                  <a:pt x="800160" y="362605"/>
                  <a:pt x="823391" y="414148"/>
                  <a:pt x="834481" y="469738"/>
                </a:cubicBezTo>
                <a:lnTo>
                  <a:pt x="839276" y="493861"/>
                </a:lnTo>
                <a:lnTo>
                  <a:pt x="1111742" y="493861"/>
                </a:lnTo>
                <a:cubicBezTo>
                  <a:pt x="1091210" y="519933"/>
                  <a:pt x="1071576" y="546753"/>
                  <a:pt x="1052992" y="574174"/>
                </a:cubicBezTo>
                <a:close/>
                <a:moveTo>
                  <a:pt x="685060" y="844778"/>
                </a:moveTo>
                <a:cubicBezTo>
                  <a:pt x="590641" y="844778"/>
                  <a:pt x="478238" y="890628"/>
                  <a:pt x="478238" y="1109390"/>
                </a:cubicBezTo>
                <a:cubicBezTo>
                  <a:pt x="478238" y="1293838"/>
                  <a:pt x="554222" y="1399623"/>
                  <a:pt x="686709" y="1399623"/>
                </a:cubicBezTo>
                <a:cubicBezTo>
                  <a:pt x="819194" y="1399623"/>
                  <a:pt x="896678" y="1298783"/>
                  <a:pt x="896678" y="1123025"/>
                </a:cubicBezTo>
                <a:cubicBezTo>
                  <a:pt x="896678" y="1054250"/>
                  <a:pt x="896678" y="844928"/>
                  <a:pt x="685060" y="844928"/>
                </a:cubicBezTo>
                <a:close/>
                <a:moveTo>
                  <a:pt x="686559" y="1339688"/>
                </a:moveTo>
                <a:cubicBezTo>
                  <a:pt x="631105" y="1339688"/>
                  <a:pt x="538036" y="1309721"/>
                  <a:pt x="538036" y="1109390"/>
                </a:cubicBezTo>
                <a:cubicBezTo>
                  <a:pt x="538036" y="925990"/>
                  <a:pt x="621813" y="904713"/>
                  <a:pt x="684910" y="904713"/>
                </a:cubicBezTo>
                <a:cubicBezTo>
                  <a:pt x="792516" y="904713"/>
                  <a:pt x="836579" y="967944"/>
                  <a:pt x="836579" y="1122875"/>
                </a:cubicBezTo>
                <a:cubicBezTo>
                  <a:pt x="836579" y="1221767"/>
                  <a:pt x="810502" y="1339538"/>
                  <a:pt x="686559" y="1339538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59F49284-5D79-6EF9-C160-E975C061424B}"/>
              </a:ext>
            </a:extLst>
          </p:cNvPr>
          <p:cNvGrpSpPr/>
          <p:nvPr/>
        </p:nvGrpSpPr>
        <p:grpSpPr>
          <a:xfrm>
            <a:off x="2336151" y="3901397"/>
            <a:ext cx="1499617" cy="1382486"/>
            <a:chOff x="332934" y="2720099"/>
            <a:chExt cx="2968095" cy="1382486"/>
          </a:xfrm>
        </p:grpSpPr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A04808FD-B8F4-67E2-2E63-F33A83C7A2BD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37">
              <a:extLst>
                <a:ext uri="{FF2B5EF4-FFF2-40B4-BE49-F238E27FC236}">
                  <a16:creationId xmlns:a16="http://schemas.microsoft.com/office/drawing/2014/main" id="{683B8271-284D-7894-D6FD-A32E8154B96B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id="{EE88584D-DB31-4FD1-6534-69187D233AC0}"/>
              </a:ext>
            </a:extLst>
          </p:cNvPr>
          <p:cNvGrpSpPr/>
          <p:nvPr/>
        </p:nvGrpSpPr>
        <p:grpSpPr>
          <a:xfrm>
            <a:off x="5871601" y="2036451"/>
            <a:ext cx="1499617" cy="1382486"/>
            <a:chOff x="332934" y="2720099"/>
            <a:chExt cx="2968095" cy="1382486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646286C3-49CE-BB67-5BFA-2DE185D09F00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2B63D888-6D9D-67DA-E9DA-AADCC84A5365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5" name="Group 35">
            <a:extLst>
              <a:ext uri="{FF2B5EF4-FFF2-40B4-BE49-F238E27FC236}">
                <a16:creationId xmlns:a16="http://schemas.microsoft.com/office/drawing/2014/main" id="{C49D54AB-66D5-9A84-5F9A-E4EC0DBD5541}"/>
              </a:ext>
            </a:extLst>
          </p:cNvPr>
          <p:cNvGrpSpPr/>
          <p:nvPr/>
        </p:nvGrpSpPr>
        <p:grpSpPr>
          <a:xfrm>
            <a:off x="9406901" y="3901397"/>
            <a:ext cx="1499617" cy="1382486"/>
            <a:chOff x="332934" y="2720099"/>
            <a:chExt cx="2968095" cy="1382486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EE09E5AD-A826-0B29-D75D-03E1211F9650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F4E8F97A-577F-1298-9A17-A66CBBED9729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63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Set Numbers (7, 8, 9)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77CA1CC1-0F91-298E-C958-D726A66D45A6}"/>
              </a:ext>
            </a:extLst>
          </p:cNvPr>
          <p:cNvSpPr/>
          <p:nvPr/>
        </p:nvSpPr>
        <p:spPr>
          <a:xfrm>
            <a:off x="1520263" y="1468101"/>
            <a:ext cx="2539409" cy="2538829"/>
          </a:xfrm>
          <a:custGeom>
            <a:avLst/>
            <a:gdLst>
              <a:gd name="connsiteX0" fmla="*/ 2539410 w 2539409"/>
              <a:gd name="connsiteY0" fmla="*/ 1269415 h 2538829"/>
              <a:gd name="connsiteX1" fmla="*/ 1269706 w 2539409"/>
              <a:gd name="connsiteY1" fmla="*/ 2538830 h 2538829"/>
              <a:gd name="connsiteX2" fmla="*/ 1 w 2539409"/>
              <a:gd name="connsiteY2" fmla="*/ 1269415 h 2538829"/>
              <a:gd name="connsiteX3" fmla="*/ 1269706 w 2539409"/>
              <a:gd name="connsiteY3" fmla="*/ 0 h 2538829"/>
              <a:gd name="connsiteX4" fmla="*/ 2539410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10" y="1269415"/>
                </a:moveTo>
                <a:cubicBezTo>
                  <a:pt x="2539410" y="1970493"/>
                  <a:pt x="1970944" y="2538830"/>
                  <a:pt x="1269706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6" y="0"/>
                </a:cubicBezTo>
                <a:cubicBezTo>
                  <a:pt x="1970944" y="0"/>
                  <a:pt x="2539410" y="568337"/>
                  <a:pt x="2539410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60F3E86-E195-D07B-1B96-9030D0A8E15D}"/>
              </a:ext>
            </a:extLst>
          </p:cNvPr>
          <p:cNvSpPr/>
          <p:nvPr/>
        </p:nvSpPr>
        <p:spPr>
          <a:xfrm>
            <a:off x="838200" y="1243496"/>
            <a:ext cx="3131399" cy="2598764"/>
          </a:xfrm>
          <a:custGeom>
            <a:avLst/>
            <a:gdLst>
              <a:gd name="connsiteX0" fmla="*/ 1831871 w 3131399"/>
              <a:gd name="connsiteY0" fmla="*/ 2598615 h 2598764"/>
              <a:gd name="connsiteX1" fmla="*/ 589743 w 3131399"/>
              <a:gd name="connsiteY1" fmla="*/ 1681465 h 2598764"/>
              <a:gd name="connsiteX2" fmla="*/ 155716 w 3131399"/>
              <a:gd name="connsiteY2" fmla="*/ 1681465 h 2598764"/>
              <a:gd name="connsiteX3" fmla="*/ 160213 w 3131399"/>
              <a:gd name="connsiteY3" fmla="*/ 1647602 h 2598764"/>
              <a:gd name="connsiteX4" fmla="*/ 684610 w 3131399"/>
              <a:gd name="connsiteY4" fmla="*/ 445014 h 2598764"/>
              <a:gd name="connsiteX5" fmla="*/ 0 w 3131399"/>
              <a:gd name="connsiteY5" fmla="*/ 445014 h 2598764"/>
              <a:gd name="connsiteX6" fmla="*/ 0 w 3131399"/>
              <a:gd name="connsiteY6" fmla="*/ 31466 h 2598764"/>
              <a:gd name="connsiteX7" fmla="*/ 1249024 w 3131399"/>
              <a:gd name="connsiteY7" fmla="*/ 31466 h 2598764"/>
              <a:gd name="connsiteX8" fmla="*/ 1249024 w 3131399"/>
              <a:gd name="connsiteY8" fmla="*/ 137850 h 2598764"/>
              <a:gd name="connsiteX9" fmla="*/ 1831721 w 3131399"/>
              <a:gd name="connsiteY9" fmla="*/ 0 h 2598764"/>
              <a:gd name="connsiteX10" fmla="*/ 3131400 w 3131399"/>
              <a:gd name="connsiteY10" fmla="*/ 1299382 h 2598764"/>
              <a:gd name="connsiteX11" fmla="*/ 1831721 w 3131399"/>
              <a:gd name="connsiteY11" fmla="*/ 2598765 h 2598764"/>
              <a:gd name="connsiteX12" fmla="*/ 224656 w 3131399"/>
              <a:gd name="connsiteY12" fmla="*/ 1621531 h 2598764"/>
              <a:gd name="connsiteX13" fmla="*/ 634704 w 3131399"/>
              <a:gd name="connsiteY13" fmla="*/ 1621531 h 2598764"/>
              <a:gd name="connsiteX14" fmla="*/ 640997 w 3131399"/>
              <a:gd name="connsiteY14" fmla="*/ 1643257 h 2598764"/>
              <a:gd name="connsiteX15" fmla="*/ 1831871 w 3131399"/>
              <a:gd name="connsiteY15" fmla="*/ 2538680 h 2598764"/>
              <a:gd name="connsiteX16" fmla="*/ 3071602 w 3131399"/>
              <a:gd name="connsiteY16" fmla="*/ 1299232 h 2598764"/>
              <a:gd name="connsiteX17" fmla="*/ 1831871 w 3131399"/>
              <a:gd name="connsiteY17" fmla="*/ 59785 h 2598764"/>
              <a:gd name="connsiteX18" fmla="*/ 1233737 w 3131399"/>
              <a:gd name="connsiteY18" fmla="*/ 213517 h 2598764"/>
              <a:gd name="connsiteX19" fmla="*/ 1189226 w 3131399"/>
              <a:gd name="connsiteY19" fmla="*/ 238090 h 2598764"/>
              <a:gd name="connsiteX20" fmla="*/ 1189226 w 3131399"/>
              <a:gd name="connsiteY20" fmla="*/ 91250 h 2598764"/>
              <a:gd name="connsiteX21" fmla="*/ 60098 w 3131399"/>
              <a:gd name="connsiteY21" fmla="*/ 91250 h 2598764"/>
              <a:gd name="connsiteX22" fmla="*/ 60098 w 3131399"/>
              <a:gd name="connsiteY22" fmla="*/ 384930 h 2598764"/>
              <a:gd name="connsiteX23" fmla="*/ 811700 w 3131399"/>
              <a:gd name="connsiteY23" fmla="*/ 384930 h 2598764"/>
              <a:gd name="connsiteX24" fmla="*/ 770336 w 3131399"/>
              <a:gd name="connsiteY24" fmla="*/ 434226 h 2598764"/>
              <a:gd name="connsiteX25" fmla="*/ 224508 w 3131399"/>
              <a:gd name="connsiteY25" fmla="*/ 162138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31399" h="2598764">
                <a:moveTo>
                  <a:pt x="1831871" y="2598615"/>
                </a:moveTo>
                <a:cubicBezTo>
                  <a:pt x="1263711" y="2598615"/>
                  <a:pt x="756249" y="2222675"/>
                  <a:pt x="589743" y="1681465"/>
                </a:cubicBezTo>
                <a:lnTo>
                  <a:pt x="155716" y="1681465"/>
                </a:lnTo>
                <a:lnTo>
                  <a:pt x="160213" y="1647602"/>
                </a:lnTo>
                <a:cubicBezTo>
                  <a:pt x="216414" y="1225213"/>
                  <a:pt x="464599" y="728805"/>
                  <a:pt x="684610" y="445014"/>
                </a:cubicBezTo>
                <a:lnTo>
                  <a:pt x="0" y="445014"/>
                </a:lnTo>
                <a:lnTo>
                  <a:pt x="0" y="31466"/>
                </a:lnTo>
                <a:lnTo>
                  <a:pt x="1249024" y="31466"/>
                </a:lnTo>
                <a:lnTo>
                  <a:pt x="1249024" y="137850"/>
                </a:lnTo>
                <a:cubicBezTo>
                  <a:pt x="1429019" y="47498"/>
                  <a:pt x="1629396" y="0"/>
                  <a:pt x="1831721" y="0"/>
                </a:cubicBezTo>
                <a:cubicBezTo>
                  <a:pt x="2548402" y="0"/>
                  <a:pt x="3131400" y="582864"/>
                  <a:pt x="3131400" y="1299382"/>
                </a:cubicBezTo>
                <a:cubicBezTo>
                  <a:pt x="3131400" y="2015901"/>
                  <a:pt x="2548402" y="2598765"/>
                  <a:pt x="1831721" y="2598765"/>
                </a:cubicBezTo>
                <a:close/>
                <a:moveTo>
                  <a:pt x="224656" y="1621531"/>
                </a:moveTo>
                <a:lnTo>
                  <a:pt x="634704" y="1621531"/>
                </a:lnTo>
                <a:lnTo>
                  <a:pt x="640997" y="1643257"/>
                </a:lnTo>
                <a:cubicBezTo>
                  <a:pt x="793117" y="2170532"/>
                  <a:pt x="1282745" y="2538680"/>
                  <a:pt x="1831871" y="2538680"/>
                </a:cubicBezTo>
                <a:cubicBezTo>
                  <a:pt x="2515432" y="2538680"/>
                  <a:pt x="3071602" y="1982637"/>
                  <a:pt x="3071602" y="1299232"/>
                </a:cubicBezTo>
                <a:cubicBezTo>
                  <a:pt x="3071602" y="615828"/>
                  <a:pt x="2515432" y="59785"/>
                  <a:pt x="1831871" y="59785"/>
                </a:cubicBezTo>
                <a:cubicBezTo>
                  <a:pt x="1622801" y="59785"/>
                  <a:pt x="1415980" y="112977"/>
                  <a:pt x="1233737" y="213517"/>
                </a:cubicBezTo>
                <a:lnTo>
                  <a:pt x="1189226" y="238090"/>
                </a:lnTo>
                <a:lnTo>
                  <a:pt x="1189226" y="91250"/>
                </a:lnTo>
                <a:lnTo>
                  <a:pt x="60098" y="91250"/>
                </a:lnTo>
                <a:lnTo>
                  <a:pt x="60098" y="384930"/>
                </a:lnTo>
                <a:lnTo>
                  <a:pt x="811700" y="384930"/>
                </a:lnTo>
                <a:lnTo>
                  <a:pt x="770336" y="434226"/>
                </a:lnTo>
                <a:cubicBezTo>
                  <a:pt x="552573" y="693293"/>
                  <a:pt x="291650" y="1191949"/>
                  <a:pt x="224508" y="1621381"/>
                </a:cubicBezTo>
                <a:close/>
              </a:path>
            </a:pathLst>
          </a:custGeom>
          <a:solidFill>
            <a:srgbClr val="8272A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1EB3411F-A7CF-E285-A22C-C88585D43DCF}"/>
              </a:ext>
            </a:extLst>
          </p:cNvPr>
          <p:cNvSpPr/>
          <p:nvPr/>
        </p:nvSpPr>
        <p:spPr>
          <a:xfrm>
            <a:off x="5055563" y="3413279"/>
            <a:ext cx="2539409" cy="2538829"/>
          </a:xfrm>
          <a:custGeom>
            <a:avLst/>
            <a:gdLst>
              <a:gd name="connsiteX0" fmla="*/ 2539410 w 2539409"/>
              <a:gd name="connsiteY0" fmla="*/ 1269415 h 2538829"/>
              <a:gd name="connsiteX1" fmla="*/ 1269706 w 2539409"/>
              <a:gd name="connsiteY1" fmla="*/ 2538830 h 2538829"/>
              <a:gd name="connsiteX2" fmla="*/ 1 w 2539409"/>
              <a:gd name="connsiteY2" fmla="*/ 1269415 h 2538829"/>
              <a:gd name="connsiteX3" fmla="*/ 1269706 w 2539409"/>
              <a:gd name="connsiteY3" fmla="*/ 0 h 2538829"/>
              <a:gd name="connsiteX4" fmla="*/ 2539410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10" y="1269415"/>
                </a:moveTo>
                <a:cubicBezTo>
                  <a:pt x="2539410" y="1970493"/>
                  <a:pt x="1970944" y="2538830"/>
                  <a:pt x="1269706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6" y="0"/>
                </a:cubicBezTo>
                <a:cubicBezTo>
                  <a:pt x="1970944" y="0"/>
                  <a:pt x="2539410" y="568337"/>
                  <a:pt x="2539410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C28C43A6-6CC1-08FB-D301-0F282DEA637B}"/>
              </a:ext>
            </a:extLst>
          </p:cNvPr>
          <p:cNvSpPr/>
          <p:nvPr/>
        </p:nvSpPr>
        <p:spPr>
          <a:xfrm>
            <a:off x="4226478" y="3188524"/>
            <a:ext cx="3278571" cy="2598764"/>
          </a:xfrm>
          <a:custGeom>
            <a:avLst/>
            <a:gdLst>
              <a:gd name="connsiteX0" fmla="*/ 697049 w 3278571"/>
              <a:gd name="connsiteY0" fmla="*/ 693593 h 2598764"/>
              <a:gd name="connsiteX1" fmla="*/ 893979 w 3278571"/>
              <a:gd name="connsiteY1" fmla="*/ 505548 h 2598764"/>
              <a:gd name="connsiteX2" fmla="*/ 693900 w 3278571"/>
              <a:gd name="connsiteY2" fmla="*/ 309113 h 2598764"/>
              <a:gd name="connsiteX3" fmla="*/ 497870 w 3278571"/>
              <a:gd name="connsiteY3" fmla="*/ 506447 h 2598764"/>
              <a:gd name="connsiteX4" fmla="*/ 697199 w 3278571"/>
              <a:gd name="connsiteY4" fmla="*/ 693593 h 2598764"/>
              <a:gd name="connsiteX5" fmla="*/ 693750 w 3278571"/>
              <a:gd name="connsiteY5" fmla="*/ 369047 h 2598764"/>
              <a:gd name="connsiteX6" fmla="*/ 833881 w 3278571"/>
              <a:gd name="connsiteY6" fmla="*/ 505548 h 2598764"/>
              <a:gd name="connsiteX7" fmla="*/ 696899 w 3278571"/>
              <a:gd name="connsiteY7" fmla="*/ 633659 h 2598764"/>
              <a:gd name="connsiteX8" fmla="*/ 557518 w 3278571"/>
              <a:gd name="connsiteY8" fmla="*/ 506447 h 2598764"/>
              <a:gd name="connsiteX9" fmla="*/ 693602 w 3278571"/>
              <a:gd name="connsiteY9" fmla="*/ 369047 h 2598764"/>
              <a:gd name="connsiteX10" fmla="*/ 1978894 w 3278571"/>
              <a:gd name="connsiteY10" fmla="*/ 150 h 2598764"/>
              <a:gd name="connsiteX11" fmla="*/ 1251571 w 3278571"/>
              <a:gd name="connsiteY11" fmla="*/ 222957 h 2598764"/>
              <a:gd name="connsiteX12" fmla="*/ 697647 w 3278571"/>
              <a:gd name="connsiteY12" fmla="*/ 150 h 2598764"/>
              <a:gd name="connsiteX13" fmla="*/ 217463 w 3278571"/>
              <a:gd name="connsiteY13" fmla="*/ 140996 h 2598764"/>
              <a:gd name="connsiteX14" fmla="*/ 60098 w 3278571"/>
              <a:gd name="connsiteY14" fmla="*/ 487718 h 2598764"/>
              <a:gd name="connsiteX15" fmla="*/ 226754 w 3278571"/>
              <a:gd name="connsiteY15" fmla="*/ 815710 h 2598764"/>
              <a:gd name="connsiteX16" fmla="*/ 0 w 3278571"/>
              <a:gd name="connsiteY16" fmla="*/ 1189402 h 2598764"/>
              <a:gd name="connsiteX17" fmla="*/ 673668 w 3278571"/>
              <a:gd name="connsiteY17" fmla="*/ 1713231 h 2598764"/>
              <a:gd name="connsiteX18" fmla="*/ 746057 w 3278571"/>
              <a:gd name="connsiteY18" fmla="*/ 1711283 h 2598764"/>
              <a:gd name="connsiteX19" fmla="*/ 1978894 w 3278571"/>
              <a:gd name="connsiteY19" fmla="*/ 2598765 h 2598764"/>
              <a:gd name="connsiteX20" fmla="*/ 3278572 w 3278571"/>
              <a:gd name="connsiteY20" fmla="*/ 1299382 h 2598764"/>
              <a:gd name="connsiteX21" fmla="*/ 1978894 w 3278571"/>
              <a:gd name="connsiteY21" fmla="*/ 0 h 2598764"/>
              <a:gd name="connsiteX22" fmla="*/ 1978894 w 3278571"/>
              <a:gd name="connsiteY22" fmla="*/ 2538830 h 2598764"/>
              <a:gd name="connsiteX23" fmla="*/ 795963 w 3278571"/>
              <a:gd name="connsiteY23" fmla="*/ 1670977 h 2598764"/>
              <a:gd name="connsiteX24" fmla="*/ 788920 w 3278571"/>
              <a:gd name="connsiteY24" fmla="*/ 1648501 h 2598764"/>
              <a:gd name="connsiteX25" fmla="*/ 765389 w 3278571"/>
              <a:gd name="connsiteY25" fmla="*/ 1650150 h 2598764"/>
              <a:gd name="connsiteX26" fmla="*/ 673668 w 3278571"/>
              <a:gd name="connsiteY26" fmla="*/ 1653296 h 2598764"/>
              <a:gd name="connsiteX27" fmla="*/ 59948 w 3278571"/>
              <a:gd name="connsiteY27" fmla="*/ 1189402 h 2598764"/>
              <a:gd name="connsiteX28" fmla="*/ 297643 w 3278571"/>
              <a:gd name="connsiteY28" fmla="*/ 846127 h 2598764"/>
              <a:gd name="connsiteX29" fmla="*/ 347699 w 3278571"/>
              <a:gd name="connsiteY29" fmla="*/ 822752 h 2598764"/>
              <a:gd name="connsiteX30" fmla="*/ 300940 w 3278571"/>
              <a:gd name="connsiteY30" fmla="*/ 793534 h 2598764"/>
              <a:gd name="connsiteX31" fmla="*/ 120197 w 3278571"/>
              <a:gd name="connsiteY31" fmla="*/ 487718 h 2598764"/>
              <a:gd name="connsiteX32" fmla="*/ 697647 w 3278571"/>
              <a:gd name="connsiteY32" fmla="*/ 60085 h 2598764"/>
              <a:gd name="connsiteX33" fmla="*/ 1218000 w 3278571"/>
              <a:gd name="connsiteY33" fmla="*/ 280644 h 2598764"/>
              <a:gd name="connsiteX34" fmla="*/ 1234785 w 3278571"/>
              <a:gd name="connsiteY34" fmla="*/ 308064 h 2598764"/>
              <a:gd name="connsiteX35" fmla="*/ 1261012 w 3278571"/>
              <a:gd name="connsiteY35" fmla="*/ 289484 h 2598764"/>
              <a:gd name="connsiteX36" fmla="*/ 1978894 w 3278571"/>
              <a:gd name="connsiteY36" fmla="*/ 60085 h 2598764"/>
              <a:gd name="connsiteX37" fmla="*/ 3218624 w 3278571"/>
              <a:gd name="connsiteY37" fmla="*/ 1299532 h 2598764"/>
              <a:gd name="connsiteX38" fmla="*/ 1978894 w 3278571"/>
              <a:gd name="connsiteY38" fmla="*/ 2538980 h 2598764"/>
              <a:gd name="connsiteX39" fmla="*/ 754299 w 3278571"/>
              <a:gd name="connsiteY39" fmla="*/ 955208 h 2598764"/>
              <a:gd name="connsiteX40" fmla="*/ 695549 w 3278571"/>
              <a:gd name="connsiteY40" fmla="*/ 949813 h 2598764"/>
              <a:gd name="connsiteX41" fmla="*/ 471043 w 3278571"/>
              <a:gd name="connsiteY41" fmla="*/ 1172621 h 2598764"/>
              <a:gd name="connsiteX42" fmla="*/ 699295 w 3278571"/>
              <a:gd name="connsiteY42" fmla="*/ 1401870 h 2598764"/>
              <a:gd name="connsiteX43" fmla="*/ 709037 w 3278571"/>
              <a:gd name="connsiteY43" fmla="*/ 1401571 h 2598764"/>
              <a:gd name="connsiteX44" fmla="*/ 712484 w 3278571"/>
              <a:gd name="connsiteY44" fmla="*/ 1401571 h 2598764"/>
              <a:gd name="connsiteX45" fmla="*/ 921405 w 3278571"/>
              <a:gd name="connsiteY45" fmla="*/ 1175018 h 2598764"/>
              <a:gd name="connsiteX46" fmla="*/ 754149 w 3278571"/>
              <a:gd name="connsiteY46" fmla="*/ 955208 h 2598764"/>
              <a:gd name="connsiteX47" fmla="*/ 710238 w 3278571"/>
              <a:gd name="connsiteY47" fmla="*/ 1341336 h 2598764"/>
              <a:gd name="connsiteX48" fmla="*/ 706341 w 3278571"/>
              <a:gd name="connsiteY48" fmla="*/ 1341336 h 2598764"/>
              <a:gd name="connsiteX49" fmla="*/ 699445 w 3278571"/>
              <a:gd name="connsiteY49" fmla="*/ 1341786 h 2598764"/>
              <a:gd name="connsiteX50" fmla="*/ 531141 w 3278571"/>
              <a:gd name="connsiteY50" fmla="*/ 1172471 h 2598764"/>
              <a:gd name="connsiteX51" fmla="*/ 695699 w 3278571"/>
              <a:gd name="connsiteY51" fmla="*/ 1009599 h 2598764"/>
              <a:gd name="connsiteX52" fmla="*/ 743208 w 3278571"/>
              <a:gd name="connsiteY52" fmla="*/ 1013943 h 2598764"/>
              <a:gd name="connsiteX53" fmla="*/ 861757 w 3278571"/>
              <a:gd name="connsiteY53" fmla="*/ 1174868 h 2598764"/>
              <a:gd name="connsiteX54" fmla="*/ 710388 w 3278571"/>
              <a:gd name="connsiteY54" fmla="*/ 1341336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278571" h="2598764">
                <a:moveTo>
                  <a:pt x="697049" y="693593"/>
                </a:moveTo>
                <a:cubicBezTo>
                  <a:pt x="823989" y="693593"/>
                  <a:pt x="893979" y="626766"/>
                  <a:pt x="893979" y="505548"/>
                </a:cubicBezTo>
                <a:cubicBezTo>
                  <a:pt x="893979" y="384331"/>
                  <a:pt x="820992" y="309113"/>
                  <a:pt x="693900" y="309113"/>
                </a:cubicBezTo>
                <a:cubicBezTo>
                  <a:pt x="566810" y="309113"/>
                  <a:pt x="497870" y="379236"/>
                  <a:pt x="497870" y="506447"/>
                </a:cubicBezTo>
                <a:cubicBezTo>
                  <a:pt x="497870" y="623620"/>
                  <a:pt x="572355" y="693593"/>
                  <a:pt x="697199" y="693593"/>
                </a:cubicBezTo>
                <a:close/>
                <a:moveTo>
                  <a:pt x="693750" y="369047"/>
                </a:moveTo>
                <a:cubicBezTo>
                  <a:pt x="788020" y="369047"/>
                  <a:pt x="833881" y="413698"/>
                  <a:pt x="833881" y="505548"/>
                </a:cubicBezTo>
                <a:cubicBezTo>
                  <a:pt x="833881" y="597398"/>
                  <a:pt x="790418" y="633659"/>
                  <a:pt x="696899" y="633659"/>
                </a:cubicBezTo>
                <a:cubicBezTo>
                  <a:pt x="603380" y="633659"/>
                  <a:pt x="557518" y="589607"/>
                  <a:pt x="557518" y="506447"/>
                </a:cubicBezTo>
                <a:cubicBezTo>
                  <a:pt x="557518" y="411451"/>
                  <a:pt x="599483" y="369047"/>
                  <a:pt x="693602" y="369047"/>
                </a:cubicBezTo>
                <a:close/>
                <a:moveTo>
                  <a:pt x="1978894" y="150"/>
                </a:moveTo>
                <a:cubicBezTo>
                  <a:pt x="1717818" y="150"/>
                  <a:pt x="1466935" y="77016"/>
                  <a:pt x="1251571" y="222957"/>
                </a:cubicBezTo>
                <a:cubicBezTo>
                  <a:pt x="1147709" y="78964"/>
                  <a:pt x="952577" y="150"/>
                  <a:pt x="697647" y="150"/>
                </a:cubicBezTo>
                <a:cubicBezTo>
                  <a:pt x="491425" y="150"/>
                  <a:pt x="329866" y="47498"/>
                  <a:pt x="217463" y="140996"/>
                </a:cubicBezTo>
                <a:cubicBezTo>
                  <a:pt x="114501" y="226703"/>
                  <a:pt x="60098" y="346572"/>
                  <a:pt x="60098" y="487718"/>
                </a:cubicBezTo>
                <a:cubicBezTo>
                  <a:pt x="60098" y="628864"/>
                  <a:pt x="111953" y="730753"/>
                  <a:pt x="226754" y="815710"/>
                </a:cubicBezTo>
                <a:cubicBezTo>
                  <a:pt x="135184" y="869351"/>
                  <a:pt x="0" y="983377"/>
                  <a:pt x="0" y="1189402"/>
                </a:cubicBezTo>
                <a:cubicBezTo>
                  <a:pt x="0" y="1502711"/>
                  <a:pt x="270666" y="1713231"/>
                  <a:pt x="673668" y="1713231"/>
                </a:cubicBezTo>
                <a:cubicBezTo>
                  <a:pt x="697497" y="1713231"/>
                  <a:pt x="721776" y="1712631"/>
                  <a:pt x="746057" y="1711283"/>
                </a:cubicBezTo>
                <a:cubicBezTo>
                  <a:pt x="923353" y="2243053"/>
                  <a:pt x="1415828" y="2598765"/>
                  <a:pt x="1978894" y="2598765"/>
                </a:cubicBezTo>
                <a:cubicBezTo>
                  <a:pt x="2695423" y="2598765"/>
                  <a:pt x="3278572" y="2015901"/>
                  <a:pt x="3278572" y="1299382"/>
                </a:cubicBezTo>
                <a:cubicBezTo>
                  <a:pt x="3278572" y="582864"/>
                  <a:pt x="2695573" y="0"/>
                  <a:pt x="1978894" y="0"/>
                </a:cubicBezTo>
                <a:close/>
                <a:moveTo>
                  <a:pt x="1978894" y="2538830"/>
                </a:moveTo>
                <a:cubicBezTo>
                  <a:pt x="1434262" y="2538830"/>
                  <a:pt x="958873" y="2190011"/>
                  <a:pt x="795963" y="1670977"/>
                </a:cubicBezTo>
                <a:lnTo>
                  <a:pt x="788920" y="1648501"/>
                </a:lnTo>
                <a:lnTo>
                  <a:pt x="765389" y="1650150"/>
                </a:lnTo>
                <a:cubicBezTo>
                  <a:pt x="734217" y="1652247"/>
                  <a:pt x="704242" y="1653296"/>
                  <a:pt x="673668" y="1653296"/>
                </a:cubicBezTo>
                <a:cubicBezTo>
                  <a:pt x="306635" y="1653296"/>
                  <a:pt x="59948" y="1466899"/>
                  <a:pt x="59948" y="1189402"/>
                </a:cubicBezTo>
                <a:cubicBezTo>
                  <a:pt x="59948" y="979481"/>
                  <a:pt x="226154" y="879391"/>
                  <a:pt x="297643" y="846127"/>
                </a:cubicBezTo>
                <a:lnTo>
                  <a:pt x="347699" y="822752"/>
                </a:lnTo>
                <a:lnTo>
                  <a:pt x="300940" y="793534"/>
                </a:lnTo>
                <a:cubicBezTo>
                  <a:pt x="174300" y="714270"/>
                  <a:pt x="120197" y="622871"/>
                  <a:pt x="120197" y="487718"/>
                </a:cubicBezTo>
                <a:cubicBezTo>
                  <a:pt x="120197" y="219960"/>
                  <a:pt x="336009" y="60085"/>
                  <a:pt x="697647" y="60085"/>
                </a:cubicBezTo>
                <a:cubicBezTo>
                  <a:pt x="946134" y="60085"/>
                  <a:pt x="1130924" y="138449"/>
                  <a:pt x="1218000" y="280644"/>
                </a:cubicBezTo>
                <a:lnTo>
                  <a:pt x="1234785" y="308064"/>
                </a:lnTo>
                <a:lnTo>
                  <a:pt x="1261012" y="289484"/>
                </a:lnTo>
                <a:cubicBezTo>
                  <a:pt x="1471730" y="139498"/>
                  <a:pt x="1720067" y="60085"/>
                  <a:pt x="1978894" y="60085"/>
                </a:cubicBezTo>
                <a:cubicBezTo>
                  <a:pt x="2662452" y="60085"/>
                  <a:pt x="3218624" y="616128"/>
                  <a:pt x="3218624" y="1299532"/>
                </a:cubicBezTo>
                <a:cubicBezTo>
                  <a:pt x="3218624" y="1982936"/>
                  <a:pt x="2662452" y="2538980"/>
                  <a:pt x="1978894" y="2538980"/>
                </a:cubicBezTo>
                <a:close/>
                <a:moveTo>
                  <a:pt x="754299" y="955208"/>
                </a:moveTo>
                <a:cubicBezTo>
                  <a:pt x="735265" y="951612"/>
                  <a:pt x="715633" y="949813"/>
                  <a:pt x="695549" y="949813"/>
                </a:cubicBezTo>
                <a:cubicBezTo>
                  <a:pt x="554972" y="949813"/>
                  <a:pt x="471043" y="1033123"/>
                  <a:pt x="471043" y="1172621"/>
                </a:cubicBezTo>
                <a:cubicBezTo>
                  <a:pt x="471043" y="1312119"/>
                  <a:pt x="560665" y="1401870"/>
                  <a:pt x="699295" y="1401870"/>
                </a:cubicBezTo>
                <a:cubicBezTo>
                  <a:pt x="702594" y="1401870"/>
                  <a:pt x="705891" y="1401870"/>
                  <a:pt x="709037" y="1401571"/>
                </a:cubicBezTo>
                <a:lnTo>
                  <a:pt x="712484" y="1401571"/>
                </a:lnTo>
                <a:cubicBezTo>
                  <a:pt x="843323" y="1396177"/>
                  <a:pt x="921405" y="1311669"/>
                  <a:pt x="921405" y="1175018"/>
                </a:cubicBezTo>
                <a:cubicBezTo>
                  <a:pt x="921405" y="1053800"/>
                  <a:pt x="862057" y="975735"/>
                  <a:pt x="754149" y="955208"/>
                </a:cubicBezTo>
                <a:close/>
                <a:moveTo>
                  <a:pt x="710238" y="1341336"/>
                </a:moveTo>
                <a:lnTo>
                  <a:pt x="706341" y="1341336"/>
                </a:lnTo>
                <a:cubicBezTo>
                  <a:pt x="704092" y="1341636"/>
                  <a:pt x="701844" y="1341786"/>
                  <a:pt x="699445" y="1341786"/>
                </a:cubicBezTo>
                <a:cubicBezTo>
                  <a:pt x="594088" y="1341786"/>
                  <a:pt x="531141" y="1278555"/>
                  <a:pt x="531141" y="1172471"/>
                </a:cubicBezTo>
                <a:cubicBezTo>
                  <a:pt x="531141" y="1066386"/>
                  <a:pt x="588093" y="1009599"/>
                  <a:pt x="695699" y="1009599"/>
                </a:cubicBezTo>
                <a:cubicBezTo>
                  <a:pt x="711886" y="1009599"/>
                  <a:pt x="727921" y="1011097"/>
                  <a:pt x="743208" y="1013943"/>
                </a:cubicBezTo>
                <a:cubicBezTo>
                  <a:pt x="821891" y="1028927"/>
                  <a:pt x="861757" y="1083018"/>
                  <a:pt x="861757" y="1174868"/>
                </a:cubicBezTo>
                <a:cubicBezTo>
                  <a:pt x="861757" y="1279754"/>
                  <a:pt x="809452" y="1337441"/>
                  <a:pt x="710388" y="1341336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550DC08-C35C-635F-CAEE-2CF97F8623DC}"/>
              </a:ext>
            </a:extLst>
          </p:cNvPr>
          <p:cNvSpPr/>
          <p:nvPr/>
        </p:nvSpPr>
        <p:spPr>
          <a:xfrm>
            <a:off x="8591013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4 w 2539409"/>
              <a:gd name="connsiteY1" fmla="*/ 2538830 h 2538829"/>
              <a:gd name="connsiteX2" fmla="*/ 0 w 2539409"/>
              <a:gd name="connsiteY2" fmla="*/ 1269415 h 2538829"/>
              <a:gd name="connsiteX3" fmla="*/ 1269704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4" y="2538830"/>
                </a:cubicBezTo>
                <a:cubicBezTo>
                  <a:pt x="568466" y="2538830"/>
                  <a:pt x="0" y="1970493"/>
                  <a:pt x="0" y="1269415"/>
                </a:cubicBezTo>
                <a:cubicBezTo>
                  <a:pt x="0" y="568337"/>
                  <a:pt x="568466" y="0"/>
                  <a:pt x="1269704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13C3E431-F280-10C0-89F3-B92C033FC478}"/>
              </a:ext>
            </a:extLst>
          </p:cNvPr>
          <p:cNvSpPr/>
          <p:nvPr/>
        </p:nvSpPr>
        <p:spPr>
          <a:xfrm>
            <a:off x="7909101" y="1243196"/>
            <a:ext cx="3131397" cy="2598764"/>
          </a:xfrm>
          <a:custGeom>
            <a:avLst/>
            <a:gdLst>
              <a:gd name="connsiteX0" fmla="*/ 1831719 w 3131397"/>
              <a:gd name="connsiteY0" fmla="*/ 300 h 2598764"/>
              <a:gd name="connsiteX1" fmla="*/ 1161198 w 3131397"/>
              <a:gd name="connsiteY1" fmla="*/ 186696 h 2598764"/>
              <a:gd name="connsiteX2" fmla="*/ 669771 w 3131397"/>
              <a:gd name="connsiteY2" fmla="*/ 1798 h 2598764"/>
              <a:gd name="connsiteX3" fmla="*/ 0 w 3131397"/>
              <a:gd name="connsiteY3" fmla="*/ 596649 h 2598764"/>
              <a:gd name="connsiteX4" fmla="*/ 552721 w 3131397"/>
              <a:gd name="connsiteY4" fmla="*/ 1133663 h 2598764"/>
              <a:gd name="connsiteX5" fmla="*/ 578202 w 3131397"/>
              <a:gd name="connsiteY5" fmla="*/ 1133213 h 2598764"/>
              <a:gd name="connsiteX6" fmla="*/ 832083 w 3131397"/>
              <a:gd name="connsiteY6" fmla="*/ 1062641 h 2598764"/>
              <a:gd name="connsiteX7" fmla="*/ 672768 w 3131397"/>
              <a:gd name="connsiteY7" fmla="*/ 1334294 h 2598764"/>
              <a:gd name="connsiteX8" fmla="*/ 582099 w 3131397"/>
              <a:gd name="connsiteY8" fmla="*/ 1307923 h 2598764"/>
              <a:gd name="connsiteX9" fmla="*/ 538184 w 3131397"/>
              <a:gd name="connsiteY9" fmla="*/ 1229109 h 2598764"/>
              <a:gd name="connsiteX10" fmla="*/ 532041 w 3131397"/>
              <a:gd name="connsiteY10" fmla="*/ 1207233 h 2598764"/>
              <a:gd name="connsiteX11" fmla="*/ 18134 w 3131397"/>
              <a:gd name="connsiteY11" fmla="*/ 1207233 h 2598764"/>
              <a:gd name="connsiteX12" fmla="*/ 22631 w 3131397"/>
              <a:gd name="connsiteY12" fmla="*/ 1241096 h 2598764"/>
              <a:gd name="connsiteX13" fmla="*/ 175798 w 3131397"/>
              <a:gd name="connsiteY13" fmla="*/ 1545713 h 2598764"/>
              <a:gd name="connsiteX14" fmla="*/ 598883 w 3131397"/>
              <a:gd name="connsiteY14" fmla="*/ 1711283 h 2598764"/>
              <a:gd name="connsiteX15" fmla="*/ 1831719 w 3131397"/>
              <a:gd name="connsiteY15" fmla="*/ 2598764 h 2598764"/>
              <a:gd name="connsiteX16" fmla="*/ 3131398 w 3131397"/>
              <a:gd name="connsiteY16" fmla="*/ 1299382 h 2598764"/>
              <a:gd name="connsiteX17" fmla="*/ 1831719 w 3131397"/>
              <a:gd name="connsiteY17" fmla="*/ 0 h 2598764"/>
              <a:gd name="connsiteX18" fmla="*/ 1831719 w 3131397"/>
              <a:gd name="connsiteY18" fmla="*/ 2538980 h 2598764"/>
              <a:gd name="connsiteX19" fmla="*/ 649541 w 3131397"/>
              <a:gd name="connsiteY19" fmla="*/ 1673524 h 2598764"/>
              <a:gd name="connsiteX20" fmla="*/ 643244 w 3131397"/>
              <a:gd name="connsiteY20" fmla="*/ 1653446 h 2598764"/>
              <a:gd name="connsiteX21" fmla="*/ 622264 w 3131397"/>
              <a:gd name="connsiteY21" fmla="*/ 1652697 h 2598764"/>
              <a:gd name="connsiteX22" fmla="*/ 88122 w 3131397"/>
              <a:gd name="connsiteY22" fmla="*/ 1267317 h 2598764"/>
              <a:gd name="connsiteX23" fmla="*/ 487380 w 3131397"/>
              <a:gd name="connsiteY23" fmla="*/ 1267317 h 2598764"/>
              <a:gd name="connsiteX24" fmla="*/ 543731 w 3131397"/>
              <a:gd name="connsiteY24" fmla="*/ 1354073 h 2598764"/>
              <a:gd name="connsiteX25" fmla="*/ 672918 w 3131397"/>
              <a:gd name="connsiteY25" fmla="*/ 1394379 h 2598764"/>
              <a:gd name="connsiteX26" fmla="*/ 895928 w 3131397"/>
              <a:gd name="connsiteY26" fmla="*/ 995364 h 2598764"/>
              <a:gd name="connsiteX27" fmla="*/ 899074 w 3131397"/>
              <a:gd name="connsiteY27" fmla="*/ 912954 h 2598764"/>
              <a:gd name="connsiteX28" fmla="*/ 843773 w 3131397"/>
              <a:gd name="connsiteY28" fmla="*/ 974237 h 2598764"/>
              <a:gd name="connsiteX29" fmla="*/ 576402 w 3131397"/>
              <a:gd name="connsiteY29" fmla="*/ 1073579 h 2598764"/>
              <a:gd name="connsiteX30" fmla="*/ 552871 w 3131397"/>
              <a:gd name="connsiteY30" fmla="*/ 1074028 h 2598764"/>
              <a:gd name="connsiteX31" fmla="*/ 60098 w 3131397"/>
              <a:gd name="connsiteY31" fmla="*/ 596949 h 2598764"/>
              <a:gd name="connsiteX32" fmla="*/ 669921 w 3131397"/>
              <a:gd name="connsiteY32" fmla="*/ 62032 h 2598764"/>
              <a:gd name="connsiteX33" fmla="*/ 1133621 w 3131397"/>
              <a:gd name="connsiteY33" fmla="*/ 245282 h 2598764"/>
              <a:gd name="connsiteX34" fmla="*/ 1150558 w 3131397"/>
              <a:gd name="connsiteY34" fmla="*/ 264312 h 2598764"/>
              <a:gd name="connsiteX35" fmla="*/ 1172138 w 3131397"/>
              <a:gd name="connsiteY35" fmla="*/ 250676 h 2598764"/>
              <a:gd name="connsiteX36" fmla="*/ 1831870 w 3131397"/>
              <a:gd name="connsiteY36" fmla="*/ 60384 h 2598764"/>
              <a:gd name="connsiteX37" fmla="*/ 3071600 w 3131397"/>
              <a:gd name="connsiteY37" fmla="*/ 1299832 h 2598764"/>
              <a:gd name="connsiteX38" fmla="*/ 1831870 w 3131397"/>
              <a:gd name="connsiteY38" fmla="*/ 2539279 h 2598764"/>
              <a:gd name="connsiteX39" fmla="*/ 678915 w 3131397"/>
              <a:gd name="connsiteY39" fmla="*/ 318253 h 2598764"/>
              <a:gd name="connsiteX40" fmla="*/ 472843 w 3131397"/>
              <a:gd name="connsiteY40" fmla="*/ 568030 h 2598764"/>
              <a:gd name="connsiteX41" fmla="*/ 666625 w 3131397"/>
              <a:gd name="connsiteY41" fmla="*/ 820505 h 2598764"/>
              <a:gd name="connsiteX42" fmla="*/ 668871 w 3131397"/>
              <a:gd name="connsiteY42" fmla="*/ 820505 h 2598764"/>
              <a:gd name="connsiteX43" fmla="*/ 682662 w 3131397"/>
              <a:gd name="connsiteY43" fmla="*/ 821254 h 2598764"/>
              <a:gd name="connsiteX44" fmla="*/ 885587 w 3131397"/>
              <a:gd name="connsiteY44" fmla="*/ 571926 h 2598764"/>
              <a:gd name="connsiteX45" fmla="*/ 878394 w 3131397"/>
              <a:gd name="connsiteY45" fmla="*/ 490265 h 2598764"/>
              <a:gd name="connsiteX46" fmla="*/ 678765 w 3131397"/>
              <a:gd name="connsiteY46" fmla="*/ 318253 h 2598764"/>
              <a:gd name="connsiteX47" fmla="*/ 682662 w 3131397"/>
              <a:gd name="connsiteY47" fmla="*/ 761320 h 2598764"/>
              <a:gd name="connsiteX48" fmla="*/ 672918 w 3131397"/>
              <a:gd name="connsiteY48" fmla="*/ 760870 h 2598764"/>
              <a:gd name="connsiteX49" fmla="*/ 670371 w 3131397"/>
              <a:gd name="connsiteY49" fmla="*/ 760870 h 2598764"/>
              <a:gd name="connsiteX50" fmla="*/ 532491 w 3131397"/>
              <a:gd name="connsiteY50" fmla="*/ 568030 h 2598764"/>
              <a:gd name="connsiteX51" fmla="*/ 678615 w 3131397"/>
              <a:gd name="connsiteY51" fmla="*/ 378187 h 2598764"/>
              <a:gd name="connsiteX52" fmla="*/ 819342 w 3131397"/>
              <a:gd name="connsiteY52" fmla="*/ 501503 h 2598764"/>
              <a:gd name="connsiteX53" fmla="*/ 825489 w 3131397"/>
              <a:gd name="connsiteY53" fmla="*/ 571926 h 2598764"/>
              <a:gd name="connsiteX54" fmla="*/ 682512 w 3131397"/>
              <a:gd name="connsiteY54" fmla="*/ 761320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131397" h="2598764">
                <a:moveTo>
                  <a:pt x="1831719" y="300"/>
                </a:moveTo>
                <a:cubicBezTo>
                  <a:pt x="1594773" y="300"/>
                  <a:pt x="1363524" y="64729"/>
                  <a:pt x="1161198" y="186696"/>
                </a:cubicBezTo>
                <a:cubicBezTo>
                  <a:pt x="1042652" y="63980"/>
                  <a:pt x="877494" y="1798"/>
                  <a:pt x="669771" y="1798"/>
                </a:cubicBezTo>
                <a:cubicBezTo>
                  <a:pt x="262874" y="1798"/>
                  <a:pt x="0" y="235243"/>
                  <a:pt x="0" y="596649"/>
                </a:cubicBezTo>
                <a:cubicBezTo>
                  <a:pt x="0" y="917898"/>
                  <a:pt x="222109" y="1133663"/>
                  <a:pt x="552721" y="1133663"/>
                </a:cubicBezTo>
                <a:cubicBezTo>
                  <a:pt x="561265" y="1133663"/>
                  <a:pt x="569809" y="1133663"/>
                  <a:pt x="578202" y="1133213"/>
                </a:cubicBezTo>
                <a:cubicBezTo>
                  <a:pt x="682662" y="1129768"/>
                  <a:pt x="767787" y="1106093"/>
                  <a:pt x="832083" y="1062641"/>
                </a:cubicBezTo>
                <a:cubicBezTo>
                  <a:pt x="820842" y="1210979"/>
                  <a:pt x="787271" y="1334294"/>
                  <a:pt x="672768" y="1334294"/>
                </a:cubicBezTo>
                <a:cubicBezTo>
                  <a:pt x="632904" y="1334294"/>
                  <a:pt x="603230" y="1325753"/>
                  <a:pt x="582099" y="1307923"/>
                </a:cubicBezTo>
                <a:cubicBezTo>
                  <a:pt x="562615" y="1291591"/>
                  <a:pt x="548678" y="1266568"/>
                  <a:pt x="538184" y="1229109"/>
                </a:cubicBezTo>
                <a:lnTo>
                  <a:pt x="532041" y="1207233"/>
                </a:lnTo>
                <a:lnTo>
                  <a:pt x="18134" y="1207233"/>
                </a:lnTo>
                <a:lnTo>
                  <a:pt x="22631" y="1241096"/>
                </a:lnTo>
                <a:cubicBezTo>
                  <a:pt x="38068" y="1357219"/>
                  <a:pt x="92469" y="1465401"/>
                  <a:pt x="175798" y="1545713"/>
                </a:cubicBezTo>
                <a:cubicBezTo>
                  <a:pt x="278911" y="1645055"/>
                  <a:pt x="421138" y="1700794"/>
                  <a:pt x="598883" y="1711283"/>
                </a:cubicBezTo>
                <a:cubicBezTo>
                  <a:pt x="776181" y="2243053"/>
                  <a:pt x="1268954" y="2598764"/>
                  <a:pt x="1831719" y="2598764"/>
                </a:cubicBezTo>
                <a:cubicBezTo>
                  <a:pt x="2548252" y="2598764"/>
                  <a:pt x="3131398" y="2015900"/>
                  <a:pt x="3131398" y="1299382"/>
                </a:cubicBezTo>
                <a:cubicBezTo>
                  <a:pt x="3131398" y="582864"/>
                  <a:pt x="2548402" y="0"/>
                  <a:pt x="1831719" y="0"/>
                </a:cubicBezTo>
                <a:close/>
                <a:moveTo>
                  <a:pt x="1831719" y="2538980"/>
                </a:moveTo>
                <a:cubicBezTo>
                  <a:pt x="1288288" y="2538980"/>
                  <a:pt x="813199" y="2191209"/>
                  <a:pt x="649541" y="1673524"/>
                </a:cubicBezTo>
                <a:lnTo>
                  <a:pt x="643244" y="1653446"/>
                </a:lnTo>
                <a:lnTo>
                  <a:pt x="622264" y="1652697"/>
                </a:lnTo>
                <a:cubicBezTo>
                  <a:pt x="215512" y="1636814"/>
                  <a:pt x="113453" y="1385688"/>
                  <a:pt x="88122" y="1267317"/>
                </a:cubicBezTo>
                <a:lnTo>
                  <a:pt x="487380" y="1267317"/>
                </a:lnTo>
                <a:cubicBezTo>
                  <a:pt x="500717" y="1305525"/>
                  <a:pt x="519001" y="1333395"/>
                  <a:pt x="543731" y="1354073"/>
                </a:cubicBezTo>
                <a:cubicBezTo>
                  <a:pt x="576102" y="1381193"/>
                  <a:pt x="618367" y="1394379"/>
                  <a:pt x="672918" y="1394379"/>
                </a:cubicBezTo>
                <a:cubicBezTo>
                  <a:pt x="881091" y="1394379"/>
                  <a:pt x="891131" y="1124823"/>
                  <a:pt x="895928" y="995364"/>
                </a:cubicBezTo>
                <a:lnTo>
                  <a:pt x="899074" y="912954"/>
                </a:lnTo>
                <a:lnTo>
                  <a:pt x="843773" y="974237"/>
                </a:lnTo>
                <a:cubicBezTo>
                  <a:pt x="788621" y="1035370"/>
                  <a:pt x="696149" y="1069683"/>
                  <a:pt x="576402" y="1073579"/>
                </a:cubicBezTo>
                <a:cubicBezTo>
                  <a:pt x="568609" y="1073878"/>
                  <a:pt x="560815" y="1074028"/>
                  <a:pt x="552871" y="1074028"/>
                </a:cubicBezTo>
                <a:cubicBezTo>
                  <a:pt x="253580" y="1074028"/>
                  <a:pt x="60098" y="886733"/>
                  <a:pt x="60098" y="596949"/>
                </a:cubicBezTo>
                <a:cubicBezTo>
                  <a:pt x="60098" y="267009"/>
                  <a:pt x="293748" y="62032"/>
                  <a:pt x="669921" y="62032"/>
                </a:cubicBezTo>
                <a:cubicBezTo>
                  <a:pt x="870000" y="62032"/>
                  <a:pt x="1026014" y="123615"/>
                  <a:pt x="1133621" y="245282"/>
                </a:cubicBezTo>
                <a:lnTo>
                  <a:pt x="1150558" y="264312"/>
                </a:lnTo>
                <a:lnTo>
                  <a:pt x="1172138" y="250676"/>
                </a:lnTo>
                <a:cubicBezTo>
                  <a:pt x="1369817" y="126162"/>
                  <a:pt x="1597923" y="60384"/>
                  <a:pt x="1831870" y="60384"/>
                </a:cubicBezTo>
                <a:cubicBezTo>
                  <a:pt x="2515432" y="60384"/>
                  <a:pt x="3071600" y="616427"/>
                  <a:pt x="3071600" y="1299832"/>
                </a:cubicBezTo>
                <a:cubicBezTo>
                  <a:pt x="3071600" y="1983236"/>
                  <a:pt x="2515432" y="2539279"/>
                  <a:pt x="1831870" y="2539279"/>
                </a:cubicBezTo>
                <a:close/>
                <a:moveTo>
                  <a:pt x="678915" y="318253"/>
                </a:moveTo>
                <a:cubicBezTo>
                  <a:pt x="549875" y="318253"/>
                  <a:pt x="472843" y="411601"/>
                  <a:pt x="472843" y="568030"/>
                </a:cubicBezTo>
                <a:cubicBezTo>
                  <a:pt x="472843" y="715919"/>
                  <a:pt x="547178" y="812563"/>
                  <a:pt x="666625" y="820505"/>
                </a:cubicBezTo>
                <a:lnTo>
                  <a:pt x="668871" y="820505"/>
                </a:lnTo>
                <a:cubicBezTo>
                  <a:pt x="673368" y="820954"/>
                  <a:pt x="678015" y="821254"/>
                  <a:pt x="682662" y="821254"/>
                </a:cubicBezTo>
                <a:cubicBezTo>
                  <a:pt x="775281" y="821254"/>
                  <a:pt x="885587" y="777951"/>
                  <a:pt x="885587" y="571926"/>
                </a:cubicBezTo>
                <a:cubicBezTo>
                  <a:pt x="885587" y="542858"/>
                  <a:pt x="883187" y="515438"/>
                  <a:pt x="878394" y="490265"/>
                </a:cubicBezTo>
                <a:cubicBezTo>
                  <a:pt x="856960" y="377738"/>
                  <a:pt x="787871" y="318253"/>
                  <a:pt x="678765" y="318253"/>
                </a:cubicBezTo>
                <a:close/>
                <a:moveTo>
                  <a:pt x="682662" y="761320"/>
                </a:moveTo>
                <a:cubicBezTo>
                  <a:pt x="679365" y="761320"/>
                  <a:pt x="676068" y="761020"/>
                  <a:pt x="672918" y="760870"/>
                </a:cubicBezTo>
                <a:lnTo>
                  <a:pt x="670371" y="760870"/>
                </a:lnTo>
                <a:cubicBezTo>
                  <a:pt x="545978" y="752479"/>
                  <a:pt x="532491" y="623320"/>
                  <a:pt x="532491" y="568030"/>
                </a:cubicBezTo>
                <a:cubicBezTo>
                  <a:pt x="532491" y="481425"/>
                  <a:pt x="557818" y="378187"/>
                  <a:pt x="678615" y="378187"/>
                </a:cubicBezTo>
                <a:cubicBezTo>
                  <a:pt x="758647" y="378187"/>
                  <a:pt x="803309" y="417295"/>
                  <a:pt x="819342" y="501503"/>
                </a:cubicBezTo>
                <a:cubicBezTo>
                  <a:pt x="823389" y="522929"/>
                  <a:pt x="825489" y="546604"/>
                  <a:pt x="825489" y="571926"/>
                </a:cubicBezTo>
                <a:cubicBezTo>
                  <a:pt x="825489" y="741691"/>
                  <a:pt x="743807" y="761320"/>
                  <a:pt x="682512" y="76132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8B0A0D27-8DB3-E79D-F4E2-511E9E9B3EF9}"/>
              </a:ext>
            </a:extLst>
          </p:cNvPr>
          <p:cNvGrpSpPr/>
          <p:nvPr/>
        </p:nvGrpSpPr>
        <p:grpSpPr>
          <a:xfrm>
            <a:off x="2040158" y="2036151"/>
            <a:ext cx="1499617" cy="1382486"/>
            <a:chOff x="332934" y="2720099"/>
            <a:chExt cx="2968095" cy="1382486"/>
          </a:xfrm>
        </p:grpSpPr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D20247CD-E74E-14A0-7000-C6AC4A8D0417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37">
              <a:extLst>
                <a:ext uri="{FF2B5EF4-FFF2-40B4-BE49-F238E27FC236}">
                  <a16:creationId xmlns:a16="http://schemas.microsoft.com/office/drawing/2014/main" id="{74AD33A4-47E0-2E27-4A02-E7F60D8808B4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id="{460EDFE7-CB93-E38A-DD38-23977BC1E7A6}"/>
              </a:ext>
            </a:extLst>
          </p:cNvPr>
          <p:cNvGrpSpPr/>
          <p:nvPr/>
        </p:nvGrpSpPr>
        <p:grpSpPr>
          <a:xfrm>
            <a:off x="5575458" y="4006930"/>
            <a:ext cx="1499617" cy="1382486"/>
            <a:chOff x="332934" y="2720099"/>
            <a:chExt cx="2968095" cy="1382486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D8561BFC-F0C7-C800-95C0-A486406469DC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B27DCC8B-5C5A-37F2-31A4-9E842092F6F2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5" name="Group 35">
            <a:extLst>
              <a:ext uri="{FF2B5EF4-FFF2-40B4-BE49-F238E27FC236}">
                <a16:creationId xmlns:a16="http://schemas.microsoft.com/office/drawing/2014/main" id="{D1073444-14BC-935C-167D-CA7F5FAE90CE}"/>
              </a:ext>
            </a:extLst>
          </p:cNvPr>
          <p:cNvGrpSpPr/>
          <p:nvPr/>
        </p:nvGrpSpPr>
        <p:grpSpPr>
          <a:xfrm>
            <a:off x="9110908" y="2036151"/>
            <a:ext cx="1499617" cy="1382486"/>
            <a:chOff x="332934" y="2720099"/>
            <a:chExt cx="2968095" cy="1382486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E790472A-7949-3AF9-1003-9DAE622D9E21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1192E924-DC6A-A7EC-30BA-795A904C1D2E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3604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26B7D-DEFF-ADAD-47B0-5D83226E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3A43C-0A38-C0C8-5F49-CF8E1FF5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Set Numbers (1, 2, 3)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19A2B04C-9B21-E9F1-BBB6-2BA91B9CA7CE}"/>
              </a:ext>
            </a:extLst>
          </p:cNvPr>
          <p:cNvSpPr/>
          <p:nvPr/>
        </p:nvSpPr>
        <p:spPr>
          <a:xfrm>
            <a:off x="1421047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0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6" y="2538830"/>
                  <a:pt x="0" y="1970493"/>
                  <a:pt x="0" y="1269415"/>
                </a:cubicBezTo>
                <a:cubicBezTo>
                  <a:pt x="0" y="568337"/>
                  <a:pt x="568466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43A730B0-2242-57AC-EF1C-CC828DC63BE0}"/>
              </a:ext>
            </a:extLst>
          </p:cNvPr>
          <p:cNvSpPr/>
          <p:nvPr/>
        </p:nvSpPr>
        <p:spPr>
          <a:xfrm>
            <a:off x="838200" y="1243496"/>
            <a:ext cx="3032184" cy="2598764"/>
          </a:xfrm>
          <a:custGeom>
            <a:avLst/>
            <a:gdLst>
              <a:gd name="connsiteX0" fmla="*/ 1732655 w 3032184"/>
              <a:gd name="connsiteY0" fmla="*/ 2598615 h 2598764"/>
              <a:gd name="connsiteX1" fmla="*/ 490527 w 3032184"/>
              <a:gd name="connsiteY1" fmla="*/ 1681465 h 2598764"/>
              <a:gd name="connsiteX2" fmla="*/ 237545 w 3032184"/>
              <a:gd name="connsiteY2" fmla="*/ 1681465 h 2598764"/>
              <a:gd name="connsiteX3" fmla="*/ 237545 w 3032184"/>
              <a:gd name="connsiteY3" fmla="*/ 573724 h 2598764"/>
              <a:gd name="connsiteX4" fmla="*/ 29824 w 3032184"/>
              <a:gd name="connsiteY4" fmla="*/ 592004 h 2598764"/>
              <a:gd name="connsiteX5" fmla="*/ 0 w 3032184"/>
              <a:gd name="connsiteY5" fmla="*/ 592004 h 2598764"/>
              <a:gd name="connsiteX6" fmla="*/ 0 w 3032184"/>
              <a:gd name="connsiteY6" fmla="*/ 229849 h 2598764"/>
              <a:gd name="connsiteX7" fmla="*/ 25928 w 3032184"/>
              <a:gd name="connsiteY7" fmla="*/ 226253 h 2598764"/>
              <a:gd name="connsiteX8" fmla="*/ 390113 w 3032184"/>
              <a:gd name="connsiteY8" fmla="*/ 40905 h 2598764"/>
              <a:gd name="connsiteX9" fmla="*/ 398956 w 3032184"/>
              <a:gd name="connsiteY9" fmla="*/ 31466 h 2598764"/>
              <a:gd name="connsiteX10" fmla="*/ 774232 w 3032184"/>
              <a:gd name="connsiteY10" fmla="*/ 31466 h 2598764"/>
              <a:gd name="connsiteX11" fmla="*/ 774232 w 3032184"/>
              <a:gd name="connsiteY11" fmla="*/ 421939 h 2598764"/>
              <a:gd name="connsiteX12" fmla="*/ 1732506 w 3032184"/>
              <a:gd name="connsiteY12" fmla="*/ 0 h 2598764"/>
              <a:gd name="connsiteX13" fmla="*/ 3032185 w 3032184"/>
              <a:gd name="connsiteY13" fmla="*/ 1299382 h 2598764"/>
              <a:gd name="connsiteX14" fmla="*/ 1732506 w 3032184"/>
              <a:gd name="connsiteY14" fmla="*/ 2598765 h 2598764"/>
              <a:gd name="connsiteX15" fmla="*/ 297493 w 3032184"/>
              <a:gd name="connsiteY15" fmla="*/ 1621531 h 2598764"/>
              <a:gd name="connsiteX16" fmla="*/ 535488 w 3032184"/>
              <a:gd name="connsiteY16" fmla="*/ 1621531 h 2598764"/>
              <a:gd name="connsiteX17" fmla="*/ 541783 w 3032184"/>
              <a:gd name="connsiteY17" fmla="*/ 1643257 h 2598764"/>
              <a:gd name="connsiteX18" fmla="*/ 1732655 w 3032184"/>
              <a:gd name="connsiteY18" fmla="*/ 2538680 h 2598764"/>
              <a:gd name="connsiteX19" fmla="*/ 2972386 w 3032184"/>
              <a:gd name="connsiteY19" fmla="*/ 1299232 h 2598764"/>
              <a:gd name="connsiteX20" fmla="*/ 1732655 w 3032184"/>
              <a:gd name="connsiteY20" fmla="*/ 59785 h 2598764"/>
              <a:gd name="connsiteX21" fmla="*/ 767638 w 3032184"/>
              <a:gd name="connsiteY21" fmla="*/ 521431 h 2598764"/>
              <a:gd name="connsiteX22" fmla="*/ 714284 w 3032184"/>
              <a:gd name="connsiteY22" fmla="*/ 587509 h 2598764"/>
              <a:gd name="connsiteX23" fmla="*/ 714284 w 3032184"/>
              <a:gd name="connsiteY23" fmla="*/ 91250 h 2598764"/>
              <a:gd name="connsiteX24" fmla="*/ 424584 w 3032184"/>
              <a:gd name="connsiteY24" fmla="*/ 91250 h 2598764"/>
              <a:gd name="connsiteX25" fmla="*/ 59798 w 3032184"/>
              <a:gd name="connsiteY25" fmla="*/ 281393 h 2598764"/>
              <a:gd name="connsiteX26" fmla="*/ 59798 w 3032184"/>
              <a:gd name="connsiteY26" fmla="*/ 531320 h 2598764"/>
              <a:gd name="connsiteX27" fmla="*/ 260325 w 3032184"/>
              <a:gd name="connsiteY27" fmla="*/ 507646 h 2598764"/>
              <a:gd name="connsiteX28" fmla="*/ 297343 w 3032184"/>
              <a:gd name="connsiteY28" fmla="*/ 498656 h 2598764"/>
              <a:gd name="connsiteX29" fmla="*/ 297343 w 3032184"/>
              <a:gd name="connsiteY29" fmla="*/ 162138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32184" h="2598764">
                <a:moveTo>
                  <a:pt x="1732655" y="2598615"/>
                </a:moveTo>
                <a:cubicBezTo>
                  <a:pt x="1164496" y="2598615"/>
                  <a:pt x="657033" y="2222675"/>
                  <a:pt x="490527" y="1681465"/>
                </a:cubicBezTo>
                <a:lnTo>
                  <a:pt x="237545" y="1681465"/>
                </a:lnTo>
                <a:lnTo>
                  <a:pt x="237545" y="573724"/>
                </a:lnTo>
                <a:cubicBezTo>
                  <a:pt x="169504" y="585861"/>
                  <a:pt x="84377" y="592454"/>
                  <a:pt x="29824" y="592004"/>
                </a:cubicBezTo>
                <a:lnTo>
                  <a:pt x="0" y="592004"/>
                </a:lnTo>
                <a:lnTo>
                  <a:pt x="0" y="229849"/>
                </a:lnTo>
                <a:lnTo>
                  <a:pt x="25928" y="226253"/>
                </a:lnTo>
                <a:cubicBezTo>
                  <a:pt x="164258" y="207374"/>
                  <a:pt x="296894" y="139798"/>
                  <a:pt x="390113" y="40905"/>
                </a:cubicBezTo>
                <a:lnTo>
                  <a:pt x="398956" y="31466"/>
                </a:lnTo>
                <a:lnTo>
                  <a:pt x="774232" y="31466"/>
                </a:lnTo>
                <a:lnTo>
                  <a:pt x="774232" y="421939"/>
                </a:lnTo>
                <a:cubicBezTo>
                  <a:pt x="1020470" y="152833"/>
                  <a:pt x="1365322" y="0"/>
                  <a:pt x="1732506" y="0"/>
                </a:cubicBezTo>
                <a:cubicBezTo>
                  <a:pt x="2449187" y="0"/>
                  <a:pt x="3032185" y="582864"/>
                  <a:pt x="3032185" y="1299382"/>
                </a:cubicBezTo>
                <a:cubicBezTo>
                  <a:pt x="3032185" y="2015901"/>
                  <a:pt x="2449187" y="2598765"/>
                  <a:pt x="1732506" y="2598765"/>
                </a:cubicBezTo>
                <a:close/>
                <a:moveTo>
                  <a:pt x="297493" y="1621531"/>
                </a:moveTo>
                <a:lnTo>
                  <a:pt x="535488" y="1621531"/>
                </a:lnTo>
                <a:lnTo>
                  <a:pt x="541783" y="1643257"/>
                </a:lnTo>
                <a:cubicBezTo>
                  <a:pt x="693901" y="2170532"/>
                  <a:pt x="1183529" y="2538680"/>
                  <a:pt x="1732655" y="2538680"/>
                </a:cubicBezTo>
                <a:cubicBezTo>
                  <a:pt x="2416216" y="2538680"/>
                  <a:pt x="2972386" y="1982637"/>
                  <a:pt x="2972386" y="1299232"/>
                </a:cubicBezTo>
                <a:cubicBezTo>
                  <a:pt x="2972386" y="615828"/>
                  <a:pt x="2416216" y="59785"/>
                  <a:pt x="1732655" y="59785"/>
                </a:cubicBezTo>
                <a:cubicBezTo>
                  <a:pt x="1356330" y="59785"/>
                  <a:pt x="1004583" y="228051"/>
                  <a:pt x="767638" y="521431"/>
                </a:cubicBezTo>
                <a:lnTo>
                  <a:pt x="714284" y="587509"/>
                </a:lnTo>
                <a:lnTo>
                  <a:pt x="714284" y="91250"/>
                </a:lnTo>
                <a:lnTo>
                  <a:pt x="424584" y="91250"/>
                </a:lnTo>
                <a:cubicBezTo>
                  <a:pt x="328666" y="188794"/>
                  <a:pt x="197529" y="256970"/>
                  <a:pt x="59798" y="281393"/>
                </a:cubicBezTo>
                <a:lnTo>
                  <a:pt x="59798" y="531320"/>
                </a:lnTo>
                <a:cubicBezTo>
                  <a:pt x="116749" y="529372"/>
                  <a:pt x="200977" y="521881"/>
                  <a:pt x="260325" y="507646"/>
                </a:cubicBezTo>
                <a:lnTo>
                  <a:pt x="297343" y="498656"/>
                </a:lnTo>
                <a:lnTo>
                  <a:pt x="297343" y="1621381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73080DAD-8CD0-01E5-4C60-6414CC588F69}"/>
              </a:ext>
            </a:extLst>
          </p:cNvPr>
          <p:cNvSpPr/>
          <p:nvPr/>
        </p:nvSpPr>
        <p:spPr>
          <a:xfrm>
            <a:off x="4983411" y="3413279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D58092A-B29F-5B78-946D-BAB0BB04F73A}"/>
              </a:ext>
            </a:extLst>
          </p:cNvPr>
          <p:cNvSpPr/>
          <p:nvPr/>
        </p:nvSpPr>
        <p:spPr>
          <a:xfrm>
            <a:off x="4404224" y="3188973"/>
            <a:ext cx="3001760" cy="2598764"/>
          </a:xfrm>
          <a:custGeom>
            <a:avLst/>
            <a:gdLst>
              <a:gd name="connsiteX0" fmla="*/ 1702082 w 3001760"/>
              <a:gd name="connsiteY0" fmla="*/ 2598315 h 2598764"/>
              <a:gd name="connsiteX1" fmla="*/ 459953 w 3001760"/>
              <a:gd name="connsiteY1" fmla="*/ 1681166 h 2598764"/>
              <a:gd name="connsiteX2" fmla="*/ 17535 w 3001760"/>
              <a:gd name="connsiteY2" fmla="*/ 1681166 h 2598764"/>
              <a:gd name="connsiteX3" fmla="*/ 17535 w 3001760"/>
              <a:gd name="connsiteY3" fmla="*/ 1611042 h 2598764"/>
              <a:gd name="connsiteX4" fmla="*/ 480335 w 3001760"/>
              <a:gd name="connsiteY4" fmla="*/ 832192 h 2598764"/>
              <a:gd name="connsiteX5" fmla="*/ 499818 w 3001760"/>
              <a:gd name="connsiteY5" fmla="*/ 818257 h 2598764"/>
              <a:gd name="connsiteX6" fmla="*/ 757446 w 3001760"/>
              <a:gd name="connsiteY6" fmla="*/ 522630 h 2598764"/>
              <a:gd name="connsiteX7" fmla="*/ 745307 w 3001760"/>
              <a:gd name="connsiteY7" fmla="*/ 444865 h 2598764"/>
              <a:gd name="connsiteX8" fmla="*/ 638899 w 3001760"/>
              <a:gd name="connsiteY8" fmla="*/ 382233 h 2598764"/>
              <a:gd name="connsiteX9" fmla="*/ 494723 w 3001760"/>
              <a:gd name="connsiteY9" fmla="*/ 567880 h 2598764"/>
              <a:gd name="connsiteX10" fmla="*/ 492026 w 3001760"/>
              <a:gd name="connsiteY10" fmla="*/ 594851 h 2598764"/>
              <a:gd name="connsiteX11" fmla="*/ 0 w 3001760"/>
              <a:gd name="connsiteY11" fmla="*/ 594851 h 2598764"/>
              <a:gd name="connsiteX12" fmla="*/ 2098 w 3001760"/>
              <a:gd name="connsiteY12" fmla="*/ 562936 h 2598764"/>
              <a:gd name="connsiteX13" fmla="*/ 657633 w 3001760"/>
              <a:gd name="connsiteY13" fmla="*/ 749 h 2598764"/>
              <a:gd name="connsiteX14" fmla="*/ 1119834 w 3001760"/>
              <a:gd name="connsiteY14" fmla="*/ 137700 h 2598764"/>
              <a:gd name="connsiteX15" fmla="*/ 1702082 w 3001760"/>
              <a:gd name="connsiteY15" fmla="*/ 0 h 2598764"/>
              <a:gd name="connsiteX16" fmla="*/ 3001760 w 3001760"/>
              <a:gd name="connsiteY16" fmla="*/ 1299382 h 2598764"/>
              <a:gd name="connsiteX17" fmla="*/ 1702082 w 3001760"/>
              <a:gd name="connsiteY17" fmla="*/ 2598764 h 2598764"/>
              <a:gd name="connsiteX18" fmla="*/ 77483 w 3001760"/>
              <a:gd name="connsiteY18" fmla="*/ 1621231 h 2598764"/>
              <a:gd name="connsiteX19" fmla="*/ 504764 w 3001760"/>
              <a:gd name="connsiteY19" fmla="*/ 1621231 h 2598764"/>
              <a:gd name="connsiteX20" fmla="*/ 511059 w 3001760"/>
              <a:gd name="connsiteY20" fmla="*/ 1642957 h 2598764"/>
              <a:gd name="connsiteX21" fmla="*/ 1701932 w 3001760"/>
              <a:gd name="connsiteY21" fmla="*/ 2538381 h 2598764"/>
              <a:gd name="connsiteX22" fmla="*/ 2941662 w 3001760"/>
              <a:gd name="connsiteY22" fmla="*/ 1298933 h 2598764"/>
              <a:gd name="connsiteX23" fmla="*/ 1701932 w 3001760"/>
              <a:gd name="connsiteY23" fmla="*/ 59485 h 2598764"/>
              <a:gd name="connsiteX24" fmla="*/ 1129126 w 3001760"/>
              <a:gd name="connsiteY24" fmla="*/ 199732 h 2598764"/>
              <a:gd name="connsiteX25" fmla="*/ 1110542 w 3001760"/>
              <a:gd name="connsiteY25" fmla="*/ 209472 h 2598764"/>
              <a:gd name="connsiteX26" fmla="*/ 1095105 w 3001760"/>
              <a:gd name="connsiteY26" fmla="*/ 195387 h 2598764"/>
              <a:gd name="connsiteX27" fmla="*/ 657483 w 3001760"/>
              <a:gd name="connsiteY27" fmla="*/ 60384 h 2598764"/>
              <a:gd name="connsiteX28" fmla="*/ 64594 w 3001760"/>
              <a:gd name="connsiteY28" fmla="*/ 534617 h 2598764"/>
              <a:gd name="connsiteX29" fmla="*/ 438222 w 3001760"/>
              <a:gd name="connsiteY29" fmla="*/ 534617 h 2598764"/>
              <a:gd name="connsiteX30" fmla="*/ 638899 w 3001760"/>
              <a:gd name="connsiteY30" fmla="*/ 321999 h 2598764"/>
              <a:gd name="connsiteX31" fmla="*/ 801209 w 3001760"/>
              <a:gd name="connsiteY31" fmla="*/ 422839 h 2598764"/>
              <a:gd name="connsiteX32" fmla="*/ 817395 w 3001760"/>
              <a:gd name="connsiteY32" fmla="*/ 522480 h 2598764"/>
              <a:gd name="connsiteX33" fmla="*/ 534739 w 3001760"/>
              <a:gd name="connsiteY33" fmla="*/ 866804 h 2598764"/>
              <a:gd name="connsiteX34" fmla="*/ 515256 w 3001760"/>
              <a:gd name="connsiteY34" fmla="*/ 880739 h 2598764"/>
              <a:gd name="connsiteX35" fmla="*/ 77483 w 3001760"/>
              <a:gd name="connsiteY35" fmla="*/ 1610893 h 2598764"/>
              <a:gd name="connsiteX36" fmla="*/ 77483 w 3001760"/>
              <a:gd name="connsiteY36" fmla="*/ 162108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001760" h="2598764">
                <a:moveTo>
                  <a:pt x="1702082" y="2598315"/>
                </a:moveTo>
                <a:cubicBezTo>
                  <a:pt x="1133921" y="2598315"/>
                  <a:pt x="626459" y="2222375"/>
                  <a:pt x="459953" y="1681166"/>
                </a:cubicBezTo>
                <a:lnTo>
                  <a:pt x="17535" y="1681166"/>
                </a:lnTo>
                <a:lnTo>
                  <a:pt x="17535" y="1611042"/>
                </a:lnTo>
                <a:cubicBezTo>
                  <a:pt x="17535" y="1293239"/>
                  <a:pt x="151669" y="1067585"/>
                  <a:pt x="480335" y="832192"/>
                </a:cubicBezTo>
                <a:lnTo>
                  <a:pt x="499818" y="818257"/>
                </a:lnTo>
                <a:cubicBezTo>
                  <a:pt x="708738" y="668421"/>
                  <a:pt x="757446" y="623170"/>
                  <a:pt x="757446" y="522630"/>
                </a:cubicBezTo>
                <a:cubicBezTo>
                  <a:pt x="757446" y="491614"/>
                  <a:pt x="753400" y="465542"/>
                  <a:pt x="745307" y="444865"/>
                </a:cubicBezTo>
                <a:cubicBezTo>
                  <a:pt x="728671" y="402161"/>
                  <a:pt x="694800" y="382233"/>
                  <a:pt x="638899" y="382233"/>
                </a:cubicBezTo>
                <a:cubicBezTo>
                  <a:pt x="547627" y="382233"/>
                  <a:pt x="508511" y="432578"/>
                  <a:pt x="494723" y="567880"/>
                </a:cubicBezTo>
                <a:lnTo>
                  <a:pt x="492026" y="594851"/>
                </a:lnTo>
                <a:lnTo>
                  <a:pt x="0" y="594851"/>
                </a:lnTo>
                <a:lnTo>
                  <a:pt x="2098" y="562936"/>
                </a:lnTo>
                <a:cubicBezTo>
                  <a:pt x="13339" y="393920"/>
                  <a:pt x="99813" y="749"/>
                  <a:pt x="657633" y="749"/>
                </a:cubicBezTo>
                <a:cubicBezTo>
                  <a:pt x="855012" y="749"/>
                  <a:pt x="1010428" y="46749"/>
                  <a:pt x="1119834" y="137700"/>
                </a:cubicBezTo>
                <a:cubicBezTo>
                  <a:pt x="1301777" y="46299"/>
                  <a:pt x="1497508" y="0"/>
                  <a:pt x="1702082" y="0"/>
                </a:cubicBezTo>
                <a:cubicBezTo>
                  <a:pt x="2418764" y="0"/>
                  <a:pt x="3001760" y="582864"/>
                  <a:pt x="3001760" y="1299382"/>
                </a:cubicBezTo>
                <a:cubicBezTo>
                  <a:pt x="3001760" y="2015901"/>
                  <a:pt x="2418764" y="2598764"/>
                  <a:pt x="1702082" y="2598764"/>
                </a:cubicBezTo>
                <a:close/>
                <a:moveTo>
                  <a:pt x="77483" y="1621231"/>
                </a:moveTo>
                <a:lnTo>
                  <a:pt x="504764" y="1621231"/>
                </a:lnTo>
                <a:lnTo>
                  <a:pt x="511059" y="1642957"/>
                </a:lnTo>
                <a:cubicBezTo>
                  <a:pt x="663178" y="2170232"/>
                  <a:pt x="1152805" y="2538381"/>
                  <a:pt x="1701932" y="2538381"/>
                </a:cubicBezTo>
                <a:cubicBezTo>
                  <a:pt x="2385492" y="2538381"/>
                  <a:pt x="2941662" y="1982337"/>
                  <a:pt x="2941662" y="1298933"/>
                </a:cubicBezTo>
                <a:cubicBezTo>
                  <a:pt x="2941662" y="615528"/>
                  <a:pt x="2385492" y="59485"/>
                  <a:pt x="1701932" y="59485"/>
                </a:cubicBezTo>
                <a:cubicBezTo>
                  <a:pt x="1500206" y="59485"/>
                  <a:pt x="1307472" y="106684"/>
                  <a:pt x="1129126" y="199732"/>
                </a:cubicBezTo>
                <a:lnTo>
                  <a:pt x="1110542" y="209472"/>
                </a:lnTo>
                <a:lnTo>
                  <a:pt x="1095105" y="195387"/>
                </a:lnTo>
                <a:cubicBezTo>
                  <a:pt x="996340" y="105785"/>
                  <a:pt x="849167" y="60384"/>
                  <a:pt x="657483" y="60384"/>
                </a:cubicBezTo>
                <a:cubicBezTo>
                  <a:pt x="492475" y="60384"/>
                  <a:pt x="110905" y="107433"/>
                  <a:pt x="64594" y="534617"/>
                </a:cubicBezTo>
                <a:lnTo>
                  <a:pt x="438222" y="534617"/>
                </a:lnTo>
                <a:cubicBezTo>
                  <a:pt x="452460" y="430331"/>
                  <a:pt x="492475" y="321999"/>
                  <a:pt x="638899" y="321999"/>
                </a:cubicBezTo>
                <a:cubicBezTo>
                  <a:pt x="740511" y="321999"/>
                  <a:pt x="783225" y="376839"/>
                  <a:pt x="801209" y="422839"/>
                </a:cubicBezTo>
                <a:cubicBezTo>
                  <a:pt x="811999" y="450559"/>
                  <a:pt x="817395" y="483972"/>
                  <a:pt x="817395" y="522480"/>
                </a:cubicBezTo>
                <a:cubicBezTo>
                  <a:pt x="817395" y="657033"/>
                  <a:pt x="744708" y="716069"/>
                  <a:pt x="534739" y="866804"/>
                </a:cubicBezTo>
                <a:lnTo>
                  <a:pt x="515256" y="880739"/>
                </a:lnTo>
                <a:cubicBezTo>
                  <a:pt x="200227" y="1106243"/>
                  <a:pt x="77483" y="1311070"/>
                  <a:pt x="77483" y="1610893"/>
                </a:cubicBezTo>
                <a:lnTo>
                  <a:pt x="77483" y="1621081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1F244D6-23AF-EE65-6696-0C79D0488A2B}"/>
              </a:ext>
            </a:extLst>
          </p:cNvPr>
          <p:cNvSpPr/>
          <p:nvPr/>
        </p:nvSpPr>
        <p:spPr>
          <a:xfrm>
            <a:off x="8491798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4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4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61F77B2F-8425-9567-367A-5854E9B3292C}"/>
              </a:ext>
            </a:extLst>
          </p:cNvPr>
          <p:cNvSpPr/>
          <p:nvPr/>
        </p:nvSpPr>
        <p:spPr>
          <a:xfrm>
            <a:off x="7687442" y="1243346"/>
            <a:ext cx="3253842" cy="2598764"/>
          </a:xfrm>
          <a:custGeom>
            <a:avLst/>
            <a:gdLst>
              <a:gd name="connsiteX0" fmla="*/ 1954165 w 3253842"/>
              <a:gd name="connsiteY0" fmla="*/ 2598765 h 2598764"/>
              <a:gd name="connsiteX1" fmla="*/ 721478 w 3253842"/>
              <a:gd name="connsiteY1" fmla="*/ 1712032 h 2598764"/>
              <a:gd name="connsiteX2" fmla="*/ 670221 w 3253842"/>
              <a:gd name="connsiteY2" fmla="*/ 1713231 h 2598764"/>
              <a:gd name="connsiteX3" fmla="*/ 2248 w 3253842"/>
              <a:gd name="connsiteY3" fmla="*/ 1202438 h 2598764"/>
              <a:gd name="connsiteX4" fmla="*/ 0 w 3253842"/>
              <a:gd name="connsiteY4" fmla="*/ 1170373 h 2598764"/>
              <a:gd name="connsiteX5" fmla="*/ 495623 w 3253842"/>
              <a:gd name="connsiteY5" fmla="*/ 1170373 h 2598764"/>
              <a:gd name="connsiteX6" fmla="*/ 499668 w 3253842"/>
              <a:gd name="connsiteY6" fmla="*/ 1195696 h 2598764"/>
              <a:gd name="connsiteX7" fmla="*/ 663028 w 3253842"/>
              <a:gd name="connsiteY7" fmla="*/ 1340737 h 2598764"/>
              <a:gd name="connsiteX8" fmla="*/ 683560 w 3253842"/>
              <a:gd name="connsiteY8" fmla="*/ 1339688 h 2598764"/>
              <a:gd name="connsiteX9" fmla="*/ 809302 w 3253842"/>
              <a:gd name="connsiteY9" fmla="*/ 1169324 h 2598764"/>
              <a:gd name="connsiteX10" fmla="*/ 715633 w 3253842"/>
              <a:gd name="connsiteY10" fmla="*/ 1008999 h 2598764"/>
              <a:gd name="connsiteX11" fmla="*/ 616717 w 3253842"/>
              <a:gd name="connsiteY11" fmla="*/ 995963 h 2598764"/>
              <a:gd name="connsiteX12" fmla="*/ 445715 w 3253842"/>
              <a:gd name="connsiteY12" fmla="*/ 995963 h 2598764"/>
              <a:gd name="connsiteX13" fmla="*/ 445715 w 3253842"/>
              <a:gd name="connsiteY13" fmla="*/ 623620 h 2598764"/>
              <a:gd name="connsiteX14" fmla="*/ 609224 w 3253842"/>
              <a:gd name="connsiteY14" fmla="*/ 623620 h 2598764"/>
              <a:gd name="connsiteX15" fmla="*/ 769886 w 3253842"/>
              <a:gd name="connsiteY15" fmla="*/ 496708 h 2598764"/>
              <a:gd name="connsiteX16" fmla="*/ 650588 w 3253842"/>
              <a:gd name="connsiteY16" fmla="*/ 375640 h 2598764"/>
              <a:gd name="connsiteX17" fmla="*/ 514806 w 3253842"/>
              <a:gd name="connsiteY17" fmla="*/ 497757 h 2598764"/>
              <a:gd name="connsiteX18" fmla="*/ 510909 w 3253842"/>
              <a:gd name="connsiteY18" fmla="*/ 523229 h 2598764"/>
              <a:gd name="connsiteX19" fmla="*/ 27726 w 3253842"/>
              <a:gd name="connsiteY19" fmla="*/ 523229 h 2598764"/>
              <a:gd name="connsiteX20" fmla="*/ 31472 w 3253842"/>
              <a:gd name="connsiteY20" fmla="*/ 489966 h 2598764"/>
              <a:gd name="connsiteX21" fmla="*/ 182542 w 3253842"/>
              <a:gd name="connsiteY21" fmla="*/ 164820 h 2598764"/>
              <a:gd name="connsiteX22" fmla="*/ 673669 w 3253842"/>
              <a:gd name="connsiteY22" fmla="*/ 899 h 2598764"/>
              <a:gd name="connsiteX23" fmla="*/ 1215152 w 3253842"/>
              <a:gd name="connsiteY23" fmla="*/ 230748 h 2598764"/>
              <a:gd name="connsiteX24" fmla="*/ 1954165 w 3253842"/>
              <a:gd name="connsiteY24" fmla="*/ 0 h 2598764"/>
              <a:gd name="connsiteX25" fmla="*/ 3253843 w 3253842"/>
              <a:gd name="connsiteY25" fmla="*/ 1299382 h 2598764"/>
              <a:gd name="connsiteX26" fmla="*/ 1954165 w 3253842"/>
              <a:gd name="connsiteY26" fmla="*/ 2598765 h 2598764"/>
              <a:gd name="connsiteX27" fmla="*/ 764640 w 3253842"/>
              <a:gd name="connsiteY27" fmla="*/ 1649550 h 2598764"/>
              <a:gd name="connsiteX28" fmla="*/ 771684 w 3253842"/>
              <a:gd name="connsiteY28" fmla="*/ 1671876 h 2598764"/>
              <a:gd name="connsiteX29" fmla="*/ 1954314 w 3253842"/>
              <a:gd name="connsiteY29" fmla="*/ 2538830 h 2598764"/>
              <a:gd name="connsiteX30" fmla="*/ 3194045 w 3253842"/>
              <a:gd name="connsiteY30" fmla="*/ 1299382 h 2598764"/>
              <a:gd name="connsiteX31" fmla="*/ 1954314 w 3253842"/>
              <a:gd name="connsiteY31" fmla="*/ 59935 h 2598764"/>
              <a:gd name="connsiteX32" fmla="*/ 1224144 w 3253842"/>
              <a:gd name="connsiteY32" fmla="*/ 297875 h 2598764"/>
              <a:gd name="connsiteX33" fmla="*/ 1196867 w 3253842"/>
              <a:gd name="connsiteY33" fmla="*/ 317803 h 2598764"/>
              <a:gd name="connsiteX34" fmla="*/ 1180382 w 3253842"/>
              <a:gd name="connsiteY34" fmla="*/ 288286 h 2598764"/>
              <a:gd name="connsiteX35" fmla="*/ 673818 w 3253842"/>
              <a:gd name="connsiteY35" fmla="*/ 60684 h 2598764"/>
              <a:gd name="connsiteX36" fmla="*/ 95917 w 3253842"/>
              <a:gd name="connsiteY36" fmla="*/ 463145 h 2598764"/>
              <a:gd name="connsiteX37" fmla="*/ 460402 w 3253842"/>
              <a:gd name="connsiteY37" fmla="*/ 463145 h 2598764"/>
              <a:gd name="connsiteX38" fmla="*/ 650888 w 3253842"/>
              <a:gd name="connsiteY38" fmla="*/ 315556 h 2598764"/>
              <a:gd name="connsiteX39" fmla="*/ 830134 w 3253842"/>
              <a:gd name="connsiteY39" fmla="*/ 496558 h 2598764"/>
              <a:gd name="connsiteX40" fmla="*/ 609524 w 3253842"/>
              <a:gd name="connsiteY40" fmla="*/ 683405 h 2598764"/>
              <a:gd name="connsiteX41" fmla="*/ 505964 w 3253842"/>
              <a:gd name="connsiteY41" fmla="*/ 683405 h 2598764"/>
              <a:gd name="connsiteX42" fmla="*/ 505964 w 3253842"/>
              <a:gd name="connsiteY42" fmla="*/ 935879 h 2598764"/>
              <a:gd name="connsiteX43" fmla="*/ 617018 w 3253842"/>
              <a:gd name="connsiteY43" fmla="*/ 935879 h 2598764"/>
              <a:gd name="connsiteX44" fmla="*/ 734517 w 3253842"/>
              <a:gd name="connsiteY44" fmla="*/ 951911 h 2598764"/>
              <a:gd name="connsiteX45" fmla="*/ 869549 w 3253842"/>
              <a:gd name="connsiteY45" fmla="*/ 1169174 h 2598764"/>
              <a:gd name="connsiteX46" fmla="*/ 689704 w 3253842"/>
              <a:gd name="connsiteY46" fmla="*/ 1399174 h 2598764"/>
              <a:gd name="connsiteX47" fmla="*/ 663328 w 3253842"/>
              <a:gd name="connsiteY47" fmla="*/ 1400522 h 2598764"/>
              <a:gd name="connsiteX48" fmla="*/ 445715 w 3253842"/>
              <a:gd name="connsiteY48" fmla="*/ 1230158 h 2598764"/>
              <a:gd name="connsiteX49" fmla="*/ 65493 w 3253842"/>
              <a:gd name="connsiteY49" fmla="*/ 1230158 h 2598764"/>
              <a:gd name="connsiteX50" fmla="*/ 670521 w 3253842"/>
              <a:gd name="connsiteY50" fmla="*/ 1652997 h 2598764"/>
              <a:gd name="connsiteX51" fmla="*/ 741410 w 3253842"/>
              <a:gd name="connsiteY51" fmla="*/ 1650749 h 2598764"/>
              <a:gd name="connsiteX52" fmla="*/ 764790 w 3253842"/>
              <a:gd name="connsiteY52" fmla="*/ 164940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253842" h="2598764">
                <a:moveTo>
                  <a:pt x="1954165" y="2598765"/>
                </a:moveTo>
                <a:cubicBezTo>
                  <a:pt x="1391549" y="2598765"/>
                  <a:pt x="899074" y="2243352"/>
                  <a:pt x="721478" y="1712032"/>
                </a:cubicBezTo>
                <a:cubicBezTo>
                  <a:pt x="703942" y="1712781"/>
                  <a:pt x="687007" y="1713231"/>
                  <a:pt x="670221" y="1713231"/>
                </a:cubicBezTo>
                <a:cubicBezTo>
                  <a:pt x="82579" y="1713231"/>
                  <a:pt x="10341" y="1322307"/>
                  <a:pt x="2248" y="1202438"/>
                </a:cubicBezTo>
                <a:lnTo>
                  <a:pt x="0" y="1170373"/>
                </a:lnTo>
                <a:lnTo>
                  <a:pt x="495623" y="1170373"/>
                </a:lnTo>
                <a:lnTo>
                  <a:pt x="499668" y="1195696"/>
                </a:lnTo>
                <a:cubicBezTo>
                  <a:pt x="515106" y="1293239"/>
                  <a:pt x="568460" y="1340737"/>
                  <a:pt x="663028" y="1340737"/>
                </a:cubicBezTo>
                <a:cubicBezTo>
                  <a:pt x="669622" y="1340737"/>
                  <a:pt x="676367" y="1340437"/>
                  <a:pt x="683560" y="1339688"/>
                </a:cubicBezTo>
                <a:cubicBezTo>
                  <a:pt x="787570" y="1329350"/>
                  <a:pt x="809302" y="1241396"/>
                  <a:pt x="809302" y="1169324"/>
                </a:cubicBezTo>
                <a:cubicBezTo>
                  <a:pt x="809302" y="1078223"/>
                  <a:pt x="781276" y="1030276"/>
                  <a:pt x="715633" y="1008999"/>
                </a:cubicBezTo>
                <a:cubicBezTo>
                  <a:pt x="688955" y="1000309"/>
                  <a:pt x="655684" y="995963"/>
                  <a:pt x="616717" y="995963"/>
                </a:cubicBezTo>
                <a:lnTo>
                  <a:pt x="445715" y="995963"/>
                </a:lnTo>
                <a:lnTo>
                  <a:pt x="445715" y="623620"/>
                </a:lnTo>
                <a:lnTo>
                  <a:pt x="609224" y="623620"/>
                </a:lnTo>
                <a:cubicBezTo>
                  <a:pt x="745757" y="623620"/>
                  <a:pt x="769886" y="582714"/>
                  <a:pt x="769886" y="496708"/>
                </a:cubicBezTo>
                <a:cubicBezTo>
                  <a:pt x="769886" y="415197"/>
                  <a:pt x="730919" y="375640"/>
                  <a:pt x="650588" y="375640"/>
                </a:cubicBezTo>
                <a:cubicBezTo>
                  <a:pt x="552873" y="375640"/>
                  <a:pt x="526196" y="422389"/>
                  <a:pt x="514806" y="497757"/>
                </a:cubicBezTo>
                <a:lnTo>
                  <a:pt x="510909" y="523229"/>
                </a:lnTo>
                <a:lnTo>
                  <a:pt x="27726" y="523229"/>
                </a:lnTo>
                <a:lnTo>
                  <a:pt x="31472" y="489966"/>
                </a:lnTo>
                <a:cubicBezTo>
                  <a:pt x="41664" y="398865"/>
                  <a:pt x="76135" y="268507"/>
                  <a:pt x="182542" y="164820"/>
                </a:cubicBezTo>
                <a:cubicBezTo>
                  <a:pt x="294196" y="56039"/>
                  <a:pt x="459503" y="899"/>
                  <a:pt x="673669" y="899"/>
                </a:cubicBezTo>
                <a:cubicBezTo>
                  <a:pt x="925152" y="899"/>
                  <a:pt x="1115788" y="82260"/>
                  <a:pt x="1215152" y="230748"/>
                </a:cubicBezTo>
                <a:cubicBezTo>
                  <a:pt x="1433064" y="79713"/>
                  <a:pt x="1687844" y="0"/>
                  <a:pt x="1954165" y="0"/>
                </a:cubicBezTo>
                <a:cubicBezTo>
                  <a:pt x="2670696" y="0"/>
                  <a:pt x="3253843" y="582864"/>
                  <a:pt x="3253843" y="1299382"/>
                </a:cubicBezTo>
                <a:cubicBezTo>
                  <a:pt x="3253843" y="2015901"/>
                  <a:pt x="2670846" y="2598765"/>
                  <a:pt x="1954165" y="2598765"/>
                </a:cubicBezTo>
                <a:close/>
                <a:moveTo>
                  <a:pt x="764640" y="1649550"/>
                </a:moveTo>
                <a:lnTo>
                  <a:pt x="771684" y="1671876"/>
                </a:lnTo>
                <a:cubicBezTo>
                  <a:pt x="934894" y="2190460"/>
                  <a:pt x="1410133" y="2538830"/>
                  <a:pt x="1954314" y="2538830"/>
                </a:cubicBezTo>
                <a:cubicBezTo>
                  <a:pt x="2637875" y="2538830"/>
                  <a:pt x="3194045" y="1982787"/>
                  <a:pt x="3194045" y="1299382"/>
                </a:cubicBezTo>
                <a:cubicBezTo>
                  <a:pt x="3194045" y="615978"/>
                  <a:pt x="2637875" y="59935"/>
                  <a:pt x="1954314" y="59935"/>
                </a:cubicBezTo>
                <a:cubicBezTo>
                  <a:pt x="1689942" y="59935"/>
                  <a:pt x="1437410" y="142195"/>
                  <a:pt x="1224144" y="297875"/>
                </a:cubicBezTo>
                <a:lnTo>
                  <a:pt x="1196867" y="317803"/>
                </a:lnTo>
                <a:lnTo>
                  <a:pt x="1180382" y="288286"/>
                </a:lnTo>
                <a:cubicBezTo>
                  <a:pt x="1098102" y="141596"/>
                  <a:pt x="918108" y="60684"/>
                  <a:pt x="673818" y="60684"/>
                </a:cubicBezTo>
                <a:cubicBezTo>
                  <a:pt x="239643" y="60684"/>
                  <a:pt x="123942" y="299074"/>
                  <a:pt x="95917" y="463145"/>
                </a:cubicBezTo>
                <a:lnTo>
                  <a:pt x="460402" y="463145"/>
                </a:lnTo>
                <a:cubicBezTo>
                  <a:pt x="475690" y="393621"/>
                  <a:pt x="516305" y="315556"/>
                  <a:pt x="650888" y="315556"/>
                </a:cubicBezTo>
                <a:cubicBezTo>
                  <a:pt x="764790" y="315556"/>
                  <a:pt x="830134" y="381484"/>
                  <a:pt x="830134" y="496558"/>
                </a:cubicBezTo>
                <a:cubicBezTo>
                  <a:pt x="830134" y="629163"/>
                  <a:pt x="766289" y="683405"/>
                  <a:pt x="609524" y="683405"/>
                </a:cubicBezTo>
                <a:lnTo>
                  <a:pt x="505964" y="683405"/>
                </a:lnTo>
                <a:lnTo>
                  <a:pt x="505964" y="935879"/>
                </a:lnTo>
                <a:lnTo>
                  <a:pt x="617018" y="935879"/>
                </a:lnTo>
                <a:cubicBezTo>
                  <a:pt x="663028" y="935879"/>
                  <a:pt x="701395" y="941123"/>
                  <a:pt x="734517" y="951911"/>
                </a:cubicBezTo>
                <a:cubicBezTo>
                  <a:pt x="825338" y="981429"/>
                  <a:pt x="869549" y="1052452"/>
                  <a:pt x="869549" y="1169174"/>
                </a:cubicBezTo>
                <a:cubicBezTo>
                  <a:pt x="869549" y="1302079"/>
                  <a:pt x="802257" y="1388086"/>
                  <a:pt x="689704" y="1399174"/>
                </a:cubicBezTo>
                <a:cubicBezTo>
                  <a:pt x="680563" y="1400072"/>
                  <a:pt x="671871" y="1400522"/>
                  <a:pt x="663328" y="1400522"/>
                </a:cubicBezTo>
                <a:cubicBezTo>
                  <a:pt x="548227" y="1400522"/>
                  <a:pt x="471793" y="1340288"/>
                  <a:pt x="445715" y="1230158"/>
                </a:cubicBezTo>
                <a:lnTo>
                  <a:pt x="65493" y="1230158"/>
                </a:lnTo>
                <a:cubicBezTo>
                  <a:pt x="84976" y="1378945"/>
                  <a:pt x="186888" y="1652997"/>
                  <a:pt x="670521" y="1652997"/>
                </a:cubicBezTo>
                <a:cubicBezTo>
                  <a:pt x="693152" y="1652997"/>
                  <a:pt x="716382" y="1652248"/>
                  <a:pt x="741410" y="1650749"/>
                </a:cubicBezTo>
                <a:lnTo>
                  <a:pt x="764790" y="1649401"/>
                </a:lnTo>
                <a:close/>
              </a:path>
            </a:pathLst>
          </a:custGeom>
          <a:solidFill>
            <a:srgbClr val="8272A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F10B7948-4C50-DD8C-4FA1-B51FD68BE753}"/>
              </a:ext>
            </a:extLst>
          </p:cNvPr>
          <p:cNvGrpSpPr/>
          <p:nvPr/>
        </p:nvGrpSpPr>
        <p:grpSpPr>
          <a:xfrm>
            <a:off x="1940942" y="2036151"/>
            <a:ext cx="1499617" cy="1382486"/>
            <a:chOff x="332934" y="2720099"/>
            <a:chExt cx="2968095" cy="1382486"/>
          </a:xfrm>
        </p:grpSpPr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9B73433B-02EC-A570-B585-61FCD60B4F2A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37">
              <a:extLst>
                <a:ext uri="{FF2B5EF4-FFF2-40B4-BE49-F238E27FC236}">
                  <a16:creationId xmlns:a16="http://schemas.microsoft.com/office/drawing/2014/main" id="{978EABA3-34A0-2BDC-4C75-290C97131C5D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id="{84730778-038C-37E4-225D-A5CBBD8C3C8B}"/>
              </a:ext>
            </a:extLst>
          </p:cNvPr>
          <p:cNvGrpSpPr/>
          <p:nvPr/>
        </p:nvGrpSpPr>
        <p:grpSpPr>
          <a:xfrm>
            <a:off x="5503308" y="3991450"/>
            <a:ext cx="1499617" cy="1382486"/>
            <a:chOff x="332934" y="2720099"/>
            <a:chExt cx="2968095" cy="1382486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9B70727A-44EE-66E6-B096-F134858C7DC8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45BE7F05-AA70-63FB-E945-A7BDF1D129A7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5" name="Group 35">
            <a:extLst>
              <a:ext uri="{FF2B5EF4-FFF2-40B4-BE49-F238E27FC236}">
                <a16:creationId xmlns:a16="http://schemas.microsoft.com/office/drawing/2014/main" id="{A667360A-D817-9504-4757-A922C95F5D3C}"/>
              </a:ext>
            </a:extLst>
          </p:cNvPr>
          <p:cNvGrpSpPr/>
          <p:nvPr/>
        </p:nvGrpSpPr>
        <p:grpSpPr>
          <a:xfrm>
            <a:off x="9009920" y="2030793"/>
            <a:ext cx="1499617" cy="1382486"/>
            <a:chOff x="332934" y="2720099"/>
            <a:chExt cx="2968095" cy="1382486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6C8FB99A-D079-D493-29C0-10F8DA3A1203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B51CDED3-234C-EED9-8900-1AC668F5AAAD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3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84ACC-F6F2-00EA-0F04-597A469FF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A7387-8DED-3EBF-66F4-E899A5F85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Set Numbers (4, 5, 6)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513875F-8881-C947-EB76-BEB9EB29ED49}"/>
              </a:ext>
            </a:extLst>
          </p:cNvPr>
          <p:cNvSpPr/>
          <p:nvPr/>
        </p:nvSpPr>
        <p:spPr>
          <a:xfrm>
            <a:off x="1816256" y="3413279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0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6" y="2538830"/>
                  <a:pt x="0" y="1970493"/>
                  <a:pt x="0" y="1269415"/>
                </a:cubicBezTo>
                <a:cubicBezTo>
                  <a:pt x="0" y="568337"/>
                  <a:pt x="568466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6FB1901B-A9FE-799E-0BE9-D65FBDEB6F94}"/>
              </a:ext>
            </a:extLst>
          </p:cNvPr>
          <p:cNvSpPr/>
          <p:nvPr/>
        </p:nvSpPr>
        <p:spPr>
          <a:xfrm>
            <a:off x="838200" y="3188674"/>
            <a:ext cx="3427542" cy="2598764"/>
          </a:xfrm>
          <a:custGeom>
            <a:avLst/>
            <a:gdLst>
              <a:gd name="connsiteX0" fmla="*/ 2127864 w 3427542"/>
              <a:gd name="connsiteY0" fmla="*/ 0 h 2598764"/>
              <a:gd name="connsiteX1" fmla="*/ 1206909 w 3427542"/>
              <a:gd name="connsiteY1" fmla="*/ 382982 h 2598764"/>
              <a:gd name="connsiteX2" fmla="*/ 1206909 w 3427542"/>
              <a:gd name="connsiteY2" fmla="*/ 31465 h 2598764"/>
              <a:gd name="connsiteX3" fmla="*/ 617767 w 3427542"/>
              <a:gd name="connsiteY3" fmla="*/ 31465 h 2598764"/>
              <a:gd name="connsiteX4" fmla="*/ 0 w 3427542"/>
              <a:gd name="connsiteY4" fmla="*/ 970491 h 2598764"/>
              <a:gd name="connsiteX5" fmla="*/ 0 w 3427542"/>
              <a:gd name="connsiteY5" fmla="*/ 1346880 h 2598764"/>
              <a:gd name="connsiteX6" fmla="*/ 709788 w 3427542"/>
              <a:gd name="connsiteY6" fmla="*/ 1346880 h 2598764"/>
              <a:gd name="connsiteX7" fmla="*/ 709788 w 3427542"/>
              <a:gd name="connsiteY7" fmla="*/ 1681615 h 2598764"/>
              <a:gd name="connsiteX8" fmla="*/ 885736 w 3427542"/>
              <a:gd name="connsiteY8" fmla="*/ 1681615 h 2598764"/>
              <a:gd name="connsiteX9" fmla="*/ 2127864 w 3427542"/>
              <a:gd name="connsiteY9" fmla="*/ 2598765 h 2598764"/>
              <a:gd name="connsiteX10" fmla="*/ 3427543 w 3427542"/>
              <a:gd name="connsiteY10" fmla="*/ 1299382 h 2598764"/>
              <a:gd name="connsiteX11" fmla="*/ 2127864 w 3427542"/>
              <a:gd name="connsiteY11" fmla="*/ 0 h 2598764"/>
              <a:gd name="connsiteX12" fmla="*/ 2127864 w 3427542"/>
              <a:gd name="connsiteY12" fmla="*/ 2538680 h 2598764"/>
              <a:gd name="connsiteX13" fmla="*/ 936992 w 3427542"/>
              <a:gd name="connsiteY13" fmla="*/ 1643257 h 2598764"/>
              <a:gd name="connsiteX14" fmla="*/ 930697 w 3427542"/>
              <a:gd name="connsiteY14" fmla="*/ 1621531 h 2598764"/>
              <a:gd name="connsiteX15" fmla="*/ 769736 w 3427542"/>
              <a:gd name="connsiteY15" fmla="*/ 1621531 h 2598764"/>
              <a:gd name="connsiteX16" fmla="*/ 769736 w 3427542"/>
              <a:gd name="connsiteY16" fmla="*/ 1286796 h 2598764"/>
              <a:gd name="connsiteX17" fmla="*/ 59948 w 3427542"/>
              <a:gd name="connsiteY17" fmla="*/ 1286796 h 2598764"/>
              <a:gd name="connsiteX18" fmla="*/ 59948 w 3427542"/>
              <a:gd name="connsiteY18" fmla="*/ 988322 h 2598764"/>
              <a:gd name="connsiteX19" fmla="*/ 650139 w 3427542"/>
              <a:gd name="connsiteY19" fmla="*/ 91250 h 2598764"/>
              <a:gd name="connsiteX20" fmla="*/ 1146961 w 3427542"/>
              <a:gd name="connsiteY20" fmla="*/ 91250 h 2598764"/>
              <a:gd name="connsiteX21" fmla="*/ 1146961 w 3427542"/>
              <a:gd name="connsiteY21" fmla="*/ 537613 h 2598764"/>
              <a:gd name="connsiteX22" fmla="*/ 1199416 w 3427542"/>
              <a:gd name="connsiteY22" fmla="*/ 478428 h 2598764"/>
              <a:gd name="connsiteX23" fmla="*/ 2127864 w 3427542"/>
              <a:gd name="connsiteY23" fmla="*/ 59785 h 2598764"/>
              <a:gd name="connsiteX24" fmla="*/ 3367594 w 3427542"/>
              <a:gd name="connsiteY24" fmla="*/ 1299232 h 2598764"/>
              <a:gd name="connsiteX25" fmla="*/ 2127864 w 3427542"/>
              <a:gd name="connsiteY25" fmla="*/ 2538680 h 2598764"/>
              <a:gd name="connsiteX26" fmla="*/ 403752 w 3427542"/>
              <a:gd name="connsiteY26" fmla="*/ 962250 h 2598764"/>
              <a:gd name="connsiteX27" fmla="*/ 374677 w 3427542"/>
              <a:gd name="connsiteY27" fmla="*/ 1008250 h 2598764"/>
              <a:gd name="connsiteX28" fmla="*/ 769736 w 3427542"/>
              <a:gd name="connsiteY28" fmla="*/ 1008250 h 2598764"/>
              <a:gd name="connsiteX29" fmla="*/ 769736 w 3427542"/>
              <a:gd name="connsiteY29" fmla="*/ 780198 h 2598764"/>
              <a:gd name="connsiteX30" fmla="*/ 777679 w 3427542"/>
              <a:gd name="connsiteY30" fmla="*/ 431679 h 2598764"/>
              <a:gd name="connsiteX31" fmla="*/ 789968 w 3427542"/>
              <a:gd name="connsiteY31" fmla="*/ 257419 h 2598764"/>
              <a:gd name="connsiteX32" fmla="*/ 720278 w 3427542"/>
              <a:gd name="connsiteY32" fmla="*/ 417744 h 2598764"/>
              <a:gd name="connsiteX33" fmla="*/ 403602 w 3427542"/>
              <a:gd name="connsiteY33" fmla="*/ 962250 h 2598764"/>
              <a:gd name="connsiteX34" fmla="*/ 709788 w 3427542"/>
              <a:gd name="connsiteY34" fmla="*/ 780198 h 2598764"/>
              <a:gd name="connsiteX35" fmla="*/ 709788 w 3427542"/>
              <a:gd name="connsiteY35" fmla="*/ 948315 h 2598764"/>
              <a:gd name="connsiteX36" fmla="*/ 483333 w 3427542"/>
              <a:gd name="connsiteY36" fmla="*/ 948315 h 2598764"/>
              <a:gd name="connsiteX37" fmla="*/ 711436 w 3427542"/>
              <a:gd name="connsiteY37" fmla="*/ 568030 h 2598764"/>
              <a:gd name="connsiteX38" fmla="*/ 709637 w 3427542"/>
              <a:gd name="connsiteY38" fmla="*/ 780198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427542" h="2598764">
                <a:moveTo>
                  <a:pt x="2127864" y="0"/>
                </a:moveTo>
                <a:cubicBezTo>
                  <a:pt x="1781663" y="0"/>
                  <a:pt x="1450149" y="138748"/>
                  <a:pt x="1206909" y="382982"/>
                </a:cubicBezTo>
                <a:lnTo>
                  <a:pt x="1206909" y="31465"/>
                </a:lnTo>
                <a:lnTo>
                  <a:pt x="617767" y="31465"/>
                </a:lnTo>
                <a:lnTo>
                  <a:pt x="0" y="970491"/>
                </a:lnTo>
                <a:lnTo>
                  <a:pt x="0" y="1346880"/>
                </a:lnTo>
                <a:lnTo>
                  <a:pt x="709788" y="1346880"/>
                </a:lnTo>
                <a:lnTo>
                  <a:pt x="709788" y="1681615"/>
                </a:lnTo>
                <a:lnTo>
                  <a:pt x="885736" y="1681615"/>
                </a:lnTo>
                <a:cubicBezTo>
                  <a:pt x="1052242" y="2222675"/>
                  <a:pt x="1559704" y="2598765"/>
                  <a:pt x="2127864" y="2598765"/>
                </a:cubicBezTo>
                <a:cubicBezTo>
                  <a:pt x="2844397" y="2598765"/>
                  <a:pt x="3427543" y="2015900"/>
                  <a:pt x="3427543" y="1299382"/>
                </a:cubicBezTo>
                <a:cubicBezTo>
                  <a:pt x="3427543" y="582864"/>
                  <a:pt x="2844547" y="0"/>
                  <a:pt x="2127864" y="0"/>
                </a:cubicBezTo>
                <a:close/>
                <a:moveTo>
                  <a:pt x="2127864" y="2538680"/>
                </a:moveTo>
                <a:cubicBezTo>
                  <a:pt x="1578738" y="2538680"/>
                  <a:pt x="1089111" y="2170532"/>
                  <a:pt x="936992" y="1643257"/>
                </a:cubicBezTo>
                <a:lnTo>
                  <a:pt x="930697" y="1621531"/>
                </a:lnTo>
                <a:lnTo>
                  <a:pt x="769736" y="1621531"/>
                </a:lnTo>
                <a:lnTo>
                  <a:pt x="769736" y="1286796"/>
                </a:lnTo>
                <a:lnTo>
                  <a:pt x="59948" y="1286796"/>
                </a:lnTo>
                <a:lnTo>
                  <a:pt x="59948" y="988322"/>
                </a:lnTo>
                <a:lnTo>
                  <a:pt x="650139" y="91250"/>
                </a:lnTo>
                <a:lnTo>
                  <a:pt x="1146961" y="91250"/>
                </a:lnTo>
                <a:lnTo>
                  <a:pt x="1146961" y="537613"/>
                </a:lnTo>
                <a:lnTo>
                  <a:pt x="1199416" y="478428"/>
                </a:lnTo>
                <a:cubicBezTo>
                  <a:pt x="1434862" y="212468"/>
                  <a:pt x="1773270" y="59785"/>
                  <a:pt x="2127864" y="59785"/>
                </a:cubicBezTo>
                <a:cubicBezTo>
                  <a:pt x="2811424" y="59785"/>
                  <a:pt x="3367594" y="615828"/>
                  <a:pt x="3367594" y="1299232"/>
                </a:cubicBezTo>
                <a:cubicBezTo>
                  <a:pt x="3367594" y="1982636"/>
                  <a:pt x="2811424" y="2538680"/>
                  <a:pt x="2127864" y="2538680"/>
                </a:cubicBezTo>
                <a:close/>
                <a:moveTo>
                  <a:pt x="403752" y="962250"/>
                </a:moveTo>
                <a:lnTo>
                  <a:pt x="374677" y="1008250"/>
                </a:lnTo>
                <a:lnTo>
                  <a:pt x="769736" y="1008250"/>
                </a:lnTo>
                <a:lnTo>
                  <a:pt x="769736" y="780198"/>
                </a:lnTo>
                <a:cubicBezTo>
                  <a:pt x="769736" y="638603"/>
                  <a:pt x="770336" y="537763"/>
                  <a:pt x="777679" y="431679"/>
                </a:cubicBezTo>
                <a:lnTo>
                  <a:pt x="789968" y="257419"/>
                </a:lnTo>
                <a:lnTo>
                  <a:pt x="720278" y="417744"/>
                </a:lnTo>
                <a:cubicBezTo>
                  <a:pt x="667075" y="540160"/>
                  <a:pt x="523198" y="773007"/>
                  <a:pt x="403602" y="962250"/>
                </a:cubicBezTo>
                <a:close/>
                <a:moveTo>
                  <a:pt x="709788" y="780198"/>
                </a:moveTo>
                <a:lnTo>
                  <a:pt x="709788" y="948315"/>
                </a:lnTo>
                <a:lnTo>
                  <a:pt x="483333" y="948315"/>
                </a:lnTo>
                <a:cubicBezTo>
                  <a:pt x="563214" y="821254"/>
                  <a:pt x="649539" y="680857"/>
                  <a:pt x="711436" y="568030"/>
                </a:cubicBezTo>
                <a:cubicBezTo>
                  <a:pt x="709938" y="631261"/>
                  <a:pt x="709637" y="699137"/>
                  <a:pt x="709637" y="780198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B0D74F6B-EAA5-4E40-959D-392D9ED9AAB4}"/>
              </a:ext>
            </a:extLst>
          </p:cNvPr>
          <p:cNvSpPr/>
          <p:nvPr/>
        </p:nvSpPr>
        <p:spPr>
          <a:xfrm>
            <a:off x="5351706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4ABD1DC2-4615-31B4-EC6E-6F3CEC37F365}"/>
              </a:ext>
            </a:extLst>
          </p:cNvPr>
          <p:cNvSpPr/>
          <p:nvPr/>
        </p:nvSpPr>
        <p:spPr>
          <a:xfrm>
            <a:off x="4489950" y="1243646"/>
            <a:ext cx="3311242" cy="2598764"/>
          </a:xfrm>
          <a:custGeom>
            <a:avLst/>
            <a:gdLst>
              <a:gd name="connsiteX0" fmla="*/ 2011564 w 3311242"/>
              <a:gd name="connsiteY0" fmla="*/ 2598465 h 2598764"/>
              <a:gd name="connsiteX1" fmla="*/ 1233135 w 3311242"/>
              <a:gd name="connsiteY1" fmla="*/ 2339697 h 2598764"/>
              <a:gd name="connsiteX2" fmla="*/ 777379 w 3311242"/>
              <a:gd name="connsiteY2" fmla="*/ 1707088 h 2598764"/>
              <a:gd name="connsiteX3" fmla="*/ 674568 w 3311242"/>
              <a:gd name="connsiteY3" fmla="*/ 1712032 h 2598764"/>
              <a:gd name="connsiteX4" fmla="*/ 3897 w 3311242"/>
              <a:gd name="connsiteY4" fmla="*/ 1211578 h 2598764"/>
              <a:gd name="connsiteX5" fmla="*/ 0 w 3311242"/>
              <a:gd name="connsiteY5" fmla="*/ 1178164 h 2598764"/>
              <a:gd name="connsiteX6" fmla="*/ 508210 w 3311242"/>
              <a:gd name="connsiteY6" fmla="*/ 1178164 h 2598764"/>
              <a:gd name="connsiteX7" fmla="*/ 513755 w 3311242"/>
              <a:gd name="connsiteY7" fmla="*/ 1201089 h 2598764"/>
              <a:gd name="connsiteX8" fmla="*/ 668273 w 3311242"/>
              <a:gd name="connsiteY8" fmla="*/ 1334444 h 2598764"/>
              <a:gd name="connsiteX9" fmla="*/ 730770 w 3311242"/>
              <a:gd name="connsiteY9" fmla="*/ 1322008 h 2598764"/>
              <a:gd name="connsiteX10" fmla="*/ 820242 w 3311242"/>
              <a:gd name="connsiteY10" fmla="*/ 1120028 h 2598764"/>
              <a:gd name="connsiteX11" fmla="*/ 774381 w 3311242"/>
              <a:gd name="connsiteY11" fmla="*/ 952361 h 2598764"/>
              <a:gd name="connsiteX12" fmla="*/ 663476 w 3311242"/>
              <a:gd name="connsiteY12" fmla="*/ 913553 h 2598764"/>
              <a:gd name="connsiteX13" fmla="*/ 506262 w 3311242"/>
              <a:gd name="connsiteY13" fmla="*/ 1020687 h 2598764"/>
              <a:gd name="connsiteX14" fmla="*/ 498320 w 3311242"/>
              <a:gd name="connsiteY14" fmla="*/ 1042413 h 2598764"/>
              <a:gd name="connsiteX15" fmla="*/ 30722 w 3311242"/>
              <a:gd name="connsiteY15" fmla="*/ 998661 h 2598764"/>
              <a:gd name="connsiteX16" fmla="*/ 37468 w 3311242"/>
              <a:gd name="connsiteY16" fmla="*/ 965996 h 2598764"/>
              <a:gd name="connsiteX17" fmla="*/ 172800 w 3311242"/>
              <a:gd name="connsiteY17" fmla="*/ 58286 h 2598764"/>
              <a:gd name="connsiteX18" fmla="*/ 175648 w 3311242"/>
              <a:gd name="connsiteY18" fmla="*/ 31466 h 2598764"/>
              <a:gd name="connsiteX19" fmla="*/ 1315266 w 3311242"/>
              <a:gd name="connsiteY19" fmla="*/ 31466 h 2598764"/>
              <a:gd name="connsiteX20" fmla="*/ 1281545 w 3311242"/>
              <a:gd name="connsiteY20" fmla="*/ 224455 h 2598764"/>
              <a:gd name="connsiteX21" fmla="*/ 2011564 w 3311242"/>
              <a:gd name="connsiteY21" fmla="*/ 0 h 2598764"/>
              <a:gd name="connsiteX22" fmla="*/ 3311243 w 3311242"/>
              <a:gd name="connsiteY22" fmla="*/ 1299382 h 2598764"/>
              <a:gd name="connsiteX23" fmla="*/ 2011564 w 3311242"/>
              <a:gd name="connsiteY23" fmla="*/ 2598764 h 2598764"/>
              <a:gd name="connsiteX24" fmla="*/ 819642 w 3311242"/>
              <a:gd name="connsiteY24" fmla="*/ 1641759 h 2598764"/>
              <a:gd name="connsiteX25" fmla="*/ 826986 w 3311242"/>
              <a:gd name="connsiteY25" fmla="*/ 1665733 h 2598764"/>
              <a:gd name="connsiteX26" fmla="*/ 1268954 w 3311242"/>
              <a:gd name="connsiteY26" fmla="*/ 2291750 h 2598764"/>
              <a:gd name="connsiteX27" fmla="*/ 2011414 w 3311242"/>
              <a:gd name="connsiteY27" fmla="*/ 2538530 h 2598764"/>
              <a:gd name="connsiteX28" fmla="*/ 3251145 w 3311242"/>
              <a:gd name="connsiteY28" fmla="*/ 1299083 h 2598764"/>
              <a:gd name="connsiteX29" fmla="*/ 2011414 w 3311242"/>
              <a:gd name="connsiteY29" fmla="*/ 59635 h 2598764"/>
              <a:gd name="connsiteX30" fmla="*/ 1257414 w 3311242"/>
              <a:gd name="connsiteY30" fmla="*/ 315556 h 2598764"/>
              <a:gd name="connsiteX31" fmla="*/ 1196417 w 3311242"/>
              <a:gd name="connsiteY31" fmla="*/ 362455 h 2598764"/>
              <a:gd name="connsiteX32" fmla="*/ 1243777 w 3311242"/>
              <a:gd name="connsiteY32" fmla="*/ 91250 h 2598764"/>
              <a:gd name="connsiteX33" fmla="*/ 229301 w 3311242"/>
              <a:gd name="connsiteY33" fmla="*/ 91250 h 2598764"/>
              <a:gd name="connsiteX34" fmla="*/ 102361 w 3311242"/>
              <a:gd name="connsiteY34" fmla="*/ 945169 h 2598764"/>
              <a:gd name="connsiteX35" fmla="*/ 458454 w 3311242"/>
              <a:gd name="connsiteY35" fmla="*/ 978433 h 2598764"/>
              <a:gd name="connsiteX36" fmla="*/ 663328 w 3311242"/>
              <a:gd name="connsiteY36" fmla="*/ 853618 h 2598764"/>
              <a:gd name="connsiteX37" fmla="*/ 817694 w 3311242"/>
              <a:gd name="connsiteY37" fmla="*/ 911156 h 2598764"/>
              <a:gd name="connsiteX38" fmla="*/ 880040 w 3311242"/>
              <a:gd name="connsiteY38" fmla="*/ 1120028 h 2598764"/>
              <a:gd name="connsiteX39" fmla="*/ 755347 w 3311242"/>
              <a:gd name="connsiteY39" fmla="*/ 1376698 h 2598764"/>
              <a:gd name="connsiteX40" fmla="*/ 668123 w 3311242"/>
              <a:gd name="connsiteY40" fmla="*/ 1394528 h 2598764"/>
              <a:gd name="connsiteX41" fmla="*/ 461601 w 3311242"/>
              <a:gd name="connsiteY41" fmla="*/ 1238099 h 2598764"/>
              <a:gd name="connsiteX42" fmla="*/ 68040 w 3311242"/>
              <a:gd name="connsiteY42" fmla="*/ 1238099 h 2598764"/>
              <a:gd name="connsiteX43" fmla="*/ 674268 w 3311242"/>
              <a:gd name="connsiteY43" fmla="*/ 1652097 h 2598764"/>
              <a:gd name="connsiteX44" fmla="*/ 794465 w 3311242"/>
              <a:gd name="connsiteY44" fmla="*/ 1644906 h 2598764"/>
              <a:gd name="connsiteX45" fmla="*/ 819342 w 3311242"/>
              <a:gd name="connsiteY45" fmla="*/ 1641759 h 2598764"/>
              <a:gd name="connsiteX46" fmla="*/ 495772 w 3311242"/>
              <a:gd name="connsiteY46" fmla="*/ 700186 h 2598764"/>
              <a:gd name="connsiteX47" fmla="*/ 507612 w 3311242"/>
              <a:gd name="connsiteY47" fmla="*/ 626467 h 2598764"/>
              <a:gd name="connsiteX48" fmla="*/ 540883 w 3311242"/>
              <a:gd name="connsiteY48" fmla="*/ 409653 h 2598764"/>
              <a:gd name="connsiteX49" fmla="*/ 544330 w 3311242"/>
              <a:gd name="connsiteY49" fmla="*/ 383582 h 2598764"/>
              <a:gd name="connsiteX50" fmla="*/ 1173487 w 3311242"/>
              <a:gd name="connsiteY50" fmla="*/ 383582 h 2598764"/>
              <a:gd name="connsiteX51" fmla="*/ 1123880 w 3311242"/>
              <a:gd name="connsiteY51" fmla="*/ 434526 h 2598764"/>
              <a:gd name="connsiteX52" fmla="*/ 986748 w 3311242"/>
              <a:gd name="connsiteY52" fmla="*/ 601743 h 2598764"/>
              <a:gd name="connsiteX53" fmla="*/ 975058 w 3311242"/>
              <a:gd name="connsiteY53" fmla="*/ 618975 h 2598764"/>
              <a:gd name="connsiteX54" fmla="*/ 954826 w 3311242"/>
              <a:gd name="connsiteY54" fmla="*/ 614030 h 2598764"/>
              <a:gd name="connsiteX55" fmla="*/ 813199 w 3311242"/>
              <a:gd name="connsiteY55" fmla="*/ 597548 h 2598764"/>
              <a:gd name="connsiteX56" fmla="*/ 553622 w 3311242"/>
              <a:gd name="connsiteY56" fmla="*/ 660180 h 2598764"/>
              <a:gd name="connsiteX57" fmla="*/ 495772 w 3311242"/>
              <a:gd name="connsiteY57" fmla="*/ 700486 h 2598764"/>
              <a:gd name="connsiteX58" fmla="*/ 596784 w 3311242"/>
              <a:gd name="connsiteY58" fmla="*/ 443366 h 2598764"/>
              <a:gd name="connsiteX59" fmla="*/ 575802 w 3311242"/>
              <a:gd name="connsiteY59" fmla="*/ 579418 h 2598764"/>
              <a:gd name="connsiteX60" fmla="*/ 813199 w 3311242"/>
              <a:gd name="connsiteY60" fmla="*/ 537464 h 2598764"/>
              <a:gd name="connsiteX61" fmla="*/ 948981 w 3311242"/>
              <a:gd name="connsiteY61" fmla="*/ 551099 h 2598764"/>
              <a:gd name="connsiteX62" fmla="*/ 1033958 w 3311242"/>
              <a:gd name="connsiteY62" fmla="*/ 443516 h 2598764"/>
              <a:gd name="connsiteX63" fmla="*/ 596784 w 3311242"/>
              <a:gd name="connsiteY63" fmla="*/ 443516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3311242" h="2598764">
                <a:moveTo>
                  <a:pt x="2011564" y="2598465"/>
                </a:moveTo>
                <a:cubicBezTo>
                  <a:pt x="1728308" y="2598465"/>
                  <a:pt x="1459141" y="2509013"/>
                  <a:pt x="1233135" y="2339697"/>
                </a:cubicBezTo>
                <a:cubicBezTo>
                  <a:pt x="1021219" y="2181021"/>
                  <a:pt x="860108" y="1957015"/>
                  <a:pt x="777379" y="1707088"/>
                </a:cubicBezTo>
                <a:cubicBezTo>
                  <a:pt x="744107" y="1710384"/>
                  <a:pt x="709637" y="1712032"/>
                  <a:pt x="674568" y="1712032"/>
                </a:cubicBezTo>
                <a:cubicBezTo>
                  <a:pt x="290600" y="1712032"/>
                  <a:pt x="39864" y="1524886"/>
                  <a:pt x="3897" y="1211578"/>
                </a:cubicBezTo>
                <a:lnTo>
                  <a:pt x="0" y="1178164"/>
                </a:lnTo>
                <a:lnTo>
                  <a:pt x="508210" y="1178164"/>
                </a:lnTo>
                <a:lnTo>
                  <a:pt x="513755" y="1201089"/>
                </a:lnTo>
                <a:cubicBezTo>
                  <a:pt x="535638" y="1292040"/>
                  <a:pt x="584794" y="1334444"/>
                  <a:pt x="668273" y="1334444"/>
                </a:cubicBezTo>
                <a:cubicBezTo>
                  <a:pt x="691354" y="1334444"/>
                  <a:pt x="712484" y="1330249"/>
                  <a:pt x="730770" y="1322008"/>
                </a:cubicBezTo>
                <a:cubicBezTo>
                  <a:pt x="804655" y="1288744"/>
                  <a:pt x="820242" y="1193748"/>
                  <a:pt x="820242" y="1120028"/>
                </a:cubicBezTo>
                <a:cubicBezTo>
                  <a:pt x="820242" y="1039716"/>
                  <a:pt x="805255" y="984875"/>
                  <a:pt x="774381" y="952361"/>
                </a:cubicBezTo>
                <a:cubicBezTo>
                  <a:pt x="749652" y="926289"/>
                  <a:pt x="713384" y="913553"/>
                  <a:pt x="663476" y="913553"/>
                </a:cubicBezTo>
                <a:cubicBezTo>
                  <a:pt x="565612" y="913553"/>
                  <a:pt x="529793" y="956407"/>
                  <a:pt x="506262" y="1020687"/>
                </a:cubicBezTo>
                <a:lnTo>
                  <a:pt x="498320" y="1042413"/>
                </a:lnTo>
                <a:lnTo>
                  <a:pt x="30722" y="998661"/>
                </a:lnTo>
                <a:lnTo>
                  <a:pt x="37468" y="965996"/>
                </a:lnTo>
                <a:cubicBezTo>
                  <a:pt x="75834" y="778251"/>
                  <a:pt x="147922" y="294728"/>
                  <a:pt x="172800" y="58286"/>
                </a:cubicBezTo>
                <a:lnTo>
                  <a:pt x="175648" y="31466"/>
                </a:lnTo>
                <a:lnTo>
                  <a:pt x="1315266" y="31466"/>
                </a:lnTo>
                <a:lnTo>
                  <a:pt x="1281545" y="224455"/>
                </a:lnTo>
                <a:cubicBezTo>
                  <a:pt x="1497207" y="77316"/>
                  <a:pt x="1748092" y="0"/>
                  <a:pt x="2011564" y="0"/>
                </a:cubicBezTo>
                <a:cubicBezTo>
                  <a:pt x="2728095" y="0"/>
                  <a:pt x="3311243" y="582864"/>
                  <a:pt x="3311243" y="1299382"/>
                </a:cubicBezTo>
                <a:cubicBezTo>
                  <a:pt x="3311243" y="2015900"/>
                  <a:pt x="2728245" y="2598764"/>
                  <a:pt x="2011564" y="2598764"/>
                </a:cubicBezTo>
                <a:close/>
                <a:moveTo>
                  <a:pt x="819642" y="1641759"/>
                </a:moveTo>
                <a:lnTo>
                  <a:pt x="826986" y="1665733"/>
                </a:lnTo>
                <a:cubicBezTo>
                  <a:pt x="903569" y="1913262"/>
                  <a:pt x="1060485" y="2135470"/>
                  <a:pt x="1268954" y="2291750"/>
                </a:cubicBezTo>
                <a:cubicBezTo>
                  <a:pt x="1484468" y="2453273"/>
                  <a:pt x="1741197" y="2538530"/>
                  <a:pt x="2011414" y="2538530"/>
                </a:cubicBezTo>
                <a:cubicBezTo>
                  <a:pt x="2694975" y="2538530"/>
                  <a:pt x="3251145" y="1982487"/>
                  <a:pt x="3251145" y="1299083"/>
                </a:cubicBezTo>
                <a:cubicBezTo>
                  <a:pt x="3251145" y="615678"/>
                  <a:pt x="2694975" y="59635"/>
                  <a:pt x="2011414" y="59635"/>
                </a:cubicBezTo>
                <a:cubicBezTo>
                  <a:pt x="1736252" y="59635"/>
                  <a:pt x="1475477" y="148188"/>
                  <a:pt x="1257414" y="315556"/>
                </a:cubicBezTo>
                <a:lnTo>
                  <a:pt x="1196417" y="362455"/>
                </a:lnTo>
                <a:lnTo>
                  <a:pt x="1243777" y="91250"/>
                </a:lnTo>
                <a:lnTo>
                  <a:pt x="229301" y="91250"/>
                </a:lnTo>
                <a:cubicBezTo>
                  <a:pt x="203374" y="323497"/>
                  <a:pt x="140729" y="745437"/>
                  <a:pt x="102361" y="945169"/>
                </a:cubicBezTo>
                <a:lnTo>
                  <a:pt x="458454" y="978433"/>
                </a:lnTo>
                <a:cubicBezTo>
                  <a:pt x="484531" y="919696"/>
                  <a:pt x="535938" y="853618"/>
                  <a:pt x="663328" y="853618"/>
                </a:cubicBezTo>
                <a:cubicBezTo>
                  <a:pt x="729570" y="853618"/>
                  <a:pt x="781574" y="872947"/>
                  <a:pt x="817694" y="911156"/>
                </a:cubicBezTo>
                <a:cubicBezTo>
                  <a:pt x="859658" y="955358"/>
                  <a:pt x="880040" y="1023683"/>
                  <a:pt x="880040" y="1120028"/>
                </a:cubicBezTo>
                <a:cubicBezTo>
                  <a:pt x="880040" y="1249187"/>
                  <a:pt x="835679" y="1340438"/>
                  <a:pt x="755347" y="1376698"/>
                </a:cubicBezTo>
                <a:cubicBezTo>
                  <a:pt x="729120" y="1388535"/>
                  <a:pt x="699746" y="1394528"/>
                  <a:pt x="668123" y="1394528"/>
                </a:cubicBezTo>
                <a:cubicBezTo>
                  <a:pt x="594986" y="1394528"/>
                  <a:pt x="501767" y="1366659"/>
                  <a:pt x="461601" y="1238099"/>
                </a:cubicBezTo>
                <a:lnTo>
                  <a:pt x="68040" y="1238099"/>
                </a:lnTo>
                <a:cubicBezTo>
                  <a:pt x="114051" y="1498065"/>
                  <a:pt x="337957" y="1652097"/>
                  <a:pt x="674268" y="1652097"/>
                </a:cubicBezTo>
                <a:cubicBezTo>
                  <a:pt x="715483" y="1652097"/>
                  <a:pt x="755947" y="1649700"/>
                  <a:pt x="794465" y="1644906"/>
                </a:cubicBezTo>
                <a:lnTo>
                  <a:pt x="819342" y="1641759"/>
                </a:lnTo>
                <a:close/>
                <a:moveTo>
                  <a:pt x="495772" y="700186"/>
                </a:moveTo>
                <a:lnTo>
                  <a:pt x="507612" y="626467"/>
                </a:lnTo>
                <a:cubicBezTo>
                  <a:pt x="514356" y="584363"/>
                  <a:pt x="534888" y="456102"/>
                  <a:pt x="540883" y="409653"/>
                </a:cubicBezTo>
                <a:lnTo>
                  <a:pt x="544330" y="383582"/>
                </a:lnTo>
                <a:lnTo>
                  <a:pt x="1173487" y="383582"/>
                </a:lnTo>
                <a:lnTo>
                  <a:pt x="1123880" y="434526"/>
                </a:lnTo>
                <a:cubicBezTo>
                  <a:pt x="1073074" y="486519"/>
                  <a:pt x="1027063" y="542858"/>
                  <a:pt x="986748" y="601743"/>
                </a:cubicBezTo>
                <a:lnTo>
                  <a:pt x="975058" y="618975"/>
                </a:lnTo>
                <a:lnTo>
                  <a:pt x="954826" y="614030"/>
                </a:lnTo>
                <a:cubicBezTo>
                  <a:pt x="910615" y="603092"/>
                  <a:pt x="862955" y="597548"/>
                  <a:pt x="813199" y="597548"/>
                </a:cubicBezTo>
                <a:cubicBezTo>
                  <a:pt x="700646" y="597548"/>
                  <a:pt x="613420" y="618675"/>
                  <a:pt x="553622" y="660180"/>
                </a:cubicBezTo>
                <a:lnTo>
                  <a:pt x="495772" y="700486"/>
                </a:lnTo>
                <a:close/>
                <a:moveTo>
                  <a:pt x="596784" y="443366"/>
                </a:moveTo>
                <a:cubicBezTo>
                  <a:pt x="591389" y="480975"/>
                  <a:pt x="582847" y="535666"/>
                  <a:pt x="575802" y="579418"/>
                </a:cubicBezTo>
                <a:cubicBezTo>
                  <a:pt x="639197" y="551548"/>
                  <a:pt x="718779" y="537464"/>
                  <a:pt x="813199" y="537464"/>
                </a:cubicBezTo>
                <a:cubicBezTo>
                  <a:pt x="860406" y="537464"/>
                  <a:pt x="905968" y="541959"/>
                  <a:pt x="948981" y="551099"/>
                </a:cubicBezTo>
                <a:cubicBezTo>
                  <a:pt x="975208" y="514089"/>
                  <a:pt x="1003534" y="477978"/>
                  <a:pt x="1033958" y="443516"/>
                </a:cubicBezTo>
                <a:lnTo>
                  <a:pt x="596784" y="443516"/>
                </a:lnTo>
                <a:close/>
              </a:path>
            </a:pathLst>
          </a:custGeom>
          <a:solidFill>
            <a:srgbClr val="8272A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EDCF9B0F-D5BD-DFCF-9E77-16F05693F6BF}"/>
              </a:ext>
            </a:extLst>
          </p:cNvPr>
          <p:cNvSpPr/>
          <p:nvPr/>
        </p:nvSpPr>
        <p:spPr>
          <a:xfrm>
            <a:off x="8887006" y="3413279"/>
            <a:ext cx="2539409" cy="2538829"/>
          </a:xfrm>
          <a:custGeom>
            <a:avLst/>
            <a:gdLst>
              <a:gd name="connsiteX0" fmla="*/ 2539410 w 2539409"/>
              <a:gd name="connsiteY0" fmla="*/ 1269415 h 2538829"/>
              <a:gd name="connsiteX1" fmla="*/ 1269705 w 2539409"/>
              <a:gd name="connsiteY1" fmla="*/ 2538830 h 2538829"/>
              <a:gd name="connsiteX2" fmla="*/ 1 w 2539409"/>
              <a:gd name="connsiteY2" fmla="*/ 1269415 h 2538829"/>
              <a:gd name="connsiteX3" fmla="*/ 1269705 w 2539409"/>
              <a:gd name="connsiteY3" fmla="*/ 0 h 2538829"/>
              <a:gd name="connsiteX4" fmla="*/ 2539410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10" y="1269415"/>
                </a:moveTo>
                <a:cubicBezTo>
                  <a:pt x="2539410" y="1970493"/>
                  <a:pt x="1970944" y="2538830"/>
                  <a:pt x="1269705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5" y="0"/>
                </a:cubicBezTo>
                <a:cubicBezTo>
                  <a:pt x="1970944" y="0"/>
                  <a:pt x="2539410" y="568337"/>
                  <a:pt x="2539410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CDEDBD2B-AE8B-FB16-4FE3-040FEFA91531}"/>
              </a:ext>
            </a:extLst>
          </p:cNvPr>
          <p:cNvSpPr/>
          <p:nvPr/>
        </p:nvSpPr>
        <p:spPr>
          <a:xfrm>
            <a:off x="7905802" y="3188524"/>
            <a:ext cx="3430691" cy="2598764"/>
          </a:xfrm>
          <a:custGeom>
            <a:avLst/>
            <a:gdLst>
              <a:gd name="connsiteX0" fmla="*/ 2131013 w 3430691"/>
              <a:gd name="connsiteY0" fmla="*/ 150 h 2598764"/>
              <a:gd name="connsiteX1" fmla="*/ 1285742 w 3430691"/>
              <a:gd name="connsiteY1" fmla="*/ 312709 h 2598764"/>
              <a:gd name="connsiteX2" fmla="*/ 715483 w 3430691"/>
              <a:gd name="connsiteY2" fmla="*/ 1049 h 2598764"/>
              <a:gd name="connsiteX3" fmla="*/ 0 w 3430691"/>
              <a:gd name="connsiteY3" fmla="*/ 877742 h 2598764"/>
              <a:gd name="connsiteX4" fmla="*/ 697049 w 3430691"/>
              <a:gd name="connsiteY4" fmla="*/ 1713231 h 2598764"/>
              <a:gd name="connsiteX5" fmla="*/ 892181 w 3430691"/>
              <a:gd name="connsiteY5" fmla="*/ 1691954 h 2598764"/>
              <a:gd name="connsiteX6" fmla="*/ 1344940 w 3430691"/>
              <a:gd name="connsiteY6" fmla="*/ 2334003 h 2598764"/>
              <a:gd name="connsiteX7" fmla="*/ 2131013 w 3430691"/>
              <a:gd name="connsiteY7" fmla="*/ 2598765 h 2598764"/>
              <a:gd name="connsiteX8" fmla="*/ 3430691 w 3430691"/>
              <a:gd name="connsiteY8" fmla="*/ 1299382 h 2598764"/>
              <a:gd name="connsiteX9" fmla="*/ 2131013 w 3430691"/>
              <a:gd name="connsiteY9" fmla="*/ 0 h 2598764"/>
              <a:gd name="connsiteX10" fmla="*/ 2131013 w 3430691"/>
              <a:gd name="connsiteY10" fmla="*/ 2538830 h 2598764"/>
              <a:gd name="connsiteX11" fmla="*/ 941339 w 3430691"/>
              <a:gd name="connsiteY11" fmla="*/ 1647602 h 2598764"/>
              <a:gd name="connsiteX12" fmla="*/ 933095 w 3430691"/>
              <a:gd name="connsiteY12" fmla="*/ 1619433 h 2598764"/>
              <a:gd name="connsiteX13" fmla="*/ 904769 w 3430691"/>
              <a:gd name="connsiteY13" fmla="*/ 1627075 h 2598764"/>
              <a:gd name="connsiteX14" fmla="*/ 697199 w 3430691"/>
              <a:gd name="connsiteY14" fmla="*/ 1653296 h 2598764"/>
              <a:gd name="connsiteX15" fmla="*/ 205624 w 3430691"/>
              <a:gd name="connsiteY15" fmla="*/ 1436932 h 2598764"/>
              <a:gd name="connsiteX16" fmla="*/ 60098 w 3430691"/>
              <a:gd name="connsiteY16" fmla="*/ 877742 h 2598764"/>
              <a:gd name="connsiteX17" fmla="*/ 201277 w 3430691"/>
              <a:gd name="connsiteY17" fmla="*/ 312559 h 2598764"/>
              <a:gd name="connsiteX18" fmla="*/ 715633 w 3430691"/>
              <a:gd name="connsiteY18" fmla="*/ 61133 h 2598764"/>
              <a:gd name="connsiteX19" fmla="*/ 1244677 w 3430691"/>
              <a:gd name="connsiteY19" fmla="*/ 373243 h 2598764"/>
              <a:gd name="connsiteX20" fmla="*/ 1259064 w 3430691"/>
              <a:gd name="connsiteY20" fmla="*/ 417744 h 2598764"/>
              <a:gd name="connsiteX21" fmla="*/ 1293535 w 3430691"/>
              <a:gd name="connsiteY21" fmla="*/ 386129 h 2598764"/>
              <a:gd name="connsiteX22" fmla="*/ 2131163 w 3430691"/>
              <a:gd name="connsiteY22" fmla="*/ 60234 h 2598764"/>
              <a:gd name="connsiteX23" fmla="*/ 3370893 w 3430691"/>
              <a:gd name="connsiteY23" fmla="*/ 1299682 h 2598764"/>
              <a:gd name="connsiteX24" fmla="*/ 2131163 w 3430691"/>
              <a:gd name="connsiteY24" fmla="*/ 2539130 h 2598764"/>
              <a:gd name="connsiteX25" fmla="*/ 707091 w 3430691"/>
              <a:gd name="connsiteY25" fmla="*/ 302670 h 2598764"/>
              <a:gd name="connsiteX26" fmla="*/ 467298 w 3430691"/>
              <a:gd name="connsiteY26" fmla="*/ 675613 h 2598764"/>
              <a:gd name="connsiteX27" fmla="*/ 464599 w 3430691"/>
              <a:gd name="connsiteY27" fmla="*/ 750082 h 2598764"/>
              <a:gd name="connsiteX28" fmla="*/ 518104 w 3430691"/>
              <a:gd name="connsiteY28" fmla="*/ 698238 h 2598764"/>
              <a:gd name="connsiteX29" fmla="*/ 832533 w 3430691"/>
              <a:gd name="connsiteY29" fmla="*/ 591704 h 2598764"/>
              <a:gd name="connsiteX30" fmla="*/ 1051043 w 3430691"/>
              <a:gd name="connsiteY30" fmla="*/ 638903 h 2598764"/>
              <a:gd name="connsiteX31" fmla="*/ 1074874 w 3430691"/>
              <a:gd name="connsiteY31" fmla="*/ 650290 h 2598764"/>
              <a:gd name="connsiteX32" fmla="*/ 1089111 w 3430691"/>
              <a:gd name="connsiteY32" fmla="*/ 628114 h 2598764"/>
              <a:gd name="connsiteX33" fmla="*/ 1198218 w 3430691"/>
              <a:gd name="connsiteY33" fmla="*/ 483522 h 2598764"/>
              <a:gd name="connsiteX34" fmla="*/ 1241679 w 3430691"/>
              <a:gd name="connsiteY34" fmla="*/ 433777 h 2598764"/>
              <a:gd name="connsiteX35" fmla="*/ 887684 w 3430691"/>
              <a:gd name="connsiteY35" fmla="*/ 433777 h 2598764"/>
              <a:gd name="connsiteX36" fmla="*/ 706941 w 3430691"/>
              <a:gd name="connsiteY36" fmla="*/ 302520 h 2598764"/>
              <a:gd name="connsiteX37" fmla="*/ 1052992 w 3430691"/>
              <a:gd name="connsiteY37" fmla="*/ 574174 h 2598764"/>
              <a:gd name="connsiteX38" fmla="*/ 832683 w 3430691"/>
              <a:gd name="connsiteY38" fmla="*/ 531770 h 2598764"/>
              <a:gd name="connsiteX39" fmla="*/ 531443 w 3430691"/>
              <a:gd name="connsiteY39" fmla="*/ 610883 h 2598764"/>
              <a:gd name="connsiteX40" fmla="*/ 707091 w 3430691"/>
              <a:gd name="connsiteY40" fmla="*/ 362605 h 2598764"/>
              <a:gd name="connsiteX41" fmla="*/ 834481 w 3430691"/>
              <a:gd name="connsiteY41" fmla="*/ 469738 h 2598764"/>
              <a:gd name="connsiteX42" fmla="*/ 839276 w 3430691"/>
              <a:gd name="connsiteY42" fmla="*/ 493861 h 2598764"/>
              <a:gd name="connsiteX43" fmla="*/ 1111742 w 3430691"/>
              <a:gd name="connsiteY43" fmla="*/ 493861 h 2598764"/>
              <a:gd name="connsiteX44" fmla="*/ 1052992 w 3430691"/>
              <a:gd name="connsiteY44" fmla="*/ 574174 h 2598764"/>
              <a:gd name="connsiteX45" fmla="*/ 685060 w 3430691"/>
              <a:gd name="connsiteY45" fmla="*/ 844778 h 2598764"/>
              <a:gd name="connsiteX46" fmla="*/ 478238 w 3430691"/>
              <a:gd name="connsiteY46" fmla="*/ 1109390 h 2598764"/>
              <a:gd name="connsiteX47" fmla="*/ 686709 w 3430691"/>
              <a:gd name="connsiteY47" fmla="*/ 1399623 h 2598764"/>
              <a:gd name="connsiteX48" fmla="*/ 896678 w 3430691"/>
              <a:gd name="connsiteY48" fmla="*/ 1123025 h 2598764"/>
              <a:gd name="connsiteX49" fmla="*/ 685060 w 3430691"/>
              <a:gd name="connsiteY49" fmla="*/ 844928 h 2598764"/>
              <a:gd name="connsiteX50" fmla="*/ 686559 w 3430691"/>
              <a:gd name="connsiteY50" fmla="*/ 1339688 h 2598764"/>
              <a:gd name="connsiteX51" fmla="*/ 538036 w 3430691"/>
              <a:gd name="connsiteY51" fmla="*/ 1109390 h 2598764"/>
              <a:gd name="connsiteX52" fmla="*/ 684910 w 3430691"/>
              <a:gd name="connsiteY52" fmla="*/ 904713 h 2598764"/>
              <a:gd name="connsiteX53" fmla="*/ 836579 w 3430691"/>
              <a:gd name="connsiteY53" fmla="*/ 1122875 h 2598764"/>
              <a:gd name="connsiteX54" fmla="*/ 686559 w 3430691"/>
              <a:gd name="connsiteY54" fmla="*/ 1339538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430691" h="2598764">
                <a:moveTo>
                  <a:pt x="2131013" y="150"/>
                </a:moveTo>
                <a:cubicBezTo>
                  <a:pt x="1819731" y="150"/>
                  <a:pt x="1521188" y="110729"/>
                  <a:pt x="1285742" y="312709"/>
                </a:cubicBezTo>
                <a:cubicBezTo>
                  <a:pt x="1234185" y="194488"/>
                  <a:pt x="1092108" y="1049"/>
                  <a:pt x="715483" y="1049"/>
                </a:cubicBezTo>
                <a:cubicBezTo>
                  <a:pt x="260775" y="1049"/>
                  <a:pt x="0" y="320500"/>
                  <a:pt x="0" y="877742"/>
                </a:cubicBezTo>
                <a:cubicBezTo>
                  <a:pt x="0" y="1434984"/>
                  <a:pt x="240993" y="1713231"/>
                  <a:pt x="697049" y="1713231"/>
                </a:cubicBezTo>
                <a:cubicBezTo>
                  <a:pt x="765391" y="1713231"/>
                  <a:pt x="830884" y="1706038"/>
                  <a:pt x="892181" y="1691954"/>
                </a:cubicBezTo>
                <a:cubicBezTo>
                  <a:pt x="972511" y="1945178"/>
                  <a:pt x="1132424" y="2172330"/>
                  <a:pt x="1344940" y="2334003"/>
                </a:cubicBezTo>
                <a:cubicBezTo>
                  <a:pt x="1572444" y="2507215"/>
                  <a:pt x="1844310" y="2598765"/>
                  <a:pt x="2131013" y="2598765"/>
                </a:cubicBezTo>
                <a:cubicBezTo>
                  <a:pt x="2847544" y="2598765"/>
                  <a:pt x="3430691" y="2015901"/>
                  <a:pt x="3430691" y="1299382"/>
                </a:cubicBezTo>
                <a:cubicBezTo>
                  <a:pt x="3430691" y="582864"/>
                  <a:pt x="2847694" y="0"/>
                  <a:pt x="2131013" y="0"/>
                </a:cubicBezTo>
                <a:close/>
                <a:moveTo>
                  <a:pt x="2131013" y="2538830"/>
                </a:moveTo>
                <a:cubicBezTo>
                  <a:pt x="1583835" y="2538830"/>
                  <a:pt x="1094656" y="2172330"/>
                  <a:pt x="941339" y="1647602"/>
                </a:cubicBezTo>
                <a:lnTo>
                  <a:pt x="933095" y="1619433"/>
                </a:lnTo>
                <a:lnTo>
                  <a:pt x="904769" y="1627075"/>
                </a:lnTo>
                <a:cubicBezTo>
                  <a:pt x="840626" y="1644456"/>
                  <a:pt x="770786" y="1653296"/>
                  <a:pt x="697199" y="1653296"/>
                </a:cubicBezTo>
                <a:cubicBezTo>
                  <a:pt x="477190" y="1653296"/>
                  <a:pt x="311882" y="1580476"/>
                  <a:pt x="205624" y="1436932"/>
                </a:cubicBezTo>
                <a:cubicBezTo>
                  <a:pt x="109106" y="1306425"/>
                  <a:pt x="60098" y="1118380"/>
                  <a:pt x="60098" y="877742"/>
                </a:cubicBezTo>
                <a:cubicBezTo>
                  <a:pt x="60098" y="637105"/>
                  <a:pt x="108956" y="451008"/>
                  <a:pt x="201277" y="312559"/>
                </a:cubicBezTo>
                <a:cubicBezTo>
                  <a:pt x="312480" y="145641"/>
                  <a:pt x="485581" y="61133"/>
                  <a:pt x="715633" y="61133"/>
                </a:cubicBezTo>
                <a:cubicBezTo>
                  <a:pt x="1102150" y="61133"/>
                  <a:pt x="1214403" y="279445"/>
                  <a:pt x="1244677" y="373243"/>
                </a:cubicBezTo>
                <a:lnTo>
                  <a:pt x="1259064" y="417744"/>
                </a:lnTo>
                <a:lnTo>
                  <a:pt x="1293535" y="386129"/>
                </a:lnTo>
                <a:cubicBezTo>
                  <a:pt x="1522686" y="176058"/>
                  <a:pt x="1820181" y="60234"/>
                  <a:pt x="2131163" y="60234"/>
                </a:cubicBezTo>
                <a:cubicBezTo>
                  <a:pt x="2814723" y="60234"/>
                  <a:pt x="3370893" y="616278"/>
                  <a:pt x="3370893" y="1299682"/>
                </a:cubicBezTo>
                <a:cubicBezTo>
                  <a:pt x="3370893" y="1983086"/>
                  <a:pt x="2814723" y="2539130"/>
                  <a:pt x="2131163" y="2539130"/>
                </a:cubicBezTo>
                <a:close/>
                <a:moveTo>
                  <a:pt x="707091" y="302670"/>
                </a:moveTo>
                <a:cubicBezTo>
                  <a:pt x="504165" y="302670"/>
                  <a:pt x="472993" y="515588"/>
                  <a:pt x="467298" y="675613"/>
                </a:cubicBezTo>
                <a:lnTo>
                  <a:pt x="464599" y="750082"/>
                </a:lnTo>
                <a:lnTo>
                  <a:pt x="518104" y="698238"/>
                </a:lnTo>
                <a:cubicBezTo>
                  <a:pt x="590941" y="627515"/>
                  <a:pt x="696749" y="591704"/>
                  <a:pt x="832533" y="591704"/>
                </a:cubicBezTo>
                <a:cubicBezTo>
                  <a:pt x="911815" y="591704"/>
                  <a:pt x="985400" y="607587"/>
                  <a:pt x="1051043" y="638903"/>
                </a:cubicBezTo>
                <a:lnTo>
                  <a:pt x="1074874" y="650290"/>
                </a:lnTo>
                <a:lnTo>
                  <a:pt x="1089111" y="628114"/>
                </a:lnTo>
                <a:cubicBezTo>
                  <a:pt x="1121782" y="577470"/>
                  <a:pt x="1158501" y="528923"/>
                  <a:pt x="1198218" y="483522"/>
                </a:cubicBezTo>
                <a:lnTo>
                  <a:pt x="1241679" y="433777"/>
                </a:lnTo>
                <a:lnTo>
                  <a:pt x="887684" y="433777"/>
                </a:lnTo>
                <a:cubicBezTo>
                  <a:pt x="874347" y="384630"/>
                  <a:pt x="836879" y="302520"/>
                  <a:pt x="706941" y="302520"/>
                </a:cubicBezTo>
                <a:close/>
                <a:moveTo>
                  <a:pt x="1052992" y="574174"/>
                </a:moveTo>
                <a:cubicBezTo>
                  <a:pt x="985550" y="546004"/>
                  <a:pt x="911515" y="531770"/>
                  <a:pt x="832683" y="531770"/>
                </a:cubicBezTo>
                <a:cubicBezTo>
                  <a:pt x="711288" y="531770"/>
                  <a:pt x="610275" y="558291"/>
                  <a:pt x="531443" y="610883"/>
                </a:cubicBezTo>
                <a:cubicBezTo>
                  <a:pt x="547478" y="437672"/>
                  <a:pt x="601731" y="362605"/>
                  <a:pt x="707091" y="362605"/>
                </a:cubicBezTo>
                <a:cubicBezTo>
                  <a:pt x="800160" y="362605"/>
                  <a:pt x="823391" y="414148"/>
                  <a:pt x="834481" y="469738"/>
                </a:cubicBezTo>
                <a:lnTo>
                  <a:pt x="839276" y="493861"/>
                </a:lnTo>
                <a:lnTo>
                  <a:pt x="1111742" y="493861"/>
                </a:lnTo>
                <a:cubicBezTo>
                  <a:pt x="1091210" y="519933"/>
                  <a:pt x="1071576" y="546753"/>
                  <a:pt x="1052992" y="574174"/>
                </a:cubicBezTo>
                <a:close/>
                <a:moveTo>
                  <a:pt x="685060" y="844778"/>
                </a:moveTo>
                <a:cubicBezTo>
                  <a:pt x="590641" y="844778"/>
                  <a:pt x="478238" y="890628"/>
                  <a:pt x="478238" y="1109390"/>
                </a:cubicBezTo>
                <a:cubicBezTo>
                  <a:pt x="478238" y="1293838"/>
                  <a:pt x="554222" y="1399623"/>
                  <a:pt x="686709" y="1399623"/>
                </a:cubicBezTo>
                <a:cubicBezTo>
                  <a:pt x="819194" y="1399623"/>
                  <a:pt x="896678" y="1298783"/>
                  <a:pt x="896678" y="1123025"/>
                </a:cubicBezTo>
                <a:cubicBezTo>
                  <a:pt x="896678" y="1054250"/>
                  <a:pt x="896678" y="844928"/>
                  <a:pt x="685060" y="844928"/>
                </a:cubicBezTo>
                <a:close/>
                <a:moveTo>
                  <a:pt x="686559" y="1339688"/>
                </a:moveTo>
                <a:cubicBezTo>
                  <a:pt x="631105" y="1339688"/>
                  <a:pt x="538036" y="1309721"/>
                  <a:pt x="538036" y="1109390"/>
                </a:cubicBezTo>
                <a:cubicBezTo>
                  <a:pt x="538036" y="925990"/>
                  <a:pt x="621813" y="904713"/>
                  <a:pt x="684910" y="904713"/>
                </a:cubicBezTo>
                <a:cubicBezTo>
                  <a:pt x="792516" y="904713"/>
                  <a:pt x="836579" y="967944"/>
                  <a:pt x="836579" y="1122875"/>
                </a:cubicBezTo>
                <a:cubicBezTo>
                  <a:pt x="836579" y="1221767"/>
                  <a:pt x="810502" y="1339538"/>
                  <a:pt x="686559" y="1339538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88B9C984-218A-9342-778C-49E42CC0002C}"/>
              </a:ext>
            </a:extLst>
          </p:cNvPr>
          <p:cNvGrpSpPr/>
          <p:nvPr/>
        </p:nvGrpSpPr>
        <p:grpSpPr>
          <a:xfrm>
            <a:off x="2336151" y="3901397"/>
            <a:ext cx="1499617" cy="1382486"/>
            <a:chOff x="332934" y="2720099"/>
            <a:chExt cx="2968095" cy="1382486"/>
          </a:xfrm>
        </p:grpSpPr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B163DBAF-D562-68E2-2A49-8FA465755031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37">
              <a:extLst>
                <a:ext uri="{FF2B5EF4-FFF2-40B4-BE49-F238E27FC236}">
                  <a16:creationId xmlns:a16="http://schemas.microsoft.com/office/drawing/2014/main" id="{1D683B8E-0C1D-0293-9538-AB62F549B582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id="{7933F3C1-FFF6-1E13-E7B3-DBE69501F805}"/>
              </a:ext>
            </a:extLst>
          </p:cNvPr>
          <p:cNvGrpSpPr/>
          <p:nvPr/>
        </p:nvGrpSpPr>
        <p:grpSpPr>
          <a:xfrm>
            <a:off x="5871601" y="2036451"/>
            <a:ext cx="1499617" cy="1382486"/>
            <a:chOff x="332934" y="2720099"/>
            <a:chExt cx="2968095" cy="1382486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D24C0E26-1E72-5E0E-85D6-105B53DB05F2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847DCB69-5DA6-B5DB-9440-9BB514A0D198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5" name="Group 35">
            <a:extLst>
              <a:ext uri="{FF2B5EF4-FFF2-40B4-BE49-F238E27FC236}">
                <a16:creationId xmlns:a16="http://schemas.microsoft.com/office/drawing/2014/main" id="{E21057DB-5C87-8141-9E81-9BC9B061A47F}"/>
              </a:ext>
            </a:extLst>
          </p:cNvPr>
          <p:cNvGrpSpPr/>
          <p:nvPr/>
        </p:nvGrpSpPr>
        <p:grpSpPr>
          <a:xfrm>
            <a:off x="9406901" y="3901397"/>
            <a:ext cx="1499617" cy="1382486"/>
            <a:chOff x="332934" y="2720099"/>
            <a:chExt cx="2968095" cy="1382486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B19368E4-B8CC-135E-2914-7382E5055CB0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801D8093-0EB3-4C0C-B535-79A11AD9B654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1223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A07E6-65F2-BDD9-416C-236BEC2B1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9EE18-08B6-A75C-B9F5-BD6404DB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Set Numbers (7, 8, 9)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AB8E0633-2083-AE63-8E20-86E2A06B3E67}"/>
              </a:ext>
            </a:extLst>
          </p:cNvPr>
          <p:cNvSpPr/>
          <p:nvPr/>
        </p:nvSpPr>
        <p:spPr>
          <a:xfrm>
            <a:off x="1520263" y="1468101"/>
            <a:ext cx="2539409" cy="2538829"/>
          </a:xfrm>
          <a:custGeom>
            <a:avLst/>
            <a:gdLst>
              <a:gd name="connsiteX0" fmla="*/ 2539410 w 2539409"/>
              <a:gd name="connsiteY0" fmla="*/ 1269415 h 2538829"/>
              <a:gd name="connsiteX1" fmla="*/ 1269706 w 2539409"/>
              <a:gd name="connsiteY1" fmla="*/ 2538830 h 2538829"/>
              <a:gd name="connsiteX2" fmla="*/ 1 w 2539409"/>
              <a:gd name="connsiteY2" fmla="*/ 1269415 h 2538829"/>
              <a:gd name="connsiteX3" fmla="*/ 1269706 w 2539409"/>
              <a:gd name="connsiteY3" fmla="*/ 0 h 2538829"/>
              <a:gd name="connsiteX4" fmla="*/ 2539410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10" y="1269415"/>
                </a:moveTo>
                <a:cubicBezTo>
                  <a:pt x="2539410" y="1970493"/>
                  <a:pt x="1970944" y="2538830"/>
                  <a:pt x="1269706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6" y="0"/>
                </a:cubicBezTo>
                <a:cubicBezTo>
                  <a:pt x="1970944" y="0"/>
                  <a:pt x="2539410" y="568337"/>
                  <a:pt x="2539410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C1AED27C-7B1E-9B2E-3CF6-279D306C2675}"/>
              </a:ext>
            </a:extLst>
          </p:cNvPr>
          <p:cNvSpPr/>
          <p:nvPr/>
        </p:nvSpPr>
        <p:spPr>
          <a:xfrm>
            <a:off x="838200" y="1243496"/>
            <a:ext cx="3131399" cy="2598764"/>
          </a:xfrm>
          <a:custGeom>
            <a:avLst/>
            <a:gdLst>
              <a:gd name="connsiteX0" fmla="*/ 1831871 w 3131399"/>
              <a:gd name="connsiteY0" fmla="*/ 2598615 h 2598764"/>
              <a:gd name="connsiteX1" fmla="*/ 589743 w 3131399"/>
              <a:gd name="connsiteY1" fmla="*/ 1681465 h 2598764"/>
              <a:gd name="connsiteX2" fmla="*/ 155716 w 3131399"/>
              <a:gd name="connsiteY2" fmla="*/ 1681465 h 2598764"/>
              <a:gd name="connsiteX3" fmla="*/ 160213 w 3131399"/>
              <a:gd name="connsiteY3" fmla="*/ 1647602 h 2598764"/>
              <a:gd name="connsiteX4" fmla="*/ 684610 w 3131399"/>
              <a:gd name="connsiteY4" fmla="*/ 445014 h 2598764"/>
              <a:gd name="connsiteX5" fmla="*/ 0 w 3131399"/>
              <a:gd name="connsiteY5" fmla="*/ 445014 h 2598764"/>
              <a:gd name="connsiteX6" fmla="*/ 0 w 3131399"/>
              <a:gd name="connsiteY6" fmla="*/ 31466 h 2598764"/>
              <a:gd name="connsiteX7" fmla="*/ 1249024 w 3131399"/>
              <a:gd name="connsiteY7" fmla="*/ 31466 h 2598764"/>
              <a:gd name="connsiteX8" fmla="*/ 1249024 w 3131399"/>
              <a:gd name="connsiteY8" fmla="*/ 137850 h 2598764"/>
              <a:gd name="connsiteX9" fmla="*/ 1831721 w 3131399"/>
              <a:gd name="connsiteY9" fmla="*/ 0 h 2598764"/>
              <a:gd name="connsiteX10" fmla="*/ 3131400 w 3131399"/>
              <a:gd name="connsiteY10" fmla="*/ 1299382 h 2598764"/>
              <a:gd name="connsiteX11" fmla="*/ 1831721 w 3131399"/>
              <a:gd name="connsiteY11" fmla="*/ 2598765 h 2598764"/>
              <a:gd name="connsiteX12" fmla="*/ 224656 w 3131399"/>
              <a:gd name="connsiteY12" fmla="*/ 1621531 h 2598764"/>
              <a:gd name="connsiteX13" fmla="*/ 634704 w 3131399"/>
              <a:gd name="connsiteY13" fmla="*/ 1621531 h 2598764"/>
              <a:gd name="connsiteX14" fmla="*/ 640997 w 3131399"/>
              <a:gd name="connsiteY14" fmla="*/ 1643257 h 2598764"/>
              <a:gd name="connsiteX15" fmla="*/ 1831871 w 3131399"/>
              <a:gd name="connsiteY15" fmla="*/ 2538680 h 2598764"/>
              <a:gd name="connsiteX16" fmla="*/ 3071602 w 3131399"/>
              <a:gd name="connsiteY16" fmla="*/ 1299232 h 2598764"/>
              <a:gd name="connsiteX17" fmla="*/ 1831871 w 3131399"/>
              <a:gd name="connsiteY17" fmla="*/ 59785 h 2598764"/>
              <a:gd name="connsiteX18" fmla="*/ 1233737 w 3131399"/>
              <a:gd name="connsiteY18" fmla="*/ 213517 h 2598764"/>
              <a:gd name="connsiteX19" fmla="*/ 1189226 w 3131399"/>
              <a:gd name="connsiteY19" fmla="*/ 238090 h 2598764"/>
              <a:gd name="connsiteX20" fmla="*/ 1189226 w 3131399"/>
              <a:gd name="connsiteY20" fmla="*/ 91250 h 2598764"/>
              <a:gd name="connsiteX21" fmla="*/ 60098 w 3131399"/>
              <a:gd name="connsiteY21" fmla="*/ 91250 h 2598764"/>
              <a:gd name="connsiteX22" fmla="*/ 60098 w 3131399"/>
              <a:gd name="connsiteY22" fmla="*/ 384930 h 2598764"/>
              <a:gd name="connsiteX23" fmla="*/ 811700 w 3131399"/>
              <a:gd name="connsiteY23" fmla="*/ 384930 h 2598764"/>
              <a:gd name="connsiteX24" fmla="*/ 770336 w 3131399"/>
              <a:gd name="connsiteY24" fmla="*/ 434226 h 2598764"/>
              <a:gd name="connsiteX25" fmla="*/ 224508 w 3131399"/>
              <a:gd name="connsiteY25" fmla="*/ 1621381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31399" h="2598764">
                <a:moveTo>
                  <a:pt x="1831871" y="2598615"/>
                </a:moveTo>
                <a:cubicBezTo>
                  <a:pt x="1263711" y="2598615"/>
                  <a:pt x="756249" y="2222675"/>
                  <a:pt x="589743" y="1681465"/>
                </a:cubicBezTo>
                <a:lnTo>
                  <a:pt x="155716" y="1681465"/>
                </a:lnTo>
                <a:lnTo>
                  <a:pt x="160213" y="1647602"/>
                </a:lnTo>
                <a:cubicBezTo>
                  <a:pt x="216414" y="1225213"/>
                  <a:pt x="464599" y="728805"/>
                  <a:pt x="684610" y="445014"/>
                </a:cubicBezTo>
                <a:lnTo>
                  <a:pt x="0" y="445014"/>
                </a:lnTo>
                <a:lnTo>
                  <a:pt x="0" y="31466"/>
                </a:lnTo>
                <a:lnTo>
                  <a:pt x="1249024" y="31466"/>
                </a:lnTo>
                <a:lnTo>
                  <a:pt x="1249024" y="137850"/>
                </a:lnTo>
                <a:cubicBezTo>
                  <a:pt x="1429019" y="47498"/>
                  <a:pt x="1629396" y="0"/>
                  <a:pt x="1831721" y="0"/>
                </a:cubicBezTo>
                <a:cubicBezTo>
                  <a:pt x="2548402" y="0"/>
                  <a:pt x="3131400" y="582864"/>
                  <a:pt x="3131400" y="1299382"/>
                </a:cubicBezTo>
                <a:cubicBezTo>
                  <a:pt x="3131400" y="2015901"/>
                  <a:pt x="2548402" y="2598765"/>
                  <a:pt x="1831721" y="2598765"/>
                </a:cubicBezTo>
                <a:close/>
                <a:moveTo>
                  <a:pt x="224656" y="1621531"/>
                </a:moveTo>
                <a:lnTo>
                  <a:pt x="634704" y="1621531"/>
                </a:lnTo>
                <a:lnTo>
                  <a:pt x="640997" y="1643257"/>
                </a:lnTo>
                <a:cubicBezTo>
                  <a:pt x="793117" y="2170532"/>
                  <a:pt x="1282745" y="2538680"/>
                  <a:pt x="1831871" y="2538680"/>
                </a:cubicBezTo>
                <a:cubicBezTo>
                  <a:pt x="2515432" y="2538680"/>
                  <a:pt x="3071602" y="1982637"/>
                  <a:pt x="3071602" y="1299232"/>
                </a:cubicBezTo>
                <a:cubicBezTo>
                  <a:pt x="3071602" y="615828"/>
                  <a:pt x="2515432" y="59785"/>
                  <a:pt x="1831871" y="59785"/>
                </a:cubicBezTo>
                <a:cubicBezTo>
                  <a:pt x="1622801" y="59785"/>
                  <a:pt x="1415980" y="112977"/>
                  <a:pt x="1233737" y="213517"/>
                </a:cubicBezTo>
                <a:lnTo>
                  <a:pt x="1189226" y="238090"/>
                </a:lnTo>
                <a:lnTo>
                  <a:pt x="1189226" y="91250"/>
                </a:lnTo>
                <a:lnTo>
                  <a:pt x="60098" y="91250"/>
                </a:lnTo>
                <a:lnTo>
                  <a:pt x="60098" y="384930"/>
                </a:lnTo>
                <a:lnTo>
                  <a:pt x="811700" y="384930"/>
                </a:lnTo>
                <a:lnTo>
                  <a:pt x="770336" y="434226"/>
                </a:lnTo>
                <a:cubicBezTo>
                  <a:pt x="552573" y="693293"/>
                  <a:pt x="291650" y="1191949"/>
                  <a:pt x="224508" y="1621381"/>
                </a:cubicBezTo>
                <a:close/>
              </a:path>
            </a:pathLst>
          </a:custGeom>
          <a:solidFill>
            <a:srgbClr val="8272A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E3F9FAD7-5102-3682-07F3-3A91E9A49925}"/>
              </a:ext>
            </a:extLst>
          </p:cNvPr>
          <p:cNvSpPr/>
          <p:nvPr/>
        </p:nvSpPr>
        <p:spPr>
          <a:xfrm>
            <a:off x="5055563" y="3413279"/>
            <a:ext cx="2539409" cy="2538829"/>
          </a:xfrm>
          <a:custGeom>
            <a:avLst/>
            <a:gdLst>
              <a:gd name="connsiteX0" fmla="*/ 2539410 w 2539409"/>
              <a:gd name="connsiteY0" fmla="*/ 1269415 h 2538829"/>
              <a:gd name="connsiteX1" fmla="*/ 1269706 w 2539409"/>
              <a:gd name="connsiteY1" fmla="*/ 2538830 h 2538829"/>
              <a:gd name="connsiteX2" fmla="*/ 1 w 2539409"/>
              <a:gd name="connsiteY2" fmla="*/ 1269415 h 2538829"/>
              <a:gd name="connsiteX3" fmla="*/ 1269706 w 2539409"/>
              <a:gd name="connsiteY3" fmla="*/ 0 h 2538829"/>
              <a:gd name="connsiteX4" fmla="*/ 2539410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10" y="1269415"/>
                </a:moveTo>
                <a:cubicBezTo>
                  <a:pt x="2539410" y="1970493"/>
                  <a:pt x="1970944" y="2538830"/>
                  <a:pt x="1269706" y="2538830"/>
                </a:cubicBezTo>
                <a:cubicBezTo>
                  <a:pt x="568467" y="2538830"/>
                  <a:pt x="1" y="1970493"/>
                  <a:pt x="1" y="1269415"/>
                </a:cubicBezTo>
                <a:cubicBezTo>
                  <a:pt x="1" y="568337"/>
                  <a:pt x="568467" y="0"/>
                  <a:pt x="1269706" y="0"/>
                </a:cubicBezTo>
                <a:cubicBezTo>
                  <a:pt x="1970944" y="0"/>
                  <a:pt x="2539410" y="568337"/>
                  <a:pt x="2539410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65BF3C23-A811-E4BC-3950-5717553CE4B5}"/>
              </a:ext>
            </a:extLst>
          </p:cNvPr>
          <p:cNvSpPr/>
          <p:nvPr/>
        </p:nvSpPr>
        <p:spPr>
          <a:xfrm>
            <a:off x="4226478" y="3188524"/>
            <a:ext cx="3278571" cy="2598764"/>
          </a:xfrm>
          <a:custGeom>
            <a:avLst/>
            <a:gdLst>
              <a:gd name="connsiteX0" fmla="*/ 697049 w 3278571"/>
              <a:gd name="connsiteY0" fmla="*/ 693593 h 2598764"/>
              <a:gd name="connsiteX1" fmla="*/ 893979 w 3278571"/>
              <a:gd name="connsiteY1" fmla="*/ 505548 h 2598764"/>
              <a:gd name="connsiteX2" fmla="*/ 693900 w 3278571"/>
              <a:gd name="connsiteY2" fmla="*/ 309113 h 2598764"/>
              <a:gd name="connsiteX3" fmla="*/ 497870 w 3278571"/>
              <a:gd name="connsiteY3" fmla="*/ 506447 h 2598764"/>
              <a:gd name="connsiteX4" fmla="*/ 697199 w 3278571"/>
              <a:gd name="connsiteY4" fmla="*/ 693593 h 2598764"/>
              <a:gd name="connsiteX5" fmla="*/ 693750 w 3278571"/>
              <a:gd name="connsiteY5" fmla="*/ 369047 h 2598764"/>
              <a:gd name="connsiteX6" fmla="*/ 833881 w 3278571"/>
              <a:gd name="connsiteY6" fmla="*/ 505548 h 2598764"/>
              <a:gd name="connsiteX7" fmla="*/ 696899 w 3278571"/>
              <a:gd name="connsiteY7" fmla="*/ 633659 h 2598764"/>
              <a:gd name="connsiteX8" fmla="*/ 557518 w 3278571"/>
              <a:gd name="connsiteY8" fmla="*/ 506447 h 2598764"/>
              <a:gd name="connsiteX9" fmla="*/ 693602 w 3278571"/>
              <a:gd name="connsiteY9" fmla="*/ 369047 h 2598764"/>
              <a:gd name="connsiteX10" fmla="*/ 1978894 w 3278571"/>
              <a:gd name="connsiteY10" fmla="*/ 150 h 2598764"/>
              <a:gd name="connsiteX11" fmla="*/ 1251571 w 3278571"/>
              <a:gd name="connsiteY11" fmla="*/ 222957 h 2598764"/>
              <a:gd name="connsiteX12" fmla="*/ 697647 w 3278571"/>
              <a:gd name="connsiteY12" fmla="*/ 150 h 2598764"/>
              <a:gd name="connsiteX13" fmla="*/ 217463 w 3278571"/>
              <a:gd name="connsiteY13" fmla="*/ 140996 h 2598764"/>
              <a:gd name="connsiteX14" fmla="*/ 60098 w 3278571"/>
              <a:gd name="connsiteY14" fmla="*/ 487718 h 2598764"/>
              <a:gd name="connsiteX15" fmla="*/ 226754 w 3278571"/>
              <a:gd name="connsiteY15" fmla="*/ 815710 h 2598764"/>
              <a:gd name="connsiteX16" fmla="*/ 0 w 3278571"/>
              <a:gd name="connsiteY16" fmla="*/ 1189402 h 2598764"/>
              <a:gd name="connsiteX17" fmla="*/ 673668 w 3278571"/>
              <a:gd name="connsiteY17" fmla="*/ 1713231 h 2598764"/>
              <a:gd name="connsiteX18" fmla="*/ 746057 w 3278571"/>
              <a:gd name="connsiteY18" fmla="*/ 1711283 h 2598764"/>
              <a:gd name="connsiteX19" fmla="*/ 1978894 w 3278571"/>
              <a:gd name="connsiteY19" fmla="*/ 2598765 h 2598764"/>
              <a:gd name="connsiteX20" fmla="*/ 3278572 w 3278571"/>
              <a:gd name="connsiteY20" fmla="*/ 1299382 h 2598764"/>
              <a:gd name="connsiteX21" fmla="*/ 1978894 w 3278571"/>
              <a:gd name="connsiteY21" fmla="*/ 0 h 2598764"/>
              <a:gd name="connsiteX22" fmla="*/ 1978894 w 3278571"/>
              <a:gd name="connsiteY22" fmla="*/ 2538830 h 2598764"/>
              <a:gd name="connsiteX23" fmla="*/ 795963 w 3278571"/>
              <a:gd name="connsiteY23" fmla="*/ 1670977 h 2598764"/>
              <a:gd name="connsiteX24" fmla="*/ 788920 w 3278571"/>
              <a:gd name="connsiteY24" fmla="*/ 1648501 h 2598764"/>
              <a:gd name="connsiteX25" fmla="*/ 765389 w 3278571"/>
              <a:gd name="connsiteY25" fmla="*/ 1650150 h 2598764"/>
              <a:gd name="connsiteX26" fmla="*/ 673668 w 3278571"/>
              <a:gd name="connsiteY26" fmla="*/ 1653296 h 2598764"/>
              <a:gd name="connsiteX27" fmla="*/ 59948 w 3278571"/>
              <a:gd name="connsiteY27" fmla="*/ 1189402 h 2598764"/>
              <a:gd name="connsiteX28" fmla="*/ 297643 w 3278571"/>
              <a:gd name="connsiteY28" fmla="*/ 846127 h 2598764"/>
              <a:gd name="connsiteX29" fmla="*/ 347699 w 3278571"/>
              <a:gd name="connsiteY29" fmla="*/ 822752 h 2598764"/>
              <a:gd name="connsiteX30" fmla="*/ 300940 w 3278571"/>
              <a:gd name="connsiteY30" fmla="*/ 793534 h 2598764"/>
              <a:gd name="connsiteX31" fmla="*/ 120197 w 3278571"/>
              <a:gd name="connsiteY31" fmla="*/ 487718 h 2598764"/>
              <a:gd name="connsiteX32" fmla="*/ 697647 w 3278571"/>
              <a:gd name="connsiteY32" fmla="*/ 60085 h 2598764"/>
              <a:gd name="connsiteX33" fmla="*/ 1218000 w 3278571"/>
              <a:gd name="connsiteY33" fmla="*/ 280644 h 2598764"/>
              <a:gd name="connsiteX34" fmla="*/ 1234785 w 3278571"/>
              <a:gd name="connsiteY34" fmla="*/ 308064 h 2598764"/>
              <a:gd name="connsiteX35" fmla="*/ 1261012 w 3278571"/>
              <a:gd name="connsiteY35" fmla="*/ 289484 h 2598764"/>
              <a:gd name="connsiteX36" fmla="*/ 1978894 w 3278571"/>
              <a:gd name="connsiteY36" fmla="*/ 60085 h 2598764"/>
              <a:gd name="connsiteX37" fmla="*/ 3218624 w 3278571"/>
              <a:gd name="connsiteY37" fmla="*/ 1299532 h 2598764"/>
              <a:gd name="connsiteX38" fmla="*/ 1978894 w 3278571"/>
              <a:gd name="connsiteY38" fmla="*/ 2538980 h 2598764"/>
              <a:gd name="connsiteX39" fmla="*/ 754299 w 3278571"/>
              <a:gd name="connsiteY39" fmla="*/ 955208 h 2598764"/>
              <a:gd name="connsiteX40" fmla="*/ 695549 w 3278571"/>
              <a:gd name="connsiteY40" fmla="*/ 949813 h 2598764"/>
              <a:gd name="connsiteX41" fmla="*/ 471043 w 3278571"/>
              <a:gd name="connsiteY41" fmla="*/ 1172621 h 2598764"/>
              <a:gd name="connsiteX42" fmla="*/ 699295 w 3278571"/>
              <a:gd name="connsiteY42" fmla="*/ 1401870 h 2598764"/>
              <a:gd name="connsiteX43" fmla="*/ 709037 w 3278571"/>
              <a:gd name="connsiteY43" fmla="*/ 1401571 h 2598764"/>
              <a:gd name="connsiteX44" fmla="*/ 712484 w 3278571"/>
              <a:gd name="connsiteY44" fmla="*/ 1401571 h 2598764"/>
              <a:gd name="connsiteX45" fmla="*/ 921405 w 3278571"/>
              <a:gd name="connsiteY45" fmla="*/ 1175018 h 2598764"/>
              <a:gd name="connsiteX46" fmla="*/ 754149 w 3278571"/>
              <a:gd name="connsiteY46" fmla="*/ 955208 h 2598764"/>
              <a:gd name="connsiteX47" fmla="*/ 710238 w 3278571"/>
              <a:gd name="connsiteY47" fmla="*/ 1341336 h 2598764"/>
              <a:gd name="connsiteX48" fmla="*/ 706341 w 3278571"/>
              <a:gd name="connsiteY48" fmla="*/ 1341336 h 2598764"/>
              <a:gd name="connsiteX49" fmla="*/ 699445 w 3278571"/>
              <a:gd name="connsiteY49" fmla="*/ 1341786 h 2598764"/>
              <a:gd name="connsiteX50" fmla="*/ 531141 w 3278571"/>
              <a:gd name="connsiteY50" fmla="*/ 1172471 h 2598764"/>
              <a:gd name="connsiteX51" fmla="*/ 695699 w 3278571"/>
              <a:gd name="connsiteY51" fmla="*/ 1009599 h 2598764"/>
              <a:gd name="connsiteX52" fmla="*/ 743208 w 3278571"/>
              <a:gd name="connsiteY52" fmla="*/ 1013943 h 2598764"/>
              <a:gd name="connsiteX53" fmla="*/ 861757 w 3278571"/>
              <a:gd name="connsiteY53" fmla="*/ 1174868 h 2598764"/>
              <a:gd name="connsiteX54" fmla="*/ 710388 w 3278571"/>
              <a:gd name="connsiteY54" fmla="*/ 1341336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278571" h="2598764">
                <a:moveTo>
                  <a:pt x="697049" y="693593"/>
                </a:moveTo>
                <a:cubicBezTo>
                  <a:pt x="823989" y="693593"/>
                  <a:pt x="893979" y="626766"/>
                  <a:pt x="893979" y="505548"/>
                </a:cubicBezTo>
                <a:cubicBezTo>
                  <a:pt x="893979" y="384331"/>
                  <a:pt x="820992" y="309113"/>
                  <a:pt x="693900" y="309113"/>
                </a:cubicBezTo>
                <a:cubicBezTo>
                  <a:pt x="566810" y="309113"/>
                  <a:pt x="497870" y="379236"/>
                  <a:pt x="497870" y="506447"/>
                </a:cubicBezTo>
                <a:cubicBezTo>
                  <a:pt x="497870" y="623620"/>
                  <a:pt x="572355" y="693593"/>
                  <a:pt x="697199" y="693593"/>
                </a:cubicBezTo>
                <a:close/>
                <a:moveTo>
                  <a:pt x="693750" y="369047"/>
                </a:moveTo>
                <a:cubicBezTo>
                  <a:pt x="788020" y="369047"/>
                  <a:pt x="833881" y="413698"/>
                  <a:pt x="833881" y="505548"/>
                </a:cubicBezTo>
                <a:cubicBezTo>
                  <a:pt x="833881" y="597398"/>
                  <a:pt x="790418" y="633659"/>
                  <a:pt x="696899" y="633659"/>
                </a:cubicBezTo>
                <a:cubicBezTo>
                  <a:pt x="603380" y="633659"/>
                  <a:pt x="557518" y="589607"/>
                  <a:pt x="557518" y="506447"/>
                </a:cubicBezTo>
                <a:cubicBezTo>
                  <a:pt x="557518" y="411451"/>
                  <a:pt x="599483" y="369047"/>
                  <a:pt x="693602" y="369047"/>
                </a:cubicBezTo>
                <a:close/>
                <a:moveTo>
                  <a:pt x="1978894" y="150"/>
                </a:moveTo>
                <a:cubicBezTo>
                  <a:pt x="1717818" y="150"/>
                  <a:pt x="1466935" y="77016"/>
                  <a:pt x="1251571" y="222957"/>
                </a:cubicBezTo>
                <a:cubicBezTo>
                  <a:pt x="1147709" y="78964"/>
                  <a:pt x="952577" y="150"/>
                  <a:pt x="697647" y="150"/>
                </a:cubicBezTo>
                <a:cubicBezTo>
                  <a:pt x="491425" y="150"/>
                  <a:pt x="329866" y="47498"/>
                  <a:pt x="217463" y="140996"/>
                </a:cubicBezTo>
                <a:cubicBezTo>
                  <a:pt x="114501" y="226703"/>
                  <a:pt x="60098" y="346572"/>
                  <a:pt x="60098" y="487718"/>
                </a:cubicBezTo>
                <a:cubicBezTo>
                  <a:pt x="60098" y="628864"/>
                  <a:pt x="111953" y="730753"/>
                  <a:pt x="226754" y="815710"/>
                </a:cubicBezTo>
                <a:cubicBezTo>
                  <a:pt x="135184" y="869351"/>
                  <a:pt x="0" y="983377"/>
                  <a:pt x="0" y="1189402"/>
                </a:cubicBezTo>
                <a:cubicBezTo>
                  <a:pt x="0" y="1502711"/>
                  <a:pt x="270666" y="1713231"/>
                  <a:pt x="673668" y="1713231"/>
                </a:cubicBezTo>
                <a:cubicBezTo>
                  <a:pt x="697497" y="1713231"/>
                  <a:pt x="721776" y="1712631"/>
                  <a:pt x="746057" y="1711283"/>
                </a:cubicBezTo>
                <a:cubicBezTo>
                  <a:pt x="923353" y="2243053"/>
                  <a:pt x="1415828" y="2598765"/>
                  <a:pt x="1978894" y="2598765"/>
                </a:cubicBezTo>
                <a:cubicBezTo>
                  <a:pt x="2695423" y="2598765"/>
                  <a:pt x="3278572" y="2015901"/>
                  <a:pt x="3278572" y="1299382"/>
                </a:cubicBezTo>
                <a:cubicBezTo>
                  <a:pt x="3278572" y="582864"/>
                  <a:pt x="2695573" y="0"/>
                  <a:pt x="1978894" y="0"/>
                </a:cubicBezTo>
                <a:close/>
                <a:moveTo>
                  <a:pt x="1978894" y="2538830"/>
                </a:moveTo>
                <a:cubicBezTo>
                  <a:pt x="1434262" y="2538830"/>
                  <a:pt x="958873" y="2190011"/>
                  <a:pt x="795963" y="1670977"/>
                </a:cubicBezTo>
                <a:lnTo>
                  <a:pt x="788920" y="1648501"/>
                </a:lnTo>
                <a:lnTo>
                  <a:pt x="765389" y="1650150"/>
                </a:lnTo>
                <a:cubicBezTo>
                  <a:pt x="734217" y="1652247"/>
                  <a:pt x="704242" y="1653296"/>
                  <a:pt x="673668" y="1653296"/>
                </a:cubicBezTo>
                <a:cubicBezTo>
                  <a:pt x="306635" y="1653296"/>
                  <a:pt x="59948" y="1466899"/>
                  <a:pt x="59948" y="1189402"/>
                </a:cubicBezTo>
                <a:cubicBezTo>
                  <a:pt x="59948" y="979481"/>
                  <a:pt x="226154" y="879391"/>
                  <a:pt x="297643" y="846127"/>
                </a:cubicBezTo>
                <a:lnTo>
                  <a:pt x="347699" y="822752"/>
                </a:lnTo>
                <a:lnTo>
                  <a:pt x="300940" y="793534"/>
                </a:lnTo>
                <a:cubicBezTo>
                  <a:pt x="174300" y="714270"/>
                  <a:pt x="120197" y="622871"/>
                  <a:pt x="120197" y="487718"/>
                </a:cubicBezTo>
                <a:cubicBezTo>
                  <a:pt x="120197" y="219960"/>
                  <a:pt x="336009" y="60085"/>
                  <a:pt x="697647" y="60085"/>
                </a:cubicBezTo>
                <a:cubicBezTo>
                  <a:pt x="946134" y="60085"/>
                  <a:pt x="1130924" y="138449"/>
                  <a:pt x="1218000" y="280644"/>
                </a:cubicBezTo>
                <a:lnTo>
                  <a:pt x="1234785" y="308064"/>
                </a:lnTo>
                <a:lnTo>
                  <a:pt x="1261012" y="289484"/>
                </a:lnTo>
                <a:cubicBezTo>
                  <a:pt x="1471730" y="139498"/>
                  <a:pt x="1720067" y="60085"/>
                  <a:pt x="1978894" y="60085"/>
                </a:cubicBezTo>
                <a:cubicBezTo>
                  <a:pt x="2662452" y="60085"/>
                  <a:pt x="3218624" y="616128"/>
                  <a:pt x="3218624" y="1299532"/>
                </a:cubicBezTo>
                <a:cubicBezTo>
                  <a:pt x="3218624" y="1982936"/>
                  <a:pt x="2662452" y="2538980"/>
                  <a:pt x="1978894" y="2538980"/>
                </a:cubicBezTo>
                <a:close/>
                <a:moveTo>
                  <a:pt x="754299" y="955208"/>
                </a:moveTo>
                <a:cubicBezTo>
                  <a:pt x="735265" y="951612"/>
                  <a:pt x="715633" y="949813"/>
                  <a:pt x="695549" y="949813"/>
                </a:cubicBezTo>
                <a:cubicBezTo>
                  <a:pt x="554972" y="949813"/>
                  <a:pt x="471043" y="1033123"/>
                  <a:pt x="471043" y="1172621"/>
                </a:cubicBezTo>
                <a:cubicBezTo>
                  <a:pt x="471043" y="1312119"/>
                  <a:pt x="560665" y="1401870"/>
                  <a:pt x="699295" y="1401870"/>
                </a:cubicBezTo>
                <a:cubicBezTo>
                  <a:pt x="702594" y="1401870"/>
                  <a:pt x="705891" y="1401870"/>
                  <a:pt x="709037" y="1401571"/>
                </a:cubicBezTo>
                <a:lnTo>
                  <a:pt x="712484" y="1401571"/>
                </a:lnTo>
                <a:cubicBezTo>
                  <a:pt x="843323" y="1396177"/>
                  <a:pt x="921405" y="1311669"/>
                  <a:pt x="921405" y="1175018"/>
                </a:cubicBezTo>
                <a:cubicBezTo>
                  <a:pt x="921405" y="1053800"/>
                  <a:pt x="862057" y="975735"/>
                  <a:pt x="754149" y="955208"/>
                </a:cubicBezTo>
                <a:close/>
                <a:moveTo>
                  <a:pt x="710238" y="1341336"/>
                </a:moveTo>
                <a:lnTo>
                  <a:pt x="706341" y="1341336"/>
                </a:lnTo>
                <a:cubicBezTo>
                  <a:pt x="704092" y="1341636"/>
                  <a:pt x="701844" y="1341786"/>
                  <a:pt x="699445" y="1341786"/>
                </a:cubicBezTo>
                <a:cubicBezTo>
                  <a:pt x="594088" y="1341786"/>
                  <a:pt x="531141" y="1278555"/>
                  <a:pt x="531141" y="1172471"/>
                </a:cubicBezTo>
                <a:cubicBezTo>
                  <a:pt x="531141" y="1066386"/>
                  <a:pt x="588093" y="1009599"/>
                  <a:pt x="695699" y="1009599"/>
                </a:cubicBezTo>
                <a:cubicBezTo>
                  <a:pt x="711886" y="1009599"/>
                  <a:pt x="727921" y="1011097"/>
                  <a:pt x="743208" y="1013943"/>
                </a:cubicBezTo>
                <a:cubicBezTo>
                  <a:pt x="821891" y="1028927"/>
                  <a:pt x="861757" y="1083018"/>
                  <a:pt x="861757" y="1174868"/>
                </a:cubicBezTo>
                <a:cubicBezTo>
                  <a:pt x="861757" y="1279754"/>
                  <a:pt x="809452" y="1337441"/>
                  <a:pt x="710388" y="1341336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8FFE291F-D1B9-CB34-5D85-D74FAEFCA016}"/>
              </a:ext>
            </a:extLst>
          </p:cNvPr>
          <p:cNvSpPr/>
          <p:nvPr/>
        </p:nvSpPr>
        <p:spPr>
          <a:xfrm>
            <a:off x="8591013" y="1468101"/>
            <a:ext cx="2539409" cy="2538829"/>
          </a:xfrm>
          <a:custGeom>
            <a:avLst/>
            <a:gdLst>
              <a:gd name="connsiteX0" fmla="*/ 2539409 w 2539409"/>
              <a:gd name="connsiteY0" fmla="*/ 1269415 h 2538829"/>
              <a:gd name="connsiteX1" fmla="*/ 1269704 w 2539409"/>
              <a:gd name="connsiteY1" fmla="*/ 2538830 h 2538829"/>
              <a:gd name="connsiteX2" fmla="*/ 0 w 2539409"/>
              <a:gd name="connsiteY2" fmla="*/ 1269415 h 2538829"/>
              <a:gd name="connsiteX3" fmla="*/ 1269704 w 2539409"/>
              <a:gd name="connsiteY3" fmla="*/ 0 h 2538829"/>
              <a:gd name="connsiteX4" fmla="*/ 2539409 w 2539409"/>
              <a:gd name="connsiteY4" fmla="*/ 1269415 h 25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409" h="2538829">
                <a:moveTo>
                  <a:pt x="2539409" y="1269415"/>
                </a:moveTo>
                <a:cubicBezTo>
                  <a:pt x="2539409" y="1970493"/>
                  <a:pt x="1970943" y="2538830"/>
                  <a:pt x="1269704" y="2538830"/>
                </a:cubicBezTo>
                <a:cubicBezTo>
                  <a:pt x="568466" y="2538830"/>
                  <a:pt x="0" y="1970493"/>
                  <a:pt x="0" y="1269415"/>
                </a:cubicBezTo>
                <a:cubicBezTo>
                  <a:pt x="0" y="568337"/>
                  <a:pt x="568466" y="0"/>
                  <a:pt x="1269704" y="0"/>
                </a:cubicBezTo>
                <a:cubicBezTo>
                  <a:pt x="1970943" y="0"/>
                  <a:pt x="2539409" y="568337"/>
                  <a:pt x="2539409" y="126941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FB77D4FA-4E3D-BFB6-F446-F49C7326AE1D}"/>
              </a:ext>
            </a:extLst>
          </p:cNvPr>
          <p:cNvSpPr/>
          <p:nvPr/>
        </p:nvSpPr>
        <p:spPr>
          <a:xfrm>
            <a:off x="7909101" y="1243196"/>
            <a:ext cx="3131397" cy="2598764"/>
          </a:xfrm>
          <a:custGeom>
            <a:avLst/>
            <a:gdLst>
              <a:gd name="connsiteX0" fmla="*/ 1831719 w 3131397"/>
              <a:gd name="connsiteY0" fmla="*/ 300 h 2598764"/>
              <a:gd name="connsiteX1" fmla="*/ 1161198 w 3131397"/>
              <a:gd name="connsiteY1" fmla="*/ 186696 h 2598764"/>
              <a:gd name="connsiteX2" fmla="*/ 669771 w 3131397"/>
              <a:gd name="connsiteY2" fmla="*/ 1798 h 2598764"/>
              <a:gd name="connsiteX3" fmla="*/ 0 w 3131397"/>
              <a:gd name="connsiteY3" fmla="*/ 596649 h 2598764"/>
              <a:gd name="connsiteX4" fmla="*/ 552721 w 3131397"/>
              <a:gd name="connsiteY4" fmla="*/ 1133663 h 2598764"/>
              <a:gd name="connsiteX5" fmla="*/ 578202 w 3131397"/>
              <a:gd name="connsiteY5" fmla="*/ 1133213 h 2598764"/>
              <a:gd name="connsiteX6" fmla="*/ 832083 w 3131397"/>
              <a:gd name="connsiteY6" fmla="*/ 1062641 h 2598764"/>
              <a:gd name="connsiteX7" fmla="*/ 672768 w 3131397"/>
              <a:gd name="connsiteY7" fmla="*/ 1334294 h 2598764"/>
              <a:gd name="connsiteX8" fmla="*/ 582099 w 3131397"/>
              <a:gd name="connsiteY8" fmla="*/ 1307923 h 2598764"/>
              <a:gd name="connsiteX9" fmla="*/ 538184 w 3131397"/>
              <a:gd name="connsiteY9" fmla="*/ 1229109 h 2598764"/>
              <a:gd name="connsiteX10" fmla="*/ 532041 w 3131397"/>
              <a:gd name="connsiteY10" fmla="*/ 1207233 h 2598764"/>
              <a:gd name="connsiteX11" fmla="*/ 18134 w 3131397"/>
              <a:gd name="connsiteY11" fmla="*/ 1207233 h 2598764"/>
              <a:gd name="connsiteX12" fmla="*/ 22631 w 3131397"/>
              <a:gd name="connsiteY12" fmla="*/ 1241096 h 2598764"/>
              <a:gd name="connsiteX13" fmla="*/ 175798 w 3131397"/>
              <a:gd name="connsiteY13" fmla="*/ 1545713 h 2598764"/>
              <a:gd name="connsiteX14" fmla="*/ 598883 w 3131397"/>
              <a:gd name="connsiteY14" fmla="*/ 1711283 h 2598764"/>
              <a:gd name="connsiteX15" fmla="*/ 1831719 w 3131397"/>
              <a:gd name="connsiteY15" fmla="*/ 2598764 h 2598764"/>
              <a:gd name="connsiteX16" fmla="*/ 3131398 w 3131397"/>
              <a:gd name="connsiteY16" fmla="*/ 1299382 h 2598764"/>
              <a:gd name="connsiteX17" fmla="*/ 1831719 w 3131397"/>
              <a:gd name="connsiteY17" fmla="*/ 0 h 2598764"/>
              <a:gd name="connsiteX18" fmla="*/ 1831719 w 3131397"/>
              <a:gd name="connsiteY18" fmla="*/ 2538980 h 2598764"/>
              <a:gd name="connsiteX19" fmla="*/ 649541 w 3131397"/>
              <a:gd name="connsiteY19" fmla="*/ 1673524 h 2598764"/>
              <a:gd name="connsiteX20" fmla="*/ 643244 w 3131397"/>
              <a:gd name="connsiteY20" fmla="*/ 1653446 h 2598764"/>
              <a:gd name="connsiteX21" fmla="*/ 622264 w 3131397"/>
              <a:gd name="connsiteY21" fmla="*/ 1652697 h 2598764"/>
              <a:gd name="connsiteX22" fmla="*/ 88122 w 3131397"/>
              <a:gd name="connsiteY22" fmla="*/ 1267317 h 2598764"/>
              <a:gd name="connsiteX23" fmla="*/ 487380 w 3131397"/>
              <a:gd name="connsiteY23" fmla="*/ 1267317 h 2598764"/>
              <a:gd name="connsiteX24" fmla="*/ 543731 w 3131397"/>
              <a:gd name="connsiteY24" fmla="*/ 1354073 h 2598764"/>
              <a:gd name="connsiteX25" fmla="*/ 672918 w 3131397"/>
              <a:gd name="connsiteY25" fmla="*/ 1394379 h 2598764"/>
              <a:gd name="connsiteX26" fmla="*/ 895928 w 3131397"/>
              <a:gd name="connsiteY26" fmla="*/ 995364 h 2598764"/>
              <a:gd name="connsiteX27" fmla="*/ 899074 w 3131397"/>
              <a:gd name="connsiteY27" fmla="*/ 912954 h 2598764"/>
              <a:gd name="connsiteX28" fmla="*/ 843773 w 3131397"/>
              <a:gd name="connsiteY28" fmla="*/ 974237 h 2598764"/>
              <a:gd name="connsiteX29" fmla="*/ 576402 w 3131397"/>
              <a:gd name="connsiteY29" fmla="*/ 1073579 h 2598764"/>
              <a:gd name="connsiteX30" fmla="*/ 552871 w 3131397"/>
              <a:gd name="connsiteY30" fmla="*/ 1074028 h 2598764"/>
              <a:gd name="connsiteX31" fmla="*/ 60098 w 3131397"/>
              <a:gd name="connsiteY31" fmla="*/ 596949 h 2598764"/>
              <a:gd name="connsiteX32" fmla="*/ 669921 w 3131397"/>
              <a:gd name="connsiteY32" fmla="*/ 62032 h 2598764"/>
              <a:gd name="connsiteX33" fmla="*/ 1133621 w 3131397"/>
              <a:gd name="connsiteY33" fmla="*/ 245282 h 2598764"/>
              <a:gd name="connsiteX34" fmla="*/ 1150558 w 3131397"/>
              <a:gd name="connsiteY34" fmla="*/ 264312 h 2598764"/>
              <a:gd name="connsiteX35" fmla="*/ 1172138 w 3131397"/>
              <a:gd name="connsiteY35" fmla="*/ 250676 h 2598764"/>
              <a:gd name="connsiteX36" fmla="*/ 1831870 w 3131397"/>
              <a:gd name="connsiteY36" fmla="*/ 60384 h 2598764"/>
              <a:gd name="connsiteX37" fmla="*/ 3071600 w 3131397"/>
              <a:gd name="connsiteY37" fmla="*/ 1299832 h 2598764"/>
              <a:gd name="connsiteX38" fmla="*/ 1831870 w 3131397"/>
              <a:gd name="connsiteY38" fmla="*/ 2539279 h 2598764"/>
              <a:gd name="connsiteX39" fmla="*/ 678915 w 3131397"/>
              <a:gd name="connsiteY39" fmla="*/ 318253 h 2598764"/>
              <a:gd name="connsiteX40" fmla="*/ 472843 w 3131397"/>
              <a:gd name="connsiteY40" fmla="*/ 568030 h 2598764"/>
              <a:gd name="connsiteX41" fmla="*/ 666625 w 3131397"/>
              <a:gd name="connsiteY41" fmla="*/ 820505 h 2598764"/>
              <a:gd name="connsiteX42" fmla="*/ 668871 w 3131397"/>
              <a:gd name="connsiteY42" fmla="*/ 820505 h 2598764"/>
              <a:gd name="connsiteX43" fmla="*/ 682662 w 3131397"/>
              <a:gd name="connsiteY43" fmla="*/ 821254 h 2598764"/>
              <a:gd name="connsiteX44" fmla="*/ 885587 w 3131397"/>
              <a:gd name="connsiteY44" fmla="*/ 571926 h 2598764"/>
              <a:gd name="connsiteX45" fmla="*/ 878394 w 3131397"/>
              <a:gd name="connsiteY45" fmla="*/ 490265 h 2598764"/>
              <a:gd name="connsiteX46" fmla="*/ 678765 w 3131397"/>
              <a:gd name="connsiteY46" fmla="*/ 318253 h 2598764"/>
              <a:gd name="connsiteX47" fmla="*/ 682662 w 3131397"/>
              <a:gd name="connsiteY47" fmla="*/ 761320 h 2598764"/>
              <a:gd name="connsiteX48" fmla="*/ 672918 w 3131397"/>
              <a:gd name="connsiteY48" fmla="*/ 760870 h 2598764"/>
              <a:gd name="connsiteX49" fmla="*/ 670371 w 3131397"/>
              <a:gd name="connsiteY49" fmla="*/ 760870 h 2598764"/>
              <a:gd name="connsiteX50" fmla="*/ 532491 w 3131397"/>
              <a:gd name="connsiteY50" fmla="*/ 568030 h 2598764"/>
              <a:gd name="connsiteX51" fmla="*/ 678615 w 3131397"/>
              <a:gd name="connsiteY51" fmla="*/ 378187 h 2598764"/>
              <a:gd name="connsiteX52" fmla="*/ 819342 w 3131397"/>
              <a:gd name="connsiteY52" fmla="*/ 501503 h 2598764"/>
              <a:gd name="connsiteX53" fmla="*/ 825489 w 3131397"/>
              <a:gd name="connsiteY53" fmla="*/ 571926 h 2598764"/>
              <a:gd name="connsiteX54" fmla="*/ 682512 w 3131397"/>
              <a:gd name="connsiteY54" fmla="*/ 761320 h 25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131397" h="2598764">
                <a:moveTo>
                  <a:pt x="1831719" y="300"/>
                </a:moveTo>
                <a:cubicBezTo>
                  <a:pt x="1594773" y="300"/>
                  <a:pt x="1363524" y="64729"/>
                  <a:pt x="1161198" y="186696"/>
                </a:cubicBezTo>
                <a:cubicBezTo>
                  <a:pt x="1042652" y="63980"/>
                  <a:pt x="877494" y="1798"/>
                  <a:pt x="669771" y="1798"/>
                </a:cubicBezTo>
                <a:cubicBezTo>
                  <a:pt x="262874" y="1798"/>
                  <a:pt x="0" y="235243"/>
                  <a:pt x="0" y="596649"/>
                </a:cubicBezTo>
                <a:cubicBezTo>
                  <a:pt x="0" y="917898"/>
                  <a:pt x="222109" y="1133663"/>
                  <a:pt x="552721" y="1133663"/>
                </a:cubicBezTo>
                <a:cubicBezTo>
                  <a:pt x="561265" y="1133663"/>
                  <a:pt x="569809" y="1133663"/>
                  <a:pt x="578202" y="1133213"/>
                </a:cubicBezTo>
                <a:cubicBezTo>
                  <a:pt x="682662" y="1129768"/>
                  <a:pt x="767787" y="1106093"/>
                  <a:pt x="832083" y="1062641"/>
                </a:cubicBezTo>
                <a:cubicBezTo>
                  <a:pt x="820842" y="1210979"/>
                  <a:pt x="787271" y="1334294"/>
                  <a:pt x="672768" y="1334294"/>
                </a:cubicBezTo>
                <a:cubicBezTo>
                  <a:pt x="632904" y="1334294"/>
                  <a:pt x="603230" y="1325753"/>
                  <a:pt x="582099" y="1307923"/>
                </a:cubicBezTo>
                <a:cubicBezTo>
                  <a:pt x="562615" y="1291591"/>
                  <a:pt x="548678" y="1266568"/>
                  <a:pt x="538184" y="1229109"/>
                </a:cubicBezTo>
                <a:lnTo>
                  <a:pt x="532041" y="1207233"/>
                </a:lnTo>
                <a:lnTo>
                  <a:pt x="18134" y="1207233"/>
                </a:lnTo>
                <a:lnTo>
                  <a:pt x="22631" y="1241096"/>
                </a:lnTo>
                <a:cubicBezTo>
                  <a:pt x="38068" y="1357219"/>
                  <a:pt x="92469" y="1465401"/>
                  <a:pt x="175798" y="1545713"/>
                </a:cubicBezTo>
                <a:cubicBezTo>
                  <a:pt x="278911" y="1645055"/>
                  <a:pt x="421138" y="1700794"/>
                  <a:pt x="598883" y="1711283"/>
                </a:cubicBezTo>
                <a:cubicBezTo>
                  <a:pt x="776181" y="2243053"/>
                  <a:pt x="1268954" y="2598764"/>
                  <a:pt x="1831719" y="2598764"/>
                </a:cubicBezTo>
                <a:cubicBezTo>
                  <a:pt x="2548252" y="2598764"/>
                  <a:pt x="3131398" y="2015900"/>
                  <a:pt x="3131398" y="1299382"/>
                </a:cubicBezTo>
                <a:cubicBezTo>
                  <a:pt x="3131398" y="582864"/>
                  <a:pt x="2548402" y="0"/>
                  <a:pt x="1831719" y="0"/>
                </a:cubicBezTo>
                <a:close/>
                <a:moveTo>
                  <a:pt x="1831719" y="2538980"/>
                </a:moveTo>
                <a:cubicBezTo>
                  <a:pt x="1288288" y="2538980"/>
                  <a:pt x="813199" y="2191209"/>
                  <a:pt x="649541" y="1673524"/>
                </a:cubicBezTo>
                <a:lnTo>
                  <a:pt x="643244" y="1653446"/>
                </a:lnTo>
                <a:lnTo>
                  <a:pt x="622264" y="1652697"/>
                </a:lnTo>
                <a:cubicBezTo>
                  <a:pt x="215512" y="1636814"/>
                  <a:pt x="113453" y="1385688"/>
                  <a:pt x="88122" y="1267317"/>
                </a:cubicBezTo>
                <a:lnTo>
                  <a:pt x="487380" y="1267317"/>
                </a:lnTo>
                <a:cubicBezTo>
                  <a:pt x="500717" y="1305525"/>
                  <a:pt x="519001" y="1333395"/>
                  <a:pt x="543731" y="1354073"/>
                </a:cubicBezTo>
                <a:cubicBezTo>
                  <a:pt x="576102" y="1381193"/>
                  <a:pt x="618367" y="1394379"/>
                  <a:pt x="672918" y="1394379"/>
                </a:cubicBezTo>
                <a:cubicBezTo>
                  <a:pt x="881091" y="1394379"/>
                  <a:pt x="891131" y="1124823"/>
                  <a:pt x="895928" y="995364"/>
                </a:cubicBezTo>
                <a:lnTo>
                  <a:pt x="899074" y="912954"/>
                </a:lnTo>
                <a:lnTo>
                  <a:pt x="843773" y="974237"/>
                </a:lnTo>
                <a:cubicBezTo>
                  <a:pt x="788621" y="1035370"/>
                  <a:pt x="696149" y="1069683"/>
                  <a:pt x="576402" y="1073579"/>
                </a:cubicBezTo>
                <a:cubicBezTo>
                  <a:pt x="568609" y="1073878"/>
                  <a:pt x="560815" y="1074028"/>
                  <a:pt x="552871" y="1074028"/>
                </a:cubicBezTo>
                <a:cubicBezTo>
                  <a:pt x="253580" y="1074028"/>
                  <a:pt x="60098" y="886733"/>
                  <a:pt x="60098" y="596949"/>
                </a:cubicBezTo>
                <a:cubicBezTo>
                  <a:pt x="60098" y="267009"/>
                  <a:pt x="293748" y="62032"/>
                  <a:pt x="669921" y="62032"/>
                </a:cubicBezTo>
                <a:cubicBezTo>
                  <a:pt x="870000" y="62032"/>
                  <a:pt x="1026014" y="123615"/>
                  <a:pt x="1133621" y="245282"/>
                </a:cubicBezTo>
                <a:lnTo>
                  <a:pt x="1150558" y="264312"/>
                </a:lnTo>
                <a:lnTo>
                  <a:pt x="1172138" y="250676"/>
                </a:lnTo>
                <a:cubicBezTo>
                  <a:pt x="1369817" y="126162"/>
                  <a:pt x="1597923" y="60384"/>
                  <a:pt x="1831870" y="60384"/>
                </a:cubicBezTo>
                <a:cubicBezTo>
                  <a:pt x="2515432" y="60384"/>
                  <a:pt x="3071600" y="616427"/>
                  <a:pt x="3071600" y="1299832"/>
                </a:cubicBezTo>
                <a:cubicBezTo>
                  <a:pt x="3071600" y="1983236"/>
                  <a:pt x="2515432" y="2539279"/>
                  <a:pt x="1831870" y="2539279"/>
                </a:cubicBezTo>
                <a:close/>
                <a:moveTo>
                  <a:pt x="678915" y="318253"/>
                </a:moveTo>
                <a:cubicBezTo>
                  <a:pt x="549875" y="318253"/>
                  <a:pt x="472843" y="411601"/>
                  <a:pt x="472843" y="568030"/>
                </a:cubicBezTo>
                <a:cubicBezTo>
                  <a:pt x="472843" y="715919"/>
                  <a:pt x="547178" y="812563"/>
                  <a:pt x="666625" y="820505"/>
                </a:cubicBezTo>
                <a:lnTo>
                  <a:pt x="668871" y="820505"/>
                </a:lnTo>
                <a:cubicBezTo>
                  <a:pt x="673368" y="820954"/>
                  <a:pt x="678015" y="821254"/>
                  <a:pt x="682662" y="821254"/>
                </a:cubicBezTo>
                <a:cubicBezTo>
                  <a:pt x="775281" y="821254"/>
                  <a:pt x="885587" y="777951"/>
                  <a:pt x="885587" y="571926"/>
                </a:cubicBezTo>
                <a:cubicBezTo>
                  <a:pt x="885587" y="542858"/>
                  <a:pt x="883187" y="515438"/>
                  <a:pt x="878394" y="490265"/>
                </a:cubicBezTo>
                <a:cubicBezTo>
                  <a:pt x="856960" y="377738"/>
                  <a:pt x="787871" y="318253"/>
                  <a:pt x="678765" y="318253"/>
                </a:cubicBezTo>
                <a:close/>
                <a:moveTo>
                  <a:pt x="682662" y="761320"/>
                </a:moveTo>
                <a:cubicBezTo>
                  <a:pt x="679365" y="761320"/>
                  <a:pt x="676068" y="761020"/>
                  <a:pt x="672918" y="760870"/>
                </a:cubicBezTo>
                <a:lnTo>
                  <a:pt x="670371" y="760870"/>
                </a:lnTo>
                <a:cubicBezTo>
                  <a:pt x="545978" y="752479"/>
                  <a:pt x="532491" y="623320"/>
                  <a:pt x="532491" y="568030"/>
                </a:cubicBezTo>
                <a:cubicBezTo>
                  <a:pt x="532491" y="481425"/>
                  <a:pt x="557818" y="378187"/>
                  <a:pt x="678615" y="378187"/>
                </a:cubicBezTo>
                <a:cubicBezTo>
                  <a:pt x="758647" y="378187"/>
                  <a:pt x="803309" y="417295"/>
                  <a:pt x="819342" y="501503"/>
                </a:cubicBezTo>
                <a:cubicBezTo>
                  <a:pt x="823389" y="522929"/>
                  <a:pt x="825489" y="546604"/>
                  <a:pt x="825489" y="571926"/>
                </a:cubicBezTo>
                <a:cubicBezTo>
                  <a:pt x="825489" y="741691"/>
                  <a:pt x="743807" y="761320"/>
                  <a:pt x="682512" y="76132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9315BC6F-9628-7969-96F3-D365206F03A5}"/>
              </a:ext>
            </a:extLst>
          </p:cNvPr>
          <p:cNvGrpSpPr/>
          <p:nvPr/>
        </p:nvGrpSpPr>
        <p:grpSpPr>
          <a:xfrm>
            <a:off x="2040158" y="2036151"/>
            <a:ext cx="1499617" cy="1382486"/>
            <a:chOff x="332934" y="2720099"/>
            <a:chExt cx="2968095" cy="1382486"/>
          </a:xfrm>
        </p:grpSpPr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B2DF35E6-F354-EDB2-6953-3A47054E724D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37">
              <a:extLst>
                <a:ext uri="{FF2B5EF4-FFF2-40B4-BE49-F238E27FC236}">
                  <a16:creationId xmlns:a16="http://schemas.microsoft.com/office/drawing/2014/main" id="{D1737EEC-EA0B-104D-27A0-8806E2F278C9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id="{87CD3E5C-40B2-4647-81D3-1AB94E72F2AF}"/>
              </a:ext>
            </a:extLst>
          </p:cNvPr>
          <p:cNvGrpSpPr/>
          <p:nvPr/>
        </p:nvGrpSpPr>
        <p:grpSpPr>
          <a:xfrm>
            <a:off x="5575458" y="4006930"/>
            <a:ext cx="1499617" cy="1382486"/>
            <a:chOff x="332934" y="2720099"/>
            <a:chExt cx="2968095" cy="1382486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2BD9AEF1-C20A-8D87-681D-6B6060588BDA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9615C90A-3521-B096-65B8-E03FC018E192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15" name="Group 35">
            <a:extLst>
              <a:ext uri="{FF2B5EF4-FFF2-40B4-BE49-F238E27FC236}">
                <a16:creationId xmlns:a16="http://schemas.microsoft.com/office/drawing/2014/main" id="{7EE883B8-94F2-FFEC-A278-361E97C586F4}"/>
              </a:ext>
            </a:extLst>
          </p:cNvPr>
          <p:cNvGrpSpPr/>
          <p:nvPr/>
        </p:nvGrpSpPr>
        <p:grpSpPr>
          <a:xfrm>
            <a:off x="9110908" y="2036151"/>
            <a:ext cx="1499617" cy="1382486"/>
            <a:chOff x="332934" y="2720099"/>
            <a:chExt cx="2968095" cy="1382486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13EAD7EE-A882-0EB0-9276-6B8DBF8335E3}"/>
                </a:ext>
              </a:extLst>
            </p:cNvPr>
            <p:cNvSpPr txBox="1"/>
            <p:nvPr/>
          </p:nvSpPr>
          <p:spPr>
            <a:xfrm>
              <a:off x="332934" y="2720099"/>
              <a:ext cx="296809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4F194ABE-C2B9-EB5B-8735-4DE668C47591}"/>
                </a:ext>
              </a:extLst>
            </p:cNvPr>
            <p:cNvSpPr txBox="1"/>
            <p:nvPr/>
          </p:nvSpPr>
          <p:spPr>
            <a:xfrm>
              <a:off x="332936" y="3086922"/>
              <a:ext cx="29680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6525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9538</TotalTime>
  <Words>634</Words>
  <Application>Microsoft Office PowerPoint</Application>
  <PresentationFormat>Widescreen</PresentationFormat>
  <Paragraphs>57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Triple Set Numbers (1, 2, 3) – Slide Template</vt:lpstr>
      <vt:lpstr>Triple Set Numbers (4, 5, 6) – Slide Template</vt:lpstr>
      <vt:lpstr>Triple Set Numbers (7, 8, 9) – Slide Template</vt:lpstr>
      <vt:lpstr>Triple Set Numbers (1, 2, 3) – Slide Template</vt:lpstr>
      <vt:lpstr>Triple Set Numbers (4, 5, 6) – Slide Template</vt:lpstr>
      <vt:lpstr>Triple Set Numbers (7, 8, 9)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2025-11-17T16:45:38Z</dcterms:modified>
  <cp:category>Charts &amp; Diagrams</cp:category>
</cp:coreProperties>
</file>