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7" r:id="rId4"/>
    <p:sldId id="39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5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F4C41-90D7-948E-B3B4-3366C416A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1A9766-5C9D-F532-648A-D5438BBC98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2CEFDB-1A1B-D914-A871-84AE7D26D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F5DED-A442-682B-35BD-7E3AA3D88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52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Curved Growth Path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780DDF9-7AB4-DE8A-D638-BF896126D71C}"/>
              </a:ext>
            </a:extLst>
          </p:cNvPr>
          <p:cNvGrpSpPr/>
          <p:nvPr/>
        </p:nvGrpSpPr>
        <p:grpSpPr>
          <a:xfrm>
            <a:off x="970330" y="965373"/>
            <a:ext cx="9246325" cy="4927253"/>
            <a:chOff x="970330" y="965373"/>
            <a:chExt cx="9246325" cy="4927253"/>
          </a:xfrm>
        </p:grpSpPr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50FFA78D-4CF6-BD53-315C-C9B89F943ACB}"/>
                </a:ext>
              </a:extLst>
            </p:cNvPr>
            <p:cNvSpPr/>
            <p:nvPr/>
          </p:nvSpPr>
          <p:spPr>
            <a:xfrm>
              <a:off x="9019248" y="1673524"/>
              <a:ext cx="1197407" cy="635958"/>
            </a:xfrm>
            <a:custGeom>
              <a:avLst/>
              <a:gdLst>
                <a:gd name="connsiteX0" fmla="*/ 12247 w 609356"/>
                <a:gd name="connsiteY0" fmla="*/ 103005 h 304044"/>
                <a:gd name="connsiteX1" fmla="*/ 609357 w 609356"/>
                <a:gd name="connsiteY1" fmla="*/ 304044 h 304044"/>
                <a:gd name="connsiteX2" fmla="*/ 597109 w 609356"/>
                <a:gd name="connsiteY2" fmla="*/ 201041 h 304044"/>
                <a:gd name="connsiteX3" fmla="*/ 0 w 609356"/>
                <a:gd name="connsiteY3" fmla="*/ 0 h 304044"/>
                <a:gd name="connsiteX4" fmla="*/ 12247 w 609356"/>
                <a:gd name="connsiteY4" fmla="*/ 103005 h 304044"/>
                <a:gd name="connsiteX0" fmla="*/ 12247 w 609357"/>
                <a:gd name="connsiteY0" fmla="*/ 103005 h 304044"/>
                <a:gd name="connsiteX1" fmla="*/ 609357 w 609357"/>
                <a:gd name="connsiteY1" fmla="*/ 304044 h 304044"/>
                <a:gd name="connsiteX2" fmla="*/ 597109 w 609357"/>
                <a:gd name="connsiteY2" fmla="*/ 201041 h 304044"/>
                <a:gd name="connsiteX3" fmla="*/ 523324 w 609357"/>
                <a:gd name="connsiteY3" fmla="*/ 175760 h 304044"/>
                <a:gd name="connsiteX4" fmla="*/ 0 w 609357"/>
                <a:gd name="connsiteY4" fmla="*/ 0 h 304044"/>
                <a:gd name="connsiteX5" fmla="*/ 12247 w 609357"/>
                <a:gd name="connsiteY5" fmla="*/ 103005 h 304044"/>
                <a:gd name="connsiteX0" fmla="*/ 12247 w 609357"/>
                <a:gd name="connsiteY0" fmla="*/ 103005 h 304044"/>
                <a:gd name="connsiteX1" fmla="*/ 609357 w 609357"/>
                <a:gd name="connsiteY1" fmla="*/ 304044 h 304044"/>
                <a:gd name="connsiteX2" fmla="*/ 597109 w 609357"/>
                <a:gd name="connsiteY2" fmla="*/ 201041 h 304044"/>
                <a:gd name="connsiteX3" fmla="*/ 538689 w 609357"/>
                <a:gd name="connsiteY3" fmla="*/ 87961 h 304044"/>
                <a:gd name="connsiteX4" fmla="*/ 0 w 609357"/>
                <a:gd name="connsiteY4" fmla="*/ 0 h 304044"/>
                <a:gd name="connsiteX5" fmla="*/ 12247 w 609357"/>
                <a:gd name="connsiteY5" fmla="*/ 103005 h 304044"/>
                <a:gd name="connsiteX0" fmla="*/ 12247 w 609357"/>
                <a:gd name="connsiteY0" fmla="*/ 103005 h 304044"/>
                <a:gd name="connsiteX1" fmla="*/ 609357 w 609357"/>
                <a:gd name="connsiteY1" fmla="*/ 304044 h 304044"/>
                <a:gd name="connsiteX2" fmla="*/ 597109 w 609357"/>
                <a:gd name="connsiteY2" fmla="*/ 201041 h 304044"/>
                <a:gd name="connsiteX3" fmla="*/ 538689 w 609357"/>
                <a:gd name="connsiteY3" fmla="*/ 87961 h 304044"/>
                <a:gd name="connsiteX4" fmla="*/ 29454 w 609357"/>
                <a:gd name="connsiteY4" fmla="*/ 8942 h 304044"/>
                <a:gd name="connsiteX5" fmla="*/ 0 w 609357"/>
                <a:gd name="connsiteY5" fmla="*/ 0 h 304044"/>
                <a:gd name="connsiteX6" fmla="*/ 12247 w 609357"/>
                <a:gd name="connsiteY6" fmla="*/ 103005 h 304044"/>
                <a:gd name="connsiteX0" fmla="*/ 12247 w 609357"/>
                <a:gd name="connsiteY0" fmla="*/ 122598 h 323637"/>
                <a:gd name="connsiteX1" fmla="*/ 609357 w 609357"/>
                <a:gd name="connsiteY1" fmla="*/ 323637 h 323637"/>
                <a:gd name="connsiteX2" fmla="*/ 597109 w 609357"/>
                <a:gd name="connsiteY2" fmla="*/ 220634 h 323637"/>
                <a:gd name="connsiteX3" fmla="*/ 538689 w 609357"/>
                <a:gd name="connsiteY3" fmla="*/ 107554 h 323637"/>
                <a:gd name="connsiteX4" fmla="*/ 71159 w 609357"/>
                <a:gd name="connsiteY4" fmla="*/ 0 h 323637"/>
                <a:gd name="connsiteX5" fmla="*/ 0 w 609357"/>
                <a:gd name="connsiteY5" fmla="*/ 19593 h 323637"/>
                <a:gd name="connsiteX6" fmla="*/ 12247 w 609357"/>
                <a:gd name="connsiteY6" fmla="*/ 122598 h 32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357" h="323637">
                  <a:moveTo>
                    <a:pt x="12247" y="122598"/>
                  </a:moveTo>
                  <a:lnTo>
                    <a:pt x="609357" y="323637"/>
                  </a:lnTo>
                  <a:lnTo>
                    <a:pt x="597109" y="220634"/>
                  </a:lnTo>
                  <a:lnTo>
                    <a:pt x="538689" y="107554"/>
                  </a:lnTo>
                  <a:lnTo>
                    <a:pt x="71159" y="0"/>
                  </a:lnTo>
                  <a:lnTo>
                    <a:pt x="0" y="19593"/>
                  </a:lnTo>
                  <a:lnTo>
                    <a:pt x="12247" y="12259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0AC15FD-2FEC-011B-5859-5FBA524FEE57}"/>
                </a:ext>
              </a:extLst>
            </p:cNvPr>
            <p:cNvSpPr/>
            <p:nvPr/>
          </p:nvSpPr>
          <p:spPr>
            <a:xfrm>
              <a:off x="7405722" y="1786758"/>
              <a:ext cx="2581490" cy="1573230"/>
            </a:xfrm>
            <a:custGeom>
              <a:avLst/>
              <a:gdLst>
                <a:gd name="connsiteX0" fmla="*/ 1882422 w 2581490"/>
                <a:gd name="connsiteY0" fmla="*/ 0 h 1573230"/>
                <a:gd name="connsiteX1" fmla="*/ 1882422 w 2581490"/>
                <a:gd name="connsiteY1" fmla="*/ 670 h 1573230"/>
                <a:gd name="connsiteX2" fmla="*/ 2537223 w 2581490"/>
                <a:gd name="connsiteY2" fmla="*/ 221123 h 1573230"/>
                <a:gd name="connsiteX3" fmla="*/ 2515694 w 2581490"/>
                <a:gd name="connsiteY3" fmla="*/ 259995 h 1573230"/>
                <a:gd name="connsiteX4" fmla="*/ 2581490 w 2581490"/>
                <a:gd name="connsiteY4" fmla="*/ 300833 h 1573230"/>
                <a:gd name="connsiteX5" fmla="*/ 2447780 w 2581490"/>
                <a:gd name="connsiteY5" fmla="*/ 538060 h 1573230"/>
                <a:gd name="connsiteX6" fmla="*/ 2128603 w 2581490"/>
                <a:gd name="connsiteY6" fmla="*/ 1008199 h 1573230"/>
                <a:gd name="connsiteX7" fmla="*/ 1839618 w 2581490"/>
                <a:gd name="connsiteY7" fmla="*/ 1262679 h 1573230"/>
                <a:gd name="connsiteX8" fmla="*/ 1654150 w 2581490"/>
                <a:gd name="connsiteY8" fmla="*/ 1426581 h 1573230"/>
                <a:gd name="connsiteX9" fmla="*/ 1356539 w 2581490"/>
                <a:gd name="connsiteY9" fmla="*/ 1521471 h 1573230"/>
                <a:gd name="connsiteX10" fmla="*/ 1050301 w 2581490"/>
                <a:gd name="connsiteY10" fmla="*/ 1573230 h 1573230"/>
                <a:gd name="connsiteX11" fmla="*/ 696618 w 2581490"/>
                <a:gd name="connsiteY11" fmla="*/ 1525784 h 1573230"/>
                <a:gd name="connsiteX12" fmla="*/ 394694 w 2581490"/>
                <a:gd name="connsiteY12" fmla="*/ 1452460 h 1573230"/>
                <a:gd name="connsiteX13" fmla="*/ 292482 w 2581490"/>
                <a:gd name="connsiteY13" fmla="*/ 1333894 h 1573230"/>
                <a:gd name="connsiteX14" fmla="*/ 0 w 2581490"/>
                <a:gd name="connsiteY14" fmla="*/ 1235423 h 1573230"/>
                <a:gd name="connsiteX15" fmla="*/ 26070 w 2581490"/>
                <a:gd name="connsiteY15" fmla="*/ 1243714 h 1573230"/>
                <a:gd name="connsiteX16" fmla="*/ 38639 w 2581490"/>
                <a:gd name="connsiteY16" fmla="*/ 1247323 h 1573230"/>
                <a:gd name="connsiteX17" fmla="*/ 56562 w 2581490"/>
                <a:gd name="connsiteY17" fmla="*/ 1252401 h 1573230"/>
                <a:gd name="connsiteX18" fmla="*/ 70064 w 2581490"/>
                <a:gd name="connsiteY18" fmla="*/ 1255877 h 1573230"/>
                <a:gd name="connsiteX19" fmla="*/ 89455 w 2581490"/>
                <a:gd name="connsiteY19" fmla="*/ 1260558 h 1573230"/>
                <a:gd name="connsiteX20" fmla="*/ 101486 w 2581490"/>
                <a:gd name="connsiteY20" fmla="*/ 1263230 h 1573230"/>
                <a:gd name="connsiteX21" fmla="*/ 123281 w 2581490"/>
                <a:gd name="connsiteY21" fmla="*/ 1267640 h 1573230"/>
                <a:gd name="connsiteX22" fmla="*/ 135183 w 2581490"/>
                <a:gd name="connsiteY22" fmla="*/ 1269915 h 1573230"/>
                <a:gd name="connsiteX23" fmla="*/ 168213 w 2581490"/>
                <a:gd name="connsiteY23" fmla="*/ 1275262 h 1573230"/>
                <a:gd name="connsiteX24" fmla="*/ 169146 w 2581490"/>
                <a:gd name="connsiteY24" fmla="*/ 1275396 h 1573230"/>
                <a:gd name="connsiteX25" fmla="*/ 202975 w 2581490"/>
                <a:gd name="connsiteY25" fmla="*/ 1279540 h 1573230"/>
                <a:gd name="connsiteX26" fmla="*/ 255525 w 2581490"/>
                <a:gd name="connsiteY26" fmla="*/ 1283686 h 1573230"/>
                <a:gd name="connsiteX27" fmla="*/ 268231 w 2581490"/>
                <a:gd name="connsiteY27" fmla="*/ 1284221 h 1573230"/>
                <a:gd name="connsiteX28" fmla="*/ 310083 w 2581490"/>
                <a:gd name="connsiteY28" fmla="*/ 1285021 h 1573230"/>
                <a:gd name="connsiteX29" fmla="*/ 326123 w 2581490"/>
                <a:gd name="connsiteY29" fmla="*/ 1285021 h 1573230"/>
                <a:gd name="connsiteX30" fmla="*/ 373726 w 2581490"/>
                <a:gd name="connsiteY30" fmla="*/ 1283285 h 1573230"/>
                <a:gd name="connsiteX31" fmla="*/ 381353 w 2581490"/>
                <a:gd name="connsiteY31" fmla="*/ 1282883 h 1573230"/>
                <a:gd name="connsiteX32" fmla="*/ 436973 w 2581490"/>
                <a:gd name="connsiteY32" fmla="*/ 1277538 h 1573230"/>
                <a:gd name="connsiteX33" fmla="*/ 477492 w 2581490"/>
                <a:gd name="connsiteY33" fmla="*/ 1272053 h 1573230"/>
                <a:gd name="connsiteX34" fmla="*/ 485517 w 2581490"/>
                <a:gd name="connsiteY34" fmla="*/ 1270719 h 1573230"/>
                <a:gd name="connsiteX35" fmla="*/ 526160 w 2581490"/>
                <a:gd name="connsiteY35" fmla="*/ 1263366 h 1573230"/>
                <a:gd name="connsiteX36" fmla="*/ 533249 w 2581490"/>
                <a:gd name="connsiteY36" fmla="*/ 1262028 h 1573230"/>
                <a:gd name="connsiteX37" fmla="*/ 578980 w 2581490"/>
                <a:gd name="connsiteY37" fmla="*/ 1251599 h 1573230"/>
                <a:gd name="connsiteX38" fmla="*/ 589275 w 2581490"/>
                <a:gd name="connsiteY38" fmla="*/ 1248925 h 1573230"/>
                <a:gd name="connsiteX39" fmla="*/ 637414 w 2581490"/>
                <a:gd name="connsiteY39" fmla="*/ 1235690 h 1573230"/>
                <a:gd name="connsiteX40" fmla="*/ 692905 w 2581490"/>
                <a:gd name="connsiteY40" fmla="*/ 1217775 h 1573230"/>
                <a:gd name="connsiteX41" fmla="*/ 722455 w 2581490"/>
                <a:gd name="connsiteY41" fmla="*/ 1207217 h 1573230"/>
                <a:gd name="connsiteX42" fmla="*/ 771396 w 2581490"/>
                <a:gd name="connsiteY42" fmla="*/ 1187561 h 1573230"/>
                <a:gd name="connsiteX43" fmla="*/ 785701 w 2581490"/>
                <a:gd name="connsiteY43" fmla="*/ 1181412 h 1573230"/>
                <a:gd name="connsiteX44" fmla="*/ 805092 w 2581490"/>
                <a:gd name="connsiteY44" fmla="*/ 1172856 h 1573230"/>
                <a:gd name="connsiteX45" fmla="*/ 822471 w 2581490"/>
                <a:gd name="connsiteY45" fmla="*/ 1164835 h 1573230"/>
                <a:gd name="connsiteX46" fmla="*/ 841864 w 2581490"/>
                <a:gd name="connsiteY46" fmla="*/ 1155478 h 1573230"/>
                <a:gd name="connsiteX47" fmla="*/ 858441 w 2581490"/>
                <a:gd name="connsiteY47" fmla="*/ 1147189 h 1573230"/>
                <a:gd name="connsiteX48" fmla="*/ 883446 w 2581490"/>
                <a:gd name="connsiteY48" fmla="*/ 1134220 h 1573230"/>
                <a:gd name="connsiteX49" fmla="*/ 897484 w 2581490"/>
                <a:gd name="connsiteY49" fmla="*/ 1126735 h 1573230"/>
                <a:gd name="connsiteX50" fmla="*/ 926506 w 2581490"/>
                <a:gd name="connsiteY50" fmla="*/ 1110425 h 1573230"/>
                <a:gd name="connsiteX51" fmla="*/ 936129 w 2581490"/>
                <a:gd name="connsiteY51" fmla="*/ 1104941 h 1573230"/>
                <a:gd name="connsiteX52" fmla="*/ 979585 w 2581490"/>
                <a:gd name="connsiteY52" fmla="*/ 1078606 h 1573230"/>
                <a:gd name="connsiteX53" fmla="*/ 991220 w 2581490"/>
                <a:gd name="connsiteY53" fmla="*/ 1071252 h 1573230"/>
                <a:gd name="connsiteX54" fmla="*/ 1024512 w 2581490"/>
                <a:gd name="connsiteY54" fmla="*/ 1049462 h 1573230"/>
                <a:gd name="connsiteX55" fmla="*/ 1035611 w 2581490"/>
                <a:gd name="connsiteY55" fmla="*/ 1041975 h 1573230"/>
                <a:gd name="connsiteX56" fmla="*/ 1090573 w 2581490"/>
                <a:gd name="connsiteY56" fmla="*/ 1002938 h 1573230"/>
                <a:gd name="connsiteX57" fmla="*/ 1100066 w 2581490"/>
                <a:gd name="connsiteY57" fmla="*/ 995852 h 1573230"/>
                <a:gd name="connsiteX58" fmla="*/ 1154615 w 2581490"/>
                <a:gd name="connsiteY58" fmla="*/ 953604 h 1573230"/>
                <a:gd name="connsiteX59" fmla="*/ 1162509 w 2581490"/>
                <a:gd name="connsiteY59" fmla="*/ 947188 h 1573230"/>
                <a:gd name="connsiteX60" fmla="*/ 1220271 w 2581490"/>
                <a:gd name="connsiteY60" fmla="*/ 898392 h 1573230"/>
                <a:gd name="connsiteX61" fmla="*/ 1226421 w 2581490"/>
                <a:gd name="connsiteY61" fmla="*/ 892912 h 1573230"/>
                <a:gd name="connsiteX62" fmla="*/ 1284855 w 2581490"/>
                <a:gd name="connsiteY62" fmla="*/ 839302 h 1573230"/>
                <a:gd name="connsiteX63" fmla="*/ 1288597 w 2581490"/>
                <a:gd name="connsiteY63" fmla="*/ 835692 h 1573230"/>
                <a:gd name="connsiteX64" fmla="*/ 1348102 w 2581490"/>
                <a:gd name="connsiteY64" fmla="*/ 776599 h 1573230"/>
                <a:gd name="connsiteX65" fmla="*/ 1348369 w 2581490"/>
                <a:gd name="connsiteY65" fmla="*/ 776332 h 1573230"/>
                <a:gd name="connsiteX66" fmla="*/ 1406668 w 2581490"/>
                <a:gd name="connsiteY66" fmla="*/ 713901 h 1573230"/>
                <a:gd name="connsiteX67" fmla="*/ 1410415 w 2581490"/>
                <a:gd name="connsiteY67" fmla="*/ 709888 h 1573230"/>
                <a:gd name="connsiteX68" fmla="*/ 1465102 w 2581490"/>
                <a:gd name="connsiteY68" fmla="*/ 646921 h 1573230"/>
                <a:gd name="connsiteX69" fmla="*/ 1470985 w 2581490"/>
                <a:gd name="connsiteY69" fmla="*/ 639971 h 1573230"/>
                <a:gd name="connsiteX70" fmla="*/ 1522735 w 2581490"/>
                <a:gd name="connsiteY70" fmla="*/ 575798 h 1573230"/>
                <a:gd name="connsiteX71" fmla="*/ 1529687 w 2581490"/>
                <a:gd name="connsiteY71" fmla="*/ 566975 h 1573230"/>
                <a:gd name="connsiteX72" fmla="*/ 1579157 w 2581490"/>
                <a:gd name="connsiteY72" fmla="*/ 501068 h 1573230"/>
                <a:gd name="connsiteX73" fmla="*/ 1586516 w 2581490"/>
                <a:gd name="connsiteY73" fmla="*/ 490907 h 1573230"/>
                <a:gd name="connsiteX74" fmla="*/ 1633981 w 2581490"/>
                <a:gd name="connsiteY74" fmla="*/ 422858 h 1573230"/>
                <a:gd name="connsiteX75" fmla="*/ 1641470 w 2581490"/>
                <a:gd name="connsiteY75" fmla="*/ 411630 h 1573230"/>
                <a:gd name="connsiteX76" fmla="*/ 1685064 w 2581490"/>
                <a:gd name="connsiteY76" fmla="*/ 344785 h 1573230"/>
                <a:gd name="connsiteX77" fmla="*/ 1691751 w 2581490"/>
                <a:gd name="connsiteY77" fmla="*/ 333956 h 1573230"/>
                <a:gd name="connsiteX78" fmla="*/ 1734803 w 2581490"/>
                <a:gd name="connsiteY78" fmla="*/ 262967 h 1573230"/>
                <a:gd name="connsiteX79" fmla="*/ 1758608 w 2581490"/>
                <a:gd name="connsiteY79" fmla="*/ 221790 h 1573230"/>
                <a:gd name="connsiteX80" fmla="*/ 1882422 w 2581490"/>
                <a:gd name="connsiteY80" fmla="*/ 0 h 1573230"/>
                <a:gd name="connsiteX0" fmla="*/ 1882422 w 2581490"/>
                <a:gd name="connsiteY0" fmla="*/ 0 h 1573230"/>
                <a:gd name="connsiteX1" fmla="*/ 1882422 w 2581490"/>
                <a:gd name="connsiteY1" fmla="*/ 670 h 1573230"/>
                <a:gd name="connsiteX2" fmla="*/ 2537223 w 2581490"/>
                <a:gd name="connsiteY2" fmla="*/ 221123 h 1573230"/>
                <a:gd name="connsiteX3" fmla="*/ 2581490 w 2581490"/>
                <a:gd name="connsiteY3" fmla="*/ 300833 h 1573230"/>
                <a:gd name="connsiteX4" fmla="*/ 2447780 w 2581490"/>
                <a:gd name="connsiteY4" fmla="*/ 538060 h 1573230"/>
                <a:gd name="connsiteX5" fmla="*/ 2128603 w 2581490"/>
                <a:gd name="connsiteY5" fmla="*/ 1008199 h 1573230"/>
                <a:gd name="connsiteX6" fmla="*/ 1839618 w 2581490"/>
                <a:gd name="connsiteY6" fmla="*/ 1262679 h 1573230"/>
                <a:gd name="connsiteX7" fmla="*/ 1654150 w 2581490"/>
                <a:gd name="connsiteY7" fmla="*/ 1426581 h 1573230"/>
                <a:gd name="connsiteX8" fmla="*/ 1356539 w 2581490"/>
                <a:gd name="connsiteY8" fmla="*/ 1521471 h 1573230"/>
                <a:gd name="connsiteX9" fmla="*/ 1050301 w 2581490"/>
                <a:gd name="connsiteY9" fmla="*/ 1573230 h 1573230"/>
                <a:gd name="connsiteX10" fmla="*/ 696618 w 2581490"/>
                <a:gd name="connsiteY10" fmla="*/ 1525784 h 1573230"/>
                <a:gd name="connsiteX11" fmla="*/ 394694 w 2581490"/>
                <a:gd name="connsiteY11" fmla="*/ 1452460 h 1573230"/>
                <a:gd name="connsiteX12" fmla="*/ 292482 w 2581490"/>
                <a:gd name="connsiteY12" fmla="*/ 1333894 h 1573230"/>
                <a:gd name="connsiteX13" fmla="*/ 0 w 2581490"/>
                <a:gd name="connsiteY13" fmla="*/ 1235423 h 1573230"/>
                <a:gd name="connsiteX14" fmla="*/ 26070 w 2581490"/>
                <a:gd name="connsiteY14" fmla="*/ 1243714 h 1573230"/>
                <a:gd name="connsiteX15" fmla="*/ 38639 w 2581490"/>
                <a:gd name="connsiteY15" fmla="*/ 1247323 h 1573230"/>
                <a:gd name="connsiteX16" fmla="*/ 56562 w 2581490"/>
                <a:gd name="connsiteY16" fmla="*/ 1252401 h 1573230"/>
                <a:gd name="connsiteX17" fmla="*/ 70064 w 2581490"/>
                <a:gd name="connsiteY17" fmla="*/ 1255877 h 1573230"/>
                <a:gd name="connsiteX18" fmla="*/ 89455 w 2581490"/>
                <a:gd name="connsiteY18" fmla="*/ 1260558 h 1573230"/>
                <a:gd name="connsiteX19" fmla="*/ 101486 w 2581490"/>
                <a:gd name="connsiteY19" fmla="*/ 1263230 h 1573230"/>
                <a:gd name="connsiteX20" fmla="*/ 123281 w 2581490"/>
                <a:gd name="connsiteY20" fmla="*/ 1267640 h 1573230"/>
                <a:gd name="connsiteX21" fmla="*/ 135183 w 2581490"/>
                <a:gd name="connsiteY21" fmla="*/ 1269915 h 1573230"/>
                <a:gd name="connsiteX22" fmla="*/ 168213 w 2581490"/>
                <a:gd name="connsiteY22" fmla="*/ 1275262 h 1573230"/>
                <a:gd name="connsiteX23" fmla="*/ 169146 w 2581490"/>
                <a:gd name="connsiteY23" fmla="*/ 1275396 h 1573230"/>
                <a:gd name="connsiteX24" fmla="*/ 202975 w 2581490"/>
                <a:gd name="connsiteY24" fmla="*/ 1279540 h 1573230"/>
                <a:gd name="connsiteX25" fmla="*/ 255525 w 2581490"/>
                <a:gd name="connsiteY25" fmla="*/ 1283686 h 1573230"/>
                <a:gd name="connsiteX26" fmla="*/ 268231 w 2581490"/>
                <a:gd name="connsiteY26" fmla="*/ 1284221 h 1573230"/>
                <a:gd name="connsiteX27" fmla="*/ 310083 w 2581490"/>
                <a:gd name="connsiteY27" fmla="*/ 1285021 h 1573230"/>
                <a:gd name="connsiteX28" fmla="*/ 326123 w 2581490"/>
                <a:gd name="connsiteY28" fmla="*/ 1285021 h 1573230"/>
                <a:gd name="connsiteX29" fmla="*/ 373726 w 2581490"/>
                <a:gd name="connsiteY29" fmla="*/ 1283285 h 1573230"/>
                <a:gd name="connsiteX30" fmla="*/ 381353 w 2581490"/>
                <a:gd name="connsiteY30" fmla="*/ 1282883 h 1573230"/>
                <a:gd name="connsiteX31" fmla="*/ 436973 w 2581490"/>
                <a:gd name="connsiteY31" fmla="*/ 1277538 h 1573230"/>
                <a:gd name="connsiteX32" fmla="*/ 477492 w 2581490"/>
                <a:gd name="connsiteY32" fmla="*/ 1272053 h 1573230"/>
                <a:gd name="connsiteX33" fmla="*/ 485517 w 2581490"/>
                <a:gd name="connsiteY33" fmla="*/ 1270719 h 1573230"/>
                <a:gd name="connsiteX34" fmla="*/ 526160 w 2581490"/>
                <a:gd name="connsiteY34" fmla="*/ 1263366 h 1573230"/>
                <a:gd name="connsiteX35" fmla="*/ 533249 w 2581490"/>
                <a:gd name="connsiteY35" fmla="*/ 1262028 h 1573230"/>
                <a:gd name="connsiteX36" fmla="*/ 578980 w 2581490"/>
                <a:gd name="connsiteY36" fmla="*/ 1251599 h 1573230"/>
                <a:gd name="connsiteX37" fmla="*/ 589275 w 2581490"/>
                <a:gd name="connsiteY37" fmla="*/ 1248925 h 1573230"/>
                <a:gd name="connsiteX38" fmla="*/ 637414 w 2581490"/>
                <a:gd name="connsiteY38" fmla="*/ 1235690 h 1573230"/>
                <a:gd name="connsiteX39" fmla="*/ 692905 w 2581490"/>
                <a:gd name="connsiteY39" fmla="*/ 1217775 h 1573230"/>
                <a:gd name="connsiteX40" fmla="*/ 722455 w 2581490"/>
                <a:gd name="connsiteY40" fmla="*/ 1207217 h 1573230"/>
                <a:gd name="connsiteX41" fmla="*/ 771396 w 2581490"/>
                <a:gd name="connsiteY41" fmla="*/ 1187561 h 1573230"/>
                <a:gd name="connsiteX42" fmla="*/ 785701 w 2581490"/>
                <a:gd name="connsiteY42" fmla="*/ 1181412 h 1573230"/>
                <a:gd name="connsiteX43" fmla="*/ 805092 w 2581490"/>
                <a:gd name="connsiteY43" fmla="*/ 1172856 h 1573230"/>
                <a:gd name="connsiteX44" fmla="*/ 822471 w 2581490"/>
                <a:gd name="connsiteY44" fmla="*/ 1164835 h 1573230"/>
                <a:gd name="connsiteX45" fmla="*/ 841864 w 2581490"/>
                <a:gd name="connsiteY45" fmla="*/ 1155478 h 1573230"/>
                <a:gd name="connsiteX46" fmla="*/ 858441 w 2581490"/>
                <a:gd name="connsiteY46" fmla="*/ 1147189 h 1573230"/>
                <a:gd name="connsiteX47" fmla="*/ 883446 w 2581490"/>
                <a:gd name="connsiteY47" fmla="*/ 1134220 h 1573230"/>
                <a:gd name="connsiteX48" fmla="*/ 897484 w 2581490"/>
                <a:gd name="connsiteY48" fmla="*/ 1126735 h 1573230"/>
                <a:gd name="connsiteX49" fmla="*/ 926506 w 2581490"/>
                <a:gd name="connsiteY49" fmla="*/ 1110425 h 1573230"/>
                <a:gd name="connsiteX50" fmla="*/ 936129 w 2581490"/>
                <a:gd name="connsiteY50" fmla="*/ 1104941 h 1573230"/>
                <a:gd name="connsiteX51" fmla="*/ 979585 w 2581490"/>
                <a:gd name="connsiteY51" fmla="*/ 1078606 h 1573230"/>
                <a:gd name="connsiteX52" fmla="*/ 991220 w 2581490"/>
                <a:gd name="connsiteY52" fmla="*/ 1071252 h 1573230"/>
                <a:gd name="connsiteX53" fmla="*/ 1024512 w 2581490"/>
                <a:gd name="connsiteY53" fmla="*/ 1049462 h 1573230"/>
                <a:gd name="connsiteX54" fmla="*/ 1035611 w 2581490"/>
                <a:gd name="connsiteY54" fmla="*/ 1041975 h 1573230"/>
                <a:gd name="connsiteX55" fmla="*/ 1090573 w 2581490"/>
                <a:gd name="connsiteY55" fmla="*/ 1002938 h 1573230"/>
                <a:gd name="connsiteX56" fmla="*/ 1100066 w 2581490"/>
                <a:gd name="connsiteY56" fmla="*/ 995852 h 1573230"/>
                <a:gd name="connsiteX57" fmla="*/ 1154615 w 2581490"/>
                <a:gd name="connsiteY57" fmla="*/ 953604 h 1573230"/>
                <a:gd name="connsiteX58" fmla="*/ 1162509 w 2581490"/>
                <a:gd name="connsiteY58" fmla="*/ 947188 h 1573230"/>
                <a:gd name="connsiteX59" fmla="*/ 1220271 w 2581490"/>
                <a:gd name="connsiteY59" fmla="*/ 898392 h 1573230"/>
                <a:gd name="connsiteX60" fmla="*/ 1226421 w 2581490"/>
                <a:gd name="connsiteY60" fmla="*/ 892912 h 1573230"/>
                <a:gd name="connsiteX61" fmla="*/ 1284855 w 2581490"/>
                <a:gd name="connsiteY61" fmla="*/ 839302 h 1573230"/>
                <a:gd name="connsiteX62" fmla="*/ 1288597 w 2581490"/>
                <a:gd name="connsiteY62" fmla="*/ 835692 h 1573230"/>
                <a:gd name="connsiteX63" fmla="*/ 1348102 w 2581490"/>
                <a:gd name="connsiteY63" fmla="*/ 776599 h 1573230"/>
                <a:gd name="connsiteX64" fmla="*/ 1348369 w 2581490"/>
                <a:gd name="connsiteY64" fmla="*/ 776332 h 1573230"/>
                <a:gd name="connsiteX65" fmla="*/ 1406668 w 2581490"/>
                <a:gd name="connsiteY65" fmla="*/ 713901 h 1573230"/>
                <a:gd name="connsiteX66" fmla="*/ 1410415 w 2581490"/>
                <a:gd name="connsiteY66" fmla="*/ 709888 h 1573230"/>
                <a:gd name="connsiteX67" fmla="*/ 1465102 w 2581490"/>
                <a:gd name="connsiteY67" fmla="*/ 646921 h 1573230"/>
                <a:gd name="connsiteX68" fmla="*/ 1470985 w 2581490"/>
                <a:gd name="connsiteY68" fmla="*/ 639971 h 1573230"/>
                <a:gd name="connsiteX69" fmla="*/ 1522735 w 2581490"/>
                <a:gd name="connsiteY69" fmla="*/ 575798 h 1573230"/>
                <a:gd name="connsiteX70" fmla="*/ 1529687 w 2581490"/>
                <a:gd name="connsiteY70" fmla="*/ 566975 h 1573230"/>
                <a:gd name="connsiteX71" fmla="*/ 1579157 w 2581490"/>
                <a:gd name="connsiteY71" fmla="*/ 501068 h 1573230"/>
                <a:gd name="connsiteX72" fmla="*/ 1586516 w 2581490"/>
                <a:gd name="connsiteY72" fmla="*/ 490907 h 1573230"/>
                <a:gd name="connsiteX73" fmla="*/ 1633981 w 2581490"/>
                <a:gd name="connsiteY73" fmla="*/ 422858 h 1573230"/>
                <a:gd name="connsiteX74" fmla="*/ 1641470 w 2581490"/>
                <a:gd name="connsiteY74" fmla="*/ 411630 h 1573230"/>
                <a:gd name="connsiteX75" fmla="*/ 1685064 w 2581490"/>
                <a:gd name="connsiteY75" fmla="*/ 344785 h 1573230"/>
                <a:gd name="connsiteX76" fmla="*/ 1691751 w 2581490"/>
                <a:gd name="connsiteY76" fmla="*/ 333956 h 1573230"/>
                <a:gd name="connsiteX77" fmla="*/ 1734803 w 2581490"/>
                <a:gd name="connsiteY77" fmla="*/ 262967 h 1573230"/>
                <a:gd name="connsiteX78" fmla="*/ 1758608 w 2581490"/>
                <a:gd name="connsiteY78" fmla="*/ 221790 h 1573230"/>
                <a:gd name="connsiteX79" fmla="*/ 1882422 w 2581490"/>
                <a:gd name="connsiteY79" fmla="*/ 0 h 157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581490" h="1573230">
                  <a:moveTo>
                    <a:pt x="1882422" y="0"/>
                  </a:moveTo>
                  <a:lnTo>
                    <a:pt x="1882422" y="670"/>
                  </a:lnTo>
                  <a:lnTo>
                    <a:pt x="2537223" y="221123"/>
                  </a:lnTo>
                  <a:lnTo>
                    <a:pt x="2581490" y="300833"/>
                  </a:lnTo>
                  <a:lnTo>
                    <a:pt x="2447780" y="538060"/>
                  </a:lnTo>
                  <a:lnTo>
                    <a:pt x="2128603" y="1008199"/>
                  </a:lnTo>
                  <a:lnTo>
                    <a:pt x="1839618" y="1262679"/>
                  </a:lnTo>
                  <a:lnTo>
                    <a:pt x="1654150" y="1426581"/>
                  </a:lnTo>
                  <a:lnTo>
                    <a:pt x="1356539" y="1521471"/>
                  </a:lnTo>
                  <a:lnTo>
                    <a:pt x="1050301" y="1573230"/>
                  </a:lnTo>
                  <a:lnTo>
                    <a:pt x="696618" y="1525784"/>
                  </a:lnTo>
                  <a:lnTo>
                    <a:pt x="394694" y="1452460"/>
                  </a:lnTo>
                  <a:lnTo>
                    <a:pt x="292482" y="1333894"/>
                  </a:lnTo>
                  <a:lnTo>
                    <a:pt x="0" y="1235423"/>
                  </a:lnTo>
                  <a:cubicBezTo>
                    <a:pt x="8422" y="1238229"/>
                    <a:pt x="17114" y="1241037"/>
                    <a:pt x="26070" y="1243714"/>
                  </a:cubicBezTo>
                  <a:lnTo>
                    <a:pt x="38639" y="1247323"/>
                  </a:lnTo>
                  <a:cubicBezTo>
                    <a:pt x="44528" y="1249058"/>
                    <a:pt x="50411" y="1250800"/>
                    <a:pt x="56562" y="1252401"/>
                  </a:cubicBezTo>
                  <a:cubicBezTo>
                    <a:pt x="60975" y="1253606"/>
                    <a:pt x="65518" y="1254673"/>
                    <a:pt x="70064" y="1255877"/>
                  </a:cubicBezTo>
                  <a:lnTo>
                    <a:pt x="89455" y="1260558"/>
                  </a:lnTo>
                  <a:cubicBezTo>
                    <a:pt x="93463" y="1261491"/>
                    <a:pt x="97478" y="1262295"/>
                    <a:pt x="101486" y="1263230"/>
                  </a:cubicBezTo>
                  <a:cubicBezTo>
                    <a:pt x="108570" y="1264834"/>
                    <a:pt x="115929" y="1266172"/>
                    <a:pt x="123281" y="1267640"/>
                  </a:cubicBezTo>
                  <a:cubicBezTo>
                    <a:pt x="127160" y="1268444"/>
                    <a:pt x="131174" y="1269247"/>
                    <a:pt x="135183" y="1269915"/>
                  </a:cubicBezTo>
                  <a:cubicBezTo>
                    <a:pt x="146014" y="1271786"/>
                    <a:pt x="156977" y="1273659"/>
                    <a:pt x="168213" y="1275262"/>
                  </a:cubicBezTo>
                  <a:cubicBezTo>
                    <a:pt x="168474" y="1275396"/>
                    <a:pt x="168879" y="1275396"/>
                    <a:pt x="169146" y="1275396"/>
                  </a:cubicBezTo>
                  <a:cubicBezTo>
                    <a:pt x="180109" y="1277001"/>
                    <a:pt x="191477" y="1278338"/>
                    <a:pt x="202975" y="1279540"/>
                  </a:cubicBezTo>
                  <a:cubicBezTo>
                    <a:pt x="220094" y="1281277"/>
                    <a:pt x="237610" y="1282749"/>
                    <a:pt x="255525" y="1283686"/>
                  </a:cubicBezTo>
                  <a:cubicBezTo>
                    <a:pt x="259672" y="1283954"/>
                    <a:pt x="263948" y="1284087"/>
                    <a:pt x="268231" y="1284221"/>
                  </a:cubicBezTo>
                  <a:cubicBezTo>
                    <a:pt x="281871" y="1284753"/>
                    <a:pt x="295907" y="1285021"/>
                    <a:pt x="310083" y="1285021"/>
                  </a:cubicBezTo>
                  <a:lnTo>
                    <a:pt x="326123" y="1285021"/>
                  </a:lnTo>
                  <a:cubicBezTo>
                    <a:pt x="341775" y="1284887"/>
                    <a:pt x="357548" y="1284221"/>
                    <a:pt x="373726" y="1283285"/>
                  </a:cubicBezTo>
                  <a:lnTo>
                    <a:pt x="381353" y="1282883"/>
                  </a:lnTo>
                  <a:cubicBezTo>
                    <a:pt x="399537" y="1281544"/>
                    <a:pt x="418124" y="1279809"/>
                    <a:pt x="436973" y="1277538"/>
                  </a:cubicBezTo>
                  <a:cubicBezTo>
                    <a:pt x="450345" y="1275930"/>
                    <a:pt x="463853" y="1274195"/>
                    <a:pt x="477492" y="1272053"/>
                  </a:cubicBezTo>
                  <a:cubicBezTo>
                    <a:pt x="480162" y="1271652"/>
                    <a:pt x="482840" y="1271116"/>
                    <a:pt x="485517" y="1270719"/>
                  </a:cubicBezTo>
                  <a:cubicBezTo>
                    <a:pt x="498887" y="1268577"/>
                    <a:pt x="512526" y="1266172"/>
                    <a:pt x="526160" y="1263366"/>
                  </a:cubicBezTo>
                  <a:cubicBezTo>
                    <a:pt x="528569" y="1262963"/>
                    <a:pt x="530840" y="1262562"/>
                    <a:pt x="533249" y="1262028"/>
                  </a:cubicBezTo>
                  <a:cubicBezTo>
                    <a:pt x="548359" y="1258952"/>
                    <a:pt x="563603" y="1255476"/>
                    <a:pt x="578980" y="1251599"/>
                  </a:cubicBezTo>
                  <a:lnTo>
                    <a:pt x="589275" y="1248925"/>
                  </a:lnTo>
                  <a:cubicBezTo>
                    <a:pt x="605187" y="1244914"/>
                    <a:pt x="621098" y="1240505"/>
                    <a:pt x="637414" y="1235690"/>
                  </a:cubicBezTo>
                  <a:cubicBezTo>
                    <a:pt x="655596" y="1230344"/>
                    <a:pt x="674186" y="1224325"/>
                    <a:pt x="692905" y="1217775"/>
                  </a:cubicBezTo>
                  <a:cubicBezTo>
                    <a:pt x="702932" y="1214299"/>
                    <a:pt x="712692" y="1210956"/>
                    <a:pt x="722455" y="1207217"/>
                  </a:cubicBezTo>
                  <a:cubicBezTo>
                    <a:pt x="738770" y="1201064"/>
                    <a:pt x="755080" y="1194379"/>
                    <a:pt x="771396" y="1187561"/>
                  </a:cubicBezTo>
                  <a:lnTo>
                    <a:pt x="785701" y="1181412"/>
                  </a:lnTo>
                  <a:cubicBezTo>
                    <a:pt x="792255" y="1178604"/>
                    <a:pt x="798675" y="1175798"/>
                    <a:pt x="805092" y="1172856"/>
                  </a:cubicBezTo>
                  <a:lnTo>
                    <a:pt x="822471" y="1164835"/>
                  </a:lnTo>
                  <a:cubicBezTo>
                    <a:pt x="829026" y="1161760"/>
                    <a:pt x="835444" y="1158685"/>
                    <a:pt x="841864" y="1155478"/>
                  </a:cubicBezTo>
                  <a:cubicBezTo>
                    <a:pt x="847341" y="1152670"/>
                    <a:pt x="852963" y="1149997"/>
                    <a:pt x="858441" y="1147189"/>
                  </a:cubicBezTo>
                  <a:cubicBezTo>
                    <a:pt x="866731" y="1143045"/>
                    <a:pt x="875154" y="1138631"/>
                    <a:pt x="883446" y="1134220"/>
                  </a:cubicBezTo>
                  <a:lnTo>
                    <a:pt x="897484" y="1126735"/>
                  </a:lnTo>
                  <a:lnTo>
                    <a:pt x="926506" y="1110425"/>
                  </a:lnTo>
                  <a:cubicBezTo>
                    <a:pt x="929711" y="1108553"/>
                    <a:pt x="932924" y="1106816"/>
                    <a:pt x="936129" y="1104941"/>
                  </a:cubicBezTo>
                  <a:cubicBezTo>
                    <a:pt x="950701" y="1096387"/>
                    <a:pt x="965144" y="1087696"/>
                    <a:pt x="979585" y="1078606"/>
                  </a:cubicBezTo>
                  <a:cubicBezTo>
                    <a:pt x="983464" y="1076200"/>
                    <a:pt x="987341" y="1073662"/>
                    <a:pt x="991220" y="1071252"/>
                  </a:cubicBezTo>
                  <a:cubicBezTo>
                    <a:pt x="1002321" y="1064166"/>
                    <a:pt x="1013419" y="1056815"/>
                    <a:pt x="1024512" y="1049462"/>
                  </a:cubicBezTo>
                  <a:cubicBezTo>
                    <a:pt x="1028122" y="1046923"/>
                    <a:pt x="1031871" y="1044514"/>
                    <a:pt x="1035611" y="1041975"/>
                  </a:cubicBezTo>
                  <a:cubicBezTo>
                    <a:pt x="1054068" y="1029409"/>
                    <a:pt x="1072382" y="1016442"/>
                    <a:pt x="1090573" y="1002938"/>
                  </a:cubicBezTo>
                  <a:lnTo>
                    <a:pt x="1100066" y="995852"/>
                  </a:lnTo>
                  <a:cubicBezTo>
                    <a:pt x="1118380" y="982217"/>
                    <a:pt x="1136570" y="968178"/>
                    <a:pt x="1154615" y="953604"/>
                  </a:cubicBezTo>
                  <a:cubicBezTo>
                    <a:pt x="1157293" y="951466"/>
                    <a:pt x="1159832" y="949328"/>
                    <a:pt x="1162509" y="947188"/>
                  </a:cubicBezTo>
                  <a:cubicBezTo>
                    <a:pt x="1181893" y="931413"/>
                    <a:pt x="1201155" y="915236"/>
                    <a:pt x="1220271" y="898392"/>
                  </a:cubicBezTo>
                  <a:cubicBezTo>
                    <a:pt x="1222275" y="896653"/>
                    <a:pt x="1224417" y="894782"/>
                    <a:pt x="1226421" y="892912"/>
                  </a:cubicBezTo>
                  <a:cubicBezTo>
                    <a:pt x="1246079" y="875531"/>
                    <a:pt x="1265602" y="857749"/>
                    <a:pt x="1284855" y="839302"/>
                  </a:cubicBezTo>
                  <a:cubicBezTo>
                    <a:pt x="1286194" y="838099"/>
                    <a:pt x="1287396" y="836894"/>
                    <a:pt x="1288597" y="835692"/>
                  </a:cubicBezTo>
                  <a:cubicBezTo>
                    <a:pt x="1308654" y="816438"/>
                    <a:pt x="1328444" y="796786"/>
                    <a:pt x="1348102" y="776599"/>
                  </a:cubicBezTo>
                  <a:lnTo>
                    <a:pt x="1348369" y="776332"/>
                  </a:lnTo>
                  <a:cubicBezTo>
                    <a:pt x="1368029" y="756014"/>
                    <a:pt x="1387415" y="735159"/>
                    <a:pt x="1406668" y="713901"/>
                  </a:cubicBezTo>
                  <a:cubicBezTo>
                    <a:pt x="1408006" y="712565"/>
                    <a:pt x="1409207" y="711227"/>
                    <a:pt x="1410415" y="709888"/>
                  </a:cubicBezTo>
                  <a:cubicBezTo>
                    <a:pt x="1428867" y="689434"/>
                    <a:pt x="1447049" y="668314"/>
                    <a:pt x="1465102" y="646921"/>
                  </a:cubicBezTo>
                  <a:cubicBezTo>
                    <a:pt x="1467107" y="644516"/>
                    <a:pt x="1468981" y="642244"/>
                    <a:pt x="1470985" y="639971"/>
                  </a:cubicBezTo>
                  <a:cubicBezTo>
                    <a:pt x="1488372" y="618982"/>
                    <a:pt x="1505615" y="597591"/>
                    <a:pt x="1522735" y="575798"/>
                  </a:cubicBezTo>
                  <a:cubicBezTo>
                    <a:pt x="1525006" y="572857"/>
                    <a:pt x="1527415" y="569917"/>
                    <a:pt x="1529687" y="566975"/>
                  </a:cubicBezTo>
                  <a:cubicBezTo>
                    <a:pt x="1546401" y="545454"/>
                    <a:pt x="1562849" y="523393"/>
                    <a:pt x="1579157" y="501068"/>
                  </a:cubicBezTo>
                  <a:cubicBezTo>
                    <a:pt x="1581566" y="497726"/>
                    <a:pt x="1584107" y="494383"/>
                    <a:pt x="1586516" y="490907"/>
                  </a:cubicBezTo>
                  <a:cubicBezTo>
                    <a:pt x="1602558" y="468582"/>
                    <a:pt x="1618337" y="445853"/>
                    <a:pt x="1633981" y="422858"/>
                  </a:cubicBezTo>
                  <a:cubicBezTo>
                    <a:pt x="1636390" y="419114"/>
                    <a:pt x="1638931" y="415371"/>
                    <a:pt x="1641470" y="411630"/>
                  </a:cubicBezTo>
                  <a:cubicBezTo>
                    <a:pt x="1656180" y="389704"/>
                    <a:pt x="1670753" y="367379"/>
                    <a:pt x="1685064" y="344785"/>
                  </a:cubicBezTo>
                  <a:cubicBezTo>
                    <a:pt x="1687336" y="341175"/>
                    <a:pt x="1689472" y="337566"/>
                    <a:pt x="1691751" y="333956"/>
                  </a:cubicBezTo>
                  <a:cubicBezTo>
                    <a:pt x="1706324" y="310560"/>
                    <a:pt x="1720765" y="287031"/>
                    <a:pt x="1734803" y="262967"/>
                  </a:cubicBezTo>
                  <a:cubicBezTo>
                    <a:pt x="1742826" y="249330"/>
                    <a:pt x="1750714" y="235559"/>
                    <a:pt x="1758608" y="221790"/>
                  </a:cubicBezTo>
                  <a:cubicBezTo>
                    <a:pt x="1803397" y="142913"/>
                    <a:pt x="1844987" y="68448"/>
                    <a:pt x="1882422" y="0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21F05F-6482-5C62-7868-3E0343744EF5}"/>
                </a:ext>
              </a:extLst>
            </p:cNvPr>
            <p:cNvSpPr/>
            <p:nvPr/>
          </p:nvSpPr>
          <p:spPr>
            <a:xfrm>
              <a:off x="3548608" y="2744046"/>
              <a:ext cx="4111171" cy="1973426"/>
            </a:xfrm>
            <a:custGeom>
              <a:avLst/>
              <a:gdLst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3782501 w 4071455"/>
                <a:gd name="connsiteY33" fmla="*/ 221717 h 1973426"/>
                <a:gd name="connsiteX34" fmla="*/ 3759569 w 4071455"/>
                <a:gd name="connsiteY34" fmla="*/ 220900 h 1973426"/>
                <a:gd name="connsiteX35" fmla="*/ 4019157 w 4071455"/>
                <a:gd name="connsiteY35" fmla="*/ 324735 h 1973426"/>
                <a:gd name="connsiteX36" fmla="*/ 3859829 w 4071455"/>
                <a:gd name="connsiteY36" fmla="*/ 297026 h 1973426"/>
                <a:gd name="connsiteX37" fmla="*/ 3409557 w 4071455"/>
                <a:gd name="connsiteY37" fmla="*/ 317808 h 1973426"/>
                <a:gd name="connsiteX38" fmla="*/ 3056266 w 4071455"/>
                <a:gd name="connsiteY38" fmla="*/ 477135 h 1973426"/>
                <a:gd name="connsiteX39" fmla="*/ 2751466 w 4071455"/>
                <a:gd name="connsiteY39" fmla="*/ 691880 h 1973426"/>
                <a:gd name="connsiteX40" fmla="*/ 2550575 w 4071455"/>
                <a:gd name="connsiteY40" fmla="*/ 899698 h 1973426"/>
                <a:gd name="connsiteX41" fmla="*/ 2245775 w 4071455"/>
                <a:gd name="connsiteY41" fmla="*/ 1246062 h 1973426"/>
                <a:gd name="connsiteX42" fmla="*/ 2010248 w 4071455"/>
                <a:gd name="connsiteY42" fmla="*/ 1516226 h 1973426"/>
                <a:gd name="connsiteX43" fmla="*/ 1774720 w 4071455"/>
                <a:gd name="connsiteY43" fmla="*/ 1758680 h 1973426"/>
                <a:gd name="connsiteX44" fmla="*/ 1269029 w 4071455"/>
                <a:gd name="connsiteY44" fmla="*/ 1931862 h 1973426"/>
                <a:gd name="connsiteX45" fmla="*/ 929593 w 4071455"/>
                <a:gd name="connsiteY45" fmla="*/ 1973426 h 1973426"/>
                <a:gd name="connsiteX46" fmla="*/ 534739 w 4071455"/>
                <a:gd name="connsiteY46" fmla="*/ 1862589 h 1973426"/>
                <a:gd name="connsiteX47" fmla="*/ 299211 w 4071455"/>
                <a:gd name="connsiteY47" fmla="*/ 1737898 h 1973426"/>
                <a:gd name="connsiteX48" fmla="*/ 327431 w 4071455"/>
                <a:gd name="connsiteY48" fmla="*/ 1730616 h 1973426"/>
                <a:gd name="connsiteX49" fmla="*/ 0 w 4071455"/>
                <a:gd name="connsiteY49" fmla="*/ 1620377 h 1973426"/>
                <a:gd name="connsiteX50" fmla="*/ 267 w 4071455"/>
                <a:gd name="connsiteY50" fmla="*/ 1620377 h 1973426"/>
                <a:gd name="connsiteX51" fmla="*/ 26070 w 4071455"/>
                <a:gd name="connsiteY51" fmla="*/ 1628530 h 1973426"/>
                <a:gd name="connsiteX52" fmla="*/ 38639 w 4071455"/>
                <a:gd name="connsiteY52" fmla="*/ 1632275 h 1973426"/>
                <a:gd name="connsiteX53" fmla="*/ 56424 w 4071455"/>
                <a:gd name="connsiteY53" fmla="*/ 1637219 h 1973426"/>
                <a:gd name="connsiteX54" fmla="*/ 70063 w 4071455"/>
                <a:gd name="connsiteY54" fmla="*/ 1640696 h 1973426"/>
                <a:gd name="connsiteX55" fmla="*/ 89317 w 4071455"/>
                <a:gd name="connsiteY55" fmla="*/ 1645376 h 1973426"/>
                <a:gd name="connsiteX56" fmla="*/ 101486 w 4071455"/>
                <a:gd name="connsiteY56" fmla="*/ 1648049 h 1973426"/>
                <a:gd name="connsiteX57" fmla="*/ 123151 w 4071455"/>
                <a:gd name="connsiteY57" fmla="*/ 1652462 h 1973426"/>
                <a:gd name="connsiteX58" fmla="*/ 135183 w 4071455"/>
                <a:gd name="connsiteY58" fmla="*/ 1654734 h 1973426"/>
                <a:gd name="connsiteX59" fmla="*/ 167808 w 4071455"/>
                <a:gd name="connsiteY59" fmla="*/ 1660083 h 1973426"/>
                <a:gd name="connsiteX60" fmla="*/ 169146 w 4071455"/>
                <a:gd name="connsiteY60" fmla="*/ 1660350 h 1973426"/>
                <a:gd name="connsiteX61" fmla="*/ 202975 w 4071455"/>
                <a:gd name="connsiteY61" fmla="*/ 1664492 h 1973426"/>
                <a:gd name="connsiteX62" fmla="*/ 255525 w 4071455"/>
                <a:gd name="connsiteY62" fmla="*/ 1668638 h 1973426"/>
                <a:gd name="connsiteX63" fmla="*/ 268361 w 4071455"/>
                <a:gd name="connsiteY63" fmla="*/ 1669173 h 1973426"/>
                <a:gd name="connsiteX64" fmla="*/ 310212 w 4071455"/>
                <a:gd name="connsiteY64" fmla="*/ 1669977 h 1973426"/>
                <a:gd name="connsiteX65" fmla="*/ 326261 w 4071455"/>
                <a:gd name="connsiteY65" fmla="*/ 1669977 h 1973426"/>
                <a:gd name="connsiteX66" fmla="*/ 373864 w 4071455"/>
                <a:gd name="connsiteY66" fmla="*/ 1668236 h 1973426"/>
                <a:gd name="connsiteX67" fmla="*/ 381352 w 4071455"/>
                <a:gd name="connsiteY67" fmla="*/ 1667835 h 1973426"/>
                <a:gd name="connsiteX68" fmla="*/ 437110 w 4071455"/>
                <a:gd name="connsiteY68" fmla="*/ 1662488 h 1973426"/>
                <a:gd name="connsiteX69" fmla="*/ 477623 w 4071455"/>
                <a:gd name="connsiteY69" fmla="*/ 1657009 h 1973426"/>
                <a:gd name="connsiteX70" fmla="*/ 485778 w 4071455"/>
                <a:gd name="connsiteY70" fmla="*/ 1655671 h 1973426"/>
                <a:gd name="connsiteX71" fmla="*/ 526297 w 4071455"/>
                <a:gd name="connsiteY71" fmla="*/ 1648316 h 1973426"/>
                <a:gd name="connsiteX72" fmla="*/ 533381 w 4071455"/>
                <a:gd name="connsiteY72" fmla="*/ 1646982 h 1973426"/>
                <a:gd name="connsiteX73" fmla="*/ 579110 w 4071455"/>
                <a:gd name="connsiteY73" fmla="*/ 1636553 h 1973426"/>
                <a:gd name="connsiteX74" fmla="*/ 589406 w 4071455"/>
                <a:gd name="connsiteY74" fmla="*/ 1633877 h 1973426"/>
                <a:gd name="connsiteX75" fmla="*/ 637544 w 4071455"/>
                <a:gd name="connsiteY75" fmla="*/ 1620642 h 1973426"/>
                <a:gd name="connsiteX76" fmla="*/ 693034 w 4071455"/>
                <a:gd name="connsiteY76" fmla="*/ 1602729 h 1973426"/>
                <a:gd name="connsiteX77" fmla="*/ 737295 w 4071455"/>
                <a:gd name="connsiteY77" fmla="*/ 1586286 h 1973426"/>
                <a:gd name="connsiteX78" fmla="*/ 744784 w 4071455"/>
                <a:gd name="connsiteY78" fmla="*/ 1583480 h 1973426"/>
                <a:gd name="connsiteX79" fmla="*/ 788777 w 4071455"/>
                <a:gd name="connsiteY79" fmla="*/ 1565295 h 1973426"/>
                <a:gd name="connsiteX80" fmla="*/ 804151 w 4071455"/>
                <a:gd name="connsiteY80" fmla="*/ 1558479 h 1973426"/>
                <a:gd name="connsiteX81" fmla="*/ 833971 w 4071455"/>
                <a:gd name="connsiteY81" fmla="*/ 1544841 h 1973426"/>
                <a:gd name="connsiteX82" fmla="*/ 850821 w 4071455"/>
                <a:gd name="connsiteY82" fmla="*/ 1536688 h 1973426"/>
                <a:gd name="connsiteX83" fmla="*/ 876624 w 4071455"/>
                <a:gd name="connsiteY83" fmla="*/ 1523851 h 1973426"/>
                <a:gd name="connsiteX84" fmla="*/ 899227 w 4071455"/>
                <a:gd name="connsiteY84" fmla="*/ 1512088 h 1973426"/>
                <a:gd name="connsiteX85" fmla="*/ 922222 w 4071455"/>
                <a:gd name="connsiteY85" fmla="*/ 1499655 h 1973426"/>
                <a:gd name="connsiteX86" fmla="*/ 944284 w 4071455"/>
                <a:gd name="connsiteY86" fmla="*/ 1487221 h 1973426"/>
                <a:gd name="connsiteX87" fmla="*/ 964608 w 4071455"/>
                <a:gd name="connsiteY87" fmla="*/ 1475458 h 1973426"/>
                <a:gd name="connsiteX88" fmla="*/ 996966 w 4071455"/>
                <a:gd name="connsiteY88" fmla="*/ 1455806 h 1973426"/>
                <a:gd name="connsiteX89" fmla="*/ 1013420 w 4071455"/>
                <a:gd name="connsiteY89" fmla="*/ 1445511 h 1973426"/>
                <a:gd name="connsiteX90" fmla="*/ 1050453 w 4071455"/>
                <a:gd name="connsiteY90" fmla="*/ 1421313 h 1973426"/>
                <a:gd name="connsiteX91" fmla="*/ 1060480 w 4071455"/>
                <a:gd name="connsiteY91" fmla="*/ 1414628 h 1973426"/>
                <a:gd name="connsiteX92" fmla="*/ 1071311 w 4071455"/>
                <a:gd name="connsiteY92" fmla="*/ 1407141 h 1973426"/>
                <a:gd name="connsiteX93" fmla="*/ 1098590 w 4071455"/>
                <a:gd name="connsiteY93" fmla="*/ 1388024 h 1973426"/>
                <a:gd name="connsiteX94" fmla="*/ 1112497 w 4071455"/>
                <a:gd name="connsiteY94" fmla="*/ 1377998 h 1973426"/>
                <a:gd name="connsiteX95" fmla="*/ 1135629 w 4071455"/>
                <a:gd name="connsiteY95" fmla="*/ 1360885 h 1973426"/>
                <a:gd name="connsiteX96" fmla="*/ 1150072 w 4071455"/>
                <a:gd name="connsiteY96" fmla="*/ 1349922 h 1973426"/>
                <a:gd name="connsiteX97" fmla="*/ 1171597 w 4071455"/>
                <a:gd name="connsiteY97" fmla="*/ 1333209 h 1973426"/>
                <a:gd name="connsiteX98" fmla="*/ 1185503 w 4071455"/>
                <a:gd name="connsiteY98" fmla="*/ 1322250 h 1973426"/>
                <a:gd name="connsiteX99" fmla="*/ 1213049 w 4071455"/>
                <a:gd name="connsiteY99" fmla="*/ 1299921 h 1973426"/>
                <a:gd name="connsiteX100" fmla="*/ 1215728 w 4071455"/>
                <a:gd name="connsiteY100" fmla="*/ 1297783 h 1973426"/>
                <a:gd name="connsiteX101" fmla="*/ 1246349 w 4071455"/>
                <a:gd name="connsiteY101" fmla="*/ 1271849 h 1973426"/>
                <a:gd name="connsiteX102" fmla="*/ 1253301 w 4071455"/>
                <a:gd name="connsiteY102" fmla="*/ 1265834 h 1973426"/>
                <a:gd name="connsiteX103" fmla="*/ 1282446 w 4071455"/>
                <a:gd name="connsiteY103" fmla="*/ 1240029 h 1973426"/>
                <a:gd name="connsiteX104" fmla="*/ 1284451 w 4071455"/>
                <a:gd name="connsiteY104" fmla="*/ 1238158 h 1973426"/>
                <a:gd name="connsiteX105" fmla="*/ 1311063 w 4071455"/>
                <a:gd name="connsiteY105" fmla="*/ 1213692 h 1973426"/>
                <a:gd name="connsiteX106" fmla="*/ 1317084 w 4071455"/>
                <a:gd name="connsiteY106" fmla="*/ 1208078 h 1973426"/>
                <a:gd name="connsiteX107" fmla="*/ 1343292 w 4071455"/>
                <a:gd name="connsiteY107" fmla="*/ 1183076 h 1973426"/>
                <a:gd name="connsiteX108" fmla="*/ 1347568 w 4071455"/>
                <a:gd name="connsiteY108" fmla="*/ 1178934 h 1973426"/>
                <a:gd name="connsiteX109" fmla="*/ 1369767 w 4071455"/>
                <a:gd name="connsiteY109" fmla="*/ 1156875 h 1973426"/>
                <a:gd name="connsiteX110" fmla="*/ 1374709 w 4071455"/>
                <a:gd name="connsiteY110" fmla="*/ 1151929 h 1973426"/>
                <a:gd name="connsiteX111" fmla="*/ 1398108 w 4071455"/>
                <a:gd name="connsiteY111" fmla="*/ 1127999 h 1973426"/>
                <a:gd name="connsiteX112" fmla="*/ 1402927 w 4071455"/>
                <a:gd name="connsiteY112" fmla="*/ 1123051 h 1973426"/>
                <a:gd name="connsiteX113" fmla="*/ 1422717 w 4071455"/>
                <a:gd name="connsiteY113" fmla="*/ 1102198 h 1973426"/>
                <a:gd name="connsiteX114" fmla="*/ 1426059 w 4071455"/>
                <a:gd name="connsiteY114" fmla="*/ 1098722 h 1973426"/>
                <a:gd name="connsiteX115" fmla="*/ 1446651 w 4071455"/>
                <a:gd name="connsiteY115" fmla="*/ 1076259 h 1973426"/>
                <a:gd name="connsiteX116" fmla="*/ 1451196 w 4071455"/>
                <a:gd name="connsiteY116" fmla="*/ 1071182 h 1973426"/>
                <a:gd name="connsiteX117" fmla="*/ 1469915 w 4071455"/>
                <a:gd name="connsiteY117" fmla="*/ 1050191 h 1973426"/>
                <a:gd name="connsiteX118" fmla="*/ 1470587 w 4071455"/>
                <a:gd name="connsiteY118" fmla="*/ 1049387 h 1973426"/>
                <a:gd name="connsiteX119" fmla="*/ 1488634 w 4071455"/>
                <a:gd name="connsiteY119" fmla="*/ 1028668 h 1973426"/>
                <a:gd name="connsiteX120" fmla="*/ 1492511 w 4071455"/>
                <a:gd name="connsiteY120" fmla="*/ 1024121 h 1973426"/>
                <a:gd name="connsiteX121" fmla="*/ 1508691 w 4071455"/>
                <a:gd name="connsiteY121" fmla="*/ 1005005 h 1973426"/>
                <a:gd name="connsiteX122" fmla="*/ 1510434 w 4071455"/>
                <a:gd name="connsiteY122" fmla="*/ 1002997 h 1973426"/>
                <a:gd name="connsiteX123" fmla="*/ 1523935 w 4071455"/>
                <a:gd name="connsiteY123" fmla="*/ 986689 h 1973426"/>
                <a:gd name="connsiteX124" fmla="*/ 1526879 w 4071455"/>
                <a:gd name="connsiteY124" fmla="*/ 983077 h 1973426"/>
                <a:gd name="connsiteX125" fmla="*/ 1539846 w 4071455"/>
                <a:gd name="connsiteY125" fmla="*/ 967037 h 1973426"/>
                <a:gd name="connsiteX126" fmla="*/ 1541988 w 4071455"/>
                <a:gd name="connsiteY126" fmla="*/ 964362 h 1973426"/>
                <a:gd name="connsiteX127" fmla="*/ 1552147 w 4071455"/>
                <a:gd name="connsiteY127" fmla="*/ 951395 h 1973426"/>
                <a:gd name="connsiteX128" fmla="*/ 1554158 w 4071455"/>
                <a:gd name="connsiteY128" fmla="*/ 948852 h 1973426"/>
                <a:gd name="connsiteX129" fmla="*/ 1563920 w 4071455"/>
                <a:gd name="connsiteY129" fmla="*/ 936152 h 1973426"/>
                <a:gd name="connsiteX130" fmla="*/ 1565787 w 4071455"/>
                <a:gd name="connsiteY130" fmla="*/ 933747 h 1973426"/>
                <a:gd name="connsiteX131" fmla="*/ 1573413 w 4071455"/>
                <a:gd name="connsiteY131" fmla="*/ 923588 h 1973426"/>
                <a:gd name="connsiteX132" fmla="*/ 1574077 w 4071455"/>
                <a:gd name="connsiteY132" fmla="*/ 922784 h 1973426"/>
                <a:gd name="connsiteX133" fmla="*/ 1580633 w 4071455"/>
                <a:gd name="connsiteY133" fmla="*/ 913961 h 1973426"/>
                <a:gd name="connsiteX134" fmla="*/ 1581965 w 4071455"/>
                <a:gd name="connsiteY134" fmla="*/ 912222 h 1973426"/>
                <a:gd name="connsiteX135" fmla="*/ 1589721 w 4071455"/>
                <a:gd name="connsiteY135" fmla="*/ 901530 h 1973426"/>
                <a:gd name="connsiteX136" fmla="*/ 1590257 w 4071455"/>
                <a:gd name="connsiteY136" fmla="*/ 900860 h 1973426"/>
                <a:gd name="connsiteX137" fmla="*/ 1591328 w 4071455"/>
                <a:gd name="connsiteY137" fmla="*/ 899255 h 1973426"/>
                <a:gd name="connsiteX138" fmla="*/ 1591596 w 4071455"/>
                <a:gd name="connsiteY138" fmla="*/ 898854 h 1973426"/>
                <a:gd name="connsiteX139" fmla="*/ 1593600 w 4071455"/>
                <a:gd name="connsiteY139" fmla="*/ 895912 h 1973426"/>
                <a:gd name="connsiteX140" fmla="*/ 1594539 w 4071455"/>
                <a:gd name="connsiteY140" fmla="*/ 894444 h 1973426"/>
                <a:gd name="connsiteX141" fmla="*/ 1598151 w 4071455"/>
                <a:gd name="connsiteY141" fmla="*/ 889361 h 1973426"/>
                <a:gd name="connsiteX142" fmla="*/ 1599084 w 4071455"/>
                <a:gd name="connsiteY142" fmla="*/ 888027 h 1973426"/>
                <a:gd name="connsiteX143" fmla="*/ 1604968 w 4071455"/>
                <a:gd name="connsiteY143" fmla="*/ 879736 h 1973426"/>
                <a:gd name="connsiteX144" fmla="*/ 1606703 w 4071455"/>
                <a:gd name="connsiteY144" fmla="*/ 877197 h 1973426"/>
                <a:gd name="connsiteX145" fmla="*/ 1614865 w 4071455"/>
                <a:gd name="connsiteY145" fmla="*/ 865965 h 1973426"/>
                <a:gd name="connsiteX146" fmla="*/ 1615133 w 4071455"/>
                <a:gd name="connsiteY146" fmla="*/ 865564 h 1973426"/>
                <a:gd name="connsiteX147" fmla="*/ 1624755 w 4071455"/>
                <a:gd name="connsiteY147" fmla="*/ 852597 h 1973426"/>
                <a:gd name="connsiteX148" fmla="*/ 1627165 w 4071455"/>
                <a:gd name="connsiteY148" fmla="*/ 849254 h 1973426"/>
                <a:gd name="connsiteX149" fmla="*/ 1638931 w 4071455"/>
                <a:gd name="connsiteY149" fmla="*/ 833748 h 1973426"/>
                <a:gd name="connsiteX150" fmla="*/ 1640668 w 4071455"/>
                <a:gd name="connsiteY150" fmla="*/ 831477 h 1973426"/>
                <a:gd name="connsiteX151" fmla="*/ 1652838 w 4071455"/>
                <a:gd name="connsiteY151" fmla="*/ 815700 h 1973426"/>
                <a:gd name="connsiteX152" fmla="*/ 1655776 w 4071455"/>
                <a:gd name="connsiteY152" fmla="*/ 811954 h 1973426"/>
                <a:gd name="connsiteX153" fmla="*/ 1671020 w 4071455"/>
                <a:gd name="connsiteY153" fmla="*/ 792838 h 1973426"/>
                <a:gd name="connsiteX154" fmla="*/ 1674233 w 4071455"/>
                <a:gd name="connsiteY154" fmla="*/ 788828 h 1973426"/>
                <a:gd name="connsiteX155" fmla="*/ 1689609 w 4071455"/>
                <a:gd name="connsiteY155" fmla="*/ 769977 h 1973426"/>
                <a:gd name="connsiteX156" fmla="*/ 1692416 w 4071455"/>
                <a:gd name="connsiteY156" fmla="*/ 766501 h 1973426"/>
                <a:gd name="connsiteX157" fmla="*/ 1711134 w 4071455"/>
                <a:gd name="connsiteY157" fmla="*/ 744176 h 1973426"/>
                <a:gd name="connsiteX158" fmla="*/ 1715418 w 4071455"/>
                <a:gd name="connsiteY158" fmla="*/ 739095 h 1973426"/>
                <a:gd name="connsiteX159" fmla="*/ 1735071 w 4071455"/>
                <a:gd name="connsiteY159" fmla="*/ 716235 h 1973426"/>
                <a:gd name="connsiteX160" fmla="*/ 1736538 w 4071455"/>
                <a:gd name="connsiteY160" fmla="*/ 714498 h 1973426"/>
                <a:gd name="connsiteX161" fmla="*/ 1758737 w 4071455"/>
                <a:gd name="connsiteY161" fmla="*/ 689364 h 1973426"/>
                <a:gd name="connsiteX162" fmla="*/ 1764084 w 4071455"/>
                <a:gd name="connsiteY162" fmla="*/ 683482 h 1973426"/>
                <a:gd name="connsiteX163" fmla="*/ 1788158 w 4071455"/>
                <a:gd name="connsiteY163" fmla="*/ 657011 h 1973426"/>
                <a:gd name="connsiteX164" fmla="*/ 1790025 w 4071455"/>
                <a:gd name="connsiteY164" fmla="*/ 655003 h 1973426"/>
                <a:gd name="connsiteX165" fmla="*/ 1814098 w 4071455"/>
                <a:gd name="connsiteY165" fmla="*/ 629336 h 1973426"/>
                <a:gd name="connsiteX166" fmla="*/ 1819980 w 4071455"/>
                <a:gd name="connsiteY166" fmla="*/ 623054 h 1973426"/>
                <a:gd name="connsiteX167" fmla="*/ 1846991 w 4071455"/>
                <a:gd name="connsiteY167" fmla="*/ 595378 h 1973426"/>
                <a:gd name="connsiteX168" fmla="*/ 1851803 w 4071455"/>
                <a:gd name="connsiteY168" fmla="*/ 590568 h 1973426"/>
                <a:gd name="connsiteX169" fmla="*/ 1877343 w 4071455"/>
                <a:gd name="connsiteY169" fmla="*/ 565166 h 1973426"/>
                <a:gd name="connsiteX170" fmla="*/ 1883226 w 4071455"/>
                <a:gd name="connsiteY170" fmla="*/ 559418 h 1973426"/>
                <a:gd name="connsiteX171" fmla="*/ 1913313 w 4071455"/>
                <a:gd name="connsiteY171" fmla="*/ 530542 h 1973426"/>
                <a:gd name="connsiteX172" fmla="*/ 1919731 w 4071455"/>
                <a:gd name="connsiteY172" fmla="*/ 524523 h 1973426"/>
                <a:gd name="connsiteX173" fmla="*/ 1948615 w 4071455"/>
                <a:gd name="connsiteY173" fmla="*/ 497785 h 1973426"/>
                <a:gd name="connsiteX174" fmla="*/ 1953022 w 4071455"/>
                <a:gd name="connsiteY174" fmla="*/ 493778 h 1973426"/>
                <a:gd name="connsiteX175" fmla="*/ 1986320 w 4071455"/>
                <a:gd name="connsiteY175" fmla="*/ 464230 h 1973426"/>
                <a:gd name="connsiteX176" fmla="*/ 1994076 w 4071455"/>
                <a:gd name="connsiteY176" fmla="*/ 457545 h 1973426"/>
                <a:gd name="connsiteX177" fmla="*/ 2028843 w 4071455"/>
                <a:gd name="connsiteY177" fmla="*/ 427865 h 1973426"/>
                <a:gd name="connsiteX178" fmla="*/ 2029647 w 4071455"/>
                <a:gd name="connsiteY178" fmla="*/ 427201 h 1973426"/>
                <a:gd name="connsiteX179" fmla="*/ 2056251 w 4071455"/>
                <a:gd name="connsiteY179" fmla="*/ 405406 h 1973426"/>
                <a:gd name="connsiteX180" fmla="*/ 2064406 w 4071455"/>
                <a:gd name="connsiteY180" fmla="*/ 398990 h 1973426"/>
                <a:gd name="connsiteX181" fmla="*/ 2079789 w 4071455"/>
                <a:gd name="connsiteY181" fmla="*/ 386825 h 1973426"/>
                <a:gd name="connsiteX182" fmla="*/ 2104925 w 4071455"/>
                <a:gd name="connsiteY182" fmla="*/ 367304 h 1973426"/>
                <a:gd name="connsiteX183" fmla="*/ 2120968 w 4071455"/>
                <a:gd name="connsiteY183" fmla="*/ 355139 h 1973426"/>
                <a:gd name="connsiteX184" fmla="*/ 2147710 w 4071455"/>
                <a:gd name="connsiteY184" fmla="*/ 335488 h 1973426"/>
                <a:gd name="connsiteX185" fmla="*/ 2163222 w 4071455"/>
                <a:gd name="connsiteY185" fmla="*/ 324256 h 1973426"/>
                <a:gd name="connsiteX186" fmla="*/ 2195183 w 4071455"/>
                <a:gd name="connsiteY186" fmla="*/ 301932 h 1973426"/>
                <a:gd name="connsiteX187" fmla="*/ 2206681 w 4071455"/>
                <a:gd name="connsiteY187" fmla="*/ 293908 h 1973426"/>
                <a:gd name="connsiteX188" fmla="*/ 2208821 w 4071455"/>
                <a:gd name="connsiteY188" fmla="*/ 292440 h 1973426"/>
                <a:gd name="connsiteX189" fmla="*/ 2218583 w 4071455"/>
                <a:gd name="connsiteY189" fmla="*/ 286156 h 1973426"/>
                <a:gd name="connsiteX190" fmla="*/ 2260434 w 4071455"/>
                <a:gd name="connsiteY190" fmla="*/ 258750 h 1973426"/>
                <a:gd name="connsiteX191" fmla="*/ 2279420 w 4071455"/>
                <a:gd name="connsiteY191" fmla="*/ 246983 h 1973426"/>
                <a:gd name="connsiteX192" fmla="*/ 2316060 w 4071455"/>
                <a:gd name="connsiteY192" fmla="*/ 224792 h 1973426"/>
                <a:gd name="connsiteX193" fmla="*/ 2326357 w 4071455"/>
                <a:gd name="connsiteY193" fmla="*/ 218510 h 1973426"/>
                <a:gd name="connsiteX194" fmla="*/ 2339727 w 4071455"/>
                <a:gd name="connsiteY194" fmla="*/ 211021 h 1973426"/>
                <a:gd name="connsiteX195" fmla="*/ 2364864 w 4071455"/>
                <a:gd name="connsiteY195" fmla="*/ 196983 h 1973426"/>
                <a:gd name="connsiteX196" fmla="*/ 2391339 w 4071455"/>
                <a:gd name="connsiteY196" fmla="*/ 182681 h 1973426"/>
                <a:gd name="connsiteX197" fmla="*/ 2417150 w 4071455"/>
                <a:gd name="connsiteY197" fmla="*/ 169178 h 1973426"/>
                <a:gd name="connsiteX198" fmla="*/ 2429718 w 4071455"/>
                <a:gd name="connsiteY198" fmla="*/ 162628 h 1973426"/>
                <a:gd name="connsiteX199" fmla="*/ 2446967 w 4071455"/>
                <a:gd name="connsiteY199" fmla="*/ 154338 h 1973426"/>
                <a:gd name="connsiteX200" fmla="*/ 2466352 w 4071455"/>
                <a:gd name="connsiteY200" fmla="*/ 144980 h 1973426"/>
                <a:gd name="connsiteX201" fmla="*/ 2500850 w 4071455"/>
                <a:gd name="connsiteY201" fmla="*/ 129205 h 1973426"/>
                <a:gd name="connsiteX202" fmla="*/ 2518231 w 4071455"/>
                <a:gd name="connsiteY202" fmla="*/ 121451 h 1973426"/>
                <a:gd name="connsiteX203" fmla="*/ 2523317 w 4071455"/>
                <a:gd name="connsiteY203" fmla="*/ 119179 h 1973426"/>
                <a:gd name="connsiteX204" fmla="*/ 2568909 w 4071455"/>
                <a:gd name="connsiteY204" fmla="*/ 100461 h 1973426"/>
                <a:gd name="connsiteX205" fmla="*/ 2578273 w 4071455"/>
                <a:gd name="connsiteY205" fmla="*/ 96851 h 1973426"/>
                <a:gd name="connsiteX206" fmla="*/ 2610362 w 4071455"/>
                <a:gd name="connsiteY206" fmla="*/ 84685 h 1973426"/>
                <a:gd name="connsiteX207" fmla="*/ 2628682 w 4071455"/>
                <a:gd name="connsiteY207" fmla="*/ 78136 h 1973426"/>
                <a:gd name="connsiteX208" fmla="*/ 2692465 w 4071455"/>
                <a:gd name="connsiteY208" fmla="*/ 57546 h 1973426"/>
                <a:gd name="connsiteX209" fmla="*/ 2693266 w 4071455"/>
                <a:gd name="connsiteY209" fmla="*/ 57279 h 1973426"/>
                <a:gd name="connsiteX210" fmla="*/ 2746615 w 4071455"/>
                <a:gd name="connsiteY210" fmla="*/ 42575 h 1973426"/>
                <a:gd name="connsiteX211" fmla="*/ 2758916 w 4071455"/>
                <a:gd name="connsiteY211" fmla="*/ 39501 h 1973426"/>
                <a:gd name="connsiteX212" fmla="*/ 2771355 w 4071455"/>
                <a:gd name="connsiteY212" fmla="*/ 36288 h 1973426"/>
                <a:gd name="connsiteX213" fmla="*/ 2811200 w 4071455"/>
                <a:gd name="connsiteY213" fmla="*/ 27467 h 1973426"/>
                <a:gd name="connsiteX214" fmla="*/ 2816417 w 4071455"/>
                <a:gd name="connsiteY214" fmla="*/ 26396 h 1973426"/>
                <a:gd name="connsiteX215" fmla="*/ 2846099 w 4071455"/>
                <a:gd name="connsiteY215" fmla="*/ 20515 h 1973426"/>
                <a:gd name="connsiteX216" fmla="*/ 2863615 w 4071455"/>
                <a:gd name="connsiteY216" fmla="*/ 17573 h 1973426"/>
                <a:gd name="connsiteX217" fmla="*/ 2874447 w 4071455"/>
                <a:gd name="connsiteY217" fmla="*/ 15703 h 1973426"/>
                <a:gd name="connsiteX218" fmla="*/ 2918173 w 4071455"/>
                <a:gd name="connsiteY218" fmla="*/ 9420 h 1973426"/>
                <a:gd name="connsiteX219" fmla="*/ 2923120 w 4071455"/>
                <a:gd name="connsiteY219" fmla="*/ 8886 h 1973426"/>
                <a:gd name="connsiteX220" fmla="*/ 2932346 w 4071455"/>
                <a:gd name="connsiteY220" fmla="*/ 7815 h 1973426"/>
                <a:gd name="connsiteX221" fmla="*/ 2974198 w 4071455"/>
                <a:gd name="connsiteY221" fmla="*/ 3802 h 1973426"/>
                <a:gd name="connsiteX222" fmla="*/ 2983292 w 4071455"/>
                <a:gd name="connsiteY222" fmla="*/ 3134 h 1973426"/>
                <a:gd name="connsiteX223" fmla="*/ 2988371 w 4071455"/>
                <a:gd name="connsiteY223" fmla="*/ 2735 h 1973426"/>
                <a:gd name="connsiteX224" fmla="*/ 3029289 w 4071455"/>
                <a:gd name="connsiteY224" fmla="*/ 729 h 1973426"/>
                <a:gd name="connsiteX225" fmla="*/ 3039187 w 4071455"/>
                <a:gd name="connsiteY225" fmla="*/ 462 h 1973426"/>
                <a:gd name="connsiteX226" fmla="*/ 3057234 w 4071455"/>
                <a:gd name="connsiteY226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3782501 w 4071455"/>
                <a:gd name="connsiteY33" fmla="*/ 221717 h 1973426"/>
                <a:gd name="connsiteX34" fmla="*/ 3759569 w 4071455"/>
                <a:gd name="connsiteY34" fmla="*/ 220900 h 1973426"/>
                <a:gd name="connsiteX35" fmla="*/ 4019157 w 4071455"/>
                <a:gd name="connsiteY35" fmla="*/ 324735 h 1973426"/>
                <a:gd name="connsiteX36" fmla="*/ 3859829 w 4071455"/>
                <a:gd name="connsiteY36" fmla="*/ 297026 h 1973426"/>
                <a:gd name="connsiteX37" fmla="*/ 3409557 w 4071455"/>
                <a:gd name="connsiteY37" fmla="*/ 317808 h 1973426"/>
                <a:gd name="connsiteX38" fmla="*/ 3056266 w 4071455"/>
                <a:gd name="connsiteY38" fmla="*/ 477135 h 1973426"/>
                <a:gd name="connsiteX39" fmla="*/ 2751466 w 4071455"/>
                <a:gd name="connsiteY39" fmla="*/ 691880 h 1973426"/>
                <a:gd name="connsiteX40" fmla="*/ 2550575 w 4071455"/>
                <a:gd name="connsiteY40" fmla="*/ 899698 h 1973426"/>
                <a:gd name="connsiteX41" fmla="*/ 2245775 w 4071455"/>
                <a:gd name="connsiteY41" fmla="*/ 1246062 h 1973426"/>
                <a:gd name="connsiteX42" fmla="*/ 2010248 w 4071455"/>
                <a:gd name="connsiteY42" fmla="*/ 1516226 h 1973426"/>
                <a:gd name="connsiteX43" fmla="*/ 1774720 w 4071455"/>
                <a:gd name="connsiteY43" fmla="*/ 1758680 h 1973426"/>
                <a:gd name="connsiteX44" fmla="*/ 1269029 w 4071455"/>
                <a:gd name="connsiteY44" fmla="*/ 1931862 h 1973426"/>
                <a:gd name="connsiteX45" fmla="*/ 929593 w 4071455"/>
                <a:gd name="connsiteY45" fmla="*/ 1973426 h 1973426"/>
                <a:gd name="connsiteX46" fmla="*/ 534739 w 4071455"/>
                <a:gd name="connsiteY46" fmla="*/ 1862589 h 1973426"/>
                <a:gd name="connsiteX47" fmla="*/ 299211 w 4071455"/>
                <a:gd name="connsiteY47" fmla="*/ 1737898 h 1973426"/>
                <a:gd name="connsiteX48" fmla="*/ 0 w 4071455"/>
                <a:gd name="connsiteY48" fmla="*/ 1620377 h 1973426"/>
                <a:gd name="connsiteX49" fmla="*/ 267 w 4071455"/>
                <a:gd name="connsiteY49" fmla="*/ 1620377 h 1973426"/>
                <a:gd name="connsiteX50" fmla="*/ 26070 w 4071455"/>
                <a:gd name="connsiteY50" fmla="*/ 1628530 h 1973426"/>
                <a:gd name="connsiteX51" fmla="*/ 38639 w 4071455"/>
                <a:gd name="connsiteY51" fmla="*/ 1632275 h 1973426"/>
                <a:gd name="connsiteX52" fmla="*/ 56424 w 4071455"/>
                <a:gd name="connsiteY52" fmla="*/ 1637219 h 1973426"/>
                <a:gd name="connsiteX53" fmla="*/ 70063 w 4071455"/>
                <a:gd name="connsiteY53" fmla="*/ 1640696 h 1973426"/>
                <a:gd name="connsiteX54" fmla="*/ 89317 w 4071455"/>
                <a:gd name="connsiteY54" fmla="*/ 1645376 h 1973426"/>
                <a:gd name="connsiteX55" fmla="*/ 101486 w 4071455"/>
                <a:gd name="connsiteY55" fmla="*/ 1648049 h 1973426"/>
                <a:gd name="connsiteX56" fmla="*/ 123151 w 4071455"/>
                <a:gd name="connsiteY56" fmla="*/ 1652462 h 1973426"/>
                <a:gd name="connsiteX57" fmla="*/ 135183 w 4071455"/>
                <a:gd name="connsiteY57" fmla="*/ 1654734 h 1973426"/>
                <a:gd name="connsiteX58" fmla="*/ 167808 w 4071455"/>
                <a:gd name="connsiteY58" fmla="*/ 1660083 h 1973426"/>
                <a:gd name="connsiteX59" fmla="*/ 169146 w 4071455"/>
                <a:gd name="connsiteY59" fmla="*/ 1660350 h 1973426"/>
                <a:gd name="connsiteX60" fmla="*/ 202975 w 4071455"/>
                <a:gd name="connsiteY60" fmla="*/ 1664492 h 1973426"/>
                <a:gd name="connsiteX61" fmla="*/ 255525 w 4071455"/>
                <a:gd name="connsiteY61" fmla="*/ 1668638 h 1973426"/>
                <a:gd name="connsiteX62" fmla="*/ 268361 w 4071455"/>
                <a:gd name="connsiteY62" fmla="*/ 1669173 h 1973426"/>
                <a:gd name="connsiteX63" fmla="*/ 310212 w 4071455"/>
                <a:gd name="connsiteY63" fmla="*/ 1669977 h 1973426"/>
                <a:gd name="connsiteX64" fmla="*/ 326261 w 4071455"/>
                <a:gd name="connsiteY64" fmla="*/ 1669977 h 1973426"/>
                <a:gd name="connsiteX65" fmla="*/ 373864 w 4071455"/>
                <a:gd name="connsiteY65" fmla="*/ 1668236 h 1973426"/>
                <a:gd name="connsiteX66" fmla="*/ 381352 w 4071455"/>
                <a:gd name="connsiteY66" fmla="*/ 1667835 h 1973426"/>
                <a:gd name="connsiteX67" fmla="*/ 437110 w 4071455"/>
                <a:gd name="connsiteY67" fmla="*/ 1662488 h 1973426"/>
                <a:gd name="connsiteX68" fmla="*/ 477623 w 4071455"/>
                <a:gd name="connsiteY68" fmla="*/ 1657009 h 1973426"/>
                <a:gd name="connsiteX69" fmla="*/ 485778 w 4071455"/>
                <a:gd name="connsiteY69" fmla="*/ 1655671 h 1973426"/>
                <a:gd name="connsiteX70" fmla="*/ 526297 w 4071455"/>
                <a:gd name="connsiteY70" fmla="*/ 1648316 h 1973426"/>
                <a:gd name="connsiteX71" fmla="*/ 533381 w 4071455"/>
                <a:gd name="connsiteY71" fmla="*/ 1646982 h 1973426"/>
                <a:gd name="connsiteX72" fmla="*/ 579110 w 4071455"/>
                <a:gd name="connsiteY72" fmla="*/ 1636553 h 1973426"/>
                <a:gd name="connsiteX73" fmla="*/ 589406 w 4071455"/>
                <a:gd name="connsiteY73" fmla="*/ 1633877 h 1973426"/>
                <a:gd name="connsiteX74" fmla="*/ 637544 w 4071455"/>
                <a:gd name="connsiteY74" fmla="*/ 1620642 h 1973426"/>
                <a:gd name="connsiteX75" fmla="*/ 693034 w 4071455"/>
                <a:gd name="connsiteY75" fmla="*/ 1602729 h 1973426"/>
                <a:gd name="connsiteX76" fmla="*/ 737295 w 4071455"/>
                <a:gd name="connsiteY76" fmla="*/ 1586286 h 1973426"/>
                <a:gd name="connsiteX77" fmla="*/ 744784 w 4071455"/>
                <a:gd name="connsiteY77" fmla="*/ 1583480 h 1973426"/>
                <a:gd name="connsiteX78" fmla="*/ 788777 w 4071455"/>
                <a:gd name="connsiteY78" fmla="*/ 1565295 h 1973426"/>
                <a:gd name="connsiteX79" fmla="*/ 804151 w 4071455"/>
                <a:gd name="connsiteY79" fmla="*/ 1558479 h 1973426"/>
                <a:gd name="connsiteX80" fmla="*/ 833971 w 4071455"/>
                <a:gd name="connsiteY80" fmla="*/ 1544841 h 1973426"/>
                <a:gd name="connsiteX81" fmla="*/ 850821 w 4071455"/>
                <a:gd name="connsiteY81" fmla="*/ 1536688 h 1973426"/>
                <a:gd name="connsiteX82" fmla="*/ 876624 w 4071455"/>
                <a:gd name="connsiteY82" fmla="*/ 1523851 h 1973426"/>
                <a:gd name="connsiteX83" fmla="*/ 899227 w 4071455"/>
                <a:gd name="connsiteY83" fmla="*/ 1512088 h 1973426"/>
                <a:gd name="connsiteX84" fmla="*/ 922222 w 4071455"/>
                <a:gd name="connsiteY84" fmla="*/ 1499655 h 1973426"/>
                <a:gd name="connsiteX85" fmla="*/ 944284 w 4071455"/>
                <a:gd name="connsiteY85" fmla="*/ 1487221 h 1973426"/>
                <a:gd name="connsiteX86" fmla="*/ 964608 w 4071455"/>
                <a:gd name="connsiteY86" fmla="*/ 1475458 h 1973426"/>
                <a:gd name="connsiteX87" fmla="*/ 996966 w 4071455"/>
                <a:gd name="connsiteY87" fmla="*/ 1455806 h 1973426"/>
                <a:gd name="connsiteX88" fmla="*/ 1013420 w 4071455"/>
                <a:gd name="connsiteY88" fmla="*/ 1445511 h 1973426"/>
                <a:gd name="connsiteX89" fmla="*/ 1050453 w 4071455"/>
                <a:gd name="connsiteY89" fmla="*/ 1421313 h 1973426"/>
                <a:gd name="connsiteX90" fmla="*/ 1060480 w 4071455"/>
                <a:gd name="connsiteY90" fmla="*/ 1414628 h 1973426"/>
                <a:gd name="connsiteX91" fmla="*/ 1071311 w 4071455"/>
                <a:gd name="connsiteY91" fmla="*/ 1407141 h 1973426"/>
                <a:gd name="connsiteX92" fmla="*/ 1098590 w 4071455"/>
                <a:gd name="connsiteY92" fmla="*/ 1388024 h 1973426"/>
                <a:gd name="connsiteX93" fmla="*/ 1112497 w 4071455"/>
                <a:gd name="connsiteY93" fmla="*/ 1377998 h 1973426"/>
                <a:gd name="connsiteX94" fmla="*/ 1135629 w 4071455"/>
                <a:gd name="connsiteY94" fmla="*/ 1360885 h 1973426"/>
                <a:gd name="connsiteX95" fmla="*/ 1150072 w 4071455"/>
                <a:gd name="connsiteY95" fmla="*/ 1349922 h 1973426"/>
                <a:gd name="connsiteX96" fmla="*/ 1171597 w 4071455"/>
                <a:gd name="connsiteY96" fmla="*/ 1333209 h 1973426"/>
                <a:gd name="connsiteX97" fmla="*/ 1185503 w 4071455"/>
                <a:gd name="connsiteY97" fmla="*/ 1322250 h 1973426"/>
                <a:gd name="connsiteX98" fmla="*/ 1213049 w 4071455"/>
                <a:gd name="connsiteY98" fmla="*/ 1299921 h 1973426"/>
                <a:gd name="connsiteX99" fmla="*/ 1215728 w 4071455"/>
                <a:gd name="connsiteY99" fmla="*/ 1297783 h 1973426"/>
                <a:gd name="connsiteX100" fmla="*/ 1246349 w 4071455"/>
                <a:gd name="connsiteY100" fmla="*/ 1271849 h 1973426"/>
                <a:gd name="connsiteX101" fmla="*/ 1253301 w 4071455"/>
                <a:gd name="connsiteY101" fmla="*/ 1265834 h 1973426"/>
                <a:gd name="connsiteX102" fmla="*/ 1282446 w 4071455"/>
                <a:gd name="connsiteY102" fmla="*/ 1240029 h 1973426"/>
                <a:gd name="connsiteX103" fmla="*/ 1284451 w 4071455"/>
                <a:gd name="connsiteY103" fmla="*/ 1238158 h 1973426"/>
                <a:gd name="connsiteX104" fmla="*/ 1311063 w 4071455"/>
                <a:gd name="connsiteY104" fmla="*/ 1213692 h 1973426"/>
                <a:gd name="connsiteX105" fmla="*/ 1317084 w 4071455"/>
                <a:gd name="connsiteY105" fmla="*/ 1208078 h 1973426"/>
                <a:gd name="connsiteX106" fmla="*/ 1343292 w 4071455"/>
                <a:gd name="connsiteY106" fmla="*/ 1183076 h 1973426"/>
                <a:gd name="connsiteX107" fmla="*/ 1347568 w 4071455"/>
                <a:gd name="connsiteY107" fmla="*/ 1178934 h 1973426"/>
                <a:gd name="connsiteX108" fmla="*/ 1369767 w 4071455"/>
                <a:gd name="connsiteY108" fmla="*/ 1156875 h 1973426"/>
                <a:gd name="connsiteX109" fmla="*/ 1374709 w 4071455"/>
                <a:gd name="connsiteY109" fmla="*/ 1151929 h 1973426"/>
                <a:gd name="connsiteX110" fmla="*/ 1398108 w 4071455"/>
                <a:gd name="connsiteY110" fmla="*/ 1127999 h 1973426"/>
                <a:gd name="connsiteX111" fmla="*/ 1402927 w 4071455"/>
                <a:gd name="connsiteY111" fmla="*/ 1123051 h 1973426"/>
                <a:gd name="connsiteX112" fmla="*/ 1422717 w 4071455"/>
                <a:gd name="connsiteY112" fmla="*/ 1102198 h 1973426"/>
                <a:gd name="connsiteX113" fmla="*/ 1426059 w 4071455"/>
                <a:gd name="connsiteY113" fmla="*/ 1098722 h 1973426"/>
                <a:gd name="connsiteX114" fmla="*/ 1446651 w 4071455"/>
                <a:gd name="connsiteY114" fmla="*/ 1076259 h 1973426"/>
                <a:gd name="connsiteX115" fmla="*/ 1451196 w 4071455"/>
                <a:gd name="connsiteY115" fmla="*/ 1071182 h 1973426"/>
                <a:gd name="connsiteX116" fmla="*/ 1469915 w 4071455"/>
                <a:gd name="connsiteY116" fmla="*/ 1050191 h 1973426"/>
                <a:gd name="connsiteX117" fmla="*/ 1470587 w 4071455"/>
                <a:gd name="connsiteY117" fmla="*/ 1049387 h 1973426"/>
                <a:gd name="connsiteX118" fmla="*/ 1488634 w 4071455"/>
                <a:gd name="connsiteY118" fmla="*/ 1028668 h 1973426"/>
                <a:gd name="connsiteX119" fmla="*/ 1492511 w 4071455"/>
                <a:gd name="connsiteY119" fmla="*/ 1024121 h 1973426"/>
                <a:gd name="connsiteX120" fmla="*/ 1508691 w 4071455"/>
                <a:gd name="connsiteY120" fmla="*/ 1005005 h 1973426"/>
                <a:gd name="connsiteX121" fmla="*/ 1510434 w 4071455"/>
                <a:gd name="connsiteY121" fmla="*/ 1002997 h 1973426"/>
                <a:gd name="connsiteX122" fmla="*/ 1523935 w 4071455"/>
                <a:gd name="connsiteY122" fmla="*/ 986689 h 1973426"/>
                <a:gd name="connsiteX123" fmla="*/ 1526879 w 4071455"/>
                <a:gd name="connsiteY123" fmla="*/ 983077 h 1973426"/>
                <a:gd name="connsiteX124" fmla="*/ 1539846 w 4071455"/>
                <a:gd name="connsiteY124" fmla="*/ 967037 h 1973426"/>
                <a:gd name="connsiteX125" fmla="*/ 1541988 w 4071455"/>
                <a:gd name="connsiteY125" fmla="*/ 964362 h 1973426"/>
                <a:gd name="connsiteX126" fmla="*/ 1552147 w 4071455"/>
                <a:gd name="connsiteY126" fmla="*/ 951395 h 1973426"/>
                <a:gd name="connsiteX127" fmla="*/ 1554158 w 4071455"/>
                <a:gd name="connsiteY127" fmla="*/ 948852 h 1973426"/>
                <a:gd name="connsiteX128" fmla="*/ 1563920 w 4071455"/>
                <a:gd name="connsiteY128" fmla="*/ 936152 h 1973426"/>
                <a:gd name="connsiteX129" fmla="*/ 1565787 w 4071455"/>
                <a:gd name="connsiteY129" fmla="*/ 933747 h 1973426"/>
                <a:gd name="connsiteX130" fmla="*/ 1573413 w 4071455"/>
                <a:gd name="connsiteY130" fmla="*/ 923588 h 1973426"/>
                <a:gd name="connsiteX131" fmla="*/ 1574077 w 4071455"/>
                <a:gd name="connsiteY131" fmla="*/ 922784 h 1973426"/>
                <a:gd name="connsiteX132" fmla="*/ 1580633 w 4071455"/>
                <a:gd name="connsiteY132" fmla="*/ 913961 h 1973426"/>
                <a:gd name="connsiteX133" fmla="*/ 1581965 w 4071455"/>
                <a:gd name="connsiteY133" fmla="*/ 912222 h 1973426"/>
                <a:gd name="connsiteX134" fmla="*/ 1589721 w 4071455"/>
                <a:gd name="connsiteY134" fmla="*/ 901530 h 1973426"/>
                <a:gd name="connsiteX135" fmla="*/ 1590257 w 4071455"/>
                <a:gd name="connsiteY135" fmla="*/ 900860 h 1973426"/>
                <a:gd name="connsiteX136" fmla="*/ 1591328 w 4071455"/>
                <a:gd name="connsiteY136" fmla="*/ 899255 h 1973426"/>
                <a:gd name="connsiteX137" fmla="*/ 1591596 w 4071455"/>
                <a:gd name="connsiteY137" fmla="*/ 898854 h 1973426"/>
                <a:gd name="connsiteX138" fmla="*/ 1593600 w 4071455"/>
                <a:gd name="connsiteY138" fmla="*/ 895912 h 1973426"/>
                <a:gd name="connsiteX139" fmla="*/ 1594539 w 4071455"/>
                <a:gd name="connsiteY139" fmla="*/ 894444 h 1973426"/>
                <a:gd name="connsiteX140" fmla="*/ 1598151 w 4071455"/>
                <a:gd name="connsiteY140" fmla="*/ 889361 h 1973426"/>
                <a:gd name="connsiteX141" fmla="*/ 1599084 w 4071455"/>
                <a:gd name="connsiteY141" fmla="*/ 888027 h 1973426"/>
                <a:gd name="connsiteX142" fmla="*/ 1604968 w 4071455"/>
                <a:gd name="connsiteY142" fmla="*/ 879736 h 1973426"/>
                <a:gd name="connsiteX143" fmla="*/ 1606703 w 4071455"/>
                <a:gd name="connsiteY143" fmla="*/ 877197 h 1973426"/>
                <a:gd name="connsiteX144" fmla="*/ 1614865 w 4071455"/>
                <a:gd name="connsiteY144" fmla="*/ 865965 h 1973426"/>
                <a:gd name="connsiteX145" fmla="*/ 1615133 w 4071455"/>
                <a:gd name="connsiteY145" fmla="*/ 865564 h 1973426"/>
                <a:gd name="connsiteX146" fmla="*/ 1624755 w 4071455"/>
                <a:gd name="connsiteY146" fmla="*/ 852597 h 1973426"/>
                <a:gd name="connsiteX147" fmla="*/ 1627165 w 4071455"/>
                <a:gd name="connsiteY147" fmla="*/ 849254 h 1973426"/>
                <a:gd name="connsiteX148" fmla="*/ 1638931 w 4071455"/>
                <a:gd name="connsiteY148" fmla="*/ 833748 h 1973426"/>
                <a:gd name="connsiteX149" fmla="*/ 1640668 w 4071455"/>
                <a:gd name="connsiteY149" fmla="*/ 831477 h 1973426"/>
                <a:gd name="connsiteX150" fmla="*/ 1652838 w 4071455"/>
                <a:gd name="connsiteY150" fmla="*/ 815700 h 1973426"/>
                <a:gd name="connsiteX151" fmla="*/ 1655776 w 4071455"/>
                <a:gd name="connsiteY151" fmla="*/ 811954 h 1973426"/>
                <a:gd name="connsiteX152" fmla="*/ 1671020 w 4071455"/>
                <a:gd name="connsiteY152" fmla="*/ 792838 h 1973426"/>
                <a:gd name="connsiteX153" fmla="*/ 1674233 w 4071455"/>
                <a:gd name="connsiteY153" fmla="*/ 788828 h 1973426"/>
                <a:gd name="connsiteX154" fmla="*/ 1689609 w 4071455"/>
                <a:gd name="connsiteY154" fmla="*/ 769977 h 1973426"/>
                <a:gd name="connsiteX155" fmla="*/ 1692416 w 4071455"/>
                <a:gd name="connsiteY155" fmla="*/ 766501 h 1973426"/>
                <a:gd name="connsiteX156" fmla="*/ 1711134 w 4071455"/>
                <a:gd name="connsiteY156" fmla="*/ 744176 h 1973426"/>
                <a:gd name="connsiteX157" fmla="*/ 1715418 w 4071455"/>
                <a:gd name="connsiteY157" fmla="*/ 739095 h 1973426"/>
                <a:gd name="connsiteX158" fmla="*/ 1735071 w 4071455"/>
                <a:gd name="connsiteY158" fmla="*/ 716235 h 1973426"/>
                <a:gd name="connsiteX159" fmla="*/ 1736538 w 4071455"/>
                <a:gd name="connsiteY159" fmla="*/ 714498 h 1973426"/>
                <a:gd name="connsiteX160" fmla="*/ 1758737 w 4071455"/>
                <a:gd name="connsiteY160" fmla="*/ 689364 h 1973426"/>
                <a:gd name="connsiteX161" fmla="*/ 1764084 w 4071455"/>
                <a:gd name="connsiteY161" fmla="*/ 683482 h 1973426"/>
                <a:gd name="connsiteX162" fmla="*/ 1788158 w 4071455"/>
                <a:gd name="connsiteY162" fmla="*/ 657011 h 1973426"/>
                <a:gd name="connsiteX163" fmla="*/ 1790025 w 4071455"/>
                <a:gd name="connsiteY163" fmla="*/ 655003 h 1973426"/>
                <a:gd name="connsiteX164" fmla="*/ 1814098 w 4071455"/>
                <a:gd name="connsiteY164" fmla="*/ 629336 h 1973426"/>
                <a:gd name="connsiteX165" fmla="*/ 1819980 w 4071455"/>
                <a:gd name="connsiteY165" fmla="*/ 623054 h 1973426"/>
                <a:gd name="connsiteX166" fmla="*/ 1846991 w 4071455"/>
                <a:gd name="connsiteY166" fmla="*/ 595378 h 1973426"/>
                <a:gd name="connsiteX167" fmla="*/ 1851803 w 4071455"/>
                <a:gd name="connsiteY167" fmla="*/ 590568 h 1973426"/>
                <a:gd name="connsiteX168" fmla="*/ 1877343 w 4071455"/>
                <a:gd name="connsiteY168" fmla="*/ 565166 h 1973426"/>
                <a:gd name="connsiteX169" fmla="*/ 1883226 w 4071455"/>
                <a:gd name="connsiteY169" fmla="*/ 559418 h 1973426"/>
                <a:gd name="connsiteX170" fmla="*/ 1913313 w 4071455"/>
                <a:gd name="connsiteY170" fmla="*/ 530542 h 1973426"/>
                <a:gd name="connsiteX171" fmla="*/ 1919731 w 4071455"/>
                <a:gd name="connsiteY171" fmla="*/ 524523 h 1973426"/>
                <a:gd name="connsiteX172" fmla="*/ 1948615 w 4071455"/>
                <a:gd name="connsiteY172" fmla="*/ 497785 h 1973426"/>
                <a:gd name="connsiteX173" fmla="*/ 1953022 w 4071455"/>
                <a:gd name="connsiteY173" fmla="*/ 493778 h 1973426"/>
                <a:gd name="connsiteX174" fmla="*/ 1986320 w 4071455"/>
                <a:gd name="connsiteY174" fmla="*/ 464230 h 1973426"/>
                <a:gd name="connsiteX175" fmla="*/ 1994076 w 4071455"/>
                <a:gd name="connsiteY175" fmla="*/ 457545 h 1973426"/>
                <a:gd name="connsiteX176" fmla="*/ 2028843 w 4071455"/>
                <a:gd name="connsiteY176" fmla="*/ 427865 h 1973426"/>
                <a:gd name="connsiteX177" fmla="*/ 2029647 w 4071455"/>
                <a:gd name="connsiteY177" fmla="*/ 427201 h 1973426"/>
                <a:gd name="connsiteX178" fmla="*/ 2056251 w 4071455"/>
                <a:gd name="connsiteY178" fmla="*/ 405406 h 1973426"/>
                <a:gd name="connsiteX179" fmla="*/ 2064406 w 4071455"/>
                <a:gd name="connsiteY179" fmla="*/ 398990 h 1973426"/>
                <a:gd name="connsiteX180" fmla="*/ 2079789 w 4071455"/>
                <a:gd name="connsiteY180" fmla="*/ 386825 h 1973426"/>
                <a:gd name="connsiteX181" fmla="*/ 2104925 w 4071455"/>
                <a:gd name="connsiteY181" fmla="*/ 367304 h 1973426"/>
                <a:gd name="connsiteX182" fmla="*/ 2120968 w 4071455"/>
                <a:gd name="connsiteY182" fmla="*/ 355139 h 1973426"/>
                <a:gd name="connsiteX183" fmla="*/ 2147710 w 4071455"/>
                <a:gd name="connsiteY183" fmla="*/ 335488 h 1973426"/>
                <a:gd name="connsiteX184" fmla="*/ 2163222 w 4071455"/>
                <a:gd name="connsiteY184" fmla="*/ 324256 h 1973426"/>
                <a:gd name="connsiteX185" fmla="*/ 2195183 w 4071455"/>
                <a:gd name="connsiteY185" fmla="*/ 301932 h 1973426"/>
                <a:gd name="connsiteX186" fmla="*/ 2206681 w 4071455"/>
                <a:gd name="connsiteY186" fmla="*/ 293908 h 1973426"/>
                <a:gd name="connsiteX187" fmla="*/ 2208821 w 4071455"/>
                <a:gd name="connsiteY187" fmla="*/ 292440 h 1973426"/>
                <a:gd name="connsiteX188" fmla="*/ 2218583 w 4071455"/>
                <a:gd name="connsiteY188" fmla="*/ 286156 h 1973426"/>
                <a:gd name="connsiteX189" fmla="*/ 2260434 w 4071455"/>
                <a:gd name="connsiteY189" fmla="*/ 258750 h 1973426"/>
                <a:gd name="connsiteX190" fmla="*/ 2279420 w 4071455"/>
                <a:gd name="connsiteY190" fmla="*/ 246983 h 1973426"/>
                <a:gd name="connsiteX191" fmla="*/ 2316060 w 4071455"/>
                <a:gd name="connsiteY191" fmla="*/ 224792 h 1973426"/>
                <a:gd name="connsiteX192" fmla="*/ 2326357 w 4071455"/>
                <a:gd name="connsiteY192" fmla="*/ 218510 h 1973426"/>
                <a:gd name="connsiteX193" fmla="*/ 2339727 w 4071455"/>
                <a:gd name="connsiteY193" fmla="*/ 211021 h 1973426"/>
                <a:gd name="connsiteX194" fmla="*/ 2364864 w 4071455"/>
                <a:gd name="connsiteY194" fmla="*/ 196983 h 1973426"/>
                <a:gd name="connsiteX195" fmla="*/ 2391339 w 4071455"/>
                <a:gd name="connsiteY195" fmla="*/ 182681 h 1973426"/>
                <a:gd name="connsiteX196" fmla="*/ 2417150 w 4071455"/>
                <a:gd name="connsiteY196" fmla="*/ 169178 h 1973426"/>
                <a:gd name="connsiteX197" fmla="*/ 2429718 w 4071455"/>
                <a:gd name="connsiteY197" fmla="*/ 162628 h 1973426"/>
                <a:gd name="connsiteX198" fmla="*/ 2446967 w 4071455"/>
                <a:gd name="connsiteY198" fmla="*/ 154338 h 1973426"/>
                <a:gd name="connsiteX199" fmla="*/ 2466352 w 4071455"/>
                <a:gd name="connsiteY199" fmla="*/ 144980 h 1973426"/>
                <a:gd name="connsiteX200" fmla="*/ 2500850 w 4071455"/>
                <a:gd name="connsiteY200" fmla="*/ 129205 h 1973426"/>
                <a:gd name="connsiteX201" fmla="*/ 2518231 w 4071455"/>
                <a:gd name="connsiteY201" fmla="*/ 121451 h 1973426"/>
                <a:gd name="connsiteX202" fmla="*/ 2523317 w 4071455"/>
                <a:gd name="connsiteY202" fmla="*/ 119179 h 1973426"/>
                <a:gd name="connsiteX203" fmla="*/ 2568909 w 4071455"/>
                <a:gd name="connsiteY203" fmla="*/ 100461 h 1973426"/>
                <a:gd name="connsiteX204" fmla="*/ 2578273 w 4071455"/>
                <a:gd name="connsiteY204" fmla="*/ 96851 h 1973426"/>
                <a:gd name="connsiteX205" fmla="*/ 2610362 w 4071455"/>
                <a:gd name="connsiteY205" fmla="*/ 84685 h 1973426"/>
                <a:gd name="connsiteX206" fmla="*/ 2628682 w 4071455"/>
                <a:gd name="connsiteY206" fmla="*/ 78136 h 1973426"/>
                <a:gd name="connsiteX207" fmla="*/ 2692465 w 4071455"/>
                <a:gd name="connsiteY207" fmla="*/ 57546 h 1973426"/>
                <a:gd name="connsiteX208" fmla="*/ 2693266 w 4071455"/>
                <a:gd name="connsiteY208" fmla="*/ 57279 h 1973426"/>
                <a:gd name="connsiteX209" fmla="*/ 2746615 w 4071455"/>
                <a:gd name="connsiteY209" fmla="*/ 42575 h 1973426"/>
                <a:gd name="connsiteX210" fmla="*/ 2758916 w 4071455"/>
                <a:gd name="connsiteY210" fmla="*/ 39501 h 1973426"/>
                <a:gd name="connsiteX211" fmla="*/ 2771355 w 4071455"/>
                <a:gd name="connsiteY211" fmla="*/ 36288 h 1973426"/>
                <a:gd name="connsiteX212" fmla="*/ 2811200 w 4071455"/>
                <a:gd name="connsiteY212" fmla="*/ 27467 h 1973426"/>
                <a:gd name="connsiteX213" fmla="*/ 2816417 w 4071455"/>
                <a:gd name="connsiteY213" fmla="*/ 26396 h 1973426"/>
                <a:gd name="connsiteX214" fmla="*/ 2846099 w 4071455"/>
                <a:gd name="connsiteY214" fmla="*/ 20515 h 1973426"/>
                <a:gd name="connsiteX215" fmla="*/ 2863615 w 4071455"/>
                <a:gd name="connsiteY215" fmla="*/ 17573 h 1973426"/>
                <a:gd name="connsiteX216" fmla="*/ 2874447 w 4071455"/>
                <a:gd name="connsiteY216" fmla="*/ 15703 h 1973426"/>
                <a:gd name="connsiteX217" fmla="*/ 2918173 w 4071455"/>
                <a:gd name="connsiteY217" fmla="*/ 9420 h 1973426"/>
                <a:gd name="connsiteX218" fmla="*/ 2923120 w 4071455"/>
                <a:gd name="connsiteY218" fmla="*/ 8886 h 1973426"/>
                <a:gd name="connsiteX219" fmla="*/ 2932346 w 4071455"/>
                <a:gd name="connsiteY219" fmla="*/ 7815 h 1973426"/>
                <a:gd name="connsiteX220" fmla="*/ 2974198 w 4071455"/>
                <a:gd name="connsiteY220" fmla="*/ 3802 h 1973426"/>
                <a:gd name="connsiteX221" fmla="*/ 2983292 w 4071455"/>
                <a:gd name="connsiteY221" fmla="*/ 3134 h 1973426"/>
                <a:gd name="connsiteX222" fmla="*/ 2988371 w 4071455"/>
                <a:gd name="connsiteY222" fmla="*/ 2735 h 1973426"/>
                <a:gd name="connsiteX223" fmla="*/ 3029289 w 4071455"/>
                <a:gd name="connsiteY223" fmla="*/ 729 h 1973426"/>
                <a:gd name="connsiteX224" fmla="*/ 3039187 w 4071455"/>
                <a:gd name="connsiteY224" fmla="*/ 462 h 1973426"/>
                <a:gd name="connsiteX225" fmla="*/ 3057234 w 4071455"/>
                <a:gd name="connsiteY225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3782501 w 4071455"/>
                <a:gd name="connsiteY33" fmla="*/ 221717 h 1973426"/>
                <a:gd name="connsiteX34" fmla="*/ 4019157 w 4071455"/>
                <a:gd name="connsiteY34" fmla="*/ 324735 h 1973426"/>
                <a:gd name="connsiteX35" fmla="*/ 3859829 w 4071455"/>
                <a:gd name="connsiteY35" fmla="*/ 297026 h 1973426"/>
                <a:gd name="connsiteX36" fmla="*/ 3409557 w 4071455"/>
                <a:gd name="connsiteY36" fmla="*/ 317808 h 1973426"/>
                <a:gd name="connsiteX37" fmla="*/ 3056266 w 4071455"/>
                <a:gd name="connsiteY37" fmla="*/ 477135 h 1973426"/>
                <a:gd name="connsiteX38" fmla="*/ 2751466 w 4071455"/>
                <a:gd name="connsiteY38" fmla="*/ 691880 h 1973426"/>
                <a:gd name="connsiteX39" fmla="*/ 2550575 w 4071455"/>
                <a:gd name="connsiteY39" fmla="*/ 899698 h 1973426"/>
                <a:gd name="connsiteX40" fmla="*/ 2245775 w 4071455"/>
                <a:gd name="connsiteY40" fmla="*/ 1246062 h 1973426"/>
                <a:gd name="connsiteX41" fmla="*/ 2010248 w 4071455"/>
                <a:gd name="connsiteY41" fmla="*/ 1516226 h 1973426"/>
                <a:gd name="connsiteX42" fmla="*/ 1774720 w 4071455"/>
                <a:gd name="connsiteY42" fmla="*/ 1758680 h 1973426"/>
                <a:gd name="connsiteX43" fmla="*/ 1269029 w 4071455"/>
                <a:gd name="connsiteY43" fmla="*/ 1931862 h 1973426"/>
                <a:gd name="connsiteX44" fmla="*/ 929593 w 4071455"/>
                <a:gd name="connsiteY44" fmla="*/ 1973426 h 1973426"/>
                <a:gd name="connsiteX45" fmla="*/ 534739 w 4071455"/>
                <a:gd name="connsiteY45" fmla="*/ 1862589 h 1973426"/>
                <a:gd name="connsiteX46" fmla="*/ 299211 w 4071455"/>
                <a:gd name="connsiteY46" fmla="*/ 1737898 h 1973426"/>
                <a:gd name="connsiteX47" fmla="*/ 0 w 4071455"/>
                <a:gd name="connsiteY47" fmla="*/ 1620377 h 1973426"/>
                <a:gd name="connsiteX48" fmla="*/ 267 w 4071455"/>
                <a:gd name="connsiteY48" fmla="*/ 1620377 h 1973426"/>
                <a:gd name="connsiteX49" fmla="*/ 26070 w 4071455"/>
                <a:gd name="connsiteY49" fmla="*/ 1628530 h 1973426"/>
                <a:gd name="connsiteX50" fmla="*/ 38639 w 4071455"/>
                <a:gd name="connsiteY50" fmla="*/ 1632275 h 1973426"/>
                <a:gd name="connsiteX51" fmla="*/ 56424 w 4071455"/>
                <a:gd name="connsiteY51" fmla="*/ 1637219 h 1973426"/>
                <a:gd name="connsiteX52" fmla="*/ 70063 w 4071455"/>
                <a:gd name="connsiteY52" fmla="*/ 1640696 h 1973426"/>
                <a:gd name="connsiteX53" fmla="*/ 89317 w 4071455"/>
                <a:gd name="connsiteY53" fmla="*/ 1645376 h 1973426"/>
                <a:gd name="connsiteX54" fmla="*/ 101486 w 4071455"/>
                <a:gd name="connsiteY54" fmla="*/ 1648049 h 1973426"/>
                <a:gd name="connsiteX55" fmla="*/ 123151 w 4071455"/>
                <a:gd name="connsiteY55" fmla="*/ 1652462 h 1973426"/>
                <a:gd name="connsiteX56" fmla="*/ 135183 w 4071455"/>
                <a:gd name="connsiteY56" fmla="*/ 1654734 h 1973426"/>
                <a:gd name="connsiteX57" fmla="*/ 167808 w 4071455"/>
                <a:gd name="connsiteY57" fmla="*/ 1660083 h 1973426"/>
                <a:gd name="connsiteX58" fmla="*/ 169146 w 4071455"/>
                <a:gd name="connsiteY58" fmla="*/ 1660350 h 1973426"/>
                <a:gd name="connsiteX59" fmla="*/ 202975 w 4071455"/>
                <a:gd name="connsiteY59" fmla="*/ 1664492 h 1973426"/>
                <a:gd name="connsiteX60" fmla="*/ 255525 w 4071455"/>
                <a:gd name="connsiteY60" fmla="*/ 1668638 h 1973426"/>
                <a:gd name="connsiteX61" fmla="*/ 268361 w 4071455"/>
                <a:gd name="connsiteY61" fmla="*/ 1669173 h 1973426"/>
                <a:gd name="connsiteX62" fmla="*/ 310212 w 4071455"/>
                <a:gd name="connsiteY62" fmla="*/ 1669977 h 1973426"/>
                <a:gd name="connsiteX63" fmla="*/ 326261 w 4071455"/>
                <a:gd name="connsiteY63" fmla="*/ 1669977 h 1973426"/>
                <a:gd name="connsiteX64" fmla="*/ 373864 w 4071455"/>
                <a:gd name="connsiteY64" fmla="*/ 1668236 h 1973426"/>
                <a:gd name="connsiteX65" fmla="*/ 381352 w 4071455"/>
                <a:gd name="connsiteY65" fmla="*/ 1667835 h 1973426"/>
                <a:gd name="connsiteX66" fmla="*/ 437110 w 4071455"/>
                <a:gd name="connsiteY66" fmla="*/ 1662488 h 1973426"/>
                <a:gd name="connsiteX67" fmla="*/ 477623 w 4071455"/>
                <a:gd name="connsiteY67" fmla="*/ 1657009 h 1973426"/>
                <a:gd name="connsiteX68" fmla="*/ 485778 w 4071455"/>
                <a:gd name="connsiteY68" fmla="*/ 1655671 h 1973426"/>
                <a:gd name="connsiteX69" fmla="*/ 526297 w 4071455"/>
                <a:gd name="connsiteY69" fmla="*/ 1648316 h 1973426"/>
                <a:gd name="connsiteX70" fmla="*/ 533381 w 4071455"/>
                <a:gd name="connsiteY70" fmla="*/ 1646982 h 1973426"/>
                <a:gd name="connsiteX71" fmla="*/ 579110 w 4071455"/>
                <a:gd name="connsiteY71" fmla="*/ 1636553 h 1973426"/>
                <a:gd name="connsiteX72" fmla="*/ 589406 w 4071455"/>
                <a:gd name="connsiteY72" fmla="*/ 1633877 h 1973426"/>
                <a:gd name="connsiteX73" fmla="*/ 637544 w 4071455"/>
                <a:gd name="connsiteY73" fmla="*/ 1620642 h 1973426"/>
                <a:gd name="connsiteX74" fmla="*/ 693034 w 4071455"/>
                <a:gd name="connsiteY74" fmla="*/ 1602729 h 1973426"/>
                <a:gd name="connsiteX75" fmla="*/ 737295 w 4071455"/>
                <a:gd name="connsiteY75" fmla="*/ 1586286 h 1973426"/>
                <a:gd name="connsiteX76" fmla="*/ 744784 w 4071455"/>
                <a:gd name="connsiteY76" fmla="*/ 1583480 h 1973426"/>
                <a:gd name="connsiteX77" fmla="*/ 788777 w 4071455"/>
                <a:gd name="connsiteY77" fmla="*/ 1565295 h 1973426"/>
                <a:gd name="connsiteX78" fmla="*/ 804151 w 4071455"/>
                <a:gd name="connsiteY78" fmla="*/ 1558479 h 1973426"/>
                <a:gd name="connsiteX79" fmla="*/ 833971 w 4071455"/>
                <a:gd name="connsiteY79" fmla="*/ 1544841 h 1973426"/>
                <a:gd name="connsiteX80" fmla="*/ 850821 w 4071455"/>
                <a:gd name="connsiteY80" fmla="*/ 1536688 h 1973426"/>
                <a:gd name="connsiteX81" fmla="*/ 876624 w 4071455"/>
                <a:gd name="connsiteY81" fmla="*/ 1523851 h 1973426"/>
                <a:gd name="connsiteX82" fmla="*/ 899227 w 4071455"/>
                <a:gd name="connsiteY82" fmla="*/ 1512088 h 1973426"/>
                <a:gd name="connsiteX83" fmla="*/ 922222 w 4071455"/>
                <a:gd name="connsiteY83" fmla="*/ 1499655 h 1973426"/>
                <a:gd name="connsiteX84" fmla="*/ 944284 w 4071455"/>
                <a:gd name="connsiteY84" fmla="*/ 1487221 h 1973426"/>
                <a:gd name="connsiteX85" fmla="*/ 964608 w 4071455"/>
                <a:gd name="connsiteY85" fmla="*/ 1475458 h 1973426"/>
                <a:gd name="connsiteX86" fmla="*/ 996966 w 4071455"/>
                <a:gd name="connsiteY86" fmla="*/ 1455806 h 1973426"/>
                <a:gd name="connsiteX87" fmla="*/ 1013420 w 4071455"/>
                <a:gd name="connsiteY87" fmla="*/ 1445511 h 1973426"/>
                <a:gd name="connsiteX88" fmla="*/ 1050453 w 4071455"/>
                <a:gd name="connsiteY88" fmla="*/ 1421313 h 1973426"/>
                <a:gd name="connsiteX89" fmla="*/ 1060480 w 4071455"/>
                <a:gd name="connsiteY89" fmla="*/ 1414628 h 1973426"/>
                <a:gd name="connsiteX90" fmla="*/ 1071311 w 4071455"/>
                <a:gd name="connsiteY90" fmla="*/ 1407141 h 1973426"/>
                <a:gd name="connsiteX91" fmla="*/ 1098590 w 4071455"/>
                <a:gd name="connsiteY91" fmla="*/ 1388024 h 1973426"/>
                <a:gd name="connsiteX92" fmla="*/ 1112497 w 4071455"/>
                <a:gd name="connsiteY92" fmla="*/ 1377998 h 1973426"/>
                <a:gd name="connsiteX93" fmla="*/ 1135629 w 4071455"/>
                <a:gd name="connsiteY93" fmla="*/ 1360885 h 1973426"/>
                <a:gd name="connsiteX94" fmla="*/ 1150072 w 4071455"/>
                <a:gd name="connsiteY94" fmla="*/ 1349922 h 1973426"/>
                <a:gd name="connsiteX95" fmla="*/ 1171597 w 4071455"/>
                <a:gd name="connsiteY95" fmla="*/ 1333209 h 1973426"/>
                <a:gd name="connsiteX96" fmla="*/ 1185503 w 4071455"/>
                <a:gd name="connsiteY96" fmla="*/ 1322250 h 1973426"/>
                <a:gd name="connsiteX97" fmla="*/ 1213049 w 4071455"/>
                <a:gd name="connsiteY97" fmla="*/ 1299921 h 1973426"/>
                <a:gd name="connsiteX98" fmla="*/ 1215728 w 4071455"/>
                <a:gd name="connsiteY98" fmla="*/ 1297783 h 1973426"/>
                <a:gd name="connsiteX99" fmla="*/ 1246349 w 4071455"/>
                <a:gd name="connsiteY99" fmla="*/ 1271849 h 1973426"/>
                <a:gd name="connsiteX100" fmla="*/ 1253301 w 4071455"/>
                <a:gd name="connsiteY100" fmla="*/ 1265834 h 1973426"/>
                <a:gd name="connsiteX101" fmla="*/ 1282446 w 4071455"/>
                <a:gd name="connsiteY101" fmla="*/ 1240029 h 1973426"/>
                <a:gd name="connsiteX102" fmla="*/ 1284451 w 4071455"/>
                <a:gd name="connsiteY102" fmla="*/ 1238158 h 1973426"/>
                <a:gd name="connsiteX103" fmla="*/ 1311063 w 4071455"/>
                <a:gd name="connsiteY103" fmla="*/ 1213692 h 1973426"/>
                <a:gd name="connsiteX104" fmla="*/ 1317084 w 4071455"/>
                <a:gd name="connsiteY104" fmla="*/ 1208078 h 1973426"/>
                <a:gd name="connsiteX105" fmla="*/ 1343292 w 4071455"/>
                <a:gd name="connsiteY105" fmla="*/ 1183076 h 1973426"/>
                <a:gd name="connsiteX106" fmla="*/ 1347568 w 4071455"/>
                <a:gd name="connsiteY106" fmla="*/ 1178934 h 1973426"/>
                <a:gd name="connsiteX107" fmla="*/ 1369767 w 4071455"/>
                <a:gd name="connsiteY107" fmla="*/ 1156875 h 1973426"/>
                <a:gd name="connsiteX108" fmla="*/ 1374709 w 4071455"/>
                <a:gd name="connsiteY108" fmla="*/ 1151929 h 1973426"/>
                <a:gd name="connsiteX109" fmla="*/ 1398108 w 4071455"/>
                <a:gd name="connsiteY109" fmla="*/ 1127999 h 1973426"/>
                <a:gd name="connsiteX110" fmla="*/ 1402927 w 4071455"/>
                <a:gd name="connsiteY110" fmla="*/ 1123051 h 1973426"/>
                <a:gd name="connsiteX111" fmla="*/ 1422717 w 4071455"/>
                <a:gd name="connsiteY111" fmla="*/ 1102198 h 1973426"/>
                <a:gd name="connsiteX112" fmla="*/ 1426059 w 4071455"/>
                <a:gd name="connsiteY112" fmla="*/ 1098722 h 1973426"/>
                <a:gd name="connsiteX113" fmla="*/ 1446651 w 4071455"/>
                <a:gd name="connsiteY113" fmla="*/ 1076259 h 1973426"/>
                <a:gd name="connsiteX114" fmla="*/ 1451196 w 4071455"/>
                <a:gd name="connsiteY114" fmla="*/ 1071182 h 1973426"/>
                <a:gd name="connsiteX115" fmla="*/ 1469915 w 4071455"/>
                <a:gd name="connsiteY115" fmla="*/ 1050191 h 1973426"/>
                <a:gd name="connsiteX116" fmla="*/ 1470587 w 4071455"/>
                <a:gd name="connsiteY116" fmla="*/ 1049387 h 1973426"/>
                <a:gd name="connsiteX117" fmla="*/ 1488634 w 4071455"/>
                <a:gd name="connsiteY117" fmla="*/ 1028668 h 1973426"/>
                <a:gd name="connsiteX118" fmla="*/ 1492511 w 4071455"/>
                <a:gd name="connsiteY118" fmla="*/ 1024121 h 1973426"/>
                <a:gd name="connsiteX119" fmla="*/ 1508691 w 4071455"/>
                <a:gd name="connsiteY119" fmla="*/ 1005005 h 1973426"/>
                <a:gd name="connsiteX120" fmla="*/ 1510434 w 4071455"/>
                <a:gd name="connsiteY120" fmla="*/ 1002997 h 1973426"/>
                <a:gd name="connsiteX121" fmla="*/ 1523935 w 4071455"/>
                <a:gd name="connsiteY121" fmla="*/ 986689 h 1973426"/>
                <a:gd name="connsiteX122" fmla="*/ 1526879 w 4071455"/>
                <a:gd name="connsiteY122" fmla="*/ 983077 h 1973426"/>
                <a:gd name="connsiteX123" fmla="*/ 1539846 w 4071455"/>
                <a:gd name="connsiteY123" fmla="*/ 967037 h 1973426"/>
                <a:gd name="connsiteX124" fmla="*/ 1541988 w 4071455"/>
                <a:gd name="connsiteY124" fmla="*/ 964362 h 1973426"/>
                <a:gd name="connsiteX125" fmla="*/ 1552147 w 4071455"/>
                <a:gd name="connsiteY125" fmla="*/ 951395 h 1973426"/>
                <a:gd name="connsiteX126" fmla="*/ 1554158 w 4071455"/>
                <a:gd name="connsiteY126" fmla="*/ 948852 h 1973426"/>
                <a:gd name="connsiteX127" fmla="*/ 1563920 w 4071455"/>
                <a:gd name="connsiteY127" fmla="*/ 936152 h 1973426"/>
                <a:gd name="connsiteX128" fmla="*/ 1565787 w 4071455"/>
                <a:gd name="connsiteY128" fmla="*/ 933747 h 1973426"/>
                <a:gd name="connsiteX129" fmla="*/ 1573413 w 4071455"/>
                <a:gd name="connsiteY129" fmla="*/ 923588 h 1973426"/>
                <a:gd name="connsiteX130" fmla="*/ 1574077 w 4071455"/>
                <a:gd name="connsiteY130" fmla="*/ 922784 h 1973426"/>
                <a:gd name="connsiteX131" fmla="*/ 1580633 w 4071455"/>
                <a:gd name="connsiteY131" fmla="*/ 913961 h 1973426"/>
                <a:gd name="connsiteX132" fmla="*/ 1581965 w 4071455"/>
                <a:gd name="connsiteY132" fmla="*/ 912222 h 1973426"/>
                <a:gd name="connsiteX133" fmla="*/ 1589721 w 4071455"/>
                <a:gd name="connsiteY133" fmla="*/ 901530 h 1973426"/>
                <a:gd name="connsiteX134" fmla="*/ 1590257 w 4071455"/>
                <a:gd name="connsiteY134" fmla="*/ 900860 h 1973426"/>
                <a:gd name="connsiteX135" fmla="*/ 1591328 w 4071455"/>
                <a:gd name="connsiteY135" fmla="*/ 899255 h 1973426"/>
                <a:gd name="connsiteX136" fmla="*/ 1591596 w 4071455"/>
                <a:gd name="connsiteY136" fmla="*/ 898854 h 1973426"/>
                <a:gd name="connsiteX137" fmla="*/ 1593600 w 4071455"/>
                <a:gd name="connsiteY137" fmla="*/ 895912 h 1973426"/>
                <a:gd name="connsiteX138" fmla="*/ 1594539 w 4071455"/>
                <a:gd name="connsiteY138" fmla="*/ 894444 h 1973426"/>
                <a:gd name="connsiteX139" fmla="*/ 1598151 w 4071455"/>
                <a:gd name="connsiteY139" fmla="*/ 889361 h 1973426"/>
                <a:gd name="connsiteX140" fmla="*/ 1599084 w 4071455"/>
                <a:gd name="connsiteY140" fmla="*/ 888027 h 1973426"/>
                <a:gd name="connsiteX141" fmla="*/ 1604968 w 4071455"/>
                <a:gd name="connsiteY141" fmla="*/ 879736 h 1973426"/>
                <a:gd name="connsiteX142" fmla="*/ 1606703 w 4071455"/>
                <a:gd name="connsiteY142" fmla="*/ 877197 h 1973426"/>
                <a:gd name="connsiteX143" fmla="*/ 1614865 w 4071455"/>
                <a:gd name="connsiteY143" fmla="*/ 865965 h 1973426"/>
                <a:gd name="connsiteX144" fmla="*/ 1615133 w 4071455"/>
                <a:gd name="connsiteY144" fmla="*/ 865564 h 1973426"/>
                <a:gd name="connsiteX145" fmla="*/ 1624755 w 4071455"/>
                <a:gd name="connsiteY145" fmla="*/ 852597 h 1973426"/>
                <a:gd name="connsiteX146" fmla="*/ 1627165 w 4071455"/>
                <a:gd name="connsiteY146" fmla="*/ 849254 h 1973426"/>
                <a:gd name="connsiteX147" fmla="*/ 1638931 w 4071455"/>
                <a:gd name="connsiteY147" fmla="*/ 833748 h 1973426"/>
                <a:gd name="connsiteX148" fmla="*/ 1640668 w 4071455"/>
                <a:gd name="connsiteY148" fmla="*/ 831477 h 1973426"/>
                <a:gd name="connsiteX149" fmla="*/ 1652838 w 4071455"/>
                <a:gd name="connsiteY149" fmla="*/ 815700 h 1973426"/>
                <a:gd name="connsiteX150" fmla="*/ 1655776 w 4071455"/>
                <a:gd name="connsiteY150" fmla="*/ 811954 h 1973426"/>
                <a:gd name="connsiteX151" fmla="*/ 1671020 w 4071455"/>
                <a:gd name="connsiteY151" fmla="*/ 792838 h 1973426"/>
                <a:gd name="connsiteX152" fmla="*/ 1674233 w 4071455"/>
                <a:gd name="connsiteY152" fmla="*/ 788828 h 1973426"/>
                <a:gd name="connsiteX153" fmla="*/ 1689609 w 4071455"/>
                <a:gd name="connsiteY153" fmla="*/ 769977 h 1973426"/>
                <a:gd name="connsiteX154" fmla="*/ 1692416 w 4071455"/>
                <a:gd name="connsiteY154" fmla="*/ 766501 h 1973426"/>
                <a:gd name="connsiteX155" fmla="*/ 1711134 w 4071455"/>
                <a:gd name="connsiteY155" fmla="*/ 744176 h 1973426"/>
                <a:gd name="connsiteX156" fmla="*/ 1715418 w 4071455"/>
                <a:gd name="connsiteY156" fmla="*/ 739095 h 1973426"/>
                <a:gd name="connsiteX157" fmla="*/ 1735071 w 4071455"/>
                <a:gd name="connsiteY157" fmla="*/ 716235 h 1973426"/>
                <a:gd name="connsiteX158" fmla="*/ 1736538 w 4071455"/>
                <a:gd name="connsiteY158" fmla="*/ 714498 h 1973426"/>
                <a:gd name="connsiteX159" fmla="*/ 1758737 w 4071455"/>
                <a:gd name="connsiteY159" fmla="*/ 689364 h 1973426"/>
                <a:gd name="connsiteX160" fmla="*/ 1764084 w 4071455"/>
                <a:gd name="connsiteY160" fmla="*/ 683482 h 1973426"/>
                <a:gd name="connsiteX161" fmla="*/ 1788158 w 4071455"/>
                <a:gd name="connsiteY161" fmla="*/ 657011 h 1973426"/>
                <a:gd name="connsiteX162" fmla="*/ 1790025 w 4071455"/>
                <a:gd name="connsiteY162" fmla="*/ 655003 h 1973426"/>
                <a:gd name="connsiteX163" fmla="*/ 1814098 w 4071455"/>
                <a:gd name="connsiteY163" fmla="*/ 629336 h 1973426"/>
                <a:gd name="connsiteX164" fmla="*/ 1819980 w 4071455"/>
                <a:gd name="connsiteY164" fmla="*/ 623054 h 1973426"/>
                <a:gd name="connsiteX165" fmla="*/ 1846991 w 4071455"/>
                <a:gd name="connsiteY165" fmla="*/ 595378 h 1973426"/>
                <a:gd name="connsiteX166" fmla="*/ 1851803 w 4071455"/>
                <a:gd name="connsiteY166" fmla="*/ 590568 h 1973426"/>
                <a:gd name="connsiteX167" fmla="*/ 1877343 w 4071455"/>
                <a:gd name="connsiteY167" fmla="*/ 565166 h 1973426"/>
                <a:gd name="connsiteX168" fmla="*/ 1883226 w 4071455"/>
                <a:gd name="connsiteY168" fmla="*/ 559418 h 1973426"/>
                <a:gd name="connsiteX169" fmla="*/ 1913313 w 4071455"/>
                <a:gd name="connsiteY169" fmla="*/ 530542 h 1973426"/>
                <a:gd name="connsiteX170" fmla="*/ 1919731 w 4071455"/>
                <a:gd name="connsiteY170" fmla="*/ 524523 h 1973426"/>
                <a:gd name="connsiteX171" fmla="*/ 1948615 w 4071455"/>
                <a:gd name="connsiteY171" fmla="*/ 497785 h 1973426"/>
                <a:gd name="connsiteX172" fmla="*/ 1953022 w 4071455"/>
                <a:gd name="connsiteY172" fmla="*/ 493778 h 1973426"/>
                <a:gd name="connsiteX173" fmla="*/ 1986320 w 4071455"/>
                <a:gd name="connsiteY173" fmla="*/ 464230 h 1973426"/>
                <a:gd name="connsiteX174" fmla="*/ 1994076 w 4071455"/>
                <a:gd name="connsiteY174" fmla="*/ 457545 h 1973426"/>
                <a:gd name="connsiteX175" fmla="*/ 2028843 w 4071455"/>
                <a:gd name="connsiteY175" fmla="*/ 427865 h 1973426"/>
                <a:gd name="connsiteX176" fmla="*/ 2029647 w 4071455"/>
                <a:gd name="connsiteY176" fmla="*/ 427201 h 1973426"/>
                <a:gd name="connsiteX177" fmla="*/ 2056251 w 4071455"/>
                <a:gd name="connsiteY177" fmla="*/ 405406 h 1973426"/>
                <a:gd name="connsiteX178" fmla="*/ 2064406 w 4071455"/>
                <a:gd name="connsiteY178" fmla="*/ 398990 h 1973426"/>
                <a:gd name="connsiteX179" fmla="*/ 2079789 w 4071455"/>
                <a:gd name="connsiteY179" fmla="*/ 386825 h 1973426"/>
                <a:gd name="connsiteX180" fmla="*/ 2104925 w 4071455"/>
                <a:gd name="connsiteY180" fmla="*/ 367304 h 1973426"/>
                <a:gd name="connsiteX181" fmla="*/ 2120968 w 4071455"/>
                <a:gd name="connsiteY181" fmla="*/ 355139 h 1973426"/>
                <a:gd name="connsiteX182" fmla="*/ 2147710 w 4071455"/>
                <a:gd name="connsiteY182" fmla="*/ 335488 h 1973426"/>
                <a:gd name="connsiteX183" fmla="*/ 2163222 w 4071455"/>
                <a:gd name="connsiteY183" fmla="*/ 324256 h 1973426"/>
                <a:gd name="connsiteX184" fmla="*/ 2195183 w 4071455"/>
                <a:gd name="connsiteY184" fmla="*/ 301932 h 1973426"/>
                <a:gd name="connsiteX185" fmla="*/ 2206681 w 4071455"/>
                <a:gd name="connsiteY185" fmla="*/ 293908 h 1973426"/>
                <a:gd name="connsiteX186" fmla="*/ 2208821 w 4071455"/>
                <a:gd name="connsiteY186" fmla="*/ 292440 h 1973426"/>
                <a:gd name="connsiteX187" fmla="*/ 2218583 w 4071455"/>
                <a:gd name="connsiteY187" fmla="*/ 286156 h 1973426"/>
                <a:gd name="connsiteX188" fmla="*/ 2260434 w 4071455"/>
                <a:gd name="connsiteY188" fmla="*/ 258750 h 1973426"/>
                <a:gd name="connsiteX189" fmla="*/ 2279420 w 4071455"/>
                <a:gd name="connsiteY189" fmla="*/ 246983 h 1973426"/>
                <a:gd name="connsiteX190" fmla="*/ 2316060 w 4071455"/>
                <a:gd name="connsiteY190" fmla="*/ 224792 h 1973426"/>
                <a:gd name="connsiteX191" fmla="*/ 2326357 w 4071455"/>
                <a:gd name="connsiteY191" fmla="*/ 218510 h 1973426"/>
                <a:gd name="connsiteX192" fmla="*/ 2339727 w 4071455"/>
                <a:gd name="connsiteY192" fmla="*/ 211021 h 1973426"/>
                <a:gd name="connsiteX193" fmla="*/ 2364864 w 4071455"/>
                <a:gd name="connsiteY193" fmla="*/ 196983 h 1973426"/>
                <a:gd name="connsiteX194" fmla="*/ 2391339 w 4071455"/>
                <a:gd name="connsiteY194" fmla="*/ 182681 h 1973426"/>
                <a:gd name="connsiteX195" fmla="*/ 2417150 w 4071455"/>
                <a:gd name="connsiteY195" fmla="*/ 169178 h 1973426"/>
                <a:gd name="connsiteX196" fmla="*/ 2429718 w 4071455"/>
                <a:gd name="connsiteY196" fmla="*/ 162628 h 1973426"/>
                <a:gd name="connsiteX197" fmla="*/ 2446967 w 4071455"/>
                <a:gd name="connsiteY197" fmla="*/ 154338 h 1973426"/>
                <a:gd name="connsiteX198" fmla="*/ 2466352 w 4071455"/>
                <a:gd name="connsiteY198" fmla="*/ 144980 h 1973426"/>
                <a:gd name="connsiteX199" fmla="*/ 2500850 w 4071455"/>
                <a:gd name="connsiteY199" fmla="*/ 129205 h 1973426"/>
                <a:gd name="connsiteX200" fmla="*/ 2518231 w 4071455"/>
                <a:gd name="connsiteY200" fmla="*/ 121451 h 1973426"/>
                <a:gd name="connsiteX201" fmla="*/ 2523317 w 4071455"/>
                <a:gd name="connsiteY201" fmla="*/ 119179 h 1973426"/>
                <a:gd name="connsiteX202" fmla="*/ 2568909 w 4071455"/>
                <a:gd name="connsiteY202" fmla="*/ 100461 h 1973426"/>
                <a:gd name="connsiteX203" fmla="*/ 2578273 w 4071455"/>
                <a:gd name="connsiteY203" fmla="*/ 96851 h 1973426"/>
                <a:gd name="connsiteX204" fmla="*/ 2610362 w 4071455"/>
                <a:gd name="connsiteY204" fmla="*/ 84685 h 1973426"/>
                <a:gd name="connsiteX205" fmla="*/ 2628682 w 4071455"/>
                <a:gd name="connsiteY205" fmla="*/ 78136 h 1973426"/>
                <a:gd name="connsiteX206" fmla="*/ 2692465 w 4071455"/>
                <a:gd name="connsiteY206" fmla="*/ 57546 h 1973426"/>
                <a:gd name="connsiteX207" fmla="*/ 2693266 w 4071455"/>
                <a:gd name="connsiteY207" fmla="*/ 57279 h 1973426"/>
                <a:gd name="connsiteX208" fmla="*/ 2746615 w 4071455"/>
                <a:gd name="connsiteY208" fmla="*/ 42575 h 1973426"/>
                <a:gd name="connsiteX209" fmla="*/ 2758916 w 4071455"/>
                <a:gd name="connsiteY209" fmla="*/ 39501 h 1973426"/>
                <a:gd name="connsiteX210" fmla="*/ 2771355 w 4071455"/>
                <a:gd name="connsiteY210" fmla="*/ 36288 h 1973426"/>
                <a:gd name="connsiteX211" fmla="*/ 2811200 w 4071455"/>
                <a:gd name="connsiteY211" fmla="*/ 27467 h 1973426"/>
                <a:gd name="connsiteX212" fmla="*/ 2816417 w 4071455"/>
                <a:gd name="connsiteY212" fmla="*/ 26396 h 1973426"/>
                <a:gd name="connsiteX213" fmla="*/ 2846099 w 4071455"/>
                <a:gd name="connsiteY213" fmla="*/ 20515 h 1973426"/>
                <a:gd name="connsiteX214" fmla="*/ 2863615 w 4071455"/>
                <a:gd name="connsiteY214" fmla="*/ 17573 h 1973426"/>
                <a:gd name="connsiteX215" fmla="*/ 2874447 w 4071455"/>
                <a:gd name="connsiteY215" fmla="*/ 15703 h 1973426"/>
                <a:gd name="connsiteX216" fmla="*/ 2918173 w 4071455"/>
                <a:gd name="connsiteY216" fmla="*/ 9420 h 1973426"/>
                <a:gd name="connsiteX217" fmla="*/ 2923120 w 4071455"/>
                <a:gd name="connsiteY217" fmla="*/ 8886 h 1973426"/>
                <a:gd name="connsiteX218" fmla="*/ 2932346 w 4071455"/>
                <a:gd name="connsiteY218" fmla="*/ 7815 h 1973426"/>
                <a:gd name="connsiteX219" fmla="*/ 2974198 w 4071455"/>
                <a:gd name="connsiteY219" fmla="*/ 3802 h 1973426"/>
                <a:gd name="connsiteX220" fmla="*/ 2983292 w 4071455"/>
                <a:gd name="connsiteY220" fmla="*/ 3134 h 1973426"/>
                <a:gd name="connsiteX221" fmla="*/ 2988371 w 4071455"/>
                <a:gd name="connsiteY221" fmla="*/ 2735 h 1973426"/>
                <a:gd name="connsiteX222" fmla="*/ 3029289 w 4071455"/>
                <a:gd name="connsiteY222" fmla="*/ 729 h 1973426"/>
                <a:gd name="connsiteX223" fmla="*/ 3039187 w 4071455"/>
                <a:gd name="connsiteY223" fmla="*/ 462 h 1973426"/>
                <a:gd name="connsiteX224" fmla="*/ 3057234 w 4071455"/>
                <a:gd name="connsiteY224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4019157 w 4071455"/>
                <a:gd name="connsiteY33" fmla="*/ 324735 h 1973426"/>
                <a:gd name="connsiteX34" fmla="*/ 3859829 w 4071455"/>
                <a:gd name="connsiteY34" fmla="*/ 297026 h 1973426"/>
                <a:gd name="connsiteX35" fmla="*/ 3409557 w 4071455"/>
                <a:gd name="connsiteY35" fmla="*/ 317808 h 1973426"/>
                <a:gd name="connsiteX36" fmla="*/ 3056266 w 4071455"/>
                <a:gd name="connsiteY36" fmla="*/ 477135 h 1973426"/>
                <a:gd name="connsiteX37" fmla="*/ 2751466 w 4071455"/>
                <a:gd name="connsiteY37" fmla="*/ 691880 h 1973426"/>
                <a:gd name="connsiteX38" fmla="*/ 2550575 w 4071455"/>
                <a:gd name="connsiteY38" fmla="*/ 899698 h 1973426"/>
                <a:gd name="connsiteX39" fmla="*/ 2245775 w 4071455"/>
                <a:gd name="connsiteY39" fmla="*/ 1246062 h 1973426"/>
                <a:gd name="connsiteX40" fmla="*/ 2010248 w 4071455"/>
                <a:gd name="connsiteY40" fmla="*/ 1516226 h 1973426"/>
                <a:gd name="connsiteX41" fmla="*/ 1774720 w 4071455"/>
                <a:gd name="connsiteY41" fmla="*/ 1758680 h 1973426"/>
                <a:gd name="connsiteX42" fmla="*/ 1269029 w 4071455"/>
                <a:gd name="connsiteY42" fmla="*/ 1931862 h 1973426"/>
                <a:gd name="connsiteX43" fmla="*/ 929593 w 4071455"/>
                <a:gd name="connsiteY43" fmla="*/ 1973426 h 1973426"/>
                <a:gd name="connsiteX44" fmla="*/ 534739 w 4071455"/>
                <a:gd name="connsiteY44" fmla="*/ 1862589 h 1973426"/>
                <a:gd name="connsiteX45" fmla="*/ 299211 w 4071455"/>
                <a:gd name="connsiteY45" fmla="*/ 1737898 h 1973426"/>
                <a:gd name="connsiteX46" fmla="*/ 0 w 4071455"/>
                <a:gd name="connsiteY46" fmla="*/ 1620377 h 1973426"/>
                <a:gd name="connsiteX47" fmla="*/ 267 w 4071455"/>
                <a:gd name="connsiteY47" fmla="*/ 1620377 h 1973426"/>
                <a:gd name="connsiteX48" fmla="*/ 26070 w 4071455"/>
                <a:gd name="connsiteY48" fmla="*/ 1628530 h 1973426"/>
                <a:gd name="connsiteX49" fmla="*/ 38639 w 4071455"/>
                <a:gd name="connsiteY49" fmla="*/ 1632275 h 1973426"/>
                <a:gd name="connsiteX50" fmla="*/ 56424 w 4071455"/>
                <a:gd name="connsiteY50" fmla="*/ 1637219 h 1973426"/>
                <a:gd name="connsiteX51" fmla="*/ 70063 w 4071455"/>
                <a:gd name="connsiteY51" fmla="*/ 1640696 h 1973426"/>
                <a:gd name="connsiteX52" fmla="*/ 89317 w 4071455"/>
                <a:gd name="connsiteY52" fmla="*/ 1645376 h 1973426"/>
                <a:gd name="connsiteX53" fmla="*/ 101486 w 4071455"/>
                <a:gd name="connsiteY53" fmla="*/ 1648049 h 1973426"/>
                <a:gd name="connsiteX54" fmla="*/ 123151 w 4071455"/>
                <a:gd name="connsiteY54" fmla="*/ 1652462 h 1973426"/>
                <a:gd name="connsiteX55" fmla="*/ 135183 w 4071455"/>
                <a:gd name="connsiteY55" fmla="*/ 1654734 h 1973426"/>
                <a:gd name="connsiteX56" fmla="*/ 167808 w 4071455"/>
                <a:gd name="connsiteY56" fmla="*/ 1660083 h 1973426"/>
                <a:gd name="connsiteX57" fmla="*/ 169146 w 4071455"/>
                <a:gd name="connsiteY57" fmla="*/ 1660350 h 1973426"/>
                <a:gd name="connsiteX58" fmla="*/ 202975 w 4071455"/>
                <a:gd name="connsiteY58" fmla="*/ 1664492 h 1973426"/>
                <a:gd name="connsiteX59" fmla="*/ 255525 w 4071455"/>
                <a:gd name="connsiteY59" fmla="*/ 1668638 h 1973426"/>
                <a:gd name="connsiteX60" fmla="*/ 268361 w 4071455"/>
                <a:gd name="connsiteY60" fmla="*/ 1669173 h 1973426"/>
                <a:gd name="connsiteX61" fmla="*/ 310212 w 4071455"/>
                <a:gd name="connsiteY61" fmla="*/ 1669977 h 1973426"/>
                <a:gd name="connsiteX62" fmla="*/ 326261 w 4071455"/>
                <a:gd name="connsiteY62" fmla="*/ 1669977 h 1973426"/>
                <a:gd name="connsiteX63" fmla="*/ 373864 w 4071455"/>
                <a:gd name="connsiteY63" fmla="*/ 1668236 h 1973426"/>
                <a:gd name="connsiteX64" fmla="*/ 381352 w 4071455"/>
                <a:gd name="connsiteY64" fmla="*/ 1667835 h 1973426"/>
                <a:gd name="connsiteX65" fmla="*/ 437110 w 4071455"/>
                <a:gd name="connsiteY65" fmla="*/ 1662488 h 1973426"/>
                <a:gd name="connsiteX66" fmla="*/ 477623 w 4071455"/>
                <a:gd name="connsiteY66" fmla="*/ 1657009 h 1973426"/>
                <a:gd name="connsiteX67" fmla="*/ 485778 w 4071455"/>
                <a:gd name="connsiteY67" fmla="*/ 1655671 h 1973426"/>
                <a:gd name="connsiteX68" fmla="*/ 526297 w 4071455"/>
                <a:gd name="connsiteY68" fmla="*/ 1648316 h 1973426"/>
                <a:gd name="connsiteX69" fmla="*/ 533381 w 4071455"/>
                <a:gd name="connsiteY69" fmla="*/ 1646982 h 1973426"/>
                <a:gd name="connsiteX70" fmla="*/ 579110 w 4071455"/>
                <a:gd name="connsiteY70" fmla="*/ 1636553 h 1973426"/>
                <a:gd name="connsiteX71" fmla="*/ 589406 w 4071455"/>
                <a:gd name="connsiteY71" fmla="*/ 1633877 h 1973426"/>
                <a:gd name="connsiteX72" fmla="*/ 637544 w 4071455"/>
                <a:gd name="connsiteY72" fmla="*/ 1620642 h 1973426"/>
                <a:gd name="connsiteX73" fmla="*/ 693034 w 4071455"/>
                <a:gd name="connsiteY73" fmla="*/ 1602729 h 1973426"/>
                <a:gd name="connsiteX74" fmla="*/ 737295 w 4071455"/>
                <a:gd name="connsiteY74" fmla="*/ 1586286 h 1973426"/>
                <a:gd name="connsiteX75" fmla="*/ 744784 w 4071455"/>
                <a:gd name="connsiteY75" fmla="*/ 1583480 h 1973426"/>
                <a:gd name="connsiteX76" fmla="*/ 788777 w 4071455"/>
                <a:gd name="connsiteY76" fmla="*/ 1565295 h 1973426"/>
                <a:gd name="connsiteX77" fmla="*/ 804151 w 4071455"/>
                <a:gd name="connsiteY77" fmla="*/ 1558479 h 1973426"/>
                <a:gd name="connsiteX78" fmla="*/ 833971 w 4071455"/>
                <a:gd name="connsiteY78" fmla="*/ 1544841 h 1973426"/>
                <a:gd name="connsiteX79" fmla="*/ 850821 w 4071455"/>
                <a:gd name="connsiteY79" fmla="*/ 1536688 h 1973426"/>
                <a:gd name="connsiteX80" fmla="*/ 876624 w 4071455"/>
                <a:gd name="connsiteY80" fmla="*/ 1523851 h 1973426"/>
                <a:gd name="connsiteX81" fmla="*/ 899227 w 4071455"/>
                <a:gd name="connsiteY81" fmla="*/ 1512088 h 1973426"/>
                <a:gd name="connsiteX82" fmla="*/ 922222 w 4071455"/>
                <a:gd name="connsiteY82" fmla="*/ 1499655 h 1973426"/>
                <a:gd name="connsiteX83" fmla="*/ 944284 w 4071455"/>
                <a:gd name="connsiteY83" fmla="*/ 1487221 h 1973426"/>
                <a:gd name="connsiteX84" fmla="*/ 964608 w 4071455"/>
                <a:gd name="connsiteY84" fmla="*/ 1475458 h 1973426"/>
                <a:gd name="connsiteX85" fmla="*/ 996966 w 4071455"/>
                <a:gd name="connsiteY85" fmla="*/ 1455806 h 1973426"/>
                <a:gd name="connsiteX86" fmla="*/ 1013420 w 4071455"/>
                <a:gd name="connsiteY86" fmla="*/ 1445511 h 1973426"/>
                <a:gd name="connsiteX87" fmla="*/ 1050453 w 4071455"/>
                <a:gd name="connsiteY87" fmla="*/ 1421313 h 1973426"/>
                <a:gd name="connsiteX88" fmla="*/ 1060480 w 4071455"/>
                <a:gd name="connsiteY88" fmla="*/ 1414628 h 1973426"/>
                <a:gd name="connsiteX89" fmla="*/ 1071311 w 4071455"/>
                <a:gd name="connsiteY89" fmla="*/ 1407141 h 1973426"/>
                <a:gd name="connsiteX90" fmla="*/ 1098590 w 4071455"/>
                <a:gd name="connsiteY90" fmla="*/ 1388024 h 1973426"/>
                <a:gd name="connsiteX91" fmla="*/ 1112497 w 4071455"/>
                <a:gd name="connsiteY91" fmla="*/ 1377998 h 1973426"/>
                <a:gd name="connsiteX92" fmla="*/ 1135629 w 4071455"/>
                <a:gd name="connsiteY92" fmla="*/ 1360885 h 1973426"/>
                <a:gd name="connsiteX93" fmla="*/ 1150072 w 4071455"/>
                <a:gd name="connsiteY93" fmla="*/ 1349922 h 1973426"/>
                <a:gd name="connsiteX94" fmla="*/ 1171597 w 4071455"/>
                <a:gd name="connsiteY94" fmla="*/ 1333209 h 1973426"/>
                <a:gd name="connsiteX95" fmla="*/ 1185503 w 4071455"/>
                <a:gd name="connsiteY95" fmla="*/ 1322250 h 1973426"/>
                <a:gd name="connsiteX96" fmla="*/ 1213049 w 4071455"/>
                <a:gd name="connsiteY96" fmla="*/ 1299921 h 1973426"/>
                <a:gd name="connsiteX97" fmla="*/ 1215728 w 4071455"/>
                <a:gd name="connsiteY97" fmla="*/ 1297783 h 1973426"/>
                <a:gd name="connsiteX98" fmla="*/ 1246349 w 4071455"/>
                <a:gd name="connsiteY98" fmla="*/ 1271849 h 1973426"/>
                <a:gd name="connsiteX99" fmla="*/ 1253301 w 4071455"/>
                <a:gd name="connsiteY99" fmla="*/ 1265834 h 1973426"/>
                <a:gd name="connsiteX100" fmla="*/ 1282446 w 4071455"/>
                <a:gd name="connsiteY100" fmla="*/ 1240029 h 1973426"/>
                <a:gd name="connsiteX101" fmla="*/ 1284451 w 4071455"/>
                <a:gd name="connsiteY101" fmla="*/ 1238158 h 1973426"/>
                <a:gd name="connsiteX102" fmla="*/ 1311063 w 4071455"/>
                <a:gd name="connsiteY102" fmla="*/ 1213692 h 1973426"/>
                <a:gd name="connsiteX103" fmla="*/ 1317084 w 4071455"/>
                <a:gd name="connsiteY103" fmla="*/ 1208078 h 1973426"/>
                <a:gd name="connsiteX104" fmla="*/ 1343292 w 4071455"/>
                <a:gd name="connsiteY104" fmla="*/ 1183076 h 1973426"/>
                <a:gd name="connsiteX105" fmla="*/ 1347568 w 4071455"/>
                <a:gd name="connsiteY105" fmla="*/ 1178934 h 1973426"/>
                <a:gd name="connsiteX106" fmla="*/ 1369767 w 4071455"/>
                <a:gd name="connsiteY106" fmla="*/ 1156875 h 1973426"/>
                <a:gd name="connsiteX107" fmla="*/ 1374709 w 4071455"/>
                <a:gd name="connsiteY107" fmla="*/ 1151929 h 1973426"/>
                <a:gd name="connsiteX108" fmla="*/ 1398108 w 4071455"/>
                <a:gd name="connsiteY108" fmla="*/ 1127999 h 1973426"/>
                <a:gd name="connsiteX109" fmla="*/ 1402927 w 4071455"/>
                <a:gd name="connsiteY109" fmla="*/ 1123051 h 1973426"/>
                <a:gd name="connsiteX110" fmla="*/ 1422717 w 4071455"/>
                <a:gd name="connsiteY110" fmla="*/ 1102198 h 1973426"/>
                <a:gd name="connsiteX111" fmla="*/ 1426059 w 4071455"/>
                <a:gd name="connsiteY111" fmla="*/ 1098722 h 1973426"/>
                <a:gd name="connsiteX112" fmla="*/ 1446651 w 4071455"/>
                <a:gd name="connsiteY112" fmla="*/ 1076259 h 1973426"/>
                <a:gd name="connsiteX113" fmla="*/ 1451196 w 4071455"/>
                <a:gd name="connsiteY113" fmla="*/ 1071182 h 1973426"/>
                <a:gd name="connsiteX114" fmla="*/ 1469915 w 4071455"/>
                <a:gd name="connsiteY114" fmla="*/ 1050191 h 1973426"/>
                <a:gd name="connsiteX115" fmla="*/ 1470587 w 4071455"/>
                <a:gd name="connsiteY115" fmla="*/ 1049387 h 1973426"/>
                <a:gd name="connsiteX116" fmla="*/ 1488634 w 4071455"/>
                <a:gd name="connsiteY116" fmla="*/ 1028668 h 1973426"/>
                <a:gd name="connsiteX117" fmla="*/ 1492511 w 4071455"/>
                <a:gd name="connsiteY117" fmla="*/ 1024121 h 1973426"/>
                <a:gd name="connsiteX118" fmla="*/ 1508691 w 4071455"/>
                <a:gd name="connsiteY118" fmla="*/ 1005005 h 1973426"/>
                <a:gd name="connsiteX119" fmla="*/ 1510434 w 4071455"/>
                <a:gd name="connsiteY119" fmla="*/ 1002997 h 1973426"/>
                <a:gd name="connsiteX120" fmla="*/ 1523935 w 4071455"/>
                <a:gd name="connsiteY120" fmla="*/ 986689 h 1973426"/>
                <a:gd name="connsiteX121" fmla="*/ 1526879 w 4071455"/>
                <a:gd name="connsiteY121" fmla="*/ 983077 h 1973426"/>
                <a:gd name="connsiteX122" fmla="*/ 1539846 w 4071455"/>
                <a:gd name="connsiteY122" fmla="*/ 967037 h 1973426"/>
                <a:gd name="connsiteX123" fmla="*/ 1541988 w 4071455"/>
                <a:gd name="connsiteY123" fmla="*/ 964362 h 1973426"/>
                <a:gd name="connsiteX124" fmla="*/ 1552147 w 4071455"/>
                <a:gd name="connsiteY124" fmla="*/ 951395 h 1973426"/>
                <a:gd name="connsiteX125" fmla="*/ 1554158 w 4071455"/>
                <a:gd name="connsiteY125" fmla="*/ 948852 h 1973426"/>
                <a:gd name="connsiteX126" fmla="*/ 1563920 w 4071455"/>
                <a:gd name="connsiteY126" fmla="*/ 936152 h 1973426"/>
                <a:gd name="connsiteX127" fmla="*/ 1565787 w 4071455"/>
                <a:gd name="connsiteY127" fmla="*/ 933747 h 1973426"/>
                <a:gd name="connsiteX128" fmla="*/ 1573413 w 4071455"/>
                <a:gd name="connsiteY128" fmla="*/ 923588 h 1973426"/>
                <a:gd name="connsiteX129" fmla="*/ 1574077 w 4071455"/>
                <a:gd name="connsiteY129" fmla="*/ 922784 h 1973426"/>
                <a:gd name="connsiteX130" fmla="*/ 1580633 w 4071455"/>
                <a:gd name="connsiteY130" fmla="*/ 913961 h 1973426"/>
                <a:gd name="connsiteX131" fmla="*/ 1581965 w 4071455"/>
                <a:gd name="connsiteY131" fmla="*/ 912222 h 1973426"/>
                <a:gd name="connsiteX132" fmla="*/ 1589721 w 4071455"/>
                <a:gd name="connsiteY132" fmla="*/ 901530 h 1973426"/>
                <a:gd name="connsiteX133" fmla="*/ 1590257 w 4071455"/>
                <a:gd name="connsiteY133" fmla="*/ 900860 h 1973426"/>
                <a:gd name="connsiteX134" fmla="*/ 1591328 w 4071455"/>
                <a:gd name="connsiteY134" fmla="*/ 899255 h 1973426"/>
                <a:gd name="connsiteX135" fmla="*/ 1591596 w 4071455"/>
                <a:gd name="connsiteY135" fmla="*/ 898854 h 1973426"/>
                <a:gd name="connsiteX136" fmla="*/ 1593600 w 4071455"/>
                <a:gd name="connsiteY136" fmla="*/ 895912 h 1973426"/>
                <a:gd name="connsiteX137" fmla="*/ 1594539 w 4071455"/>
                <a:gd name="connsiteY137" fmla="*/ 894444 h 1973426"/>
                <a:gd name="connsiteX138" fmla="*/ 1598151 w 4071455"/>
                <a:gd name="connsiteY138" fmla="*/ 889361 h 1973426"/>
                <a:gd name="connsiteX139" fmla="*/ 1599084 w 4071455"/>
                <a:gd name="connsiteY139" fmla="*/ 888027 h 1973426"/>
                <a:gd name="connsiteX140" fmla="*/ 1604968 w 4071455"/>
                <a:gd name="connsiteY140" fmla="*/ 879736 h 1973426"/>
                <a:gd name="connsiteX141" fmla="*/ 1606703 w 4071455"/>
                <a:gd name="connsiteY141" fmla="*/ 877197 h 1973426"/>
                <a:gd name="connsiteX142" fmla="*/ 1614865 w 4071455"/>
                <a:gd name="connsiteY142" fmla="*/ 865965 h 1973426"/>
                <a:gd name="connsiteX143" fmla="*/ 1615133 w 4071455"/>
                <a:gd name="connsiteY143" fmla="*/ 865564 h 1973426"/>
                <a:gd name="connsiteX144" fmla="*/ 1624755 w 4071455"/>
                <a:gd name="connsiteY144" fmla="*/ 852597 h 1973426"/>
                <a:gd name="connsiteX145" fmla="*/ 1627165 w 4071455"/>
                <a:gd name="connsiteY145" fmla="*/ 849254 h 1973426"/>
                <a:gd name="connsiteX146" fmla="*/ 1638931 w 4071455"/>
                <a:gd name="connsiteY146" fmla="*/ 833748 h 1973426"/>
                <a:gd name="connsiteX147" fmla="*/ 1640668 w 4071455"/>
                <a:gd name="connsiteY147" fmla="*/ 831477 h 1973426"/>
                <a:gd name="connsiteX148" fmla="*/ 1652838 w 4071455"/>
                <a:gd name="connsiteY148" fmla="*/ 815700 h 1973426"/>
                <a:gd name="connsiteX149" fmla="*/ 1655776 w 4071455"/>
                <a:gd name="connsiteY149" fmla="*/ 811954 h 1973426"/>
                <a:gd name="connsiteX150" fmla="*/ 1671020 w 4071455"/>
                <a:gd name="connsiteY150" fmla="*/ 792838 h 1973426"/>
                <a:gd name="connsiteX151" fmla="*/ 1674233 w 4071455"/>
                <a:gd name="connsiteY151" fmla="*/ 788828 h 1973426"/>
                <a:gd name="connsiteX152" fmla="*/ 1689609 w 4071455"/>
                <a:gd name="connsiteY152" fmla="*/ 769977 h 1973426"/>
                <a:gd name="connsiteX153" fmla="*/ 1692416 w 4071455"/>
                <a:gd name="connsiteY153" fmla="*/ 766501 h 1973426"/>
                <a:gd name="connsiteX154" fmla="*/ 1711134 w 4071455"/>
                <a:gd name="connsiteY154" fmla="*/ 744176 h 1973426"/>
                <a:gd name="connsiteX155" fmla="*/ 1715418 w 4071455"/>
                <a:gd name="connsiteY155" fmla="*/ 739095 h 1973426"/>
                <a:gd name="connsiteX156" fmla="*/ 1735071 w 4071455"/>
                <a:gd name="connsiteY156" fmla="*/ 716235 h 1973426"/>
                <a:gd name="connsiteX157" fmla="*/ 1736538 w 4071455"/>
                <a:gd name="connsiteY157" fmla="*/ 714498 h 1973426"/>
                <a:gd name="connsiteX158" fmla="*/ 1758737 w 4071455"/>
                <a:gd name="connsiteY158" fmla="*/ 689364 h 1973426"/>
                <a:gd name="connsiteX159" fmla="*/ 1764084 w 4071455"/>
                <a:gd name="connsiteY159" fmla="*/ 683482 h 1973426"/>
                <a:gd name="connsiteX160" fmla="*/ 1788158 w 4071455"/>
                <a:gd name="connsiteY160" fmla="*/ 657011 h 1973426"/>
                <a:gd name="connsiteX161" fmla="*/ 1790025 w 4071455"/>
                <a:gd name="connsiteY161" fmla="*/ 655003 h 1973426"/>
                <a:gd name="connsiteX162" fmla="*/ 1814098 w 4071455"/>
                <a:gd name="connsiteY162" fmla="*/ 629336 h 1973426"/>
                <a:gd name="connsiteX163" fmla="*/ 1819980 w 4071455"/>
                <a:gd name="connsiteY163" fmla="*/ 623054 h 1973426"/>
                <a:gd name="connsiteX164" fmla="*/ 1846991 w 4071455"/>
                <a:gd name="connsiteY164" fmla="*/ 595378 h 1973426"/>
                <a:gd name="connsiteX165" fmla="*/ 1851803 w 4071455"/>
                <a:gd name="connsiteY165" fmla="*/ 590568 h 1973426"/>
                <a:gd name="connsiteX166" fmla="*/ 1877343 w 4071455"/>
                <a:gd name="connsiteY166" fmla="*/ 565166 h 1973426"/>
                <a:gd name="connsiteX167" fmla="*/ 1883226 w 4071455"/>
                <a:gd name="connsiteY167" fmla="*/ 559418 h 1973426"/>
                <a:gd name="connsiteX168" fmla="*/ 1913313 w 4071455"/>
                <a:gd name="connsiteY168" fmla="*/ 530542 h 1973426"/>
                <a:gd name="connsiteX169" fmla="*/ 1919731 w 4071455"/>
                <a:gd name="connsiteY169" fmla="*/ 524523 h 1973426"/>
                <a:gd name="connsiteX170" fmla="*/ 1948615 w 4071455"/>
                <a:gd name="connsiteY170" fmla="*/ 497785 h 1973426"/>
                <a:gd name="connsiteX171" fmla="*/ 1953022 w 4071455"/>
                <a:gd name="connsiteY171" fmla="*/ 493778 h 1973426"/>
                <a:gd name="connsiteX172" fmla="*/ 1986320 w 4071455"/>
                <a:gd name="connsiteY172" fmla="*/ 464230 h 1973426"/>
                <a:gd name="connsiteX173" fmla="*/ 1994076 w 4071455"/>
                <a:gd name="connsiteY173" fmla="*/ 457545 h 1973426"/>
                <a:gd name="connsiteX174" fmla="*/ 2028843 w 4071455"/>
                <a:gd name="connsiteY174" fmla="*/ 427865 h 1973426"/>
                <a:gd name="connsiteX175" fmla="*/ 2029647 w 4071455"/>
                <a:gd name="connsiteY175" fmla="*/ 427201 h 1973426"/>
                <a:gd name="connsiteX176" fmla="*/ 2056251 w 4071455"/>
                <a:gd name="connsiteY176" fmla="*/ 405406 h 1973426"/>
                <a:gd name="connsiteX177" fmla="*/ 2064406 w 4071455"/>
                <a:gd name="connsiteY177" fmla="*/ 398990 h 1973426"/>
                <a:gd name="connsiteX178" fmla="*/ 2079789 w 4071455"/>
                <a:gd name="connsiteY178" fmla="*/ 386825 h 1973426"/>
                <a:gd name="connsiteX179" fmla="*/ 2104925 w 4071455"/>
                <a:gd name="connsiteY179" fmla="*/ 367304 h 1973426"/>
                <a:gd name="connsiteX180" fmla="*/ 2120968 w 4071455"/>
                <a:gd name="connsiteY180" fmla="*/ 355139 h 1973426"/>
                <a:gd name="connsiteX181" fmla="*/ 2147710 w 4071455"/>
                <a:gd name="connsiteY181" fmla="*/ 335488 h 1973426"/>
                <a:gd name="connsiteX182" fmla="*/ 2163222 w 4071455"/>
                <a:gd name="connsiteY182" fmla="*/ 324256 h 1973426"/>
                <a:gd name="connsiteX183" fmla="*/ 2195183 w 4071455"/>
                <a:gd name="connsiteY183" fmla="*/ 301932 h 1973426"/>
                <a:gd name="connsiteX184" fmla="*/ 2206681 w 4071455"/>
                <a:gd name="connsiteY184" fmla="*/ 293908 h 1973426"/>
                <a:gd name="connsiteX185" fmla="*/ 2208821 w 4071455"/>
                <a:gd name="connsiteY185" fmla="*/ 292440 h 1973426"/>
                <a:gd name="connsiteX186" fmla="*/ 2218583 w 4071455"/>
                <a:gd name="connsiteY186" fmla="*/ 286156 h 1973426"/>
                <a:gd name="connsiteX187" fmla="*/ 2260434 w 4071455"/>
                <a:gd name="connsiteY187" fmla="*/ 258750 h 1973426"/>
                <a:gd name="connsiteX188" fmla="*/ 2279420 w 4071455"/>
                <a:gd name="connsiteY188" fmla="*/ 246983 h 1973426"/>
                <a:gd name="connsiteX189" fmla="*/ 2316060 w 4071455"/>
                <a:gd name="connsiteY189" fmla="*/ 224792 h 1973426"/>
                <a:gd name="connsiteX190" fmla="*/ 2326357 w 4071455"/>
                <a:gd name="connsiteY190" fmla="*/ 218510 h 1973426"/>
                <a:gd name="connsiteX191" fmla="*/ 2339727 w 4071455"/>
                <a:gd name="connsiteY191" fmla="*/ 211021 h 1973426"/>
                <a:gd name="connsiteX192" fmla="*/ 2364864 w 4071455"/>
                <a:gd name="connsiteY192" fmla="*/ 196983 h 1973426"/>
                <a:gd name="connsiteX193" fmla="*/ 2391339 w 4071455"/>
                <a:gd name="connsiteY193" fmla="*/ 182681 h 1973426"/>
                <a:gd name="connsiteX194" fmla="*/ 2417150 w 4071455"/>
                <a:gd name="connsiteY194" fmla="*/ 169178 h 1973426"/>
                <a:gd name="connsiteX195" fmla="*/ 2429718 w 4071455"/>
                <a:gd name="connsiteY195" fmla="*/ 162628 h 1973426"/>
                <a:gd name="connsiteX196" fmla="*/ 2446967 w 4071455"/>
                <a:gd name="connsiteY196" fmla="*/ 154338 h 1973426"/>
                <a:gd name="connsiteX197" fmla="*/ 2466352 w 4071455"/>
                <a:gd name="connsiteY197" fmla="*/ 144980 h 1973426"/>
                <a:gd name="connsiteX198" fmla="*/ 2500850 w 4071455"/>
                <a:gd name="connsiteY198" fmla="*/ 129205 h 1973426"/>
                <a:gd name="connsiteX199" fmla="*/ 2518231 w 4071455"/>
                <a:gd name="connsiteY199" fmla="*/ 121451 h 1973426"/>
                <a:gd name="connsiteX200" fmla="*/ 2523317 w 4071455"/>
                <a:gd name="connsiteY200" fmla="*/ 119179 h 1973426"/>
                <a:gd name="connsiteX201" fmla="*/ 2568909 w 4071455"/>
                <a:gd name="connsiteY201" fmla="*/ 100461 h 1973426"/>
                <a:gd name="connsiteX202" fmla="*/ 2578273 w 4071455"/>
                <a:gd name="connsiteY202" fmla="*/ 96851 h 1973426"/>
                <a:gd name="connsiteX203" fmla="*/ 2610362 w 4071455"/>
                <a:gd name="connsiteY203" fmla="*/ 84685 h 1973426"/>
                <a:gd name="connsiteX204" fmla="*/ 2628682 w 4071455"/>
                <a:gd name="connsiteY204" fmla="*/ 78136 h 1973426"/>
                <a:gd name="connsiteX205" fmla="*/ 2692465 w 4071455"/>
                <a:gd name="connsiteY205" fmla="*/ 57546 h 1973426"/>
                <a:gd name="connsiteX206" fmla="*/ 2693266 w 4071455"/>
                <a:gd name="connsiteY206" fmla="*/ 57279 h 1973426"/>
                <a:gd name="connsiteX207" fmla="*/ 2746615 w 4071455"/>
                <a:gd name="connsiteY207" fmla="*/ 42575 h 1973426"/>
                <a:gd name="connsiteX208" fmla="*/ 2758916 w 4071455"/>
                <a:gd name="connsiteY208" fmla="*/ 39501 h 1973426"/>
                <a:gd name="connsiteX209" fmla="*/ 2771355 w 4071455"/>
                <a:gd name="connsiteY209" fmla="*/ 36288 h 1973426"/>
                <a:gd name="connsiteX210" fmla="*/ 2811200 w 4071455"/>
                <a:gd name="connsiteY210" fmla="*/ 27467 h 1973426"/>
                <a:gd name="connsiteX211" fmla="*/ 2816417 w 4071455"/>
                <a:gd name="connsiteY211" fmla="*/ 26396 h 1973426"/>
                <a:gd name="connsiteX212" fmla="*/ 2846099 w 4071455"/>
                <a:gd name="connsiteY212" fmla="*/ 20515 h 1973426"/>
                <a:gd name="connsiteX213" fmla="*/ 2863615 w 4071455"/>
                <a:gd name="connsiteY213" fmla="*/ 17573 h 1973426"/>
                <a:gd name="connsiteX214" fmla="*/ 2874447 w 4071455"/>
                <a:gd name="connsiteY214" fmla="*/ 15703 h 1973426"/>
                <a:gd name="connsiteX215" fmla="*/ 2918173 w 4071455"/>
                <a:gd name="connsiteY215" fmla="*/ 9420 h 1973426"/>
                <a:gd name="connsiteX216" fmla="*/ 2923120 w 4071455"/>
                <a:gd name="connsiteY216" fmla="*/ 8886 h 1973426"/>
                <a:gd name="connsiteX217" fmla="*/ 2932346 w 4071455"/>
                <a:gd name="connsiteY217" fmla="*/ 7815 h 1973426"/>
                <a:gd name="connsiteX218" fmla="*/ 2974198 w 4071455"/>
                <a:gd name="connsiteY218" fmla="*/ 3802 h 1973426"/>
                <a:gd name="connsiteX219" fmla="*/ 2983292 w 4071455"/>
                <a:gd name="connsiteY219" fmla="*/ 3134 h 1973426"/>
                <a:gd name="connsiteX220" fmla="*/ 2988371 w 4071455"/>
                <a:gd name="connsiteY220" fmla="*/ 2735 h 1973426"/>
                <a:gd name="connsiteX221" fmla="*/ 3029289 w 4071455"/>
                <a:gd name="connsiteY221" fmla="*/ 729 h 1973426"/>
                <a:gd name="connsiteX222" fmla="*/ 3039187 w 4071455"/>
                <a:gd name="connsiteY222" fmla="*/ 462 h 1973426"/>
                <a:gd name="connsiteX223" fmla="*/ 3057234 w 4071455"/>
                <a:gd name="connsiteY223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4019157 w 4071455"/>
                <a:gd name="connsiteY32" fmla="*/ 324735 h 1973426"/>
                <a:gd name="connsiteX33" fmla="*/ 3859829 w 4071455"/>
                <a:gd name="connsiteY33" fmla="*/ 297026 h 1973426"/>
                <a:gd name="connsiteX34" fmla="*/ 3409557 w 4071455"/>
                <a:gd name="connsiteY34" fmla="*/ 317808 h 1973426"/>
                <a:gd name="connsiteX35" fmla="*/ 3056266 w 4071455"/>
                <a:gd name="connsiteY35" fmla="*/ 477135 h 1973426"/>
                <a:gd name="connsiteX36" fmla="*/ 2751466 w 4071455"/>
                <a:gd name="connsiteY36" fmla="*/ 691880 h 1973426"/>
                <a:gd name="connsiteX37" fmla="*/ 2550575 w 4071455"/>
                <a:gd name="connsiteY37" fmla="*/ 899698 h 1973426"/>
                <a:gd name="connsiteX38" fmla="*/ 2245775 w 4071455"/>
                <a:gd name="connsiteY38" fmla="*/ 1246062 h 1973426"/>
                <a:gd name="connsiteX39" fmla="*/ 2010248 w 4071455"/>
                <a:gd name="connsiteY39" fmla="*/ 1516226 h 1973426"/>
                <a:gd name="connsiteX40" fmla="*/ 1774720 w 4071455"/>
                <a:gd name="connsiteY40" fmla="*/ 1758680 h 1973426"/>
                <a:gd name="connsiteX41" fmla="*/ 1269029 w 4071455"/>
                <a:gd name="connsiteY41" fmla="*/ 1931862 h 1973426"/>
                <a:gd name="connsiteX42" fmla="*/ 929593 w 4071455"/>
                <a:gd name="connsiteY42" fmla="*/ 1973426 h 1973426"/>
                <a:gd name="connsiteX43" fmla="*/ 534739 w 4071455"/>
                <a:gd name="connsiteY43" fmla="*/ 1862589 h 1973426"/>
                <a:gd name="connsiteX44" fmla="*/ 299211 w 4071455"/>
                <a:gd name="connsiteY44" fmla="*/ 1737898 h 1973426"/>
                <a:gd name="connsiteX45" fmla="*/ 0 w 4071455"/>
                <a:gd name="connsiteY45" fmla="*/ 1620377 h 1973426"/>
                <a:gd name="connsiteX46" fmla="*/ 267 w 4071455"/>
                <a:gd name="connsiteY46" fmla="*/ 1620377 h 1973426"/>
                <a:gd name="connsiteX47" fmla="*/ 26070 w 4071455"/>
                <a:gd name="connsiteY47" fmla="*/ 1628530 h 1973426"/>
                <a:gd name="connsiteX48" fmla="*/ 38639 w 4071455"/>
                <a:gd name="connsiteY48" fmla="*/ 1632275 h 1973426"/>
                <a:gd name="connsiteX49" fmla="*/ 56424 w 4071455"/>
                <a:gd name="connsiteY49" fmla="*/ 1637219 h 1973426"/>
                <a:gd name="connsiteX50" fmla="*/ 70063 w 4071455"/>
                <a:gd name="connsiteY50" fmla="*/ 1640696 h 1973426"/>
                <a:gd name="connsiteX51" fmla="*/ 89317 w 4071455"/>
                <a:gd name="connsiteY51" fmla="*/ 1645376 h 1973426"/>
                <a:gd name="connsiteX52" fmla="*/ 101486 w 4071455"/>
                <a:gd name="connsiteY52" fmla="*/ 1648049 h 1973426"/>
                <a:gd name="connsiteX53" fmla="*/ 123151 w 4071455"/>
                <a:gd name="connsiteY53" fmla="*/ 1652462 h 1973426"/>
                <a:gd name="connsiteX54" fmla="*/ 135183 w 4071455"/>
                <a:gd name="connsiteY54" fmla="*/ 1654734 h 1973426"/>
                <a:gd name="connsiteX55" fmla="*/ 167808 w 4071455"/>
                <a:gd name="connsiteY55" fmla="*/ 1660083 h 1973426"/>
                <a:gd name="connsiteX56" fmla="*/ 169146 w 4071455"/>
                <a:gd name="connsiteY56" fmla="*/ 1660350 h 1973426"/>
                <a:gd name="connsiteX57" fmla="*/ 202975 w 4071455"/>
                <a:gd name="connsiteY57" fmla="*/ 1664492 h 1973426"/>
                <a:gd name="connsiteX58" fmla="*/ 255525 w 4071455"/>
                <a:gd name="connsiteY58" fmla="*/ 1668638 h 1973426"/>
                <a:gd name="connsiteX59" fmla="*/ 268361 w 4071455"/>
                <a:gd name="connsiteY59" fmla="*/ 1669173 h 1973426"/>
                <a:gd name="connsiteX60" fmla="*/ 310212 w 4071455"/>
                <a:gd name="connsiteY60" fmla="*/ 1669977 h 1973426"/>
                <a:gd name="connsiteX61" fmla="*/ 326261 w 4071455"/>
                <a:gd name="connsiteY61" fmla="*/ 1669977 h 1973426"/>
                <a:gd name="connsiteX62" fmla="*/ 373864 w 4071455"/>
                <a:gd name="connsiteY62" fmla="*/ 1668236 h 1973426"/>
                <a:gd name="connsiteX63" fmla="*/ 381352 w 4071455"/>
                <a:gd name="connsiteY63" fmla="*/ 1667835 h 1973426"/>
                <a:gd name="connsiteX64" fmla="*/ 437110 w 4071455"/>
                <a:gd name="connsiteY64" fmla="*/ 1662488 h 1973426"/>
                <a:gd name="connsiteX65" fmla="*/ 477623 w 4071455"/>
                <a:gd name="connsiteY65" fmla="*/ 1657009 h 1973426"/>
                <a:gd name="connsiteX66" fmla="*/ 485778 w 4071455"/>
                <a:gd name="connsiteY66" fmla="*/ 1655671 h 1973426"/>
                <a:gd name="connsiteX67" fmla="*/ 526297 w 4071455"/>
                <a:gd name="connsiteY67" fmla="*/ 1648316 h 1973426"/>
                <a:gd name="connsiteX68" fmla="*/ 533381 w 4071455"/>
                <a:gd name="connsiteY68" fmla="*/ 1646982 h 1973426"/>
                <a:gd name="connsiteX69" fmla="*/ 579110 w 4071455"/>
                <a:gd name="connsiteY69" fmla="*/ 1636553 h 1973426"/>
                <a:gd name="connsiteX70" fmla="*/ 589406 w 4071455"/>
                <a:gd name="connsiteY70" fmla="*/ 1633877 h 1973426"/>
                <a:gd name="connsiteX71" fmla="*/ 637544 w 4071455"/>
                <a:gd name="connsiteY71" fmla="*/ 1620642 h 1973426"/>
                <a:gd name="connsiteX72" fmla="*/ 693034 w 4071455"/>
                <a:gd name="connsiteY72" fmla="*/ 1602729 h 1973426"/>
                <a:gd name="connsiteX73" fmla="*/ 737295 w 4071455"/>
                <a:gd name="connsiteY73" fmla="*/ 1586286 h 1973426"/>
                <a:gd name="connsiteX74" fmla="*/ 744784 w 4071455"/>
                <a:gd name="connsiteY74" fmla="*/ 1583480 h 1973426"/>
                <a:gd name="connsiteX75" fmla="*/ 788777 w 4071455"/>
                <a:gd name="connsiteY75" fmla="*/ 1565295 h 1973426"/>
                <a:gd name="connsiteX76" fmla="*/ 804151 w 4071455"/>
                <a:gd name="connsiteY76" fmla="*/ 1558479 h 1973426"/>
                <a:gd name="connsiteX77" fmla="*/ 833971 w 4071455"/>
                <a:gd name="connsiteY77" fmla="*/ 1544841 h 1973426"/>
                <a:gd name="connsiteX78" fmla="*/ 850821 w 4071455"/>
                <a:gd name="connsiteY78" fmla="*/ 1536688 h 1973426"/>
                <a:gd name="connsiteX79" fmla="*/ 876624 w 4071455"/>
                <a:gd name="connsiteY79" fmla="*/ 1523851 h 1973426"/>
                <a:gd name="connsiteX80" fmla="*/ 899227 w 4071455"/>
                <a:gd name="connsiteY80" fmla="*/ 1512088 h 1973426"/>
                <a:gd name="connsiteX81" fmla="*/ 922222 w 4071455"/>
                <a:gd name="connsiteY81" fmla="*/ 1499655 h 1973426"/>
                <a:gd name="connsiteX82" fmla="*/ 944284 w 4071455"/>
                <a:gd name="connsiteY82" fmla="*/ 1487221 h 1973426"/>
                <a:gd name="connsiteX83" fmla="*/ 964608 w 4071455"/>
                <a:gd name="connsiteY83" fmla="*/ 1475458 h 1973426"/>
                <a:gd name="connsiteX84" fmla="*/ 996966 w 4071455"/>
                <a:gd name="connsiteY84" fmla="*/ 1455806 h 1973426"/>
                <a:gd name="connsiteX85" fmla="*/ 1013420 w 4071455"/>
                <a:gd name="connsiteY85" fmla="*/ 1445511 h 1973426"/>
                <a:gd name="connsiteX86" fmla="*/ 1050453 w 4071455"/>
                <a:gd name="connsiteY86" fmla="*/ 1421313 h 1973426"/>
                <a:gd name="connsiteX87" fmla="*/ 1060480 w 4071455"/>
                <a:gd name="connsiteY87" fmla="*/ 1414628 h 1973426"/>
                <a:gd name="connsiteX88" fmla="*/ 1071311 w 4071455"/>
                <a:gd name="connsiteY88" fmla="*/ 1407141 h 1973426"/>
                <a:gd name="connsiteX89" fmla="*/ 1098590 w 4071455"/>
                <a:gd name="connsiteY89" fmla="*/ 1388024 h 1973426"/>
                <a:gd name="connsiteX90" fmla="*/ 1112497 w 4071455"/>
                <a:gd name="connsiteY90" fmla="*/ 1377998 h 1973426"/>
                <a:gd name="connsiteX91" fmla="*/ 1135629 w 4071455"/>
                <a:gd name="connsiteY91" fmla="*/ 1360885 h 1973426"/>
                <a:gd name="connsiteX92" fmla="*/ 1150072 w 4071455"/>
                <a:gd name="connsiteY92" fmla="*/ 1349922 h 1973426"/>
                <a:gd name="connsiteX93" fmla="*/ 1171597 w 4071455"/>
                <a:gd name="connsiteY93" fmla="*/ 1333209 h 1973426"/>
                <a:gd name="connsiteX94" fmla="*/ 1185503 w 4071455"/>
                <a:gd name="connsiteY94" fmla="*/ 1322250 h 1973426"/>
                <a:gd name="connsiteX95" fmla="*/ 1213049 w 4071455"/>
                <a:gd name="connsiteY95" fmla="*/ 1299921 h 1973426"/>
                <a:gd name="connsiteX96" fmla="*/ 1215728 w 4071455"/>
                <a:gd name="connsiteY96" fmla="*/ 1297783 h 1973426"/>
                <a:gd name="connsiteX97" fmla="*/ 1246349 w 4071455"/>
                <a:gd name="connsiteY97" fmla="*/ 1271849 h 1973426"/>
                <a:gd name="connsiteX98" fmla="*/ 1253301 w 4071455"/>
                <a:gd name="connsiteY98" fmla="*/ 1265834 h 1973426"/>
                <a:gd name="connsiteX99" fmla="*/ 1282446 w 4071455"/>
                <a:gd name="connsiteY99" fmla="*/ 1240029 h 1973426"/>
                <a:gd name="connsiteX100" fmla="*/ 1284451 w 4071455"/>
                <a:gd name="connsiteY100" fmla="*/ 1238158 h 1973426"/>
                <a:gd name="connsiteX101" fmla="*/ 1311063 w 4071455"/>
                <a:gd name="connsiteY101" fmla="*/ 1213692 h 1973426"/>
                <a:gd name="connsiteX102" fmla="*/ 1317084 w 4071455"/>
                <a:gd name="connsiteY102" fmla="*/ 1208078 h 1973426"/>
                <a:gd name="connsiteX103" fmla="*/ 1343292 w 4071455"/>
                <a:gd name="connsiteY103" fmla="*/ 1183076 h 1973426"/>
                <a:gd name="connsiteX104" fmla="*/ 1347568 w 4071455"/>
                <a:gd name="connsiteY104" fmla="*/ 1178934 h 1973426"/>
                <a:gd name="connsiteX105" fmla="*/ 1369767 w 4071455"/>
                <a:gd name="connsiteY105" fmla="*/ 1156875 h 1973426"/>
                <a:gd name="connsiteX106" fmla="*/ 1374709 w 4071455"/>
                <a:gd name="connsiteY106" fmla="*/ 1151929 h 1973426"/>
                <a:gd name="connsiteX107" fmla="*/ 1398108 w 4071455"/>
                <a:gd name="connsiteY107" fmla="*/ 1127999 h 1973426"/>
                <a:gd name="connsiteX108" fmla="*/ 1402927 w 4071455"/>
                <a:gd name="connsiteY108" fmla="*/ 1123051 h 1973426"/>
                <a:gd name="connsiteX109" fmla="*/ 1422717 w 4071455"/>
                <a:gd name="connsiteY109" fmla="*/ 1102198 h 1973426"/>
                <a:gd name="connsiteX110" fmla="*/ 1426059 w 4071455"/>
                <a:gd name="connsiteY110" fmla="*/ 1098722 h 1973426"/>
                <a:gd name="connsiteX111" fmla="*/ 1446651 w 4071455"/>
                <a:gd name="connsiteY111" fmla="*/ 1076259 h 1973426"/>
                <a:gd name="connsiteX112" fmla="*/ 1451196 w 4071455"/>
                <a:gd name="connsiteY112" fmla="*/ 1071182 h 1973426"/>
                <a:gd name="connsiteX113" fmla="*/ 1469915 w 4071455"/>
                <a:gd name="connsiteY113" fmla="*/ 1050191 h 1973426"/>
                <a:gd name="connsiteX114" fmla="*/ 1470587 w 4071455"/>
                <a:gd name="connsiteY114" fmla="*/ 1049387 h 1973426"/>
                <a:gd name="connsiteX115" fmla="*/ 1488634 w 4071455"/>
                <a:gd name="connsiteY115" fmla="*/ 1028668 h 1973426"/>
                <a:gd name="connsiteX116" fmla="*/ 1492511 w 4071455"/>
                <a:gd name="connsiteY116" fmla="*/ 1024121 h 1973426"/>
                <a:gd name="connsiteX117" fmla="*/ 1508691 w 4071455"/>
                <a:gd name="connsiteY117" fmla="*/ 1005005 h 1973426"/>
                <a:gd name="connsiteX118" fmla="*/ 1510434 w 4071455"/>
                <a:gd name="connsiteY118" fmla="*/ 1002997 h 1973426"/>
                <a:gd name="connsiteX119" fmla="*/ 1523935 w 4071455"/>
                <a:gd name="connsiteY119" fmla="*/ 986689 h 1973426"/>
                <a:gd name="connsiteX120" fmla="*/ 1526879 w 4071455"/>
                <a:gd name="connsiteY120" fmla="*/ 983077 h 1973426"/>
                <a:gd name="connsiteX121" fmla="*/ 1539846 w 4071455"/>
                <a:gd name="connsiteY121" fmla="*/ 967037 h 1973426"/>
                <a:gd name="connsiteX122" fmla="*/ 1541988 w 4071455"/>
                <a:gd name="connsiteY122" fmla="*/ 964362 h 1973426"/>
                <a:gd name="connsiteX123" fmla="*/ 1552147 w 4071455"/>
                <a:gd name="connsiteY123" fmla="*/ 951395 h 1973426"/>
                <a:gd name="connsiteX124" fmla="*/ 1554158 w 4071455"/>
                <a:gd name="connsiteY124" fmla="*/ 948852 h 1973426"/>
                <a:gd name="connsiteX125" fmla="*/ 1563920 w 4071455"/>
                <a:gd name="connsiteY125" fmla="*/ 936152 h 1973426"/>
                <a:gd name="connsiteX126" fmla="*/ 1565787 w 4071455"/>
                <a:gd name="connsiteY126" fmla="*/ 933747 h 1973426"/>
                <a:gd name="connsiteX127" fmla="*/ 1573413 w 4071455"/>
                <a:gd name="connsiteY127" fmla="*/ 923588 h 1973426"/>
                <a:gd name="connsiteX128" fmla="*/ 1574077 w 4071455"/>
                <a:gd name="connsiteY128" fmla="*/ 922784 h 1973426"/>
                <a:gd name="connsiteX129" fmla="*/ 1580633 w 4071455"/>
                <a:gd name="connsiteY129" fmla="*/ 913961 h 1973426"/>
                <a:gd name="connsiteX130" fmla="*/ 1581965 w 4071455"/>
                <a:gd name="connsiteY130" fmla="*/ 912222 h 1973426"/>
                <a:gd name="connsiteX131" fmla="*/ 1589721 w 4071455"/>
                <a:gd name="connsiteY131" fmla="*/ 901530 h 1973426"/>
                <a:gd name="connsiteX132" fmla="*/ 1590257 w 4071455"/>
                <a:gd name="connsiteY132" fmla="*/ 900860 h 1973426"/>
                <a:gd name="connsiteX133" fmla="*/ 1591328 w 4071455"/>
                <a:gd name="connsiteY133" fmla="*/ 899255 h 1973426"/>
                <a:gd name="connsiteX134" fmla="*/ 1591596 w 4071455"/>
                <a:gd name="connsiteY134" fmla="*/ 898854 h 1973426"/>
                <a:gd name="connsiteX135" fmla="*/ 1593600 w 4071455"/>
                <a:gd name="connsiteY135" fmla="*/ 895912 h 1973426"/>
                <a:gd name="connsiteX136" fmla="*/ 1594539 w 4071455"/>
                <a:gd name="connsiteY136" fmla="*/ 894444 h 1973426"/>
                <a:gd name="connsiteX137" fmla="*/ 1598151 w 4071455"/>
                <a:gd name="connsiteY137" fmla="*/ 889361 h 1973426"/>
                <a:gd name="connsiteX138" fmla="*/ 1599084 w 4071455"/>
                <a:gd name="connsiteY138" fmla="*/ 888027 h 1973426"/>
                <a:gd name="connsiteX139" fmla="*/ 1604968 w 4071455"/>
                <a:gd name="connsiteY139" fmla="*/ 879736 h 1973426"/>
                <a:gd name="connsiteX140" fmla="*/ 1606703 w 4071455"/>
                <a:gd name="connsiteY140" fmla="*/ 877197 h 1973426"/>
                <a:gd name="connsiteX141" fmla="*/ 1614865 w 4071455"/>
                <a:gd name="connsiteY141" fmla="*/ 865965 h 1973426"/>
                <a:gd name="connsiteX142" fmla="*/ 1615133 w 4071455"/>
                <a:gd name="connsiteY142" fmla="*/ 865564 h 1973426"/>
                <a:gd name="connsiteX143" fmla="*/ 1624755 w 4071455"/>
                <a:gd name="connsiteY143" fmla="*/ 852597 h 1973426"/>
                <a:gd name="connsiteX144" fmla="*/ 1627165 w 4071455"/>
                <a:gd name="connsiteY144" fmla="*/ 849254 h 1973426"/>
                <a:gd name="connsiteX145" fmla="*/ 1638931 w 4071455"/>
                <a:gd name="connsiteY145" fmla="*/ 833748 h 1973426"/>
                <a:gd name="connsiteX146" fmla="*/ 1640668 w 4071455"/>
                <a:gd name="connsiteY146" fmla="*/ 831477 h 1973426"/>
                <a:gd name="connsiteX147" fmla="*/ 1652838 w 4071455"/>
                <a:gd name="connsiteY147" fmla="*/ 815700 h 1973426"/>
                <a:gd name="connsiteX148" fmla="*/ 1655776 w 4071455"/>
                <a:gd name="connsiteY148" fmla="*/ 811954 h 1973426"/>
                <a:gd name="connsiteX149" fmla="*/ 1671020 w 4071455"/>
                <a:gd name="connsiteY149" fmla="*/ 792838 h 1973426"/>
                <a:gd name="connsiteX150" fmla="*/ 1674233 w 4071455"/>
                <a:gd name="connsiteY150" fmla="*/ 788828 h 1973426"/>
                <a:gd name="connsiteX151" fmla="*/ 1689609 w 4071455"/>
                <a:gd name="connsiteY151" fmla="*/ 769977 h 1973426"/>
                <a:gd name="connsiteX152" fmla="*/ 1692416 w 4071455"/>
                <a:gd name="connsiteY152" fmla="*/ 766501 h 1973426"/>
                <a:gd name="connsiteX153" fmla="*/ 1711134 w 4071455"/>
                <a:gd name="connsiteY153" fmla="*/ 744176 h 1973426"/>
                <a:gd name="connsiteX154" fmla="*/ 1715418 w 4071455"/>
                <a:gd name="connsiteY154" fmla="*/ 739095 h 1973426"/>
                <a:gd name="connsiteX155" fmla="*/ 1735071 w 4071455"/>
                <a:gd name="connsiteY155" fmla="*/ 716235 h 1973426"/>
                <a:gd name="connsiteX156" fmla="*/ 1736538 w 4071455"/>
                <a:gd name="connsiteY156" fmla="*/ 714498 h 1973426"/>
                <a:gd name="connsiteX157" fmla="*/ 1758737 w 4071455"/>
                <a:gd name="connsiteY157" fmla="*/ 689364 h 1973426"/>
                <a:gd name="connsiteX158" fmla="*/ 1764084 w 4071455"/>
                <a:gd name="connsiteY158" fmla="*/ 683482 h 1973426"/>
                <a:gd name="connsiteX159" fmla="*/ 1788158 w 4071455"/>
                <a:gd name="connsiteY159" fmla="*/ 657011 h 1973426"/>
                <a:gd name="connsiteX160" fmla="*/ 1790025 w 4071455"/>
                <a:gd name="connsiteY160" fmla="*/ 655003 h 1973426"/>
                <a:gd name="connsiteX161" fmla="*/ 1814098 w 4071455"/>
                <a:gd name="connsiteY161" fmla="*/ 629336 h 1973426"/>
                <a:gd name="connsiteX162" fmla="*/ 1819980 w 4071455"/>
                <a:gd name="connsiteY162" fmla="*/ 623054 h 1973426"/>
                <a:gd name="connsiteX163" fmla="*/ 1846991 w 4071455"/>
                <a:gd name="connsiteY163" fmla="*/ 595378 h 1973426"/>
                <a:gd name="connsiteX164" fmla="*/ 1851803 w 4071455"/>
                <a:gd name="connsiteY164" fmla="*/ 590568 h 1973426"/>
                <a:gd name="connsiteX165" fmla="*/ 1877343 w 4071455"/>
                <a:gd name="connsiteY165" fmla="*/ 565166 h 1973426"/>
                <a:gd name="connsiteX166" fmla="*/ 1883226 w 4071455"/>
                <a:gd name="connsiteY166" fmla="*/ 559418 h 1973426"/>
                <a:gd name="connsiteX167" fmla="*/ 1913313 w 4071455"/>
                <a:gd name="connsiteY167" fmla="*/ 530542 h 1973426"/>
                <a:gd name="connsiteX168" fmla="*/ 1919731 w 4071455"/>
                <a:gd name="connsiteY168" fmla="*/ 524523 h 1973426"/>
                <a:gd name="connsiteX169" fmla="*/ 1948615 w 4071455"/>
                <a:gd name="connsiteY169" fmla="*/ 497785 h 1973426"/>
                <a:gd name="connsiteX170" fmla="*/ 1953022 w 4071455"/>
                <a:gd name="connsiteY170" fmla="*/ 493778 h 1973426"/>
                <a:gd name="connsiteX171" fmla="*/ 1986320 w 4071455"/>
                <a:gd name="connsiteY171" fmla="*/ 464230 h 1973426"/>
                <a:gd name="connsiteX172" fmla="*/ 1994076 w 4071455"/>
                <a:gd name="connsiteY172" fmla="*/ 457545 h 1973426"/>
                <a:gd name="connsiteX173" fmla="*/ 2028843 w 4071455"/>
                <a:gd name="connsiteY173" fmla="*/ 427865 h 1973426"/>
                <a:gd name="connsiteX174" fmla="*/ 2029647 w 4071455"/>
                <a:gd name="connsiteY174" fmla="*/ 427201 h 1973426"/>
                <a:gd name="connsiteX175" fmla="*/ 2056251 w 4071455"/>
                <a:gd name="connsiteY175" fmla="*/ 405406 h 1973426"/>
                <a:gd name="connsiteX176" fmla="*/ 2064406 w 4071455"/>
                <a:gd name="connsiteY176" fmla="*/ 398990 h 1973426"/>
                <a:gd name="connsiteX177" fmla="*/ 2079789 w 4071455"/>
                <a:gd name="connsiteY177" fmla="*/ 386825 h 1973426"/>
                <a:gd name="connsiteX178" fmla="*/ 2104925 w 4071455"/>
                <a:gd name="connsiteY178" fmla="*/ 367304 h 1973426"/>
                <a:gd name="connsiteX179" fmla="*/ 2120968 w 4071455"/>
                <a:gd name="connsiteY179" fmla="*/ 355139 h 1973426"/>
                <a:gd name="connsiteX180" fmla="*/ 2147710 w 4071455"/>
                <a:gd name="connsiteY180" fmla="*/ 335488 h 1973426"/>
                <a:gd name="connsiteX181" fmla="*/ 2163222 w 4071455"/>
                <a:gd name="connsiteY181" fmla="*/ 324256 h 1973426"/>
                <a:gd name="connsiteX182" fmla="*/ 2195183 w 4071455"/>
                <a:gd name="connsiteY182" fmla="*/ 301932 h 1973426"/>
                <a:gd name="connsiteX183" fmla="*/ 2206681 w 4071455"/>
                <a:gd name="connsiteY183" fmla="*/ 293908 h 1973426"/>
                <a:gd name="connsiteX184" fmla="*/ 2208821 w 4071455"/>
                <a:gd name="connsiteY184" fmla="*/ 292440 h 1973426"/>
                <a:gd name="connsiteX185" fmla="*/ 2218583 w 4071455"/>
                <a:gd name="connsiteY185" fmla="*/ 286156 h 1973426"/>
                <a:gd name="connsiteX186" fmla="*/ 2260434 w 4071455"/>
                <a:gd name="connsiteY186" fmla="*/ 258750 h 1973426"/>
                <a:gd name="connsiteX187" fmla="*/ 2279420 w 4071455"/>
                <a:gd name="connsiteY187" fmla="*/ 246983 h 1973426"/>
                <a:gd name="connsiteX188" fmla="*/ 2316060 w 4071455"/>
                <a:gd name="connsiteY188" fmla="*/ 224792 h 1973426"/>
                <a:gd name="connsiteX189" fmla="*/ 2326357 w 4071455"/>
                <a:gd name="connsiteY189" fmla="*/ 218510 h 1973426"/>
                <a:gd name="connsiteX190" fmla="*/ 2339727 w 4071455"/>
                <a:gd name="connsiteY190" fmla="*/ 211021 h 1973426"/>
                <a:gd name="connsiteX191" fmla="*/ 2364864 w 4071455"/>
                <a:gd name="connsiteY191" fmla="*/ 196983 h 1973426"/>
                <a:gd name="connsiteX192" fmla="*/ 2391339 w 4071455"/>
                <a:gd name="connsiteY192" fmla="*/ 182681 h 1973426"/>
                <a:gd name="connsiteX193" fmla="*/ 2417150 w 4071455"/>
                <a:gd name="connsiteY193" fmla="*/ 169178 h 1973426"/>
                <a:gd name="connsiteX194" fmla="*/ 2429718 w 4071455"/>
                <a:gd name="connsiteY194" fmla="*/ 162628 h 1973426"/>
                <a:gd name="connsiteX195" fmla="*/ 2446967 w 4071455"/>
                <a:gd name="connsiteY195" fmla="*/ 154338 h 1973426"/>
                <a:gd name="connsiteX196" fmla="*/ 2466352 w 4071455"/>
                <a:gd name="connsiteY196" fmla="*/ 144980 h 1973426"/>
                <a:gd name="connsiteX197" fmla="*/ 2500850 w 4071455"/>
                <a:gd name="connsiteY197" fmla="*/ 129205 h 1973426"/>
                <a:gd name="connsiteX198" fmla="*/ 2518231 w 4071455"/>
                <a:gd name="connsiteY198" fmla="*/ 121451 h 1973426"/>
                <a:gd name="connsiteX199" fmla="*/ 2523317 w 4071455"/>
                <a:gd name="connsiteY199" fmla="*/ 119179 h 1973426"/>
                <a:gd name="connsiteX200" fmla="*/ 2568909 w 4071455"/>
                <a:gd name="connsiteY200" fmla="*/ 100461 h 1973426"/>
                <a:gd name="connsiteX201" fmla="*/ 2578273 w 4071455"/>
                <a:gd name="connsiteY201" fmla="*/ 96851 h 1973426"/>
                <a:gd name="connsiteX202" fmla="*/ 2610362 w 4071455"/>
                <a:gd name="connsiteY202" fmla="*/ 84685 h 1973426"/>
                <a:gd name="connsiteX203" fmla="*/ 2628682 w 4071455"/>
                <a:gd name="connsiteY203" fmla="*/ 78136 h 1973426"/>
                <a:gd name="connsiteX204" fmla="*/ 2692465 w 4071455"/>
                <a:gd name="connsiteY204" fmla="*/ 57546 h 1973426"/>
                <a:gd name="connsiteX205" fmla="*/ 2693266 w 4071455"/>
                <a:gd name="connsiteY205" fmla="*/ 57279 h 1973426"/>
                <a:gd name="connsiteX206" fmla="*/ 2746615 w 4071455"/>
                <a:gd name="connsiteY206" fmla="*/ 42575 h 1973426"/>
                <a:gd name="connsiteX207" fmla="*/ 2758916 w 4071455"/>
                <a:gd name="connsiteY207" fmla="*/ 39501 h 1973426"/>
                <a:gd name="connsiteX208" fmla="*/ 2771355 w 4071455"/>
                <a:gd name="connsiteY208" fmla="*/ 36288 h 1973426"/>
                <a:gd name="connsiteX209" fmla="*/ 2811200 w 4071455"/>
                <a:gd name="connsiteY209" fmla="*/ 27467 h 1973426"/>
                <a:gd name="connsiteX210" fmla="*/ 2816417 w 4071455"/>
                <a:gd name="connsiteY210" fmla="*/ 26396 h 1973426"/>
                <a:gd name="connsiteX211" fmla="*/ 2846099 w 4071455"/>
                <a:gd name="connsiteY211" fmla="*/ 20515 h 1973426"/>
                <a:gd name="connsiteX212" fmla="*/ 2863615 w 4071455"/>
                <a:gd name="connsiteY212" fmla="*/ 17573 h 1973426"/>
                <a:gd name="connsiteX213" fmla="*/ 2874447 w 4071455"/>
                <a:gd name="connsiteY213" fmla="*/ 15703 h 1973426"/>
                <a:gd name="connsiteX214" fmla="*/ 2918173 w 4071455"/>
                <a:gd name="connsiteY214" fmla="*/ 9420 h 1973426"/>
                <a:gd name="connsiteX215" fmla="*/ 2923120 w 4071455"/>
                <a:gd name="connsiteY215" fmla="*/ 8886 h 1973426"/>
                <a:gd name="connsiteX216" fmla="*/ 2932346 w 4071455"/>
                <a:gd name="connsiteY216" fmla="*/ 7815 h 1973426"/>
                <a:gd name="connsiteX217" fmla="*/ 2974198 w 4071455"/>
                <a:gd name="connsiteY217" fmla="*/ 3802 h 1973426"/>
                <a:gd name="connsiteX218" fmla="*/ 2983292 w 4071455"/>
                <a:gd name="connsiteY218" fmla="*/ 3134 h 1973426"/>
                <a:gd name="connsiteX219" fmla="*/ 2988371 w 4071455"/>
                <a:gd name="connsiteY219" fmla="*/ 2735 h 1973426"/>
                <a:gd name="connsiteX220" fmla="*/ 3029289 w 4071455"/>
                <a:gd name="connsiteY220" fmla="*/ 729 h 1973426"/>
                <a:gd name="connsiteX221" fmla="*/ 3039187 w 4071455"/>
                <a:gd name="connsiteY221" fmla="*/ 462 h 1973426"/>
                <a:gd name="connsiteX222" fmla="*/ 3057234 w 4071455"/>
                <a:gd name="connsiteY222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4019157 w 4071455"/>
                <a:gd name="connsiteY31" fmla="*/ 324735 h 1973426"/>
                <a:gd name="connsiteX32" fmla="*/ 3859829 w 4071455"/>
                <a:gd name="connsiteY32" fmla="*/ 297026 h 1973426"/>
                <a:gd name="connsiteX33" fmla="*/ 3409557 w 4071455"/>
                <a:gd name="connsiteY33" fmla="*/ 317808 h 1973426"/>
                <a:gd name="connsiteX34" fmla="*/ 3056266 w 4071455"/>
                <a:gd name="connsiteY34" fmla="*/ 477135 h 1973426"/>
                <a:gd name="connsiteX35" fmla="*/ 2751466 w 4071455"/>
                <a:gd name="connsiteY35" fmla="*/ 691880 h 1973426"/>
                <a:gd name="connsiteX36" fmla="*/ 2550575 w 4071455"/>
                <a:gd name="connsiteY36" fmla="*/ 899698 h 1973426"/>
                <a:gd name="connsiteX37" fmla="*/ 2245775 w 4071455"/>
                <a:gd name="connsiteY37" fmla="*/ 1246062 h 1973426"/>
                <a:gd name="connsiteX38" fmla="*/ 2010248 w 4071455"/>
                <a:gd name="connsiteY38" fmla="*/ 1516226 h 1973426"/>
                <a:gd name="connsiteX39" fmla="*/ 1774720 w 4071455"/>
                <a:gd name="connsiteY39" fmla="*/ 1758680 h 1973426"/>
                <a:gd name="connsiteX40" fmla="*/ 1269029 w 4071455"/>
                <a:gd name="connsiteY40" fmla="*/ 1931862 h 1973426"/>
                <a:gd name="connsiteX41" fmla="*/ 929593 w 4071455"/>
                <a:gd name="connsiteY41" fmla="*/ 1973426 h 1973426"/>
                <a:gd name="connsiteX42" fmla="*/ 534739 w 4071455"/>
                <a:gd name="connsiteY42" fmla="*/ 1862589 h 1973426"/>
                <a:gd name="connsiteX43" fmla="*/ 299211 w 4071455"/>
                <a:gd name="connsiteY43" fmla="*/ 1737898 h 1973426"/>
                <a:gd name="connsiteX44" fmla="*/ 0 w 4071455"/>
                <a:gd name="connsiteY44" fmla="*/ 1620377 h 1973426"/>
                <a:gd name="connsiteX45" fmla="*/ 267 w 4071455"/>
                <a:gd name="connsiteY45" fmla="*/ 1620377 h 1973426"/>
                <a:gd name="connsiteX46" fmla="*/ 26070 w 4071455"/>
                <a:gd name="connsiteY46" fmla="*/ 1628530 h 1973426"/>
                <a:gd name="connsiteX47" fmla="*/ 38639 w 4071455"/>
                <a:gd name="connsiteY47" fmla="*/ 1632275 h 1973426"/>
                <a:gd name="connsiteX48" fmla="*/ 56424 w 4071455"/>
                <a:gd name="connsiteY48" fmla="*/ 1637219 h 1973426"/>
                <a:gd name="connsiteX49" fmla="*/ 70063 w 4071455"/>
                <a:gd name="connsiteY49" fmla="*/ 1640696 h 1973426"/>
                <a:gd name="connsiteX50" fmla="*/ 89317 w 4071455"/>
                <a:gd name="connsiteY50" fmla="*/ 1645376 h 1973426"/>
                <a:gd name="connsiteX51" fmla="*/ 101486 w 4071455"/>
                <a:gd name="connsiteY51" fmla="*/ 1648049 h 1973426"/>
                <a:gd name="connsiteX52" fmla="*/ 123151 w 4071455"/>
                <a:gd name="connsiteY52" fmla="*/ 1652462 h 1973426"/>
                <a:gd name="connsiteX53" fmla="*/ 135183 w 4071455"/>
                <a:gd name="connsiteY53" fmla="*/ 1654734 h 1973426"/>
                <a:gd name="connsiteX54" fmla="*/ 167808 w 4071455"/>
                <a:gd name="connsiteY54" fmla="*/ 1660083 h 1973426"/>
                <a:gd name="connsiteX55" fmla="*/ 169146 w 4071455"/>
                <a:gd name="connsiteY55" fmla="*/ 1660350 h 1973426"/>
                <a:gd name="connsiteX56" fmla="*/ 202975 w 4071455"/>
                <a:gd name="connsiteY56" fmla="*/ 1664492 h 1973426"/>
                <a:gd name="connsiteX57" fmla="*/ 255525 w 4071455"/>
                <a:gd name="connsiteY57" fmla="*/ 1668638 h 1973426"/>
                <a:gd name="connsiteX58" fmla="*/ 268361 w 4071455"/>
                <a:gd name="connsiteY58" fmla="*/ 1669173 h 1973426"/>
                <a:gd name="connsiteX59" fmla="*/ 310212 w 4071455"/>
                <a:gd name="connsiteY59" fmla="*/ 1669977 h 1973426"/>
                <a:gd name="connsiteX60" fmla="*/ 326261 w 4071455"/>
                <a:gd name="connsiteY60" fmla="*/ 1669977 h 1973426"/>
                <a:gd name="connsiteX61" fmla="*/ 373864 w 4071455"/>
                <a:gd name="connsiteY61" fmla="*/ 1668236 h 1973426"/>
                <a:gd name="connsiteX62" fmla="*/ 381352 w 4071455"/>
                <a:gd name="connsiteY62" fmla="*/ 1667835 h 1973426"/>
                <a:gd name="connsiteX63" fmla="*/ 437110 w 4071455"/>
                <a:gd name="connsiteY63" fmla="*/ 1662488 h 1973426"/>
                <a:gd name="connsiteX64" fmla="*/ 477623 w 4071455"/>
                <a:gd name="connsiteY64" fmla="*/ 1657009 h 1973426"/>
                <a:gd name="connsiteX65" fmla="*/ 485778 w 4071455"/>
                <a:gd name="connsiteY65" fmla="*/ 1655671 h 1973426"/>
                <a:gd name="connsiteX66" fmla="*/ 526297 w 4071455"/>
                <a:gd name="connsiteY66" fmla="*/ 1648316 h 1973426"/>
                <a:gd name="connsiteX67" fmla="*/ 533381 w 4071455"/>
                <a:gd name="connsiteY67" fmla="*/ 1646982 h 1973426"/>
                <a:gd name="connsiteX68" fmla="*/ 579110 w 4071455"/>
                <a:gd name="connsiteY68" fmla="*/ 1636553 h 1973426"/>
                <a:gd name="connsiteX69" fmla="*/ 589406 w 4071455"/>
                <a:gd name="connsiteY69" fmla="*/ 1633877 h 1973426"/>
                <a:gd name="connsiteX70" fmla="*/ 637544 w 4071455"/>
                <a:gd name="connsiteY70" fmla="*/ 1620642 h 1973426"/>
                <a:gd name="connsiteX71" fmla="*/ 693034 w 4071455"/>
                <a:gd name="connsiteY71" fmla="*/ 1602729 h 1973426"/>
                <a:gd name="connsiteX72" fmla="*/ 737295 w 4071455"/>
                <a:gd name="connsiteY72" fmla="*/ 1586286 h 1973426"/>
                <a:gd name="connsiteX73" fmla="*/ 744784 w 4071455"/>
                <a:gd name="connsiteY73" fmla="*/ 1583480 h 1973426"/>
                <a:gd name="connsiteX74" fmla="*/ 788777 w 4071455"/>
                <a:gd name="connsiteY74" fmla="*/ 1565295 h 1973426"/>
                <a:gd name="connsiteX75" fmla="*/ 804151 w 4071455"/>
                <a:gd name="connsiteY75" fmla="*/ 1558479 h 1973426"/>
                <a:gd name="connsiteX76" fmla="*/ 833971 w 4071455"/>
                <a:gd name="connsiteY76" fmla="*/ 1544841 h 1973426"/>
                <a:gd name="connsiteX77" fmla="*/ 850821 w 4071455"/>
                <a:gd name="connsiteY77" fmla="*/ 1536688 h 1973426"/>
                <a:gd name="connsiteX78" fmla="*/ 876624 w 4071455"/>
                <a:gd name="connsiteY78" fmla="*/ 1523851 h 1973426"/>
                <a:gd name="connsiteX79" fmla="*/ 899227 w 4071455"/>
                <a:gd name="connsiteY79" fmla="*/ 1512088 h 1973426"/>
                <a:gd name="connsiteX80" fmla="*/ 922222 w 4071455"/>
                <a:gd name="connsiteY80" fmla="*/ 1499655 h 1973426"/>
                <a:gd name="connsiteX81" fmla="*/ 944284 w 4071455"/>
                <a:gd name="connsiteY81" fmla="*/ 1487221 h 1973426"/>
                <a:gd name="connsiteX82" fmla="*/ 964608 w 4071455"/>
                <a:gd name="connsiteY82" fmla="*/ 1475458 h 1973426"/>
                <a:gd name="connsiteX83" fmla="*/ 996966 w 4071455"/>
                <a:gd name="connsiteY83" fmla="*/ 1455806 h 1973426"/>
                <a:gd name="connsiteX84" fmla="*/ 1013420 w 4071455"/>
                <a:gd name="connsiteY84" fmla="*/ 1445511 h 1973426"/>
                <a:gd name="connsiteX85" fmla="*/ 1050453 w 4071455"/>
                <a:gd name="connsiteY85" fmla="*/ 1421313 h 1973426"/>
                <a:gd name="connsiteX86" fmla="*/ 1060480 w 4071455"/>
                <a:gd name="connsiteY86" fmla="*/ 1414628 h 1973426"/>
                <a:gd name="connsiteX87" fmla="*/ 1071311 w 4071455"/>
                <a:gd name="connsiteY87" fmla="*/ 1407141 h 1973426"/>
                <a:gd name="connsiteX88" fmla="*/ 1098590 w 4071455"/>
                <a:gd name="connsiteY88" fmla="*/ 1388024 h 1973426"/>
                <a:gd name="connsiteX89" fmla="*/ 1112497 w 4071455"/>
                <a:gd name="connsiteY89" fmla="*/ 1377998 h 1973426"/>
                <a:gd name="connsiteX90" fmla="*/ 1135629 w 4071455"/>
                <a:gd name="connsiteY90" fmla="*/ 1360885 h 1973426"/>
                <a:gd name="connsiteX91" fmla="*/ 1150072 w 4071455"/>
                <a:gd name="connsiteY91" fmla="*/ 1349922 h 1973426"/>
                <a:gd name="connsiteX92" fmla="*/ 1171597 w 4071455"/>
                <a:gd name="connsiteY92" fmla="*/ 1333209 h 1973426"/>
                <a:gd name="connsiteX93" fmla="*/ 1185503 w 4071455"/>
                <a:gd name="connsiteY93" fmla="*/ 1322250 h 1973426"/>
                <a:gd name="connsiteX94" fmla="*/ 1213049 w 4071455"/>
                <a:gd name="connsiteY94" fmla="*/ 1299921 h 1973426"/>
                <a:gd name="connsiteX95" fmla="*/ 1215728 w 4071455"/>
                <a:gd name="connsiteY95" fmla="*/ 1297783 h 1973426"/>
                <a:gd name="connsiteX96" fmla="*/ 1246349 w 4071455"/>
                <a:gd name="connsiteY96" fmla="*/ 1271849 h 1973426"/>
                <a:gd name="connsiteX97" fmla="*/ 1253301 w 4071455"/>
                <a:gd name="connsiteY97" fmla="*/ 1265834 h 1973426"/>
                <a:gd name="connsiteX98" fmla="*/ 1282446 w 4071455"/>
                <a:gd name="connsiteY98" fmla="*/ 1240029 h 1973426"/>
                <a:gd name="connsiteX99" fmla="*/ 1284451 w 4071455"/>
                <a:gd name="connsiteY99" fmla="*/ 1238158 h 1973426"/>
                <a:gd name="connsiteX100" fmla="*/ 1311063 w 4071455"/>
                <a:gd name="connsiteY100" fmla="*/ 1213692 h 1973426"/>
                <a:gd name="connsiteX101" fmla="*/ 1317084 w 4071455"/>
                <a:gd name="connsiteY101" fmla="*/ 1208078 h 1973426"/>
                <a:gd name="connsiteX102" fmla="*/ 1343292 w 4071455"/>
                <a:gd name="connsiteY102" fmla="*/ 1183076 h 1973426"/>
                <a:gd name="connsiteX103" fmla="*/ 1347568 w 4071455"/>
                <a:gd name="connsiteY103" fmla="*/ 1178934 h 1973426"/>
                <a:gd name="connsiteX104" fmla="*/ 1369767 w 4071455"/>
                <a:gd name="connsiteY104" fmla="*/ 1156875 h 1973426"/>
                <a:gd name="connsiteX105" fmla="*/ 1374709 w 4071455"/>
                <a:gd name="connsiteY105" fmla="*/ 1151929 h 1973426"/>
                <a:gd name="connsiteX106" fmla="*/ 1398108 w 4071455"/>
                <a:gd name="connsiteY106" fmla="*/ 1127999 h 1973426"/>
                <a:gd name="connsiteX107" fmla="*/ 1402927 w 4071455"/>
                <a:gd name="connsiteY107" fmla="*/ 1123051 h 1973426"/>
                <a:gd name="connsiteX108" fmla="*/ 1422717 w 4071455"/>
                <a:gd name="connsiteY108" fmla="*/ 1102198 h 1973426"/>
                <a:gd name="connsiteX109" fmla="*/ 1426059 w 4071455"/>
                <a:gd name="connsiteY109" fmla="*/ 1098722 h 1973426"/>
                <a:gd name="connsiteX110" fmla="*/ 1446651 w 4071455"/>
                <a:gd name="connsiteY110" fmla="*/ 1076259 h 1973426"/>
                <a:gd name="connsiteX111" fmla="*/ 1451196 w 4071455"/>
                <a:gd name="connsiteY111" fmla="*/ 1071182 h 1973426"/>
                <a:gd name="connsiteX112" fmla="*/ 1469915 w 4071455"/>
                <a:gd name="connsiteY112" fmla="*/ 1050191 h 1973426"/>
                <a:gd name="connsiteX113" fmla="*/ 1470587 w 4071455"/>
                <a:gd name="connsiteY113" fmla="*/ 1049387 h 1973426"/>
                <a:gd name="connsiteX114" fmla="*/ 1488634 w 4071455"/>
                <a:gd name="connsiteY114" fmla="*/ 1028668 h 1973426"/>
                <a:gd name="connsiteX115" fmla="*/ 1492511 w 4071455"/>
                <a:gd name="connsiteY115" fmla="*/ 1024121 h 1973426"/>
                <a:gd name="connsiteX116" fmla="*/ 1508691 w 4071455"/>
                <a:gd name="connsiteY116" fmla="*/ 1005005 h 1973426"/>
                <a:gd name="connsiteX117" fmla="*/ 1510434 w 4071455"/>
                <a:gd name="connsiteY117" fmla="*/ 1002997 h 1973426"/>
                <a:gd name="connsiteX118" fmla="*/ 1523935 w 4071455"/>
                <a:gd name="connsiteY118" fmla="*/ 986689 h 1973426"/>
                <a:gd name="connsiteX119" fmla="*/ 1526879 w 4071455"/>
                <a:gd name="connsiteY119" fmla="*/ 983077 h 1973426"/>
                <a:gd name="connsiteX120" fmla="*/ 1539846 w 4071455"/>
                <a:gd name="connsiteY120" fmla="*/ 967037 h 1973426"/>
                <a:gd name="connsiteX121" fmla="*/ 1541988 w 4071455"/>
                <a:gd name="connsiteY121" fmla="*/ 964362 h 1973426"/>
                <a:gd name="connsiteX122" fmla="*/ 1552147 w 4071455"/>
                <a:gd name="connsiteY122" fmla="*/ 951395 h 1973426"/>
                <a:gd name="connsiteX123" fmla="*/ 1554158 w 4071455"/>
                <a:gd name="connsiteY123" fmla="*/ 948852 h 1973426"/>
                <a:gd name="connsiteX124" fmla="*/ 1563920 w 4071455"/>
                <a:gd name="connsiteY124" fmla="*/ 936152 h 1973426"/>
                <a:gd name="connsiteX125" fmla="*/ 1565787 w 4071455"/>
                <a:gd name="connsiteY125" fmla="*/ 933747 h 1973426"/>
                <a:gd name="connsiteX126" fmla="*/ 1573413 w 4071455"/>
                <a:gd name="connsiteY126" fmla="*/ 923588 h 1973426"/>
                <a:gd name="connsiteX127" fmla="*/ 1574077 w 4071455"/>
                <a:gd name="connsiteY127" fmla="*/ 922784 h 1973426"/>
                <a:gd name="connsiteX128" fmla="*/ 1580633 w 4071455"/>
                <a:gd name="connsiteY128" fmla="*/ 913961 h 1973426"/>
                <a:gd name="connsiteX129" fmla="*/ 1581965 w 4071455"/>
                <a:gd name="connsiteY129" fmla="*/ 912222 h 1973426"/>
                <a:gd name="connsiteX130" fmla="*/ 1589721 w 4071455"/>
                <a:gd name="connsiteY130" fmla="*/ 901530 h 1973426"/>
                <a:gd name="connsiteX131" fmla="*/ 1590257 w 4071455"/>
                <a:gd name="connsiteY131" fmla="*/ 900860 h 1973426"/>
                <a:gd name="connsiteX132" fmla="*/ 1591328 w 4071455"/>
                <a:gd name="connsiteY132" fmla="*/ 899255 h 1973426"/>
                <a:gd name="connsiteX133" fmla="*/ 1591596 w 4071455"/>
                <a:gd name="connsiteY133" fmla="*/ 898854 h 1973426"/>
                <a:gd name="connsiteX134" fmla="*/ 1593600 w 4071455"/>
                <a:gd name="connsiteY134" fmla="*/ 895912 h 1973426"/>
                <a:gd name="connsiteX135" fmla="*/ 1594539 w 4071455"/>
                <a:gd name="connsiteY135" fmla="*/ 894444 h 1973426"/>
                <a:gd name="connsiteX136" fmla="*/ 1598151 w 4071455"/>
                <a:gd name="connsiteY136" fmla="*/ 889361 h 1973426"/>
                <a:gd name="connsiteX137" fmla="*/ 1599084 w 4071455"/>
                <a:gd name="connsiteY137" fmla="*/ 888027 h 1973426"/>
                <a:gd name="connsiteX138" fmla="*/ 1604968 w 4071455"/>
                <a:gd name="connsiteY138" fmla="*/ 879736 h 1973426"/>
                <a:gd name="connsiteX139" fmla="*/ 1606703 w 4071455"/>
                <a:gd name="connsiteY139" fmla="*/ 877197 h 1973426"/>
                <a:gd name="connsiteX140" fmla="*/ 1614865 w 4071455"/>
                <a:gd name="connsiteY140" fmla="*/ 865965 h 1973426"/>
                <a:gd name="connsiteX141" fmla="*/ 1615133 w 4071455"/>
                <a:gd name="connsiteY141" fmla="*/ 865564 h 1973426"/>
                <a:gd name="connsiteX142" fmla="*/ 1624755 w 4071455"/>
                <a:gd name="connsiteY142" fmla="*/ 852597 h 1973426"/>
                <a:gd name="connsiteX143" fmla="*/ 1627165 w 4071455"/>
                <a:gd name="connsiteY143" fmla="*/ 849254 h 1973426"/>
                <a:gd name="connsiteX144" fmla="*/ 1638931 w 4071455"/>
                <a:gd name="connsiteY144" fmla="*/ 833748 h 1973426"/>
                <a:gd name="connsiteX145" fmla="*/ 1640668 w 4071455"/>
                <a:gd name="connsiteY145" fmla="*/ 831477 h 1973426"/>
                <a:gd name="connsiteX146" fmla="*/ 1652838 w 4071455"/>
                <a:gd name="connsiteY146" fmla="*/ 815700 h 1973426"/>
                <a:gd name="connsiteX147" fmla="*/ 1655776 w 4071455"/>
                <a:gd name="connsiteY147" fmla="*/ 811954 h 1973426"/>
                <a:gd name="connsiteX148" fmla="*/ 1671020 w 4071455"/>
                <a:gd name="connsiteY148" fmla="*/ 792838 h 1973426"/>
                <a:gd name="connsiteX149" fmla="*/ 1674233 w 4071455"/>
                <a:gd name="connsiteY149" fmla="*/ 788828 h 1973426"/>
                <a:gd name="connsiteX150" fmla="*/ 1689609 w 4071455"/>
                <a:gd name="connsiteY150" fmla="*/ 769977 h 1973426"/>
                <a:gd name="connsiteX151" fmla="*/ 1692416 w 4071455"/>
                <a:gd name="connsiteY151" fmla="*/ 766501 h 1973426"/>
                <a:gd name="connsiteX152" fmla="*/ 1711134 w 4071455"/>
                <a:gd name="connsiteY152" fmla="*/ 744176 h 1973426"/>
                <a:gd name="connsiteX153" fmla="*/ 1715418 w 4071455"/>
                <a:gd name="connsiteY153" fmla="*/ 739095 h 1973426"/>
                <a:gd name="connsiteX154" fmla="*/ 1735071 w 4071455"/>
                <a:gd name="connsiteY154" fmla="*/ 716235 h 1973426"/>
                <a:gd name="connsiteX155" fmla="*/ 1736538 w 4071455"/>
                <a:gd name="connsiteY155" fmla="*/ 714498 h 1973426"/>
                <a:gd name="connsiteX156" fmla="*/ 1758737 w 4071455"/>
                <a:gd name="connsiteY156" fmla="*/ 689364 h 1973426"/>
                <a:gd name="connsiteX157" fmla="*/ 1764084 w 4071455"/>
                <a:gd name="connsiteY157" fmla="*/ 683482 h 1973426"/>
                <a:gd name="connsiteX158" fmla="*/ 1788158 w 4071455"/>
                <a:gd name="connsiteY158" fmla="*/ 657011 h 1973426"/>
                <a:gd name="connsiteX159" fmla="*/ 1790025 w 4071455"/>
                <a:gd name="connsiteY159" fmla="*/ 655003 h 1973426"/>
                <a:gd name="connsiteX160" fmla="*/ 1814098 w 4071455"/>
                <a:gd name="connsiteY160" fmla="*/ 629336 h 1973426"/>
                <a:gd name="connsiteX161" fmla="*/ 1819980 w 4071455"/>
                <a:gd name="connsiteY161" fmla="*/ 623054 h 1973426"/>
                <a:gd name="connsiteX162" fmla="*/ 1846991 w 4071455"/>
                <a:gd name="connsiteY162" fmla="*/ 595378 h 1973426"/>
                <a:gd name="connsiteX163" fmla="*/ 1851803 w 4071455"/>
                <a:gd name="connsiteY163" fmla="*/ 590568 h 1973426"/>
                <a:gd name="connsiteX164" fmla="*/ 1877343 w 4071455"/>
                <a:gd name="connsiteY164" fmla="*/ 565166 h 1973426"/>
                <a:gd name="connsiteX165" fmla="*/ 1883226 w 4071455"/>
                <a:gd name="connsiteY165" fmla="*/ 559418 h 1973426"/>
                <a:gd name="connsiteX166" fmla="*/ 1913313 w 4071455"/>
                <a:gd name="connsiteY166" fmla="*/ 530542 h 1973426"/>
                <a:gd name="connsiteX167" fmla="*/ 1919731 w 4071455"/>
                <a:gd name="connsiteY167" fmla="*/ 524523 h 1973426"/>
                <a:gd name="connsiteX168" fmla="*/ 1948615 w 4071455"/>
                <a:gd name="connsiteY168" fmla="*/ 497785 h 1973426"/>
                <a:gd name="connsiteX169" fmla="*/ 1953022 w 4071455"/>
                <a:gd name="connsiteY169" fmla="*/ 493778 h 1973426"/>
                <a:gd name="connsiteX170" fmla="*/ 1986320 w 4071455"/>
                <a:gd name="connsiteY170" fmla="*/ 464230 h 1973426"/>
                <a:gd name="connsiteX171" fmla="*/ 1994076 w 4071455"/>
                <a:gd name="connsiteY171" fmla="*/ 457545 h 1973426"/>
                <a:gd name="connsiteX172" fmla="*/ 2028843 w 4071455"/>
                <a:gd name="connsiteY172" fmla="*/ 427865 h 1973426"/>
                <a:gd name="connsiteX173" fmla="*/ 2029647 w 4071455"/>
                <a:gd name="connsiteY173" fmla="*/ 427201 h 1973426"/>
                <a:gd name="connsiteX174" fmla="*/ 2056251 w 4071455"/>
                <a:gd name="connsiteY174" fmla="*/ 405406 h 1973426"/>
                <a:gd name="connsiteX175" fmla="*/ 2064406 w 4071455"/>
                <a:gd name="connsiteY175" fmla="*/ 398990 h 1973426"/>
                <a:gd name="connsiteX176" fmla="*/ 2079789 w 4071455"/>
                <a:gd name="connsiteY176" fmla="*/ 386825 h 1973426"/>
                <a:gd name="connsiteX177" fmla="*/ 2104925 w 4071455"/>
                <a:gd name="connsiteY177" fmla="*/ 367304 h 1973426"/>
                <a:gd name="connsiteX178" fmla="*/ 2120968 w 4071455"/>
                <a:gd name="connsiteY178" fmla="*/ 355139 h 1973426"/>
                <a:gd name="connsiteX179" fmla="*/ 2147710 w 4071455"/>
                <a:gd name="connsiteY179" fmla="*/ 335488 h 1973426"/>
                <a:gd name="connsiteX180" fmla="*/ 2163222 w 4071455"/>
                <a:gd name="connsiteY180" fmla="*/ 324256 h 1973426"/>
                <a:gd name="connsiteX181" fmla="*/ 2195183 w 4071455"/>
                <a:gd name="connsiteY181" fmla="*/ 301932 h 1973426"/>
                <a:gd name="connsiteX182" fmla="*/ 2206681 w 4071455"/>
                <a:gd name="connsiteY182" fmla="*/ 293908 h 1973426"/>
                <a:gd name="connsiteX183" fmla="*/ 2208821 w 4071455"/>
                <a:gd name="connsiteY183" fmla="*/ 292440 h 1973426"/>
                <a:gd name="connsiteX184" fmla="*/ 2218583 w 4071455"/>
                <a:gd name="connsiteY184" fmla="*/ 286156 h 1973426"/>
                <a:gd name="connsiteX185" fmla="*/ 2260434 w 4071455"/>
                <a:gd name="connsiteY185" fmla="*/ 258750 h 1973426"/>
                <a:gd name="connsiteX186" fmla="*/ 2279420 w 4071455"/>
                <a:gd name="connsiteY186" fmla="*/ 246983 h 1973426"/>
                <a:gd name="connsiteX187" fmla="*/ 2316060 w 4071455"/>
                <a:gd name="connsiteY187" fmla="*/ 224792 h 1973426"/>
                <a:gd name="connsiteX188" fmla="*/ 2326357 w 4071455"/>
                <a:gd name="connsiteY188" fmla="*/ 218510 h 1973426"/>
                <a:gd name="connsiteX189" fmla="*/ 2339727 w 4071455"/>
                <a:gd name="connsiteY189" fmla="*/ 211021 h 1973426"/>
                <a:gd name="connsiteX190" fmla="*/ 2364864 w 4071455"/>
                <a:gd name="connsiteY190" fmla="*/ 196983 h 1973426"/>
                <a:gd name="connsiteX191" fmla="*/ 2391339 w 4071455"/>
                <a:gd name="connsiteY191" fmla="*/ 182681 h 1973426"/>
                <a:gd name="connsiteX192" fmla="*/ 2417150 w 4071455"/>
                <a:gd name="connsiteY192" fmla="*/ 169178 h 1973426"/>
                <a:gd name="connsiteX193" fmla="*/ 2429718 w 4071455"/>
                <a:gd name="connsiteY193" fmla="*/ 162628 h 1973426"/>
                <a:gd name="connsiteX194" fmla="*/ 2446967 w 4071455"/>
                <a:gd name="connsiteY194" fmla="*/ 154338 h 1973426"/>
                <a:gd name="connsiteX195" fmla="*/ 2466352 w 4071455"/>
                <a:gd name="connsiteY195" fmla="*/ 144980 h 1973426"/>
                <a:gd name="connsiteX196" fmla="*/ 2500850 w 4071455"/>
                <a:gd name="connsiteY196" fmla="*/ 129205 h 1973426"/>
                <a:gd name="connsiteX197" fmla="*/ 2518231 w 4071455"/>
                <a:gd name="connsiteY197" fmla="*/ 121451 h 1973426"/>
                <a:gd name="connsiteX198" fmla="*/ 2523317 w 4071455"/>
                <a:gd name="connsiteY198" fmla="*/ 119179 h 1973426"/>
                <a:gd name="connsiteX199" fmla="*/ 2568909 w 4071455"/>
                <a:gd name="connsiteY199" fmla="*/ 100461 h 1973426"/>
                <a:gd name="connsiteX200" fmla="*/ 2578273 w 4071455"/>
                <a:gd name="connsiteY200" fmla="*/ 96851 h 1973426"/>
                <a:gd name="connsiteX201" fmla="*/ 2610362 w 4071455"/>
                <a:gd name="connsiteY201" fmla="*/ 84685 h 1973426"/>
                <a:gd name="connsiteX202" fmla="*/ 2628682 w 4071455"/>
                <a:gd name="connsiteY202" fmla="*/ 78136 h 1973426"/>
                <a:gd name="connsiteX203" fmla="*/ 2692465 w 4071455"/>
                <a:gd name="connsiteY203" fmla="*/ 57546 h 1973426"/>
                <a:gd name="connsiteX204" fmla="*/ 2693266 w 4071455"/>
                <a:gd name="connsiteY204" fmla="*/ 57279 h 1973426"/>
                <a:gd name="connsiteX205" fmla="*/ 2746615 w 4071455"/>
                <a:gd name="connsiteY205" fmla="*/ 42575 h 1973426"/>
                <a:gd name="connsiteX206" fmla="*/ 2758916 w 4071455"/>
                <a:gd name="connsiteY206" fmla="*/ 39501 h 1973426"/>
                <a:gd name="connsiteX207" fmla="*/ 2771355 w 4071455"/>
                <a:gd name="connsiteY207" fmla="*/ 36288 h 1973426"/>
                <a:gd name="connsiteX208" fmla="*/ 2811200 w 4071455"/>
                <a:gd name="connsiteY208" fmla="*/ 27467 h 1973426"/>
                <a:gd name="connsiteX209" fmla="*/ 2816417 w 4071455"/>
                <a:gd name="connsiteY209" fmla="*/ 26396 h 1973426"/>
                <a:gd name="connsiteX210" fmla="*/ 2846099 w 4071455"/>
                <a:gd name="connsiteY210" fmla="*/ 20515 h 1973426"/>
                <a:gd name="connsiteX211" fmla="*/ 2863615 w 4071455"/>
                <a:gd name="connsiteY211" fmla="*/ 17573 h 1973426"/>
                <a:gd name="connsiteX212" fmla="*/ 2874447 w 4071455"/>
                <a:gd name="connsiteY212" fmla="*/ 15703 h 1973426"/>
                <a:gd name="connsiteX213" fmla="*/ 2918173 w 4071455"/>
                <a:gd name="connsiteY213" fmla="*/ 9420 h 1973426"/>
                <a:gd name="connsiteX214" fmla="*/ 2923120 w 4071455"/>
                <a:gd name="connsiteY214" fmla="*/ 8886 h 1973426"/>
                <a:gd name="connsiteX215" fmla="*/ 2932346 w 4071455"/>
                <a:gd name="connsiteY215" fmla="*/ 7815 h 1973426"/>
                <a:gd name="connsiteX216" fmla="*/ 2974198 w 4071455"/>
                <a:gd name="connsiteY216" fmla="*/ 3802 h 1973426"/>
                <a:gd name="connsiteX217" fmla="*/ 2983292 w 4071455"/>
                <a:gd name="connsiteY217" fmla="*/ 3134 h 1973426"/>
                <a:gd name="connsiteX218" fmla="*/ 2988371 w 4071455"/>
                <a:gd name="connsiteY218" fmla="*/ 2735 h 1973426"/>
                <a:gd name="connsiteX219" fmla="*/ 3029289 w 4071455"/>
                <a:gd name="connsiteY219" fmla="*/ 729 h 1973426"/>
                <a:gd name="connsiteX220" fmla="*/ 3039187 w 4071455"/>
                <a:gd name="connsiteY220" fmla="*/ 462 h 1973426"/>
                <a:gd name="connsiteX221" fmla="*/ 3057234 w 4071455"/>
                <a:gd name="connsiteY221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4019157 w 4071455"/>
                <a:gd name="connsiteY30" fmla="*/ 324735 h 1973426"/>
                <a:gd name="connsiteX31" fmla="*/ 3859829 w 4071455"/>
                <a:gd name="connsiteY31" fmla="*/ 297026 h 1973426"/>
                <a:gd name="connsiteX32" fmla="*/ 3409557 w 4071455"/>
                <a:gd name="connsiteY32" fmla="*/ 317808 h 1973426"/>
                <a:gd name="connsiteX33" fmla="*/ 3056266 w 4071455"/>
                <a:gd name="connsiteY33" fmla="*/ 477135 h 1973426"/>
                <a:gd name="connsiteX34" fmla="*/ 2751466 w 4071455"/>
                <a:gd name="connsiteY34" fmla="*/ 691880 h 1973426"/>
                <a:gd name="connsiteX35" fmla="*/ 2550575 w 4071455"/>
                <a:gd name="connsiteY35" fmla="*/ 899698 h 1973426"/>
                <a:gd name="connsiteX36" fmla="*/ 2245775 w 4071455"/>
                <a:gd name="connsiteY36" fmla="*/ 1246062 h 1973426"/>
                <a:gd name="connsiteX37" fmla="*/ 2010248 w 4071455"/>
                <a:gd name="connsiteY37" fmla="*/ 1516226 h 1973426"/>
                <a:gd name="connsiteX38" fmla="*/ 1774720 w 4071455"/>
                <a:gd name="connsiteY38" fmla="*/ 1758680 h 1973426"/>
                <a:gd name="connsiteX39" fmla="*/ 1269029 w 4071455"/>
                <a:gd name="connsiteY39" fmla="*/ 1931862 h 1973426"/>
                <a:gd name="connsiteX40" fmla="*/ 929593 w 4071455"/>
                <a:gd name="connsiteY40" fmla="*/ 1973426 h 1973426"/>
                <a:gd name="connsiteX41" fmla="*/ 534739 w 4071455"/>
                <a:gd name="connsiteY41" fmla="*/ 1862589 h 1973426"/>
                <a:gd name="connsiteX42" fmla="*/ 299211 w 4071455"/>
                <a:gd name="connsiteY42" fmla="*/ 1737898 h 1973426"/>
                <a:gd name="connsiteX43" fmla="*/ 0 w 4071455"/>
                <a:gd name="connsiteY43" fmla="*/ 1620377 h 1973426"/>
                <a:gd name="connsiteX44" fmla="*/ 267 w 4071455"/>
                <a:gd name="connsiteY44" fmla="*/ 1620377 h 1973426"/>
                <a:gd name="connsiteX45" fmla="*/ 26070 w 4071455"/>
                <a:gd name="connsiteY45" fmla="*/ 1628530 h 1973426"/>
                <a:gd name="connsiteX46" fmla="*/ 38639 w 4071455"/>
                <a:gd name="connsiteY46" fmla="*/ 1632275 h 1973426"/>
                <a:gd name="connsiteX47" fmla="*/ 56424 w 4071455"/>
                <a:gd name="connsiteY47" fmla="*/ 1637219 h 1973426"/>
                <a:gd name="connsiteX48" fmla="*/ 70063 w 4071455"/>
                <a:gd name="connsiteY48" fmla="*/ 1640696 h 1973426"/>
                <a:gd name="connsiteX49" fmla="*/ 89317 w 4071455"/>
                <a:gd name="connsiteY49" fmla="*/ 1645376 h 1973426"/>
                <a:gd name="connsiteX50" fmla="*/ 101486 w 4071455"/>
                <a:gd name="connsiteY50" fmla="*/ 1648049 h 1973426"/>
                <a:gd name="connsiteX51" fmla="*/ 123151 w 4071455"/>
                <a:gd name="connsiteY51" fmla="*/ 1652462 h 1973426"/>
                <a:gd name="connsiteX52" fmla="*/ 135183 w 4071455"/>
                <a:gd name="connsiteY52" fmla="*/ 1654734 h 1973426"/>
                <a:gd name="connsiteX53" fmla="*/ 167808 w 4071455"/>
                <a:gd name="connsiteY53" fmla="*/ 1660083 h 1973426"/>
                <a:gd name="connsiteX54" fmla="*/ 169146 w 4071455"/>
                <a:gd name="connsiteY54" fmla="*/ 1660350 h 1973426"/>
                <a:gd name="connsiteX55" fmla="*/ 202975 w 4071455"/>
                <a:gd name="connsiteY55" fmla="*/ 1664492 h 1973426"/>
                <a:gd name="connsiteX56" fmla="*/ 255525 w 4071455"/>
                <a:gd name="connsiteY56" fmla="*/ 1668638 h 1973426"/>
                <a:gd name="connsiteX57" fmla="*/ 268361 w 4071455"/>
                <a:gd name="connsiteY57" fmla="*/ 1669173 h 1973426"/>
                <a:gd name="connsiteX58" fmla="*/ 310212 w 4071455"/>
                <a:gd name="connsiteY58" fmla="*/ 1669977 h 1973426"/>
                <a:gd name="connsiteX59" fmla="*/ 326261 w 4071455"/>
                <a:gd name="connsiteY59" fmla="*/ 1669977 h 1973426"/>
                <a:gd name="connsiteX60" fmla="*/ 373864 w 4071455"/>
                <a:gd name="connsiteY60" fmla="*/ 1668236 h 1973426"/>
                <a:gd name="connsiteX61" fmla="*/ 381352 w 4071455"/>
                <a:gd name="connsiteY61" fmla="*/ 1667835 h 1973426"/>
                <a:gd name="connsiteX62" fmla="*/ 437110 w 4071455"/>
                <a:gd name="connsiteY62" fmla="*/ 1662488 h 1973426"/>
                <a:gd name="connsiteX63" fmla="*/ 477623 w 4071455"/>
                <a:gd name="connsiteY63" fmla="*/ 1657009 h 1973426"/>
                <a:gd name="connsiteX64" fmla="*/ 485778 w 4071455"/>
                <a:gd name="connsiteY64" fmla="*/ 1655671 h 1973426"/>
                <a:gd name="connsiteX65" fmla="*/ 526297 w 4071455"/>
                <a:gd name="connsiteY65" fmla="*/ 1648316 h 1973426"/>
                <a:gd name="connsiteX66" fmla="*/ 533381 w 4071455"/>
                <a:gd name="connsiteY66" fmla="*/ 1646982 h 1973426"/>
                <a:gd name="connsiteX67" fmla="*/ 579110 w 4071455"/>
                <a:gd name="connsiteY67" fmla="*/ 1636553 h 1973426"/>
                <a:gd name="connsiteX68" fmla="*/ 589406 w 4071455"/>
                <a:gd name="connsiteY68" fmla="*/ 1633877 h 1973426"/>
                <a:gd name="connsiteX69" fmla="*/ 637544 w 4071455"/>
                <a:gd name="connsiteY69" fmla="*/ 1620642 h 1973426"/>
                <a:gd name="connsiteX70" fmla="*/ 693034 w 4071455"/>
                <a:gd name="connsiteY70" fmla="*/ 1602729 h 1973426"/>
                <a:gd name="connsiteX71" fmla="*/ 737295 w 4071455"/>
                <a:gd name="connsiteY71" fmla="*/ 1586286 h 1973426"/>
                <a:gd name="connsiteX72" fmla="*/ 744784 w 4071455"/>
                <a:gd name="connsiteY72" fmla="*/ 1583480 h 1973426"/>
                <a:gd name="connsiteX73" fmla="*/ 788777 w 4071455"/>
                <a:gd name="connsiteY73" fmla="*/ 1565295 h 1973426"/>
                <a:gd name="connsiteX74" fmla="*/ 804151 w 4071455"/>
                <a:gd name="connsiteY74" fmla="*/ 1558479 h 1973426"/>
                <a:gd name="connsiteX75" fmla="*/ 833971 w 4071455"/>
                <a:gd name="connsiteY75" fmla="*/ 1544841 h 1973426"/>
                <a:gd name="connsiteX76" fmla="*/ 850821 w 4071455"/>
                <a:gd name="connsiteY76" fmla="*/ 1536688 h 1973426"/>
                <a:gd name="connsiteX77" fmla="*/ 876624 w 4071455"/>
                <a:gd name="connsiteY77" fmla="*/ 1523851 h 1973426"/>
                <a:gd name="connsiteX78" fmla="*/ 899227 w 4071455"/>
                <a:gd name="connsiteY78" fmla="*/ 1512088 h 1973426"/>
                <a:gd name="connsiteX79" fmla="*/ 922222 w 4071455"/>
                <a:gd name="connsiteY79" fmla="*/ 1499655 h 1973426"/>
                <a:gd name="connsiteX80" fmla="*/ 944284 w 4071455"/>
                <a:gd name="connsiteY80" fmla="*/ 1487221 h 1973426"/>
                <a:gd name="connsiteX81" fmla="*/ 964608 w 4071455"/>
                <a:gd name="connsiteY81" fmla="*/ 1475458 h 1973426"/>
                <a:gd name="connsiteX82" fmla="*/ 996966 w 4071455"/>
                <a:gd name="connsiteY82" fmla="*/ 1455806 h 1973426"/>
                <a:gd name="connsiteX83" fmla="*/ 1013420 w 4071455"/>
                <a:gd name="connsiteY83" fmla="*/ 1445511 h 1973426"/>
                <a:gd name="connsiteX84" fmla="*/ 1050453 w 4071455"/>
                <a:gd name="connsiteY84" fmla="*/ 1421313 h 1973426"/>
                <a:gd name="connsiteX85" fmla="*/ 1060480 w 4071455"/>
                <a:gd name="connsiteY85" fmla="*/ 1414628 h 1973426"/>
                <a:gd name="connsiteX86" fmla="*/ 1071311 w 4071455"/>
                <a:gd name="connsiteY86" fmla="*/ 1407141 h 1973426"/>
                <a:gd name="connsiteX87" fmla="*/ 1098590 w 4071455"/>
                <a:gd name="connsiteY87" fmla="*/ 1388024 h 1973426"/>
                <a:gd name="connsiteX88" fmla="*/ 1112497 w 4071455"/>
                <a:gd name="connsiteY88" fmla="*/ 1377998 h 1973426"/>
                <a:gd name="connsiteX89" fmla="*/ 1135629 w 4071455"/>
                <a:gd name="connsiteY89" fmla="*/ 1360885 h 1973426"/>
                <a:gd name="connsiteX90" fmla="*/ 1150072 w 4071455"/>
                <a:gd name="connsiteY90" fmla="*/ 1349922 h 1973426"/>
                <a:gd name="connsiteX91" fmla="*/ 1171597 w 4071455"/>
                <a:gd name="connsiteY91" fmla="*/ 1333209 h 1973426"/>
                <a:gd name="connsiteX92" fmla="*/ 1185503 w 4071455"/>
                <a:gd name="connsiteY92" fmla="*/ 1322250 h 1973426"/>
                <a:gd name="connsiteX93" fmla="*/ 1213049 w 4071455"/>
                <a:gd name="connsiteY93" fmla="*/ 1299921 h 1973426"/>
                <a:gd name="connsiteX94" fmla="*/ 1215728 w 4071455"/>
                <a:gd name="connsiteY94" fmla="*/ 1297783 h 1973426"/>
                <a:gd name="connsiteX95" fmla="*/ 1246349 w 4071455"/>
                <a:gd name="connsiteY95" fmla="*/ 1271849 h 1973426"/>
                <a:gd name="connsiteX96" fmla="*/ 1253301 w 4071455"/>
                <a:gd name="connsiteY96" fmla="*/ 1265834 h 1973426"/>
                <a:gd name="connsiteX97" fmla="*/ 1282446 w 4071455"/>
                <a:gd name="connsiteY97" fmla="*/ 1240029 h 1973426"/>
                <a:gd name="connsiteX98" fmla="*/ 1284451 w 4071455"/>
                <a:gd name="connsiteY98" fmla="*/ 1238158 h 1973426"/>
                <a:gd name="connsiteX99" fmla="*/ 1311063 w 4071455"/>
                <a:gd name="connsiteY99" fmla="*/ 1213692 h 1973426"/>
                <a:gd name="connsiteX100" fmla="*/ 1317084 w 4071455"/>
                <a:gd name="connsiteY100" fmla="*/ 1208078 h 1973426"/>
                <a:gd name="connsiteX101" fmla="*/ 1343292 w 4071455"/>
                <a:gd name="connsiteY101" fmla="*/ 1183076 h 1973426"/>
                <a:gd name="connsiteX102" fmla="*/ 1347568 w 4071455"/>
                <a:gd name="connsiteY102" fmla="*/ 1178934 h 1973426"/>
                <a:gd name="connsiteX103" fmla="*/ 1369767 w 4071455"/>
                <a:gd name="connsiteY103" fmla="*/ 1156875 h 1973426"/>
                <a:gd name="connsiteX104" fmla="*/ 1374709 w 4071455"/>
                <a:gd name="connsiteY104" fmla="*/ 1151929 h 1973426"/>
                <a:gd name="connsiteX105" fmla="*/ 1398108 w 4071455"/>
                <a:gd name="connsiteY105" fmla="*/ 1127999 h 1973426"/>
                <a:gd name="connsiteX106" fmla="*/ 1402927 w 4071455"/>
                <a:gd name="connsiteY106" fmla="*/ 1123051 h 1973426"/>
                <a:gd name="connsiteX107" fmla="*/ 1422717 w 4071455"/>
                <a:gd name="connsiteY107" fmla="*/ 1102198 h 1973426"/>
                <a:gd name="connsiteX108" fmla="*/ 1426059 w 4071455"/>
                <a:gd name="connsiteY108" fmla="*/ 1098722 h 1973426"/>
                <a:gd name="connsiteX109" fmla="*/ 1446651 w 4071455"/>
                <a:gd name="connsiteY109" fmla="*/ 1076259 h 1973426"/>
                <a:gd name="connsiteX110" fmla="*/ 1451196 w 4071455"/>
                <a:gd name="connsiteY110" fmla="*/ 1071182 h 1973426"/>
                <a:gd name="connsiteX111" fmla="*/ 1469915 w 4071455"/>
                <a:gd name="connsiteY111" fmla="*/ 1050191 h 1973426"/>
                <a:gd name="connsiteX112" fmla="*/ 1470587 w 4071455"/>
                <a:gd name="connsiteY112" fmla="*/ 1049387 h 1973426"/>
                <a:gd name="connsiteX113" fmla="*/ 1488634 w 4071455"/>
                <a:gd name="connsiteY113" fmla="*/ 1028668 h 1973426"/>
                <a:gd name="connsiteX114" fmla="*/ 1492511 w 4071455"/>
                <a:gd name="connsiteY114" fmla="*/ 1024121 h 1973426"/>
                <a:gd name="connsiteX115" fmla="*/ 1508691 w 4071455"/>
                <a:gd name="connsiteY115" fmla="*/ 1005005 h 1973426"/>
                <a:gd name="connsiteX116" fmla="*/ 1510434 w 4071455"/>
                <a:gd name="connsiteY116" fmla="*/ 1002997 h 1973426"/>
                <a:gd name="connsiteX117" fmla="*/ 1523935 w 4071455"/>
                <a:gd name="connsiteY117" fmla="*/ 986689 h 1973426"/>
                <a:gd name="connsiteX118" fmla="*/ 1526879 w 4071455"/>
                <a:gd name="connsiteY118" fmla="*/ 983077 h 1973426"/>
                <a:gd name="connsiteX119" fmla="*/ 1539846 w 4071455"/>
                <a:gd name="connsiteY119" fmla="*/ 967037 h 1973426"/>
                <a:gd name="connsiteX120" fmla="*/ 1541988 w 4071455"/>
                <a:gd name="connsiteY120" fmla="*/ 964362 h 1973426"/>
                <a:gd name="connsiteX121" fmla="*/ 1552147 w 4071455"/>
                <a:gd name="connsiteY121" fmla="*/ 951395 h 1973426"/>
                <a:gd name="connsiteX122" fmla="*/ 1554158 w 4071455"/>
                <a:gd name="connsiteY122" fmla="*/ 948852 h 1973426"/>
                <a:gd name="connsiteX123" fmla="*/ 1563920 w 4071455"/>
                <a:gd name="connsiteY123" fmla="*/ 936152 h 1973426"/>
                <a:gd name="connsiteX124" fmla="*/ 1565787 w 4071455"/>
                <a:gd name="connsiteY124" fmla="*/ 933747 h 1973426"/>
                <a:gd name="connsiteX125" fmla="*/ 1573413 w 4071455"/>
                <a:gd name="connsiteY125" fmla="*/ 923588 h 1973426"/>
                <a:gd name="connsiteX126" fmla="*/ 1574077 w 4071455"/>
                <a:gd name="connsiteY126" fmla="*/ 922784 h 1973426"/>
                <a:gd name="connsiteX127" fmla="*/ 1580633 w 4071455"/>
                <a:gd name="connsiteY127" fmla="*/ 913961 h 1973426"/>
                <a:gd name="connsiteX128" fmla="*/ 1581965 w 4071455"/>
                <a:gd name="connsiteY128" fmla="*/ 912222 h 1973426"/>
                <a:gd name="connsiteX129" fmla="*/ 1589721 w 4071455"/>
                <a:gd name="connsiteY129" fmla="*/ 901530 h 1973426"/>
                <a:gd name="connsiteX130" fmla="*/ 1590257 w 4071455"/>
                <a:gd name="connsiteY130" fmla="*/ 900860 h 1973426"/>
                <a:gd name="connsiteX131" fmla="*/ 1591328 w 4071455"/>
                <a:gd name="connsiteY131" fmla="*/ 899255 h 1973426"/>
                <a:gd name="connsiteX132" fmla="*/ 1591596 w 4071455"/>
                <a:gd name="connsiteY132" fmla="*/ 898854 h 1973426"/>
                <a:gd name="connsiteX133" fmla="*/ 1593600 w 4071455"/>
                <a:gd name="connsiteY133" fmla="*/ 895912 h 1973426"/>
                <a:gd name="connsiteX134" fmla="*/ 1594539 w 4071455"/>
                <a:gd name="connsiteY134" fmla="*/ 894444 h 1973426"/>
                <a:gd name="connsiteX135" fmla="*/ 1598151 w 4071455"/>
                <a:gd name="connsiteY135" fmla="*/ 889361 h 1973426"/>
                <a:gd name="connsiteX136" fmla="*/ 1599084 w 4071455"/>
                <a:gd name="connsiteY136" fmla="*/ 888027 h 1973426"/>
                <a:gd name="connsiteX137" fmla="*/ 1604968 w 4071455"/>
                <a:gd name="connsiteY137" fmla="*/ 879736 h 1973426"/>
                <a:gd name="connsiteX138" fmla="*/ 1606703 w 4071455"/>
                <a:gd name="connsiteY138" fmla="*/ 877197 h 1973426"/>
                <a:gd name="connsiteX139" fmla="*/ 1614865 w 4071455"/>
                <a:gd name="connsiteY139" fmla="*/ 865965 h 1973426"/>
                <a:gd name="connsiteX140" fmla="*/ 1615133 w 4071455"/>
                <a:gd name="connsiteY140" fmla="*/ 865564 h 1973426"/>
                <a:gd name="connsiteX141" fmla="*/ 1624755 w 4071455"/>
                <a:gd name="connsiteY141" fmla="*/ 852597 h 1973426"/>
                <a:gd name="connsiteX142" fmla="*/ 1627165 w 4071455"/>
                <a:gd name="connsiteY142" fmla="*/ 849254 h 1973426"/>
                <a:gd name="connsiteX143" fmla="*/ 1638931 w 4071455"/>
                <a:gd name="connsiteY143" fmla="*/ 833748 h 1973426"/>
                <a:gd name="connsiteX144" fmla="*/ 1640668 w 4071455"/>
                <a:gd name="connsiteY144" fmla="*/ 831477 h 1973426"/>
                <a:gd name="connsiteX145" fmla="*/ 1652838 w 4071455"/>
                <a:gd name="connsiteY145" fmla="*/ 815700 h 1973426"/>
                <a:gd name="connsiteX146" fmla="*/ 1655776 w 4071455"/>
                <a:gd name="connsiteY146" fmla="*/ 811954 h 1973426"/>
                <a:gd name="connsiteX147" fmla="*/ 1671020 w 4071455"/>
                <a:gd name="connsiteY147" fmla="*/ 792838 h 1973426"/>
                <a:gd name="connsiteX148" fmla="*/ 1674233 w 4071455"/>
                <a:gd name="connsiteY148" fmla="*/ 788828 h 1973426"/>
                <a:gd name="connsiteX149" fmla="*/ 1689609 w 4071455"/>
                <a:gd name="connsiteY149" fmla="*/ 769977 h 1973426"/>
                <a:gd name="connsiteX150" fmla="*/ 1692416 w 4071455"/>
                <a:gd name="connsiteY150" fmla="*/ 766501 h 1973426"/>
                <a:gd name="connsiteX151" fmla="*/ 1711134 w 4071455"/>
                <a:gd name="connsiteY151" fmla="*/ 744176 h 1973426"/>
                <a:gd name="connsiteX152" fmla="*/ 1715418 w 4071455"/>
                <a:gd name="connsiteY152" fmla="*/ 739095 h 1973426"/>
                <a:gd name="connsiteX153" fmla="*/ 1735071 w 4071455"/>
                <a:gd name="connsiteY153" fmla="*/ 716235 h 1973426"/>
                <a:gd name="connsiteX154" fmla="*/ 1736538 w 4071455"/>
                <a:gd name="connsiteY154" fmla="*/ 714498 h 1973426"/>
                <a:gd name="connsiteX155" fmla="*/ 1758737 w 4071455"/>
                <a:gd name="connsiteY155" fmla="*/ 689364 h 1973426"/>
                <a:gd name="connsiteX156" fmla="*/ 1764084 w 4071455"/>
                <a:gd name="connsiteY156" fmla="*/ 683482 h 1973426"/>
                <a:gd name="connsiteX157" fmla="*/ 1788158 w 4071455"/>
                <a:gd name="connsiteY157" fmla="*/ 657011 h 1973426"/>
                <a:gd name="connsiteX158" fmla="*/ 1790025 w 4071455"/>
                <a:gd name="connsiteY158" fmla="*/ 655003 h 1973426"/>
                <a:gd name="connsiteX159" fmla="*/ 1814098 w 4071455"/>
                <a:gd name="connsiteY159" fmla="*/ 629336 h 1973426"/>
                <a:gd name="connsiteX160" fmla="*/ 1819980 w 4071455"/>
                <a:gd name="connsiteY160" fmla="*/ 623054 h 1973426"/>
                <a:gd name="connsiteX161" fmla="*/ 1846991 w 4071455"/>
                <a:gd name="connsiteY161" fmla="*/ 595378 h 1973426"/>
                <a:gd name="connsiteX162" fmla="*/ 1851803 w 4071455"/>
                <a:gd name="connsiteY162" fmla="*/ 590568 h 1973426"/>
                <a:gd name="connsiteX163" fmla="*/ 1877343 w 4071455"/>
                <a:gd name="connsiteY163" fmla="*/ 565166 h 1973426"/>
                <a:gd name="connsiteX164" fmla="*/ 1883226 w 4071455"/>
                <a:gd name="connsiteY164" fmla="*/ 559418 h 1973426"/>
                <a:gd name="connsiteX165" fmla="*/ 1913313 w 4071455"/>
                <a:gd name="connsiteY165" fmla="*/ 530542 h 1973426"/>
                <a:gd name="connsiteX166" fmla="*/ 1919731 w 4071455"/>
                <a:gd name="connsiteY166" fmla="*/ 524523 h 1973426"/>
                <a:gd name="connsiteX167" fmla="*/ 1948615 w 4071455"/>
                <a:gd name="connsiteY167" fmla="*/ 497785 h 1973426"/>
                <a:gd name="connsiteX168" fmla="*/ 1953022 w 4071455"/>
                <a:gd name="connsiteY168" fmla="*/ 493778 h 1973426"/>
                <a:gd name="connsiteX169" fmla="*/ 1986320 w 4071455"/>
                <a:gd name="connsiteY169" fmla="*/ 464230 h 1973426"/>
                <a:gd name="connsiteX170" fmla="*/ 1994076 w 4071455"/>
                <a:gd name="connsiteY170" fmla="*/ 457545 h 1973426"/>
                <a:gd name="connsiteX171" fmla="*/ 2028843 w 4071455"/>
                <a:gd name="connsiteY171" fmla="*/ 427865 h 1973426"/>
                <a:gd name="connsiteX172" fmla="*/ 2029647 w 4071455"/>
                <a:gd name="connsiteY172" fmla="*/ 427201 h 1973426"/>
                <a:gd name="connsiteX173" fmla="*/ 2056251 w 4071455"/>
                <a:gd name="connsiteY173" fmla="*/ 405406 h 1973426"/>
                <a:gd name="connsiteX174" fmla="*/ 2064406 w 4071455"/>
                <a:gd name="connsiteY174" fmla="*/ 398990 h 1973426"/>
                <a:gd name="connsiteX175" fmla="*/ 2079789 w 4071455"/>
                <a:gd name="connsiteY175" fmla="*/ 386825 h 1973426"/>
                <a:gd name="connsiteX176" fmla="*/ 2104925 w 4071455"/>
                <a:gd name="connsiteY176" fmla="*/ 367304 h 1973426"/>
                <a:gd name="connsiteX177" fmla="*/ 2120968 w 4071455"/>
                <a:gd name="connsiteY177" fmla="*/ 355139 h 1973426"/>
                <a:gd name="connsiteX178" fmla="*/ 2147710 w 4071455"/>
                <a:gd name="connsiteY178" fmla="*/ 335488 h 1973426"/>
                <a:gd name="connsiteX179" fmla="*/ 2163222 w 4071455"/>
                <a:gd name="connsiteY179" fmla="*/ 324256 h 1973426"/>
                <a:gd name="connsiteX180" fmla="*/ 2195183 w 4071455"/>
                <a:gd name="connsiteY180" fmla="*/ 301932 h 1973426"/>
                <a:gd name="connsiteX181" fmla="*/ 2206681 w 4071455"/>
                <a:gd name="connsiteY181" fmla="*/ 293908 h 1973426"/>
                <a:gd name="connsiteX182" fmla="*/ 2208821 w 4071455"/>
                <a:gd name="connsiteY182" fmla="*/ 292440 h 1973426"/>
                <a:gd name="connsiteX183" fmla="*/ 2218583 w 4071455"/>
                <a:gd name="connsiteY183" fmla="*/ 286156 h 1973426"/>
                <a:gd name="connsiteX184" fmla="*/ 2260434 w 4071455"/>
                <a:gd name="connsiteY184" fmla="*/ 258750 h 1973426"/>
                <a:gd name="connsiteX185" fmla="*/ 2279420 w 4071455"/>
                <a:gd name="connsiteY185" fmla="*/ 246983 h 1973426"/>
                <a:gd name="connsiteX186" fmla="*/ 2316060 w 4071455"/>
                <a:gd name="connsiteY186" fmla="*/ 224792 h 1973426"/>
                <a:gd name="connsiteX187" fmla="*/ 2326357 w 4071455"/>
                <a:gd name="connsiteY187" fmla="*/ 218510 h 1973426"/>
                <a:gd name="connsiteX188" fmla="*/ 2339727 w 4071455"/>
                <a:gd name="connsiteY188" fmla="*/ 211021 h 1973426"/>
                <a:gd name="connsiteX189" fmla="*/ 2364864 w 4071455"/>
                <a:gd name="connsiteY189" fmla="*/ 196983 h 1973426"/>
                <a:gd name="connsiteX190" fmla="*/ 2391339 w 4071455"/>
                <a:gd name="connsiteY190" fmla="*/ 182681 h 1973426"/>
                <a:gd name="connsiteX191" fmla="*/ 2417150 w 4071455"/>
                <a:gd name="connsiteY191" fmla="*/ 169178 h 1973426"/>
                <a:gd name="connsiteX192" fmla="*/ 2429718 w 4071455"/>
                <a:gd name="connsiteY192" fmla="*/ 162628 h 1973426"/>
                <a:gd name="connsiteX193" fmla="*/ 2446967 w 4071455"/>
                <a:gd name="connsiteY193" fmla="*/ 154338 h 1973426"/>
                <a:gd name="connsiteX194" fmla="*/ 2466352 w 4071455"/>
                <a:gd name="connsiteY194" fmla="*/ 144980 h 1973426"/>
                <a:gd name="connsiteX195" fmla="*/ 2500850 w 4071455"/>
                <a:gd name="connsiteY195" fmla="*/ 129205 h 1973426"/>
                <a:gd name="connsiteX196" fmla="*/ 2518231 w 4071455"/>
                <a:gd name="connsiteY196" fmla="*/ 121451 h 1973426"/>
                <a:gd name="connsiteX197" fmla="*/ 2523317 w 4071455"/>
                <a:gd name="connsiteY197" fmla="*/ 119179 h 1973426"/>
                <a:gd name="connsiteX198" fmla="*/ 2568909 w 4071455"/>
                <a:gd name="connsiteY198" fmla="*/ 100461 h 1973426"/>
                <a:gd name="connsiteX199" fmla="*/ 2578273 w 4071455"/>
                <a:gd name="connsiteY199" fmla="*/ 96851 h 1973426"/>
                <a:gd name="connsiteX200" fmla="*/ 2610362 w 4071455"/>
                <a:gd name="connsiteY200" fmla="*/ 84685 h 1973426"/>
                <a:gd name="connsiteX201" fmla="*/ 2628682 w 4071455"/>
                <a:gd name="connsiteY201" fmla="*/ 78136 h 1973426"/>
                <a:gd name="connsiteX202" fmla="*/ 2692465 w 4071455"/>
                <a:gd name="connsiteY202" fmla="*/ 57546 h 1973426"/>
                <a:gd name="connsiteX203" fmla="*/ 2693266 w 4071455"/>
                <a:gd name="connsiteY203" fmla="*/ 57279 h 1973426"/>
                <a:gd name="connsiteX204" fmla="*/ 2746615 w 4071455"/>
                <a:gd name="connsiteY204" fmla="*/ 42575 h 1973426"/>
                <a:gd name="connsiteX205" fmla="*/ 2758916 w 4071455"/>
                <a:gd name="connsiteY205" fmla="*/ 39501 h 1973426"/>
                <a:gd name="connsiteX206" fmla="*/ 2771355 w 4071455"/>
                <a:gd name="connsiteY206" fmla="*/ 36288 h 1973426"/>
                <a:gd name="connsiteX207" fmla="*/ 2811200 w 4071455"/>
                <a:gd name="connsiteY207" fmla="*/ 27467 h 1973426"/>
                <a:gd name="connsiteX208" fmla="*/ 2816417 w 4071455"/>
                <a:gd name="connsiteY208" fmla="*/ 26396 h 1973426"/>
                <a:gd name="connsiteX209" fmla="*/ 2846099 w 4071455"/>
                <a:gd name="connsiteY209" fmla="*/ 20515 h 1973426"/>
                <a:gd name="connsiteX210" fmla="*/ 2863615 w 4071455"/>
                <a:gd name="connsiteY210" fmla="*/ 17573 h 1973426"/>
                <a:gd name="connsiteX211" fmla="*/ 2874447 w 4071455"/>
                <a:gd name="connsiteY211" fmla="*/ 15703 h 1973426"/>
                <a:gd name="connsiteX212" fmla="*/ 2918173 w 4071455"/>
                <a:gd name="connsiteY212" fmla="*/ 9420 h 1973426"/>
                <a:gd name="connsiteX213" fmla="*/ 2923120 w 4071455"/>
                <a:gd name="connsiteY213" fmla="*/ 8886 h 1973426"/>
                <a:gd name="connsiteX214" fmla="*/ 2932346 w 4071455"/>
                <a:gd name="connsiteY214" fmla="*/ 7815 h 1973426"/>
                <a:gd name="connsiteX215" fmla="*/ 2974198 w 4071455"/>
                <a:gd name="connsiteY215" fmla="*/ 3802 h 1973426"/>
                <a:gd name="connsiteX216" fmla="*/ 2983292 w 4071455"/>
                <a:gd name="connsiteY216" fmla="*/ 3134 h 1973426"/>
                <a:gd name="connsiteX217" fmla="*/ 2988371 w 4071455"/>
                <a:gd name="connsiteY217" fmla="*/ 2735 h 1973426"/>
                <a:gd name="connsiteX218" fmla="*/ 3029289 w 4071455"/>
                <a:gd name="connsiteY218" fmla="*/ 729 h 1973426"/>
                <a:gd name="connsiteX219" fmla="*/ 3039187 w 4071455"/>
                <a:gd name="connsiteY219" fmla="*/ 462 h 1973426"/>
                <a:gd name="connsiteX220" fmla="*/ 3057234 w 4071455"/>
                <a:gd name="connsiteY220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4019157 w 4071455"/>
                <a:gd name="connsiteY29" fmla="*/ 324735 h 1973426"/>
                <a:gd name="connsiteX30" fmla="*/ 3859829 w 4071455"/>
                <a:gd name="connsiteY30" fmla="*/ 297026 h 1973426"/>
                <a:gd name="connsiteX31" fmla="*/ 3409557 w 4071455"/>
                <a:gd name="connsiteY31" fmla="*/ 317808 h 1973426"/>
                <a:gd name="connsiteX32" fmla="*/ 3056266 w 4071455"/>
                <a:gd name="connsiteY32" fmla="*/ 477135 h 1973426"/>
                <a:gd name="connsiteX33" fmla="*/ 2751466 w 4071455"/>
                <a:gd name="connsiteY33" fmla="*/ 691880 h 1973426"/>
                <a:gd name="connsiteX34" fmla="*/ 2550575 w 4071455"/>
                <a:gd name="connsiteY34" fmla="*/ 899698 h 1973426"/>
                <a:gd name="connsiteX35" fmla="*/ 2245775 w 4071455"/>
                <a:gd name="connsiteY35" fmla="*/ 1246062 h 1973426"/>
                <a:gd name="connsiteX36" fmla="*/ 2010248 w 4071455"/>
                <a:gd name="connsiteY36" fmla="*/ 1516226 h 1973426"/>
                <a:gd name="connsiteX37" fmla="*/ 1774720 w 4071455"/>
                <a:gd name="connsiteY37" fmla="*/ 1758680 h 1973426"/>
                <a:gd name="connsiteX38" fmla="*/ 1269029 w 4071455"/>
                <a:gd name="connsiteY38" fmla="*/ 1931862 h 1973426"/>
                <a:gd name="connsiteX39" fmla="*/ 929593 w 4071455"/>
                <a:gd name="connsiteY39" fmla="*/ 1973426 h 1973426"/>
                <a:gd name="connsiteX40" fmla="*/ 534739 w 4071455"/>
                <a:gd name="connsiteY40" fmla="*/ 1862589 h 1973426"/>
                <a:gd name="connsiteX41" fmla="*/ 299211 w 4071455"/>
                <a:gd name="connsiteY41" fmla="*/ 1737898 h 1973426"/>
                <a:gd name="connsiteX42" fmla="*/ 0 w 4071455"/>
                <a:gd name="connsiteY42" fmla="*/ 1620377 h 1973426"/>
                <a:gd name="connsiteX43" fmla="*/ 267 w 4071455"/>
                <a:gd name="connsiteY43" fmla="*/ 1620377 h 1973426"/>
                <a:gd name="connsiteX44" fmla="*/ 26070 w 4071455"/>
                <a:gd name="connsiteY44" fmla="*/ 1628530 h 1973426"/>
                <a:gd name="connsiteX45" fmla="*/ 38639 w 4071455"/>
                <a:gd name="connsiteY45" fmla="*/ 1632275 h 1973426"/>
                <a:gd name="connsiteX46" fmla="*/ 56424 w 4071455"/>
                <a:gd name="connsiteY46" fmla="*/ 1637219 h 1973426"/>
                <a:gd name="connsiteX47" fmla="*/ 70063 w 4071455"/>
                <a:gd name="connsiteY47" fmla="*/ 1640696 h 1973426"/>
                <a:gd name="connsiteX48" fmla="*/ 89317 w 4071455"/>
                <a:gd name="connsiteY48" fmla="*/ 1645376 h 1973426"/>
                <a:gd name="connsiteX49" fmla="*/ 101486 w 4071455"/>
                <a:gd name="connsiteY49" fmla="*/ 1648049 h 1973426"/>
                <a:gd name="connsiteX50" fmla="*/ 123151 w 4071455"/>
                <a:gd name="connsiteY50" fmla="*/ 1652462 h 1973426"/>
                <a:gd name="connsiteX51" fmla="*/ 135183 w 4071455"/>
                <a:gd name="connsiteY51" fmla="*/ 1654734 h 1973426"/>
                <a:gd name="connsiteX52" fmla="*/ 167808 w 4071455"/>
                <a:gd name="connsiteY52" fmla="*/ 1660083 h 1973426"/>
                <a:gd name="connsiteX53" fmla="*/ 169146 w 4071455"/>
                <a:gd name="connsiteY53" fmla="*/ 1660350 h 1973426"/>
                <a:gd name="connsiteX54" fmla="*/ 202975 w 4071455"/>
                <a:gd name="connsiteY54" fmla="*/ 1664492 h 1973426"/>
                <a:gd name="connsiteX55" fmla="*/ 255525 w 4071455"/>
                <a:gd name="connsiteY55" fmla="*/ 1668638 h 1973426"/>
                <a:gd name="connsiteX56" fmla="*/ 268361 w 4071455"/>
                <a:gd name="connsiteY56" fmla="*/ 1669173 h 1973426"/>
                <a:gd name="connsiteX57" fmla="*/ 310212 w 4071455"/>
                <a:gd name="connsiteY57" fmla="*/ 1669977 h 1973426"/>
                <a:gd name="connsiteX58" fmla="*/ 326261 w 4071455"/>
                <a:gd name="connsiteY58" fmla="*/ 1669977 h 1973426"/>
                <a:gd name="connsiteX59" fmla="*/ 373864 w 4071455"/>
                <a:gd name="connsiteY59" fmla="*/ 1668236 h 1973426"/>
                <a:gd name="connsiteX60" fmla="*/ 381352 w 4071455"/>
                <a:gd name="connsiteY60" fmla="*/ 1667835 h 1973426"/>
                <a:gd name="connsiteX61" fmla="*/ 437110 w 4071455"/>
                <a:gd name="connsiteY61" fmla="*/ 1662488 h 1973426"/>
                <a:gd name="connsiteX62" fmla="*/ 477623 w 4071455"/>
                <a:gd name="connsiteY62" fmla="*/ 1657009 h 1973426"/>
                <a:gd name="connsiteX63" fmla="*/ 485778 w 4071455"/>
                <a:gd name="connsiteY63" fmla="*/ 1655671 h 1973426"/>
                <a:gd name="connsiteX64" fmla="*/ 526297 w 4071455"/>
                <a:gd name="connsiteY64" fmla="*/ 1648316 h 1973426"/>
                <a:gd name="connsiteX65" fmla="*/ 533381 w 4071455"/>
                <a:gd name="connsiteY65" fmla="*/ 1646982 h 1973426"/>
                <a:gd name="connsiteX66" fmla="*/ 579110 w 4071455"/>
                <a:gd name="connsiteY66" fmla="*/ 1636553 h 1973426"/>
                <a:gd name="connsiteX67" fmla="*/ 589406 w 4071455"/>
                <a:gd name="connsiteY67" fmla="*/ 1633877 h 1973426"/>
                <a:gd name="connsiteX68" fmla="*/ 637544 w 4071455"/>
                <a:gd name="connsiteY68" fmla="*/ 1620642 h 1973426"/>
                <a:gd name="connsiteX69" fmla="*/ 693034 w 4071455"/>
                <a:gd name="connsiteY69" fmla="*/ 1602729 h 1973426"/>
                <a:gd name="connsiteX70" fmla="*/ 737295 w 4071455"/>
                <a:gd name="connsiteY70" fmla="*/ 1586286 h 1973426"/>
                <a:gd name="connsiteX71" fmla="*/ 744784 w 4071455"/>
                <a:gd name="connsiteY71" fmla="*/ 1583480 h 1973426"/>
                <a:gd name="connsiteX72" fmla="*/ 788777 w 4071455"/>
                <a:gd name="connsiteY72" fmla="*/ 1565295 h 1973426"/>
                <a:gd name="connsiteX73" fmla="*/ 804151 w 4071455"/>
                <a:gd name="connsiteY73" fmla="*/ 1558479 h 1973426"/>
                <a:gd name="connsiteX74" fmla="*/ 833971 w 4071455"/>
                <a:gd name="connsiteY74" fmla="*/ 1544841 h 1973426"/>
                <a:gd name="connsiteX75" fmla="*/ 850821 w 4071455"/>
                <a:gd name="connsiteY75" fmla="*/ 1536688 h 1973426"/>
                <a:gd name="connsiteX76" fmla="*/ 876624 w 4071455"/>
                <a:gd name="connsiteY76" fmla="*/ 1523851 h 1973426"/>
                <a:gd name="connsiteX77" fmla="*/ 899227 w 4071455"/>
                <a:gd name="connsiteY77" fmla="*/ 1512088 h 1973426"/>
                <a:gd name="connsiteX78" fmla="*/ 922222 w 4071455"/>
                <a:gd name="connsiteY78" fmla="*/ 1499655 h 1973426"/>
                <a:gd name="connsiteX79" fmla="*/ 944284 w 4071455"/>
                <a:gd name="connsiteY79" fmla="*/ 1487221 h 1973426"/>
                <a:gd name="connsiteX80" fmla="*/ 964608 w 4071455"/>
                <a:gd name="connsiteY80" fmla="*/ 1475458 h 1973426"/>
                <a:gd name="connsiteX81" fmla="*/ 996966 w 4071455"/>
                <a:gd name="connsiteY81" fmla="*/ 1455806 h 1973426"/>
                <a:gd name="connsiteX82" fmla="*/ 1013420 w 4071455"/>
                <a:gd name="connsiteY82" fmla="*/ 1445511 h 1973426"/>
                <a:gd name="connsiteX83" fmla="*/ 1050453 w 4071455"/>
                <a:gd name="connsiteY83" fmla="*/ 1421313 h 1973426"/>
                <a:gd name="connsiteX84" fmla="*/ 1060480 w 4071455"/>
                <a:gd name="connsiteY84" fmla="*/ 1414628 h 1973426"/>
                <a:gd name="connsiteX85" fmla="*/ 1071311 w 4071455"/>
                <a:gd name="connsiteY85" fmla="*/ 1407141 h 1973426"/>
                <a:gd name="connsiteX86" fmla="*/ 1098590 w 4071455"/>
                <a:gd name="connsiteY86" fmla="*/ 1388024 h 1973426"/>
                <a:gd name="connsiteX87" fmla="*/ 1112497 w 4071455"/>
                <a:gd name="connsiteY87" fmla="*/ 1377998 h 1973426"/>
                <a:gd name="connsiteX88" fmla="*/ 1135629 w 4071455"/>
                <a:gd name="connsiteY88" fmla="*/ 1360885 h 1973426"/>
                <a:gd name="connsiteX89" fmla="*/ 1150072 w 4071455"/>
                <a:gd name="connsiteY89" fmla="*/ 1349922 h 1973426"/>
                <a:gd name="connsiteX90" fmla="*/ 1171597 w 4071455"/>
                <a:gd name="connsiteY90" fmla="*/ 1333209 h 1973426"/>
                <a:gd name="connsiteX91" fmla="*/ 1185503 w 4071455"/>
                <a:gd name="connsiteY91" fmla="*/ 1322250 h 1973426"/>
                <a:gd name="connsiteX92" fmla="*/ 1213049 w 4071455"/>
                <a:gd name="connsiteY92" fmla="*/ 1299921 h 1973426"/>
                <a:gd name="connsiteX93" fmla="*/ 1215728 w 4071455"/>
                <a:gd name="connsiteY93" fmla="*/ 1297783 h 1973426"/>
                <a:gd name="connsiteX94" fmla="*/ 1246349 w 4071455"/>
                <a:gd name="connsiteY94" fmla="*/ 1271849 h 1973426"/>
                <a:gd name="connsiteX95" fmla="*/ 1253301 w 4071455"/>
                <a:gd name="connsiteY95" fmla="*/ 1265834 h 1973426"/>
                <a:gd name="connsiteX96" fmla="*/ 1282446 w 4071455"/>
                <a:gd name="connsiteY96" fmla="*/ 1240029 h 1973426"/>
                <a:gd name="connsiteX97" fmla="*/ 1284451 w 4071455"/>
                <a:gd name="connsiteY97" fmla="*/ 1238158 h 1973426"/>
                <a:gd name="connsiteX98" fmla="*/ 1311063 w 4071455"/>
                <a:gd name="connsiteY98" fmla="*/ 1213692 h 1973426"/>
                <a:gd name="connsiteX99" fmla="*/ 1317084 w 4071455"/>
                <a:gd name="connsiteY99" fmla="*/ 1208078 h 1973426"/>
                <a:gd name="connsiteX100" fmla="*/ 1343292 w 4071455"/>
                <a:gd name="connsiteY100" fmla="*/ 1183076 h 1973426"/>
                <a:gd name="connsiteX101" fmla="*/ 1347568 w 4071455"/>
                <a:gd name="connsiteY101" fmla="*/ 1178934 h 1973426"/>
                <a:gd name="connsiteX102" fmla="*/ 1369767 w 4071455"/>
                <a:gd name="connsiteY102" fmla="*/ 1156875 h 1973426"/>
                <a:gd name="connsiteX103" fmla="*/ 1374709 w 4071455"/>
                <a:gd name="connsiteY103" fmla="*/ 1151929 h 1973426"/>
                <a:gd name="connsiteX104" fmla="*/ 1398108 w 4071455"/>
                <a:gd name="connsiteY104" fmla="*/ 1127999 h 1973426"/>
                <a:gd name="connsiteX105" fmla="*/ 1402927 w 4071455"/>
                <a:gd name="connsiteY105" fmla="*/ 1123051 h 1973426"/>
                <a:gd name="connsiteX106" fmla="*/ 1422717 w 4071455"/>
                <a:gd name="connsiteY106" fmla="*/ 1102198 h 1973426"/>
                <a:gd name="connsiteX107" fmla="*/ 1426059 w 4071455"/>
                <a:gd name="connsiteY107" fmla="*/ 1098722 h 1973426"/>
                <a:gd name="connsiteX108" fmla="*/ 1446651 w 4071455"/>
                <a:gd name="connsiteY108" fmla="*/ 1076259 h 1973426"/>
                <a:gd name="connsiteX109" fmla="*/ 1451196 w 4071455"/>
                <a:gd name="connsiteY109" fmla="*/ 1071182 h 1973426"/>
                <a:gd name="connsiteX110" fmla="*/ 1469915 w 4071455"/>
                <a:gd name="connsiteY110" fmla="*/ 1050191 h 1973426"/>
                <a:gd name="connsiteX111" fmla="*/ 1470587 w 4071455"/>
                <a:gd name="connsiteY111" fmla="*/ 1049387 h 1973426"/>
                <a:gd name="connsiteX112" fmla="*/ 1488634 w 4071455"/>
                <a:gd name="connsiteY112" fmla="*/ 1028668 h 1973426"/>
                <a:gd name="connsiteX113" fmla="*/ 1492511 w 4071455"/>
                <a:gd name="connsiteY113" fmla="*/ 1024121 h 1973426"/>
                <a:gd name="connsiteX114" fmla="*/ 1508691 w 4071455"/>
                <a:gd name="connsiteY114" fmla="*/ 1005005 h 1973426"/>
                <a:gd name="connsiteX115" fmla="*/ 1510434 w 4071455"/>
                <a:gd name="connsiteY115" fmla="*/ 1002997 h 1973426"/>
                <a:gd name="connsiteX116" fmla="*/ 1523935 w 4071455"/>
                <a:gd name="connsiteY116" fmla="*/ 986689 h 1973426"/>
                <a:gd name="connsiteX117" fmla="*/ 1526879 w 4071455"/>
                <a:gd name="connsiteY117" fmla="*/ 983077 h 1973426"/>
                <a:gd name="connsiteX118" fmla="*/ 1539846 w 4071455"/>
                <a:gd name="connsiteY118" fmla="*/ 967037 h 1973426"/>
                <a:gd name="connsiteX119" fmla="*/ 1541988 w 4071455"/>
                <a:gd name="connsiteY119" fmla="*/ 964362 h 1973426"/>
                <a:gd name="connsiteX120" fmla="*/ 1552147 w 4071455"/>
                <a:gd name="connsiteY120" fmla="*/ 951395 h 1973426"/>
                <a:gd name="connsiteX121" fmla="*/ 1554158 w 4071455"/>
                <a:gd name="connsiteY121" fmla="*/ 948852 h 1973426"/>
                <a:gd name="connsiteX122" fmla="*/ 1563920 w 4071455"/>
                <a:gd name="connsiteY122" fmla="*/ 936152 h 1973426"/>
                <a:gd name="connsiteX123" fmla="*/ 1565787 w 4071455"/>
                <a:gd name="connsiteY123" fmla="*/ 933747 h 1973426"/>
                <a:gd name="connsiteX124" fmla="*/ 1573413 w 4071455"/>
                <a:gd name="connsiteY124" fmla="*/ 923588 h 1973426"/>
                <a:gd name="connsiteX125" fmla="*/ 1574077 w 4071455"/>
                <a:gd name="connsiteY125" fmla="*/ 922784 h 1973426"/>
                <a:gd name="connsiteX126" fmla="*/ 1580633 w 4071455"/>
                <a:gd name="connsiteY126" fmla="*/ 913961 h 1973426"/>
                <a:gd name="connsiteX127" fmla="*/ 1581965 w 4071455"/>
                <a:gd name="connsiteY127" fmla="*/ 912222 h 1973426"/>
                <a:gd name="connsiteX128" fmla="*/ 1589721 w 4071455"/>
                <a:gd name="connsiteY128" fmla="*/ 901530 h 1973426"/>
                <a:gd name="connsiteX129" fmla="*/ 1590257 w 4071455"/>
                <a:gd name="connsiteY129" fmla="*/ 900860 h 1973426"/>
                <a:gd name="connsiteX130" fmla="*/ 1591328 w 4071455"/>
                <a:gd name="connsiteY130" fmla="*/ 899255 h 1973426"/>
                <a:gd name="connsiteX131" fmla="*/ 1591596 w 4071455"/>
                <a:gd name="connsiteY131" fmla="*/ 898854 h 1973426"/>
                <a:gd name="connsiteX132" fmla="*/ 1593600 w 4071455"/>
                <a:gd name="connsiteY132" fmla="*/ 895912 h 1973426"/>
                <a:gd name="connsiteX133" fmla="*/ 1594539 w 4071455"/>
                <a:gd name="connsiteY133" fmla="*/ 894444 h 1973426"/>
                <a:gd name="connsiteX134" fmla="*/ 1598151 w 4071455"/>
                <a:gd name="connsiteY134" fmla="*/ 889361 h 1973426"/>
                <a:gd name="connsiteX135" fmla="*/ 1599084 w 4071455"/>
                <a:gd name="connsiteY135" fmla="*/ 888027 h 1973426"/>
                <a:gd name="connsiteX136" fmla="*/ 1604968 w 4071455"/>
                <a:gd name="connsiteY136" fmla="*/ 879736 h 1973426"/>
                <a:gd name="connsiteX137" fmla="*/ 1606703 w 4071455"/>
                <a:gd name="connsiteY137" fmla="*/ 877197 h 1973426"/>
                <a:gd name="connsiteX138" fmla="*/ 1614865 w 4071455"/>
                <a:gd name="connsiteY138" fmla="*/ 865965 h 1973426"/>
                <a:gd name="connsiteX139" fmla="*/ 1615133 w 4071455"/>
                <a:gd name="connsiteY139" fmla="*/ 865564 h 1973426"/>
                <a:gd name="connsiteX140" fmla="*/ 1624755 w 4071455"/>
                <a:gd name="connsiteY140" fmla="*/ 852597 h 1973426"/>
                <a:gd name="connsiteX141" fmla="*/ 1627165 w 4071455"/>
                <a:gd name="connsiteY141" fmla="*/ 849254 h 1973426"/>
                <a:gd name="connsiteX142" fmla="*/ 1638931 w 4071455"/>
                <a:gd name="connsiteY142" fmla="*/ 833748 h 1973426"/>
                <a:gd name="connsiteX143" fmla="*/ 1640668 w 4071455"/>
                <a:gd name="connsiteY143" fmla="*/ 831477 h 1973426"/>
                <a:gd name="connsiteX144" fmla="*/ 1652838 w 4071455"/>
                <a:gd name="connsiteY144" fmla="*/ 815700 h 1973426"/>
                <a:gd name="connsiteX145" fmla="*/ 1655776 w 4071455"/>
                <a:gd name="connsiteY145" fmla="*/ 811954 h 1973426"/>
                <a:gd name="connsiteX146" fmla="*/ 1671020 w 4071455"/>
                <a:gd name="connsiteY146" fmla="*/ 792838 h 1973426"/>
                <a:gd name="connsiteX147" fmla="*/ 1674233 w 4071455"/>
                <a:gd name="connsiteY147" fmla="*/ 788828 h 1973426"/>
                <a:gd name="connsiteX148" fmla="*/ 1689609 w 4071455"/>
                <a:gd name="connsiteY148" fmla="*/ 769977 h 1973426"/>
                <a:gd name="connsiteX149" fmla="*/ 1692416 w 4071455"/>
                <a:gd name="connsiteY149" fmla="*/ 766501 h 1973426"/>
                <a:gd name="connsiteX150" fmla="*/ 1711134 w 4071455"/>
                <a:gd name="connsiteY150" fmla="*/ 744176 h 1973426"/>
                <a:gd name="connsiteX151" fmla="*/ 1715418 w 4071455"/>
                <a:gd name="connsiteY151" fmla="*/ 739095 h 1973426"/>
                <a:gd name="connsiteX152" fmla="*/ 1735071 w 4071455"/>
                <a:gd name="connsiteY152" fmla="*/ 716235 h 1973426"/>
                <a:gd name="connsiteX153" fmla="*/ 1736538 w 4071455"/>
                <a:gd name="connsiteY153" fmla="*/ 714498 h 1973426"/>
                <a:gd name="connsiteX154" fmla="*/ 1758737 w 4071455"/>
                <a:gd name="connsiteY154" fmla="*/ 689364 h 1973426"/>
                <a:gd name="connsiteX155" fmla="*/ 1764084 w 4071455"/>
                <a:gd name="connsiteY155" fmla="*/ 683482 h 1973426"/>
                <a:gd name="connsiteX156" fmla="*/ 1788158 w 4071455"/>
                <a:gd name="connsiteY156" fmla="*/ 657011 h 1973426"/>
                <a:gd name="connsiteX157" fmla="*/ 1790025 w 4071455"/>
                <a:gd name="connsiteY157" fmla="*/ 655003 h 1973426"/>
                <a:gd name="connsiteX158" fmla="*/ 1814098 w 4071455"/>
                <a:gd name="connsiteY158" fmla="*/ 629336 h 1973426"/>
                <a:gd name="connsiteX159" fmla="*/ 1819980 w 4071455"/>
                <a:gd name="connsiteY159" fmla="*/ 623054 h 1973426"/>
                <a:gd name="connsiteX160" fmla="*/ 1846991 w 4071455"/>
                <a:gd name="connsiteY160" fmla="*/ 595378 h 1973426"/>
                <a:gd name="connsiteX161" fmla="*/ 1851803 w 4071455"/>
                <a:gd name="connsiteY161" fmla="*/ 590568 h 1973426"/>
                <a:gd name="connsiteX162" fmla="*/ 1877343 w 4071455"/>
                <a:gd name="connsiteY162" fmla="*/ 565166 h 1973426"/>
                <a:gd name="connsiteX163" fmla="*/ 1883226 w 4071455"/>
                <a:gd name="connsiteY163" fmla="*/ 559418 h 1973426"/>
                <a:gd name="connsiteX164" fmla="*/ 1913313 w 4071455"/>
                <a:gd name="connsiteY164" fmla="*/ 530542 h 1973426"/>
                <a:gd name="connsiteX165" fmla="*/ 1919731 w 4071455"/>
                <a:gd name="connsiteY165" fmla="*/ 524523 h 1973426"/>
                <a:gd name="connsiteX166" fmla="*/ 1948615 w 4071455"/>
                <a:gd name="connsiteY166" fmla="*/ 497785 h 1973426"/>
                <a:gd name="connsiteX167" fmla="*/ 1953022 w 4071455"/>
                <a:gd name="connsiteY167" fmla="*/ 493778 h 1973426"/>
                <a:gd name="connsiteX168" fmla="*/ 1986320 w 4071455"/>
                <a:gd name="connsiteY168" fmla="*/ 464230 h 1973426"/>
                <a:gd name="connsiteX169" fmla="*/ 1994076 w 4071455"/>
                <a:gd name="connsiteY169" fmla="*/ 457545 h 1973426"/>
                <a:gd name="connsiteX170" fmla="*/ 2028843 w 4071455"/>
                <a:gd name="connsiteY170" fmla="*/ 427865 h 1973426"/>
                <a:gd name="connsiteX171" fmla="*/ 2029647 w 4071455"/>
                <a:gd name="connsiteY171" fmla="*/ 427201 h 1973426"/>
                <a:gd name="connsiteX172" fmla="*/ 2056251 w 4071455"/>
                <a:gd name="connsiteY172" fmla="*/ 405406 h 1973426"/>
                <a:gd name="connsiteX173" fmla="*/ 2064406 w 4071455"/>
                <a:gd name="connsiteY173" fmla="*/ 398990 h 1973426"/>
                <a:gd name="connsiteX174" fmla="*/ 2079789 w 4071455"/>
                <a:gd name="connsiteY174" fmla="*/ 386825 h 1973426"/>
                <a:gd name="connsiteX175" fmla="*/ 2104925 w 4071455"/>
                <a:gd name="connsiteY175" fmla="*/ 367304 h 1973426"/>
                <a:gd name="connsiteX176" fmla="*/ 2120968 w 4071455"/>
                <a:gd name="connsiteY176" fmla="*/ 355139 h 1973426"/>
                <a:gd name="connsiteX177" fmla="*/ 2147710 w 4071455"/>
                <a:gd name="connsiteY177" fmla="*/ 335488 h 1973426"/>
                <a:gd name="connsiteX178" fmla="*/ 2163222 w 4071455"/>
                <a:gd name="connsiteY178" fmla="*/ 324256 h 1973426"/>
                <a:gd name="connsiteX179" fmla="*/ 2195183 w 4071455"/>
                <a:gd name="connsiteY179" fmla="*/ 301932 h 1973426"/>
                <a:gd name="connsiteX180" fmla="*/ 2206681 w 4071455"/>
                <a:gd name="connsiteY180" fmla="*/ 293908 h 1973426"/>
                <a:gd name="connsiteX181" fmla="*/ 2208821 w 4071455"/>
                <a:gd name="connsiteY181" fmla="*/ 292440 h 1973426"/>
                <a:gd name="connsiteX182" fmla="*/ 2218583 w 4071455"/>
                <a:gd name="connsiteY182" fmla="*/ 286156 h 1973426"/>
                <a:gd name="connsiteX183" fmla="*/ 2260434 w 4071455"/>
                <a:gd name="connsiteY183" fmla="*/ 258750 h 1973426"/>
                <a:gd name="connsiteX184" fmla="*/ 2279420 w 4071455"/>
                <a:gd name="connsiteY184" fmla="*/ 246983 h 1973426"/>
                <a:gd name="connsiteX185" fmla="*/ 2316060 w 4071455"/>
                <a:gd name="connsiteY185" fmla="*/ 224792 h 1973426"/>
                <a:gd name="connsiteX186" fmla="*/ 2326357 w 4071455"/>
                <a:gd name="connsiteY186" fmla="*/ 218510 h 1973426"/>
                <a:gd name="connsiteX187" fmla="*/ 2339727 w 4071455"/>
                <a:gd name="connsiteY187" fmla="*/ 211021 h 1973426"/>
                <a:gd name="connsiteX188" fmla="*/ 2364864 w 4071455"/>
                <a:gd name="connsiteY188" fmla="*/ 196983 h 1973426"/>
                <a:gd name="connsiteX189" fmla="*/ 2391339 w 4071455"/>
                <a:gd name="connsiteY189" fmla="*/ 182681 h 1973426"/>
                <a:gd name="connsiteX190" fmla="*/ 2417150 w 4071455"/>
                <a:gd name="connsiteY190" fmla="*/ 169178 h 1973426"/>
                <a:gd name="connsiteX191" fmla="*/ 2429718 w 4071455"/>
                <a:gd name="connsiteY191" fmla="*/ 162628 h 1973426"/>
                <a:gd name="connsiteX192" fmla="*/ 2446967 w 4071455"/>
                <a:gd name="connsiteY192" fmla="*/ 154338 h 1973426"/>
                <a:gd name="connsiteX193" fmla="*/ 2466352 w 4071455"/>
                <a:gd name="connsiteY193" fmla="*/ 144980 h 1973426"/>
                <a:gd name="connsiteX194" fmla="*/ 2500850 w 4071455"/>
                <a:gd name="connsiteY194" fmla="*/ 129205 h 1973426"/>
                <a:gd name="connsiteX195" fmla="*/ 2518231 w 4071455"/>
                <a:gd name="connsiteY195" fmla="*/ 121451 h 1973426"/>
                <a:gd name="connsiteX196" fmla="*/ 2523317 w 4071455"/>
                <a:gd name="connsiteY196" fmla="*/ 119179 h 1973426"/>
                <a:gd name="connsiteX197" fmla="*/ 2568909 w 4071455"/>
                <a:gd name="connsiteY197" fmla="*/ 100461 h 1973426"/>
                <a:gd name="connsiteX198" fmla="*/ 2578273 w 4071455"/>
                <a:gd name="connsiteY198" fmla="*/ 96851 h 1973426"/>
                <a:gd name="connsiteX199" fmla="*/ 2610362 w 4071455"/>
                <a:gd name="connsiteY199" fmla="*/ 84685 h 1973426"/>
                <a:gd name="connsiteX200" fmla="*/ 2628682 w 4071455"/>
                <a:gd name="connsiteY200" fmla="*/ 78136 h 1973426"/>
                <a:gd name="connsiteX201" fmla="*/ 2692465 w 4071455"/>
                <a:gd name="connsiteY201" fmla="*/ 57546 h 1973426"/>
                <a:gd name="connsiteX202" fmla="*/ 2693266 w 4071455"/>
                <a:gd name="connsiteY202" fmla="*/ 57279 h 1973426"/>
                <a:gd name="connsiteX203" fmla="*/ 2746615 w 4071455"/>
                <a:gd name="connsiteY203" fmla="*/ 42575 h 1973426"/>
                <a:gd name="connsiteX204" fmla="*/ 2758916 w 4071455"/>
                <a:gd name="connsiteY204" fmla="*/ 39501 h 1973426"/>
                <a:gd name="connsiteX205" fmla="*/ 2771355 w 4071455"/>
                <a:gd name="connsiteY205" fmla="*/ 36288 h 1973426"/>
                <a:gd name="connsiteX206" fmla="*/ 2811200 w 4071455"/>
                <a:gd name="connsiteY206" fmla="*/ 27467 h 1973426"/>
                <a:gd name="connsiteX207" fmla="*/ 2816417 w 4071455"/>
                <a:gd name="connsiteY207" fmla="*/ 26396 h 1973426"/>
                <a:gd name="connsiteX208" fmla="*/ 2846099 w 4071455"/>
                <a:gd name="connsiteY208" fmla="*/ 20515 h 1973426"/>
                <a:gd name="connsiteX209" fmla="*/ 2863615 w 4071455"/>
                <a:gd name="connsiteY209" fmla="*/ 17573 h 1973426"/>
                <a:gd name="connsiteX210" fmla="*/ 2874447 w 4071455"/>
                <a:gd name="connsiteY210" fmla="*/ 15703 h 1973426"/>
                <a:gd name="connsiteX211" fmla="*/ 2918173 w 4071455"/>
                <a:gd name="connsiteY211" fmla="*/ 9420 h 1973426"/>
                <a:gd name="connsiteX212" fmla="*/ 2923120 w 4071455"/>
                <a:gd name="connsiteY212" fmla="*/ 8886 h 1973426"/>
                <a:gd name="connsiteX213" fmla="*/ 2932346 w 4071455"/>
                <a:gd name="connsiteY213" fmla="*/ 7815 h 1973426"/>
                <a:gd name="connsiteX214" fmla="*/ 2974198 w 4071455"/>
                <a:gd name="connsiteY214" fmla="*/ 3802 h 1973426"/>
                <a:gd name="connsiteX215" fmla="*/ 2983292 w 4071455"/>
                <a:gd name="connsiteY215" fmla="*/ 3134 h 1973426"/>
                <a:gd name="connsiteX216" fmla="*/ 2988371 w 4071455"/>
                <a:gd name="connsiteY216" fmla="*/ 2735 h 1973426"/>
                <a:gd name="connsiteX217" fmla="*/ 3029289 w 4071455"/>
                <a:gd name="connsiteY217" fmla="*/ 729 h 1973426"/>
                <a:gd name="connsiteX218" fmla="*/ 3039187 w 4071455"/>
                <a:gd name="connsiteY218" fmla="*/ 462 h 1973426"/>
                <a:gd name="connsiteX219" fmla="*/ 3057234 w 4071455"/>
                <a:gd name="connsiteY219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4019157 w 4071455"/>
                <a:gd name="connsiteY28" fmla="*/ 324735 h 1973426"/>
                <a:gd name="connsiteX29" fmla="*/ 3859829 w 4071455"/>
                <a:gd name="connsiteY29" fmla="*/ 297026 h 1973426"/>
                <a:gd name="connsiteX30" fmla="*/ 3409557 w 4071455"/>
                <a:gd name="connsiteY30" fmla="*/ 317808 h 1973426"/>
                <a:gd name="connsiteX31" fmla="*/ 3056266 w 4071455"/>
                <a:gd name="connsiteY31" fmla="*/ 477135 h 1973426"/>
                <a:gd name="connsiteX32" fmla="*/ 2751466 w 4071455"/>
                <a:gd name="connsiteY32" fmla="*/ 691880 h 1973426"/>
                <a:gd name="connsiteX33" fmla="*/ 2550575 w 4071455"/>
                <a:gd name="connsiteY33" fmla="*/ 899698 h 1973426"/>
                <a:gd name="connsiteX34" fmla="*/ 2245775 w 4071455"/>
                <a:gd name="connsiteY34" fmla="*/ 1246062 h 1973426"/>
                <a:gd name="connsiteX35" fmla="*/ 2010248 w 4071455"/>
                <a:gd name="connsiteY35" fmla="*/ 1516226 h 1973426"/>
                <a:gd name="connsiteX36" fmla="*/ 1774720 w 4071455"/>
                <a:gd name="connsiteY36" fmla="*/ 1758680 h 1973426"/>
                <a:gd name="connsiteX37" fmla="*/ 1269029 w 4071455"/>
                <a:gd name="connsiteY37" fmla="*/ 1931862 h 1973426"/>
                <a:gd name="connsiteX38" fmla="*/ 929593 w 4071455"/>
                <a:gd name="connsiteY38" fmla="*/ 1973426 h 1973426"/>
                <a:gd name="connsiteX39" fmla="*/ 534739 w 4071455"/>
                <a:gd name="connsiteY39" fmla="*/ 1862589 h 1973426"/>
                <a:gd name="connsiteX40" fmla="*/ 299211 w 4071455"/>
                <a:gd name="connsiteY40" fmla="*/ 1737898 h 1973426"/>
                <a:gd name="connsiteX41" fmla="*/ 0 w 4071455"/>
                <a:gd name="connsiteY41" fmla="*/ 1620377 h 1973426"/>
                <a:gd name="connsiteX42" fmla="*/ 267 w 4071455"/>
                <a:gd name="connsiteY42" fmla="*/ 1620377 h 1973426"/>
                <a:gd name="connsiteX43" fmla="*/ 26070 w 4071455"/>
                <a:gd name="connsiteY43" fmla="*/ 1628530 h 1973426"/>
                <a:gd name="connsiteX44" fmla="*/ 38639 w 4071455"/>
                <a:gd name="connsiteY44" fmla="*/ 1632275 h 1973426"/>
                <a:gd name="connsiteX45" fmla="*/ 56424 w 4071455"/>
                <a:gd name="connsiteY45" fmla="*/ 1637219 h 1973426"/>
                <a:gd name="connsiteX46" fmla="*/ 70063 w 4071455"/>
                <a:gd name="connsiteY46" fmla="*/ 1640696 h 1973426"/>
                <a:gd name="connsiteX47" fmla="*/ 89317 w 4071455"/>
                <a:gd name="connsiteY47" fmla="*/ 1645376 h 1973426"/>
                <a:gd name="connsiteX48" fmla="*/ 101486 w 4071455"/>
                <a:gd name="connsiteY48" fmla="*/ 1648049 h 1973426"/>
                <a:gd name="connsiteX49" fmla="*/ 123151 w 4071455"/>
                <a:gd name="connsiteY49" fmla="*/ 1652462 h 1973426"/>
                <a:gd name="connsiteX50" fmla="*/ 135183 w 4071455"/>
                <a:gd name="connsiteY50" fmla="*/ 1654734 h 1973426"/>
                <a:gd name="connsiteX51" fmla="*/ 167808 w 4071455"/>
                <a:gd name="connsiteY51" fmla="*/ 1660083 h 1973426"/>
                <a:gd name="connsiteX52" fmla="*/ 169146 w 4071455"/>
                <a:gd name="connsiteY52" fmla="*/ 1660350 h 1973426"/>
                <a:gd name="connsiteX53" fmla="*/ 202975 w 4071455"/>
                <a:gd name="connsiteY53" fmla="*/ 1664492 h 1973426"/>
                <a:gd name="connsiteX54" fmla="*/ 255525 w 4071455"/>
                <a:gd name="connsiteY54" fmla="*/ 1668638 h 1973426"/>
                <a:gd name="connsiteX55" fmla="*/ 268361 w 4071455"/>
                <a:gd name="connsiteY55" fmla="*/ 1669173 h 1973426"/>
                <a:gd name="connsiteX56" fmla="*/ 310212 w 4071455"/>
                <a:gd name="connsiteY56" fmla="*/ 1669977 h 1973426"/>
                <a:gd name="connsiteX57" fmla="*/ 326261 w 4071455"/>
                <a:gd name="connsiteY57" fmla="*/ 1669977 h 1973426"/>
                <a:gd name="connsiteX58" fmla="*/ 373864 w 4071455"/>
                <a:gd name="connsiteY58" fmla="*/ 1668236 h 1973426"/>
                <a:gd name="connsiteX59" fmla="*/ 381352 w 4071455"/>
                <a:gd name="connsiteY59" fmla="*/ 1667835 h 1973426"/>
                <a:gd name="connsiteX60" fmla="*/ 437110 w 4071455"/>
                <a:gd name="connsiteY60" fmla="*/ 1662488 h 1973426"/>
                <a:gd name="connsiteX61" fmla="*/ 477623 w 4071455"/>
                <a:gd name="connsiteY61" fmla="*/ 1657009 h 1973426"/>
                <a:gd name="connsiteX62" fmla="*/ 485778 w 4071455"/>
                <a:gd name="connsiteY62" fmla="*/ 1655671 h 1973426"/>
                <a:gd name="connsiteX63" fmla="*/ 526297 w 4071455"/>
                <a:gd name="connsiteY63" fmla="*/ 1648316 h 1973426"/>
                <a:gd name="connsiteX64" fmla="*/ 533381 w 4071455"/>
                <a:gd name="connsiteY64" fmla="*/ 1646982 h 1973426"/>
                <a:gd name="connsiteX65" fmla="*/ 579110 w 4071455"/>
                <a:gd name="connsiteY65" fmla="*/ 1636553 h 1973426"/>
                <a:gd name="connsiteX66" fmla="*/ 589406 w 4071455"/>
                <a:gd name="connsiteY66" fmla="*/ 1633877 h 1973426"/>
                <a:gd name="connsiteX67" fmla="*/ 637544 w 4071455"/>
                <a:gd name="connsiteY67" fmla="*/ 1620642 h 1973426"/>
                <a:gd name="connsiteX68" fmla="*/ 693034 w 4071455"/>
                <a:gd name="connsiteY68" fmla="*/ 1602729 h 1973426"/>
                <a:gd name="connsiteX69" fmla="*/ 737295 w 4071455"/>
                <a:gd name="connsiteY69" fmla="*/ 1586286 h 1973426"/>
                <a:gd name="connsiteX70" fmla="*/ 744784 w 4071455"/>
                <a:gd name="connsiteY70" fmla="*/ 1583480 h 1973426"/>
                <a:gd name="connsiteX71" fmla="*/ 788777 w 4071455"/>
                <a:gd name="connsiteY71" fmla="*/ 1565295 h 1973426"/>
                <a:gd name="connsiteX72" fmla="*/ 804151 w 4071455"/>
                <a:gd name="connsiteY72" fmla="*/ 1558479 h 1973426"/>
                <a:gd name="connsiteX73" fmla="*/ 833971 w 4071455"/>
                <a:gd name="connsiteY73" fmla="*/ 1544841 h 1973426"/>
                <a:gd name="connsiteX74" fmla="*/ 850821 w 4071455"/>
                <a:gd name="connsiteY74" fmla="*/ 1536688 h 1973426"/>
                <a:gd name="connsiteX75" fmla="*/ 876624 w 4071455"/>
                <a:gd name="connsiteY75" fmla="*/ 1523851 h 1973426"/>
                <a:gd name="connsiteX76" fmla="*/ 899227 w 4071455"/>
                <a:gd name="connsiteY76" fmla="*/ 1512088 h 1973426"/>
                <a:gd name="connsiteX77" fmla="*/ 922222 w 4071455"/>
                <a:gd name="connsiteY77" fmla="*/ 1499655 h 1973426"/>
                <a:gd name="connsiteX78" fmla="*/ 944284 w 4071455"/>
                <a:gd name="connsiteY78" fmla="*/ 1487221 h 1973426"/>
                <a:gd name="connsiteX79" fmla="*/ 964608 w 4071455"/>
                <a:gd name="connsiteY79" fmla="*/ 1475458 h 1973426"/>
                <a:gd name="connsiteX80" fmla="*/ 996966 w 4071455"/>
                <a:gd name="connsiteY80" fmla="*/ 1455806 h 1973426"/>
                <a:gd name="connsiteX81" fmla="*/ 1013420 w 4071455"/>
                <a:gd name="connsiteY81" fmla="*/ 1445511 h 1973426"/>
                <a:gd name="connsiteX82" fmla="*/ 1050453 w 4071455"/>
                <a:gd name="connsiteY82" fmla="*/ 1421313 h 1973426"/>
                <a:gd name="connsiteX83" fmla="*/ 1060480 w 4071455"/>
                <a:gd name="connsiteY83" fmla="*/ 1414628 h 1973426"/>
                <a:gd name="connsiteX84" fmla="*/ 1071311 w 4071455"/>
                <a:gd name="connsiteY84" fmla="*/ 1407141 h 1973426"/>
                <a:gd name="connsiteX85" fmla="*/ 1098590 w 4071455"/>
                <a:gd name="connsiteY85" fmla="*/ 1388024 h 1973426"/>
                <a:gd name="connsiteX86" fmla="*/ 1112497 w 4071455"/>
                <a:gd name="connsiteY86" fmla="*/ 1377998 h 1973426"/>
                <a:gd name="connsiteX87" fmla="*/ 1135629 w 4071455"/>
                <a:gd name="connsiteY87" fmla="*/ 1360885 h 1973426"/>
                <a:gd name="connsiteX88" fmla="*/ 1150072 w 4071455"/>
                <a:gd name="connsiteY88" fmla="*/ 1349922 h 1973426"/>
                <a:gd name="connsiteX89" fmla="*/ 1171597 w 4071455"/>
                <a:gd name="connsiteY89" fmla="*/ 1333209 h 1973426"/>
                <a:gd name="connsiteX90" fmla="*/ 1185503 w 4071455"/>
                <a:gd name="connsiteY90" fmla="*/ 1322250 h 1973426"/>
                <a:gd name="connsiteX91" fmla="*/ 1213049 w 4071455"/>
                <a:gd name="connsiteY91" fmla="*/ 1299921 h 1973426"/>
                <a:gd name="connsiteX92" fmla="*/ 1215728 w 4071455"/>
                <a:gd name="connsiteY92" fmla="*/ 1297783 h 1973426"/>
                <a:gd name="connsiteX93" fmla="*/ 1246349 w 4071455"/>
                <a:gd name="connsiteY93" fmla="*/ 1271849 h 1973426"/>
                <a:gd name="connsiteX94" fmla="*/ 1253301 w 4071455"/>
                <a:gd name="connsiteY94" fmla="*/ 1265834 h 1973426"/>
                <a:gd name="connsiteX95" fmla="*/ 1282446 w 4071455"/>
                <a:gd name="connsiteY95" fmla="*/ 1240029 h 1973426"/>
                <a:gd name="connsiteX96" fmla="*/ 1284451 w 4071455"/>
                <a:gd name="connsiteY96" fmla="*/ 1238158 h 1973426"/>
                <a:gd name="connsiteX97" fmla="*/ 1311063 w 4071455"/>
                <a:gd name="connsiteY97" fmla="*/ 1213692 h 1973426"/>
                <a:gd name="connsiteX98" fmla="*/ 1317084 w 4071455"/>
                <a:gd name="connsiteY98" fmla="*/ 1208078 h 1973426"/>
                <a:gd name="connsiteX99" fmla="*/ 1343292 w 4071455"/>
                <a:gd name="connsiteY99" fmla="*/ 1183076 h 1973426"/>
                <a:gd name="connsiteX100" fmla="*/ 1347568 w 4071455"/>
                <a:gd name="connsiteY100" fmla="*/ 1178934 h 1973426"/>
                <a:gd name="connsiteX101" fmla="*/ 1369767 w 4071455"/>
                <a:gd name="connsiteY101" fmla="*/ 1156875 h 1973426"/>
                <a:gd name="connsiteX102" fmla="*/ 1374709 w 4071455"/>
                <a:gd name="connsiteY102" fmla="*/ 1151929 h 1973426"/>
                <a:gd name="connsiteX103" fmla="*/ 1398108 w 4071455"/>
                <a:gd name="connsiteY103" fmla="*/ 1127999 h 1973426"/>
                <a:gd name="connsiteX104" fmla="*/ 1402927 w 4071455"/>
                <a:gd name="connsiteY104" fmla="*/ 1123051 h 1973426"/>
                <a:gd name="connsiteX105" fmla="*/ 1422717 w 4071455"/>
                <a:gd name="connsiteY105" fmla="*/ 1102198 h 1973426"/>
                <a:gd name="connsiteX106" fmla="*/ 1426059 w 4071455"/>
                <a:gd name="connsiteY106" fmla="*/ 1098722 h 1973426"/>
                <a:gd name="connsiteX107" fmla="*/ 1446651 w 4071455"/>
                <a:gd name="connsiteY107" fmla="*/ 1076259 h 1973426"/>
                <a:gd name="connsiteX108" fmla="*/ 1451196 w 4071455"/>
                <a:gd name="connsiteY108" fmla="*/ 1071182 h 1973426"/>
                <a:gd name="connsiteX109" fmla="*/ 1469915 w 4071455"/>
                <a:gd name="connsiteY109" fmla="*/ 1050191 h 1973426"/>
                <a:gd name="connsiteX110" fmla="*/ 1470587 w 4071455"/>
                <a:gd name="connsiteY110" fmla="*/ 1049387 h 1973426"/>
                <a:gd name="connsiteX111" fmla="*/ 1488634 w 4071455"/>
                <a:gd name="connsiteY111" fmla="*/ 1028668 h 1973426"/>
                <a:gd name="connsiteX112" fmla="*/ 1492511 w 4071455"/>
                <a:gd name="connsiteY112" fmla="*/ 1024121 h 1973426"/>
                <a:gd name="connsiteX113" fmla="*/ 1508691 w 4071455"/>
                <a:gd name="connsiteY113" fmla="*/ 1005005 h 1973426"/>
                <a:gd name="connsiteX114" fmla="*/ 1510434 w 4071455"/>
                <a:gd name="connsiteY114" fmla="*/ 1002997 h 1973426"/>
                <a:gd name="connsiteX115" fmla="*/ 1523935 w 4071455"/>
                <a:gd name="connsiteY115" fmla="*/ 986689 h 1973426"/>
                <a:gd name="connsiteX116" fmla="*/ 1526879 w 4071455"/>
                <a:gd name="connsiteY116" fmla="*/ 983077 h 1973426"/>
                <a:gd name="connsiteX117" fmla="*/ 1539846 w 4071455"/>
                <a:gd name="connsiteY117" fmla="*/ 967037 h 1973426"/>
                <a:gd name="connsiteX118" fmla="*/ 1541988 w 4071455"/>
                <a:gd name="connsiteY118" fmla="*/ 964362 h 1973426"/>
                <a:gd name="connsiteX119" fmla="*/ 1552147 w 4071455"/>
                <a:gd name="connsiteY119" fmla="*/ 951395 h 1973426"/>
                <a:gd name="connsiteX120" fmla="*/ 1554158 w 4071455"/>
                <a:gd name="connsiteY120" fmla="*/ 948852 h 1973426"/>
                <a:gd name="connsiteX121" fmla="*/ 1563920 w 4071455"/>
                <a:gd name="connsiteY121" fmla="*/ 936152 h 1973426"/>
                <a:gd name="connsiteX122" fmla="*/ 1565787 w 4071455"/>
                <a:gd name="connsiteY122" fmla="*/ 933747 h 1973426"/>
                <a:gd name="connsiteX123" fmla="*/ 1573413 w 4071455"/>
                <a:gd name="connsiteY123" fmla="*/ 923588 h 1973426"/>
                <a:gd name="connsiteX124" fmla="*/ 1574077 w 4071455"/>
                <a:gd name="connsiteY124" fmla="*/ 922784 h 1973426"/>
                <a:gd name="connsiteX125" fmla="*/ 1580633 w 4071455"/>
                <a:gd name="connsiteY125" fmla="*/ 913961 h 1973426"/>
                <a:gd name="connsiteX126" fmla="*/ 1581965 w 4071455"/>
                <a:gd name="connsiteY126" fmla="*/ 912222 h 1973426"/>
                <a:gd name="connsiteX127" fmla="*/ 1589721 w 4071455"/>
                <a:gd name="connsiteY127" fmla="*/ 901530 h 1973426"/>
                <a:gd name="connsiteX128" fmla="*/ 1590257 w 4071455"/>
                <a:gd name="connsiteY128" fmla="*/ 900860 h 1973426"/>
                <a:gd name="connsiteX129" fmla="*/ 1591328 w 4071455"/>
                <a:gd name="connsiteY129" fmla="*/ 899255 h 1973426"/>
                <a:gd name="connsiteX130" fmla="*/ 1591596 w 4071455"/>
                <a:gd name="connsiteY130" fmla="*/ 898854 h 1973426"/>
                <a:gd name="connsiteX131" fmla="*/ 1593600 w 4071455"/>
                <a:gd name="connsiteY131" fmla="*/ 895912 h 1973426"/>
                <a:gd name="connsiteX132" fmla="*/ 1594539 w 4071455"/>
                <a:gd name="connsiteY132" fmla="*/ 894444 h 1973426"/>
                <a:gd name="connsiteX133" fmla="*/ 1598151 w 4071455"/>
                <a:gd name="connsiteY133" fmla="*/ 889361 h 1973426"/>
                <a:gd name="connsiteX134" fmla="*/ 1599084 w 4071455"/>
                <a:gd name="connsiteY134" fmla="*/ 888027 h 1973426"/>
                <a:gd name="connsiteX135" fmla="*/ 1604968 w 4071455"/>
                <a:gd name="connsiteY135" fmla="*/ 879736 h 1973426"/>
                <a:gd name="connsiteX136" fmla="*/ 1606703 w 4071455"/>
                <a:gd name="connsiteY136" fmla="*/ 877197 h 1973426"/>
                <a:gd name="connsiteX137" fmla="*/ 1614865 w 4071455"/>
                <a:gd name="connsiteY137" fmla="*/ 865965 h 1973426"/>
                <a:gd name="connsiteX138" fmla="*/ 1615133 w 4071455"/>
                <a:gd name="connsiteY138" fmla="*/ 865564 h 1973426"/>
                <a:gd name="connsiteX139" fmla="*/ 1624755 w 4071455"/>
                <a:gd name="connsiteY139" fmla="*/ 852597 h 1973426"/>
                <a:gd name="connsiteX140" fmla="*/ 1627165 w 4071455"/>
                <a:gd name="connsiteY140" fmla="*/ 849254 h 1973426"/>
                <a:gd name="connsiteX141" fmla="*/ 1638931 w 4071455"/>
                <a:gd name="connsiteY141" fmla="*/ 833748 h 1973426"/>
                <a:gd name="connsiteX142" fmla="*/ 1640668 w 4071455"/>
                <a:gd name="connsiteY142" fmla="*/ 831477 h 1973426"/>
                <a:gd name="connsiteX143" fmla="*/ 1652838 w 4071455"/>
                <a:gd name="connsiteY143" fmla="*/ 815700 h 1973426"/>
                <a:gd name="connsiteX144" fmla="*/ 1655776 w 4071455"/>
                <a:gd name="connsiteY144" fmla="*/ 811954 h 1973426"/>
                <a:gd name="connsiteX145" fmla="*/ 1671020 w 4071455"/>
                <a:gd name="connsiteY145" fmla="*/ 792838 h 1973426"/>
                <a:gd name="connsiteX146" fmla="*/ 1674233 w 4071455"/>
                <a:gd name="connsiteY146" fmla="*/ 788828 h 1973426"/>
                <a:gd name="connsiteX147" fmla="*/ 1689609 w 4071455"/>
                <a:gd name="connsiteY147" fmla="*/ 769977 h 1973426"/>
                <a:gd name="connsiteX148" fmla="*/ 1692416 w 4071455"/>
                <a:gd name="connsiteY148" fmla="*/ 766501 h 1973426"/>
                <a:gd name="connsiteX149" fmla="*/ 1711134 w 4071455"/>
                <a:gd name="connsiteY149" fmla="*/ 744176 h 1973426"/>
                <a:gd name="connsiteX150" fmla="*/ 1715418 w 4071455"/>
                <a:gd name="connsiteY150" fmla="*/ 739095 h 1973426"/>
                <a:gd name="connsiteX151" fmla="*/ 1735071 w 4071455"/>
                <a:gd name="connsiteY151" fmla="*/ 716235 h 1973426"/>
                <a:gd name="connsiteX152" fmla="*/ 1736538 w 4071455"/>
                <a:gd name="connsiteY152" fmla="*/ 714498 h 1973426"/>
                <a:gd name="connsiteX153" fmla="*/ 1758737 w 4071455"/>
                <a:gd name="connsiteY153" fmla="*/ 689364 h 1973426"/>
                <a:gd name="connsiteX154" fmla="*/ 1764084 w 4071455"/>
                <a:gd name="connsiteY154" fmla="*/ 683482 h 1973426"/>
                <a:gd name="connsiteX155" fmla="*/ 1788158 w 4071455"/>
                <a:gd name="connsiteY155" fmla="*/ 657011 h 1973426"/>
                <a:gd name="connsiteX156" fmla="*/ 1790025 w 4071455"/>
                <a:gd name="connsiteY156" fmla="*/ 655003 h 1973426"/>
                <a:gd name="connsiteX157" fmla="*/ 1814098 w 4071455"/>
                <a:gd name="connsiteY157" fmla="*/ 629336 h 1973426"/>
                <a:gd name="connsiteX158" fmla="*/ 1819980 w 4071455"/>
                <a:gd name="connsiteY158" fmla="*/ 623054 h 1973426"/>
                <a:gd name="connsiteX159" fmla="*/ 1846991 w 4071455"/>
                <a:gd name="connsiteY159" fmla="*/ 595378 h 1973426"/>
                <a:gd name="connsiteX160" fmla="*/ 1851803 w 4071455"/>
                <a:gd name="connsiteY160" fmla="*/ 590568 h 1973426"/>
                <a:gd name="connsiteX161" fmla="*/ 1877343 w 4071455"/>
                <a:gd name="connsiteY161" fmla="*/ 565166 h 1973426"/>
                <a:gd name="connsiteX162" fmla="*/ 1883226 w 4071455"/>
                <a:gd name="connsiteY162" fmla="*/ 559418 h 1973426"/>
                <a:gd name="connsiteX163" fmla="*/ 1913313 w 4071455"/>
                <a:gd name="connsiteY163" fmla="*/ 530542 h 1973426"/>
                <a:gd name="connsiteX164" fmla="*/ 1919731 w 4071455"/>
                <a:gd name="connsiteY164" fmla="*/ 524523 h 1973426"/>
                <a:gd name="connsiteX165" fmla="*/ 1948615 w 4071455"/>
                <a:gd name="connsiteY165" fmla="*/ 497785 h 1973426"/>
                <a:gd name="connsiteX166" fmla="*/ 1953022 w 4071455"/>
                <a:gd name="connsiteY166" fmla="*/ 493778 h 1973426"/>
                <a:gd name="connsiteX167" fmla="*/ 1986320 w 4071455"/>
                <a:gd name="connsiteY167" fmla="*/ 464230 h 1973426"/>
                <a:gd name="connsiteX168" fmla="*/ 1994076 w 4071455"/>
                <a:gd name="connsiteY168" fmla="*/ 457545 h 1973426"/>
                <a:gd name="connsiteX169" fmla="*/ 2028843 w 4071455"/>
                <a:gd name="connsiteY169" fmla="*/ 427865 h 1973426"/>
                <a:gd name="connsiteX170" fmla="*/ 2029647 w 4071455"/>
                <a:gd name="connsiteY170" fmla="*/ 427201 h 1973426"/>
                <a:gd name="connsiteX171" fmla="*/ 2056251 w 4071455"/>
                <a:gd name="connsiteY171" fmla="*/ 405406 h 1973426"/>
                <a:gd name="connsiteX172" fmla="*/ 2064406 w 4071455"/>
                <a:gd name="connsiteY172" fmla="*/ 398990 h 1973426"/>
                <a:gd name="connsiteX173" fmla="*/ 2079789 w 4071455"/>
                <a:gd name="connsiteY173" fmla="*/ 386825 h 1973426"/>
                <a:gd name="connsiteX174" fmla="*/ 2104925 w 4071455"/>
                <a:gd name="connsiteY174" fmla="*/ 367304 h 1973426"/>
                <a:gd name="connsiteX175" fmla="*/ 2120968 w 4071455"/>
                <a:gd name="connsiteY175" fmla="*/ 355139 h 1973426"/>
                <a:gd name="connsiteX176" fmla="*/ 2147710 w 4071455"/>
                <a:gd name="connsiteY176" fmla="*/ 335488 h 1973426"/>
                <a:gd name="connsiteX177" fmla="*/ 2163222 w 4071455"/>
                <a:gd name="connsiteY177" fmla="*/ 324256 h 1973426"/>
                <a:gd name="connsiteX178" fmla="*/ 2195183 w 4071455"/>
                <a:gd name="connsiteY178" fmla="*/ 301932 h 1973426"/>
                <a:gd name="connsiteX179" fmla="*/ 2206681 w 4071455"/>
                <a:gd name="connsiteY179" fmla="*/ 293908 h 1973426"/>
                <a:gd name="connsiteX180" fmla="*/ 2208821 w 4071455"/>
                <a:gd name="connsiteY180" fmla="*/ 292440 h 1973426"/>
                <a:gd name="connsiteX181" fmla="*/ 2218583 w 4071455"/>
                <a:gd name="connsiteY181" fmla="*/ 286156 h 1973426"/>
                <a:gd name="connsiteX182" fmla="*/ 2260434 w 4071455"/>
                <a:gd name="connsiteY182" fmla="*/ 258750 h 1973426"/>
                <a:gd name="connsiteX183" fmla="*/ 2279420 w 4071455"/>
                <a:gd name="connsiteY183" fmla="*/ 246983 h 1973426"/>
                <a:gd name="connsiteX184" fmla="*/ 2316060 w 4071455"/>
                <a:gd name="connsiteY184" fmla="*/ 224792 h 1973426"/>
                <a:gd name="connsiteX185" fmla="*/ 2326357 w 4071455"/>
                <a:gd name="connsiteY185" fmla="*/ 218510 h 1973426"/>
                <a:gd name="connsiteX186" fmla="*/ 2339727 w 4071455"/>
                <a:gd name="connsiteY186" fmla="*/ 211021 h 1973426"/>
                <a:gd name="connsiteX187" fmla="*/ 2364864 w 4071455"/>
                <a:gd name="connsiteY187" fmla="*/ 196983 h 1973426"/>
                <a:gd name="connsiteX188" fmla="*/ 2391339 w 4071455"/>
                <a:gd name="connsiteY188" fmla="*/ 182681 h 1973426"/>
                <a:gd name="connsiteX189" fmla="*/ 2417150 w 4071455"/>
                <a:gd name="connsiteY189" fmla="*/ 169178 h 1973426"/>
                <a:gd name="connsiteX190" fmla="*/ 2429718 w 4071455"/>
                <a:gd name="connsiteY190" fmla="*/ 162628 h 1973426"/>
                <a:gd name="connsiteX191" fmla="*/ 2446967 w 4071455"/>
                <a:gd name="connsiteY191" fmla="*/ 154338 h 1973426"/>
                <a:gd name="connsiteX192" fmla="*/ 2466352 w 4071455"/>
                <a:gd name="connsiteY192" fmla="*/ 144980 h 1973426"/>
                <a:gd name="connsiteX193" fmla="*/ 2500850 w 4071455"/>
                <a:gd name="connsiteY193" fmla="*/ 129205 h 1973426"/>
                <a:gd name="connsiteX194" fmla="*/ 2518231 w 4071455"/>
                <a:gd name="connsiteY194" fmla="*/ 121451 h 1973426"/>
                <a:gd name="connsiteX195" fmla="*/ 2523317 w 4071455"/>
                <a:gd name="connsiteY195" fmla="*/ 119179 h 1973426"/>
                <a:gd name="connsiteX196" fmla="*/ 2568909 w 4071455"/>
                <a:gd name="connsiteY196" fmla="*/ 100461 h 1973426"/>
                <a:gd name="connsiteX197" fmla="*/ 2578273 w 4071455"/>
                <a:gd name="connsiteY197" fmla="*/ 96851 h 1973426"/>
                <a:gd name="connsiteX198" fmla="*/ 2610362 w 4071455"/>
                <a:gd name="connsiteY198" fmla="*/ 84685 h 1973426"/>
                <a:gd name="connsiteX199" fmla="*/ 2628682 w 4071455"/>
                <a:gd name="connsiteY199" fmla="*/ 78136 h 1973426"/>
                <a:gd name="connsiteX200" fmla="*/ 2692465 w 4071455"/>
                <a:gd name="connsiteY200" fmla="*/ 57546 h 1973426"/>
                <a:gd name="connsiteX201" fmla="*/ 2693266 w 4071455"/>
                <a:gd name="connsiteY201" fmla="*/ 57279 h 1973426"/>
                <a:gd name="connsiteX202" fmla="*/ 2746615 w 4071455"/>
                <a:gd name="connsiteY202" fmla="*/ 42575 h 1973426"/>
                <a:gd name="connsiteX203" fmla="*/ 2758916 w 4071455"/>
                <a:gd name="connsiteY203" fmla="*/ 39501 h 1973426"/>
                <a:gd name="connsiteX204" fmla="*/ 2771355 w 4071455"/>
                <a:gd name="connsiteY204" fmla="*/ 36288 h 1973426"/>
                <a:gd name="connsiteX205" fmla="*/ 2811200 w 4071455"/>
                <a:gd name="connsiteY205" fmla="*/ 27467 h 1973426"/>
                <a:gd name="connsiteX206" fmla="*/ 2816417 w 4071455"/>
                <a:gd name="connsiteY206" fmla="*/ 26396 h 1973426"/>
                <a:gd name="connsiteX207" fmla="*/ 2846099 w 4071455"/>
                <a:gd name="connsiteY207" fmla="*/ 20515 h 1973426"/>
                <a:gd name="connsiteX208" fmla="*/ 2863615 w 4071455"/>
                <a:gd name="connsiteY208" fmla="*/ 17573 h 1973426"/>
                <a:gd name="connsiteX209" fmla="*/ 2874447 w 4071455"/>
                <a:gd name="connsiteY209" fmla="*/ 15703 h 1973426"/>
                <a:gd name="connsiteX210" fmla="*/ 2918173 w 4071455"/>
                <a:gd name="connsiteY210" fmla="*/ 9420 h 1973426"/>
                <a:gd name="connsiteX211" fmla="*/ 2923120 w 4071455"/>
                <a:gd name="connsiteY211" fmla="*/ 8886 h 1973426"/>
                <a:gd name="connsiteX212" fmla="*/ 2932346 w 4071455"/>
                <a:gd name="connsiteY212" fmla="*/ 7815 h 1973426"/>
                <a:gd name="connsiteX213" fmla="*/ 2974198 w 4071455"/>
                <a:gd name="connsiteY213" fmla="*/ 3802 h 1973426"/>
                <a:gd name="connsiteX214" fmla="*/ 2983292 w 4071455"/>
                <a:gd name="connsiteY214" fmla="*/ 3134 h 1973426"/>
                <a:gd name="connsiteX215" fmla="*/ 2988371 w 4071455"/>
                <a:gd name="connsiteY215" fmla="*/ 2735 h 1973426"/>
                <a:gd name="connsiteX216" fmla="*/ 3029289 w 4071455"/>
                <a:gd name="connsiteY216" fmla="*/ 729 h 1973426"/>
                <a:gd name="connsiteX217" fmla="*/ 3039187 w 4071455"/>
                <a:gd name="connsiteY217" fmla="*/ 462 h 1973426"/>
                <a:gd name="connsiteX218" fmla="*/ 3057234 w 4071455"/>
                <a:gd name="connsiteY218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4019157 w 4071455"/>
                <a:gd name="connsiteY27" fmla="*/ 324735 h 1973426"/>
                <a:gd name="connsiteX28" fmla="*/ 3859829 w 4071455"/>
                <a:gd name="connsiteY28" fmla="*/ 297026 h 1973426"/>
                <a:gd name="connsiteX29" fmla="*/ 3409557 w 4071455"/>
                <a:gd name="connsiteY29" fmla="*/ 317808 h 1973426"/>
                <a:gd name="connsiteX30" fmla="*/ 3056266 w 4071455"/>
                <a:gd name="connsiteY30" fmla="*/ 477135 h 1973426"/>
                <a:gd name="connsiteX31" fmla="*/ 2751466 w 4071455"/>
                <a:gd name="connsiteY31" fmla="*/ 691880 h 1973426"/>
                <a:gd name="connsiteX32" fmla="*/ 2550575 w 4071455"/>
                <a:gd name="connsiteY32" fmla="*/ 899698 h 1973426"/>
                <a:gd name="connsiteX33" fmla="*/ 2245775 w 4071455"/>
                <a:gd name="connsiteY33" fmla="*/ 1246062 h 1973426"/>
                <a:gd name="connsiteX34" fmla="*/ 2010248 w 4071455"/>
                <a:gd name="connsiteY34" fmla="*/ 1516226 h 1973426"/>
                <a:gd name="connsiteX35" fmla="*/ 1774720 w 4071455"/>
                <a:gd name="connsiteY35" fmla="*/ 1758680 h 1973426"/>
                <a:gd name="connsiteX36" fmla="*/ 1269029 w 4071455"/>
                <a:gd name="connsiteY36" fmla="*/ 1931862 h 1973426"/>
                <a:gd name="connsiteX37" fmla="*/ 929593 w 4071455"/>
                <a:gd name="connsiteY37" fmla="*/ 1973426 h 1973426"/>
                <a:gd name="connsiteX38" fmla="*/ 534739 w 4071455"/>
                <a:gd name="connsiteY38" fmla="*/ 1862589 h 1973426"/>
                <a:gd name="connsiteX39" fmla="*/ 299211 w 4071455"/>
                <a:gd name="connsiteY39" fmla="*/ 1737898 h 1973426"/>
                <a:gd name="connsiteX40" fmla="*/ 0 w 4071455"/>
                <a:gd name="connsiteY40" fmla="*/ 1620377 h 1973426"/>
                <a:gd name="connsiteX41" fmla="*/ 267 w 4071455"/>
                <a:gd name="connsiteY41" fmla="*/ 1620377 h 1973426"/>
                <a:gd name="connsiteX42" fmla="*/ 26070 w 4071455"/>
                <a:gd name="connsiteY42" fmla="*/ 1628530 h 1973426"/>
                <a:gd name="connsiteX43" fmla="*/ 38639 w 4071455"/>
                <a:gd name="connsiteY43" fmla="*/ 1632275 h 1973426"/>
                <a:gd name="connsiteX44" fmla="*/ 56424 w 4071455"/>
                <a:gd name="connsiteY44" fmla="*/ 1637219 h 1973426"/>
                <a:gd name="connsiteX45" fmla="*/ 70063 w 4071455"/>
                <a:gd name="connsiteY45" fmla="*/ 1640696 h 1973426"/>
                <a:gd name="connsiteX46" fmla="*/ 89317 w 4071455"/>
                <a:gd name="connsiteY46" fmla="*/ 1645376 h 1973426"/>
                <a:gd name="connsiteX47" fmla="*/ 101486 w 4071455"/>
                <a:gd name="connsiteY47" fmla="*/ 1648049 h 1973426"/>
                <a:gd name="connsiteX48" fmla="*/ 123151 w 4071455"/>
                <a:gd name="connsiteY48" fmla="*/ 1652462 h 1973426"/>
                <a:gd name="connsiteX49" fmla="*/ 135183 w 4071455"/>
                <a:gd name="connsiteY49" fmla="*/ 1654734 h 1973426"/>
                <a:gd name="connsiteX50" fmla="*/ 167808 w 4071455"/>
                <a:gd name="connsiteY50" fmla="*/ 1660083 h 1973426"/>
                <a:gd name="connsiteX51" fmla="*/ 169146 w 4071455"/>
                <a:gd name="connsiteY51" fmla="*/ 1660350 h 1973426"/>
                <a:gd name="connsiteX52" fmla="*/ 202975 w 4071455"/>
                <a:gd name="connsiteY52" fmla="*/ 1664492 h 1973426"/>
                <a:gd name="connsiteX53" fmla="*/ 255525 w 4071455"/>
                <a:gd name="connsiteY53" fmla="*/ 1668638 h 1973426"/>
                <a:gd name="connsiteX54" fmla="*/ 268361 w 4071455"/>
                <a:gd name="connsiteY54" fmla="*/ 1669173 h 1973426"/>
                <a:gd name="connsiteX55" fmla="*/ 310212 w 4071455"/>
                <a:gd name="connsiteY55" fmla="*/ 1669977 h 1973426"/>
                <a:gd name="connsiteX56" fmla="*/ 326261 w 4071455"/>
                <a:gd name="connsiteY56" fmla="*/ 1669977 h 1973426"/>
                <a:gd name="connsiteX57" fmla="*/ 373864 w 4071455"/>
                <a:gd name="connsiteY57" fmla="*/ 1668236 h 1973426"/>
                <a:gd name="connsiteX58" fmla="*/ 381352 w 4071455"/>
                <a:gd name="connsiteY58" fmla="*/ 1667835 h 1973426"/>
                <a:gd name="connsiteX59" fmla="*/ 437110 w 4071455"/>
                <a:gd name="connsiteY59" fmla="*/ 1662488 h 1973426"/>
                <a:gd name="connsiteX60" fmla="*/ 477623 w 4071455"/>
                <a:gd name="connsiteY60" fmla="*/ 1657009 h 1973426"/>
                <a:gd name="connsiteX61" fmla="*/ 485778 w 4071455"/>
                <a:gd name="connsiteY61" fmla="*/ 1655671 h 1973426"/>
                <a:gd name="connsiteX62" fmla="*/ 526297 w 4071455"/>
                <a:gd name="connsiteY62" fmla="*/ 1648316 h 1973426"/>
                <a:gd name="connsiteX63" fmla="*/ 533381 w 4071455"/>
                <a:gd name="connsiteY63" fmla="*/ 1646982 h 1973426"/>
                <a:gd name="connsiteX64" fmla="*/ 579110 w 4071455"/>
                <a:gd name="connsiteY64" fmla="*/ 1636553 h 1973426"/>
                <a:gd name="connsiteX65" fmla="*/ 589406 w 4071455"/>
                <a:gd name="connsiteY65" fmla="*/ 1633877 h 1973426"/>
                <a:gd name="connsiteX66" fmla="*/ 637544 w 4071455"/>
                <a:gd name="connsiteY66" fmla="*/ 1620642 h 1973426"/>
                <a:gd name="connsiteX67" fmla="*/ 693034 w 4071455"/>
                <a:gd name="connsiteY67" fmla="*/ 1602729 h 1973426"/>
                <a:gd name="connsiteX68" fmla="*/ 737295 w 4071455"/>
                <a:gd name="connsiteY68" fmla="*/ 1586286 h 1973426"/>
                <a:gd name="connsiteX69" fmla="*/ 744784 w 4071455"/>
                <a:gd name="connsiteY69" fmla="*/ 1583480 h 1973426"/>
                <a:gd name="connsiteX70" fmla="*/ 788777 w 4071455"/>
                <a:gd name="connsiteY70" fmla="*/ 1565295 h 1973426"/>
                <a:gd name="connsiteX71" fmla="*/ 804151 w 4071455"/>
                <a:gd name="connsiteY71" fmla="*/ 1558479 h 1973426"/>
                <a:gd name="connsiteX72" fmla="*/ 833971 w 4071455"/>
                <a:gd name="connsiteY72" fmla="*/ 1544841 h 1973426"/>
                <a:gd name="connsiteX73" fmla="*/ 850821 w 4071455"/>
                <a:gd name="connsiteY73" fmla="*/ 1536688 h 1973426"/>
                <a:gd name="connsiteX74" fmla="*/ 876624 w 4071455"/>
                <a:gd name="connsiteY74" fmla="*/ 1523851 h 1973426"/>
                <a:gd name="connsiteX75" fmla="*/ 899227 w 4071455"/>
                <a:gd name="connsiteY75" fmla="*/ 1512088 h 1973426"/>
                <a:gd name="connsiteX76" fmla="*/ 922222 w 4071455"/>
                <a:gd name="connsiteY76" fmla="*/ 1499655 h 1973426"/>
                <a:gd name="connsiteX77" fmla="*/ 944284 w 4071455"/>
                <a:gd name="connsiteY77" fmla="*/ 1487221 h 1973426"/>
                <a:gd name="connsiteX78" fmla="*/ 964608 w 4071455"/>
                <a:gd name="connsiteY78" fmla="*/ 1475458 h 1973426"/>
                <a:gd name="connsiteX79" fmla="*/ 996966 w 4071455"/>
                <a:gd name="connsiteY79" fmla="*/ 1455806 h 1973426"/>
                <a:gd name="connsiteX80" fmla="*/ 1013420 w 4071455"/>
                <a:gd name="connsiteY80" fmla="*/ 1445511 h 1973426"/>
                <a:gd name="connsiteX81" fmla="*/ 1050453 w 4071455"/>
                <a:gd name="connsiteY81" fmla="*/ 1421313 h 1973426"/>
                <a:gd name="connsiteX82" fmla="*/ 1060480 w 4071455"/>
                <a:gd name="connsiteY82" fmla="*/ 1414628 h 1973426"/>
                <a:gd name="connsiteX83" fmla="*/ 1071311 w 4071455"/>
                <a:gd name="connsiteY83" fmla="*/ 1407141 h 1973426"/>
                <a:gd name="connsiteX84" fmla="*/ 1098590 w 4071455"/>
                <a:gd name="connsiteY84" fmla="*/ 1388024 h 1973426"/>
                <a:gd name="connsiteX85" fmla="*/ 1112497 w 4071455"/>
                <a:gd name="connsiteY85" fmla="*/ 1377998 h 1973426"/>
                <a:gd name="connsiteX86" fmla="*/ 1135629 w 4071455"/>
                <a:gd name="connsiteY86" fmla="*/ 1360885 h 1973426"/>
                <a:gd name="connsiteX87" fmla="*/ 1150072 w 4071455"/>
                <a:gd name="connsiteY87" fmla="*/ 1349922 h 1973426"/>
                <a:gd name="connsiteX88" fmla="*/ 1171597 w 4071455"/>
                <a:gd name="connsiteY88" fmla="*/ 1333209 h 1973426"/>
                <a:gd name="connsiteX89" fmla="*/ 1185503 w 4071455"/>
                <a:gd name="connsiteY89" fmla="*/ 1322250 h 1973426"/>
                <a:gd name="connsiteX90" fmla="*/ 1213049 w 4071455"/>
                <a:gd name="connsiteY90" fmla="*/ 1299921 h 1973426"/>
                <a:gd name="connsiteX91" fmla="*/ 1215728 w 4071455"/>
                <a:gd name="connsiteY91" fmla="*/ 1297783 h 1973426"/>
                <a:gd name="connsiteX92" fmla="*/ 1246349 w 4071455"/>
                <a:gd name="connsiteY92" fmla="*/ 1271849 h 1973426"/>
                <a:gd name="connsiteX93" fmla="*/ 1253301 w 4071455"/>
                <a:gd name="connsiteY93" fmla="*/ 1265834 h 1973426"/>
                <a:gd name="connsiteX94" fmla="*/ 1282446 w 4071455"/>
                <a:gd name="connsiteY94" fmla="*/ 1240029 h 1973426"/>
                <a:gd name="connsiteX95" fmla="*/ 1284451 w 4071455"/>
                <a:gd name="connsiteY95" fmla="*/ 1238158 h 1973426"/>
                <a:gd name="connsiteX96" fmla="*/ 1311063 w 4071455"/>
                <a:gd name="connsiteY96" fmla="*/ 1213692 h 1973426"/>
                <a:gd name="connsiteX97" fmla="*/ 1317084 w 4071455"/>
                <a:gd name="connsiteY97" fmla="*/ 1208078 h 1973426"/>
                <a:gd name="connsiteX98" fmla="*/ 1343292 w 4071455"/>
                <a:gd name="connsiteY98" fmla="*/ 1183076 h 1973426"/>
                <a:gd name="connsiteX99" fmla="*/ 1347568 w 4071455"/>
                <a:gd name="connsiteY99" fmla="*/ 1178934 h 1973426"/>
                <a:gd name="connsiteX100" fmla="*/ 1369767 w 4071455"/>
                <a:gd name="connsiteY100" fmla="*/ 1156875 h 1973426"/>
                <a:gd name="connsiteX101" fmla="*/ 1374709 w 4071455"/>
                <a:gd name="connsiteY101" fmla="*/ 1151929 h 1973426"/>
                <a:gd name="connsiteX102" fmla="*/ 1398108 w 4071455"/>
                <a:gd name="connsiteY102" fmla="*/ 1127999 h 1973426"/>
                <a:gd name="connsiteX103" fmla="*/ 1402927 w 4071455"/>
                <a:gd name="connsiteY103" fmla="*/ 1123051 h 1973426"/>
                <a:gd name="connsiteX104" fmla="*/ 1422717 w 4071455"/>
                <a:gd name="connsiteY104" fmla="*/ 1102198 h 1973426"/>
                <a:gd name="connsiteX105" fmla="*/ 1426059 w 4071455"/>
                <a:gd name="connsiteY105" fmla="*/ 1098722 h 1973426"/>
                <a:gd name="connsiteX106" fmla="*/ 1446651 w 4071455"/>
                <a:gd name="connsiteY106" fmla="*/ 1076259 h 1973426"/>
                <a:gd name="connsiteX107" fmla="*/ 1451196 w 4071455"/>
                <a:gd name="connsiteY107" fmla="*/ 1071182 h 1973426"/>
                <a:gd name="connsiteX108" fmla="*/ 1469915 w 4071455"/>
                <a:gd name="connsiteY108" fmla="*/ 1050191 h 1973426"/>
                <a:gd name="connsiteX109" fmla="*/ 1470587 w 4071455"/>
                <a:gd name="connsiteY109" fmla="*/ 1049387 h 1973426"/>
                <a:gd name="connsiteX110" fmla="*/ 1488634 w 4071455"/>
                <a:gd name="connsiteY110" fmla="*/ 1028668 h 1973426"/>
                <a:gd name="connsiteX111" fmla="*/ 1492511 w 4071455"/>
                <a:gd name="connsiteY111" fmla="*/ 1024121 h 1973426"/>
                <a:gd name="connsiteX112" fmla="*/ 1508691 w 4071455"/>
                <a:gd name="connsiteY112" fmla="*/ 1005005 h 1973426"/>
                <a:gd name="connsiteX113" fmla="*/ 1510434 w 4071455"/>
                <a:gd name="connsiteY113" fmla="*/ 1002997 h 1973426"/>
                <a:gd name="connsiteX114" fmla="*/ 1523935 w 4071455"/>
                <a:gd name="connsiteY114" fmla="*/ 986689 h 1973426"/>
                <a:gd name="connsiteX115" fmla="*/ 1526879 w 4071455"/>
                <a:gd name="connsiteY115" fmla="*/ 983077 h 1973426"/>
                <a:gd name="connsiteX116" fmla="*/ 1539846 w 4071455"/>
                <a:gd name="connsiteY116" fmla="*/ 967037 h 1973426"/>
                <a:gd name="connsiteX117" fmla="*/ 1541988 w 4071455"/>
                <a:gd name="connsiteY117" fmla="*/ 964362 h 1973426"/>
                <a:gd name="connsiteX118" fmla="*/ 1552147 w 4071455"/>
                <a:gd name="connsiteY118" fmla="*/ 951395 h 1973426"/>
                <a:gd name="connsiteX119" fmla="*/ 1554158 w 4071455"/>
                <a:gd name="connsiteY119" fmla="*/ 948852 h 1973426"/>
                <a:gd name="connsiteX120" fmla="*/ 1563920 w 4071455"/>
                <a:gd name="connsiteY120" fmla="*/ 936152 h 1973426"/>
                <a:gd name="connsiteX121" fmla="*/ 1565787 w 4071455"/>
                <a:gd name="connsiteY121" fmla="*/ 933747 h 1973426"/>
                <a:gd name="connsiteX122" fmla="*/ 1573413 w 4071455"/>
                <a:gd name="connsiteY122" fmla="*/ 923588 h 1973426"/>
                <a:gd name="connsiteX123" fmla="*/ 1574077 w 4071455"/>
                <a:gd name="connsiteY123" fmla="*/ 922784 h 1973426"/>
                <a:gd name="connsiteX124" fmla="*/ 1580633 w 4071455"/>
                <a:gd name="connsiteY124" fmla="*/ 913961 h 1973426"/>
                <a:gd name="connsiteX125" fmla="*/ 1581965 w 4071455"/>
                <a:gd name="connsiteY125" fmla="*/ 912222 h 1973426"/>
                <a:gd name="connsiteX126" fmla="*/ 1589721 w 4071455"/>
                <a:gd name="connsiteY126" fmla="*/ 901530 h 1973426"/>
                <a:gd name="connsiteX127" fmla="*/ 1590257 w 4071455"/>
                <a:gd name="connsiteY127" fmla="*/ 900860 h 1973426"/>
                <a:gd name="connsiteX128" fmla="*/ 1591328 w 4071455"/>
                <a:gd name="connsiteY128" fmla="*/ 899255 h 1973426"/>
                <a:gd name="connsiteX129" fmla="*/ 1591596 w 4071455"/>
                <a:gd name="connsiteY129" fmla="*/ 898854 h 1973426"/>
                <a:gd name="connsiteX130" fmla="*/ 1593600 w 4071455"/>
                <a:gd name="connsiteY130" fmla="*/ 895912 h 1973426"/>
                <a:gd name="connsiteX131" fmla="*/ 1594539 w 4071455"/>
                <a:gd name="connsiteY131" fmla="*/ 894444 h 1973426"/>
                <a:gd name="connsiteX132" fmla="*/ 1598151 w 4071455"/>
                <a:gd name="connsiteY132" fmla="*/ 889361 h 1973426"/>
                <a:gd name="connsiteX133" fmla="*/ 1599084 w 4071455"/>
                <a:gd name="connsiteY133" fmla="*/ 888027 h 1973426"/>
                <a:gd name="connsiteX134" fmla="*/ 1604968 w 4071455"/>
                <a:gd name="connsiteY134" fmla="*/ 879736 h 1973426"/>
                <a:gd name="connsiteX135" fmla="*/ 1606703 w 4071455"/>
                <a:gd name="connsiteY135" fmla="*/ 877197 h 1973426"/>
                <a:gd name="connsiteX136" fmla="*/ 1614865 w 4071455"/>
                <a:gd name="connsiteY136" fmla="*/ 865965 h 1973426"/>
                <a:gd name="connsiteX137" fmla="*/ 1615133 w 4071455"/>
                <a:gd name="connsiteY137" fmla="*/ 865564 h 1973426"/>
                <a:gd name="connsiteX138" fmla="*/ 1624755 w 4071455"/>
                <a:gd name="connsiteY138" fmla="*/ 852597 h 1973426"/>
                <a:gd name="connsiteX139" fmla="*/ 1627165 w 4071455"/>
                <a:gd name="connsiteY139" fmla="*/ 849254 h 1973426"/>
                <a:gd name="connsiteX140" fmla="*/ 1638931 w 4071455"/>
                <a:gd name="connsiteY140" fmla="*/ 833748 h 1973426"/>
                <a:gd name="connsiteX141" fmla="*/ 1640668 w 4071455"/>
                <a:gd name="connsiteY141" fmla="*/ 831477 h 1973426"/>
                <a:gd name="connsiteX142" fmla="*/ 1652838 w 4071455"/>
                <a:gd name="connsiteY142" fmla="*/ 815700 h 1973426"/>
                <a:gd name="connsiteX143" fmla="*/ 1655776 w 4071455"/>
                <a:gd name="connsiteY143" fmla="*/ 811954 h 1973426"/>
                <a:gd name="connsiteX144" fmla="*/ 1671020 w 4071455"/>
                <a:gd name="connsiteY144" fmla="*/ 792838 h 1973426"/>
                <a:gd name="connsiteX145" fmla="*/ 1674233 w 4071455"/>
                <a:gd name="connsiteY145" fmla="*/ 788828 h 1973426"/>
                <a:gd name="connsiteX146" fmla="*/ 1689609 w 4071455"/>
                <a:gd name="connsiteY146" fmla="*/ 769977 h 1973426"/>
                <a:gd name="connsiteX147" fmla="*/ 1692416 w 4071455"/>
                <a:gd name="connsiteY147" fmla="*/ 766501 h 1973426"/>
                <a:gd name="connsiteX148" fmla="*/ 1711134 w 4071455"/>
                <a:gd name="connsiteY148" fmla="*/ 744176 h 1973426"/>
                <a:gd name="connsiteX149" fmla="*/ 1715418 w 4071455"/>
                <a:gd name="connsiteY149" fmla="*/ 739095 h 1973426"/>
                <a:gd name="connsiteX150" fmla="*/ 1735071 w 4071455"/>
                <a:gd name="connsiteY150" fmla="*/ 716235 h 1973426"/>
                <a:gd name="connsiteX151" fmla="*/ 1736538 w 4071455"/>
                <a:gd name="connsiteY151" fmla="*/ 714498 h 1973426"/>
                <a:gd name="connsiteX152" fmla="*/ 1758737 w 4071455"/>
                <a:gd name="connsiteY152" fmla="*/ 689364 h 1973426"/>
                <a:gd name="connsiteX153" fmla="*/ 1764084 w 4071455"/>
                <a:gd name="connsiteY153" fmla="*/ 683482 h 1973426"/>
                <a:gd name="connsiteX154" fmla="*/ 1788158 w 4071455"/>
                <a:gd name="connsiteY154" fmla="*/ 657011 h 1973426"/>
                <a:gd name="connsiteX155" fmla="*/ 1790025 w 4071455"/>
                <a:gd name="connsiteY155" fmla="*/ 655003 h 1973426"/>
                <a:gd name="connsiteX156" fmla="*/ 1814098 w 4071455"/>
                <a:gd name="connsiteY156" fmla="*/ 629336 h 1973426"/>
                <a:gd name="connsiteX157" fmla="*/ 1819980 w 4071455"/>
                <a:gd name="connsiteY157" fmla="*/ 623054 h 1973426"/>
                <a:gd name="connsiteX158" fmla="*/ 1846991 w 4071455"/>
                <a:gd name="connsiteY158" fmla="*/ 595378 h 1973426"/>
                <a:gd name="connsiteX159" fmla="*/ 1851803 w 4071455"/>
                <a:gd name="connsiteY159" fmla="*/ 590568 h 1973426"/>
                <a:gd name="connsiteX160" fmla="*/ 1877343 w 4071455"/>
                <a:gd name="connsiteY160" fmla="*/ 565166 h 1973426"/>
                <a:gd name="connsiteX161" fmla="*/ 1883226 w 4071455"/>
                <a:gd name="connsiteY161" fmla="*/ 559418 h 1973426"/>
                <a:gd name="connsiteX162" fmla="*/ 1913313 w 4071455"/>
                <a:gd name="connsiteY162" fmla="*/ 530542 h 1973426"/>
                <a:gd name="connsiteX163" fmla="*/ 1919731 w 4071455"/>
                <a:gd name="connsiteY163" fmla="*/ 524523 h 1973426"/>
                <a:gd name="connsiteX164" fmla="*/ 1948615 w 4071455"/>
                <a:gd name="connsiteY164" fmla="*/ 497785 h 1973426"/>
                <a:gd name="connsiteX165" fmla="*/ 1953022 w 4071455"/>
                <a:gd name="connsiteY165" fmla="*/ 493778 h 1973426"/>
                <a:gd name="connsiteX166" fmla="*/ 1986320 w 4071455"/>
                <a:gd name="connsiteY166" fmla="*/ 464230 h 1973426"/>
                <a:gd name="connsiteX167" fmla="*/ 1994076 w 4071455"/>
                <a:gd name="connsiteY167" fmla="*/ 457545 h 1973426"/>
                <a:gd name="connsiteX168" fmla="*/ 2028843 w 4071455"/>
                <a:gd name="connsiteY168" fmla="*/ 427865 h 1973426"/>
                <a:gd name="connsiteX169" fmla="*/ 2029647 w 4071455"/>
                <a:gd name="connsiteY169" fmla="*/ 427201 h 1973426"/>
                <a:gd name="connsiteX170" fmla="*/ 2056251 w 4071455"/>
                <a:gd name="connsiteY170" fmla="*/ 405406 h 1973426"/>
                <a:gd name="connsiteX171" fmla="*/ 2064406 w 4071455"/>
                <a:gd name="connsiteY171" fmla="*/ 398990 h 1973426"/>
                <a:gd name="connsiteX172" fmla="*/ 2079789 w 4071455"/>
                <a:gd name="connsiteY172" fmla="*/ 386825 h 1973426"/>
                <a:gd name="connsiteX173" fmla="*/ 2104925 w 4071455"/>
                <a:gd name="connsiteY173" fmla="*/ 367304 h 1973426"/>
                <a:gd name="connsiteX174" fmla="*/ 2120968 w 4071455"/>
                <a:gd name="connsiteY174" fmla="*/ 355139 h 1973426"/>
                <a:gd name="connsiteX175" fmla="*/ 2147710 w 4071455"/>
                <a:gd name="connsiteY175" fmla="*/ 335488 h 1973426"/>
                <a:gd name="connsiteX176" fmla="*/ 2163222 w 4071455"/>
                <a:gd name="connsiteY176" fmla="*/ 324256 h 1973426"/>
                <a:gd name="connsiteX177" fmla="*/ 2195183 w 4071455"/>
                <a:gd name="connsiteY177" fmla="*/ 301932 h 1973426"/>
                <a:gd name="connsiteX178" fmla="*/ 2206681 w 4071455"/>
                <a:gd name="connsiteY178" fmla="*/ 293908 h 1973426"/>
                <a:gd name="connsiteX179" fmla="*/ 2208821 w 4071455"/>
                <a:gd name="connsiteY179" fmla="*/ 292440 h 1973426"/>
                <a:gd name="connsiteX180" fmla="*/ 2218583 w 4071455"/>
                <a:gd name="connsiteY180" fmla="*/ 286156 h 1973426"/>
                <a:gd name="connsiteX181" fmla="*/ 2260434 w 4071455"/>
                <a:gd name="connsiteY181" fmla="*/ 258750 h 1973426"/>
                <a:gd name="connsiteX182" fmla="*/ 2279420 w 4071455"/>
                <a:gd name="connsiteY182" fmla="*/ 246983 h 1973426"/>
                <a:gd name="connsiteX183" fmla="*/ 2316060 w 4071455"/>
                <a:gd name="connsiteY183" fmla="*/ 224792 h 1973426"/>
                <a:gd name="connsiteX184" fmla="*/ 2326357 w 4071455"/>
                <a:gd name="connsiteY184" fmla="*/ 218510 h 1973426"/>
                <a:gd name="connsiteX185" fmla="*/ 2339727 w 4071455"/>
                <a:gd name="connsiteY185" fmla="*/ 211021 h 1973426"/>
                <a:gd name="connsiteX186" fmla="*/ 2364864 w 4071455"/>
                <a:gd name="connsiteY186" fmla="*/ 196983 h 1973426"/>
                <a:gd name="connsiteX187" fmla="*/ 2391339 w 4071455"/>
                <a:gd name="connsiteY187" fmla="*/ 182681 h 1973426"/>
                <a:gd name="connsiteX188" fmla="*/ 2417150 w 4071455"/>
                <a:gd name="connsiteY188" fmla="*/ 169178 h 1973426"/>
                <a:gd name="connsiteX189" fmla="*/ 2429718 w 4071455"/>
                <a:gd name="connsiteY189" fmla="*/ 162628 h 1973426"/>
                <a:gd name="connsiteX190" fmla="*/ 2446967 w 4071455"/>
                <a:gd name="connsiteY190" fmla="*/ 154338 h 1973426"/>
                <a:gd name="connsiteX191" fmla="*/ 2466352 w 4071455"/>
                <a:gd name="connsiteY191" fmla="*/ 144980 h 1973426"/>
                <a:gd name="connsiteX192" fmla="*/ 2500850 w 4071455"/>
                <a:gd name="connsiteY192" fmla="*/ 129205 h 1973426"/>
                <a:gd name="connsiteX193" fmla="*/ 2518231 w 4071455"/>
                <a:gd name="connsiteY193" fmla="*/ 121451 h 1973426"/>
                <a:gd name="connsiteX194" fmla="*/ 2523317 w 4071455"/>
                <a:gd name="connsiteY194" fmla="*/ 119179 h 1973426"/>
                <a:gd name="connsiteX195" fmla="*/ 2568909 w 4071455"/>
                <a:gd name="connsiteY195" fmla="*/ 100461 h 1973426"/>
                <a:gd name="connsiteX196" fmla="*/ 2578273 w 4071455"/>
                <a:gd name="connsiteY196" fmla="*/ 96851 h 1973426"/>
                <a:gd name="connsiteX197" fmla="*/ 2610362 w 4071455"/>
                <a:gd name="connsiteY197" fmla="*/ 84685 h 1973426"/>
                <a:gd name="connsiteX198" fmla="*/ 2628682 w 4071455"/>
                <a:gd name="connsiteY198" fmla="*/ 78136 h 1973426"/>
                <a:gd name="connsiteX199" fmla="*/ 2692465 w 4071455"/>
                <a:gd name="connsiteY199" fmla="*/ 57546 h 1973426"/>
                <a:gd name="connsiteX200" fmla="*/ 2693266 w 4071455"/>
                <a:gd name="connsiteY200" fmla="*/ 57279 h 1973426"/>
                <a:gd name="connsiteX201" fmla="*/ 2746615 w 4071455"/>
                <a:gd name="connsiteY201" fmla="*/ 42575 h 1973426"/>
                <a:gd name="connsiteX202" fmla="*/ 2758916 w 4071455"/>
                <a:gd name="connsiteY202" fmla="*/ 39501 h 1973426"/>
                <a:gd name="connsiteX203" fmla="*/ 2771355 w 4071455"/>
                <a:gd name="connsiteY203" fmla="*/ 36288 h 1973426"/>
                <a:gd name="connsiteX204" fmla="*/ 2811200 w 4071455"/>
                <a:gd name="connsiteY204" fmla="*/ 27467 h 1973426"/>
                <a:gd name="connsiteX205" fmla="*/ 2816417 w 4071455"/>
                <a:gd name="connsiteY205" fmla="*/ 26396 h 1973426"/>
                <a:gd name="connsiteX206" fmla="*/ 2846099 w 4071455"/>
                <a:gd name="connsiteY206" fmla="*/ 20515 h 1973426"/>
                <a:gd name="connsiteX207" fmla="*/ 2863615 w 4071455"/>
                <a:gd name="connsiteY207" fmla="*/ 17573 h 1973426"/>
                <a:gd name="connsiteX208" fmla="*/ 2874447 w 4071455"/>
                <a:gd name="connsiteY208" fmla="*/ 15703 h 1973426"/>
                <a:gd name="connsiteX209" fmla="*/ 2918173 w 4071455"/>
                <a:gd name="connsiteY209" fmla="*/ 9420 h 1973426"/>
                <a:gd name="connsiteX210" fmla="*/ 2923120 w 4071455"/>
                <a:gd name="connsiteY210" fmla="*/ 8886 h 1973426"/>
                <a:gd name="connsiteX211" fmla="*/ 2932346 w 4071455"/>
                <a:gd name="connsiteY211" fmla="*/ 7815 h 1973426"/>
                <a:gd name="connsiteX212" fmla="*/ 2974198 w 4071455"/>
                <a:gd name="connsiteY212" fmla="*/ 3802 h 1973426"/>
                <a:gd name="connsiteX213" fmla="*/ 2983292 w 4071455"/>
                <a:gd name="connsiteY213" fmla="*/ 3134 h 1973426"/>
                <a:gd name="connsiteX214" fmla="*/ 2988371 w 4071455"/>
                <a:gd name="connsiteY214" fmla="*/ 2735 h 1973426"/>
                <a:gd name="connsiteX215" fmla="*/ 3029289 w 4071455"/>
                <a:gd name="connsiteY215" fmla="*/ 729 h 1973426"/>
                <a:gd name="connsiteX216" fmla="*/ 3039187 w 4071455"/>
                <a:gd name="connsiteY216" fmla="*/ 462 h 1973426"/>
                <a:gd name="connsiteX217" fmla="*/ 3057234 w 4071455"/>
                <a:gd name="connsiteY217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4019157 w 4071455"/>
                <a:gd name="connsiteY26" fmla="*/ 324735 h 1973426"/>
                <a:gd name="connsiteX27" fmla="*/ 3859829 w 4071455"/>
                <a:gd name="connsiteY27" fmla="*/ 297026 h 1973426"/>
                <a:gd name="connsiteX28" fmla="*/ 3409557 w 4071455"/>
                <a:gd name="connsiteY28" fmla="*/ 317808 h 1973426"/>
                <a:gd name="connsiteX29" fmla="*/ 3056266 w 4071455"/>
                <a:gd name="connsiteY29" fmla="*/ 477135 h 1973426"/>
                <a:gd name="connsiteX30" fmla="*/ 2751466 w 4071455"/>
                <a:gd name="connsiteY30" fmla="*/ 691880 h 1973426"/>
                <a:gd name="connsiteX31" fmla="*/ 2550575 w 4071455"/>
                <a:gd name="connsiteY31" fmla="*/ 899698 h 1973426"/>
                <a:gd name="connsiteX32" fmla="*/ 2245775 w 4071455"/>
                <a:gd name="connsiteY32" fmla="*/ 1246062 h 1973426"/>
                <a:gd name="connsiteX33" fmla="*/ 2010248 w 4071455"/>
                <a:gd name="connsiteY33" fmla="*/ 1516226 h 1973426"/>
                <a:gd name="connsiteX34" fmla="*/ 1774720 w 4071455"/>
                <a:gd name="connsiteY34" fmla="*/ 1758680 h 1973426"/>
                <a:gd name="connsiteX35" fmla="*/ 1269029 w 4071455"/>
                <a:gd name="connsiteY35" fmla="*/ 1931862 h 1973426"/>
                <a:gd name="connsiteX36" fmla="*/ 929593 w 4071455"/>
                <a:gd name="connsiteY36" fmla="*/ 1973426 h 1973426"/>
                <a:gd name="connsiteX37" fmla="*/ 534739 w 4071455"/>
                <a:gd name="connsiteY37" fmla="*/ 1862589 h 1973426"/>
                <a:gd name="connsiteX38" fmla="*/ 299211 w 4071455"/>
                <a:gd name="connsiteY38" fmla="*/ 1737898 h 1973426"/>
                <a:gd name="connsiteX39" fmla="*/ 0 w 4071455"/>
                <a:gd name="connsiteY39" fmla="*/ 1620377 h 1973426"/>
                <a:gd name="connsiteX40" fmla="*/ 267 w 4071455"/>
                <a:gd name="connsiteY40" fmla="*/ 1620377 h 1973426"/>
                <a:gd name="connsiteX41" fmla="*/ 26070 w 4071455"/>
                <a:gd name="connsiteY41" fmla="*/ 1628530 h 1973426"/>
                <a:gd name="connsiteX42" fmla="*/ 38639 w 4071455"/>
                <a:gd name="connsiteY42" fmla="*/ 1632275 h 1973426"/>
                <a:gd name="connsiteX43" fmla="*/ 56424 w 4071455"/>
                <a:gd name="connsiteY43" fmla="*/ 1637219 h 1973426"/>
                <a:gd name="connsiteX44" fmla="*/ 70063 w 4071455"/>
                <a:gd name="connsiteY44" fmla="*/ 1640696 h 1973426"/>
                <a:gd name="connsiteX45" fmla="*/ 89317 w 4071455"/>
                <a:gd name="connsiteY45" fmla="*/ 1645376 h 1973426"/>
                <a:gd name="connsiteX46" fmla="*/ 101486 w 4071455"/>
                <a:gd name="connsiteY46" fmla="*/ 1648049 h 1973426"/>
                <a:gd name="connsiteX47" fmla="*/ 123151 w 4071455"/>
                <a:gd name="connsiteY47" fmla="*/ 1652462 h 1973426"/>
                <a:gd name="connsiteX48" fmla="*/ 135183 w 4071455"/>
                <a:gd name="connsiteY48" fmla="*/ 1654734 h 1973426"/>
                <a:gd name="connsiteX49" fmla="*/ 167808 w 4071455"/>
                <a:gd name="connsiteY49" fmla="*/ 1660083 h 1973426"/>
                <a:gd name="connsiteX50" fmla="*/ 169146 w 4071455"/>
                <a:gd name="connsiteY50" fmla="*/ 1660350 h 1973426"/>
                <a:gd name="connsiteX51" fmla="*/ 202975 w 4071455"/>
                <a:gd name="connsiteY51" fmla="*/ 1664492 h 1973426"/>
                <a:gd name="connsiteX52" fmla="*/ 255525 w 4071455"/>
                <a:gd name="connsiteY52" fmla="*/ 1668638 h 1973426"/>
                <a:gd name="connsiteX53" fmla="*/ 268361 w 4071455"/>
                <a:gd name="connsiteY53" fmla="*/ 1669173 h 1973426"/>
                <a:gd name="connsiteX54" fmla="*/ 310212 w 4071455"/>
                <a:gd name="connsiteY54" fmla="*/ 1669977 h 1973426"/>
                <a:gd name="connsiteX55" fmla="*/ 326261 w 4071455"/>
                <a:gd name="connsiteY55" fmla="*/ 1669977 h 1973426"/>
                <a:gd name="connsiteX56" fmla="*/ 373864 w 4071455"/>
                <a:gd name="connsiteY56" fmla="*/ 1668236 h 1973426"/>
                <a:gd name="connsiteX57" fmla="*/ 381352 w 4071455"/>
                <a:gd name="connsiteY57" fmla="*/ 1667835 h 1973426"/>
                <a:gd name="connsiteX58" fmla="*/ 437110 w 4071455"/>
                <a:gd name="connsiteY58" fmla="*/ 1662488 h 1973426"/>
                <a:gd name="connsiteX59" fmla="*/ 477623 w 4071455"/>
                <a:gd name="connsiteY59" fmla="*/ 1657009 h 1973426"/>
                <a:gd name="connsiteX60" fmla="*/ 485778 w 4071455"/>
                <a:gd name="connsiteY60" fmla="*/ 1655671 h 1973426"/>
                <a:gd name="connsiteX61" fmla="*/ 526297 w 4071455"/>
                <a:gd name="connsiteY61" fmla="*/ 1648316 h 1973426"/>
                <a:gd name="connsiteX62" fmla="*/ 533381 w 4071455"/>
                <a:gd name="connsiteY62" fmla="*/ 1646982 h 1973426"/>
                <a:gd name="connsiteX63" fmla="*/ 579110 w 4071455"/>
                <a:gd name="connsiteY63" fmla="*/ 1636553 h 1973426"/>
                <a:gd name="connsiteX64" fmla="*/ 589406 w 4071455"/>
                <a:gd name="connsiteY64" fmla="*/ 1633877 h 1973426"/>
                <a:gd name="connsiteX65" fmla="*/ 637544 w 4071455"/>
                <a:gd name="connsiteY65" fmla="*/ 1620642 h 1973426"/>
                <a:gd name="connsiteX66" fmla="*/ 693034 w 4071455"/>
                <a:gd name="connsiteY66" fmla="*/ 1602729 h 1973426"/>
                <a:gd name="connsiteX67" fmla="*/ 737295 w 4071455"/>
                <a:gd name="connsiteY67" fmla="*/ 1586286 h 1973426"/>
                <a:gd name="connsiteX68" fmla="*/ 744784 w 4071455"/>
                <a:gd name="connsiteY68" fmla="*/ 1583480 h 1973426"/>
                <a:gd name="connsiteX69" fmla="*/ 788777 w 4071455"/>
                <a:gd name="connsiteY69" fmla="*/ 1565295 h 1973426"/>
                <a:gd name="connsiteX70" fmla="*/ 804151 w 4071455"/>
                <a:gd name="connsiteY70" fmla="*/ 1558479 h 1973426"/>
                <a:gd name="connsiteX71" fmla="*/ 833971 w 4071455"/>
                <a:gd name="connsiteY71" fmla="*/ 1544841 h 1973426"/>
                <a:gd name="connsiteX72" fmla="*/ 850821 w 4071455"/>
                <a:gd name="connsiteY72" fmla="*/ 1536688 h 1973426"/>
                <a:gd name="connsiteX73" fmla="*/ 876624 w 4071455"/>
                <a:gd name="connsiteY73" fmla="*/ 1523851 h 1973426"/>
                <a:gd name="connsiteX74" fmla="*/ 899227 w 4071455"/>
                <a:gd name="connsiteY74" fmla="*/ 1512088 h 1973426"/>
                <a:gd name="connsiteX75" fmla="*/ 922222 w 4071455"/>
                <a:gd name="connsiteY75" fmla="*/ 1499655 h 1973426"/>
                <a:gd name="connsiteX76" fmla="*/ 944284 w 4071455"/>
                <a:gd name="connsiteY76" fmla="*/ 1487221 h 1973426"/>
                <a:gd name="connsiteX77" fmla="*/ 964608 w 4071455"/>
                <a:gd name="connsiteY77" fmla="*/ 1475458 h 1973426"/>
                <a:gd name="connsiteX78" fmla="*/ 996966 w 4071455"/>
                <a:gd name="connsiteY78" fmla="*/ 1455806 h 1973426"/>
                <a:gd name="connsiteX79" fmla="*/ 1013420 w 4071455"/>
                <a:gd name="connsiteY79" fmla="*/ 1445511 h 1973426"/>
                <a:gd name="connsiteX80" fmla="*/ 1050453 w 4071455"/>
                <a:gd name="connsiteY80" fmla="*/ 1421313 h 1973426"/>
                <a:gd name="connsiteX81" fmla="*/ 1060480 w 4071455"/>
                <a:gd name="connsiteY81" fmla="*/ 1414628 h 1973426"/>
                <a:gd name="connsiteX82" fmla="*/ 1071311 w 4071455"/>
                <a:gd name="connsiteY82" fmla="*/ 1407141 h 1973426"/>
                <a:gd name="connsiteX83" fmla="*/ 1098590 w 4071455"/>
                <a:gd name="connsiteY83" fmla="*/ 1388024 h 1973426"/>
                <a:gd name="connsiteX84" fmla="*/ 1112497 w 4071455"/>
                <a:gd name="connsiteY84" fmla="*/ 1377998 h 1973426"/>
                <a:gd name="connsiteX85" fmla="*/ 1135629 w 4071455"/>
                <a:gd name="connsiteY85" fmla="*/ 1360885 h 1973426"/>
                <a:gd name="connsiteX86" fmla="*/ 1150072 w 4071455"/>
                <a:gd name="connsiteY86" fmla="*/ 1349922 h 1973426"/>
                <a:gd name="connsiteX87" fmla="*/ 1171597 w 4071455"/>
                <a:gd name="connsiteY87" fmla="*/ 1333209 h 1973426"/>
                <a:gd name="connsiteX88" fmla="*/ 1185503 w 4071455"/>
                <a:gd name="connsiteY88" fmla="*/ 1322250 h 1973426"/>
                <a:gd name="connsiteX89" fmla="*/ 1213049 w 4071455"/>
                <a:gd name="connsiteY89" fmla="*/ 1299921 h 1973426"/>
                <a:gd name="connsiteX90" fmla="*/ 1215728 w 4071455"/>
                <a:gd name="connsiteY90" fmla="*/ 1297783 h 1973426"/>
                <a:gd name="connsiteX91" fmla="*/ 1246349 w 4071455"/>
                <a:gd name="connsiteY91" fmla="*/ 1271849 h 1973426"/>
                <a:gd name="connsiteX92" fmla="*/ 1253301 w 4071455"/>
                <a:gd name="connsiteY92" fmla="*/ 1265834 h 1973426"/>
                <a:gd name="connsiteX93" fmla="*/ 1282446 w 4071455"/>
                <a:gd name="connsiteY93" fmla="*/ 1240029 h 1973426"/>
                <a:gd name="connsiteX94" fmla="*/ 1284451 w 4071455"/>
                <a:gd name="connsiteY94" fmla="*/ 1238158 h 1973426"/>
                <a:gd name="connsiteX95" fmla="*/ 1311063 w 4071455"/>
                <a:gd name="connsiteY95" fmla="*/ 1213692 h 1973426"/>
                <a:gd name="connsiteX96" fmla="*/ 1317084 w 4071455"/>
                <a:gd name="connsiteY96" fmla="*/ 1208078 h 1973426"/>
                <a:gd name="connsiteX97" fmla="*/ 1343292 w 4071455"/>
                <a:gd name="connsiteY97" fmla="*/ 1183076 h 1973426"/>
                <a:gd name="connsiteX98" fmla="*/ 1347568 w 4071455"/>
                <a:gd name="connsiteY98" fmla="*/ 1178934 h 1973426"/>
                <a:gd name="connsiteX99" fmla="*/ 1369767 w 4071455"/>
                <a:gd name="connsiteY99" fmla="*/ 1156875 h 1973426"/>
                <a:gd name="connsiteX100" fmla="*/ 1374709 w 4071455"/>
                <a:gd name="connsiteY100" fmla="*/ 1151929 h 1973426"/>
                <a:gd name="connsiteX101" fmla="*/ 1398108 w 4071455"/>
                <a:gd name="connsiteY101" fmla="*/ 1127999 h 1973426"/>
                <a:gd name="connsiteX102" fmla="*/ 1402927 w 4071455"/>
                <a:gd name="connsiteY102" fmla="*/ 1123051 h 1973426"/>
                <a:gd name="connsiteX103" fmla="*/ 1422717 w 4071455"/>
                <a:gd name="connsiteY103" fmla="*/ 1102198 h 1973426"/>
                <a:gd name="connsiteX104" fmla="*/ 1426059 w 4071455"/>
                <a:gd name="connsiteY104" fmla="*/ 1098722 h 1973426"/>
                <a:gd name="connsiteX105" fmla="*/ 1446651 w 4071455"/>
                <a:gd name="connsiteY105" fmla="*/ 1076259 h 1973426"/>
                <a:gd name="connsiteX106" fmla="*/ 1451196 w 4071455"/>
                <a:gd name="connsiteY106" fmla="*/ 1071182 h 1973426"/>
                <a:gd name="connsiteX107" fmla="*/ 1469915 w 4071455"/>
                <a:gd name="connsiteY107" fmla="*/ 1050191 h 1973426"/>
                <a:gd name="connsiteX108" fmla="*/ 1470587 w 4071455"/>
                <a:gd name="connsiteY108" fmla="*/ 1049387 h 1973426"/>
                <a:gd name="connsiteX109" fmla="*/ 1488634 w 4071455"/>
                <a:gd name="connsiteY109" fmla="*/ 1028668 h 1973426"/>
                <a:gd name="connsiteX110" fmla="*/ 1492511 w 4071455"/>
                <a:gd name="connsiteY110" fmla="*/ 1024121 h 1973426"/>
                <a:gd name="connsiteX111" fmla="*/ 1508691 w 4071455"/>
                <a:gd name="connsiteY111" fmla="*/ 1005005 h 1973426"/>
                <a:gd name="connsiteX112" fmla="*/ 1510434 w 4071455"/>
                <a:gd name="connsiteY112" fmla="*/ 1002997 h 1973426"/>
                <a:gd name="connsiteX113" fmla="*/ 1523935 w 4071455"/>
                <a:gd name="connsiteY113" fmla="*/ 986689 h 1973426"/>
                <a:gd name="connsiteX114" fmla="*/ 1526879 w 4071455"/>
                <a:gd name="connsiteY114" fmla="*/ 983077 h 1973426"/>
                <a:gd name="connsiteX115" fmla="*/ 1539846 w 4071455"/>
                <a:gd name="connsiteY115" fmla="*/ 967037 h 1973426"/>
                <a:gd name="connsiteX116" fmla="*/ 1541988 w 4071455"/>
                <a:gd name="connsiteY116" fmla="*/ 964362 h 1973426"/>
                <a:gd name="connsiteX117" fmla="*/ 1552147 w 4071455"/>
                <a:gd name="connsiteY117" fmla="*/ 951395 h 1973426"/>
                <a:gd name="connsiteX118" fmla="*/ 1554158 w 4071455"/>
                <a:gd name="connsiteY118" fmla="*/ 948852 h 1973426"/>
                <a:gd name="connsiteX119" fmla="*/ 1563920 w 4071455"/>
                <a:gd name="connsiteY119" fmla="*/ 936152 h 1973426"/>
                <a:gd name="connsiteX120" fmla="*/ 1565787 w 4071455"/>
                <a:gd name="connsiteY120" fmla="*/ 933747 h 1973426"/>
                <a:gd name="connsiteX121" fmla="*/ 1573413 w 4071455"/>
                <a:gd name="connsiteY121" fmla="*/ 923588 h 1973426"/>
                <a:gd name="connsiteX122" fmla="*/ 1574077 w 4071455"/>
                <a:gd name="connsiteY122" fmla="*/ 922784 h 1973426"/>
                <a:gd name="connsiteX123" fmla="*/ 1580633 w 4071455"/>
                <a:gd name="connsiteY123" fmla="*/ 913961 h 1973426"/>
                <a:gd name="connsiteX124" fmla="*/ 1581965 w 4071455"/>
                <a:gd name="connsiteY124" fmla="*/ 912222 h 1973426"/>
                <a:gd name="connsiteX125" fmla="*/ 1589721 w 4071455"/>
                <a:gd name="connsiteY125" fmla="*/ 901530 h 1973426"/>
                <a:gd name="connsiteX126" fmla="*/ 1590257 w 4071455"/>
                <a:gd name="connsiteY126" fmla="*/ 900860 h 1973426"/>
                <a:gd name="connsiteX127" fmla="*/ 1591328 w 4071455"/>
                <a:gd name="connsiteY127" fmla="*/ 899255 h 1973426"/>
                <a:gd name="connsiteX128" fmla="*/ 1591596 w 4071455"/>
                <a:gd name="connsiteY128" fmla="*/ 898854 h 1973426"/>
                <a:gd name="connsiteX129" fmla="*/ 1593600 w 4071455"/>
                <a:gd name="connsiteY129" fmla="*/ 895912 h 1973426"/>
                <a:gd name="connsiteX130" fmla="*/ 1594539 w 4071455"/>
                <a:gd name="connsiteY130" fmla="*/ 894444 h 1973426"/>
                <a:gd name="connsiteX131" fmla="*/ 1598151 w 4071455"/>
                <a:gd name="connsiteY131" fmla="*/ 889361 h 1973426"/>
                <a:gd name="connsiteX132" fmla="*/ 1599084 w 4071455"/>
                <a:gd name="connsiteY132" fmla="*/ 888027 h 1973426"/>
                <a:gd name="connsiteX133" fmla="*/ 1604968 w 4071455"/>
                <a:gd name="connsiteY133" fmla="*/ 879736 h 1973426"/>
                <a:gd name="connsiteX134" fmla="*/ 1606703 w 4071455"/>
                <a:gd name="connsiteY134" fmla="*/ 877197 h 1973426"/>
                <a:gd name="connsiteX135" fmla="*/ 1614865 w 4071455"/>
                <a:gd name="connsiteY135" fmla="*/ 865965 h 1973426"/>
                <a:gd name="connsiteX136" fmla="*/ 1615133 w 4071455"/>
                <a:gd name="connsiteY136" fmla="*/ 865564 h 1973426"/>
                <a:gd name="connsiteX137" fmla="*/ 1624755 w 4071455"/>
                <a:gd name="connsiteY137" fmla="*/ 852597 h 1973426"/>
                <a:gd name="connsiteX138" fmla="*/ 1627165 w 4071455"/>
                <a:gd name="connsiteY138" fmla="*/ 849254 h 1973426"/>
                <a:gd name="connsiteX139" fmla="*/ 1638931 w 4071455"/>
                <a:gd name="connsiteY139" fmla="*/ 833748 h 1973426"/>
                <a:gd name="connsiteX140" fmla="*/ 1640668 w 4071455"/>
                <a:gd name="connsiteY140" fmla="*/ 831477 h 1973426"/>
                <a:gd name="connsiteX141" fmla="*/ 1652838 w 4071455"/>
                <a:gd name="connsiteY141" fmla="*/ 815700 h 1973426"/>
                <a:gd name="connsiteX142" fmla="*/ 1655776 w 4071455"/>
                <a:gd name="connsiteY142" fmla="*/ 811954 h 1973426"/>
                <a:gd name="connsiteX143" fmla="*/ 1671020 w 4071455"/>
                <a:gd name="connsiteY143" fmla="*/ 792838 h 1973426"/>
                <a:gd name="connsiteX144" fmla="*/ 1674233 w 4071455"/>
                <a:gd name="connsiteY144" fmla="*/ 788828 h 1973426"/>
                <a:gd name="connsiteX145" fmla="*/ 1689609 w 4071455"/>
                <a:gd name="connsiteY145" fmla="*/ 769977 h 1973426"/>
                <a:gd name="connsiteX146" fmla="*/ 1692416 w 4071455"/>
                <a:gd name="connsiteY146" fmla="*/ 766501 h 1973426"/>
                <a:gd name="connsiteX147" fmla="*/ 1711134 w 4071455"/>
                <a:gd name="connsiteY147" fmla="*/ 744176 h 1973426"/>
                <a:gd name="connsiteX148" fmla="*/ 1715418 w 4071455"/>
                <a:gd name="connsiteY148" fmla="*/ 739095 h 1973426"/>
                <a:gd name="connsiteX149" fmla="*/ 1735071 w 4071455"/>
                <a:gd name="connsiteY149" fmla="*/ 716235 h 1973426"/>
                <a:gd name="connsiteX150" fmla="*/ 1736538 w 4071455"/>
                <a:gd name="connsiteY150" fmla="*/ 714498 h 1973426"/>
                <a:gd name="connsiteX151" fmla="*/ 1758737 w 4071455"/>
                <a:gd name="connsiteY151" fmla="*/ 689364 h 1973426"/>
                <a:gd name="connsiteX152" fmla="*/ 1764084 w 4071455"/>
                <a:gd name="connsiteY152" fmla="*/ 683482 h 1973426"/>
                <a:gd name="connsiteX153" fmla="*/ 1788158 w 4071455"/>
                <a:gd name="connsiteY153" fmla="*/ 657011 h 1973426"/>
                <a:gd name="connsiteX154" fmla="*/ 1790025 w 4071455"/>
                <a:gd name="connsiteY154" fmla="*/ 655003 h 1973426"/>
                <a:gd name="connsiteX155" fmla="*/ 1814098 w 4071455"/>
                <a:gd name="connsiteY155" fmla="*/ 629336 h 1973426"/>
                <a:gd name="connsiteX156" fmla="*/ 1819980 w 4071455"/>
                <a:gd name="connsiteY156" fmla="*/ 623054 h 1973426"/>
                <a:gd name="connsiteX157" fmla="*/ 1846991 w 4071455"/>
                <a:gd name="connsiteY157" fmla="*/ 595378 h 1973426"/>
                <a:gd name="connsiteX158" fmla="*/ 1851803 w 4071455"/>
                <a:gd name="connsiteY158" fmla="*/ 590568 h 1973426"/>
                <a:gd name="connsiteX159" fmla="*/ 1877343 w 4071455"/>
                <a:gd name="connsiteY159" fmla="*/ 565166 h 1973426"/>
                <a:gd name="connsiteX160" fmla="*/ 1883226 w 4071455"/>
                <a:gd name="connsiteY160" fmla="*/ 559418 h 1973426"/>
                <a:gd name="connsiteX161" fmla="*/ 1913313 w 4071455"/>
                <a:gd name="connsiteY161" fmla="*/ 530542 h 1973426"/>
                <a:gd name="connsiteX162" fmla="*/ 1919731 w 4071455"/>
                <a:gd name="connsiteY162" fmla="*/ 524523 h 1973426"/>
                <a:gd name="connsiteX163" fmla="*/ 1948615 w 4071455"/>
                <a:gd name="connsiteY163" fmla="*/ 497785 h 1973426"/>
                <a:gd name="connsiteX164" fmla="*/ 1953022 w 4071455"/>
                <a:gd name="connsiteY164" fmla="*/ 493778 h 1973426"/>
                <a:gd name="connsiteX165" fmla="*/ 1986320 w 4071455"/>
                <a:gd name="connsiteY165" fmla="*/ 464230 h 1973426"/>
                <a:gd name="connsiteX166" fmla="*/ 1994076 w 4071455"/>
                <a:gd name="connsiteY166" fmla="*/ 457545 h 1973426"/>
                <a:gd name="connsiteX167" fmla="*/ 2028843 w 4071455"/>
                <a:gd name="connsiteY167" fmla="*/ 427865 h 1973426"/>
                <a:gd name="connsiteX168" fmla="*/ 2029647 w 4071455"/>
                <a:gd name="connsiteY168" fmla="*/ 427201 h 1973426"/>
                <a:gd name="connsiteX169" fmla="*/ 2056251 w 4071455"/>
                <a:gd name="connsiteY169" fmla="*/ 405406 h 1973426"/>
                <a:gd name="connsiteX170" fmla="*/ 2064406 w 4071455"/>
                <a:gd name="connsiteY170" fmla="*/ 398990 h 1973426"/>
                <a:gd name="connsiteX171" fmla="*/ 2079789 w 4071455"/>
                <a:gd name="connsiteY171" fmla="*/ 386825 h 1973426"/>
                <a:gd name="connsiteX172" fmla="*/ 2104925 w 4071455"/>
                <a:gd name="connsiteY172" fmla="*/ 367304 h 1973426"/>
                <a:gd name="connsiteX173" fmla="*/ 2120968 w 4071455"/>
                <a:gd name="connsiteY173" fmla="*/ 355139 h 1973426"/>
                <a:gd name="connsiteX174" fmla="*/ 2147710 w 4071455"/>
                <a:gd name="connsiteY174" fmla="*/ 335488 h 1973426"/>
                <a:gd name="connsiteX175" fmla="*/ 2163222 w 4071455"/>
                <a:gd name="connsiteY175" fmla="*/ 324256 h 1973426"/>
                <a:gd name="connsiteX176" fmla="*/ 2195183 w 4071455"/>
                <a:gd name="connsiteY176" fmla="*/ 301932 h 1973426"/>
                <a:gd name="connsiteX177" fmla="*/ 2206681 w 4071455"/>
                <a:gd name="connsiteY177" fmla="*/ 293908 h 1973426"/>
                <a:gd name="connsiteX178" fmla="*/ 2208821 w 4071455"/>
                <a:gd name="connsiteY178" fmla="*/ 292440 h 1973426"/>
                <a:gd name="connsiteX179" fmla="*/ 2218583 w 4071455"/>
                <a:gd name="connsiteY179" fmla="*/ 286156 h 1973426"/>
                <a:gd name="connsiteX180" fmla="*/ 2260434 w 4071455"/>
                <a:gd name="connsiteY180" fmla="*/ 258750 h 1973426"/>
                <a:gd name="connsiteX181" fmla="*/ 2279420 w 4071455"/>
                <a:gd name="connsiteY181" fmla="*/ 246983 h 1973426"/>
                <a:gd name="connsiteX182" fmla="*/ 2316060 w 4071455"/>
                <a:gd name="connsiteY182" fmla="*/ 224792 h 1973426"/>
                <a:gd name="connsiteX183" fmla="*/ 2326357 w 4071455"/>
                <a:gd name="connsiteY183" fmla="*/ 218510 h 1973426"/>
                <a:gd name="connsiteX184" fmla="*/ 2339727 w 4071455"/>
                <a:gd name="connsiteY184" fmla="*/ 211021 h 1973426"/>
                <a:gd name="connsiteX185" fmla="*/ 2364864 w 4071455"/>
                <a:gd name="connsiteY185" fmla="*/ 196983 h 1973426"/>
                <a:gd name="connsiteX186" fmla="*/ 2391339 w 4071455"/>
                <a:gd name="connsiteY186" fmla="*/ 182681 h 1973426"/>
                <a:gd name="connsiteX187" fmla="*/ 2417150 w 4071455"/>
                <a:gd name="connsiteY187" fmla="*/ 169178 h 1973426"/>
                <a:gd name="connsiteX188" fmla="*/ 2429718 w 4071455"/>
                <a:gd name="connsiteY188" fmla="*/ 162628 h 1973426"/>
                <a:gd name="connsiteX189" fmla="*/ 2446967 w 4071455"/>
                <a:gd name="connsiteY189" fmla="*/ 154338 h 1973426"/>
                <a:gd name="connsiteX190" fmla="*/ 2466352 w 4071455"/>
                <a:gd name="connsiteY190" fmla="*/ 144980 h 1973426"/>
                <a:gd name="connsiteX191" fmla="*/ 2500850 w 4071455"/>
                <a:gd name="connsiteY191" fmla="*/ 129205 h 1973426"/>
                <a:gd name="connsiteX192" fmla="*/ 2518231 w 4071455"/>
                <a:gd name="connsiteY192" fmla="*/ 121451 h 1973426"/>
                <a:gd name="connsiteX193" fmla="*/ 2523317 w 4071455"/>
                <a:gd name="connsiteY193" fmla="*/ 119179 h 1973426"/>
                <a:gd name="connsiteX194" fmla="*/ 2568909 w 4071455"/>
                <a:gd name="connsiteY194" fmla="*/ 100461 h 1973426"/>
                <a:gd name="connsiteX195" fmla="*/ 2578273 w 4071455"/>
                <a:gd name="connsiteY195" fmla="*/ 96851 h 1973426"/>
                <a:gd name="connsiteX196" fmla="*/ 2610362 w 4071455"/>
                <a:gd name="connsiteY196" fmla="*/ 84685 h 1973426"/>
                <a:gd name="connsiteX197" fmla="*/ 2628682 w 4071455"/>
                <a:gd name="connsiteY197" fmla="*/ 78136 h 1973426"/>
                <a:gd name="connsiteX198" fmla="*/ 2692465 w 4071455"/>
                <a:gd name="connsiteY198" fmla="*/ 57546 h 1973426"/>
                <a:gd name="connsiteX199" fmla="*/ 2693266 w 4071455"/>
                <a:gd name="connsiteY199" fmla="*/ 57279 h 1973426"/>
                <a:gd name="connsiteX200" fmla="*/ 2746615 w 4071455"/>
                <a:gd name="connsiteY200" fmla="*/ 42575 h 1973426"/>
                <a:gd name="connsiteX201" fmla="*/ 2758916 w 4071455"/>
                <a:gd name="connsiteY201" fmla="*/ 39501 h 1973426"/>
                <a:gd name="connsiteX202" fmla="*/ 2771355 w 4071455"/>
                <a:gd name="connsiteY202" fmla="*/ 36288 h 1973426"/>
                <a:gd name="connsiteX203" fmla="*/ 2811200 w 4071455"/>
                <a:gd name="connsiteY203" fmla="*/ 27467 h 1973426"/>
                <a:gd name="connsiteX204" fmla="*/ 2816417 w 4071455"/>
                <a:gd name="connsiteY204" fmla="*/ 26396 h 1973426"/>
                <a:gd name="connsiteX205" fmla="*/ 2846099 w 4071455"/>
                <a:gd name="connsiteY205" fmla="*/ 20515 h 1973426"/>
                <a:gd name="connsiteX206" fmla="*/ 2863615 w 4071455"/>
                <a:gd name="connsiteY206" fmla="*/ 17573 h 1973426"/>
                <a:gd name="connsiteX207" fmla="*/ 2874447 w 4071455"/>
                <a:gd name="connsiteY207" fmla="*/ 15703 h 1973426"/>
                <a:gd name="connsiteX208" fmla="*/ 2918173 w 4071455"/>
                <a:gd name="connsiteY208" fmla="*/ 9420 h 1973426"/>
                <a:gd name="connsiteX209" fmla="*/ 2923120 w 4071455"/>
                <a:gd name="connsiteY209" fmla="*/ 8886 h 1973426"/>
                <a:gd name="connsiteX210" fmla="*/ 2932346 w 4071455"/>
                <a:gd name="connsiteY210" fmla="*/ 7815 h 1973426"/>
                <a:gd name="connsiteX211" fmla="*/ 2974198 w 4071455"/>
                <a:gd name="connsiteY211" fmla="*/ 3802 h 1973426"/>
                <a:gd name="connsiteX212" fmla="*/ 2983292 w 4071455"/>
                <a:gd name="connsiteY212" fmla="*/ 3134 h 1973426"/>
                <a:gd name="connsiteX213" fmla="*/ 2988371 w 4071455"/>
                <a:gd name="connsiteY213" fmla="*/ 2735 h 1973426"/>
                <a:gd name="connsiteX214" fmla="*/ 3029289 w 4071455"/>
                <a:gd name="connsiteY214" fmla="*/ 729 h 1973426"/>
                <a:gd name="connsiteX215" fmla="*/ 3039187 w 4071455"/>
                <a:gd name="connsiteY215" fmla="*/ 462 h 1973426"/>
                <a:gd name="connsiteX216" fmla="*/ 3057234 w 4071455"/>
                <a:gd name="connsiteY216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4019157 w 4071455"/>
                <a:gd name="connsiteY25" fmla="*/ 324735 h 1973426"/>
                <a:gd name="connsiteX26" fmla="*/ 3859829 w 4071455"/>
                <a:gd name="connsiteY26" fmla="*/ 297026 h 1973426"/>
                <a:gd name="connsiteX27" fmla="*/ 3409557 w 4071455"/>
                <a:gd name="connsiteY27" fmla="*/ 317808 h 1973426"/>
                <a:gd name="connsiteX28" fmla="*/ 3056266 w 4071455"/>
                <a:gd name="connsiteY28" fmla="*/ 477135 h 1973426"/>
                <a:gd name="connsiteX29" fmla="*/ 2751466 w 4071455"/>
                <a:gd name="connsiteY29" fmla="*/ 691880 h 1973426"/>
                <a:gd name="connsiteX30" fmla="*/ 2550575 w 4071455"/>
                <a:gd name="connsiteY30" fmla="*/ 899698 h 1973426"/>
                <a:gd name="connsiteX31" fmla="*/ 2245775 w 4071455"/>
                <a:gd name="connsiteY31" fmla="*/ 1246062 h 1973426"/>
                <a:gd name="connsiteX32" fmla="*/ 2010248 w 4071455"/>
                <a:gd name="connsiteY32" fmla="*/ 1516226 h 1973426"/>
                <a:gd name="connsiteX33" fmla="*/ 1774720 w 4071455"/>
                <a:gd name="connsiteY33" fmla="*/ 1758680 h 1973426"/>
                <a:gd name="connsiteX34" fmla="*/ 1269029 w 4071455"/>
                <a:gd name="connsiteY34" fmla="*/ 1931862 h 1973426"/>
                <a:gd name="connsiteX35" fmla="*/ 929593 w 4071455"/>
                <a:gd name="connsiteY35" fmla="*/ 1973426 h 1973426"/>
                <a:gd name="connsiteX36" fmla="*/ 534739 w 4071455"/>
                <a:gd name="connsiteY36" fmla="*/ 1862589 h 1973426"/>
                <a:gd name="connsiteX37" fmla="*/ 299211 w 4071455"/>
                <a:gd name="connsiteY37" fmla="*/ 1737898 h 1973426"/>
                <a:gd name="connsiteX38" fmla="*/ 0 w 4071455"/>
                <a:gd name="connsiteY38" fmla="*/ 1620377 h 1973426"/>
                <a:gd name="connsiteX39" fmla="*/ 267 w 4071455"/>
                <a:gd name="connsiteY39" fmla="*/ 1620377 h 1973426"/>
                <a:gd name="connsiteX40" fmla="*/ 26070 w 4071455"/>
                <a:gd name="connsiteY40" fmla="*/ 1628530 h 1973426"/>
                <a:gd name="connsiteX41" fmla="*/ 38639 w 4071455"/>
                <a:gd name="connsiteY41" fmla="*/ 1632275 h 1973426"/>
                <a:gd name="connsiteX42" fmla="*/ 56424 w 4071455"/>
                <a:gd name="connsiteY42" fmla="*/ 1637219 h 1973426"/>
                <a:gd name="connsiteX43" fmla="*/ 70063 w 4071455"/>
                <a:gd name="connsiteY43" fmla="*/ 1640696 h 1973426"/>
                <a:gd name="connsiteX44" fmla="*/ 89317 w 4071455"/>
                <a:gd name="connsiteY44" fmla="*/ 1645376 h 1973426"/>
                <a:gd name="connsiteX45" fmla="*/ 101486 w 4071455"/>
                <a:gd name="connsiteY45" fmla="*/ 1648049 h 1973426"/>
                <a:gd name="connsiteX46" fmla="*/ 123151 w 4071455"/>
                <a:gd name="connsiteY46" fmla="*/ 1652462 h 1973426"/>
                <a:gd name="connsiteX47" fmla="*/ 135183 w 4071455"/>
                <a:gd name="connsiteY47" fmla="*/ 1654734 h 1973426"/>
                <a:gd name="connsiteX48" fmla="*/ 167808 w 4071455"/>
                <a:gd name="connsiteY48" fmla="*/ 1660083 h 1973426"/>
                <a:gd name="connsiteX49" fmla="*/ 169146 w 4071455"/>
                <a:gd name="connsiteY49" fmla="*/ 1660350 h 1973426"/>
                <a:gd name="connsiteX50" fmla="*/ 202975 w 4071455"/>
                <a:gd name="connsiteY50" fmla="*/ 1664492 h 1973426"/>
                <a:gd name="connsiteX51" fmla="*/ 255525 w 4071455"/>
                <a:gd name="connsiteY51" fmla="*/ 1668638 h 1973426"/>
                <a:gd name="connsiteX52" fmla="*/ 268361 w 4071455"/>
                <a:gd name="connsiteY52" fmla="*/ 1669173 h 1973426"/>
                <a:gd name="connsiteX53" fmla="*/ 310212 w 4071455"/>
                <a:gd name="connsiteY53" fmla="*/ 1669977 h 1973426"/>
                <a:gd name="connsiteX54" fmla="*/ 326261 w 4071455"/>
                <a:gd name="connsiteY54" fmla="*/ 1669977 h 1973426"/>
                <a:gd name="connsiteX55" fmla="*/ 373864 w 4071455"/>
                <a:gd name="connsiteY55" fmla="*/ 1668236 h 1973426"/>
                <a:gd name="connsiteX56" fmla="*/ 381352 w 4071455"/>
                <a:gd name="connsiteY56" fmla="*/ 1667835 h 1973426"/>
                <a:gd name="connsiteX57" fmla="*/ 437110 w 4071455"/>
                <a:gd name="connsiteY57" fmla="*/ 1662488 h 1973426"/>
                <a:gd name="connsiteX58" fmla="*/ 477623 w 4071455"/>
                <a:gd name="connsiteY58" fmla="*/ 1657009 h 1973426"/>
                <a:gd name="connsiteX59" fmla="*/ 485778 w 4071455"/>
                <a:gd name="connsiteY59" fmla="*/ 1655671 h 1973426"/>
                <a:gd name="connsiteX60" fmla="*/ 526297 w 4071455"/>
                <a:gd name="connsiteY60" fmla="*/ 1648316 h 1973426"/>
                <a:gd name="connsiteX61" fmla="*/ 533381 w 4071455"/>
                <a:gd name="connsiteY61" fmla="*/ 1646982 h 1973426"/>
                <a:gd name="connsiteX62" fmla="*/ 579110 w 4071455"/>
                <a:gd name="connsiteY62" fmla="*/ 1636553 h 1973426"/>
                <a:gd name="connsiteX63" fmla="*/ 589406 w 4071455"/>
                <a:gd name="connsiteY63" fmla="*/ 1633877 h 1973426"/>
                <a:gd name="connsiteX64" fmla="*/ 637544 w 4071455"/>
                <a:gd name="connsiteY64" fmla="*/ 1620642 h 1973426"/>
                <a:gd name="connsiteX65" fmla="*/ 693034 w 4071455"/>
                <a:gd name="connsiteY65" fmla="*/ 1602729 h 1973426"/>
                <a:gd name="connsiteX66" fmla="*/ 737295 w 4071455"/>
                <a:gd name="connsiteY66" fmla="*/ 1586286 h 1973426"/>
                <a:gd name="connsiteX67" fmla="*/ 744784 w 4071455"/>
                <a:gd name="connsiteY67" fmla="*/ 1583480 h 1973426"/>
                <a:gd name="connsiteX68" fmla="*/ 788777 w 4071455"/>
                <a:gd name="connsiteY68" fmla="*/ 1565295 h 1973426"/>
                <a:gd name="connsiteX69" fmla="*/ 804151 w 4071455"/>
                <a:gd name="connsiteY69" fmla="*/ 1558479 h 1973426"/>
                <a:gd name="connsiteX70" fmla="*/ 833971 w 4071455"/>
                <a:gd name="connsiteY70" fmla="*/ 1544841 h 1973426"/>
                <a:gd name="connsiteX71" fmla="*/ 850821 w 4071455"/>
                <a:gd name="connsiteY71" fmla="*/ 1536688 h 1973426"/>
                <a:gd name="connsiteX72" fmla="*/ 876624 w 4071455"/>
                <a:gd name="connsiteY72" fmla="*/ 1523851 h 1973426"/>
                <a:gd name="connsiteX73" fmla="*/ 899227 w 4071455"/>
                <a:gd name="connsiteY73" fmla="*/ 1512088 h 1973426"/>
                <a:gd name="connsiteX74" fmla="*/ 922222 w 4071455"/>
                <a:gd name="connsiteY74" fmla="*/ 1499655 h 1973426"/>
                <a:gd name="connsiteX75" fmla="*/ 944284 w 4071455"/>
                <a:gd name="connsiteY75" fmla="*/ 1487221 h 1973426"/>
                <a:gd name="connsiteX76" fmla="*/ 964608 w 4071455"/>
                <a:gd name="connsiteY76" fmla="*/ 1475458 h 1973426"/>
                <a:gd name="connsiteX77" fmla="*/ 996966 w 4071455"/>
                <a:gd name="connsiteY77" fmla="*/ 1455806 h 1973426"/>
                <a:gd name="connsiteX78" fmla="*/ 1013420 w 4071455"/>
                <a:gd name="connsiteY78" fmla="*/ 1445511 h 1973426"/>
                <a:gd name="connsiteX79" fmla="*/ 1050453 w 4071455"/>
                <a:gd name="connsiteY79" fmla="*/ 1421313 h 1973426"/>
                <a:gd name="connsiteX80" fmla="*/ 1060480 w 4071455"/>
                <a:gd name="connsiteY80" fmla="*/ 1414628 h 1973426"/>
                <a:gd name="connsiteX81" fmla="*/ 1071311 w 4071455"/>
                <a:gd name="connsiteY81" fmla="*/ 1407141 h 1973426"/>
                <a:gd name="connsiteX82" fmla="*/ 1098590 w 4071455"/>
                <a:gd name="connsiteY82" fmla="*/ 1388024 h 1973426"/>
                <a:gd name="connsiteX83" fmla="*/ 1112497 w 4071455"/>
                <a:gd name="connsiteY83" fmla="*/ 1377998 h 1973426"/>
                <a:gd name="connsiteX84" fmla="*/ 1135629 w 4071455"/>
                <a:gd name="connsiteY84" fmla="*/ 1360885 h 1973426"/>
                <a:gd name="connsiteX85" fmla="*/ 1150072 w 4071455"/>
                <a:gd name="connsiteY85" fmla="*/ 1349922 h 1973426"/>
                <a:gd name="connsiteX86" fmla="*/ 1171597 w 4071455"/>
                <a:gd name="connsiteY86" fmla="*/ 1333209 h 1973426"/>
                <a:gd name="connsiteX87" fmla="*/ 1185503 w 4071455"/>
                <a:gd name="connsiteY87" fmla="*/ 1322250 h 1973426"/>
                <a:gd name="connsiteX88" fmla="*/ 1213049 w 4071455"/>
                <a:gd name="connsiteY88" fmla="*/ 1299921 h 1973426"/>
                <a:gd name="connsiteX89" fmla="*/ 1215728 w 4071455"/>
                <a:gd name="connsiteY89" fmla="*/ 1297783 h 1973426"/>
                <a:gd name="connsiteX90" fmla="*/ 1246349 w 4071455"/>
                <a:gd name="connsiteY90" fmla="*/ 1271849 h 1973426"/>
                <a:gd name="connsiteX91" fmla="*/ 1253301 w 4071455"/>
                <a:gd name="connsiteY91" fmla="*/ 1265834 h 1973426"/>
                <a:gd name="connsiteX92" fmla="*/ 1282446 w 4071455"/>
                <a:gd name="connsiteY92" fmla="*/ 1240029 h 1973426"/>
                <a:gd name="connsiteX93" fmla="*/ 1284451 w 4071455"/>
                <a:gd name="connsiteY93" fmla="*/ 1238158 h 1973426"/>
                <a:gd name="connsiteX94" fmla="*/ 1311063 w 4071455"/>
                <a:gd name="connsiteY94" fmla="*/ 1213692 h 1973426"/>
                <a:gd name="connsiteX95" fmla="*/ 1317084 w 4071455"/>
                <a:gd name="connsiteY95" fmla="*/ 1208078 h 1973426"/>
                <a:gd name="connsiteX96" fmla="*/ 1343292 w 4071455"/>
                <a:gd name="connsiteY96" fmla="*/ 1183076 h 1973426"/>
                <a:gd name="connsiteX97" fmla="*/ 1347568 w 4071455"/>
                <a:gd name="connsiteY97" fmla="*/ 1178934 h 1973426"/>
                <a:gd name="connsiteX98" fmla="*/ 1369767 w 4071455"/>
                <a:gd name="connsiteY98" fmla="*/ 1156875 h 1973426"/>
                <a:gd name="connsiteX99" fmla="*/ 1374709 w 4071455"/>
                <a:gd name="connsiteY99" fmla="*/ 1151929 h 1973426"/>
                <a:gd name="connsiteX100" fmla="*/ 1398108 w 4071455"/>
                <a:gd name="connsiteY100" fmla="*/ 1127999 h 1973426"/>
                <a:gd name="connsiteX101" fmla="*/ 1402927 w 4071455"/>
                <a:gd name="connsiteY101" fmla="*/ 1123051 h 1973426"/>
                <a:gd name="connsiteX102" fmla="*/ 1422717 w 4071455"/>
                <a:gd name="connsiteY102" fmla="*/ 1102198 h 1973426"/>
                <a:gd name="connsiteX103" fmla="*/ 1426059 w 4071455"/>
                <a:gd name="connsiteY103" fmla="*/ 1098722 h 1973426"/>
                <a:gd name="connsiteX104" fmla="*/ 1446651 w 4071455"/>
                <a:gd name="connsiteY104" fmla="*/ 1076259 h 1973426"/>
                <a:gd name="connsiteX105" fmla="*/ 1451196 w 4071455"/>
                <a:gd name="connsiteY105" fmla="*/ 1071182 h 1973426"/>
                <a:gd name="connsiteX106" fmla="*/ 1469915 w 4071455"/>
                <a:gd name="connsiteY106" fmla="*/ 1050191 h 1973426"/>
                <a:gd name="connsiteX107" fmla="*/ 1470587 w 4071455"/>
                <a:gd name="connsiteY107" fmla="*/ 1049387 h 1973426"/>
                <a:gd name="connsiteX108" fmla="*/ 1488634 w 4071455"/>
                <a:gd name="connsiteY108" fmla="*/ 1028668 h 1973426"/>
                <a:gd name="connsiteX109" fmla="*/ 1492511 w 4071455"/>
                <a:gd name="connsiteY109" fmla="*/ 1024121 h 1973426"/>
                <a:gd name="connsiteX110" fmla="*/ 1508691 w 4071455"/>
                <a:gd name="connsiteY110" fmla="*/ 1005005 h 1973426"/>
                <a:gd name="connsiteX111" fmla="*/ 1510434 w 4071455"/>
                <a:gd name="connsiteY111" fmla="*/ 1002997 h 1973426"/>
                <a:gd name="connsiteX112" fmla="*/ 1523935 w 4071455"/>
                <a:gd name="connsiteY112" fmla="*/ 986689 h 1973426"/>
                <a:gd name="connsiteX113" fmla="*/ 1526879 w 4071455"/>
                <a:gd name="connsiteY113" fmla="*/ 983077 h 1973426"/>
                <a:gd name="connsiteX114" fmla="*/ 1539846 w 4071455"/>
                <a:gd name="connsiteY114" fmla="*/ 967037 h 1973426"/>
                <a:gd name="connsiteX115" fmla="*/ 1541988 w 4071455"/>
                <a:gd name="connsiteY115" fmla="*/ 964362 h 1973426"/>
                <a:gd name="connsiteX116" fmla="*/ 1552147 w 4071455"/>
                <a:gd name="connsiteY116" fmla="*/ 951395 h 1973426"/>
                <a:gd name="connsiteX117" fmla="*/ 1554158 w 4071455"/>
                <a:gd name="connsiteY117" fmla="*/ 948852 h 1973426"/>
                <a:gd name="connsiteX118" fmla="*/ 1563920 w 4071455"/>
                <a:gd name="connsiteY118" fmla="*/ 936152 h 1973426"/>
                <a:gd name="connsiteX119" fmla="*/ 1565787 w 4071455"/>
                <a:gd name="connsiteY119" fmla="*/ 933747 h 1973426"/>
                <a:gd name="connsiteX120" fmla="*/ 1573413 w 4071455"/>
                <a:gd name="connsiteY120" fmla="*/ 923588 h 1973426"/>
                <a:gd name="connsiteX121" fmla="*/ 1574077 w 4071455"/>
                <a:gd name="connsiteY121" fmla="*/ 922784 h 1973426"/>
                <a:gd name="connsiteX122" fmla="*/ 1580633 w 4071455"/>
                <a:gd name="connsiteY122" fmla="*/ 913961 h 1973426"/>
                <a:gd name="connsiteX123" fmla="*/ 1581965 w 4071455"/>
                <a:gd name="connsiteY123" fmla="*/ 912222 h 1973426"/>
                <a:gd name="connsiteX124" fmla="*/ 1589721 w 4071455"/>
                <a:gd name="connsiteY124" fmla="*/ 901530 h 1973426"/>
                <a:gd name="connsiteX125" fmla="*/ 1590257 w 4071455"/>
                <a:gd name="connsiteY125" fmla="*/ 900860 h 1973426"/>
                <a:gd name="connsiteX126" fmla="*/ 1591328 w 4071455"/>
                <a:gd name="connsiteY126" fmla="*/ 899255 h 1973426"/>
                <a:gd name="connsiteX127" fmla="*/ 1591596 w 4071455"/>
                <a:gd name="connsiteY127" fmla="*/ 898854 h 1973426"/>
                <a:gd name="connsiteX128" fmla="*/ 1593600 w 4071455"/>
                <a:gd name="connsiteY128" fmla="*/ 895912 h 1973426"/>
                <a:gd name="connsiteX129" fmla="*/ 1594539 w 4071455"/>
                <a:gd name="connsiteY129" fmla="*/ 894444 h 1973426"/>
                <a:gd name="connsiteX130" fmla="*/ 1598151 w 4071455"/>
                <a:gd name="connsiteY130" fmla="*/ 889361 h 1973426"/>
                <a:gd name="connsiteX131" fmla="*/ 1599084 w 4071455"/>
                <a:gd name="connsiteY131" fmla="*/ 888027 h 1973426"/>
                <a:gd name="connsiteX132" fmla="*/ 1604968 w 4071455"/>
                <a:gd name="connsiteY132" fmla="*/ 879736 h 1973426"/>
                <a:gd name="connsiteX133" fmla="*/ 1606703 w 4071455"/>
                <a:gd name="connsiteY133" fmla="*/ 877197 h 1973426"/>
                <a:gd name="connsiteX134" fmla="*/ 1614865 w 4071455"/>
                <a:gd name="connsiteY134" fmla="*/ 865965 h 1973426"/>
                <a:gd name="connsiteX135" fmla="*/ 1615133 w 4071455"/>
                <a:gd name="connsiteY135" fmla="*/ 865564 h 1973426"/>
                <a:gd name="connsiteX136" fmla="*/ 1624755 w 4071455"/>
                <a:gd name="connsiteY136" fmla="*/ 852597 h 1973426"/>
                <a:gd name="connsiteX137" fmla="*/ 1627165 w 4071455"/>
                <a:gd name="connsiteY137" fmla="*/ 849254 h 1973426"/>
                <a:gd name="connsiteX138" fmla="*/ 1638931 w 4071455"/>
                <a:gd name="connsiteY138" fmla="*/ 833748 h 1973426"/>
                <a:gd name="connsiteX139" fmla="*/ 1640668 w 4071455"/>
                <a:gd name="connsiteY139" fmla="*/ 831477 h 1973426"/>
                <a:gd name="connsiteX140" fmla="*/ 1652838 w 4071455"/>
                <a:gd name="connsiteY140" fmla="*/ 815700 h 1973426"/>
                <a:gd name="connsiteX141" fmla="*/ 1655776 w 4071455"/>
                <a:gd name="connsiteY141" fmla="*/ 811954 h 1973426"/>
                <a:gd name="connsiteX142" fmla="*/ 1671020 w 4071455"/>
                <a:gd name="connsiteY142" fmla="*/ 792838 h 1973426"/>
                <a:gd name="connsiteX143" fmla="*/ 1674233 w 4071455"/>
                <a:gd name="connsiteY143" fmla="*/ 788828 h 1973426"/>
                <a:gd name="connsiteX144" fmla="*/ 1689609 w 4071455"/>
                <a:gd name="connsiteY144" fmla="*/ 769977 h 1973426"/>
                <a:gd name="connsiteX145" fmla="*/ 1692416 w 4071455"/>
                <a:gd name="connsiteY145" fmla="*/ 766501 h 1973426"/>
                <a:gd name="connsiteX146" fmla="*/ 1711134 w 4071455"/>
                <a:gd name="connsiteY146" fmla="*/ 744176 h 1973426"/>
                <a:gd name="connsiteX147" fmla="*/ 1715418 w 4071455"/>
                <a:gd name="connsiteY147" fmla="*/ 739095 h 1973426"/>
                <a:gd name="connsiteX148" fmla="*/ 1735071 w 4071455"/>
                <a:gd name="connsiteY148" fmla="*/ 716235 h 1973426"/>
                <a:gd name="connsiteX149" fmla="*/ 1736538 w 4071455"/>
                <a:gd name="connsiteY149" fmla="*/ 714498 h 1973426"/>
                <a:gd name="connsiteX150" fmla="*/ 1758737 w 4071455"/>
                <a:gd name="connsiteY150" fmla="*/ 689364 h 1973426"/>
                <a:gd name="connsiteX151" fmla="*/ 1764084 w 4071455"/>
                <a:gd name="connsiteY151" fmla="*/ 683482 h 1973426"/>
                <a:gd name="connsiteX152" fmla="*/ 1788158 w 4071455"/>
                <a:gd name="connsiteY152" fmla="*/ 657011 h 1973426"/>
                <a:gd name="connsiteX153" fmla="*/ 1790025 w 4071455"/>
                <a:gd name="connsiteY153" fmla="*/ 655003 h 1973426"/>
                <a:gd name="connsiteX154" fmla="*/ 1814098 w 4071455"/>
                <a:gd name="connsiteY154" fmla="*/ 629336 h 1973426"/>
                <a:gd name="connsiteX155" fmla="*/ 1819980 w 4071455"/>
                <a:gd name="connsiteY155" fmla="*/ 623054 h 1973426"/>
                <a:gd name="connsiteX156" fmla="*/ 1846991 w 4071455"/>
                <a:gd name="connsiteY156" fmla="*/ 595378 h 1973426"/>
                <a:gd name="connsiteX157" fmla="*/ 1851803 w 4071455"/>
                <a:gd name="connsiteY157" fmla="*/ 590568 h 1973426"/>
                <a:gd name="connsiteX158" fmla="*/ 1877343 w 4071455"/>
                <a:gd name="connsiteY158" fmla="*/ 565166 h 1973426"/>
                <a:gd name="connsiteX159" fmla="*/ 1883226 w 4071455"/>
                <a:gd name="connsiteY159" fmla="*/ 559418 h 1973426"/>
                <a:gd name="connsiteX160" fmla="*/ 1913313 w 4071455"/>
                <a:gd name="connsiteY160" fmla="*/ 530542 h 1973426"/>
                <a:gd name="connsiteX161" fmla="*/ 1919731 w 4071455"/>
                <a:gd name="connsiteY161" fmla="*/ 524523 h 1973426"/>
                <a:gd name="connsiteX162" fmla="*/ 1948615 w 4071455"/>
                <a:gd name="connsiteY162" fmla="*/ 497785 h 1973426"/>
                <a:gd name="connsiteX163" fmla="*/ 1953022 w 4071455"/>
                <a:gd name="connsiteY163" fmla="*/ 493778 h 1973426"/>
                <a:gd name="connsiteX164" fmla="*/ 1986320 w 4071455"/>
                <a:gd name="connsiteY164" fmla="*/ 464230 h 1973426"/>
                <a:gd name="connsiteX165" fmla="*/ 1994076 w 4071455"/>
                <a:gd name="connsiteY165" fmla="*/ 457545 h 1973426"/>
                <a:gd name="connsiteX166" fmla="*/ 2028843 w 4071455"/>
                <a:gd name="connsiteY166" fmla="*/ 427865 h 1973426"/>
                <a:gd name="connsiteX167" fmla="*/ 2029647 w 4071455"/>
                <a:gd name="connsiteY167" fmla="*/ 427201 h 1973426"/>
                <a:gd name="connsiteX168" fmla="*/ 2056251 w 4071455"/>
                <a:gd name="connsiteY168" fmla="*/ 405406 h 1973426"/>
                <a:gd name="connsiteX169" fmla="*/ 2064406 w 4071455"/>
                <a:gd name="connsiteY169" fmla="*/ 398990 h 1973426"/>
                <a:gd name="connsiteX170" fmla="*/ 2079789 w 4071455"/>
                <a:gd name="connsiteY170" fmla="*/ 386825 h 1973426"/>
                <a:gd name="connsiteX171" fmla="*/ 2104925 w 4071455"/>
                <a:gd name="connsiteY171" fmla="*/ 367304 h 1973426"/>
                <a:gd name="connsiteX172" fmla="*/ 2120968 w 4071455"/>
                <a:gd name="connsiteY172" fmla="*/ 355139 h 1973426"/>
                <a:gd name="connsiteX173" fmla="*/ 2147710 w 4071455"/>
                <a:gd name="connsiteY173" fmla="*/ 335488 h 1973426"/>
                <a:gd name="connsiteX174" fmla="*/ 2163222 w 4071455"/>
                <a:gd name="connsiteY174" fmla="*/ 324256 h 1973426"/>
                <a:gd name="connsiteX175" fmla="*/ 2195183 w 4071455"/>
                <a:gd name="connsiteY175" fmla="*/ 301932 h 1973426"/>
                <a:gd name="connsiteX176" fmla="*/ 2206681 w 4071455"/>
                <a:gd name="connsiteY176" fmla="*/ 293908 h 1973426"/>
                <a:gd name="connsiteX177" fmla="*/ 2208821 w 4071455"/>
                <a:gd name="connsiteY177" fmla="*/ 292440 h 1973426"/>
                <a:gd name="connsiteX178" fmla="*/ 2218583 w 4071455"/>
                <a:gd name="connsiteY178" fmla="*/ 286156 h 1973426"/>
                <a:gd name="connsiteX179" fmla="*/ 2260434 w 4071455"/>
                <a:gd name="connsiteY179" fmla="*/ 258750 h 1973426"/>
                <a:gd name="connsiteX180" fmla="*/ 2279420 w 4071455"/>
                <a:gd name="connsiteY180" fmla="*/ 246983 h 1973426"/>
                <a:gd name="connsiteX181" fmla="*/ 2316060 w 4071455"/>
                <a:gd name="connsiteY181" fmla="*/ 224792 h 1973426"/>
                <a:gd name="connsiteX182" fmla="*/ 2326357 w 4071455"/>
                <a:gd name="connsiteY182" fmla="*/ 218510 h 1973426"/>
                <a:gd name="connsiteX183" fmla="*/ 2339727 w 4071455"/>
                <a:gd name="connsiteY183" fmla="*/ 211021 h 1973426"/>
                <a:gd name="connsiteX184" fmla="*/ 2364864 w 4071455"/>
                <a:gd name="connsiteY184" fmla="*/ 196983 h 1973426"/>
                <a:gd name="connsiteX185" fmla="*/ 2391339 w 4071455"/>
                <a:gd name="connsiteY185" fmla="*/ 182681 h 1973426"/>
                <a:gd name="connsiteX186" fmla="*/ 2417150 w 4071455"/>
                <a:gd name="connsiteY186" fmla="*/ 169178 h 1973426"/>
                <a:gd name="connsiteX187" fmla="*/ 2429718 w 4071455"/>
                <a:gd name="connsiteY187" fmla="*/ 162628 h 1973426"/>
                <a:gd name="connsiteX188" fmla="*/ 2446967 w 4071455"/>
                <a:gd name="connsiteY188" fmla="*/ 154338 h 1973426"/>
                <a:gd name="connsiteX189" fmla="*/ 2466352 w 4071455"/>
                <a:gd name="connsiteY189" fmla="*/ 144980 h 1973426"/>
                <a:gd name="connsiteX190" fmla="*/ 2500850 w 4071455"/>
                <a:gd name="connsiteY190" fmla="*/ 129205 h 1973426"/>
                <a:gd name="connsiteX191" fmla="*/ 2518231 w 4071455"/>
                <a:gd name="connsiteY191" fmla="*/ 121451 h 1973426"/>
                <a:gd name="connsiteX192" fmla="*/ 2523317 w 4071455"/>
                <a:gd name="connsiteY192" fmla="*/ 119179 h 1973426"/>
                <a:gd name="connsiteX193" fmla="*/ 2568909 w 4071455"/>
                <a:gd name="connsiteY193" fmla="*/ 100461 h 1973426"/>
                <a:gd name="connsiteX194" fmla="*/ 2578273 w 4071455"/>
                <a:gd name="connsiteY194" fmla="*/ 96851 h 1973426"/>
                <a:gd name="connsiteX195" fmla="*/ 2610362 w 4071455"/>
                <a:gd name="connsiteY195" fmla="*/ 84685 h 1973426"/>
                <a:gd name="connsiteX196" fmla="*/ 2628682 w 4071455"/>
                <a:gd name="connsiteY196" fmla="*/ 78136 h 1973426"/>
                <a:gd name="connsiteX197" fmla="*/ 2692465 w 4071455"/>
                <a:gd name="connsiteY197" fmla="*/ 57546 h 1973426"/>
                <a:gd name="connsiteX198" fmla="*/ 2693266 w 4071455"/>
                <a:gd name="connsiteY198" fmla="*/ 57279 h 1973426"/>
                <a:gd name="connsiteX199" fmla="*/ 2746615 w 4071455"/>
                <a:gd name="connsiteY199" fmla="*/ 42575 h 1973426"/>
                <a:gd name="connsiteX200" fmla="*/ 2758916 w 4071455"/>
                <a:gd name="connsiteY200" fmla="*/ 39501 h 1973426"/>
                <a:gd name="connsiteX201" fmla="*/ 2771355 w 4071455"/>
                <a:gd name="connsiteY201" fmla="*/ 36288 h 1973426"/>
                <a:gd name="connsiteX202" fmla="*/ 2811200 w 4071455"/>
                <a:gd name="connsiteY202" fmla="*/ 27467 h 1973426"/>
                <a:gd name="connsiteX203" fmla="*/ 2816417 w 4071455"/>
                <a:gd name="connsiteY203" fmla="*/ 26396 h 1973426"/>
                <a:gd name="connsiteX204" fmla="*/ 2846099 w 4071455"/>
                <a:gd name="connsiteY204" fmla="*/ 20515 h 1973426"/>
                <a:gd name="connsiteX205" fmla="*/ 2863615 w 4071455"/>
                <a:gd name="connsiteY205" fmla="*/ 17573 h 1973426"/>
                <a:gd name="connsiteX206" fmla="*/ 2874447 w 4071455"/>
                <a:gd name="connsiteY206" fmla="*/ 15703 h 1973426"/>
                <a:gd name="connsiteX207" fmla="*/ 2918173 w 4071455"/>
                <a:gd name="connsiteY207" fmla="*/ 9420 h 1973426"/>
                <a:gd name="connsiteX208" fmla="*/ 2923120 w 4071455"/>
                <a:gd name="connsiteY208" fmla="*/ 8886 h 1973426"/>
                <a:gd name="connsiteX209" fmla="*/ 2932346 w 4071455"/>
                <a:gd name="connsiteY209" fmla="*/ 7815 h 1973426"/>
                <a:gd name="connsiteX210" fmla="*/ 2974198 w 4071455"/>
                <a:gd name="connsiteY210" fmla="*/ 3802 h 1973426"/>
                <a:gd name="connsiteX211" fmla="*/ 2983292 w 4071455"/>
                <a:gd name="connsiteY211" fmla="*/ 3134 h 1973426"/>
                <a:gd name="connsiteX212" fmla="*/ 2988371 w 4071455"/>
                <a:gd name="connsiteY212" fmla="*/ 2735 h 1973426"/>
                <a:gd name="connsiteX213" fmla="*/ 3029289 w 4071455"/>
                <a:gd name="connsiteY213" fmla="*/ 729 h 1973426"/>
                <a:gd name="connsiteX214" fmla="*/ 3039187 w 4071455"/>
                <a:gd name="connsiteY214" fmla="*/ 462 h 1973426"/>
                <a:gd name="connsiteX215" fmla="*/ 3057234 w 4071455"/>
                <a:gd name="connsiteY215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19157 w 4071455"/>
                <a:gd name="connsiteY24" fmla="*/ 324735 h 1973426"/>
                <a:gd name="connsiteX25" fmla="*/ 3859829 w 4071455"/>
                <a:gd name="connsiteY25" fmla="*/ 297026 h 1973426"/>
                <a:gd name="connsiteX26" fmla="*/ 3409557 w 4071455"/>
                <a:gd name="connsiteY26" fmla="*/ 317808 h 1973426"/>
                <a:gd name="connsiteX27" fmla="*/ 3056266 w 4071455"/>
                <a:gd name="connsiteY27" fmla="*/ 477135 h 1973426"/>
                <a:gd name="connsiteX28" fmla="*/ 2751466 w 4071455"/>
                <a:gd name="connsiteY28" fmla="*/ 691880 h 1973426"/>
                <a:gd name="connsiteX29" fmla="*/ 2550575 w 4071455"/>
                <a:gd name="connsiteY29" fmla="*/ 899698 h 1973426"/>
                <a:gd name="connsiteX30" fmla="*/ 2245775 w 4071455"/>
                <a:gd name="connsiteY30" fmla="*/ 1246062 h 1973426"/>
                <a:gd name="connsiteX31" fmla="*/ 2010248 w 4071455"/>
                <a:gd name="connsiteY31" fmla="*/ 1516226 h 1973426"/>
                <a:gd name="connsiteX32" fmla="*/ 1774720 w 4071455"/>
                <a:gd name="connsiteY32" fmla="*/ 1758680 h 1973426"/>
                <a:gd name="connsiteX33" fmla="*/ 1269029 w 4071455"/>
                <a:gd name="connsiteY33" fmla="*/ 1931862 h 1973426"/>
                <a:gd name="connsiteX34" fmla="*/ 929593 w 4071455"/>
                <a:gd name="connsiteY34" fmla="*/ 1973426 h 1973426"/>
                <a:gd name="connsiteX35" fmla="*/ 534739 w 4071455"/>
                <a:gd name="connsiteY35" fmla="*/ 1862589 h 1973426"/>
                <a:gd name="connsiteX36" fmla="*/ 299211 w 4071455"/>
                <a:gd name="connsiteY36" fmla="*/ 1737898 h 1973426"/>
                <a:gd name="connsiteX37" fmla="*/ 0 w 4071455"/>
                <a:gd name="connsiteY37" fmla="*/ 1620377 h 1973426"/>
                <a:gd name="connsiteX38" fmla="*/ 267 w 4071455"/>
                <a:gd name="connsiteY38" fmla="*/ 1620377 h 1973426"/>
                <a:gd name="connsiteX39" fmla="*/ 26070 w 4071455"/>
                <a:gd name="connsiteY39" fmla="*/ 1628530 h 1973426"/>
                <a:gd name="connsiteX40" fmla="*/ 38639 w 4071455"/>
                <a:gd name="connsiteY40" fmla="*/ 1632275 h 1973426"/>
                <a:gd name="connsiteX41" fmla="*/ 56424 w 4071455"/>
                <a:gd name="connsiteY41" fmla="*/ 1637219 h 1973426"/>
                <a:gd name="connsiteX42" fmla="*/ 70063 w 4071455"/>
                <a:gd name="connsiteY42" fmla="*/ 1640696 h 1973426"/>
                <a:gd name="connsiteX43" fmla="*/ 89317 w 4071455"/>
                <a:gd name="connsiteY43" fmla="*/ 1645376 h 1973426"/>
                <a:gd name="connsiteX44" fmla="*/ 101486 w 4071455"/>
                <a:gd name="connsiteY44" fmla="*/ 1648049 h 1973426"/>
                <a:gd name="connsiteX45" fmla="*/ 123151 w 4071455"/>
                <a:gd name="connsiteY45" fmla="*/ 1652462 h 1973426"/>
                <a:gd name="connsiteX46" fmla="*/ 135183 w 4071455"/>
                <a:gd name="connsiteY46" fmla="*/ 1654734 h 1973426"/>
                <a:gd name="connsiteX47" fmla="*/ 167808 w 4071455"/>
                <a:gd name="connsiteY47" fmla="*/ 1660083 h 1973426"/>
                <a:gd name="connsiteX48" fmla="*/ 169146 w 4071455"/>
                <a:gd name="connsiteY48" fmla="*/ 1660350 h 1973426"/>
                <a:gd name="connsiteX49" fmla="*/ 202975 w 4071455"/>
                <a:gd name="connsiteY49" fmla="*/ 1664492 h 1973426"/>
                <a:gd name="connsiteX50" fmla="*/ 255525 w 4071455"/>
                <a:gd name="connsiteY50" fmla="*/ 1668638 h 1973426"/>
                <a:gd name="connsiteX51" fmla="*/ 268361 w 4071455"/>
                <a:gd name="connsiteY51" fmla="*/ 1669173 h 1973426"/>
                <a:gd name="connsiteX52" fmla="*/ 310212 w 4071455"/>
                <a:gd name="connsiteY52" fmla="*/ 1669977 h 1973426"/>
                <a:gd name="connsiteX53" fmla="*/ 326261 w 4071455"/>
                <a:gd name="connsiteY53" fmla="*/ 1669977 h 1973426"/>
                <a:gd name="connsiteX54" fmla="*/ 373864 w 4071455"/>
                <a:gd name="connsiteY54" fmla="*/ 1668236 h 1973426"/>
                <a:gd name="connsiteX55" fmla="*/ 381352 w 4071455"/>
                <a:gd name="connsiteY55" fmla="*/ 1667835 h 1973426"/>
                <a:gd name="connsiteX56" fmla="*/ 437110 w 4071455"/>
                <a:gd name="connsiteY56" fmla="*/ 1662488 h 1973426"/>
                <a:gd name="connsiteX57" fmla="*/ 477623 w 4071455"/>
                <a:gd name="connsiteY57" fmla="*/ 1657009 h 1973426"/>
                <a:gd name="connsiteX58" fmla="*/ 485778 w 4071455"/>
                <a:gd name="connsiteY58" fmla="*/ 1655671 h 1973426"/>
                <a:gd name="connsiteX59" fmla="*/ 526297 w 4071455"/>
                <a:gd name="connsiteY59" fmla="*/ 1648316 h 1973426"/>
                <a:gd name="connsiteX60" fmla="*/ 533381 w 4071455"/>
                <a:gd name="connsiteY60" fmla="*/ 1646982 h 1973426"/>
                <a:gd name="connsiteX61" fmla="*/ 579110 w 4071455"/>
                <a:gd name="connsiteY61" fmla="*/ 1636553 h 1973426"/>
                <a:gd name="connsiteX62" fmla="*/ 589406 w 4071455"/>
                <a:gd name="connsiteY62" fmla="*/ 1633877 h 1973426"/>
                <a:gd name="connsiteX63" fmla="*/ 637544 w 4071455"/>
                <a:gd name="connsiteY63" fmla="*/ 1620642 h 1973426"/>
                <a:gd name="connsiteX64" fmla="*/ 693034 w 4071455"/>
                <a:gd name="connsiteY64" fmla="*/ 1602729 h 1973426"/>
                <a:gd name="connsiteX65" fmla="*/ 737295 w 4071455"/>
                <a:gd name="connsiteY65" fmla="*/ 1586286 h 1973426"/>
                <a:gd name="connsiteX66" fmla="*/ 744784 w 4071455"/>
                <a:gd name="connsiteY66" fmla="*/ 1583480 h 1973426"/>
                <a:gd name="connsiteX67" fmla="*/ 788777 w 4071455"/>
                <a:gd name="connsiteY67" fmla="*/ 1565295 h 1973426"/>
                <a:gd name="connsiteX68" fmla="*/ 804151 w 4071455"/>
                <a:gd name="connsiteY68" fmla="*/ 1558479 h 1973426"/>
                <a:gd name="connsiteX69" fmla="*/ 833971 w 4071455"/>
                <a:gd name="connsiteY69" fmla="*/ 1544841 h 1973426"/>
                <a:gd name="connsiteX70" fmla="*/ 850821 w 4071455"/>
                <a:gd name="connsiteY70" fmla="*/ 1536688 h 1973426"/>
                <a:gd name="connsiteX71" fmla="*/ 876624 w 4071455"/>
                <a:gd name="connsiteY71" fmla="*/ 1523851 h 1973426"/>
                <a:gd name="connsiteX72" fmla="*/ 899227 w 4071455"/>
                <a:gd name="connsiteY72" fmla="*/ 1512088 h 1973426"/>
                <a:gd name="connsiteX73" fmla="*/ 922222 w 4071455"/>
                <a:gd name="connsiteY73" fmla="*/ 1499655 h 1973426"/>
                <a:gd name="connsiteX74" fmla="*/ 944284 w 4071455"/>
                <a:gd name="connsiteY74" fmla="*/ 1487221 h 1973426"/>
                <a:gd name="connsiteX75" fmla="*/ 964608 w 4071455"/>
                <a:gd name="connsiteY75" fmla="*/ 1475458 h 1973426"/>
                <a:gd name="connsiteX76" fmla="*/ 996966 w 4071455"/>
                <a:gd name="connsiteY76" fmla="*/ 1455806 h 1973426"/>
                <a:gd name="connsiteX77" fmla="*/ 1013420 w 4071455"/>
                <a:gd name="connsiteY77" fmla="*/ 1445511 h 1973426"/>
                <a:gd name="connsiteX78" fmla="*/ 1050453 w 4071455"/>
                <a:gd name="connsiteY78" fmla="*/ 1421313 h 1973426"/>
                <a:gd name="connsiteX79" fmla="*/ 1060480 w 4071455"/>
                <a:gd name="connsiteY79" fmla="*/ 1414628 h 1973426"/>
                <a:gd name="connsiteX80" fmla="*/ 1071311 w 4071455"/>
                <a:gd name="connsiteY80" fmla="*/ 1407141 h 1973426"/>
                <a:gd name="connsiteX81" fmla="*/ 1098590 w 4071455"/>
                <a:gd name="connsiteY81" fmla="*/ 1388024 h 1973426"/>
                <a:gd name="connsiteX82" fmla="*/ 1112497 w 4071455"/>
                <a:gd name="connsiteY82" fmla="*/ 1377998 h 1973426"/>
                <a:gd name="connsiteX83" fmla="*/ 1135629 w 4071455"/>
                <a:gd name="connsiteY83" fmla="*/ 1360885 h 1973426"/>
                <a:gd name="connsiteX84" fmla="*/ 1150072 w 4071455"/>
                <a:gd name="connsiteY84" fmla="*/ 1349922 h 1973426"/>
                <a:gd name="connsiteX85" fmla="*/ 1171597 w 4071455"/>
                <a:gd name="connsiteY85" fmla="*/ 1333209 h 1973426"/>
                <a:gd name="connsiteX86" fmla="*/ 1185503 w 4071455"/>
                <a:gd name="connsiteY86" fmla="*/ 1322250 h 1973426"/>
                <a:gd name="connsiteX87" fmla="*/ 1213049 w 4071455"/>
                <a:gd name="connsiteY87" fmla="*/ 1299921 h 1973426"/>
                <a:gd name="connsiteX88" fmla="*/ 1215728 w 4071455"/>
                <a:gd name="connsiteY88" fmla="*/ 1297783 h 1973426"/>
                <a:gd name="connsiteX89" fmla="*/ 1246349 w 4071455"/>
                <a:gd name="connsiteY89" fmla="*/ 1271849 h 1973426"/>
                <a:gd name="connsiteX90" fmla="*/ 1253301 w 4071455"/>
                <a:gd name="connsiteY90" fmla="*/ 1265834 h 1973426"/>
                <a:gd name="connsiteX91" fmla="*/ 1282446 w 4071455"/>
                <a:gd name="connsiteY91" fmla="*/ 1240029 h 1973426"/>
                <a:gd name="connsiteX92" fmla="*/ 1284451 w 4071455"/>
                <a:gd name="connsiteY92" fmla="*/ 1238158 h 1973426"/>
                <a:gd name="connsiteX93" fmla="*/ 1311063 w 4071455"/>
                <a:gd name="connsiteY93" fmla="*/ 1213692 h 1973426"/>
                <a:gd name="connsiteX94" fmla="*/ 1317084 w 4071455"/>
                <a:gd name="connsiteY94" fmla="*/ 1208078 h 1973426"/>
                <a:gd name="connsiteX95" fmla="*/ 1343292 w 4071455"/>
                <a:gd name="connsiteY95" fmla="*/ 1183076 h 1973426"/>
                <a:gd name="connsiteX96" fmla="*/ 1347568 w 4071455"/>
                <a:gd name="connsiteY96" fmla="*/ 1178934 h 1973426"/>
                <a:gd name="connsiteX97" fmla="*/ 1369767 w 4071455"/>
                <a:gd name="connsiteY97" fmla="*/ 1156875 h 1973426"/>
                <a:gd name="connsiteX98" fmla="*/ 1374709 w 4071455"/>
                <a:gd name="connsiteY98" fmla="*/ 1151929 h 1973426"/>
                <a:gd name="connsiteX99" fmla="*/ 1398108 w 4071455"/>
                <a:gd name="connsiteY99" fmla="*/ 1127999 h 1973426"/>
                <a:gd name="connsiteX100" fmla="*/ 1402927 w 4071455"/>
                <a:gd name="connsiteY100" fmla="*/ 1123051 h 1973426"/>
                <a:gd name="connsiteX101" fmla="*/ 1422717 w 4071455"/>
                <a:gd name="connsiteY101" fmla="*/ 1102198 h 1973426"/>
                <a:gd name="connsiteX102" fmla="*/ 1426059 w 4071455"/>
                <a:gd name="connsiteY102" fmla="*/ 1098722 h 1973426"/>
                <a:gd name="connsiteX103" fmla="*/ 1446651 w 4071455"/>
                <a:gd name="connsiteY103" fmla="*/ 1076259 h 1973426"/>
                <a:gd name="connsiteX104" fmla="*/ 1451196 w 4071455"/>
                <a:gd name="connsiteY104" fmla="*/ 1071182 h 1973426"/>
                <a:gd name="connsiteX105" fmla="*/ 1469915 w 4071455"/>
                <a:gd name="connsiteY105" fmla="*/ 1050191 h 1973426"/>
                <a:gd name="connsiteX106" fmla="*/ 1470587 w 4071455"/>
                <a:gd name="connsiteY106" fmla="*/ 1049387 h 1973426"/>
                <a:gd name="connsiteX107" fmla="*/ 1488634 w 4071455"/>
                <a:gd name="connsiteY107" fmla="*/ 1028668 h 1973426"/>
                <a:gd name="connsiteX108" fmla="*/ 1492511 w 4071455"/>
                <a:gd name="connsiteY108" fmla="*/ 1024121 h 1973426"/>
                <a:gd name="connsiteX109" fmla="*/ 1508691 w 4071455"/>
                <a:gd name="connsiteY109" fmla="*/ 1005005 h 1973426"/>
                <a:gd name="connsiteX110" fmla="*/ 1510434 w 4071455"/>
                <a:gd name="connsiteY110" fmla="*/ 1002997 h 1973426"/>
                <a:gd name="connsiteX111" fmla="*/ 1523935 w 4071455"/>
                <a:gd name="connsiteY111" fmla="*/ 986689 h 1973426"/>
                <a:gd name="connsiteX112" fmla="*/ 1526879 w 4071455"/>
                <a:gd name="connsiteY112" fmla="*/ 983077 h 1973426"/>
                <a:gd name="connsiteX113" fmla="*/ 1539846 w 4071455"/>
                <a:gd name="connsiteY113" fmla="*/ 967037 h 1973426"/>
                <a:gd name="connsiteX114" fmla="*/ 1541988 w 4071455"/>
                <a:gd name="connsiteY114" fmla="*/ 964362 h 1973426"/>
                <a:gd name="connsiteX115" fmla="*/ 1552147 w 4071455"/>
                <a:gd name="connsiteY115" fmla="*/ 951395 h 1973426"/>
                <a:gd name="connsiteX116" fmla="*/ 1554158 w 4071455"/>
                <a:gd name="connsiteY116" fmla="*/ 948852 h 1973426"/>
                <a:gd name="connsiteX117" fmla="*/ 1563920 w 4071455"/>
                <a:gd name="connsiteY117" fmla="*/ 936152 h 1973426"/>
                <a:gd name="connsiteX118" fmla="*/ 1565787 w 4071455"/>
                <a:gd name="connsiteY118" fmla="*/ 933747 h 1973426"/>
                <a:gd name="connsiteX119" fmla="*/ 1573413 w 4071455"/>
                <a:gd name="connsiteY119" fmla="*/ 923588 h 1973426"/>
                <a:gd name="connsiteX120" fmla="*/ 1574077 w 4071455"/>
                <a:gd name="connsiteY120" fmla="*/ 922784 h 1973426"/>
                <a:gd name="connsiteX121" fmla="*/ 1580633 w 4071455"/>
                <a:gd name="connsiteY121" fmla="*/ 913961 h 1973426"/>
                <a:gd name="connsiteX122" fmla="*/ 1581965 w 4071455"/>
                <a:gd name="connsiteY122" fmla="*/ 912222 h 1973426"/>
                <a:gd name="connsiteX123" fmla="*/ 1589721 w 4071455"/>
                <a:gd name="connsiteY123" fmla="*/ 901530 h 1973426"/>
                <a:gd name="connsiteX124" fmla="*/ 1590257 w 4071455"/>
                <a:gd name="connsiteY124" fmla="*/ 900860 h 1973426"/>
                <a:gd name="connsiteX125" fmla="*/ 1591328 w 4071455"/>
                <a:gd name="connsiteY125" fmla="*/ 899255 h 1973426"/>
                <a:gd name="connsiteX126" fmla="*/ 1591596 w 4071455"/>
                <a:gd name="connsiteY126" fmla="*/ 898854 h 1973426"/>
                <a:gd name="connsiteX127" fmla="*/ 1593600 w 4071455"/>
                <a:gd name="connsiteY127" fmla="*/ 895912 h 1973426"/>
                <a:gd name="connsiteX128" fmla="*/ 1594539 w 4071455"/>
                <a:gd name="connsiteY128" fmla="*/ 894444 h 1973426"/>
                <a:gd name="connsiteX129" fmla="*/ 1598151 w 4071455"/>
                <a:gd name="connsiteY129" fmla="*/ 889361 h 1973426"/>
                <a:gd name="connsiteX130" fmla="*/ 1599084 w 4071455"/>
                <a:gd name="connsiteY130" fmla="*/ 888027 h 1973426"/>
                <a:gd name="connsiteX131" fmla="*/ 1604968 w 4071455"/>
                <a:gd name="connsiteY131" fmla="*/ 879736 h 1973426"/>
                <a:gd name="connsiteX132" fmla="*/ 1606703 w 4071455"/>
                <a:gd name="connsiteY132" fmla="*/ 877197 h 1973426"/>
                <a:gd name="connsiteX133" fmla="*/ 1614865 w 4071455"/>
                <a:gd name="connsiteY133" fmla="*/ 865965 h 1973426"/>
                <a:gd name="connsiteX134" fmla="*/ 1615133 w 4071455"/>
                <a:gd name="connsiteY134" fmla="*/ 865564 h 1973426"/>
                <a:gd name="connsiteX135" fmla="*/ 1624755 w 4071455"/>
                <a:gd name="connsiteY135" fmla="*/ 852597 h 1973426"/>
                <a:gd name="connsiteX136" fmla="*/ 1627165 w 4071455"/>
                <a:gd name="connsiteY136" fmla="*/ 849254 h 1973426"/>
                <a:gd name="connsiteX137" fmla="*/ 1638931 w 4071455"/>
                <a:gd name="connsiteY137" fmla="*/ 833748 h 1973426"/>
                <a:gd name="connsiteX138" fmla="*/ 1640668 w 4071455"/>
                <a:gd name="connsiteY138" fmla="*/ 831477 h 1973426"/>
                <a:gd name="connsiteX139" fmla="*/ 1652838 w 4071455"/>
                <a:gd name="connsiteY139" fmla="*/ 815700 h 1973426"/>
                <a:gd name="connsiteX140" fmla="*/ 1655776 w 4071455"/>
                <a:gd name="connsiteY140" fmla="*/ 811954 h 1973426"/>
                <a:gd name="connsiteX141" fmla="*/ 1671020 w 4071455"/>
                <a:gd name="connsiteY141" fmla="*/ 792838 h 1973426"/>
                <a:gd name="connsiteX142" fmla="*/ 1674233 w 4071455"/>
                <a:gd name="connsiteY142" fmla="*/ 788828 h 1973426"/>
                <a:gd name="connsiteX143" fmla="*/ 1689609 w 4071455"/>
                <a:gd name="connsiteY143" fmla="*/ 769977 h 1973426"/>
                <a:gd name="connsiteX144" fmla="*/ 1692416 w 4071455"/>
                <a:gd name="connsiteY144" fmla="*/ 766501 h 1973426"/>
                <a:gd name="connsiteX145" fmla="*/ 1711134 w 4071455"/>
                <a:gd name="connsiteY145" fmla="*/ 744176 h 1973426"/>
                <a:gd name="connsiteX146" fmla="*/ 1715418 w 4071455"/>
                <a:gd name="connsiteY146" fmla="*/ 739095 h 1973426"/>
                <a:gd name="connsiteX147" fmla="*/ 1735071 w 4071455"/>
                <a:gd name="connsiteY147" fmla="*/ 716235 h 1973426"/>
                <a:gd name="connsiteX148" fmla="*/ 1736538 w 4071455"/>
                <a:gd name="connsiteY148" fmla="*/ 714498 h 1973426"/>
                <a:gd name="connsiteX149" fmla="*/ 1758737 w 4071455"/>
                <a:gd name="connsiteY149" fmla="*/ 689364 h 1973426"/>
                <a:gd name="connsiteX150" fmla="*/ 1764084 w 4071455"/>
                <a:gd name="connsiteY150" fmla="*/ 683482 h 1973426"/>
                <a:gd name="connsiteX151" fmla="*/ 1788158 w 4071455"/>
                <a:gd name="connsiteY151" fmla="*/ 657011 h 1973426"/>
                <a:gd name="connsiteX152" fmla="*/ 1790025 w 4071455"/>
                <a:gd name="connsiteY152" fmla="*/ 655003 h 1973426"/>
                <a:gd name="connsiteX153" fmla="*/ 1814098 w 4071455"/>
                <a:gd name="connsiteY153" fmla="*/ 629336 h 1973426"/>
                <a:gd name="connsiteX154" fmla="*/ 1819980 w 4071455"/>
                <a:gd name="connsiteY154" fmla="*/ 623054 h 1973426"/>
                <a:gd name="connsiteX155" fmla="*/ 1846991 w 4071455"/>
                <a:gd name="connsiteY155" fmla="*/ 595378 h 1973426"/>
                <a:gd name="connsiteX156" fmla="*/ 1851803 w 4071455"/>
                <a:gd name="connsiteY156" fmla="*/ 590568 h 1973426"/>
                <a:gd name="connsiteX157" fmla="*/ 1877343 w 4071455"/>
                <a:gd name="connsiteY157" fmla="*/ 565166 h 1973426"/>
                <a:gd name="connsiteX158" fmla="*/ 1883226 w 4071455"/>
                <a:gd name="connsiteY158" fmla="*/ 559418 h 1973426"/>
                <a:gd name="connsiteX159" fmla="*/ 1913313 w 4071455"/>
                <a:gd name="connsiteY159" fmla="*/ 530542 h 1973426"/>
                <a:gd name="connsiteX160" fmla="*/ 1919731 w 4071455"/>
                <a:gd name="connsiteY160" fmla="*/ 524523 h 1973426"/>
                <a:gd name="connsiteX161" fmla="*/ 1948615 w 4071455"/>
                <a:gd name="connsiteY161" fmla="*/ 497785 h 1973426"/>
                <a:gd name="connsiteX162" fmla="*/ 1953022 w 4071455"/>
                <a:gd name="connsiteY162" fmla="*/ 493778 h 1973426"/>
                <a:gd name="connsiteX163" fmla="*/ 1986320 w 4071455"/>
                <a:gd name="connsiteY163" fmla="*/ 464230 h 1973426"/>
                <a:gd name="connsiteX164" fmla="*/ 1994076 w 4071455"/>
                <a:gd name="connsiteY164" fmla="*/ 457545 h 1973426"/>
                <a:gd name="connsiteX165" fmla="*/ 2028843 w 4071455"/>
                <a:gd name="connsiteY165" fmla="*/ 427865 h 1973426"/>
                <a:gd name="connsiteX166" fmla="*/ 2029647 w 4071455"/>
                <a:gd name="connsiteY166" fmla="*/ 427201 h 1973426"/>
                <a:gd name="connsiteX167" fmla="*/ 2056251 w 4071455"/>
                <a:gd name="connsiteY167" fmla="*/ 405406 h 1973426"/>
                <a:gd name="connsiteX168" fmla="*/ 2064406 w 4071455"/>
                <a:gd name="connsiteY168" fmla="*/ 398990 h 1973426"/>
                <a:gd name="connsiteX169" fmla="*/ 2079789 w 4071455"/>
                <a:gd name="connsiteY169" fmla="*/ 386825 h 1973426"/>
                <a:gd name="connsiteX170" fmla="*/ 2104925 w 4071455"/>
                <a:gd name="connsiteY170" fmla="*/ 367304 h 1973426"/>
                <a:gd name="connsiteX171" fmla="*/ 2120968 w 4071455"/>
                <a:gd name="connsiteY171" fmla="*/ 355139 h 1973426"/>
                <a:gd name="connsiteX172" fmla="*/ 2147710 w 4071455"/>
                <a:gd name="connsiteY172" fmla="*/ 335488 h 1973426"/>
                <a:gd name="connsiteX173" fmla="*/ 2163222 w 4071455"/>
                <a:gd name="connsiteY173" fmla="*/ 324256 h 1973426"/>
                <a:gd name="connsiteX174" fmla="*/ 2195183 w 4071455"/>
                <a:gd name="connsiteY174" fmla="*/ 301932 h 1973426"/>
                <a:gd name="connsiteX175" fmla="*/ 2206681 w 4071455"/>
                <a:gd name="connsiteY175" fmla="*/ 293908 h 1973426"/>
                <a:gd name="connsiteX176" fmla="*/ 2208821 w 4071455"/>
                <a:gd name="connsiteY176" fmla="*/ 292440 h 1973426"/>
                <a:gd name="connsiteX177" fmla="*/ 2218583 w 4071455"/>
                <a:gd name="connsiteY177" fmla="*/ 286156 h 1973426"/>
                <a:gd name="connsiteX178" fmla="*/ 2260434 w 4071455"/>
                <a:gd name="connsiteY178" fmla="*/ 258750 h 1973426"/>
                <a:gd name="connsiteX179" fmla="*/ 2279420 w 4071455"/>
                <a:gd name="connsiteY179" fmla="*/ 246983 h 1973426"/>
                <a:gd name="connsiteX180" fmla="*/ 2316060 w 4071455"/>
                <a:gd name="connsiteY180" fmla="*/ 224792 h 1973426"/>
                <a:gd name="connsiteX181" fmla="*/ 2326357 w 4071455"/>
                <a:gd name="connsiteY181" fmla="*/ 218510 h 1973426"/>
                <a:gd name="connsiteX182" fmla="*/ 2339727 w 4071455"/>
                <a:gd name="connsiteY182" fmla="*/ 211021 h 1973426"/>
                <a:gd name="connsiteX183" fmla="*/ 2364864 w 4071455"/>
                <a:gd name="connsiteY183" fmla="*/ 196983 h 1973426"/>
                <a:gd name="connsiteX184" fmla="*/ 2391339 w 4071455"/>
                <a:gd name="connsiteY184" fmla="*/ 182681 h 1973426"/>
                <a:gd name="connsiteX185" fmla="*/ 2417150 w 4071455"/>
                <a:gd name="connsiteY185" fmla="*/ 169178 h 1973426"/>
                <a:gd name="connsiteX186" fmla="*/ 2429718 w 4071455"/>
                <a:gd name="connsiteY186" fmla="*/ 162628 h 1973426"/>
                <a:gd name="connsiteX187" fmla="*/ 2446967 w 4071455"/>
                <a:gd name="connsiteY187" fmla="*/ 154338 h 1973426"/>
                <a:gd name="connsiteX188" fmla="*/ 2466352 w 4071455"/>
                <a:gd name="connsiteY188" fmla="*/ 144980 h 1973426"/>
                <a:gd name="connsiteX189" fmla="*/ 2500850 w 4071455"/>
                <a:gd name="connsiteY189" fmla="*/ 129205 h 1973426"/>
                <a:gd name="connsiteX190" fmla="*/ 2518231 w 4071455"/>
                <a:gd name="connsiteY190" fmla="*/ 121451 h 1973426"/>
                <a:gd name="connsiteX191" fmla="*/ 2523317 w 4071455"/>
                <a:gd name="connsiteY191" fmla="*/ 119179 h 1973426"/>
                <a:gd name="connsiteX192" fmla="*/ 2568909 w 4071455"/>
                <a:gd name="connsiteY192" fmla="*/ 100461 h 1973426"/>
                <a:gd name="connsiteX193" fmla="*/ 2578273 w 4071455"/>
                <a:gd name="connsiteY193" fmla="*/ 96851 h 1973426"/>
                <a:gd name="connsiteX194" fmla="*/ 2610362 w 4071455"/>
                <a:gd name="connsiteY194" fmla="*/ 84685 h 1973426"/>
                <a:gd name="connsiteX195" fmla="*/ 2628682 w 4071455"/>
                <a:gd name="connsiteY195" fmla="*/ 78136 h 1973426"/>
                <a:gd name="connsiteX196" fmla="*/ 2692465 w 4071455"/>
                <a:gd name="connsiteY196" fmla="*/ 57546 h 1973426"/>
                <a:gd name="connsiteX197" fmla="*/ 2693266 w 4071455"/>
                <a:gd name="connsiteY197" fmla="*/ 57279 h 1973426"/>
                <a:gd name="connsiteX198" fmla="*/ 2746615 w 4071455"/>
                <a:gd name="connsiteY198" fmla="*/ 42575 h 1973426"/>
                <a:gd name="connsiteX199" fmla="*/ 2758916 w 4071455"/>
                <a:gd name="connsiteY199" fmla="*/ 39501 h 1973426"/>
                <a:gd name="connsiteX200" fmla="*/ 2771355 w 4071455"/>
                <a:gd name="connsiteY200" fmla="*/ 36288 h 1973426"/>
                <a:gd name="connsiteX201" fmla="*/ 2811200 w 4071455"/>
                <a:gd name="connsiteY201" fmla="*/ 27467 h 1973426"/>
                <a:gd name="connsiteX202" fmla="*/ 2816417 w 4071455"/>
                <a:gd name="connsiteY202" fmla="*/ 26396 h 1973426"/>
                <a:gd name="connsiteX203" fmla="*/ 2846099 w 4071455"/>
                <a:gd name="connsiteY203" fmla="*/ 20515 h 1973426"/>
                <a:gd name="connsiteX204" fmla="*/ 2863615 w 4071455"/>
                <a:gd name="connsiteY204" fmla="*/ 17573 h 1973426"/>
                <a:gd name="connsiteX205" fmla="*/ 2874447 w 4071455"/>
                <a:gd name="connsiteY205" fmla="*/ 15703 h 1973426"/>
                <a:gd name="connsiteX206" fmla="*/ 2918173 w 4071455"/>
                <a:gd name="connsiteY206" fmla="*/ 9420 h 1973426"/>
                <a:gd name="connsiteX207" fmla="*/ 2923120 w 4071455"/>
                <a:gd name="connsiteY207" fmla="*/ 8886 h 1973426"/>
                <a:gd name="connsiteX208" fmla="*/ 2932346 w 4071455"/>
                <a:gd name="connsiteY208" fmla="*/ 7815 h 1973426"/>
                <a:gd name="connsiteX209" fmla="*/ 2974198 w 4071455"/>
                <a:gd name="connsiteY209" fmla="*/ 3802 h 1973426"/>
                <a:gd name="connsiteX210" fmla="*/ 2983292 w 4071455"/>
                <a:gd name="connsiteY210" fmla="*/ 3134 h 1973426"/>
                <a:gd name="connsiteX211" fmla="*/ 2988371 w 4071455"/>
                <a:gd name="connsiteY211" fmla="*/ 2735 h 1973426"/>
                <a:gd name="connsiteX212" fmla="*/ 3029289 w 4071455"/>
                <a:gd name="connsiteY212" fmla="*/ 729 h 1973426"/>
                <a:gd name="connsiteX213" fmla="*/ 3039187 w 4071455"/>
                <a:gd name="connsiteY213" fmla="*/ 462 h 1973426"/>
                <a:gd name="connsiteX214" fmla="*/ 3057234 w 4071455"/>
                <a:gd name="connsiteY214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19157 w 4071455"/>
                <a:gd name="connsiteY23" fmla="*/ 324735 h 1973426"/>
                <a:gd name="connsiteX24" fmla="*/ 3859829 w 4071455"/>
                <a:gd name="connsiteY24" fmla="*/ 297026 h 1973426"/>
                <a:gd name="connsiteX25" fmla="*/ 3409557 w 4071455"/>
                <a:gd name="connsiteY25" fmla="*/ 317808 h 1973426"/>
                <a:gd name="connsiteX26" fmla="*/ 3056266 w 4071455"/>
                <a:gd name="connsiteY26" fmla="*/ 477135 h 1973426"/>
                <a:gd name="connsiteX27" fmla="*/ 2751466 w 4071455"/>
                <a:gd name="connsiteY27" fmla="*/ 691880 h 1973426"/>
                <a:gd name="connsiteX28" fmla="*/ 2550575 w 4071455"/>
                <a:gd name="connsiteY28" fmla="*/ 899698 h 1973426"/>
                <a:gd name="connsiteX29" fmla="*/ 2245775 w 4071455"/>
                <a:gd name="connsiteY29" fmla="*/ 1246062 h 1973426"/>
                <a:gd name="connsiteX30" fmla="*/ 2010248 w 4071455"/>
                <a:gd name="connsiteY30" fmla="*/ 1516226 h 1973426"/>
                <a:gd name="connsiteX31" fmla="*/ 1774720 w 4071455"/>
                <a:gd name="connsiteY31" fmla="*/ 1758680 h 1973426"/>
                <a:gd name="connsiteX32" fmla="*/ 1269029 w 4071455"/>
                <a:gd name="connsiteY32" fmla="*/ 1931862 h 1973426"/>
                <a:gd name="connsiteX33" fmla="*/ 929593 w 4071455"/>
                <a:gd name="connsiteY33" fmla="*/ 1973426 h 1973426"/>
                <a:gd name="connsiteX34" fmla="*/ 534739 w 4071455"/>
                <a:gd name="connsiteY34" fmla="*/ 1862589 h 1973426"/>
                <a:gd name="connsiteX35" fmla="*/ 299211 w 4071455"/>
                <a:gd name="connsiteY35" fmla="*/ 1737898 h 1973426"/>
                <a:gd name="connsiteX36" fmla="*/ 0 w 4071455"/>
                <a:gd name="connsiteY36" fmla="*/ 1620377 h 1973426"/>
                <a:gd name="connsiteX37" fmla="*/ 267 w 4071455"/>
                <a:gd name="connsiteY37" fmla="*/ 1620377 h 1973426"/>
                <a:gd name="connsiteX38" fmla="*/ 26070 w 4071455"/>
                <a:gd name="connsiteY38" fmla="*/ 1628530 h 1973426"/>
                <a:gd name="connsiteX39" fmla="*/ 38639 w 4071455"/>
                <a:gd name="connsiteY39" fmla="*/ 1632275 h 1973426"/>
                <a:gd name="connsiteX40" fmla="*/ 56424 w 4071455"/>
                <a:gd name="connsiteY40" fmla="*/ 1637219 h 1973426"/>
                <a:gd name="connsiteX41" fmla="*/ 70063 w 4071455"/>
                <a:gd name="connsiteY41" fmla="*/ 1640696 h 1973426"/>
                <a:gd name="connsiteX42" fmla="*/ 89317 w 4071455"/>
                <a:gd name="connsiteY42" fmla="*/ 1645376 h 1973426"/>
                <a:gd name="connsiteX43" fmla="*/ 101486 w 4071455"/>
                <a:gd name="connsiteY43" fmla="*/ 1648049 h 1973426"/>
                <a:gd name="connsiteX44" fmla="*/ 123151 w 4071455"/>
                <a:gd name="connsiteY44" fmla="*/ 1652462 h 1973426"/>
                <a:gd name="connsiteX45" fmla="*/ 135183 w 4071455"/>
                <a:gd name="connsiteY45" fmla="*/ 1654734 h 1973426"/>
                <a:gd name="connsiteX46" fmla="*/ 167808 w 4071455"/>
                <a:gd name="connsiteY46" fmla="*/ 1660083 h 1973426"/>
                <a:gd name="connsiteX47" fmla="*/ 169146 w 4071455"/>
                <a:gd name="connsiteY47" fmla="*/ 1660350 h 1973426"/>
                <a:gd name="connsiteX48" fmla="*/ 202975 w 4071455"/>
                <a:gd name="connsiteY48" fmla="*/ 1664492 h 1973426"/>
                <a:gd name="connsiteX49" fmla="*/ 255525 w 4071455"/>
                <a:gd name="connsiteY49" fmla="*/ 1668638 h 1973426"/>
                <a:gd name="connsiteX50" fmla="*/ 268361 w 4071455"/>
                <a:gd name="connsiteY50" fmla="*/ 1669173 h 1973426"/>
                <a:gd name="connsiteX51" fmla="*/ 310212 w 4071455"/>
                <a:gd name="connsiteY51" fmla="*/ 1669977 h 1973426"/>
                <a:gd name="connsiteX52" fmla="*/ 326261 w 4071455"/>
                <a:gd name="connsiteY52" fmla="*/ 1669977 h 1973426"/>
                <a:gd name="connsiteX53" fmla="*/ 373864 w 4071455"/>
                <a:gd name="connsiteY53" fmla="*/ 1668236 h 1973426"/>
                <a:gd name="connsiteX54" fmla="*/ 381352 w 4071455"/>
                <a:gd name="connsiteY54" fmla="*/ 1667835 h 1973426"/>
                <a:gd name="connsiteX55" fmla="*/ 437110 w 4071455"/>
                <a:gd name="connsiteY55" fmla="*/ 1662488 h 1973426"/>
                <a:gd name="connsiteX56" fmla="*/ 477623 w 4071455"/>
                <a:gd name="connsiteY56" fmla="*/ 1657009 h 1973426"/>
                <a:gd name="connsiteX57" fmla="*/ 485778 w 4071455"/>
                <a:gd name="connsiteY57" fmla="*/ 1655671 h 1973426"/>
                <a:gd name="connsiteX58" fmla="*/ 526297 w 4071455"/>
                <a:gd name="connsiteY58" fmla="*/ 1648316 h 1973426"/>
                <a:gd name="connsiteX59" fmla="*/ 533381 w 4071455"/>
                <a:gd name="connsiteY59" fmla="*/ 1646982 h 1973426"/>
                <a:gd name="connsiteX60" fmla="*/ 579110 w 4071455"/>
                <a:gd name="connsiteY60" fmla="*/ 1636553 h 1973426"/>
                <a:gd name="connsiteX61" fmla="*/ 589406 w 4071455"/>
                <a:gd name="connsiteY61" fmla="*/ 1633877 h 1973426"/>
                <a:gd name="connsiteX62" fmla="*/ 637544 w 4071455"/>
                <a:gd name="connsiteY62" fmla="*/ 1620642 h 1973426"/>
                <a:gd name="connsiteX63" fmla="*/ 693034 w 4071455"/>
                <a:gd name="connsiteY63" fmla="*/ 1602729 h 1973426"/>
                <a:gd name="connsiteX64" fmla="*/ 737295 w 4071455"/>
                <a:gd name="connsiteY64" fmla="*/ 1586286 h 1973426"/>
                <a:gd name="connsiteX65" fmla="*/ 744784 w 4071455"/>
                <a:gd name="connsiteY65" fmla="*/ 1583480 h 1973426"/>
                <a:gd name="connsiteX66" fmla="*/ 788777 w 4071455"/>
                <a:gd name="connsiteY66" fmla="*/ 1565295 h 1973426"/>
                <a:gd name="connsiteX67" fmla="*/ 804151 w 4071455"/>
                <a:gd name="connsiteY67" fmla="*/ 1558479 h 1973426"/>
                <a:gd name="connsiteX68" fmla="*/ 833971 w 4071455"/>
                <a:gd name="connsiteY68" fmla="*/ 1544841 h 1973426"/>
                <a:gd name="connsiteX69" fmla="*/ 850821 w 4071455"/>
                <a:gd name="connsiteY69" fmla="*/ 1536688 h 1973426"/>
                <a:gd name="connsiteX70" fmla="*/ 876624 w 4071455"/>
                <a:gd name="connsiteY70" fmla="*/ 1523851 h 1973426"/>
                <a:gd name="connsiteX71" fmla="*/ 899227 w 4071455"/>
                <a:gd name="connsiteY71" fmla="*/ 1512088 h 1973426"/>
                <a:gd name="connsiteX72" fmla="*/ 922222 w 4071455"/>
                <a:gd name="connsiteY72" fmla="*/ 1499655 h 1973426"/>
                <a:gd name="connsiteX73" fmla="*/ 944284 w 4071455"/>
                <a:gd name="connsiteY73" fmla="*/ 1487221 h 1973426"/>
                <a:gd name="connsiteX74" fmla="*/ 964608 w 4071455"/>
                <a:gd name="connsiteY74" fmla="*/ 1475458 h 1973426"/>
                <a:gd name="connsiteX75" fmla="*/ 996966 w 4071455"/>
                <a:gd name="connsiteY75" fmla="*/ 1455806 h 1973426"/>
                <a:gd name="connsiteX76" fmla="*/ 1013420 w 4071455"/>
                <a:gd name="connsiteY76" fmla="*/ 1445511 h 1973426"/>
                <a:gd name="connsiteX77" fmla="*/ 1050453 w 4071455"/>
                <a:gd name="connsiteY77" fmla="*/ 1421313 h 1973426"/>
                <a:gd name="connsiteX78" fmla="*/ 1060480 w 4071455"/>
                <a:gd name="connsiteY78" fmla="*/ 1414628 h 1973426"/>
                <a:gd name="connsiteX79" fmla="*/ 1071311 w 4071455"/>
                <a:gd name="connsiteY79" fmla="*/ 1407141 h 1973426"/>
                <a:gd name="connsiteX80" fmla="*/ 1098590 w 4071455"/>
                <a:gd name="connsiteY80" fmla="*/ 1388024 h 1973426"/>
                <a:gd name="connsiteX81" fmla="*/ 1112497 w 4071455"/>
                <a:gd name="connsiteY81" fmla="*/ 1377998 h 1973426"/>
                <a:gd name="connsiteX82" fmla="*/ 1135629 w 4071455"/>
                <a:gd name="connsiteY82" fmla="*/ 1360885 h 1973426"/>
                <a:gd name="connsiteX83" fmla="*/ 1150072 w 4071455"/>
                <a:gd name="connsiteY83" fmla="*/ 1349922 h 1973426"/>
                <a:gd name="connsiteX84" fmla="*/ 1171597 w 4071455"/>
                <a:gd name="connsiteY84" fmla="*/ 1333209 h 1973426"/>
                <a:gd name="connsiteX85" fmla="*/ 1185503 w 4071455"/>
                <a:gd name="connsiteY85" fmla="*/ 1322250 h 1973426"/>
                <a:gd name="connsiteX86" fmla="*/ 1213049 w 4071455"/>
                <a:gd name="connsiteY86" fmla="*/ 1299921 h 1973426"/>
                <a:gd name="connsiteX87" fmla="*/ 1215728 w 4071455"/>
                <a:gd name="connsiteY87" fmla="*/ 1297783 h 1973426"/>
                <a:gd name="connsiteX88" fmla="*/ 1246349 w 4071455"/>
                <a:gd name="connsiteY88" fmla="*/ 1271849 h 1973426"/>
                <a:gd name="connsiteX89" fmla="*/ 1253301 w 4071455"/>
                <a:gd name="connsiteY89" fmla="*/ 1265834 h 1973426"/>
                <a:gd name="connsiteX90" fmla="*/ 1282446 w 4071455"/>
                <a:gd name="connsiteY90" fmla="*/ 1240029 h 1973426"/>
                <a:gd name="connsiteX91" fmla="*/ 1284451 w 4071455"/>
                <a:gd name="connsiteY91" fmla="*/ 1238158 h 1973426"/>
                <a:gd name="connsiteX92" fmla="*/ 1311063 w 4071455"/>
                <a:gd name="connsiteY92" fmla="*/ 1213692 h 1973426"/>
                <a:gd name="connsiteX93" fmla="*/ 1317084 w 4071455"/>
                <a:gd name="connsiteY93" fmla="*/ 1208078 h 1973426"/>
                <a:gd name="connsiteX94" fmla="*/ 1343292 w 4071455"/>
                <a:gd name="connsiteY94" fmla="*/ 1183076 h 1973426"/>
                <a:gd name="connsiteX95" fmla="*/ 1347568 w 4071455"/>
                <a:gd name="connsiteY95" fmla="*/ 1178934 h 1973426"/>
                <a:gd name="connsiteX96" fmla="*/ 1369767 w 4071455"/>
                <a:gd name="connsiteY96" fmla="*/ 1156875 h 1973426"/>
                <a:gd name="connsiteX97" fmla="*/ 1374709 w 4071455"/>
                <a:gd name="connsiteY97" fmla="*/ 1151929 h 1973426"/>
                <a:gd name="connsiteX98" fmla="*/ 1398108 w 4071455"/>
                <a:gd name="connsiteY98" fmla="*/ 1127999 h 1973426"/>
                <a:gd name="connsiteX99" fmla="*/ 1402927 w 4071455"/>
                <a:gd name="connsiteY99" fmla="*/ 1123051 h 1973426"/>
                <a:gd name="connsiteX100" fmla="*/ 1422717 w 4071455"/>
                <a:gd name="connsiteY100" fmla="*/ 1102198 h 1973426"/>
                <a:gd name="connsiteX101" fmla="*/ 1426059 w 4071455"/>
                <a:gd name="connsiteY101" fmla="*/ 1098722 h 1973426"/>
                <a:gd name="connsiteX102" fmla="*/ 1446651 w 4071455"/>
                <a:gd name="connsiteY102" fmla="*/ 1076259 h 1973426"/>
                <a:gd name="connsiteX103" fmla="*/ 1451196 w 4071455"/>
                <a:gd name="connsiteY103" fmla="*/ 1071182 h 1973426"/>
                <a:gd name="connsiteX104" fmla="*/ 1469915 w 4071455"/>
                <a:gd name="connsiteY104" fmla="*/ 1050191 h 1973426"/>
                <a:gd name="connsiteX105" fmla="*/ 1470587 w 4071455"/>
                <a:gd name="connsiteY105" fmla="*/ 1049387 h 1973426"/>
                <a:gd name="connsiteX106" fmla="*/ 1488634 w 4071455"/>
                <a:gd name="connsiteY106" fmla="*/ 1028668 h 1973426"/>
                <a:gd name="connsiteX107" fmla="*/ 1492511 w 4071455"/>
                <a:gd name="connsiteY107" fmla="*/ 1024121 h 1973426"/>
                <a:gd name="connsiteX108" fmla="*/ 1508691 w 4071455"/>
                <a:gd name="connsiteY108" fmla="*/ 1005005 h 1973426"/>
                <a:gd name="connsiteX109" fmla="*/ 1510434 w 4071455"/>
                <a:gd name="connsiteY109" fmla="*/ 1002997 h 1973426"/>
                <a:gd name="connsiteX110" fmla="*/ 1523935 w 4071455"/>
                <a:gd name="connsiteY110" fmla="*/ 986689 h 1973426"/>
                <a:gd name="connsiteX111" fmla="*/ 1526879 w 4071455"/>
                <a:gd name="connsiteY111" fmla="*/ 983077 h 1973426"/>
                <a:gd name="connsiteX112" fmla="*/ 1539846 w 4071455"/>
                <a:gd name="connsiteY112" fmla="*/ 967037 h 1973426"/>
                <a:gd name="connsiteX113" fmla="*/ 1541988 w 4071455"/>
                <a:gd name="connsiteY113" fmla="*/ 964362 h 1973426"/>
                <a:gd name="connsiteX114" fmla="*/ 1552147 w 4071455"/>
                <a:gd name="connsiteY114" fmla="*/ 951395 h 1973426"/>
                <a:gd name="connsiteX115" fmla="*/ 1554158 w 4071455"/>
                <a:gd name="connsiteY115" fmla="*/ 948852 h 1973426"/>
                <a:gd name="connsiteX116" fmla="*/ 1563920 w 4071455"/>
                <a:gd name="connsiteY116" fmla="*/ 936152 h 1973426"/>
                <a:gd name="connsiteX117" fmla="*/ 1565787 w 4071455"/>
                <a:gd name="connsiteY117" fmla="*/ 933747 h 1973426"/>
                <a:gd name="connsiteX118" fmla="*/ 1573413 w 4071455"/>
                <a:gd name="connsiteY118" fmla="*/ 923588 h 1973426"/>
                <a:gd name="connsiteX119" fmla="*/ 1574077 w 4071455"/>
                <a:gd name="connsiteY119" fmla="*/ 922784 h 1973426"/>
                <a:gd name="connsiteX120" fmla="*/ 1580633 w 4071455"/>
                <a:gd name="connsiteY120" fmla="*/ 913961 h 1973426"/>
                <a:gd name="connsiteX121" fmla="*/ 1581965 w 4071455"/>
                <a:gd name="connsiteY121" fmla="*/ 912222 h 1973426"/>
                <a:gd name="connsiteX122" fmla="*/ 1589721 w 4071455"/>
                <a:gd name="connsiteY122" fmla="*/ 901530 h 1973426"/>
                <a:gd name="connsiteX123" fmla="*/ 1590257 w 4071455"/>
                <a:gd name="connsiteY123" fmla="*/ 900860 h 1973426"/>
                <a:gd name="connsiteX124" fmla="*/ 1591328 w 4071455"/>
                <a:gd name="connsiteY124" fmla="*/ 899255 h 1973426"/>
                <a:gd name="connsiteX125" fmla="*/ 1591596 w 4071455"/>
                <a:gd name="connsiteY125" fmla="*/ 898854 h 1973426"/>
                <a:gd name="connsiteX126" fmla="*/ 1593600 w 4071455"/>
                <a:gd name="connsiteY126" fmla="*/ 895912 h 1973426"/>
                <a:gd name="connsiteX127" fmla="*/ 1594539 w 4071455"/>
                <a:gd name="connsiteY127" fmla="*/ 894444 h 1973426"/>
                <a:gd name="connsiteX128" fmla="*/ 1598151 w 4071455"/>
                <a:gd name="connsiteY128" fmla="*/ 889361 h 1973426"/>
                <a:gd name="connsiteX129" fmla="*/ 1599084 w 4071455"/>
                <a:gd name="connsiteY129" fmla="*/ 888027 h 1973426"/>
                <a:gd name="connsiteX130" fmla="*/ 1604968 w 4071455"/>
                <a:gd name="connsiteY130" fmla="*/ 879736 h 1973426"/>
                <a:gd name="connsiteX131" fmla="*/ 1606703 w 4071455"/>
                <a:gd name="connsiteY131" fmla="*/ 877197 h 1973426"/>
                <a:gd name="connsiteX132" fmla="*/ 1614865 w 4071455"/>
                <a:gd name="connsiteY132" fmla="*/ 865965 h 1973426"/>
                <a:gd name="connsiteX133" fmla="*/ 1615133 w 4071455"/>
                <a:gd name="connsiteY133" fmla="*/ 865564 h 1973426"/>
                <a:gd name="connsiteX134" fmla="*/ 1624755 w 4071455"/>
                <a:gd name="connsiteY134" fmla="*/ 852597 h 1973426"/>
                <a:gd name="connsiteX135" fmla="*/ 1627165 w 4071455"/>
                <a:gd name="connsiteY135" fmla="*/ 849254 h 1973426"/>
                <a:gd name="connsiteX136" fmla="*/ 1638931 w 4071455"/>
                <a:gd name="connsiteY136" fmla="*/ 833748 h 1973426"/>
                <a:gd name="connsiteX137" fmla="*/ 1640668 w 4071455"/>
                <a:gd name="connsiteY137" fmla="*/ 831477 h 1973426"/>
                <a:gd name="connsiteX138" fmla="*/ 1652838 w 4071455"/>
                <a:gd name="connsiteY138" fmla="*/ 815700 h 1973426"/>
                <a:gd name="connsiteX139" fmla="*/ 1655776 w 4071455"/>
                <a:gd name="connsiteY139" fmla="*/ 811954 h 1973426"/>
                <a:gd name="connsiteX140" fmla="*/ 1671020 w 4071455"/>
                <a:gd name="connsiteY140" fmla="*/ 792838 h 1973426"/>
                <a:gd name="connsiteX141" fmla="*/ 1674233 w 4071455"/>
                <a:gd name="connsiteY141" fmla="*/ 788828 h 1973426"/>
                <a:gd name="connsiteX142" fmla="*/ 1689609 w 4071455"/>
                <a:gd name="connsiteY142" fmla="*/ 769977 h 1973426"/>
                <a:gd name="connsiteX143" fmla="*/ 1692416 w 4071455"/>
                <a:gd name="connsiteY143" fmla="*/ 766501 h 1973426"/>
                <a:gd name="connsiteX144" fmla="*/ 1711134 w 4071455"/>
                <a:gd name="connsiteY144" fmla="*/ 744176 h 1973426"/>
                <a:gd name="connsiteX145" fmla="*/ 1715418 w 4071455"/>
                <a:gd name="connsiteY145" fmla="*/ 739095 h 1973426"/>
                <a:gd name="connsiteX146" fmla="*/ 1735071 w 4071455"/>
                <a:gd name="connsiteY146" fmla="*/ 716235 h 1973426"/>
                <a:gd name="connsiteX147" fmla="*/ 1736538 w 4071455"/>
                <a:gd name="connsiteY147" fmla="*/ 714498 h 1973426"/>
                <a:gd name="connsiteX148" fmla="*/ 1758737 w 4071455"/>
                <a:gd name="connsiteY148" fmla="*/ 689364 h 1973426"/>
                <a:gd name="connsiteX149" fmla="*/ 1764084 w 4071455"/>
                <a:gd name="connsiteY149" fmla="*/ 683482 h 1973426"/>
                <a:gd name="connsiteX150" fmla="*/ 1788158 w 4071455"/>
                <a:gd name="connsiteY150" fmla="*/ 657011 h 1973426"/>
                <a:gd name="connsiteX151" fmla="*/ 1790025 w 4071455"/>
                <a:gd name="connsiteY151" fmla="*/ 655003 h 1973426"/>
                <a:gd name="connsiteX152" fmla="*/ 1814098 w 4071455"/>
                <a:gd name="connsiteY152" fmla="*/ 629336 h 1973426"/>
                <a:gd name="connsiteX153" fmla="*/ 1819980 w 4071455"/>
                <a:gd name="connsiteY153" fmla="*/ 623054 h 1973426"/>
                <a:gd name="connsiteX154" fmla="*/ 1846991 w 4071455"/>
                <a:gd name="connsiteY154" fmla="*/ 595378 h 1973426"/>
                <a:gd name="connsiteX155" fmla="*/ 1851803 w 4071455"/>
                <a:gd name="connsiteY155" fmla="*/ 590568 h 1973426"/>
                <a:gd name="connsiteX156" fmla="*/ 1877343 w 4071455"/>
                <a:gd name="connsiteY156" fmla="*/ 565166 h 1973426"/>
                <a:gd name="connsiteX157" fmla="*/ 1883226 w 4071455"/>
                <a:gd name="connsiteY157" fmla="*/ 559418 h 1973426"/>
                <a:gd name="connsiteX158" fmla="*/ 1913313 w 4071455"/>
                <a:gd name="connsiteY158" fmla="*/ 530542 h 1973426"/>
                <a:gd name="connsiteX159" fmla="*/ 1919731 w 4071455"/>
                <a:gd name="connsiteY159" fmla="*/ 524523 h 1973426"/>
                <a:gd name="connsiteX160" fmla="*/ 1948615 w 4071455"/>
                <a:gd name="connsiteY160" fmla="*/ 497785 h 1973426"/>
                <a:gd name="connsiteX161" fmla="*/ 1953022 w 4071455"/>
                <a:gd name="connsiteY161" fmla="*/ 493778 h 1973426"/>
                <a:gd name="connsiteX162" fmla="*/ 1986320 w 4071455"/>
                <a:gd name="connsiteY162" fmla="*/ 464230 h 1973426"/>
                <a:gd name="connsiteX163" fmla="*/ 1994076 w 4071455"/>
                <a:gd name="connsiteY163" fmla="*/ 457545 h 1973426"/>
                <a:gd name="connsiteX164" fmla="*/ 2028843 w 4071455"/>
                <a:gd name="connsiteY164" fmla="*/ 427865 h 1973426"/>
                <a:gd name="connsiteX165" fmla="*/ 2029647 w 4071455"/>
                <a:gd name="connsiteY165" fmla="*/ 427201 h 1973426"/>
                <a:gd name="connsiteX166" fmla="*/ 2056251 w 4071455"/>
                <a:gd name="connsiteY166" fmla="*/ 405406 h 1973426"/>
                <a:gd name="connsiteX167" fmla="*/ 2064406 w 4071455"/>
                <a:gd name="connsiteY167" fmla="*/ 398990 h 1973426"/>
                <a:gd name="connsiteX168" fmla="*/ 2079789 w 4071455"/>
                <a:gd name="connsiteY168" fmla="*/ 386825 h 1973426"/>
                <a:gd name="connsiteX169" fmla="*/ 2104925 w 4071455"/>
                <a:gd name="connsiteY169" fmla="*/ 367304 h 1973426"/>
                <a:gd name="connsiteX170" fmla="*/ 2120968 w 4071455"/>
                <a:gd name="connsiteY170" fmla="*/ 355139 h 1973426"/>
                <a:gd name="connsiteX171" fmla="*/ 2147710 w 4071455"/>
                <a:gd name="connsiteY171" fmla="*/ 335488 h 1973426"/>
                <a:gd name="connsiteX172" fmla="*/ 2163222 w 4071455"/>
                <a:gd name="connsiteY172" fmla="*/ 324256 h 1973426"/>
                <a:gd name="connsiteX173" fmla="*/ 2195183 w 4071455"/>
                <a:gd name="connsiteY173" fmla="*/ 301932 h 1973426"/>
                <a:gd name="connsiteX174" fmla="*/ 2206681 w 4071455"/>
                <a:gd name="connsiteY174" fmla="*/ 293908 h 1973426"/>
                <a:gd name="connsiteX175" fmla="*/ 2208821 w 4071455"/>
                <a:gd name="connsiteY175" fmla="*/ 292440 h 1973426"/>
                <a:gd name="connsiteX176" fmla="*/ 2218583 w 4071455"/>
                <a:gd name="connsiteY176" fmla="*/ 286156 h 1973426"/>
                <a:gd name="connsiteX177" fmla="*/ 2260434 w 4071455"/>
                <a:gd name="connsiteY177" fmla="*/ 258750 h 1973426"/>
                <a:gd name="connsiteX178" fmla="*/ 2279420 w 4071455"/>
                <a:gd name="connsiteY178" fmla="*/ 246983 h 1973426"/>
                <a:gd name="connsiteX179" fmla="*/ 2316060 w 4071455"/>
                <a:gd name="connsiteY179" fmla="*/ 224792 h 1973426"/>
                <a:gd name="connsiteX180" fmla="*/ 2326357 w 4071455"/>
                <a:gd name="connsiteY180" fmla="*/ 218510 h 1973426"/>
                <a:gd name="connsiteX181" fmla="*/ 2339727 w 4071455"/>
                <a:gd name="connsiteY181" fmla="*/ 211021 h 1973426"/>
                <a:gd name="connsiteX182" fmla="*/ 2364864 w 4071455"/>
                <a:gd name="connsiteY182" fmla="*/ 196983 h 1973426"/>
                <a:gd name="connsiteX183" fmla="*/ 2391339 w 4071455"/>
                <a:gd name="connsiteY183" fmla="*/ 182681 h 1973426"/>
                <a:gd name="connsiteX184" fmla="*/ 2417150 w 4071455"/>
                <a:gd name="connsiteY184" fmla="*/ 169178 h 1973426"/>
                <a:gd name="connsiteX185" fmla="*/ 2429718 w 4071455"/>
                <a:gd name="connsiteY185" fmla="*/ 162628 h 1973426"/>
                <a:gd name="connsiteX186" fmla="*/ 2446967 w 4071455"/>
                <a:gd name="connsiteY186" fmla="*/ 154338 h 1973426"/>
                <a:gd name="connsiteX187" fmla="*/ 2466352 w 4071455"/>
                <a:gd name="connsiteY187" fmla="*/ 144980 h 1973426"/>
                <a:gd name="connsiteX188" fmla="*/ 2500850 w 4071455"/>
                <a:gd name="connsiteY188" fmla="*/ 129205 h 1973426"/>
                <a:gd name="connsiteX189" fmla="*/ 2518231 w 4071455"/>
                <a:gd name="connsiteY189" fmla="*/ 121451 h 1973426"/>
                <a:gd name="connsiteX190" fmla="*/ 2523317 w 4071455"/>
                <a:gd name="connsiteY190" fmla="*/ 119179 h 1973426"/>
                <a:gd name="connsiteX191" fmla="*/ 2568909 w 4071455"/>
                <a:gd name="connsiteY191" fmla="*/ 100461 h 1973426"/>
                <a:gd name="connsiteX192" fmla="*/ 2578273 w 4071455"/>
                <a:gd name="connsiteY192" fmla="*/ 96851 h 1973426"/>
                <a:gd name="connsiteX193" fmla="*/ 2610362 w 4071455"/>
                <a:gd name="connsiteY193" fmla="*/ 84685 h 1973426"/>
                <a:gd name="connsiteX194" fmla="*/ 2628682 w 4071455"/>
                <a:gd name="connsiteY194" fmla="*/ 78136 h 1973426"/>
                <a:gd name="connsiteX195" fmla="*/ 2692465 w 4071455"/>
                <a:gd name="connsiteY195" fmla="*/ 57546 h 1973426"/>
                <a:gd name="connsiteX196" fmla="*/ 2693266 w 4071455"/>
                <a:gd name="connsiteY196" fmla="*/ 57279 h 1973426"/>
                <a:gd name="connsiteX197" fmla="*/ 2746615 w 4071455"/>
                <a:gd name="connsiteY197" fmla="*/ 42575 h 1973426"/>
                <a:gd name="connsiteX198" fmla="*/ 2758916 w 4071455"/>
                <a:gd name="connsiteY198" fmla="*/ 39501 h 1973426"/>
                <a:gd name="connsiteX199" fmla="*/ 2771355 w 4071455"/>
                <a:gd name="connsiteY199" fmla="*/ 36288 h 1973426"/>
                <a:gd name="connsiteX200" fmla="*/ 2811200 w 4071455"/>
                <a:gd name="connsiteY200" fmla="*/ 27467 h 1973426"/>
                <a:gd name="connsiteX201" fmla="*/ 2816417 w 4071455"/>
                <a:gd name="connsiteY201" fmla="*/ 26396 h 1973426"/>
                <a:gd name="connsiteX202" fmla="*/ 2846099 w 4071455"/>
                <a:gd name="connsiteY202" fmla="*/ 20515 h 1973426"/>
                <a:gd name="connsiteX203" fmla="*/ 2863615 w 4071455"/>
                <a:gd name="connsiteY203" fmla="*/ 17573 h 1973426"/>
                <a:gd name="connsiteX204" fmla="*/ 2874447 w 4071455"/>
                <a:gd name="connsiteY204" fmla="*/ 15703 h 1973426"/>
                <a:gd name="connsiteX205" fmla="*/ 2918173 w 4071455"/>
                <a:gd name="connsiteY205" fmla="*/ 9420 h 1973426"/>
                <a:gd name="connsiteX206" fmla="*/ 2923120 w 4071455"/>
                <a:gd name="connsiteY206" fmla="*/ 8886 h 1973426"/>
                <a:gd name="connsiteX207" fmla="*/ 2932346 w 4071455"/>
                <a:gd name="connsiteY207" fmla="*/ 7815 h 1973426"/>
                <a:gd name="connsiteX208" fmla="*/ 2974198 w 4071455"/>
                <a:gd name="connsiteY208" fmla="*/ 3802 h 1973426"/>
                <a:gd name="connsiteX209" fmla="*/ 2983292 w 4071455"/>
                <a:gd name="connsiteY209" fmla="*/ 3134 h 1973426"/>
                <a:gd name="connsiteX210" fmla="*/ 2988371 w 4071455"/>
                <a:gd name="connsiteY210" fmla="*/ 2735 h 1973426"/>
                <a:gd name="connsiteX211" fmla="*/ 3029289 w 4071455"/>
                <a:gd name="connsiteY211" fmla="*/ 729 h 1973426"/>
                <a:gd name="connsiteX212" fmla="*/ 3039187 w 4071455"/>
                <a:gd name="connsiteY212" fmla="*/ 462 h 1973426"/>
                <a:gd name="connsiteX213" fmla="*/ 3057234 w 4071455"/>
                <a:gd name="connsiteY213" fmla="*/ 59 h 1973426"/>
                <a:gd name="connsiteX0" fmla="*/ 3057234 w 4111171"/>
                <a:gd name="connsiteY0" fmla="*/ 59 h 1973426"/>
                <a:gd name="connsiteX1" fmla="*/ 3076625 w 4111171"/>
                <a:gd name="connsiteY1" fmla="*/ 59 h 1973426"/>
                <a:gd name="connsiteX2" fmla="*/ 3086515 w 4111171"/>
                <a:gd name="connsiteY2" fmla="*/ 59 h 1973426"/>
                <a:gd name="connsiteX3" fmla="*/ 3125030 w 4111171"/>
                <a:gd name="connsiteY3" fmla="*/ 1264 h 1973426"/>
                <a:gd name="connsiteX4" fmla="*/ 3127838 w 4111171"/>
                <a:gd name="connsiteY4" fmla="*/ 1531 h 1973426"/>
                <a:gd name="connsiteX5" fmla="*/ 3187205 w 4111171"/>
                <a:gd name="connsiteY5" fmla="*/ 6343 h 1973426"/>
                <a:gd name="connsiteX6" fmla="*/ 3192285 w 4111171"/>
                <a:gd name="connsiteY6" fmla="*/ 6744 h 1973426"/>
                <a:gd name="connsiteX7" fmla="*/ 3217691 w 4111171"/>
                <a:gd name="connsiteY7" fmla="*/ 9953 h 1973426"/>
                <a:gd name="connsiteX8" fmla="*/ 3224643 w 4111171"/>
                <a:gd name="connsiteY8" fmla="*/ 10888 h 1973426"/>
                <a:gd name="connsiteX9" fmla="*/ 3259279 w 4111171"/>
                <a:gd name="connsiteY9" fmla="*/ 16235 h 1973426"/>
                <a:gd name="connsiteX10" fmla="*/ 3263158 w 4111171"/>
                <a:gd name="connsiteY10" fmla="*/ 16905 h 1973426"/>
                <a:gd name="connsiteX11" fmla="*/ 3275192 w 4111171"/>
                <a:gd name="connsiteY11" fmla="*/ 19179 h 1973426"/>
                <a:gd name="connsiteX12" fmla="*/ 3301262 w 4111171"/>
                <a:gd name="connsiteY12" fmla="*/ 24392 h 1973426"/>
                <a:gd name="connsiteX13" fmla="*/ 3314632 w 4111171"/>
                <a:gd name="connsiteY13" fmla="*/ 27332 h 1973426"/>
                <a:gd name="connsiteX14" fmla="*/ 3326000 w 4111171"/>
                <a:gd name="connsiteY14" fmla="*/ 29873 h 1973426"/>
                <a:gd name="connsiteX15" fmla="*/ 3337098 w 4111171"/>
                <a:gd name="connsiteY15" fmla="*/ 32683 h 1973426"/>
                <a:gd name="connsiteX16" fmla="*/ 3352207 w 4111171"/>
                <a:gd name="connsiteY16" fmla="*/ 36556 h 1973426"/>
                <a:gd name="connsiteX17" fmla="*/ 3372936 w 4111171"/>
                <a:gd name="connsiteY17" fmla="*/ 42307 h 1973426"/>
                <a:gd name="connsiteX18" fmla="*/ 3386843 w 4111171"/>
                <a:gd name="connsiteY18" fmla="*/ 46316 h 1973426"/>
                <a:gd name="connsiteX19" fmla="*/ 3392190 w 4111171"/>
                <a:gd name="connsiteY19" fmla="*/ 47921 h 1973426"/>
                <a:gd name="connsiteX20" fmla="*/ 3416660 w 4111171"/>
                <a:gd name="connsiteY20" fmla="*/ 55811 h 1973426"/>
                <a:gd name="connsiteX21" fmla="*/ 4071455 w 4111171"/>
                <a:gd name="connsiteY21" fmla="*/ 276264 h 1973426"/>
                <a:gd name="connsiteX22" fmla="*/ 4019157 w 4111171"/>
                <a:gd name="connsiteY22" fmla="*/ 324735 h 1973426"/>
                <a:gd name="connsiteX23" fmla="*/ 3859829 w 4111171"/>
                <a:gd name="connsiteY23" fmla="*/ 297026 h 1973426"/>
                <a:gd name="connsiteX24" fmla="*/ 3409557 w 4111171"/>
                <a:gd name="connsiteY24" fmla="*/ 317808 h 1973426"/>
                <a:gd name="connsiteX25" fmla="*/ 3056266 w 4111171"/>
                <a:gd name="connsiteY25" fmla="*/ 477135 h 1973426"/>
                <a:gd name="connsiteX26" fmla="*/ 2751466 w 4111171"/>
                <a:gd name="connsiteY26" fmla="*/ 691880 h 1973426"/>
                <a:gd name="connsiteX27" fmla="*/ 2550575 w 4111171"/>
                <a:gd name="connsiteY27" fmla="*/ 899698 h 1973426"/>
                <a:gd name="connsiteX28" fmla="*/ 2245775 w 4111171"/>
                <a:gd name="connsiteY28" fmla="*/ 1246062 h 1973426"/>
                <a:gd name="connsiteX29" fmla="*/ 2010248 w 4111171"/>
                <a:gd name="connsiteY29" fmla="*/ 1516226 h 1973426"/>
                <a:gd name="connsiteX30" fmla="*/ 1774720 w 4111171"/>
                <a:gd name="connsiteY30" fmla="*/ 1758680 h 1973426"/>
                <a:gd name="connsiteX31" fmla="*/ 1269029 w 4111171"/>
                <a:gd name="connsiteY31" fmla="*/ 1931862 h 1973426"/>
                <a:gd name="connsiteX32" fmla="*/ 929593 w 4111171"/>
                <a:gd name="connsiteY32" fmla="*/ 1973426 h 1973426"/>
                <a:gd name="connsiteX33" fmla="*/ 534739 w 4111171"/>
                <a:gd name="connsiteY33" fmla="*/ 1862589 h 1973426"/>
                <a:gd name="connsiteX34" fmla="*/ 299211 w 4111171"/>
                <a:gd name="connsiteY34" fmla="*/ 1737898 h 1973426"/>
                <a:gd name="connsiteX35" fmla="*/ 0 w 4111171"/>
                <a:gd name="connsiteY35" fmla="*/ 1620377 h 1973426"/>
                <a:gd name="connsiteX36" fmla="*/ 267 w 4111171"/>
                <a:gd name="connsiteY36" fmla="*/ 1620377 h 1973426"/>
                <a:gd name="connsiteX37" fmla="*/ 26070 w 4111171"/>
                <a:gd name="connsiteY37" fmla="*/ 1628530 h 1973426"/>
                <a:gd name="connsiteX38" fmla="*/ 38639 w 4111171"/>
                <a:gd name="connsiteY38" fmla="*/ 1632275 h 1973426"/>
                <a:gd name="connsiteX39" fmla="*/ 56424 w 4111171"/>
                <a:gd name="connsiteY39" fmla="*/ 1637219 h 1973426"/>
                <a:gd name="connsiteX40" fmla="*/ 70063 w 4111171"/>
                <a:gd name="connsiteY40" fmla="*/ 1640696 h 1973426"/>
                <a:gd name="connsiteX41" fmla="*/ 89317 w 4111171"/>
                <a:gd name="connsiteY41" fmla="*/ 1645376 h 1973426"/>
                <a:gd name="connsiteX42" fmla="*/ 101486 w 4111171"/>
                <a:gd name="connsiteY42" fmla="*/ 1648049 h 1973426"/>
                <a:gd name="connsiteX43" fmla="*/ 123151 w 4111171"/>
                <a:gd name="connsiteY43" fmla="*/ 1652462 h 1973426"/>
                <a:gd name="connsiteX44" fmla="*/ 135183 w 4111171"/>
                <a:gd name="connsiteY44" fmla="*/ 1654734 h 1973426"/>
                <a:gd name="connsiteX45" fmla="*/ 167808 w 4111171"/>
                <a:gd name="connsiteY45" fmla="*/ 1660083 h 1973426"/>
                <a:gd name="connsiteX46" fmla="*/ 169146 w 4111171"/>
                <a:gd name="connsiteY46" fmla="*/ 1660350 h 1973426"/>
                <a:gd name="connsiteX47" fmla="*/ 202975 w 4111171"/>
                <a:gd name="connsiteY47" fmla="*/ 1664492 h 1973426"/>
                <a:gd name="connsiteX48" fmla="*/ 255525 w 4111171"/>
                <a:gd name="connsiteY48" fmla="*/ 1668638 h 1973426"/>
                <a:gd name="connsiteX49" fmla="*/ 268361 w 4111171"/>
                <a:gd name="connsiteY49" fmla="*/ 1669173 h 1973426"/>
                <a:gd name="connsiteX50" fmla="*/ 310212 w 4111171"/>
                <a:gd name="connsiteY50" fmla="*/ 1669977 h 1973426"/>
                <a:gd name="connsiteX51" fmla="*/ 326261 w 4111171"/>
                <a:gd name="connsiteY51" fmla="*/ 1669977 h 1973426"/>
                <a:gd name="connsiteX52" fmla="*/ 373864 w 4111171"/>
                <a:gd name="connsiteY52" fmla="*/ 1668236 h 1973426"/>
                <a:gd name="connsiteX53" fmla="*/ 381352 w 4111171"/>
                <a:gd name="connsiteY53" fmla="*/ 1667835 h 1973426"/>
                <a:gd name="connsiteX54" fmla="*/ 437110 w 4111171"/>
                <a:gd name="connsiteY54" fmla="*/ 1662488 h 1973426"/>
                <a:gd name="connsiteX55" fmla="*/ 477623 w 4111171"/>
                <a:gd name="connsiteY55" fmla="*/ 1657009 h 1973426"/>
                <a:gd name="connsiteX56" fmla="*/ 485778 w 4111171"/>
                <a:gd name="connsiteY56" fmla="*/ 1655671 h 1973426"/>
                <a:gd name="connsiteX57" fmla="*/ 526297 w 4111171"/>
                <a:gd name="connsiteY57" fmla="*/ 1648316 h 1973426"/>
                <a:gd name="connsiteX58" fmla="*/ 533381 w 4111171"/>
                <a:gd name="connsiteY58" fmla="*/ 1646982 h 1973426"/>
                <a:gd name="connsiteX59" fmla="*/ 579110 w 4111171"/>
                <a:gd name="connsiteY59" fmla="*/ 1636553 h 1973426"/>
                <a:gd name="connsiteX60" fmla="*/ 589406 w 4111171"/>
                <a:gd name="connsiteY60" fmla="*/ 1633877 h 1973426"/>
                <a:gd name="connsiteX61" fmla="*/ 637544 w 4111171"/>
                <a:gd name="connsiteY61" fmla="*/ 1620642 h 1973426"/>
                <a:gd name="connsiteX62" fmla="*/ 693034 w 4111171"/>
                <a:gd name="connsiteY62" fmla="*/ 1602729 h 1973426"/>
                <a:gd name="connsiteX63" fmla="*/ 737295 w 4111171"/>
                <a:gd name="connsiteY63" fmla="*/ 1586286 h 1973426"/>
                <a:gd name="connsiteX64" fmla="*/ 744784 w 4111171"/>
                <a:gd name="connsiteY64" fmla="*/ 1583480 h 1973426"/>
                <a:gd name="connsiteX65" fmla="*/ 788777 w 4111171"/>
                <a:gd name="connsiteY65" fmla="*/ 1565295 h 1973426"/>
                <a:gd name="connsiteX66" fmla="*/ 804151 w 4111171"/>
                <a:gd name="connsiteY66" fmla="*/ 1558479 h 1973426"/>
                <a:gd name="connsiteX67" fmla="*/ 833971 w 4111171"/>
                <a:gd name="connsiteY67" fmla="*/ 1544841 h 1973426"/>
                <a:gd name="connsiteX68" fmla="*/ 850821 w 4111171"/>
                <a:gd name="connsiteY68" fmla="*/ 1536688 h 1973426"/>
                <a:gd name="connsiteX69" fmla="*/ 876624 w 4111171"/>
                <a:gd name="connsiteY69" fmla="*/ 1523851 h 1973426"/>
                <a:gd name="connsiteX70" fmla="*/ 899227 w 4111171"/>
                <a:gd name="connsiteY70" fmla="*/ 1512088 h 1973426"/>
                <a:gd name="connsiteX71" fmla="*/ 922222 w 4111171"/>
                <a:gd name="connsiteY71" fmla="*/ 1499655 h 1973426"/>
                <a:gd name="connsiteX72" fmla="*/ 944284 w 4111171"/>
                <a:gd name="connsiteY72" fmla="*/ 1487221 h 1973426"/>
                <a:gd name="connsiteX73" fmla="*/ 964608 w 4111171"/>
                <a:gd name="connsiteY73" fmla="*/ 1475458 h 1973426"/>
                <a:gd name="connsiteX74" fmla="*/ 996966 w 4111171"/>
                <a:gd name="connsiteY74" fmla="*/ 1455806 h 1973426"/>
                <a:gd name="connsiteX75" fmla="*/ 1013420 w 4111171"/>
                <a:gd name="connsiteY75" fmla="*/ 1445511 h 1973426"/>
                <a:gd name="connsiteX76" fmla="*/ 1050453 w 4111171"/>
                <a:gd name="connsiteY76" fmla="*/ 1421313 h 1973426"/>
                <a:gd name="connsiteX77" fmla="*/ 1060480 w 4111171"/>
                <a:gd name="connsiteY77" fmla="*/ 1414628 h 1973426"/>
                <a:gd name="connsiteX78" fmla="*/ 1071311 w 4111171"/>
                <a:gd name="connsiteY78" fmla="*/ 1407141 h 1973426"/>
                <a:gd name="connsiteX79" fmla="*/ 1098590 w 4111171"/>
                <a:gd name="connsiteY79" fmla="*/ 1388024 h 1973426"/>
                <a:gd name="connsiteX80" fmla="*/ 1112497 w 4111171"/>
                <a:gd name="connsiteY80" fmla="*/ 1377998 h 1973426"/>
                <a:gd name="connsiteX81" fmla="*/ 1135629 w 4111171"/>
                <a:gd name="connsiteY81" fmla="*/ 1360885 h 1973426"/>
                <a:gd name="connsiteX82" fmla="*/ 1150072 w 4111171"/>
                <a:gd name="connsiteY82" fmla="*/ 1349922 h 1973426"/>
                <a:gd name="connsiteX83" fmla="*/ 1171597 w 4111171"/>
                <a:gd name="connsiteY83" fmla="*/ 1333209 h 1973426"/>
                <a:gd name="connsiteX84" fmla="*/ 1185503 w 4111171"/>
                <a:gd name="connsiteY84" fmla="*/ 1322250 h 1973426"/>
                <a:gd name="connsiteX85" fmla="*/ 1213049 w 4111171"/>
                <a:gd name="connsiteY85" fmla="*/ 1299921 h 1973426"/>
                <a:gd name="connsiteX86" fmla="*/ 1215728 w 4111171"/>
                <a:gd name="connsiteY86" fmla="*/ 1297783 h 1973426"/>
                <a:gd name="connsiteX87" fmla="*/ 1246349 w 4111171"/>
                <a:gd name="connsiteY87" fmla="*/ 1271849 h 1973426"/>
                <a:gd name="connsiteX88" fmla="*/ 1253301 w 4111171"/>
                <a:gd name="connsiteY88" fmla="*/ 1265834 h 1973426"/>
                <a:gd name="connsiteX89" fmla="*/ 1282446 w 4111171"/>
                <a:gd name="connsiteY89" fmla="*/ 1240029 h 1973426"/>
                <a:gd name="connsiteX90" fmla="*/ 1284451 w 4111171"/>
                <a:gd name="connsiteY90" fmla="*/ 1238158 h 1973426"/>
                <a:gd name="connsiteX91" fmla="*/ 1311063 w 4111171"/>
                <a:gd name="connsiteY91" fmla="*/ 1213692 h 1973426"/>
                <a:gd name="connsiteX92" fmla="*/ 1317084 w 4111171"/>
                <a:gd name="connsiteY92" fmla="*/ 1208078 h 1973426"/>
                <a:gd name="connsiteX93" fmla="*/ 1343292 w 4111171"/>
                <a:gd name="connsiteY93" fmla="*/ 1183076 h 1973426"/>
                <a:gd name="connsiteX94" fmla="*/ 1347568 w 4111171"/>
                <a:gd name="connsiteY94" fmla="*/ 1178934 h 1973426"/>
                <a:gd name="connsiteX95" fmla="*/ 1369767 w 4111171"/>
                <a:gd name="connsiteY95" fmla="*/ 1156875 h 1973426"/>
                <a:gd name="connsiteX96" fmla="*/ 1374709 w 4111171"/>
                <a:gd name="connsiteY96" fmla="*/ 1151929 h 1973426"/>
                <a:gd name="connsiteX97" fmla="*/ 1398108 w 4111171"/>
                <a:gd name="connsiteY97" fmla="*/ 1127999 h 1973426"/>
                <a:gd name="connsiteX98" fmla="*/ 1402927 w 4111171"/>
                <a:gd name="connsiteY98" fmla="*/ 1123051 h 1973426"/>
                <a:gd name="connsiteX99" fmla="*/ 1422717 w 4111171"/>
                <a:gd name="connsiteY99" fmla="*/ 1102198 h 1973426"/>
                <a:gd name="connsiteX100" fmla="*/ 1426059 w 4111171"/>
                <a:gd name="connsiteY100" fmla="*/ 1098722 h 1973426"/>
                <a:gd name="connsiteX101" fmla="*/ 1446651 w 4111171"/>
                <a:gd name="connsiteY101" fmla="*/ 1076259 h 1973426"/>
                <a:gd name="connsiteX102" fmla="*/ 1451196 w 4111171"/>
                <a:gd name="connsiteY102" fmla="*/ 1071182 h 1973426"/>
                <a:gd name="connsiteX103" fmla="*/ 1469915 w 4111171"/>
                <a:gd name="connsiteY103" fmla="*/ 1050191 h 1973426"/>
                <a:gd name="connsiteX104" fmla="*/ 1470587 w 4111171"/>
                <a:gd name="connsiteY104" fmla="*/ 1049387 h 1973426"/>
                <a:gd name="connsiteX105" fmla="*/ 1488634 w 4111171"/>
                <a:gd name="connsiteY105" fmla="*/ 1028668 h 1973426"/>
                <a:gd name="connsiteX106" fmla="*/ 1492511 w 4111171"/>
                <a:gd name="connsiteY106" fmla="*/ 1024121 h 1973426"/>
                <a:gd name="connsiteX107" fmla="*/ 1508691 w 4111171"/>
                <a:gd name="connsiteY107" fmla="*/ 1005005 h 1973426"/>
                <a:gd name="connsiteX108" fmla="*/ 1510434 w 4111171"/>
                <a:gd name="connsiteY108" fmla="*/ 1002997 h 1973426"/>
                <a:gd name="connsiteX109" fmla="*/ 1523935 w 4111171"/>
                <a:gd name="connsiteY109" fmla="*/ 986689 h 1973426"/>
                <a:gd name="connsiteX110" fmla="*/ 1526879 w 4111171"/>
                <a:gd name="connsiteY110" fmla="*/ 983077 h 1973426"/>
                <a:gd name="connsiteX111" fmla="*/ 1539846 w 4111171"/>
                <a:gd name="connsiteY111" fmla="*/ 967037 h 1973426"/>
                <a:gd name="connsiteX112" fmla="*/ 1541988 w 4111171"/>
                <a:gd name="connsiteY112" fmla="*/ 964362 h 1973426"/>
                <a:gd name="connsiteX113" fmla="*/ 1552147 w 4111171"/>
                <a:gd name="connsiteY113" fmla="*/ 951395 h 1973426"/>
                <a:gd name="connsiteX114" fmla="*/ 1554158 w 4111171"/>
                <a:gd name="connsiteY114" fmla="*/ 948852 h 1973426"/>
                <a:gd name="connsiteX115" fmla="*/ 1563920 w 4111171"/>
                <a:gd name="connsiteY115" fmla="*/ 936152 h 1973426"/>
                <a:gd name="connsiteX116" fmla="*/ 1565787 w 4111171"/>
                <a:gd name="connsiteY116" fmla="*/ 933747 h 1973426"/>
                <a:gd name="connsiteX117" fmla="*/ 1573413 w 4111171"/>
                <a:gd name="connsiteY117" fmla="*/ 923588 h 1973426"/>
                <a:gd name="connsiteX118" fmla="*/ 1574077 w 4111171"/>
                <a:gd name="connsiteY118" fmla="*/ 922784 h 1973426"/>
                <a:gd name="connsiteX119" fmla="*/ 1580633 w 4111171"/>
                <a:gd name="connsiteY119" fmla="*/ 913961 h 1973426"/>
                <a:gd name="connsiteX120" fmla="*/ 1581965 w 4111171"/>
                <a:gd name="connsiteY120" fmla="*/ 912222 h 1973426"/>
                <a:gd name="connsiteX121" fmla="*/ 1589721 w 4111171"/>
                <a:gd name="connsiteY121" fmla="*/ 901530 h 1973426"/>
                <a:gd name="connsiteX122" fmla="*/ 1590257 w 4111171"/>
                <a:gd name="connsiteY122" fmla="*/ 900860 h 1973426"/>
                <a:gd name="connsiteX123" fmla="*/ 1591328 w 4111171"/>
                <a:gd name="connsiteY123" fmla="*/ 899255 h 1973426"/>
                <a:gd name="connsiteX124" fmla="*/ 1591596 w 4111171"/>
                <a:gd name="connsiteY124" fmla="*/ 898854 h 1973426"/>
                <a:gd name="connsiteX125" fmla="*/ 1593600 w 4111171"/>
                <a:gd name="connsiteY125" fmla="*/ 895912 h 1973426"/>
                <a:gd name="connsiteX126" fmla="*/ 1594539 w 4111171"/>
                <a:gd name="connsiteY126" fmla="*/ 894444 h 1973426"/>
                <a:gd name="connsiteX127" fmla="*/ 1598151 w 4111171"/>
                <a:gd name="connsiteY127" fmla="*/ 889361 h 1973426"/>
                <a:gd name="connsiteX128" fmla="*/ 1599084 w 4111171"/>
                <a:gd name="connsiteY128" fmla="*/ 888027 h 1973426"/>
                <a:gd name="connsiteX129" fmla="*/ 1604968 w 4111171"/>
                <a:gd name="connsiteY129" fmla="*/ 879736 h 1973426"/>
                <a:gd name="connsiteX130" fmla="*/ 1606703 w 4111171"/>
                <a:gd name="connsiteY130" fmla="*/ 877197 h 1973426"/>
                <a:gd name="connsiteX131" fmla="*/ 1614865 w 4111171"/>
                <a:gd name="connsiteY131" fmla="*/ 865965 h 1973426"/>
                <a:gd name="connsiteX132" fmla="*/ 1615133 w 4111171"/>
                <a:gd name="connsiteY132" fmla="*/ 865564 h 1973426"/>
                <a:gd name="connsiteX133" fmla="*/ 1624755 w 4111171"/>
                <a:gd name="connsiteY133" fmla="*/ 852597 h 1973426"/>
                <a:gd name="connsiteX134" fmla="*/ 1627165 w 4111171"/>
                <a:gd name="connsiteY134" fmla="*/ 849254 h 1973426"/>
                <a:gd name="connsiteX135" fmla="*/ 1638931 w 4111171"/>
                <a:gd name="connsiteY135" fmla="*/ 833748 h 1973426"/>
                <a:gd name="connsiteX136" fmla="*/ 1640668 w 4111171"/>
                <a:gd name="connsiteY136" fmla="*/ 831477 h 1973426"/>
                <a:gd name="connsiteX137" fmla="*/ 1652838 w 4111171"/>
                <a:gd name="connsiteY137" fmla="*/ 815700 h 1973426"/>
                <a:gd name="connsiteX138" fmla="*/ 1655776 w 4111171"/>
                <a:gd name="connsiteY138" fmla="*/ 811954 h 1973426"/>
                <a:gd name="connsiteX139" fmla="*/ 1671020 w 4111171"/>
                <a:gd name="connsiteY139" fmla="*/ 792838 h 1973426"/>
                <a:gd name="connsiteX140" fmla="*/ 1674233 w 4111171"/>
                <a:gd name="connsiteY140" fmla="*/ 788828 h 1973426"/>
                <a:gd name="connsiteX141" fmla="*/ 1689609 w 4111171"/>
                <a:gd name="connsiteY141" fmla="*/ 769977 h 1973426"/>
                <a:gd name="connsiteX142" fmla="*/ 1692416 w 4111171"/>
                <a:gd name="connsiteY142" fmla="*/ 766501 h 1973426"/>
                <a:gd name="connsiteX143" fmla="*/ 1711134 w 4111171"/>
                <a:gd name="connsiteY143" fmla="*/ 744176 h 1973426"/>
                <a:gd name="connsiteX144" fmla="*/ 1715418 w 4111171"/>
                <a:gd name="connsiteY144" fmla="*/ 739095 h 1973426"/>
                <a:gd name="connsiteX145" fmla="*/ 1735071 w 4111171"/>
                <a:gd name="connsiteY145" fmla="*/ 716235 h 1973426"/>
                <a:gd name="connsiteX146" fmla="*/ 1736538 w 4111171"/>
                <a:gd name="connsiteY146" fmla="*/ 714498 h 1973426"/>
                <a:gd name="connsiteX147" fmla="*/ 1758737 w 4111171"/>
                <a:gd name="connsiteY147" fmla="*/ 689364 h 1973426"/>
                <a:gd name="connsiteX148" fmla="*/ 1764084 w 4111171"/>
                <a:gd name="connsiteY148" fmla="*/ 683482 h 1973426"/>
                <a:gd name="connsiteX149" fmla="*/ 1788158 w 4111171"/>
                <a:gd name="connsiteY149" fmla="*/ 657011 h 1973426"/>
                <a:gd name="connsiteX150" fmla="*/ 1790025 w 4111171"/>
                <a:gd name="connsiteY150" fmla="*/ 655003 h 1973426"/>
                <a:gd name="connsiteX151" fmla="*/ 1814098 w 4111171"/>
                <a:gd name="connsiteY151" fmla="*/ 629336 h 1973426"/>
                <a:gd name="connsiteX152" fmla="*/ 1819980 w 4111171"/>
                <a:gd name="connsiteY152" fmla="*/ 623054 h 1973426"/>
                <a:gd name="connsiteX153" fmla="*/ 1846991 w 4111171"/>
                <a:gd name="connsiteY153" fmla="*/ 595378 h 1973426"/>
                <a:gd name="connsiteX154" fmla="*/ 1851803 w 4111171"/>
                <a:gd name="connsiteY154" fmla="*/ 590568 h 1973426"/>
                <a:gd name="connsiteX155" fmla="*/ 1877343 w 4111171"/>
                <a:gd name="connsiteY155" fmla="*/ 565166 h 1973426"/>
                <a:gd name="connsiteX156" fmla="*/ 1883226 w 4111171"/>
                <a:gd name="connsiteY156" fmla="*/ 559418 h 1973426"/>
                <a:gd name="connsiteX157" fmla="*/ 1913313 w 4111171"/>
                <a:gd name="connsiteY157" fmla="*/ 530542 h 1973426"/>
                <a:gd name="connsiteX158" fmla="*/ 1919731 w 4111171"/>
                <a:gd name="connsiteY158" fmla="*/ 524523 h 1973426"/>
                <a:gd name="connsiteX159" fmla="*/ 1948615 w 4111171"/>
                <a:gd name="connsiteY159" fmla="*/ 497785 h 1973426"/>
                <a:gd name="connsiteX160" fmla="*/ 1953022 w 4111171"/>
                <a:gd name="connsiteY160" fmla="*/ 493778 h 1973426"/>
                <a:gd name="connsiteX161" fmla="*/ 1986320 w 4111171"/>
                <a:gd name="connsiteY161" fmla="*/ 464230 h 1973426"/>
                <a:gd name="connsiteX162" fmla="*/ 1994076 w 4111171"/>
                <a:gd name="connsiteY162" fmla="*/ 457545 h 1973426"/>
                <a:gd name="connsiteX163" fmla="*/ 2028843 w 4111171"/>
                <a:gd name="connsiteY163" fmla="*/ 427865 h 1973426"/>
                <a:gd name="connsiteX164" fmla="*/ 2029647 w 4111171"/>
                <a:gd name="connsiteY164" fmla="*/ 427201 h 1973426"/>
                <a:gd name="connsiteX165" fmla="*/ 2056251 w 4111171"/>
                <a:gd name="connsiteY165" fmla="*/ 405406 h 1973426"/>
                <a:gd name="connsiteX166" fmla="*/ 2064406 w 4111171"/>
                <a:gd name="connsiteY166" fmla="*/ 398990 h 1973426"/>
                <a:gd name="connsiteX167" fmla="*/ 2079789 w 4111171"/>
                <a:gd name="connsiteY167" fmla="*/ 386825 h 1973426"/>
                <a:gd name="connsiteX168" fmla="*/ 2104925 w 4111171"/>
                <a:gd name="connsiteY168" fmla="*/ 367304 h 1973426"/>
                <a:gd name="connsiteX169" fmla="*/ 2120968 w 4111171"/>
                <a:gd name="connsiteY169" fmla="*/ 355139 h 1973426"/>
                <a:gd name="connsiteX170" fmla="*/ 2147710 w 4111171"/>
                <a:gd name="connsiteY170" fmla="*/ 335488 h 1973426"/>
                <a:gd name="connsiteX171" fmla="*/ 2163222 w 4111171"/>
                <a:gd name="connsiteY171" fmla="*/ 324256 h 1973426"/>
                <a:gd name="connsiteX172" fmla="*/ 2195183 w 4111171"/>
                <a:gd name="connsiteY172" fmla="*/ 301932 h 1973426"/>
                <a:gd name="connsiteX173" fmla="*/ 2206681 w 4111171"/>
                <a:gd name="connsiteY173" fmla="*/ 293908 h 1973426"/>
                <a:gd name="connsiteX174" fmla="*/ 2208821 w 4111171"/>
                <a:gd name="connsiteY174" fmla="*/ 292440 h 1973426"/>
                <a:gd name="connsiteX175" fmla="*/ 2218583 w 4111171"/>
                <a:gd name="connsiteY175" fmla="*/ 286156 h 1973426"/>
                <a:gd name="connsiteX176" fmla="*/ 2260434 w 4111171"/>
                <a:gd name="connsiteY176" fmla="*/ 258750 h 1973426"/>
                <a:gd name="connsiteX177" fmla="*/ 2279420 w 4111171"/>
                <a:gd name="connsiteY177" fmla="*/ 246983 h 1973426"/>
                <a:gd name="connsiteX178" fmla="*/ 2316060 w 4111171"/>
                <a:gd name="connsiteY178" fmla="*/ 224792 h 1973426"/>
                <a:gd name="connsiteX179" fmla="*/ 2326357 w 4111171"/>
                <a:gd name="connsiteY179" fmla="*/ 218510 h 1973426"/>
                <a:gd name="connsiteX180" fmla="*/ 2339727 w 4111171"/>
                <a:gd name="connsiteY180" fmla="*/ 211021 h 1973426"/>
                <a:gd name="connsiteX181" fmla="*/ 2364864 w 4111171"/>
                <a:gd name="connsiteY181" fmla="*/ 196983 h 1973426"/>
                <a:gd name="connsiteX182" fmla="*/ 2391339 w 4111171"/>
                <a:gd name="connsiteY182" fmla="*/ 182681 h 1973426"/>
                <a:gd name="connsiteX183" fmla="*/ 2417150 w 4111171"/>
                <a:gd name="connsiteY183" fmla="*/ 169178 h 1973426"/>
                <a:gd name="connsiteX184" fmla="*/ 2429718 w 4111171"/>
                <a:gd name="connsiteY184" fmla="*/ 162628 h 1973426"/>
                <a:gd name="connsiteX185" fmla="*/ 2446967 w 4111171"/>
                <a:gd name="connsiteY185" fmla="*/ 154338 h 1973426"/>
                <a:gd name="connsiteX186" fmla="*/ 2466352 w 4111171"/>
                <a:gd name="connsiteY186" fmla="*/ 144980 h 1973426"/>
                <a:gd name="connsiteX187" fmla="*/ 2500850 w 4111171"/>
                <a:gd name="connsiteY187" fmla="*/ 129205 h 1973426"/>
                <a:gd name="connsiteX188" fmla="*/ 2518231 w 4111171"/>
                <a:gd name="connsiteY188" fmla="*/ 121451 h 1973426"/>
                <a:gd name="connsiteX189" fmla="*/ 2523317 w 4111171"/>
                <a:gd name="connsiteY189" fmla="*/ 119179 h 1973426"/>
                <a:gd name="connsiteX190" fmla="*/ 2568909 w 4111171"/>
                <a:gd name="connsiteY190" fmla="*/ 100461 h 1973426"/>
                <a:gd name="connsiteX191" fmla="*/ 2578273 w 4111171"/>
                <a:gd name="connsiteY191" fmla="*/ 96851 h 1973426"/>
                <a:gd name="connsiteX192" fmla="*/ 2610362 w 4111171"/>
                <a:gd name="connsiteY192" fmla="*/ 84685 h 1973426"/>
                <a:gd name="connsiteX193" fmla="*/ 2628682 w 4111171"/>
                <a:gd name="connsiteY193" fmla="*/ 78136 h 1973426"/>
                <a:gd name="connsiteX194" fmla="*/ 2692465 w 4111171"/>
                <a:gd name="connsiteY194" fmla="*/ 57546 h 1973426"/>
                <a:gd name="connsiteX195" fmla="*/ 2693266 w 4111171"/>
                <a:gd name="connsiteY195" fmla="*/ 57279 h 1973426"/>
                <a:gd name="connsiteX196" fmla="*/ 2746615 w 4111171"/>
                <a:gd name="connsiteY196" fmla="*/ 42575 h 1973426"/>
                <a:gd name="connsiteX197" fmla="*/ 2758916 w 4111171"/>
                <a:gd name="connsiteY197" fmla="*/ 39501 h 1973426"/>
                <a:gd name="connsiteX198" fmla="*/ 2771355 w 4111171"/>
                <a:gd name="connsiteY198" fmla="*/ 36288 h 1973426"/>
                <a:gd name="connsiteX199" fmla="*/ 2811200 w 4111171"/>
                <a:gd name="connsiteY199" fmla="*/ 27467 h 1973426"/>
                <a:gd name="connsiteX200" fmla="*/ 2816417 w 4111171"/>
                <a:gd name="connsiteY200" fmla="*/ 26396 h 1973426"/>
                <a:gd name="connsiteX201" fmla="*/ 2846099 w 4111171"/>
                <a:gd name="connsiteY201" fmla="*/ 20515 h 1973426"/>
                <a:gd name="connsiteX202" fmla="*/ 2863615 w 4111171"/>
                <a:gd name="connsiteY202" fmla="*/ 17573 h 1973426"/>
                <a:gd name="connsiteX203" fmla="*/ 2874447 w 4111171"/>
                <a:gd name="connsiteY203" fmla="*/ 15703 h 1973426"/>
                <a:gd name="connsiteX204" fmla="*/ 2918173 w 4111171"/>
                <a:gd name="connsiteY204" fmla="*/ 9420 h 1973426"/>
                <a:gd name="connsiteX205" fmla="*/ 2923120 w 4111171"/>
                <a:gd name="connsiteY205" fmla="*/ 8886 h 1973426"/>
                <a:gd name="connsiteX206" fmla="*/ 2932346 w 4111171"/>
                <a:gd name="connsiteY206" fmla="*/ 7815 h 1973426"/>
                <a:gd name="connsiteX207" fmla="*/ 2974198 w 4111171"/>
                <a:gd name="connsiteY207" fmla="*/ 3802 h 1973426"/>
                <a:gd name="connsiteX208" fmla="*/ 2983292 w 4111171"/>
                <a:gd name="connsiteY208" fmla="*/ 3134 h 1973426"/>
                <a:gd name="connsiteX209" fmla="*/ 2988371 w 4111171"/>
                <a:gd name="connsiteY209" fmla="*/ 2735 h 1973426"/>
                <a:gd name="connsiteX210" fmla="*/ 3029289 w 4111171"/>
                <a:gd name="connsiteY210" fmla="*/ 729 h 1973426"/>
                <a:gd name="connsiteX211" fmla="*/ 3039187 w 4111171"/>
                <a:gd name="connsiteY211" fmla="*/ 462 h 1973426"/>
                <a:gd name="connsiteX212" fmla="*/ 3057234 w 4111171"/>
                <a:gd name="connsiteY212" fmla="*/ 59 h 197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4111171" h="1973426">
                  <a:moveTo>
                    <a:pt x="3057234" y="59"/>
                  </a:moveTo>
                  <a:cubicBezTo>
                    <a:pt x="3063787" y="-75"/>
                    <a:pt x="3070207" y="59"/>
                    <a:pt x="3076625" y="59"/>
                  </a:cubicBezTo>
                  <a:lnTo>
                    <a:pt x="3086515" y="59"/>
                  </a:lnTo>
                  <a:cubicBezTo>
                    <a:pt x="3099488" y="193"/>
                    <a:pt x="3112326" y="596"/>
                    <a:pt x="3125030" y="1264"/>
                  </a:cubicBezTo>
                  <a:cubicBezTo>
                    <a:pt x="3125963" y="1397"/>
                    <a:pt x="3126898" y="1531"/>
                    <a:pt x="3127838" y="1531"/>
                  </a:cubicBezTo>
                  <a:cubicBezTo>
                    <a:pt x="3148162" y="2602"/>
                    <a:pt x="3167952" y="4339"/>
                    <a:pt x="3187205" y="6343"/>
                  </a:cubicBezTo>
                  <a:lnTo>
                    <a:pt x="3192285" y="6744"/>
                  </a:lnTo>
                  <a:cubicBezTo>
                    <a:pt x="3200976" y="7681"/>
                    <a:pt x="3209267" y="8886"/>
                    <a:pt x="3217691" y="9953"/>
                  </a:cubicBezTo>
                  <a:cubicBezTo>
                    <a:pt x="3219962" y="10354"/>
                    <a:pt x="3222372" y="10621"/>
                    <a:pt x="3224643" y="10888"/>
                  </a:cubicBezTo>
                  <a:cubicBezTo>
                    <a:pt x="3236416" y="12496"/>
                    <a:pt x="3247913" y="14231"/>
                    <a:pt x="3259279" y="16235"/>
                  </a:cubicBezTo>
                  <a:cubicBezTo>
                    <a:pt x="3260611" y="16369"/>
                    <a:pt x="3261820" y="16636"/>
                    <a:pt x="3263158" y="16905"/>
                  </a:cubicBezTo>
                  <a:cubicBezTo>
                    <a:pt x="3267167" y="17573"/>
                    <a:pt x="3271175" y="18377"/>
                    <a:pt x="3275192" y="19179"/>
                  </a:cubicBezTo>
                  <a:lnTo>
                    <a:pt x="3301262" y="24392"/>
                  </a:lnTo>
                  <a:cubicBezTo>
                    <a:pt x="3305813" y="25329"/>
                    <a:pt x="3310218" y="26263"/>
                    <a:pt x="3314632" y="27332"/>
                  </a:cubicBezTo>
                  <a:cubicBezTo>
                    <a:pt x="3318381" y="28269"/>
                    <a:pt x="3322258" y="28939"/>
                    <a:pt x="3326000" y="29873"/>
                  </a:cubicBezTo>
                  <a:cubicBezTo>
                    <a:pt x="3329747" y="30674"/>
                    <a:pt x="3333359" y="31745"/>
                    <a:pt x="3337098" y="32683"/>
                  </a:cubicBezTo>
                  <a:cubicBezTo>
                    <a:pt x="3342178" y="33883"/>
                    <a:pt x="3347257" y="35221"/>
                    <a:pt x="3352207" y="36556"/>
                  </a:cubicBezTo>
                  <a:cubicBezTo>
                    <a:pt x="3359297" y="38430"/>
                    <a:pt x="3366114" y="40301"/>
                    <a:pt x="3372936" y="42307"/>
                  </a:cubicBezTo>
                  <a:lnTo>
                    <a:pt x="3386843" y="46316"/>
                  </a:lnTo>
                  <a:lnTo>
                    <a:pt x="3392190" y="47921"/>
                  </a:lnTo>
                  <a:cubicBezTo>
                    <a:pt x="3400476" y="50460"/>
                    <a:pt x="3408637" y="53135"/>
                    <a:pt x="3416660" y="55811"/>
                  </a:cubicBezTo>
                  <a:lnTo>
                    <a:pt x="4071455" y="276264"/>
                  </a:lnTo>
                  <a:cubicBezTo>
                    <a:pt x="4171871" y="321085"/>
                    <a:pt x="4054428" y="321275"/>
                    <a:pt x="4019157" y="324735"/>
                  </a:cubicBezTo>
                  <a:lnTo>
                    <a:pt x="3859829" y="297026"/>
                  </a:lnTo>
                  <a:lnTo>
                    <a:pt x="3409557" y="317808"/>
                  </a:lnTo>
                  <a:lnTo>
                    <a:pt x="3056266" y="477135"/>
                  </a:lnTo>
                  <a:lnTo>
                    <a:pt x="2751466" y="691880"/>
                  </a:lnTo>
                  <a:lnTo>
                    <a:pt x="2550575" y="899698"/>
                  </a:lnTo>
                  <a:lnTo>
                    <a:pt x="2245775" y="1246062"/>
                  </a:lnTo>
                  <a:lnTo>
                    <a:pt x="2010248" y="1516226"/>
                  </a:lnTo>
                  <a:lnTo>
                    <a:pt x="1774720" y="1758680"/>
                  </a:lnTo>
                  <a:lnTo>
                    <a:pt x="1269029" y="1931862"/>
                  </a:lnTo>
                  <a:lnTo>
                    <a:pt x="929593" y="1973426"/>
                  </a:lnTo>
                  <a:lnTo>
                    <a:pt x="534739" y="1862589"/>
                  </a:lnTo>
                  <a:lnTo>
                    <a:pt x="299211" y="1737898"/>
                  </a:lnTo>
                  <a:lnTo>
                    <a:pt x="0" y="1620377"/>
                  </a:lnTo>
                  <a:lnTo>
                    <a:pt x="267" y="1620377"/>
                  </a:lnTo>
                  <a:cubicBezTo>
                    <a:pt x="8554" y="1623185"/>
                    <a:pt x="17249" y="1625858"/>
                    <a:pt x="26070" y="1628530"/>
                  </a:cubicBezTo>
                  <a:cubicBezTo>
                    <a:pt x="30085" y="1629868"/>
                    <a:pt x="34363" y="1631071"/>
                    <a:pt x="38639" y="1632275"/>
                  </a:cubicBezTo>
                  <a:lnTo>
                    <a:pt x="56424" y="1637219"/>
                  </a:lnTo>
                  <a:cubicBezTo>
                    <a:pt x="60838" y="1638424"/>
                    <a:pt x="65518" y="1639495"/>
                    <a:pt x="70063" y="1640696"/>
                  </a:cubicBezTo>
                  <a:cubicBezTo>
                    <a:pt x="76350" y="1642301"/>
                    <a:pt x="82767" y="1643904"/>
                    <a:pt x="89317" y="1645376"/>
                  </a:cubicBezTo>
                  <a:cubicBezTo>
                    <a:pt x="93331" y="1646314"/>
                    <a:pt x="97342" y="1647115"/>
                    <a:pt x="101486" y="1648049"/>
                  </a:cubicBezTo>
                  <a:cubicBezTo>
                    <a:pt x="108570" y="1649654"/>
                    <a:pt x="115792" y="1651124"/>
                    <a:pt x="123151" y="1652462"/>
                  </a:cubicBezTo>
                  <a:cubicBezTo>
                    <a:pt x="127159" y="1653264"/>
                    <a:pt x="131168" y="1654064"/>
                    <a:pt x="135183" y="1654734"/>
                  </a:cubicBezTo>
                  <a:cubicBezTo>
                    <a:pt x="145879" y="1656740"/>
                    <a:pt x="156710" y="1658477"/>
                    <a:pt x="167808" y="1660083"/>
                  </a:cubicBezTo>
                  <a:cubicBezTo>
                    <a:pt x="168345" y="1660216"/>
                    <a:pt x="168742" y="1660350"/>
                    <a:pt x="169146" y="1660350"/>
                  </a:cubicBezTo>
                  <a:cubicBezTo>
                    <a:pt x="180109" y="1661953"/>
                    <a:pt x="191477" y="1663292"/>
                    <a:pt x="202975" y="1664492"/>
                  </a:cubicBezTo>
                  <a:cubicBezTo>
                    <a:pt x="220094" y="1666233"/>
                    <a:pt x="237610" y="1667701"/>
                    <a:pt x="255525" y="1668638"/>
                  </a:cubicBezTo>
                  <a:cubicBezTo>
                    <a:pt x="259803" y="1668906"/>
                    <a:pt x="264085" y="1669039"/>
                    <a:pt x="268361" y="1669173"/>
                  </a:cubicBezTo>
                  <a:cubicBezTo>
                    <a:pt x="282132" y="1669707"/>
                    <a:pt x="296039" y="1669977"/>
                    <a:pt x="310212" y="1669977"/>
                  </a:cubicBezTo>
                  <a:lnTo>
                    <a:pt x="326261" y="1669977"/>
                  </a:lnTo>
                  <a:cubicBezTo>
                    <a:pt x="341904" y="1669843"/>
                    <a:pt x="357686" y="1669173"/>
                    <a:pt x="373864" y="1668236"/>
                  </a:cubicBezTo>
                  <a:cubicBezTo>
                    <a:pt x="376405" y="1667968"/>
                    <a:pt x="378806" y="1667968"/>
                    <a:pt x="381352" y="1667835"/>
                  </a:cubicBezTo>
                  <a:cubicBezTo>
                    <a:pt x="399537" y="1666500"/>
                    <a:pt x="418256" y="1664759"/>
                    <a:pt x="437110" y="1662488"/>
                  </a:cubicBezTo>
                  <a:cubicBezTo>
                    <a:pt x="450482" y="1660882"/>
                    <a:pt x="463984" y="1659147"/>
                    <a:pt x="477623" y="1657009"/>
                  </a:cubicBezTo>
                  <a:cubicBezTo>
                    <a:pt x="480300" y="1656606"/>
                    <a:pt x="483108" y="1656072"/>
                    <a:pt x="485778" y="1655671"/>
                  </a:cubicBezTo>
                  <a:cubicBezTo>
                    <a:pt x="499148" y="1653533"/>
                    <a:pt x="512658" y="1650990"/>
                    <a:pt x="526297" y="1648316"/>
                  </a:cubicBezTo>
                  <a:cubicBezTo>
                    <a:pt x="528706" y="1647915"/>
                    <a:pt x="530978" y="1647514"/>
                    <a:pt x="533381" y="1646982"/>
                  </a:cubicBezTo>
                  <a:cubicBezTo>
                    <a:pt x="548496" y="1643904"/>
                    <a:pt x="563733" y="1640430"/>
                    <a:pt x="579110" y="1636553"/>
                  </a:cubicBezTo>
                  <a:cubicBezTo>
                    <a:pt x="582452" y="1635616"/>
                    <a:pt x="585932" y="1634814"/>
                    <a:pt x="589406" y="1633877"/>
                  </a:cubicBezTo>
                  <a:cubicBezTo>
                    <a:pt x="605323" y="1629868"/>
                    <a:pt x="621236" y="1625457"/>
                    <a:pt x="637544" y="1620642"/>
                  </a:cubicBezTo>
                  <a:cubicBezTo>
                    <a:pt x="655734" y="1615162"/>
                    <a:pt x="674316" y="1609281"/>
                    <a:pt x="693034" y="1602729"/>
                  </a:cubicBezTo>
                  <a:cubicBezTo>
                    <a:pt x="707882" y="1597514"/>
                    <a:pt x="722591" y="1591900"/>
                    <a:pt x="737295" y="1586286"/>
                  </a:cubicBezTo>
                  <a:cubicBezTo>
                    <a:pt x="739704" y="1585350"/>
                    <a:pt x="742243" y="1584413"/>
                    <a:pt x="744784" y="1583480"/>
                  </a:cubicBezTo>
                  <a:cubicBezTo>
                    <a:pt x="759624" y="1577594"/>
                    <a:pt x="774334" y="1571579"/>
                    <a:pt x="788777" y="1565295"/>
                  </a:cubicBezTo>
                  <a:cubicBezTo>
                    <a:pt x="793992" y="1563157"/>
                    <a:pt x="799072" y="1560750"/>
                    <a:pt x="804151" y="1558479"/>
                  </a:cubicBezTo>
                  <a:cubicBezTo>
                    <a:pt x="814181" y="1553931"/>
                    <a:pt x="824208" y="1549522"/>
                    <a:pt x="833971" y="1544841"/>
                  </a:cubicBezTo>
                  <a:lnTo>
                    <a:pt x="850821" y="1536688"/>
                  </a:lnTo>
                  <a:cubicBezTo>
                    <a:pt x="859510" y="1532542"/>
                    <a:pt x="868070" y="1528264"/>
                    <a:pt x="876624" y="1523851"/>
                  </a:cubicBezTo>
                  <a:lnTo>
                    <a:pt x="899227" y="1512088"/>
                  </a:lnTo>
                  <a:lnTo>
                    <a:pt x="922222" y="1499655"/>
                  </a:lnTo>
                  <a:lnTo>
                    <a:pt x="944284" y="1487221"/>
                  </a:lnTo>
                  <a:cubicBezTo>
                    <a:pt x="951106" y="1483345"/>
                    <a:pt x="957923" y="1479468"/>
                    <a:pt x="964608" y="1475458"/>
                  </a:cubicBezTo>
                  <a:cubicBezTo>
                    <a:pt x="975439" y="1469040"/>
                    <a:pt x="986273" y="1462491"/>
                    <a:pt x="996966" y="1455806"/>
                  </a:cubicBezTo>
                  <a:lnTo>
                    <a:pt x="1013420" y="1445511"/>
                  </a:lnTo>
                  <a:cubicBezTo>
                    <a:pt x="1025988" y="1437487"/>
                    <a:pt x="1038289" y="1429468"/>
                    <a:pt x="1050453" y="1421313"/>
                  </a:cubicBezTo>
                  <a:cubicBezTo>
                    <a:pt x="1053795" y="1419040"/>
                    <a:pt x="1057138" y="1416900"/>
                    <a:pt x="1060480" y="1414628"/>
                  </a:cubicBezTo>
                  <a:cubicBezTo>
                    <a:pt x="1064092" y="1412223"/>
                    <a:pt x="1067702" y="1409682"/>
                    <a:pt x="1071311" y="1407141"/>
                  </a:cubicBezTo>
                  <a:cubicBezTo>
                    <a:pt x="1080408" y="1400857"/>
                    <a:pt x="1089633" y="1394441"/>
                    <a:pt x="1098590" y="1388024"/>
                  </a:cubicBezTo>
                  <a:lnTo>
                    <a:pt x="1112497" y="1377998"/>
                  </a:lnTo>
                  <a:lnTo>
                    <a:pt x="1135629" y="1360885"/>
                  </a:lnTo>
                  <a:cubicBezTo>
                    <a:pt x="1140579" y="1357275"/>
                    <a:pt x="1145260" y="1353531"/>
                    <a:pt x="1150072" y="1349922"/>
                  </a:cubicBezTo>
                  <a:cubicBezTo>
                    <a:pt x="1157293" y="1344441"/>
                    <a:pt x="1164513" y="1338827"/>
                    <a:pt x="1171597" y="1333209"/>
                  </a:cubicBezTo>
                  <a:cubicBezTo>
                    <a:pt x="1176280" y="1329603"/>
                    <a:pt x="1180960" y="1325993"/>
                    <a:pt x="1185503" y="1322250"/>
                  </a:cubicBezTo>
                  <a:cubicBezTo>
                    <a:pt x="1194867" y="1314763"/>
                    <a:pt x="1204093" y="1307408"/>
                    <a:pt x="1213049" y="1299921"/>
                  </a:cubicBezTo>
                  <a:cubicBezTo>
                    <a:pt x="1213991" y="1299255"/>
                    <a:pt x="1214786" y="1298453"/>
                    <a:pt x="1215728" y="1297783"/>
                  </a:cubicBezTo>
                  <a:cubicBezTo>
                    <a:pt x="1226154" y="1289230"/>
                    <a:pt x="1236319" y="1280536"/>
                    <a:pt x="1246349" y="1271849"/>
                  </a:cubicBezTo>
                  <a:cubicBezTo>
                    <a:pt x="1248620" y="1269841"/>
                    <a:pt x="1251024" y="1267836"/>
                    <a:pt x="1253301" y="1265834"/>
                  </a:cubicBezTo>
                  <a:lnTo>
                    <a:pt x="1282446" y="1240029"/>
                  </a:lnTo>
                  <a:cubicBezTo>
                    <a:pt x="1283120" y="1239363"/>
                    <a:pt x="1283785" y="1238828"/>
                    <a:pt x="1284451" y="1238158"/>
                  </a:cubicBezTo>
                  <a:cubicBezTo>
                    <a:pt x="1293547" y="1230002"/>
                    <a:pt x="1302374" y="1221849"/>
                    <a:pt x="1311063" y="1213692"/>
                  </a:cubicBezTo>
                  <a:lnTo>
                    <a:pt x="1317084" y="1208078"/>
                  </a:lnTo>
                  <a:cubicBezTo>
                    <a:pt x="1326041" y="1199654"/>
                    <a:pt x="1334732" y="1191367"/>
                    <a:pt x="1343292" y="1183076"/>
                  </a:cubicBezTo>
                  <a:cubicBezTo>
                    <a:pt x="1344760" y="1181742"/>
                    <a:pt x="1346098" y="1180270"/>
                    <a:pt x="1347568" y="1178934"/>
                  </a:cubicBezTo>
                  <a:lnTo>
                    <a:pt x="1369767" y="1156875"/>
                  </a:lnTo>
                  <a:lnTo>
                    <a:pt x="1374709" y="1151929"/>
                  </a:lnTo>
                  <a:lnTo>
                    <a:pt x="1398108" y="1127999"/>
                  </a:lnTo>
                  <a:cubicBezTo>
                    <a:pt x="1399714" y="1126393"/>
                    <a:pt x="1401321" y="1124656"/>
                    <a:pt x="1402927" y="1123051"/>
                  </a:cubicBezTo>
                  <a:cubicBezTo>
                    <a:pt x="1409743" y="1115965"/>
                    <a:pt x="1416299" y="1109016"/>
                    <a:pt x="1422717" y="1102198"/>
                  </a:cubicBezTo>
                  <a:cubicBezTo>
                    <a:pt x="1423787" y="1101127"/>
                    <a:pt x="1424988" y="1099922"/>
                    <a:pt x="1426059" y="1098722"/>
                  </a:cubicBezTo>
                  <a:cubicBezTo>
                    <a:pt x="1433143" y="1091101"/>
                    <a:pt x="1439966" y="1083612"/>
                    <a:pt x="1446651" y="1076259"/>
                  </a:cubicBezTo>
                  <a:cubicBezTo>
                    <a:pt x="1448121" y="1074522"/>
                    <a:pt x="1449726" y="1072917"/>
                    <a:pt x="1451196" y="1071182"/>
                  </a:cubicBezTo>
                  <a:lnTo>
                    <a:pt x="1469915" y="1050191"/>
                  </a:lnTo>
                  <a:cubicBezTo>
                    <a:pt x="1470052" y="1049924"/>
                    <a:pt x="1470319" y="1049655"/>
                    <a:pt x="1470587" y="1049387"/>
                  </a:cubicBezTo>
                  <a:cubicBezTo>
                    <a:pt x="1476867" y="1042301"/>
                    <a:pt x="1482888" y="1035353"/>
                    <a:pt x="1488634" y="1028668"/>
                  </a:cubicBezTo>
                  <a:cubicBezTo>
                    <a:pt x="1489972" y="1027063"/>
                    <a:pt x="1491180" y="1025591"/>
                    <a:pt x="1492511" y="1024121"/>
                  </a:cubicBezTo>
                  <a:cubicBezTo>
                    <a:pt x="1498133" y="1017571"/>
                    <a:pt x="1503611" y="1011154"/>
                    <a:pt x="1508691" y="1005005"/>
                  </a:cubicBezTo>
                  <a:cubicBezTo>
                    <a:pt x="1509363" y="1004335"/>
                    <a:pt x="1509897" y="1003667"/>
                    <a:pt x="1510434" y="1002997"/>
                  </a:cubicBezTo>
                  <a:lnTo>
                    <a:pt x="1523935" y="986689"/>
                  </a:lnTo>
                  <a:cubicBezTo>
                    <a:pt x="1524875" y="985484"/>
                    <a:pt x="1525940" y="984282"/>
                    <a:pt x="1526879" y="983077"/>
                  </a:cubicBezTo>
                  <a:cubicBezTo>
                    <a:pt x="1531424" y="977599"/>
                    <a:pt x="1535838" y="972114"/>
                    <a:pt x="1539846" y="967037"/>
                  </a:cubicBezTo>
                  <a:cubicBezTo>
                    <a:pt x="1540650" y="966099"/>
                    <a:pt x="1541322" y="965300"/>
                    <a:pt x="1541988" y="964362"/>
                  </a:cubicBezTo>
                  <a:cubicBezTo>
                    <a:pt x="1545598" y="959817"/>
                    <a:pt x="1548941" y="955537"/>
                    <a:pt x="1552147" y="951395"/>
                  </a:cubicBezTo>
                  <a:cubicBezTo>
                    <a:pt x="1552820" y="950593"/>
                    <a:pt x="1553486" y="949656"/>
                    <a:pt x="1554158" y="948852"/>
                  </a:cubicBezTo>
                  <a:lnTo>
                    <a:pt x="1563920" y="936152"/>
                  </a:lnTo>
                  <a:cubicBezTo>
                    <a:pt x="1564584" y="935350"/>
                    <a:pt x="1565121" y="934551"/>
                    <a:pt x="1565787" y="933747"/>
                  </a:cubicBezTo>
                  <a:cubicBezTo>
                    <a:pt x="1568463" y="930137"/>
                    <a:pt x="1571140" y="926661"/>
                    <a:pt x="1573413" y="923588"/>
                  </a:cubicBezTo>
                  <a:cubicBezTo>
                    <a:pt x="1573680" y="923319"/>
                    <a:pt x="1573948" y="923051"/>
                    <a:pt x="1574077" y="922784"/>
                  </a:cubicBezTo>
                  <a:cubicBezTo>
                    <a:pt x="1576618" y="919575"/>
                    <a:pt x="1578760" y="916636"/>
                    <a:pt x="1580633" y="913961"/>
                  </a:cubicBezTo>
                  <a:cubicBezTo>
                    <a:pt x="1581169" y="913427"/>
                    <a:pt x="1581566" y="912757"/>
                    <a:pt x="1581965" y="912222"/>
                  </a:cubicBezTo>
                  <a:cubicBezTo>
                    <a:pt x="1585577" y="907278"/>
                    <a:pt x="1588253" y="903668"/>
                    <a:pt x="1589721" y="901530"/>
                  </a:cubicBezTo>
                  <a:cubicBezTo>
                    <a:pt x="1589990" y="901397"/>
                    <a:pt x="1590126" y="900994"/>
                    <a:pt x="1590257" y="900860"/>
                  </a:cubicBezTo>
                  <a:lnTo>
                    <a:pt x="1591328" y="899255"/>
                  </a:lnTo>
                  <a:cubicBezTo>
                    <a:pt x="1591466" y="899121"/>
                    <a:pt x="1591596" y="898854"/>
                    <a:pt x="1591596" y="898854"/>
                  </a:cubicBezTo>
                  <a:cubicBezTo>
                    <a:pt x="1591994" y="898188"/>
                    <a:pt x="1592796" y="897117"/>
                    <a:pt x="1593600" y="895912"/>
                  </a:cubicBezTo>
                  <a:cubicBezTo>
                    <a:pt x="1593867" y="895378"/>
                    <a:pt x="1594134" y="894979"/>
                    <a:pt x="1594539" y="894444"/>
                  </a:cubicBezTo>
                  <a:cubicBezTo>
                    <a:pt x="1595604" y="893106"/>
                    <a:pt x="1596813" y="891369"/>
                    <a:pt x="1598151" y="889361"/>
                  </a:cubicBezTo>
                  <a:cubicBezTo>
                    <a:pt x="1598550" y="888826"/>
                    <a:pt x="1598679" y="888559"/>
                    <a:pt x="1599084" y="888027"/>
                  </a:cubicBezTo>
                  <a:cubicBezTo>
                    <a:pt x="1600690" y="885617"/>
                    <a:pt x="1602694" y="882811"/>
                    <a:pt x="1604968" y="879736"/>
                  </a:cubicBezTo>
                  <a:cubicBezTo>
                    <a:pt x="1605502" y="878799"/>
                    <a:pt x="1606039" y="878001"/>
                    <a:pt x="1606703" y="877197"/>
                  </a:cubicBezTo>
                  <a:cubicBezTo>
                    <a:pt x="1609112" y="873855"/>
                    <a:pt x="1611790" y="870111"/>
                    <a:pt x="1614865" y="865965"/>
                  </a:cubicBezTo>
                  <a:cubicBezTo>
                    <a:pt x="1614995" y="865832"/>
                    <a:pt x="1615133" y="865564"/>
                    <a:pt x="1615133" y="865564"/>
                  </a:cubicBezTo>
                  <a:cubicBezTo>
                    <a:pt x="1618070" y="861556"/>
                    <a:pt x="1621283" y="857144"/>
                    <a:pt x="1624755" y="852597"/>
                  </a:cubicBezTo>
                  <a:cubicBezTo>
                    <a:pt x="1625559" y="851530"/>
                    <a:pt x="1626363" y="850459"/>
                    <a:pt x="1627165" y="849254"/>
                  </a:cubicBezTo>
                  <a:cubicBezTo>
                    <a:pt x="1630906" y="844444"/>
                    <a:pt x="1634785" y="839229"/>
                    <a:pt x="1638931" y="833748"/>
                  </a:cubicBezTo>
                  <a:cubicBezTo>
                    <a:pt x="1639466" y="833078"/>
                    <a:pt x="1640132" y="832277"/>
                    <a:pt x="1640668" y="831477"/>
                  </a:cubicBezTo>
                  <a:cubicBezTo>
                    <a:pt x="1644416" y="826395"/>
                    <a:pt x="1648562" y="821182"/>
                    <a:pt x="1652838" y="815700"/>
                  </a:cubicBezTo>
                  <a:cubicBezTo>
                    <a:pt x="1653771" y="814497"/>
                    <a:pt x="1654710" y="813292"/>
                    <a:pt x="1655776" y="811954"/>
                  </a:cubicBezTo>
                  <a:cubicBezTo>
                    <a:pt x="1660594" y="805806"/>
                    <a:pt x="1665673" y="799523"/>
                    <a:pt x="1671020" y="792838"/>
                  </a:cubicBezTo>
                  <a:lnTo>
                    <a:pt x="1674233" y="788828"/>
                  </a:lnTo>
                  <a:cubicBezTo>
                    <a:pt x="1679175" y="782677"/>
                    <a:pt x="1684263" y="776395"/>
                    <a:pt x="1689609" y="769977"/>
                  </a:cubicBezTo>
                  <a:cubicBezTo>
                    <a:pt x="1690543" y="768775"/>
                    <a:pt x="1691482" y="767706"/>
                    <a:pt x="1692416" y="766501"/>
                  </a:cubicBezTo>
                  <a:lnTo>
                    <a:pt x="1711134" y="744176"/>
                  </a:lnTo>
                  <a:cubicBezTo>
                    <a:pt x="1712473" y="742437"/>
                    <a:pt x="1713942" y="740834"/>
                    <a:pt x="1715418" y="739095"/>
                  </a:cubicBezTo>
                  <a:lnTo>
                    <a:pt x="1735071" y="716235"/>
                  </a:lnTo>
                  <a:cubicBezTo>
                    <a:pt x="1735605" y="715699"/>
                    <a:pt x="1736004" y="715031"/>
                    <a:pt x="1736538" y="714498"/>
                  </a:cubicBezTo>
                  <a:cubicBezTo>
                    <a:pt x="1743630" y="706341"/>
                    <a:pt x="1751119" y="697921"/>
                    <a:pt x="1758737" y="689364"/>
                  </a:cubicBezTo>
                  <a:cubicBezTo>
                    <a:pt x="1760475" y="687493"/>
                    <a:pt x="1762349" y="685485"/>
                    <a:pt x="1764084" y="683482"/>
                  </a:cubicBezTo>
                  <a:cubicBezTo>
                    <a:pt x="1771842" y="674789"/>
                    <a:pt x="1779865" y="665968"/>
                    <a:pt x="1788158" y="657011"/>
                  </a:cubicBezTo>
                  <a:cubicBezTo>
                    <a:pt x="1788824" y="656341"/>
                    <a:pt x="1789359" y="655673"/>
                    <a:pt x="1790025" y="655003"/>
                  </a:cubicBezTo>
                  <a:cubicBezTo>
                    <a:pt x="1797781" y="646583"/>
                    <a:pt x="1805806" y="638025"/>
                    <a:pt x="1814098" y="629336"/>
                  </a:cubicBezTo>
                  <a:cubicBezTo>
                    <a:pt x="1815965" y="627198"/>
                    <a:pt x="1817975" y="625191"/>
                    <a:pt x="1819980" y="623054"/>
                  </a:cubicBezTo>
                  <a:lnTo>
                    <a:pt x="1846991" y="595378"/>
                  </a:lnTo>
                  <a:lnTo>
                    <a:pt x="1851803" y="590568"/>
                  </a:lnTo>
                  <a:lnTo>
                    <a:pt x="1877343" y="565166"/>
                  </a:lnTo>
                  <a:cubicBezTo>
                    <a:pt x="1879349" y="563295"/>
                    <a:pt x="1881222" y="561287"/>
                    <a:pt x="1883226" y="559418"/>
                  </a:cubicBezTo>
                  <a:cubicBezTo>
                    <a:pt x="1893118" y="549791"/>
                    <a:pt x="1903016" y="540166"/>
                    <a:pt x="1913313" y="530542"/>
                  </a:cubicBezTo>
                  <a:lnTo>
                    <a:pt x="1919731" y="524523"/>
                  </a:lnTo>
                  <a:cubicBezTo>
                    <a:pt x="1929224" y="515566"/>
                    <a:pt x="1938854" y="506745"/>
                    <a:pt x="1948615" y="497785"/>
                  </a:cubicBezTo>
                  <a:lnTo>
                    <a:pt x="1953022" y="493778"/>
                  </a:lnTo>
                  <a:cubicBezTo>
                    <a:pt x="1963991" y="483884"/>
                    <a:pt x="1975090" y="474122"/>
                    <a:pt x="1986320" y="464230"/>
                  </a:cubicBezTo>
                  <a:cubicBezTo>
                    <a:pt x="1988859" y="462092"/>
                    <a:pt x="1991537" y="459820"/>
                    <a:pt x="1994076" y="457545"/>
                  </a:cubicBezTo>
                  <a:cubicBezTo>
                    <a:pt x="2005444" y="447651"/>
                    <a:pt x="2016941" y="437759"/>
                    <a:pt x="2028843" y="427865"/>
                  </a:cubicBezTo>
                  <a:cubicBezTo>
                    <a:pt x="2029110" y="427597"/>
                    <a:pt x="2029378" y="427464"/>
                    <a:pt x="2029647" y="427201"/>
                  </a:cubicBezTo>
                  <a:lnTo>
                    <a:pt x="2056251" y="405406"/>
                  </a:lnTo>
                  <a:cubicBezTo>
                    <a:pt x="2058928" y="403268"/>
                    <a:pt x="2061736" y="401128"/>
                    <a:pt x="2064406" y="398990"/>
                  </a:cubicBezTo>
                  <a:lnTo>
                    <a:pt x="2079789" y="386825"/>
                  </a:lnTo>
                  <a:cubicBezTo>
                    <a:pt x="2088073" y="380276"/>
                    <a:pt x="2096503" y="373724"/>
                    <a:pt x="2104925" y="367304"/>
                  </a:cubicBezTo>
                  <a:lnTo>
                    <a:pt x="2120968" y="355139"/>
                  </a:lnTo>
                  <a:lnTo>
                    <a:pt x="2147710" y="335488"/>
                  </a:lnTo>
                  <a:lnTo>
                    <a:pt x="2163222" y="324256"/>
                  </a:lnTo>
                  <a:lnTo>
                    <a:pt x="2195183" y="301932"/>
                  </a:lnTo>
                  <a:lnTo>
                    <a:pt x="2206681" y="293908"/>
                  </a:lnTo>
                  <a:cubicBezTo>
                    <a:pt x="2207482" y="293376"/>
                    <a:pt x="2208149" y="292975"/>
                    <a:pt x="2208821" y="292440"/>
                  </a:cubicBezTo>
                  <a:cubicBezTo>
                    <a:pt x="2212028" y="290299"/>
                    <a:pt x="2215370" y="288294"/>
                    <a:pt x="2218583" y="286156"/>
                  </a:cubicBezTo>
                  <a:cubicBezTo>
                    <a:pt x="2232352" y="276930"/>
                    <a:pt x="2246258" y="267707"/>
                    <a:pt x="2260434" y="258750"/>
                  </a:cubicBezTo>
                  <a:lnTo>
                    <a:pt x="2279420" y="246983"/>
                  </a:lnTo>
                  <a:lnTo>
                    <a:pt x="2316060" y="224792"/>
                  </a:lnTo>
                  <a:cubicBezTo>
                    <a:pt x="2319535" y="222654"/>
                    <a:pt x="2322877" y="220512"/>
                    <a:pt x="2326357" y="218510"/>
                  </a:cubicBezTo>
                  <a:cubicBezTo>
                    <a:pt x="2330763" y="215969"/>
                    <a:pt x="2335314" y="213562"/>
                    <a:pt x="2339727" y="211021"/>
                  </a:cubicBezTo>
                  <a:lnTo>
                    <a:pt x="2364864" y="196983"/>
                  </a:lnTo>
                  <a:cubicBezTo>
                    <a:pt x="2373555" y="192173"/>
                    <a:pt x="2382512" y="187358"/>
                    <a:pt x="2391339" y="182681"/>
                  </a:cubicBezTo>
                  <a:lnTo>
                    <a:pt x="2417150" y="169178"/>
                  </a:lnTo>
                  <a:cubicBezTo>
                    <a:pt x="2421426" y="167038"/>
                    <a:pt x="2425434" y="164766"/>
                    <a:pt x="2429718" y="162628"/>
                  </a:cubicBezTo>
                  <a:cubicBezTo>
                    <a:pt x="2435332" y="159820"/>
                    <a:pt x="2441215" y="157144"/>
                    <a:pt x="2446967" y="154338"/>
                  </a:cubicBezTo>
                  <a:cubicBezTo>
                    <a:pt x="2453385" y="151129"/>
                    <a:pt x="2459803" y="148056"/>
                    <a:pt x="2466352" y="144980"/>
                  </a:cubicBezTo>
                  <a:cubicBezTo>
                    <a:pt x="2477718" y="139500"/>
                    <a:pt x="2489215" y="134418"/>
                    <a:pt x="2500850" y="129205"/>
                  </a:cubicBezTo>
                  <a:lnTo>
                    <a:pt x="2518231" y="121451"/>
                  </a:lnTo>
                  <a:cubicBezTo>
                    <a:pt x="2519974" y="120647"/>
                    <a:pt x="2521574" y="119846"/>
                    <a:pt x="2523317" y="119179"/>
                  </a:cubicBezTo>
                  <a:cubicBezTo>
                    <a:pt x="2538288" y="112762"/>
                    <a:pt x="2553533" y="106476"/>
                    <a:pt x="2568909" y="100461"/>
                  </a:cubicBezTo>
                  <a:cubicBezTo>
                    <a:pt x="2571985" y="99126"/>
                    <a:pt x="2575197" y="98055"/>
                    <a:pt x="2578273" y="96851"/>
                  </a:cubicBezTo>
                  <a:cubicBezTo>
                    <a:pt x="2588966" y="92708"/>
                    <a:pt x="2599530" y="88564"/>
                    <a:pt x="2610362" y="84685"/>
                  </a:cubicBezTo>
                  <a:cubicBezTo>
                    <a:pt x="2616512" y="82414"/>
                    <a:pt x="2622531" y="80274"/>
                    <a:pt x="2628682" y="78136"/>
                  </a:cubicBezTo>
                  <a:cubicBezTo>
                    <a:pt x="2650209" y="70647"/>
                    <a:pt x="2671474" y="63830"/>
                    <a:pt x="2692465" y="57546"/>
                  </a:cubicBezTo>
                  <a:cubicBezTo>
                    <a:pt x="2692732" y="57413"/>
                    <a:pt x="2692999" y="57279"/>
                    <a:pt x="2693266" y="57279"/>
                  </a:cubicBezTo>
                  <a:cubicBezTo>
                    <a:pt x="2711319" y="51932"/>
                    <a:pt x="2728967" y="47118"/>
                    <a:pt x="2746615" y="42575"/>
                  </a:cubicBezTo>
                  <a:lnTo>
                    <a:pt x="2758916" y="39501"/>
                  </a:lnTo>
                  <a:cubicBezTo>
                    <a:pt x="2763063" y="38430"/>
                    <a:pt x="2767209" y="37226"/>
                    <a:pt x="2771355" y="36288"/>
                  </a:cubicBezTo>
                  <a:cubicBezTo>
                    <a:pt x="2784863" y="33080"/>
                    <a:pt x="2798097" y="30140"/>
                    <a:pt x="2811200" y="27467"/>
                  </a:cubicBezTo>
                  <a:cubicBezTo>
                    <a:pt x="2812937" y="27065"/>
                    <a:pt x="2814680" y="26797"/>
                    <a:pt x="2816417" y="26396"/>
                  </a:cubicBezTo>
                  <a:cubicBezTo>
                    <a:pt x="2826309" y="24258"/>
                    <a:pt x="2836337" y="22254"/>
                    <a:pt x="2846099" y="20515"/>
                  </a:cubicBezTo>
                  <a:cubicBezTo>
                    <a:pt x="2851988" y="19448"/>
                    <a:pt x="2857732" y="18511"/>
                    <a:pt x="2863615" y="17573"/>
                  </a:cubicBezTo>
                  <a:cubicBezTo>
                    <a:pt x="2867225" y="16905"/>
                    <a:pt x="2870837" y="16235"/>
                    <a:pt x="2874447" y="15703"/>
                  </a:cubicBezTo>
                  <a:cubicBezTo>
                    <a:pt x="2889157" y="13296"/>
                    <a:pt x="2903729" y="11158"/>
                    <a:pt x="2918173" y="9420"/>
                  </a:cubicBezTo>
                  <a:cubicBezTo>
                    <a:pt x="2919778" y="9287"/>
                    <a:pt x="2921383" y="9020"/>
                    <a:pt x="2923120" y="8886"/>
                  </a:cubicBezTo>
                  <a:cubicBezTo>
                    <a:pt x="2926196" y="8483"/>
                    <a:pt x="2929271" y="8216"/>
                    <a:pt x="2932346" y="7815"/>
                  </a:cubicBezTo>
                  <a:cubicBezTo>
                    <a:pt x="2946385" y="6210"/>
                    <a:pt x="2960427" y="4873"/>
                    <a:pt x="2974198" y="3802"/>
                  </a:cubicBezTo>
                  <a:cubicBezTo>
                    <a:pt x="2977273" y="3669"/>
                    <a:pt x="2980348" y="3402"/>
                    <a:pt x="2983292" y="3134"/>
                  </a:cubicBezTo>
                  <a:cubicBezTo>
                    <a:pt x="2985029" y="3001"/>
                    <a:pt x="2986634" y="2735"/>
                    <a:pt x="2988371" y="2735"/>
                  </a:cubicBezTo>
                  <a:cubicBezTo>
                    <a:pt x="3002278" y="1800"/>
                    <a:pt x="3015788" y="1130"/>
                    <a:pt x="3029289" y="729"/>
                  </a:cubicBezTo>
                  <a:cubicBezTo>
                    <a:pt x="3032632" y="462"/>
                    <a:pt x="3035845" y="462"/>
                    <a:pt x="3039187" y="462"/>
                  </a:cubicBezTo>
                  <a:cubicBezTo>
                    <a:pt x="3045200" y="326"/>
                    <a:pt x="3051351" y="59"/>
                    <a:pt x="3057234" y="59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C300FD8-7884-F718-78E8-C8496B2D676D}"/>
                </a:ext>
              </a:extLst>
            </p:cNvPr>
            <p:cNvSpPr/>
            <p:nvPr/>
          </p:nvSpPr>
          <p:spPr>
            <a:xfrm>
              <a:off x="971538" y="4086425"/>
              <a:ext cx="2823633" cy="1730654"/>
            </a:xfrm>
            <a:custGeom>
              <a:avLst/>
              <a:gdLst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592446 w 2791412"/>
                <a:gd name="connsiteY31" fmla="*/ 230273 h 1730654"/>
                <a:gd name="connsiteX32" fmla="*/ 2561955 w 2791412"/>
                <a:gd name="connsiteY32" fmla="*/ 226663 h 1730654"/>
                <a:gd name="connsiteX33" fmla="*/ 2513060 w 2791412"/>
                <a:gd name="connsiteY33" fmla="*/ 222698 h 1730654"/>
                <a:gd name="connsiteX34" fmla="*/ 2692512 w 2791412"/>
                <a:gd name="connsiteY34" fmla="*/ 292918 h 1730654"/>
                <a:gd name="connsiteX35" fmla="*/ 2425094 w 2791412"/>
                <a:gd name="connsiteY35" fmla="*/ 275666 h 1730654"/>
                <a:gd name="connsiteX36" fmla="*/ 2103041 w 2791412"/>
                <a:gd name="connsiteY36" fmla="*/ 333175 h 1730654"/>
                <a:gd name="connsiteX37" fmla="*/ 1815494 w 2791412"/>
                <a:gd name="connsiteY37" fmla="*/ 471198 h 1730654"/>
                <a:gd name="connsiteX38" fmla="*/ 1525071 w 2791412"/>
                <a:gd name="connsiteY38" fmla="*/ 652352 h 1730654"/>
                <a:gd name="connsiteX39" fmla="*/ 1237524 w 2791412"/>
                <a:gd name="connsiteY39" fmla="*/ 937024 h 1730654"/>
                <a:gd name="connsiteX40" fmla="*/ 975856 w 2791412"/>
                <a:gd name="connsiteY40" fmla="*/ 1213069 h 1730654"/>
                <a:gd name="connsiteX41" fmla="*/ 737192 w 2791412"/>
                <a:gd name="connsiteY41" fmla="*/ 1730654 h 1730654"/>
                <a:gd name="connsiteX42" fmla="*/ 567539 w 2791412"/>
                <a:gd name="connsiteY42" fmla="*/ 1670269 h 1730654"/>
                <a:gd name="connsiteX43" fmla="*/ 334626 w 2791412"/>
                <a:gd name="connsiteY43" fmla="*/ 1592632 h 1730654"/>
                <a:gd name="connsiteX44" fmla="*/ 121841 w 2791412"/>
                <a:gd name="connsiteY44" fmla="*/ 1509243 h 1730654"/>
                <a:gd name="connsiteX45" fmla="*/ 54949 w 2791412"/>
                <a:gd name="connsiteY45" fmla="*/ 1465345 h 1730654"/>
                <a:gd name="connsiteX46" fmla="*/ 0 w 2791412"/>
                <a:gd name="connsiteY46" fmla="*/ 1446845 h 1730654"/>
                <a:gd name="connsiteX47" fmla="*/ 126892 w 2791412"/>
                <a:gd name="connsiteY47" fmla="*/ 1219573 h 1730654"/>
                <a:gd name="connsiteX48" fmla="*/ 152701 w 2791412"/>
                <a:gd name="connsiteY48" fmla="*/ 1174920 h 1730654"/>
                <a:gd name="connsiteX49" fmla="*/ 154039 w 2791412"/>
                <a:gd name="connsiteY49" fmla="*/ 1172648 h 1730654"/>
                <a:gd name="connsiteX50" fmla="*/ 203379 w 2791412"/>
                <a:gd name="connsiteY50" fmla="*/ 1091498 h 1730654"/>
                <a:gd name="connsiteX51" fmla="*/ 211129 w 2791412"/>
                <a:gd name="connsiteY51" fmla="*/ 1079067 h 1730654"/>
                <a:gd name="connsiteX52" fmla="*/ 261010 w 2791412"/>
                <a:gd name="connsiteY52" fmla="*/ 1002596 h 1730654"/>
                <a:gd name="connsiteX53" fmla="*/ 265288 w 2791412"/>
                <a:gd name="connsiteY53" fmla="*/ 996047 h 1730654"/>
                <a:gd name="connsiteX54" fmla="*/ 274244 w 2791412"/>
                <a:gd name="connsiteY54" fmla="*/ 983077 h 1730654"/>
                <a:gd name="connsiteX55" fmla="*/ 288817 w 2791412"/>
                <a:gd name="connsiteY55" fmla="*/ 961820 h 1730654"/>
                <a:gd name="connsiteX56" fmla="*/ 306204 w 2791412"/>
                <a:gd name="connsiteY56" fmla="*/ 936952 h 1730654"/>
                <a:gd name="connsiteX57" fmla="*/ 321043 w 2791412"/>
                <a:gd name="connsiteY57" fmla="*/ 916099 h 1730654"/>
                <a:gd name="connsiteX58" fmla="*/ 338691 w 2791412"/>
                <a:gd name="connsiteY58" fmla="*/ 891768 h 1730654"/>
                <a:gd name="connsiteX59" fmla="*/ 353806 w 2791412"/>
                <a:gd name="connsiteY59" fmla="*/ 871312 h 1730654"/>
                <a:gd name="connsiteX60" fmla="*/ 371991 w 2791412"/>
                <a:gd name="connsiteY60" fmla="*/ 847248 h 1730654"/>
                <a:gd name="connsiteX61" fmla="*/ 387098 w 2791412"/>
                <a:gd name="connsiteY61" fmla="*/ 827462 h 1730654"/>
                <a:gd name="connsiteX62" fmla="*/ 405817 w 2791412"/>
                <a:gd name="connsiteY62" fmla="*/ 803666 h 1730654"/>
                <a:gd name="connsiteX63" fmla="*/ 420932 w 2791412"/>
                <a:gd name="connsiteY63" fmla="*/ 784548 h 1730654"/>
                <a:gd name="connsiteX64" fmla="*/ 440185 w 2791412"/>
                <a:gd name="connsiteY64" fmla="*/ 760885 h 1730654"/>
                <a:gd name="connsiteX65" fmla="*/ 455295 w 2791412"/>
                <a:gd name="connsiteY65" fmla="*/ 742571 h 1730654"/>
                <a:gd name="connsiteX66" fmla="*/ 475481 w 2791412"/>
                <a:gd name="connsiteY66" fmla="*/ 718774 h 1730654"/>
                <a:gd name="connsiteX67" fmla="*/ 490060 w 2791412"/>
                <a:gd name="connsiteY67" fmla="*/ 701661 h 1730654"/>
                <a:gd name="connsiteX68" fmla="*/ 511854 w 2791412"/>
                <a:gd name="connsiteY68" fmla="*/ 676927 h 1730654"/>
                <a:gd name="connsiteX69" fmla="*/ 525356 w 2791412"/>
                <a:gd name="connsiteY69" fmla="*/ 661688 h 1730654"/>
                <a:gd name="connsiteX70" fmla="*/ 550630 w 2791412"/>
                <a:gd name="connsiteY70" fmla="*/ 634015 h 1730654"/>
                <a:gd name="connsiteX71" fmla="*/ 561065 w 2791412"/>
                <a:gd name="connsiteY71" fmla="*/ 622649 h 1730654"/>
                <a:gd name="connsiteX72" fmla="*/ 597162 w 2791412"/>
                <a:gd name="connsiteY72" fmla="*/ 584682 h 1730654"/>
                <a:gd name="connsiteX73" fmla="*/ 603313 w 2791412"/>
                <a:gd name="connsiteY73" fmla="*/ 578400 h 1730654"/>
                <a:gd name="connsiteX74" fmla="*/ 633667 w 2791412"/>
                <a:gd name="connsiteY74" fmla="*/ 547785 h 1730654"/>
                <a:gd name="connsiteX75" fmla="*/ 646907 w 2791412"/>
                <a:gd name="connsiteY75" fmla="*/ 534818 h 1730654"/>
                <a:gd name="connsiteX76" fmla="*/ 670438 w 2791412"/>
                <a:gd name="connsiteY76" fmla="*/ 511956 h 1730654"/>
                <a:gd name="connsiteX77" fmla="*/ 685683 w 2791412"/>
                <a:gd name="connsiteY77" fmla="*/ 497651 h 1730654"/>
                <a:gd name="connsiteX78" fmla="*/ 707745 w 2791412"/>
                <a:gd name="connsiteY78" fmla="*/ 477197 h 1730654"/>
                <a:gd name="connsiteX79" fmla="*/ 723923 w 2791412"/>
                <a:gd name="connsiteY79" fmla="*/ 462622 h 1730654"/>
                <a:gd name="connsiteX80" fmla="*/ 745318 w 2791412"/>
                <a:gd name="connsiteY80" fmla="*/ 443506 h 1730654"/>
                <a:gd name="connsiteX81" fmla="*/ 762170 w 2791412"/>
                <a:gd name="connsiteY81" fmla="*/ 428934 h 1730654"/>
                <a:gd name="connsiteX82" fmla="*/ 783292 w 2791412"/>
                <a:gd name="connsiteY82" fmla="*/ 410887 h 1730654"/>
                <a:gd name="connsiteX83" fmla="*/ 800541 w 2791412"/>
                <a:gd name="connsiteY83" fmla="*/ 396581 h 1730654"/>
                <a:gd name="connsiteX84" fmla="*/ 815120 w 2791412"/>
                <a:gd name="connsiteY84" fmla="*/ 384552 h 1730654"/>
                <a:gd name="connsiteX85" fmla="*/ 821669 w 2791412"/>
                <a:gd name="connsiteY85" fmla="*/ 379334 h 1730654"/>
                <a:gd name="connsiteX86" fmla="*/ 837580 w 2791412"/>
                <a:gd name="connsiteY86" fmla="*/ 366768 h 1730654"/>
                <a:gd name="connsiteX87" fmla="*/ 859510 w 2791412"/>
                <a:gd name="connsiteY87" fmla="*/ 349656 h 1730654"/>
                <a:gd name="connsiteX88" fmla="*/ 875690 w 2791412"/>
                <a:gd name="connsiteY88" fmla="*/ 337357 h 1730654"/>
                <a:gd name="connsiteX89" fmla="*/ 897620 w 2791412"/>
                <a:gd name="connsiteY89" fmla="*/ 321048 h 1730654"/>
                <a:gd name="connsiteX90" fmla="*/ 913930 w 2791412"/>
                <a:gd name="connsiteY90" fmla="*/ 309147 h 1730654"/>
                <a:gd name="connsiteX91" fmla="*/ 936266 w 2791412"/>
                <a:gd name="connsiteY91" fmla="*/ 293374 h 1730654"/>
                <a:gd name="connsiteX92" fmla="*/ 952444 w 2791412"/>
                <a:gd name="connsiteY92" fmla="*/ 282142 h 1730654"/>
                <a:gd name="connsiteX93" fmla="*/ 959261 w 2791412"/>
                <a:gd name="connsiteY93" fmla="*/ 277331 h 1730654"/>
                <a:gd name="connsiteX94" fmla="*/ 967951 w 2791412"/>
                <a:gd name="connsiteY94" fmla="*/ 271713 h 1730654"/>
                <a:gd name="connsiteX95" fmla="*/ 1006198 w 2791412"/>
                <a:gd name="connsiteY95" fmla="*/ 246716 h 1730654"/>
                <a:gd name="connsiteX96" fmla="*/ 1019700 w 2791412"/>
                <a:gd name="connsiteY96" fmla="*/ 238025 h 1730654"/>
                <a:gd name="connsiteX97" fmla="*/ 1069576 w 2791412"/>
                <a:gd name="connsiteY97" fmla="*/ 207814 h 1730654"/>
                <a:gd name="connsiteX98" fmla="*/ 1070777 w 2791412"/>
                <a:gd name="connsiteY98" fmla="*/ 207144 h 1730654"/>
                <a:gd name="connsiteX99" fmla="*/ 1079741 w 2791412"/>
                <a:gd name="connsiteY99" fmla="*/ 202063 h 1730654"/>
                <a:gd name="connsiteX100" fmla="*/ 1113966 w 2791412"/>
                <a:gd name="connsiteY100" fmla="*/ 182811 h 1730654"/>
                <a:gd name="connsiteX101" fmla="*/ 1129883 w 2791412"/>
                <a:gd name="connsiteY101" fmla="*/ 174391 h 1730654"/>
                <a:gd name="connsiteX102" fmla="*/ 1158761 w 2791412"/>
                <a:gd name="connsiteY102" fmla="*/ 159416 h 1730654"/>
                <a:gd name="connsiteX103" fmla="*/ 1165851 w 2791412"/>
                <a:gd name="connsiteY103" fmla="*/ 155672 h 1730654"/>
                <a:gd name="connsiteX104" fmla="*/ 1177885 w 2791412"/>
                <a:gd name="connsiteY104" fmla="*/ 149924 h 1730654"/>
                <a:gd name="connsiteX105" fmla="*/ 1199946 w 2791412"/>
                <a:gd name="connsiteY105" fmla="*/ 139229 h 1730654"/>
                <a:gd name="connsiteX106" fmla="*/ 1219874 w 2791412"/>
                <a:gd name="connsiteY106" fmla="*/ 130005 h 1730654"/>
                <a:gd name="connsiteX107" fmla="*/ 1241935 w 2791412"/>
                <a:gd name="connsiteY107" fmla="*/ 120113 h 1730654"/>
                <a:gd name="connsiteX108" fmla="*/ 1251159 w 2791412"/>
                <a:gd name="connsiteY108" fmla="*/ 115967 h 1730654"/>
                <a:gd name="connsiteX109" fmla="*/ 1258243 w 2791412"/>
                <a:gd name="connsiteY109" fmla="*/ 113161 h 1730654"/>
                <a:gd name="connsiteX110" fmla="*/ 1314942 w 2791412"/>
                <a:gd name="connsiteY110" fmla="*/ 90433 h 1730654"/>
                <a:gd name="connsiteX111" fmla="*/ 1332191 w 2791412"/>
                <a:gd name="connsiteY111" fmla="*/ 84151 h 1730654"/>
                <a:gd name="connsiteX112" fmla="*/ 1348639 w 2791412"/>
                <a:gd name="connsiteY112" fmla="*/ 78265 h 1730654"/>
                <a:gd name="connsiteX113" fmla="*/ 1412420 w 2791412"/>
                <a:gd name="connsiteY113" fmla="*/ 57678 h 1730654"/>
                <a:gd name="connsiteX114" fmla="*/ 1413223 w 2791412"/>
                <a:gd name="connsiteY114" fmla="*/ 57413 h 1730654"/>
                <a:gd name="connsiteX115" fmla="*/ 1466441 w 2791412"/>
                <a:gd name="connsiteY115" fmla="*/ 42706 h 1730654"/>
                <a:gd name="connsiteX116" fmla="*/ 1478871 w 2791412"/>
                <a:gd name="connsiteY116" fmla="*/ 39497 h 1730654"/>
                <a:gd name="connsiteX117" fmla="*/ 1491310 w 2791412"/>
                <a:gd name="connsiteY117" fmla="*/ 36288 h 1730654"/>
                <a:gd name="connsiteX118" fmla="*/ 1531025 w 2791412"/>
                <a:gd name="connsiteY118" fmla="*/ 27463 h 1730654"/>
                <a:gd name="connsiteX119" fmla="*/ 1536237 w 2791412"/>
                <a:gd name="connsiteY119" fmla="*/ 26396 h 1730654"/>
                <a:gd name="connsiteX120" fmla="*/ 1566054 w 2791412"/>
                <a:gd name="connsiteY120" fmla="*/ 20515 h 1730654"/>
                <a:gd name="connsiteX121" fmla="*/ 1583572 w 2791412"/>
                <a:gd name="connsiteY121" fmla="*/ 17569 h 1730654"/>
                <a:gd name="connsiteX122" fmla="*/ 1594539 w 2791412"/>
                <a:gd name="connsiteY122" fmla="*/ 15701 h 1730654"/>
                <a:gd name="connsiteX123" fmla="*/ 1638265 w 2791412"/>
                <a:gd name="connsiteY123" fmla="*/ 9417 h 1730654"/>
                <a:gd name="connsiteX124" fmla="*/ 1643207 w 2791412"/>
                <a:gd name="connsiteY124" fmla="*/ 8882 h 1730654"/>
                <a:gd name="connsiteX125" fmla="*/ 1652433 w 2791412"/>
                <a:gd name="connsiteY125" fmla="*/ 7811 h 1730654"/>
                <a:gd name="connsiteX126" fmla="*/ 1694290 w 2791412"/>
                <a:gd name="connsiteY126" fmla="*/ 3802 h 1730654"/>
                <a:gd name="connsiteX127" fmla="*/ 1703378 w 2791412"/>
                <a:gd name="connsiteY127" fmla="*/ 3134 h 1730654"/>
                <a:gd name="connsiteX128" fmla="*/ 1708464 w 2791412"/>
                <a:gd name="connsiteY128" fmla="*/ 2733 h 1730654"/>
                <a:gd name="connsiteX129" fmla="*/ 1749244 w 2791412"/>
                <a:gd name="connsiteY129" fmla="*/ 725 h 1730654"/>
                <a:gd name="connsiteX130" fmla="*/ 1759136 w 2791412"/>
                <a:gd name="connsiteY130" fmla="*/ 462 h 1730654"/>
                <a:gd name="connsiteX131" fmla="*/ 1777189 w 2791412"/>
                <a:gd name="connsiteY131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592446 w 2791412"/>
                <a:gd name="connsiteY31" fmla="*/ 230273 h 1730654"/>
                <a:gd name="connsiteX32" fmla="*/ 2561955 w 2791412"/>
                <a:gd name="connsiteY32" fmla="*/ 226663 h 1730654"/>
                <a:gd name="connsiteX33" fmla="*/ 2692512 w 2791412"/>
                <a:gd name="connsiteY33" fmla="*/ 292918 h 1730654"/>
                <a:gd name="connsiteX34" fmla="*/ 2425094 w 2791412"/>
                <a:gd name="connsiteY34" fmla="*/ 275666 h 1730654"/>
                <a:gd name="connsiteX35" fmla="*/ 2103041 w 2791412"/>
                <a:gd name="connsiteY35" fmla="*/ 333175 h 1730654"/>
                <a:gd name="connsiteX36" fmla="*/ 1815494 w 2791412"/>
                <a:gd name="connsiteY36" fmla="*/ 471198 h 1730654"/>
                <a:gd name="connsiteX37" fmla="*/ 1525071 w 2791412"/>
                <a:gd name="connsiteY37" fmla="*/ 652352 h 1730654"/>
                <a:gd name="connsiteX38" fmla="*/ 1237524 w 2791412"/>
                <a:gd name="connsiteY38" fmla="*/ 937024 h 1730654"/>
                <a:gd name="connsiteX39" fmla="*/ 975856 w 2791412"/>
                <a:gd name="connsiteY39" fmla="*/ 1213069 h 1730654"/>
                <a:gd name="connsiteX40" fmla="*/ 737192 w 2791412"/>
                <a:gd name="connsiteY40" fmla="*/ 1730654 h 1730654"/>
                <a:gd name="connsiteX41" fmla="*/ 567539 w 2791412"/>
                <a:gd name="connsiteY41" fmla="*/ 1670269 h 1730654"/>
                <a:gd name="connsiteX42" fmla="*/ 334626 w 2791412"/>
                <a:gd name="connsiteY42" fmla="*/ 1592632 h 1730654"/>
                <a:gd name="connsiteX43" fmla="*/ 121841 w 2791412"/>
                <a:gd name="connsiteY43" fmla="*/ 1509243 h 1730654"/>
                <a:gd name="connsiteX44" fmla="*/ 54949 w 2791412"/>
                <a:gd name="connsiteY44" fmla="*/ 1465345 h 1730654"/>
                <a:gd name="connsiteX45" fmla="*/ 0 w 2791412"/>
                <a:gd name="connsiteY45" fmla="*/ 1446845 h 1730654"/>
                <a:gd name="connsiteX46" fmla="*/ 126892 w 2791412"/>
                <a:gd name="connsiteY46" fmla="*/ 1219573 h 1730654"/>
                <a:gd name="connsiteX47" fmla="*/ 152701 w 2791412"/>
                <a:gd name="connsiteY47" fmla="*/ 1174920 h 1730654"/>
                <a:gd name="connsiteX48" fmla="*/ 154039 w 2791412"/>
                <a:gd name="connsiteY48" fmla="*/ 1172648 h 1730654"/>
                <a:gd name="connsiteX49" fmla="*/ 203379 w 2791412"/>
                <a:gd name="connsiteY49" fmla="*/ 1091498 h 1730654"/>
                <a:gd name="connsiteX50" fmla="*/ 211129 w 2791412"/>
                <a:gd name="connsiteY50" fmla="*/ 1079067 h 1730654"/>
                <a:gd name="connsiteX51" fmla="*/ 261010 w 2791412"/>
                <a:gd name="connsiteY51" fmla="*/ 1002596 h 1730654"/>
                <a:gd name="connsiteX52" fmla="*/ 265288 w 2791412"/>
                <a:gd name="connsiteY52" fmla="*/ 996047 h 1730654"/>
                <a:gd name="connsiteX53" fmla="*/ 274244 w 2791412"/>
                <a:gd name="connsiteY53" fmla="*/ 983077 h 1730654"/>
                <a:gd name="connsiteX54" fmla="*/ 288817 w 2791412"/>
                <a:gd name="connsiteY54" fmla="*/ 961820 h 1730654"/>
                <a:gd name="connsiteX55" fmla="*/ 306204 w 2791412"/>
                <a:gd name="connsiteY55" fmla="*/ 936952 h 1730654"/>
                <a:gd name="connsiteX56" fmla="*/ 321043 w 2791412"/>
                <a:gd name="connsiteY56" fmla="*/ 916099 h 1730654"/>
                <a:gd name="connsiteX57" fmla="*/ 338691 w 2791412"/>
                <a:gd name="connsiteY57" fmla="*/ 891768 h 1730654"/>
                <a:gd name="connsiteX58" fmla="*/ 353806 w 2791412"/>
                <a:gd name="connsiteY58" fmla="*/ 871312 h 1730654"/>
                <a:gd name="connsiteX59" fmla="*/ 371991 w 2791412"/>
                <a:gd name="connsiteY59" fmla="*/ 847248 h 1730654"/>
                <a:gd name="connsiteX60" fmla="*/ 387098 w 2791412"/>
                <a:gd name="connsiteY60" fmla="*/ 827462 h 1730654"/>
                <a:gd name="connsiteX61" fmla="*/ 405817 w 2791412"/>
                <a:gd name="connsiteY61" fmla="*/ 803666 h 1730654"/>
                <a:gd name="connsiteX62" fmla="*/ 420932 w 2791412"/>
                <a:gd name="connsiteY62" fmla="*/ 784548 h 1730654"/>
                <a:gd name="connsiteX63" fmla="*/ 440185 w 2791412"/>
                <a:gd name="connsiteY63" fmla="*/ 760885 h 1730654"/>
                <a:gd name="connsiteX64" fmla="*/ 455295 w 2791412"/>
                <a:gd name="connsiteY64" fmla="*/ 742571 h 1730654"/>
                <a:gd name="connsiteX65" fmla="*/ 475481 w 2791412"/>
                <a:gd name="connsiteY65" fmla="*/ 718774 h 1730654"/>
                <a:gd name="connsiteX66" fmla="*/ 490060 w 2791412"/>
                <a:gd name="connsiteY66" fmla="*/ 701661 h 1730654"/>
                <a:gd name="connsiteX67" fmla="*/ 511854 w 2791412"/>
                <a:gd name="connsiteY67" fmla="*/ 676927 h 1730654"/>
                <a:gd name="connsiteX68" fmla="*/ 525356 w 2791412"/>
                <a:gd name="connsiteY68" fmla="*/ 661688 h 1730654"/>
                <a:gd name="connsiteX69" fmla="*/ 550630 w 2791412"/>
                <a:gd name="connsiteY69" fmla="*/ 634015 h 1730654"/>
                <a:gd name="connsiteX70" fmla="*/ 561065 w 2791412"/>
                <a:gd name="connsiteY70" fmla="*/ 622649 h 1730654"/>
                <a:gd name="connsiteX71" fmla="*/ 597162 w 2791412"/>
                <a:gd name="connsiteY71" fmla="*/ 584682 h 1730654"/>
                <a:gd name="connsiteX72" fmla="*/ 603313 w 2791412"/>
                <a:gd name="connsiteY72" fmla="*/ 578400 h 1730654"/>
                <a:gd name="connsiteX73" fmla="*/ 633667 w 2791412"/>
                <a:gd name="connsiteY73" fmla="*/ 547785 h 1730654"/>
                <a:gd name="connsiteX74" fmla="*/ 646907 w 2791412"/>
                <a:gd name="connsiteY74" fmla="*/ 534818 h 1730654"/>
                <a:gd name="connsiteX75" fmla="*/ 670438 w 2791412"/>
                <a:gd name="connsiteY75" fmla="*/ 511956 h 1730654"/>
                <a:gd name="connsiteX76" fmla="*/ 685683 w 2791412"/>
                <a:gd name="connsiteY76" fmla="*/ 497651 h 1730654"/>
                <a:gd name="connsiteX77" fmla="*/ 707745 w 2791412"/>
                <a:gd name="connsiteY77" fmla="*/ 477197 h 1730654"/>
                <a:gd name="connsiteX78" fmla="*/ 723923 w 2791412"/>
                <a:gd name="connsiteY78" fmla="*/ 462622 h 1730654"/>
                <a:gd name="connsiteX79" fmla="*/ 745318 w 2791412"/>
                <a:gd name="connsiteY79" fmla="*/ 443506 h 1730654"/>
                <a:gd name="connsiteX80" fmla="*/ 762170 w 2791412"/>
                <a:gd name="connsiteY80" fmla="*/ 428934 h 1730654"/>
                <a:gd name="connsiteX81" fmla="*/ 783292 w 2791412"/>
                <a:gd name="connsiteY81" fmla="*/ 410887 h 1730654"/>
                <a:gd name="connsiteX82" fmla="*/ 800541 w 2791412"/>
                <a:gd name="connsiteY82" fmla="*/ 396581 h 1730654"/>
                <a:gd name="connsiteX83" fmla="*/ 815120 w 2791412"/>
                <a:gd name="connsiteY83" fmla="*/ 384552 h 1730654"/>
                <a:gd name="connsiteX84" fmla="*/ 821669 w 2791412"/>
                <a:gd name="connsiteY84" fmla="*/ 379334 h 1730654"/>
                <a:gd name="connsiteX85" fmla="*/ 837580 w 2791412"/>
                <a:gd name="connsiteY85" fmla="*/ 366768 h 1730654"/>
                <a:gd name="connsiteX86" fmla="*/ 859510 w 2791412"/>
                <a:gd name="connsiteY86" fmla="*/ 349656 h 1730654"/>
                <a:gd name="connsiteX87" fmla="*/ 875690 w 2791412"/>
                <a:gd name="connsiteY87" fmla="*/ 337357 h 1730654"/>
                <a:gd name="connsiteX88" fmla="*/ 897620 w 2791412"/>
                <a:gd name="connsiteY88" fmla="*/ 321048 h 1730654"/>
                <a:gd name="connsiteX89" fmla="*/ 913930 w 2791412"/>
                <a:gd name="connsiteY89" fmla="*/ 309147 h 1730654"/>
                <a:gd name="connsiteX90" fmla="*/ 936266 w 2791412"/>
                <a:gd name="connsiteY90" fmla="*/ 293374 h 1730654"/>
                <a:gd name="connsiteX91" fmla="*/ 952444 w 2791412"/>
                <a:gd name="connsiteY91" fmla="*/ 282142 h 1730654"/>
                <a:gd name="connsiteX92" fmla="*/ 959261 w 2791412"/>
                <a:gd name="connsiteY92" fmla="*/ 277331 h 1730654"/>
                <a:gd name="connsiteX93" fmla="*/ 967951 w 2791412"/>
                <a:gd name="connsiteY93" fmla="*/ 271713 h 1730654"/>
                <a:gd name="connsiteX94" fmla="*/ 1006198 w 2791412"/>
                <a:gd name="connsiteY94" fmla="*/ 246716 h 1730654"/>
                <a:gd name="connsiteX95" fmla="*/ 1019700 w 2791412"/>
                <a:gd name="connsiteY95" fmla="*/ 238025 h 1730654"/>
                <a:gd name="connsiteX96" fmla="*/ 1069576 w 2791412"/>
                <a:gd name="connsiteY96" fmla="*/ 207814 h 1730654"/>
                <a:gd name="connsiteX97" fmla="*/ 1070777 w 2791412"/>
                <a:gd name="connsiteY97" fmla="*/ 207144 h 1730654"/>
                <a:gd name="connsiteX98" fmla="*/ 1079741 w 2791412"/>
                <a:gd name="connsiteY98" fmla="*/ 202063 h 1730654"/>
                <a:gd name="connsiteX99" fmla="*/ 1113966 w 2791412"/>
                <a:gd name="connsiteY99" fmla="*/ 182811 h 1730654"/>
                <a:gd name="connsiteX100" fmla="*/ 1129883 w 2791412"/>
                <a:gd name="connsiteY100" fmla="*/ 174391 h 1730654"/>
                <a:gd name="connsiteX101" fmla="*/ 1158761 w 2791412"/>
                <a:gd name="connsiteY101" fmla="*/ 159416 h 1730654"/>
                <a:gd name="connsiteX102" fmla="*/ 1165851 w 2791412"/>
                <a:gd name="connsiteY102" fmla="*/ 155672 h 1730654"/>
                <a:gd name="connsiteX103" fmla="*/ 1177885 w 2791412"/>
                <a:gd name="connsiteY103" fmla="*/ 149924 h 1730654"/>
                <a:gd name="connsiteX104" fmla="*/ 1199946 w 2791412"/>
                <a:gd name="connsiteY104" fmla="*/ 139229 h 1730654"/>
                <a:gd name="connsiteX105" fmla="*/ 1219874 w 2791412"/>
                <a:gd name="connsiteY105" fmla="*/ 130005 h 1730654"/>
                <a:gd name="connsiteX106" fmla="*/ 1241935 w 2791412"/>
                <a:gd name="connsiteY106" fmla="*/ 120113 h 1730654"/>
                <a:gd name="connsiteX107" fmla="*/ 1251159 w 2791412"/>
                <a:gd name="connsiteY107" fmla="*/ 115967 h 1730654"/>
                <a:gd name="connsiteX108" fmla="*/ 1258243 w 2791412"/>
                <a:gd name="connsiteY108" fmla="*/ 113161 h 1730654"/>
                <a:gd name="connsiteX109" fmla="*/ 1314942 w 2791412"/>
                <a:gd name="connsiteY109" fmla="*/ 90433 h 1730654"/>
                <a:gd name="connsiteX110" fmla="*/ 1332191 w 2791412"/>
                <a:gd name="connsiteY110" fmla="*/ 84151 h 1730654"/>
                <a:gd name="connsiteX111" fmla="*/ 1348639 w 2791412"/>
                <a:gd name="connsiteY111" fmla="*/ 78265 h 1730654"/>
                <a:gd name="connsiteX112" fmla="*/ 1412420 w 2791412"/>
                <a:gd name="connsiteY112" fmla="*/ 57678 h 1730654"/>
                <a:gd name="connsiteX113" fmla="*/ 1413223 w 2791412"/>
                <a:gd name="connsiteY113" fmla="*/ 57413 h 1730654"/>
                <a:gd name="connsiteX114" fmla="*/ 1466441 w 2791412"/>
                <a:gd name="connsiteY114" fmla="*/ 42706 h 1730654"/>
                <a:gd name="connsiteX115" fmla="*/ 1478871 w 2791412"/>
                <a:gd name="connsiteY115" fmla="*/ 39497 h 1730654"/>
                <a:gd name="connsiteX116" fmla="*/ 1491310 w 2791412"/>
                <a:gd name="connsiteY116" fmla="*/ 36288 h 1730654"/>
                <a:gd name="connsiteX117" fmla="*/ 1531025 w 2791412"/>
                <a:gd name="connsiteY117" fmla="*/ 27463 h 1730654"/>
                <a:gd name="connsiteX118" fmla="*/ 1536237 w 2791412"/>
                <a:gd name="connsiteY118" fmla="*/ 26396 h 1730654"/>
                <a:gd name="connsiteX119" fmla="*/ 1566054 w 2791412"/>
                <a:gd name="connsiteY119" fmla="*/ 20515 h 1730654"/>
                <a:gd name="connsiteX120" fmla="*/ 1583572 w 2791412"/>
                <a:gd name="connsiteY120" fmla="*/ 17569 h 1730654"/>
                <a:gd name="connsiteX121" fmla="*/ 1594539 w 2791412"/>
                <a:gd name="connsiteY121" fmla="*/ 15701 h 1730654"/>
                <a:gd name="connsiteX122" fmla="*/ 1638265 w 2791412"/>
                <a:gd name="connsiteY122" fmla="*/ 9417 h 1730654"/>
                <a:gd name="connsiteX123" fmla="*/ 1643207 w 2791412"/>
                <a:gd name="connsiteY123" fmla="*/ 8882 h 1730654"/>
                <a:gd name="connsiteX124" fmla="*/ 1652433 w 2791412"/>
                <a:gd name="connsiteY124" fmla="*/ 7811 h 1730654"/>
                <a:gd name="connsiteX125" fmla="*/ 1694290 w 2791412"/>
                <a:gd name="connsiteY125" fmla="*/ 3802 h 1730654"/>
                <a:gd name="connsiteX126" fmla="*/ 1703378 w 2791412"/>
                <a:gd name="connsiteY126" fmla="*/ 3134 h 1730654"/>
                <a:gd name="connsiteX127" fmla="*/ 1708464 w 2791412"/>
                <a:gd name="connsiteY127" fmla="*/ 2733 h 1730654"/>
                <a:gd name="connsiteX128" fmla="*/ 1749244 w 2791412"/>
                <a:gd name="connsiteY128" fmla="*/ 725 h 1730654"/>
                <a:gd name="connsiteX129" fmla="*/ 1759136 w 2791412"/>
                <a:gd name="connsiteY129" fmla="*/ 462 h 1730654"/>
                <a:gd name="connsiteX130" fmla="*/ 1777189 w 2791412"/>
                <a:gd name="connsiteY130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592446 w 2791412"/>
                <a:gd name="connsiteY31" fmla="*/ 230273 h 1730654"/>
                <a:gd name="connsiteX32" fmla="*/ 2692512 w 2791412"/>
                <a:gd name="connsiteY32" fmla="*/ 292918 h 1730654"/>
                <a:gd name="connsiteX33" fmla="*/ 2425094 w 2791412"/>
                <a:gd name="connsiteY33" fmla="*/ 275666 h 1730654"/>
                <a:gd name="connsiteX34" fmla="*/ 2103041 w 2791412"/>
                <a:gd name="connsiteY34" fmla="*/ 333175 h 1730654"/>
                <a:gd name="connsiteX35" fmla="*/ 1815494 w 2791412"/>
                <a:gd name="connsiteY35" fmla="*/ 471198 h 1730654"/>
                <a:gd name="connsiteX36" fmla="*/ 1525071 w 2791412"/>
                <a:gd name="connsiteY36" fmla="*/ 652352 h 1730654"/>
                <a:gd name="connsiteX37" fmla="*/ 1237524 w 2791412"/>
                <a:gd name="connsiteY37" fmla="*/ 937024 h 1730654"/>
                <a:gd name="connsiteX38" fmla="*/ 975856 w 2791412"/>
                <a:gd name="connsiteY38" fmla="*/ 1213069 h 1730654"/>
                <a:gd name="connsiteX39" fmla="*/ 737192 w 2791412"/>
                <a:gd name="connsiteY39" fmla="*/ 1730654 h 1730654"/>
                <a:gd name="connsiteX40" fmla="*/ 567539 w 2791412"/>
                <a:gd name="connsiteY40" fmla="*/ 1670269 h 1730654"/>
                <a:gd name="connsiteX41" fmla="*/ 334626 w 2791412"/>
                <a:gd name="connsiteY41" fmla="*/ 1592632 h 1730654"/>
                <a:gd name="connsiteX42" fmla="*/ 121841 w 2791412"/>
                <a:gd name="connsiteY42" fmla="*/ 1509243 h 1730654"/>
                <a:gd name="connsiteX43" fmla="*/ 54949 w 2791412"/>
                <a:gd name="connsiteY43" fmla="*/ 1465345 h 1730654"/>
                <a:gd name="connsiteX44" fmla="*/ 0 w 2791412"/>
                <a:gd name="connsiteY44" fmla="*/ 1446845 h 1730654"/>
                <a:gd name="connsiteX45" fmla="*/ 126892 w 2791412"/>
                <a:gd name="connsiteY45" fmla="*/ 1219573 h 1730654"/>
                <a:gd name="connsiteX46" fmla="*/ 152701 w 2791412"/>
                <a:gd name="connsiteY46" fmla="*/ 1174920 h 1730654"/>
                <a:gd name="connsiteX47" fmla="*/ 154039 w 2791412"/>
                <a:gd name="connsiteY47" fmla="*/ 1172648 h 1730654"/>
                <a:gd name="connsiteX48" fmla="*/ 203379 w 2791412"/>
                <a:gd name="connsiteY48" fmla="*/ 1091498 h 1730654"/>
                <a:gd name="connsiteX49" fmla="*/ 211129 w 2791412"/>
                <a:gd name="connsiteY49" fmla="*/ 1079067 h 1730654"/>
                <a:gd name="connsiteX50" fmla="*/ 261010 w 2791412"/>
                <a:gd name="connsiteY50" fmla="*/ 1002596 h 1730654"/>
                <a:gd name="connsiteX51" fmla="*/ 265288 w 2791412"/>
                <a:gd name="connsiteY51" fmla="*/ 996047 h 1730654"/>
                <a:gd name="connsiteX52" fmla="*/ 274244 w 2791412"/>
                <a:gd name="connsiteY52" fmla="*/ 983077 h 1730654"/>
                <a:gd name="connsiteX53" fmla="*/ 288817 w 2791412"/>
                <a:gd name="connsiteY53" fmla="*/ 961820 h 1730654"/>
                <a:gd name="connsiteX54" fmla="*/ 306204 w 2791412"/>
                <a:gd name="connsiteY54" fmla="*/ 936952 h 1730654"/>
                <a:gd name="connsiteX55" fmla="*/ 321043 w 2791412"/>
                <a:gd name="connsiteY55" fmla="*/ 916099 h 1730654"/>
                <a:gd name="connsiteX56" fmla="*/ 338691 w 2791412"/>
                <a:gd name="connsiteY56" fmla="*/ 891768 h 1730654"/>
                <a:gd name="connsiteX57" fmla="*/ 353806 w 2791412"/>
                <a:gd name="connsiteY57" fmla="*/ 871312 h 1730654"/>
                <a:gd name="connsiteX58" fmla="*/ 371991 w 2791412"/>
                <a:gd name="connsiteY58" fmla="*/ 847248 h 1730654"/>
                <a:gd name="connsiteX59" fmla="*/ 387098 w 2791412"/>
                <a:gd name="connsiteY59" fmla="*/ 827462 h 1730654"/>
                <a:gd name="connsiteX60" fmla="*/ 405817 w 2791412"/>
                <a:gd name="connsiteY60" fmla="*/ 803666 h 1730654"/>
                <a:gd name="connsiteX61" fmla="*/ 420932 w 2791412"/>
                <a:gd name="connsiteY61" fmla="*/ 784548 h 1730654"/>
                <a:gd name="connsiteX62" fmla="*/ 440185 w 2791412"/>
                <a:gd name="connsiteY62" fmla="*/ 760885 h 1730654"/>
                <a:gd name="connsiteX63" fmla="*/ 455295 w 2791412"/>
                <a:gd name="connsiteY63" fmla="*/ 742571 h 1730654"/>
                <a:gd name="connsiteX64" fmla="*/ 475481 w 2791412"/>
                <a:gd name="connsiteY64" fmla="*/ 718774 h 1730654"/>
                <a:gd name="connsiteX65" fmla="*/ 490060 w 2791412"/>
                <a:gd name="connsiteY65" fmla="*/ 701661 h 1730654"/>
                <a:gd name="connsiteX66" fmla="*/ 511854 w 2791412"/>
                <a:gd name="connsiteY66" fmla="*/ 676927 h 1730654"/>
                <a:gd name="connsiteX67" fmla="*/ 525356 w 2791412"/>
                <a:gd name="connsiteY67" fmla="*/ 661688 h 1730654"/>
                <a:gd name="connsiteX68" fmla="*/ 550630 w 2791412"/>
                <a:gd name="connsiteY68" fmla="*/ 634015 h 1730654"/>
                <a:gd name="connsiteX69" fmla="*/ 561065 w 2791412"/>
                <a:gd name="connsiteY69" fmla="*/ 622649 h 1730654"/>
                <a:gd name="connsiteX70" fmla="*/ 597162 w 2791412"/>
                <a:gd name="connsiteY70" fmla="*/ 584682 h 1730654"/>
                <a:gd name="connsiteX71" fmla="*/ 603313 w 2791412"/>
                <a:gd name="connsiteY71" fmla="*/ 578400 h 1730654"/>
                <a:gd name="connsiteX72" fmla="*/ 633667 w 2791412"/>
                <a:gd name="connsiteY72" fmla="*/ 547785 h 1730654"/>
                <a:gd name="connsiteX73" fmla="*/ 646907 w 2791412"/>
                <a:gd name="connsiteY73" fmla="*/ 534818 h 1730654"/>
                <a:gd name="connsiteX74" fmla="*/ 670438 w 2791412"/>
                <a:gd name="connsiteY74" fmla="*/ 511956 h 1730654"/>
                <a:gd name="connsiteX75" fmla="*/ 685683 w 2791412"/>
                <a:gd name="connsiteY75" fmla="*/ 497651 h 1730654"/>
                <a:gd name="connsiteX76" fmla="*/ 707745 w 2791412"/>
                <a:gd name="connsiteY76" fmla="*/ 477197 h 1730654"/>
                <a:gd name="connsiteX77" fmla="*/ 723923 w 2791412"/>
                <a:gd name="connsiteY77" fmla="*/ 462622 h 1730654"/>
                <a:gd name="connsiteX78" fmla="*/ 745318 w 2791412"/>
                <a:gd name="connsiteY78" fmla="*/ 443506 h 1730654"/>
                <a:gd name="connsiteX79" fmla="*/ 762170 w 2791412"/>
                <a:gd name="connsiteY79" fmla="*/ 428934 h 1730654"/>
                <a:gd name="connsiteX80" fmla="*/ 783292 w 2791412"/>
                <a:gd name="connsiteY80" fmla="*/ 410887 h 1730654"/>
                <a:gd name="connsiteX81" fmla="*/ 800541 w 2791412"/>
                <a:gd name="connsiteY81" fmla="*/ 396581 h 1730654"/>
                <a:gd name="connsiteX82" fmla="*/ 815120 w 2791412"/>
                <a:gd name="connsiteY82" fmla="*/ 384552 h 1730654"/>
                <a:gd name="connsiteX83" fmla="*/ 821669 w 2791412"/>
                <a:gd name="connsiteY83" fmla="*/ 379334 h 1730654"/>
                <a:gd name="connsiteX84" fmla="*/ 837580 w 2791412"/>
                <a:gd name="connsiteY84" fmla="*/ 366768 h 1730654"/>
                <a:gd name="connsiteX85" fmla="*/ 859510 w 2791412"/>
                <a:gd name="connsiteY85" fmla="*/ 349656 h 1730654"/>
                <a:gd name="connsiteX86" fmla="*/ 875690 w 2791412"/>
                <a:gd name="connsiteY86" fmla="*/ 337357 h 1730654"/>
                <a:gd name="connsiteX87" fmla="*/ 897620 w 2791412"/>
                <a:gd name="connsiteY87" fmla="*/ 321048 h 1730654"/>
                <a:gd name="connsiteX88" fmla="*/ 913930 w 2791412"/>
                <a:gd name="connsiteY88" fmla="*/ 309147 h 1730654"/>
                <a:gd name="connsiteX89" fmla="*/ 936266 w 2791412"/>
                <a:gd name="connsiteY89" fmla="*/ 293374 h 1730654"/>
                <a:gd name="connsiteX90" fmla="*/ 952444 w 2791412"/>
                <a:gd name="connsiteY90" fmla="*/ 282142 h 1730654"/>
                <a:gd name="connsiteX91" fmla="*/ 959261 w 2791412"/>
                <a:gd name="connsiteY91" fmla="*/ 277331 h 1730654"/>
                <a:gd name="connsiteX92" fmla="*/ 967951 w 2791412"/>
                <a:gd name="connsiteY92" fmla="*/ 271713 h 1730654"/>
                <a:gd name="connsiteX93" fmla="*/ 1006198 w 2791412"/>
                <a:gd name="connsiteY93" fmla="*/ 246716 h 1730654"/>
                <a:gd name="connsiteX94" fmla="*/ 1019700 w 2791412"/>
                <a:gd name="connsiteY94" fmla="*/ 238025 h 1730654"/>
                <a:gd name="connsiteX95" fmla="*/ 1069576 w 2791412"/>
                <a:gd name="connsiteY95" fmla="*/ 207814 h 1730654"/>
                <a:gd name="connsiteX96" fmla="*/ 1070777 w 2791412"/>
                <a:gd name="connsiteY96" fmla="*/ 207144 h 1730654"/>
                <a:gd name="connsiteX97" fmla="*/ 1079741 w 2791412"/>
                <a:gd name="connsiteY97" fmla="*/ 202063 h 1730654"/>
                <a:gd name="connsiteX98" fmla="*/ 1113966 w 2791412"/>
                <a:gd name="connsiteY98" fmla="*/ 182811 h 1730654"/>
                <a:gd name="connsiteX99" fmla="*/ 1129883 w 2791412"/>
                <a:gd name="connsiteY99" fmla="*/ 174391 h 1730654"/>
                <a:gd name="connsiteX100" fmla="*/ 1158761 w 2791412"/>
                <a:gd name="connsiteY100" fmla="*/ 159416 h 1730654"/>
                <a:gd name="connsiteX101" fmla="*/ 1165851 w 2791412"/>
                <a:gd name="connsiteY101" fmla="*/ 155672 h 1730654"/>
                <a:gd name="connsiteX102" fmla="*/ 1177885 w 2791412"/>
                <a:gd name="connsiteY102" fmla="*/ 149924 h 1730654"/>
                <a:gd name="connsiteX103" fmla="*/ 1199946 w 2791412"/>
                <a:gd name="connsiteY103" fmla="*/ 139229 h 1730654"/>
                <a:gd name="connsiteX104" fmla="*/ 1219874 w 2791412"/>
                <a:gd name="connsiteY104" fmla="*/ 130005 h 1730654"/>
                <a:gd name="connsiteX105" fmla="*/ 1241935 w 2791412"/>
                <a:gd name="connsiteY105" fmla="*/ 120113 h 1730654"/>
                <a:gd name="connsiteX106" fmla="*/ 1251159 w 2791412"/>
                <a:gd name="connsiteY106" fmla="*/ 115967 h 1730654"/>
                <a:gd name="connsiteX107" fmla="*/ 1258243 w 2791412"/>
                <a:gd name="connsiteY107" fmla="*/ 113161 h 1730654"/>
                <a:gd name="connsiteX108" fmla="*/ 1314942 w 2791412"/>
                <a:gd name="connsiteY108" fmla="*/ 90433 h 1730654"/>
                <a:gd name="connsiteX109" fmla="*/ 1332191 w 2791412"/>
                <a:gd name="connsiteY109" fmla="*/ 84151 h 1730654"/>
                <a:gd name="connsiteX110" fmla="*/ 1348639 w 2791412"/>
                <a:gd name="connsiteY110" fmla="*/ 78265 h 1730654"/>
                <a:gd name="connsiteX111" fmla="*/ 1412420 w 2791412"/>
                <a:gd name="connsiteY111" fmla="*/ 57678 h 1730654"/>
                <a:gd name="connsiteX112" fmla="*/ 1413223 w 2791412"/>
                <a:gd name="connsiteY112" fmla="*/ 57413 h 1730654"/>
                <a:gd name="connsiteX113" fmla="*/ 1466441 w 2791412"/>
                <a:gd name="connsiteY113" fmla="*/ 42706 h 1730654"/>
                <a:gd name="connsiteX114" fmla="*/ 1478871 w 2791412"/>
                <a:gd name="connsiteY114" fmla="*/ 39497 h 1730654"/>
                <a:gd name="connsiteX115" fmla="*/ 1491310 w 2791412"/>
                <a:gd name="connsiteY115" fmla="*/ 36288 h 1730654"/>
                <a:gd name="connsiteX116" fmla="*/ 1531025 w 2791412"/>
                <a:gd name="connsiteY116" fmla="*/ 27463 h 1730654"/>
                <a:gd name="connsiteX117" fmla="*/ 1536237 w 2791412"/>
                <a:gd name="connsiteY117" fmla="*/ 26396 h 1730654"/>
                <a:gd name="connsiteX118" fmla="*/ 1566054 w 2791412"/>
                <a:gd name="connsiteY118" fmla="*/ 20515 h 1730654"/>
                <a:gd name="connsiteX119" fmla="*/ 1583572 w 2791412"/>
                <a:gd name="connsiteY119" fmla="*/ 17569 h 1730654"/>
                <a:gd name="connsiteX120" fmla="*/ 1594539 w 2791412"/>
                <a:gd name="connsiteY120" fmla="*/ 15701 h 1730654"/>
                <a:gd name="connsiteX121" fmla="*/ 1638265 w 2791412"/>
                <a:gd name="connsiteY121" fmla="*/ 9417 h 1730654"/>
                <a:gd name="connsiteX122" fmla="*/ 1643207 w 2791412"/>
                <a:gd name="connsiteY122" fmla="*/ 8882 h 1730654"/>
                <a:gd name="connsiteX123" fmla="*/ 1652433 w 2791412"/>
                <a:gd name="connsiteY123" fmla="*/ 7811 h 1730654"/>
                <a:gd name="connsiteX124" fmla="*/ 1694290 w 2791412"/>
                <a:gd name="connsiteY124" fmla="*/ 3802 h 1730654"/>
                <a:gd name="connsiteX125" fmla="*/ 1703378 w 2791412"/>
                <a:gd name="connsiteY125" fmla="*/ 3134 h 1730654"/>
                <a:gd name="connsiteX126" fmla="*/ 1708464 w 2791412"/>
                <a:gd name="connsiteY126" fmla="*/ 2733 h 1730654"/>
                <a:gd name="connsiteX127" fmla="*/ 1749244 w 2791412"/>
                <a:gd name="connsiteY127" fmla="*/ 725 h 1730654"/>
                <a:gd name="connsiteX128" fmla="*/ 1759136 w 2791412"/>
                <a:gd name="connsiteY128" fmla="*/ 462 h 1730654"/>
                <a:gd name="connsiteX129" fmla="*/ 1777189 w 2791412"/>
                <a:gd name="connsiteY129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692512 w 2791412"/>
                <a:gd name="connsiteY31" fmla="*/ 292918 h 1730654"/>
                <a:gd name="connsiteX32" fmla="*/ 2425094 w 2791412"/>
                <a:gd name="connsiteY32" fmla="*/ 275666 h 1730654"/>
                <a:gd name="connsiteX33" fmla="*/ 2103041 w 2791412"/>
                <a:gd name="connsiteY33" fmla="*/ 333175 h 1730654"/>
                <a:gd name="connsiteX34" fmla="*/ 1815494 w 2791412"/>
                <a:gd name="connsiteY34" fmla="*/ 471198 h 1730654"/>
                <a:gd name="connsiteX35" fmla="*/ 1525071 w 2791412"/>
                <a:gd name="connsiteY35" fmla="*/ 652352 h 1730654"/>
                <a:gd name="connsiteX36" fmla="*/ 1237524 w 2791412"/>
                <a:gd name="connsiteY36" fmla="*/ 937024 h 1730654"/>
                <a:gd name="connsiteX37" fmla="*/ 975856 w 2791412"/>
                <a:gd name="connsiteY37" fmla="*/ 1213069 h 1730654"/>
                <a:gd name="connsiteX38" fmla="*/ 737192 w 2791412"/>
                <a:gd name="connsiteY38" fmla="*/ 1730654 h 1730654"/>
                <a:gd name="connsiteX39" fmla="*/ 567539 w 2791412"/>
                <a:gd name="connsiteY39" fmla="*/ 1670269 h 1730654"/>
                <a:gd name="connsiteX40" fmla="*/ 334626 w 2791412"/>
                <a:gd name="connsiteY40" fmla="*/ 1592632 h 1730654"/>
                <a:gd name="connsiteX41" fmla="*/ 121841 w 2791412"/>
                <a:gd name="connsiteY41" fmla="*/ 1509243 h 1730654"/>
                <a:gd name="connsiteX42" fmla="*/ 54949 w 2791412"/>
                <a:gd name="connsiteY42" fmla="*/ 1465345 h 1730654"/>
                <a:gd name="connsiteX43" fmla="*/ 0 w 2791412"/>
                <a:gd name="connsiteY43" fmla="*/ 1446845 h 1730654"/>
                <a:gd name="connsiteX44" fmla="*/ 126892 w 2791412"/>
                <a:gd name="connsiteY44" fmla="*/ 1219573 h 1730654"/>
                <a:gd name="connsiteX45" fmla="*/ 152701 w 2791412"/>
                <a:gd name="connsiteY45" fmla="*/ 1174920 h 1730654"/>
                <a:gd name="connsiteX46" fmla="*/ 154039 w 2791412"/>
                <a:gd name="connsiteY46" fmla="*/ 1172648 h 1730654"/>
                <a:gd name="connsiteX47" fmla="*/ 203379 w 2791412"/>
                <a:gd name="connsiteY47" fmla="*/ 1091498 h 1730654"/>
                <a:gd name="connsiteX48" fmla="*/ 211129 w 2791412"/>
                <a:gd name="connsiteY48" fmla="*/ 1079067 h 1730654"/>
                <a:gd name="connsiteX49" fmla="*/ 261010 w 2791412"/>
                <a:gd name="connsiteY49" fmla="*/ 1002596 h 1730654"/>
                <a:gd name="connsiteX50" fmla="*/ 265288 w 2791412"/>
                <a:gd name="connsiteY50" fmla="*/ 996047 h 1730654"/>
                <a:gd name="connsiteX51" fmla="*/ 274244 w 2791412"/>
                <a:gd name="connsiteY51" fmla="*/ 983077 h 1730654"/>
                <a:gd name="connsiteX52" fmla="*/ 288817 w 2791412"/>
                <a:gd name="connsiteY52" fmla="*/ 961820 h 1730654"/>
                <a:gd name="connsiteX53" fmla="*/ 306204 w 2791412"/>
                <a:gd name="connsiteY53" fmla="*/ 936952 h 1730654"/>
                <a:gd name="connsiteX54" fmla="*/ 321043 w 2791412"/>
                <a:gd name="connsiteY54" fmla="*/ 916099 h 1730654"/>
                <a:gd name="connsiteX55" fmla="*/ 338691 w 2791412"/>
                <a:gd name="connsiteY55" fmla="*/ 891768 h 1730654"/>
                <a:gd name="connsiteX56" fmla="*/ 353806 w 2791412"/>
                <a:gd name="connsiteY56" fmla="*/ 871312 h 1730654"/>
                <a:gd name="connsiteX57" fmla="*/ 371991 w 2791412"/>
                <a:gd name="connsiteY57" fmla="*/ 847248 h 1730654"/>
                <a:gd name="connsiteX58" fmla="*/ 387098 w 2791412"/>
                <a:gd name="connsiteY58" fmla="*/ 827462 h 1730654"/>
                <a:gd name="connsiteX59" fmla="*/ 405817 w 2791412"/>
                <a:gd name="connsiteY59" fmla="*/ 803666 h 1730654"/>
                <a:gd name="connsiteX60" fmla="*/ 420932 w 2791412"/>
                <a:gd name="connsiteY60" fmla="*/ 784548 h 1730654"/>
                <a:gd name="connsiteX61" fmla="*/ 440185 w 2791412"/>
                <a:gd name="connsiteY61" fmla="*/ 760885 h 1730654"/>
                <a:gd name="connsiteX62" fmla="*/ 455295 w 2791412"/>
                <a:gd name="connsiteY62" fmla="*/ 742571 h 1730654"/>
                <a:gd name="connsiteX63" fmla="*/ 475481 w 2791412"/>
                <a:gd name="connsiteY63" fmla="*/ 718774 h 1730654"/>
                <a:gd name="connsiteX64" fmla="*/ 490060 w 2791412"/>
                <a:gd name="connsiteY64" fmla="*/ 701661 h 1730654"/>
                <a:gd name="connsiteX65" fmla="*/ 511854 w 2791412"/>
                <a:gd name="connsiteY65" fmla="*/ 676927 h 1730654"/>
                <a:gd name="connsiteX66" fmla="*/ 525356 w 2791412"/>
                <a:gd name="connsiteY66" fmla="*/ 661688 h 1730654"/>
                <a:gd name="connsiteX67" fmla="*/ 550630 w 2791412"/>
                <a:gd name="connsiteY67" fmla="*/ 634015 h 1730654"/>
                <a:gd name="connsiteX68" fmla="*/ 561065 w 2791412"/>
                <a:gd name="connsiteY68" fmla="*/ 622649 h 1730654"/>
                <a:gd name="connsiteX69" fmla="*/ 597162 w 2791412"/>
                <a:gd name="connsiteY69" fmla="*/ 584682 h 1730654"/>
                <a:gd name="connsiteX70" fmla="*/ 603313 w 2791412"/>
                <a:gd name="connsiteY70" fmla="*/ 578400 h 1730654"/>
                <a:gd name="connsiteX71" fmla="*/ 633667 w 2791412"/>
                <a:gd name="connsiteY71" fmla="*/ 547785 h 1730654"/>
                <a:gd name="connsiteX72" fmla="*/ 646907 w 2791412"/>
                <a:gd name="connsiteY72" fmla="*/ 534818 h 1730654"/>
                <a:gd name="connsiteX73" fmla="*/ 670438 w 2791412"/>
                <a:gd name="connsiteY73" fmla="*/ 511956 h 1730654"/>
                <a:gd name="connsiteX74" fmla="*/ 685683 w 2791412"/>
                <a:gd name="connsiteY74" fmla="*/ 497651 h 1730654"/>
                <a:gd name="connsiteX75" fmla="*/ 707745 w 2791412"/>
                <a:gd name="connsiteY75" fmla="*/ 477197 h 1730654"/>
                <a:gd name="connsiteX76" fmla="*/ 723923 w 2791412"/>
                <a:gd name="connsiteY76" fmla="*/ 462622 h 1730654"/>
                <a:gd name="connsiteX77" fmla="*/ 745318 w 2791412"/>
                <a:gd name="connsiteY77" fmla="*/ 443506 h 1730654"/>
                <a:gd name="connsiteX78" fmla="*/ 762170 w 2791412"/>
                <a:gd name="connsiteY78" fmla="*/ 428934 h 1730654"/>
                <a:gd name="connsiteX79" fmla="*/ 783292 w 2791412"/>
                <a:gd name="connsiteY79" fmla="*/ 410887 h 1730654"/>
                <a:gd name="connsiteX80" fmla="*/ 800541 w 2791412"/>
                <a:gd name="connsiteY80" fmla="*/ 396581 h 1730654"/>
                <a:gd name="connsiteX81" fmla="*/ 815120 w 2791412"/>
                <a:gd name="connsiteY81" fmla="*/ 384552 h 1730654"/>
                <a:gd name="connsiteX82" fmla="*/ 821669 w 2791412"/>
                <a:gd name="connsiteY82" fmla="*/ 379334 h 1730654"/>
                <a:gd name="connsiteX83" fmla="*/ 837580 w 2791412"/>
                <a:gd name="connsiteY83" fmla="*/ 366768 h 1730654"/>
                <a:gd name="connsiteX84" fmla="*/ 859510 w 2791412"/>
                <a:gd name="connsiteY84" fmla="*/ 349656 h 1730654"/>
                <a:gd name="connsiteX85" fmla="*/ 875690 w 2791412"/>
                <a:gd name="connsiteY85" fmla="*/ 337357 h 1730654"/>
                <a:gd name="connsiteX86" fmla="*/ 897620 w 2791412"/>
                <a:gd name="connsiteY86" fmla="*/ 321048 h 1730654"/>
                <a:gd name="connsiteX87" fmla="*/ 913930 w 2791412"/>
                <a:gd name="connsiteY87" fmla="*/ 309147 h 1730654"/>
                <a:gd name="connsiteX88" fmla="*/ 936266 w 2791412"/>
                <a:gd name="connsiteY88" fmla="*/ 293374 h 1730654"/>
                <a:gd name="connsiteX89" fmla="*/ 952444 w 2791412"/>
                <a:gd name="connsiteY89" fmla="*/ 282142 h 1730654"/>
                <a:gd name="connsiteX90" fmla="*/ 959261 w 2791412"/>
                <a:gd name="connsiteY90" fmla="*/ 277331 h 1730654"/>
                <a:gd name="connsiteX91" fmla="*/ 967951 w 2791412"/>
                <a:gd name="connsiteY91" fmla="*/ 271713 h 1730654"/>
                <a:gd name="connsiteX92" fmla="*/ 1006198 w 2791412"/>
                <a:gd name="connsiteY92" fmla="*/ 246716 h 1730654"/>
                <a:gd name="connsiteX93" fmla="*/ 1019700 w 2791412"/>
                <a:gd name="connsiteY93" fmla="*/ 238025 h 1730654"/>
                <a:gd name="connsiteX94" fmla="*/ 1069576 w 2791412"/>
                <a:gd name="connsiteY94" fmla="*/ 207814 h 1730654"/>
                <a:gd name="connsiteX95" fmla="*/ 1070777 w 2791412"/>
                <a:gd name="connsiteY95" fmla="*/ 207144 h 1730654"/>
                <a:gd name="connsiteX96" fmla="*/ 1079741 w 2791412"/>
                <a:gd name="connsiteY96" fmla="*/ 202063 h 1730654"/>
                <a:gd name="connsiteX97" fmla="*/ 1113966 w 2791412"/>
                <a:gd name="connsiteY97" fmla="*/ 182811 h 1730654"/>
                <a:gd name="connsiteX98" fmla="*/ 1129883 w 2791412"/>
                <a:gd name="connsiteY98" fmla="*/ 174391 h 1730654"/>
                <a:gd name="connsiteX99" fmla="*/ 1158761 w 2791412"/>
                <a:gd name="connsiteY99" fmla="*/ 159416 h 1730654"/>
                <a:gd name="connsiteX100" fmla="*/ 1165851 w 2791412"/>
                <a:gd name="connsiteY100" fmla="*/ 155672 h 1730654"/>
                <a:gd name="connsiteX101" fmla="*/ 1177885 w 2791412"/>
                <a:gd name="connsiteY101" fmla="*/ 149924 h 1730654"/>
                <a:gd name="connsiteX102" fmla="*/ 1199946 w 2791412"/>
                <a:gd name="connsiteY102" fmla="*/ 139229 h 1730654"/>
                <a:gd name="connsiteX103" fmla="*/ 1219874 w 2791412"/>
                <a:gd name="connsiteY103" fmla="*/ 130005 h 1730654"/>
                <a:gd name="connsiteX104" fmla="*/ 1241935 w 2791412"/>
                <a:gd name="connsiteY104" fmla="*/ 120113 h 1730654"/>
                <a:gd name="connsiteX105" fmla="*/ 1251159 w 2791412"/>
                <a:gd name="connsiteY105" fmla="*/ 115967 h 1730654"/>
                <a:gd name="connsiteX106" fmla="*/ 1258243 w 2791412"/>
                <a:gd name="connsiteY106" fmla="*/ 113161 h 1730654"/>
                <a:gd name="connsiteX107" fmla="*/ 1314942 w 2791412"/>
                <a:gd name="connsiteY107" fmla="*/ 90433 h 1730654"/>
                <a:gd name="connsiteX108" fmla="*/ 1332191 w 2791412"/>
                <a:gd name="connsiteY108" fmla="*/ 84151 h 1730654"/>
                <a:gd name="connsiteX109" fmla="*/ 1348639 w 2791412"/>
                <a:gd name="connsiteY109" fmla="*/ 78265 h 1730654"/>
                <a:gd name="connsiteX110" fmla="*/ 1412420 w 2791412"/>
                <a:gd name="connsiteY110" fmla="*/ 57678 h 1730654"/>
                <a:gd name="connsiteX111" fmla="*/ 1413223 w 2791412"/>
                <a:gd name="connsiteY111" fmla="*/ 57413 h 1730654"/>
                <a:gd name="connsiteX112" fmla="*/ 1466441 w 2791412"/>
                <a:gd name="connsiteY112" fmla="*/ 42706 h 1730654"/>
                <a:gd name="connsiteX113" fmla="*/ 1478871 w 2791412"/>
                <a:gd name="connsiteY113" fmla="*/ 39497 h 1730654"/>
                <a:gd name="connsiteX114" fmla="*/ 1491310 w 2791412"/>
                <a:gd name="connsiteY114" fmla="*/ 36288 h 1730654"/>
                <a:gd name="connsiteX115" fmla="*/ 1531025 w 2791412"/>
                <a:gd name="connsiteY115" fmla="*/ 27463 h 1730654"/>
                <a:gd name="connsiteX116" fmla="*/ 1536237 w 2791412"/>
                <a:gd name="connsiteY116" fmla="*/ 26396 h 1730654"/>
                <a:gd name="connsiteX117" fmla="*/ 1566054 w 2791412"/>
                <a:gd name="connsiteY117" fmla="*/ 20515 h 1730654"/>
                <a:gd name="connsiteX118" fmla="*/ 1583572 w 2791412"/>
                <a:gd name="connsiteY118" fmla="*/ 17569 h 1730654"/>
                <a:gd name="connsiteX119" fmla="*/ 1594539 w 2791412"/>
                <a:gd name="connsiteY119" fmla="*/ 15701 h 1730654"/>
                <a:gd name="connsiteX120" fmla="*/ 1638265 w 2791412"/>
                <a:gd name="connsiteY120" fmla="*/ 9417 h 1730654"/>
                <a:gd name="connsiteX121" fmla="*/ 1643207 w 2791412"/>
                <a:gd name="connsiteY121" fmla="*/ 8882 h 1730654"/>
                <a:gd name="connsiteX122" fmla="*/ 1652433 w 2791412"/>
                <a:gd name="connsiteY122" fmla="*/ 7811 h 1730654"/>
                <a:gd name="connsiteX123" fmla="*/ 1694290 w 2791412"/>
                <a:gd name="connsiteY123" fmla="*/ 3802 h 1730654"/>
                <a:gd name="connsiteX124" fmla="*/ 1703378 w 2791412"/>
                <a:gd name="connsiteY124" fmla="*/ 3134 h 1730654"/>
                <a:gd name="connsiteX125" fmla="*/ 1708464 w 2791412"/>
                <a:gd name="connsiteY125" fmla="*/ 2733 h 1730654"/>
                <a:gd name="connsiteX126" fmla="*/ 1749244 w 2791412"/>
                <a:gd name="connsiteY126" fmla="*/ 725 h 1730654"/>
                <a:gd name="connsiteX127" fmla="*/ 1759136 w 2791412"/>
                <a:gd name="connsiteY127" fmla="*/ 462 h 1730654"/>
                <a:gd name="connsiteX128" fmla="*/ 1777189 w 2791412"/>
                <a:gd name="connsiteY128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599399 w 2791412"/>
                <a:gd name="connsiteY29" fmla="*/ 231210 h 1730654"/>
                <a:gd name="connsiteX30" fmla="*/ 2692512 w 2791412"/>
                <a:gd name="connsiteY30" fmla="*/ 292918 h 1730654"/>
                <a:gd name="connsiteX31" fmla="*/ 2425094 w 2791412"/>
                <a:gd name="connsiteY31" fmla="*/ 275666 h 1730654"/>
                <a:gd name="connsiteX32" fmla="*/ 2103041 w 2791412"/>
                <a:gd name="connsiteY32" fmla="*/ 333175 h 1730654"/>
                <a:gd name="connsiteX33" fmla="*/ 1815494 w 2791412"/>
                <a:gd name="connsiteY33" fmla="*/ 471198 h 1730654"/>
                <a:gd name="connsiteX34" fmla="*/ 1525071 w 2791412"/>
                <a:gd name="connsiteY34" fmla="*/ 652352 h 1730654"/>
                <a:gd name="connsiteX35" fmla="*/ 1237524 w 2791412"/>
                <a:gd name="connsiteY35" fmla="*/ 937024 h 1730654"/>
                <a:gd name="connsiteX36" fmla="*/ 975856 w 2791412"/>
                <a:gd name="connsiteY36" fmla="*/ 1213069 h 1730654"/>
                <a:gd name="connsiteX37" fmla="*/ 737192 w 2791412"/>
                <a:gd name="connsiteY37" fmla="*/ 1730654 h 1730654"/>
                <a:gd name="connsiteX38" fmla="*/ 567539 w 2791412"/>
                <a:gd name="connsiteY38" fmla="*/ 1670269 h 1730654"/>
                <a:gd name="connsiteX39" fmla="*/ 334626 w 2791412"/>
                <a:gd name="connsiteY39" fmla="*/ 1592632 h 1730654"/>
                <a:gd name="connsiteX40" fmla="*/ 121841 w 2791412"/>
                <a:gd name="connsiteY40" fmla="*/ 1509243 h 1730654"/>
                <a:gd name="connsiteX41" fmla="*/ 54949 w 2791412"/>
                <a:gd name="connsiteY41" fmla="*/ 1465345 h 1730654"/>
                <a:gd name="connsiteX42" fmla="*/ 0 w 2791412"/>
                <a:gd name="connsiteY42" fmla="*/ 1446845 h 1730654"/>
                <a:gd name="connsiteX43" fmla="*/ 126892 w 2791412"/>
                <a:gd name="connsiteY43" fmla="*/ 1219573 h 1730654"/>
                <a:gd name="connsiteX44" fmla="*/ 152701 w 2791412"/>
                <a:gd name="connsiteY44" fmla="*/ 1174920 h 1730654"/>
                <a:gd name="connsiteX45" fmla="*/ 154039 w 2791412"/>
                <a:gd name="connsiteY45" fmla="*/ 1172648 h 1730654"/>
                <a:gd name="connsiteX46" fmla="*/ 203379 w 2791412"/>
                <a:gd name="connsiteY46" fmla="*/ 1091498 h 1730654"/>
                <a:gd name="connsiteX47" fmla="*/ 211129 w 2791412"/>
                <a:gd name="connsiteY47" fmla="*/ 1079067 h 1730654"/>
                <a:gd name="connsiteX48" fmla="*/ 261010 w 2791412"/>
                <a:gd name="connsiteY48" fmla="*/ 1002596 h 1730654"/>
                <a:gd name="connsiteX49" fmla="*/ 265288 w 2791412"/>
                <a:gd name="connsiteY49" fmla="*/ 996047 h 1730654"/>
                <a:gd name="connsiteX50" fmla="*/ 274244 w 2791412"/>
                <a:gd name="connsiteY50" fmla="*/ 983077 h 1730654"/>
                <a:gd name="connsiteX51" fmla="*/ 288817 w 2791412"/>
                <a:gd name="connsiteY51" fmla="*/ 961820 h 1730654"/>
                <a:gd name="connsiteX52" fmla="*/ 306204 w 2791412"/>
                <a:gd name="connsiteY52" fmla="*/ 936952 h 1730654"/>
                <a:gd name="connsiteX53" fmla="*/ 321043 w 2791412"/>
                <a:gd name="connsiteY53" fmla="*/ 916099 h 1730654"/>
                <a:gd name="connsiteX54" fmla="*/ 338691 w 2791412"/>
                <a:gd name="connsiteY54" fmla="*/ 891768 h 1730654"/>
                <a:gd name="connsiteX55" fmla="*/ 353806 w 2791412"/>
                <a:gd name="connsiteY55" fmla="*/ 871312 h 1730654"/>
                <a:gd name="connsiteX56" fmla="*/ 371991 w 2791412"/>
                <a:gd name="connsiteY56" fmla="*/ 847248 h 1730654"/>
                <a:gd name="connsiteX57" fmla="*/ 387098 w 2791412"/>
                <a:gd name="connsiteY57" fmla="*/ 827462 h 1730654"/>
                <a:gd name="connsiteX58" fmla="*/ 405817 w 2791412"/>
                <a:gd name="connsiteY58" fmla="*/ 803666 h 1730654"/>
                <a:gd name="connsiteX59" fmla="*/ 420932 w 2791412"/>
                <a:gd name="connsiteY59" fmla="*/ 784548 h 1730654"/>
                <a:gd name="connsiteX60" fmla="*/ 440185 w 2791412"/>
                <a:gd name="connsiteY60" fmla="*/ 760885 h 1730654"/>
                <a:gd name="connsiteX61" fmla="*/ 455295 w 2791412"/>
                <a:gd name="connsiteY61" fmla="*/ 742571 h 1730654"/>
                <a:gd name="connsiteX62" fmla="*/ 475481 w 2791412"/>
                <a:gd name="connsiteY62" fmla="*/ 718774 h 1730654"/>
                <a:gd name="connsiteX63" fmla="*/ 490060 w 2791412"/>
                <a:gd name="connsiteY63" fmla="*/ 701661 h 1730654"/>
                <a:gd name="connsiteX64" fmla="*/ 511854 w 2791412"/>
                <a:gd name="connsiteY64" fmla="*/ 676927 h 1730654"/>
                <a:gd name="connsiteX65" fmla="*/ 525356 w 2791412"/>
                <a:gd name="connsiteY65" fmla="*/ 661688 h 1730654"/>
                <a:gd name="connsiteX66" fmla="*/ 550630 w 2791412"/>
                <a:gd name="connsiteY66" fmla="*/ 634015 h 1730654"/>
                <a:gd name="connsiteX67" fmla="*/ 561065 w 2791412"/>
                <a:gd name="connsiteY67" fmla="*/ 622649 h 1730654"/>
                <a:gd name="connsiteX68" fmla="*/ 597162 w 2791412"/>
                <a:gd name="connsiteY68" fmla="*/ 584682 h 1730654"/>
                <a:gd name="connsiteX69" fmla="*/ 603313 w 2791412"/>
                <a:gd name="connsiteY69" fmla="*/ 578400 h 1730654"/>
                <a:gd name="connsiteX70" fmla="*/ 633667 w 2791412"/>
                <a:gd name="connsiteY70" fmla="*/ 547785 h 1730654"/>
                <a:gd name="connsiteX71" fmla="*/ 646907 w 2791412"/>
                <a:gd name="connsiteY71" fmla="*/ 534818 h 1730654"/>
                <a:gd name="connsiteX72" fmla="*/ 670438 w 2791412"/>
                <a:gd name="connsiteY72" fmla="*/ 511956 h 1730654"/>
                <a:gd name="connsiteX73" fmla="*/ 685683 w 2791412"/>
                <a:gd name="connsiteY73" fmla="*/ 497651 h 1730654"/>
                <a:gd name="connsiteX74" fmla="*/ 707745 w 2791412"/>
                <a:gd name="connsiteY74" fmla="*/ 477197 h 1730654"/>
                <a:gd name="connsiteX75" fmla="*/ 723923 w 2791412"/>
                <a:gd name="connsiteY75" fmla="*/ 462622 h 1730654"/>
                <a:gd name="connsiteX76" fmla="*/ 745318 w 2791412"/>
                <a:gd name="connsiteY76" fmla="*/ 443506 h 1730654"/>
                <a:gd name="connsiteX77" fmla="*/ 762170 w 2791412"/>
                <a:gd name="connsiteY77" fmla="*/ 428934 h 1730654"/>
                <a:gd name="connsiteX78" fmla="*/ 783292 w 2791412"/>
                <a:gd name="connsiteY78" fmla="*/ 410887 h 1730654"/>
                <a:gd name="connsiteX79" fmla="*/ 800541 w 2791412"/>
                <a:gd name="connsiteY79" fmla="*/ 396581 h 1730654"/>
                <a:gd name="connsiteX80" fmla="*/ 815120 w 2791412"/>
                <a:gd name="connsiteY80" fmla="*/ 384552 h 1730654"/>
                <a:gd name="connsiteX81" fmla="*/ 821669 w 2791412"/>
                <a:gd name="connsiteY81" fmla="*/ 379334 h 1730654"/>
                <a:gd name="connsiteX82" fmla="*/ 837580 w 2791412"/>
                <a:gd name="connsiteY82" fmla="*/ 366768 h 1730654"/>
                <a:gd name="connsiteX83" fmla="*/ 859510 w 2791412"/>
                <a:gd name="connsiteY83" fmla="*/ 349656 h 1730654"/>
                <a:gd name="connsiteX84" fmla="*/ 875690 w 2791412"/>
                <a:gd name="connsiteY84" fmla="*/ 337357 h 1730654"/>
                <a:gd name="connsiteX85" fmla="*/ 897620 w 2791412"/>
                <a:gd name="connsiteY85" fmla="*/ 321048 h 1730654"/>
                <a:gd name="connsiteX86" fmla="*/ 913930 w 2791412"/>
                <a:gd name="connsiteY86" fmla="*/ 309147 h 1730654"/>
                <a:gd name="connsiteX87" fmla="*/ 936266 w 2791412"/>
                <a:gd name="connsiteY87" fmla="*/ 293374 h 1730654"/>
                <a:gd name="connsiteX88" fmla="*/ 952444 w 2791412"/>
                <a:gd name="connsiteY88" fmla="*/ 282142 h 1730654"/>
                <a:gd name="connsiteX89" fmla="*/ 959261 w 2791412"/>
                <a:gd name="connsiteY89" fmla="*/ 277331 h 1730654"/>
                <a:gd name="connsiteX90" fmla="*/ 967951 w 2791412"/>
                <a:gd name="connsiteY90" fmla="*/ 271713 h 1730654"/>
                <a:gd name="connsiteX91" fmla="*/ 1006198 w 2791412"/>
                <a:gd name="connsiteY91" fmla="*/ 246716 h 1730654"/>
                <a:gd name="connsiteX92" fmla="*/ 1019700 w 2791412"/>
                <a:gd name="connsiteY92" fmla="*/ 238025 h 1730654"/>
                <a:gd name="connsiteX93" fmla="*/ 1069576 w 2791412"/>
                <a:gd name="connsiteY93" fmla="*/ 207814 h 1730654"/>
                <a:gd name="connsiteX94" fmla="*/ 1070777 w 2791412"/>
                <a:gd name="connsiteY94" fmla="*/ 207144 h 1730654"/>
                <a:gd name="connsiteX95" fmla="*/ 1079741 w 2791412"/>
                <a:gd name="connsiteY95" fmla="*/ 202063 h 1730654"/>
                <a:gd name="connsiteX96" fmla="*/ 1113966 w 2791412"/>
                <a:gd name="connsiteY96" fmla="*/ 182811 h 1730654"/>
                <a:gd name="connsiteX97" fmla="*/ 1129883 w 2791412"/>
                <a:gd name="connsiteY97" fmla="*/ 174391 h 1730654"/>
                <a:gd name="connsiteX98" fmla="*/ 1158761 w 2791412"/>
                <a:gd name="connsiteY98" fmla="*/ 159416 h 1730654"/>
                <a:gd name="connsiteX99" fmla="*/ 1165851 w 2791412"/>
                <a:gd name="connsiteY99" fmla="*/ 155672 h 1730654"/>
                <a:gd name="connsiteX100" fmla="*/ 1177885 w 2791412"/>
                <a:gd name="connsiteY100" fmla="*/ 149924 h 1730654"/>
                <a:gd name="connsiteX101" fmla="*/ 1199946 w 2791412"/>
                <a:gd name="connsiteY101" fmla="*/ 139229 h 1730654"/>
                <a:gd name="connsiteX102" fmla="*/ 1219874 w 2791412"/>
                <a:gd name="connsiteY102" fmla="*/ 130005 h 1730654"/>
                <a:gd name="connsiteX103" fmla="*/ 1241935 w 2791412"/>
                <a:gd name="connsiteY103" fmla="*/ 120113 h 1730654"/>
                <a:gd name="connsiteX104" fmla="*/ 1251159 w 2791412"/>
                <a:gd name="connsiteY104" fmla="*/ 115967 h 1730654"/>
                <a:gd name="connsiteX105" fmla="*/ 1258243 w 2791412"/>
                <a:gd name="connsiteY105" fmla="*/ 113161 h 1730654"/>
                <a:gd name="connsiteX106" fmla="*/ 1314942 w 2791412"/>
                <a:gd name="connsiteY106" fmla="*/ 90433 h 1730654"/>
                <a:gd name="connsiteX107" fmla="*/ 1332191 w 2791412"/>
                <a:gd name="connsiteY107" fmla="*/ 84151 h 1730654"/>
                <a:gd name="connsiteX108" fmla="*/ 1348639 w 2791412"/>
                <a:gd name="connsiteY108" fmla="*/ 78265 h 1730654"/>
                <a:gd name="connsiteX109" fmla="*/ 1412420 w 2791412"/>
                <a:gd name="connsiteY109" fmla="*/ 57678 h 1730654"/>
                <a:gd name="connsiteX110" fmla="*/ 1413223 w 2791412"/>
                <a:gd name="connsiteY110" fmla="*/ 57413 h 1730654"/>
                <a:gd name="connsiteX111" fmla="*/ 1466441 w 2791412"/>
                <a:gd name="connsiteY111" fmla="*/ 42706 h 1730654"/>
                <a:gd name="connsiteX112" fmla="*/ 1478871 w 2791412"/>
                <a:gd name="connsiteY112" fmla="*/ 39497 h 1730654"/>
                <a:gd name="connsiteX113" fmla="*/ 1491310 w 2791412"/>
                <a:gd name="connsiteY113" fmla="*/ 36288 h 1730654"/>
                <a:gd name="connsiteX114" fmla="*/ 1531025 w 2791412"/>
                <a:gd name="connsiteY114" fmla="*/ 27463 h 1730654"/>
                <a:gd name="connsiteX115" fmla="*/ 1536237 w 2791412"/>
                <a:gd name="connsiteY115" fmla="*/ 26396 h 1730654"/>
                <a:gd name="connsiteX116" fmla="*/ 1566054 w 2791412"/>
                <a:gd name="connsiteY116" fmla="*/ 20515 h 1730654"/>
                <a:gd name="connsiteX117" fmla="*/ 1583572 w 2791412"/>
                <a:gd name="connsiteY117" fmla="*/ 17569 h 1730654"/>
                <a:gd name="connsiteX118" fmla="*/ 1594539 w 2791412"/>
                <a:gd name="connsiteY118" fmla="*/ 15701 h 1730654"/>
                <a:gd name="connsiteX119" fmla="*/ 1638265 w 2791412"/>
                <a:gd name="connsiteY119" fmla="*/ 9417 h 1730654"/>
                <a:gd name="connsiteX120" fmla="*/ 1643207 w 2791412"/>
                <a:gd name="connsiteY120" fmla="*/ 8882 h 1730654"/>
                <a:gd name="connsiteX121" fmla="*/ 1652433 w 2791412"/>
                <a:gd name="connsiteY121" fmla="*/ 7811 h 1730654"/>
                <a:gd name="connsiteX122" fmla="*/ 1694290 w 2791412"/>
                <a:gd name="connsiteY122" fmla="*/ 3802 h 1730654"/>
                <a:gd name="connsiteX123" fmla="*/ 1703378 w 2791412"/>
                <a:gd name="connsiteY123" fmla="*/ 3134 h 1730654"/>
                <a:gd name="connsiteX124" fmla="*/ 1708464 w 2791412"/>
                <a:gd name="connsiteY124" fmla="*/ 2733 h 1730654"/>
                <a:gd name="connsiteX125" fmla="*/ 1749244 w 2791412"/>
                <a:gd name="connsiteY125" fmla="*/ 725 h 1730654"/>
                <a:gd name="connsiteX126" fmla="*/ 1759136 w 2791412"/>
                <a:gd name="connsiteY126" fmla="*/ 462 h 1730654"/>
                <a:gd name="connsiteX127" fmla="*/ 1777189 w 2791412"/>
                <a:gd name="connsiteY127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92512 w 2791412"/>
                <a:gd name="connsiteY29" fmla="*/ 292918 h 1730654"/>
                <a:gd name="connsiteX30" fmla="*/ 2425094 w 2791412"/>
                <a:gd name="connsiteY30" fmla="*/ 275666 h 1730654"/>
                <a:gd name="connsiteX31" fmla="*/ 2103041 w 2791412"/>
                <a:gd name="connsiteY31" fmla="*/ 333175 h 1730654"/>
                <a:gd name="connsiteX32" fmla="*/ 1815494 w 2791412"/>
                <a:gd name="connsiteY32" fmla="*/ 471198 h 1730654"/>
                <a:gd name="connsiteX33" fmla="*/ 1525071 w 2791412"/>
                <a:gd name="connsiteY33" fmla="*/ 652352 h 1730654"/>
                <a:gd name="connsiteX34" fmla="*/ 1237524 w 2791412"/>
                <a:gd name="connsiteY34" fmla="*/ 937024 h 1730654"/>
                <a:gd name="connsiteX35" fmla="*/ 975856 w 2791412"/>
                <a:gd name="connsiteY35" fmla="*/ 1213069 h 1730654"/>
                <a:gd name="connsiteX36" fmla="*/ 737192 w 2791412"/>
                <a:gd name="connsiteY36" fmla="*/ 1730654 h 1730654"/>
                <a:gd name="connsiteX37" fmla="*/ 567539 w 2791412"/>
                <a:gd name="connsiteY37" fmla="*/ 1670269 h 1730654"/>
                <a:gd name="connsiteX38" fmla="*/ 334626 w 2791412"/>
                <a:gd name="connsiteY38" fmla="*/ 1592632 h 1730654"/>
                <a:gd name="connsiteX39" fmla="*/ 121841 w 2791412"/>
                <a:gd name="connsiteY39" fmla="*/ 1509243 h 1730654"/>
                <a:gd name="connsiteX40" fmla="*/ 54949 w 2791412"/>
                <a:gd name="connsiteY40" fmla="*/ 1465345 h 1730654"/>
                <a:gd name="connsiteX41" fmla="*/ 0 w 2791412"/>
                <a:gd name="connsiteY41" fmla="*/ 1446845 h 1730654"/>
                <a:gd name="connsiteX42" fmla="*/ 126892 w 2791412"/>
                <a:gd name="connsiteY42" fmla="*/ 1219573 h 1730654"/>
                <a:gd name="connsiteX43" fmla="*/ 152701 w 2791412"/>
                <a:gd name="connsiteY43" fmla="*/ 1174920 h 1730654"/>
                <a:gd name="connsiteX44" fmla="*/ 154039 w 2791412"/>
                <a:gd name="connsiteY44" fmla="*/ 1172648 h 1730654"/>
                <a:gd name="connsiteX45" fmla="*/ 203379 w 2791412"/>
                <a:gd name="connsiteY45" fmla="*/ 1091498 h 1730654"/>
                <a:gd name="connsiteX46" fmla="*/ 211129 w 2791412"/>
                <a:gd name="connsiteY46" fmla="*/ 1079067 h 1730654"/>
                <a:gd name="connsiteX47" fmla="*/ 261010 w 2791412"/>
                <a:gd name="connsiteY47" fmla="*/ 1002596 h 1730654"/>
                <a:gd name="connsiteX48" fmla="*/ 265288 w 2791412"/>
                <a:gd name="connsiteY48" fmla="*/ 996047 h 1730654"/>
                <a:gd name="connsiteX49" fmla="*/ 274244 w 2791412"/>
                <a:gd name="connsiteY49" fmla="*/ 983077 h 1730654"/>
                <a:gd name="connsiteX50" fmla="*/ 288817 w 2791412"/>
                <a:gd name="connsiteY50" fmla="*/ 961820 h 1730654"/>
                <a:gd name="connsiteX51" fmla="*/ 306204 w 2791412"/>
                <a:gd name="connsiteY51" fmla="*/ 936952 h 1730654"/>
                <a:gd name="connsiteX52" fmla="*/ 321043 w 2791412"/>
                <a:gd name="connsiteY52" fmla="*/ 916099 h 1730654"/>
                <a:gd name="connsiteX53" fmla="*/ 338691 w 2791412"/>
                <a:gd name="connsiteY53" fmla="*/ 891768 h 1730654"/>
                <a:gd name="connsiteX54" fmla="*/ 353806 w 2791412"/>
                <a:gd name="connsiteY54" fmla="*/ 871312 h 1730654"/>
                <a:gd name="connsiteX55" fmla="*/ 371991 w 2791412"/>
                <a:gd name="connsiteY55" fmla="*/ 847248 h 1730654"/>
                <a:gd name="connsiteX56" fmla="*/ 387098 w 2791412"/>
                <a:gd name="connsiteY56" fmla="*/ 827462 h 1730654"/>
                <a:gd name="connsiteX57" fmla="*/ 405817 w 2791412"/>
                <a:gd name="connsiteY57" fmla="*/ 803666 h 1730654"/>
                <a:gd name="connsiteX58" fmla="*/ 420932 w 2791412"/>
                <a:gd name="connsiteY58" fmla="*/ 784548 h 1730654"/>
                <a:gd name="connsiteX59" fmla="*/ 440185 w 2791412"/>
                <a:gd name="connsiteY59" fmla="*/ 760885 h 1730654"/>
                <a:gd name="connsiteX60" fmla="*/ 455295 w 2791412"/>
                <a:gd name="connsiteY60" fmla="*/ 742571 h 1730654"/>
                <a:gd name="connsiteX61" fmla="*/ 475481 w 2791412"/>
                <a:gd name="connsiteY61" fmla="*/ 718774 h 1730654"/>
                <a:gd name="connsiteX62" fmla="*/ 490060 w 2791412"/>
                <a:gd name="connsiteY62" fmla="*/ 701661 h 1730654"/>
                <a:gd name="connsiteX63" fmla="*/ 511854 w 2791412"/>
                <a:gd name="connsiteY63" fmla="*/ 676927 h 1730654"/>
                <a:gd name="connsiteX64" fmla="*/ 525356 w 2791412"/>
                <a:gd name="connsiteY64" fmla="*/ 661688 h 1730654"/>
                <a:gd name="connsiteX65" fmla="*/ 550630 w 2791412"/>
                <a:gd name="connsiteY65" fmla="*/ 634015 h 1730654"/>
                <a:gd name="connsiteX66" fmla="*/ 561065 w 2791412"/>
                <a:gd name="connsiteY66" fmla="*/ 622649 h 1730654"/>
                <a:gd name="connsiteX67" fmla="*/ 597162 w 2791412"/>
                <a:gd name="connsiteY67" fmla="*/ 584682 h 1730654"/>
                <a:gd name="connsiteX68" fmla="*/ 603313 w 2791412"/>
                <a:gd name="connsiteY68" fmla="*/ 578400 h 1730654"/>
                <a:gd name="connsiteX69" fmla="*/ 633667 w 2791412"/>
                <a:gd name="connsiteY69" fmla="*/ 547785 h 1730654"/>
                <a:gd name="connsiteX70" fmla="*/ 646907 w 2791412"/>
                <a:gd name="connsiteY70" fmla="*/ 534818 h 1730654"/>
                <a:gd name="connsiteX71" fmla="*/ 670438 w 2791412"/>
                <a:gd name="connsiteY71" fmla="*/ 511956 h 1730654"/>
                <a:gd name="connsiteX72" fmla="*/ 685683 w 2791412"/>
                <a:gd name="connsiteY72" fmla="*/ 497651 h 1730654"/>
                <a:gd name="connsiteX73" fmla="*/ 707745 w 2791412"/>
                <a:gd name="connsiteY73" fmla="*/ 477197 h 1730654"/>
                <a:gd name="connsiteX74" fmla="*/ 723923 w 2791412"/>
                <a:gd name="connsiteY74" fmla="*/ 462622 h 1730654"/>
                <a:gd name="connsiteX75" fmla="*/ 745318 w 2791412"/>
                <a:gd name="connsiteY75" fmla="*/ 443506 h 1730654"/>
                <a:gd name="connsiteX76" fmla="*/ 762170 w 2791412"/>
                <a:gd name="connsiteY76" fmla="*/ 428934 h 1730654"/>
                <a:gd name="connsiteX77" fmla="*/ 783292 w 2791412"/>
                <a:gd name="connsiteY77" fmla="*/ 410887 h 1730654"/>
                <a:gd name="connsiteX78" fmla="*/ 800541 w 2791412"/>
                <a:gd name="connsiteY78" fmla="*/ 396581 h 1730654"/>
                <a:gd name="connsiteX79" fmla="*/ 815120 w 2791412"/>
                <a:gd name="connsiteY79" fmla="*/ 384552 h 1730654"/>
                <a:gd name="connsiteX80" fmla="*/ 821669 w 2791412"/>
                <a:gd name="connsiteY80" fmla="*/ 379334 h 1730654"/>
                <a:gd name="connsiteX81" fmla="*/ 837580 w 2791412"/>
                <a:gd name="connsiteY81" fmla="*/ 366768 h 1730654"/>
                <a:gd name="connsiteX82" fmla="*/ 859510 w 2791412"/>
                <a:gd name="connsiteY82" fmla="*/ 349656 h 1730654"/>
                <a:gd name="connsiteX83" fmla="*/ 875690 w 2791412"/>
                <a:gd name="connsiteY83" fmla="*/ 337357 h 1730654"/>
                <a:gd name="connsiteX84" fmla="*/ 897620 w 2791412"/>
                <a:gd name="connsiteY84" fmla="*/ 321048 h 1730654"/>
                <a:gd name="connsiteX85" fmla="*/ 913930 w 2791412"/>
                <a:gd name="connsiteY85" fmla="*/ 309147 h 1730654"/>
                <a:gd name="connsiteX86" fmla="*/ 936266 w 2791412"/>
                <a:gd name="connsiteY86" fmla="*/ 293374 h 1730654"/>
                <a:gd name="connsiteX87" fmla="*/ 952444 w 2791412"/>
                <a:gd name="connsiteY87" fmla="*/ 282142 h 1730654"/>
                <a:gd name="connsiteX88" fmla="*/ 959261 w 2791412"/>
                <a:gd name="connsiteY88" fmla="*/ 277331 h 1730654"/>
                <a:gd name="connsiteX89" fmla="*/ 967951 w 2791412"/>
                <a:gd name="connsiteY89" fmla="*/ 271713 h 1730654"/>
                <a:gd name="connsiteX90" fmla="*/ 1006198 w 2791412"/>
                <a:gd name="connsiteY90" fmla="*/ 246716 h 1730654"/>
                <a:gd name="connsiteX91" fmla="*/ 1019700 w 2791412"/>
                <a:gd name="connsiteY91" fmla="*/ 238025 h 1730654"/>
                <a:gd name="connsiteX92" fmla="*/ 1069576 w 2791412"/>
                <a:gd name="connsiteY92" fmla="*/ 207814 h 1730654"/>
                <a:gd name="connsiteX93" fmla="*/ 1070777 w 2791412"/>
                <a:gd name="connsiteY93" fmla="*/ 207144 h 1730654"/>
                <a:gd name="connsiteX94" fmla="*/ 1079741 w 2791412"/>
                <a:gd name="connsiteY94" fmla="*/ 202063 h 1730654"/>
                <a:gd name="connsiteX95" fmla="*/ 1113966 w 2791412"/>
                <a:gd name="connsiteY95" fmla="*/ 182811 h 1730654"/>
                <a:gd name="connsiteX96" fmla="*/ 1129883 w 2791412"/>
                <a:gd name="connsiteY96" fmla="*/ 174391 h 1730654"/>
                <a:gd name="connsiteX97" fmla="*/ 1158761 w 2791412"/>
                <a:gd name="connsiteY97" fmla="*/ 159416 h 1730654"/>
                <a:gd name="connsiteX98" fmla="*/ 1165851 w 2791412"/>
                <a:gd name="connsiteY98" fmla="*/ 155672 h 1730654"/>
                <a:gd name="connsiteX99" fmla="*/ 1177885 w 2791412"/>
                <a:gd name="connsiteY99" fmla="*/ 149924 h 1730654"/>
                <a:gd name="connsiteX100" fmla="*/ 1199946 w 2791412"/>
                <a:gd name="connsiteY100" fmla="*/ 139229 h 1730654"/>
                <a:gd name="connsiteX101" fmla="*/ 1219874 w 2791412"/>
                <a:gd name="connsiteY101" fmla="*/ 130005 h 1730654"/>
                <a:gd name="connsiteX102" fmla="*/ 1241935 w 2791412"/>
                <a:gd name="connsiteY102" fmla="*/ 120113 h 1730654"/>
                <a:gd name="connsiteX103" fmla="*/ 1251159 w 2791412"/>
                <a:gd name="connsiteY103" fmla="*/ 115967 h 1730654"/>
                <a:gd name="connsiteX104" fmla="*/ 1258243 w 2791412"/>
                <a:gd name="connsiteY104" fmla="*/ 113161 h 1730654"/>
                <a:gd name="connsiteX105" fmla="*/ 1314942 w 2791412"/>
                <a:gd name="connsiteY105" fmla="*/ 90433 h 1730654"/>
                <a:gd name="connsiteX106" fmla="*/ 1332191 w 2791412"/>
                <a:gd name="connsiteY106" fmla="*/ 84151 h 1730654"/>
                <a:gd name="connsiteX107" fmla="*/ 1348639 w 2791412"/>
                <a:gd name="connsiteY107" fmla="*/ 78265 h 1730654"/>
                <a:gd name="connsiteX108" fmla="*/ 1412420 w 2791412"/>
                <a:gd name="connsiteY108" fmla="*/ 57678 h 1730654"/>
                <a:gd name="connsiteX109" fmla="*/ 1413223 w 2791412"/>
                <a:gd name="connsiteY109" fmla="*/ 57413 h 1730654"/>
                <a:gd name="connsiteX110" fmla="*/ 1466441 w 2791412"/>
                <a:gd name="connsiteY110" fmla="*/ 42706 h 1730654"/>
                <a:gd name="connsiteX111" fmla="*/ 1478871 w 2791412"/>
                <a:gd name="connsiteY111" fmla="*/ 39497 h 1730654"/>
                <a:gd name="connsiteX112" fmla="*/ 1491310 w 2791412"/>
                <a:gd name="connsiteY112" fmla="*/ 36288 h 1730654"/>
                <a:gd name="connsiteX113" fmla="*/ 1531025 w 2791412"/>
                <a:gd name="connsiteY113" fmla="*/ 27463 h 1730654"/>
                <a:gd name="connsiteX114" fmla="*/ 1536237 w 2791412"/>
                <a:gd name="connsiteY114" fmla="*/ 26396 h 1730654"/>
                <a:gd name="connsiteX115" fmla="*/ 1566054 w 2791412"/>
                <a:gd name="connsiteY115" fmla="*/ 20515 h 1730654"/>
                <a:gd name="connsiteX116" fmla="*/ 1583572 w 2791412"/>
                <a:gd name="connsiteY116" fmla="*/ 17569 h 1730654"/>
                <a:gd name="connsiteX117" fmla="*/ 1594539 w 2791412"/>
                <a:gd name="connsiteY117" fmla="*/ 15701 h 1730654"/>
                <a:gd name="connsiteX118" fmla="*/ 1638265 w 2791412"/>
                <a:gd name="connsiteY118" fmla="*/ 9417 h 1730654"/>
                <a:gd name="connsiteX119" fmla="*/ 1643207 w 2791412"/>
                <a:gd name="connsiteY119" fmla="*/ 8882 h 1730654"/>
                <a:gd name="connsiteX120" fmla="*/ 1652433 w 2791412"/>
                <a:gd name="connsiteY120" fmla="*/ 7811 h 1730654"/>
                <a:gd name="connsiteX121" fmla="*/ 1694290 w 2791412"/>
                <a:gd name="connsiteY121" fmla="*/ 3802 h 1730654"/>
                <a:gd name="connsiteX122" fmla="*/ 1703378 w 2791412"/>
                <a:gd name="connsiteY122" fmla="*/ 3134 h 1730654"/>
                <a:gd name="connsiteX123" fmla="*/ 1708464 w 2791412"/>
                <a:gd name="connsiteY123" fmla="*/ 2733 h 1730654"/>
                <a:gd name="connsiteX124" fmla="*/ 1749244 w 2791412"/>
                <a:gd name="connsiteY124" fmla="*/ 725 h 1730654"/>
                <a:gd name="connsiteX125" fmla="*/ 1759136 w 2791412"/>
                <a:gd name="connsiteY125" fmla="*/ 462 h 1730654"/>
                <a:gd name="connsiteX126" fmla="*/ 1777189 w 2791412"/>
                <a:gd name="connsiteY126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92512 w 2791412"/>
                <a:gd name="connsiteY28" fmla="*/ 292918 h 1730654"/>
                <a:gd name="connsiteX29" fmla="*/ 2425094 w 2791412"/>
                <a:gd name="connsiteY29" fmla="*/ 275666 h 1730654"/>
                <a:gd name="connsiteX30" fmla="*/ 2103041 w 2791412"/>
                <a:gd name="connsiteY30" fmla="*/ 333175 h 1730654"/>
                <a:gd name="connsiteX31" fmla="*/ 1815494 w 2791412"/>
                <a:gd name="connsiteY31" fmla="*/ 471198 h 1730654"/>
                <a:gd name="connsiteX32" fmla="*/ 1525071 w 2791412"/>
                <a:gd name="connsiteY32" fmla="*/ 652352 h 1730654"/>
                <a:gd name="connsiteX33" fmla="*/ 1237524 w 2791412"/>
                <a:gd name="connsiteY33" fmla="*/ 937024 h 1730654"/>
                <a:gd name="connsiteX34" fmla="*/ 975856 w 2791412"/>
                <a:gd name="connsiteY34" fmla="*/ 1213069 h 1730654"/>
                <a:gd name="connsiteX35" fmla="*/ 737192 w 2791412"/>
                <a:gd name="connsiteY35" fmla="*/ 1730654 h 1730654"/>
                <a:gd name="connsiteX36" fmla="*/ 567539 w 2791412"/>
                <a:gd name="connsiteY36" fmla="*/ 1670269 h 1730654"/>
                <a:gd name="connsiteX37" fmla="*/ 334626 w 2791412"/>
                <a:gd name="connsiteY37" fmla="*/ 1592632 h 1730654"/>
                <a:gd name="connsiteX38" fmla="*/ 121841 w 2791412"/>
                <a:gd name="connsiteY38" fmla="*/ 1509243 h 1730654"/>
                <a:gd name="connsiteX39" fmla="*/ 54949 w 2791412"/>
                <a:gd name="connsiteY39" fmla="*/ 1465345 h 1730654"/>
                <a:gd name="connsiteX40" fmla="*/ 0 w 2791412"/>
                <a:gd name="connsiteY40" fmla="*/ 1446845 h 1730654"/>
                <a:gd name="connsiteX41" fmla="*/ 126892 w 2791412"/>
                <a:gd name="connsiteY41" fmla="*/ 1219573 h 1730654"/>
                <a:gd name="connsiteX42" fmla="*/ 152701 w 2791412"/>
                <a:gd name="connsiteY42" fmla="*/ 1174920 h 1730654"/>
                <a:gd name="connsiteX43" fmla="*/ 154039 w 2791412"/>
                <a:gd name="connsiteY43" fmla="*/ 1172648 h 1730654"/>
                <a:gd name="connsiteX44" fmla="*/ 203379 w 2791412"/>
                <a:gd name="connsiteY44" fmla="*/ 1091498 h 1730654"/>
                <a:gd name="connsiteX45" fmla="*/ 211129 w 2791412"/>
                <a:gd name="connsiteY45" fmla="*/ 1079067 h 1730654"/>
                <a:gd name="connsiteX46" fmla="*/ 261010 w 2791412"/>
                <a:gd name="connsiteY46" fmla="*/ 1002596 h 1730654"/>
                <a:gd name="connsiteX47" fmla="*/ 265288 w 2791412"/>
                <a:gd name="connsiteY47" fmla="*/ 996047 h 1730654"/>
                <a:gd name="connsiteX48" fmla="*/ 274244 w 2791412"/>
                <a:gd name="connsiteY48" fmla="*/ 983077 h 1730654"/>
                <a:gd name="connsiteX49" fmla="*/ 288817 w 2791412"/>
                <a:gd name="connsiteY49" fmla="*/ 961820 h 1730654"/>
                <a:gd name="connsiteX50" fmla="*/ 306204 w 2791412"/>
                <a:gd name="connsiteY50" fmla="*/ 936952 h 1730654"/>
                <a:gd name="connsiteX51" fmla="*/ 321043 w 2791412"/>
                <a:gd name="connsiteY51" fmla="*/ 916099 h 1730654"/>
                <a:gd name="connsiteX52" fmla="*/ 338691 w 2791412"/>
                <a:gd name="connsiteY52" fmla="*/ 891768 h 1730654"/>
                <a:gd name="connsiteX53" fmla="*/ 353806 w 2791412"/>
                <a:gd name="connsiteY53" fmla="*/ 871312 h 1730654"/>
                <a:gd name="connsiteX54" fmla="*/ 371991 w 2791412"/>
                <a:gd name="connsiteY54" fmla="*/ 847248 h 1730654"/>
                <a:gd name="connsiteX55" fmla="*/ 387098 w 2791412"/>
                <a:gd name="connsiteY55" fmla="*/ 827462 h 1730654"/>
                <a:gd name="connsiteX56" fmla="*/ 405817 w 2791412"/>
                <a:gd name="connsiteY56" fmla="*/ 803666 h 1730654"/>
                <a:gd name="connsiteX57" fmla="*/ 420932 w 2791412"/>
                <a:gd name="connsiteY57" fmla="*/ 784548 h 1730654"/>
                <a:gd name="connsiteX58" fmla="*/ 440185 w 2791412"/>
                <a:gd name="connsiteY58" fmla="*/ 760885 h 1730654"/>
                <a:gd name="connsiteX59" fmla="*/ 455295 w 2791412"/>
                <a:gd name="connsiteY59" fmla="*/ 742571 h 1730654"/>
                <a:gd name="connsiteX60" fmla="*/ 475481 w 2791412"/>
                <a:gd name="connsiteY60" fmla="*/ 718774 h 1730654"/>
                <a:gd name="connsiteX61" fmla="*/ 490060 w 2791412"/>
                <a:gd name="connsiteY61" fmla="*/ 701661 h 1730654"/>
                <a:gd name="connsiteX62" fmla="*/ 511854 w 2791412"/>
                <a:gd name="connsiteY62" fmla="*/ 676927 h 1730654"/>
                <a:gd name="connsiteX63" fmla="*/ 525356 w 2791412"/>
                <a:gd name="connsiteY63" fmla="*/ 661688 h 1730654"/>
                <a:gd name="connsiteX64" fmla="*/ 550630 w 2791412"/>
                <a:gd name="connsiteY64" fmla="*/ 634015 h 1730654"/>
                <a:gd name="connsiteX65" fmla="*/ 561065 w 2791412"/>
                <a:gd name="connsiteY65" fmla="*/ 622649 h 1730654"/>
                <a:gd name="connsiteX66" fmla="*/ 597162 w 2791412"/>
                <a:gd name="connsiteY66" fmla="*/ 584682 h 1730654"/>
                <a:gd name="connsiteX67" fmla="*/ 603313 w 2791412"/>
                <a:gd name="connsiteY67" fmla="*/ 578400 h 1730654"/>
                <a:gd name="connsiteX68" fmla="*/ 633667 w 2791412"/>
                <a:gd name="connsiteY68" fmla="*/ 547785 h 1730654"/>
                <a:gd name="connsiteX69" fmla="*/ 646907 w 2791412"/>
                <a:gd name="connsiteY69" fmla="*/ 534818 h 1730654"/>
                <a:gd name="connsiteX70" fmla="*/ 670438 w 2791412"/>
                <a:gd name="connsiteY70" fmla="*/ 511956 h 1730654"/>
                <a:gd name="connsiteX71" fmla="*/ 685683 w 2791412"/>
                <a:gd name="connsiteY71" fmla="*/ 497651 h 1730654"/>
                <a:gd name="connsiteX72" fmla="*/ 707745 w 2791412"/>
                <a:gd name="connsiteY72" fmla="*/ 477197 h 1730654"/>
                <a:gd name="connsiteX73" fmla="*/ 723923 w 2791412"/>
                <a:gd name="connsiteY73" fmla="*/ 462622 h 1730654"/>
                <a:gd name="connsiteX74" fmla="*/ 745318 w 2791412"/>
                <a:gd name="connsiteY74" fmla="*/ 443506 h 1730654"/>
                <a:gd name="connsiteX75" fmla="*/ 762170 w 2791412"/>
                <a:gd name="connsiteY75" fmla="*/ 428934 h 1730654"/>
                <a:gd name="connsiteX76" fmla="*/ 783292 w 2791412"/>
                <a:gd name="connsiteY76" fmla="*/ 410887 h 1730654"/>
                <a:gd name="connsiteX77" fmla="*/ 800541 w 2791412"/>
                <a:gd name="connsiteY77" fmla="*/ 396581 h 1730654"/>
                <a:gd name="connsiteX78" fmla="*/ 815120 w 2791412"/>
                <a:gd name="connsiteY78" fmla="*/ 384552 h 1730654"/>
                <a:gd name="connsiteX79" fmla="*/ 821669 w 2791412"/>
                <a:gd name="connsiteY79" fmla="*/ 379334 h 1730654"/>
                <a:gd name="connsiteX80" fmla="*/ 837580 w 2791412"/>
                <a:gd name="connsiteY80" fmla="*/ 366768 h 1730654"/>
                <a:gd name="connsiteX81" fmla="*/ 859510 w 2791412"/>
                <a:gd name="connsiteY81" fmla="*/ 349656 h 1730654"/>
                <a:gd name="connsiteX82" fmla="*/ 875690 w 2791412"/>
                <a:gd name="connsiteY82" fmla="*/ 337357 h 1730654"/>
                <a:gd name="connsiteX83" fmla="*/ 897620 w 2791412"/>
                <a:gd name="connsiteY83" fmla="*/ 321048 h 1730654"/>
                <a:gd name="connsiteX84" fmla="*/ 913930 w 2791412"/>
                <a:gd name="connsiteY84" fmla="*/ 309147 h 1730654"/>
                <a:gd name="connsiteX85" fmla="*/ 936266 w 2791412"/>
                <a:gd name="connsiteY85" fmla="*/ 293374 h 1730654"/>
                <a:gd name="connsiteX86" fmla="*/ 952444 w 2791412"/>
                <a:gd name="connsiteY86" fmla="*/ 282142 h 1730654"/>
                <a:gd name="connsiteX87" fmla="*/ 959261 w 2791412"/>
                <a:gd name="connsiteY87" fmla="*/ 277331 h 1730654"/>
                <a:gd name="connsiteX88" fmla="*/ 967951 w 2791412"/>
                <a:gd name="connsiteY88" fmla="*/ 271713 h 1730654"/>
                <a:gd name="connsiteX89" fmla="*/ 1006198 w 2791412"/>
                <a:gd name="connsiteY89" fmla="*/ 246716 h 1730654"/>
                <a:gd name="connsiteX90" fmla="*/ 1019700 w 2791412"/>
                <a:gd name="connsiteY90" fmla="*/ 238025 h 1730654"/>
                <a:gd name="connsiteX91" fmla="*/ 1069576 w 2791412"/>
                <a:gd name="connsiteY91" fmla="*/ 207814 h 1730654"/>
                <a:gd name="connsiteX92" fmla="*/ 1070777 w 2791412"/>
                <a:gd name="connsiteY92" fmla="*/ 207144 h 1730654"/>
                <a:gd name="connsiteX93" fmla="*/ 1079741 w 2791412"/>
                <a:gd name="connsiteY93" fmla="*/ 202063 h 1730654"/>
                <a:gd name="connsiteX94" fmla="*/ 1113966 w 2791412"/>
                <a:gd name="connsiteY94" fmla="*/ 182811 h 1730654"/>
                <a:gd name="connsiteX95" fmla="*/ 1129883 w 2791412"/>
                <a:gd name="connsiteY95" fmla="*/ 174391 h 1730654"/>
                <a:gd name="connsiteX96" fmla="*/ 1158761 w 2791412"/>
                <a:gd name="connsiteY96" fmla="*/ 159416 h 1730654"/>
                <a:gd name="connsiteX97" fmla="*/ 1165851 w 2791412"/>
                <a:gd name="connsiteY97" fmla="*/ 155672 h 1730654"/>
                <a:gd name="connsiteX98" fmla="*/ 1177885 w 2791412"/>
                <a:gd name="connsiteY98" fmla="*/ 149924 h 1730654"/>
                <a:gd name="connsiteX99" fmla="*/ 1199946 w 2791412"/>
                <a:gd name="connsiteY99" fmla="*/ 139229 h 1730654"/>
                <a:gd name="connsiteX100" fmla="*/ 1219874 w 2791412"/>
                <a:gd name="connsiteY100" fmla="*/ 130005 h 1730654"/>
                <a:gd name="connsiteX101" fmla="*/ 1241935 w 2791412"/>
                <a:gd name="connsiteY101" fmla="*/ 120113 h 1730654"/>
                <a:gd name="connsiteX102" fmla="*/ 1251159 w 2791412"/>
                <a:gd name="connsiteY102" fmla="*/ 115967 h 1730654"/>
                <a:gd name="connsiteX103" fmla="*/ 1258243 w 2791412"/>
                <a:gd name="connsiteY103" fmla="*/ 113161 h 1730654"/>
                <a:gd name="connsiteX104" fmla="*/ 1314942 w 2791412"/>
                <a:gd name="connsiteY104" fmla="*/ 90433 h 1730654"/>
                <a:gd name="connsiteX105" fmla="*/ 1332191 w 2791412"/>
                <a:gd name="connsiteY105" fmla="*/ 84151 h 1730654"/>
                <a:gd name="connsiteX106" fmla="*/ 1348639 w 2791412"/>
                <a:gd name="connsiteY106" fmla="*/ 78265 h 1730654"/>
                <a:gd name="connsiteX107" fmla="*/ 1412420 w 2791412"/>
                <a:gd name="connsiteY107" fmla="*/ 57678 h 1730654"/>
                <a:gd name="connsiteX108" fmla="*/ 1413223 w 2791412"/>
                <a:gd name="connsiteY108" fmla="*/ 57413 h 1730654"/>
                <a:gd name="connsiteX109" fmla="*/ 1466441 w 2791412"/>
                <a:gd name="connsiteY109" fmla="*/ 42706 h 1730654"/>
                <a:gd name="connsiteX110" fmla="*/ 1478871 w 2791412"/>
                <a:gd name="connsiteY110" fmla="*/ 39497 h 1730654"/>
                <a:gd name="connsiteX111" fmla="*/ 1491310 w 2791412"/>
                <a:gd name="connsiteY111" fmla="*/ 36288 h 1730654"/>
                <a:gd name="connsiteX112" fmla="*/ 1531025 w 2791412"/>
                <a:gd name="connsiteY112" fmla="*/ 27463 h 1730654"/>
                <a:gd name="connsiteX113" fmla="*/ 1536237 w 2791412"/>
                <a:gd name="connsiteY113" fmla="*/ 26396 h 1730654"/>
                <a:gd name="connsiteX114" fmla="*/ 1566054 w 2791412"/>
                <a:gd name="connsiteY114" fmla="*/ 20515 h 1730654"/>
                <a:gd name="connsiteX115" fmla="*/ 1583572 w 2791412"/>
                <a:gd name="connsiteY115" fmla="*/ 17569 h 1730654"/>
                <a:gd name="connsiteX116" fmla="*/ 1594539 w 2791412"/>
                <a:gd name="connsiteY116" fmla="*/ 15701 h 1730654"/>
                <a:gd name="connsiteX117" fmla="*/ 1638265 w 2791412"/>
                <a:gd name="connsiteY117" fmla="*/ 9417 h 1730654"/>
                <a:gd name="connsiteX118" fmla="*/ 1643207 w 2791412"/>
                <a:gd name="connsiteY118" fmla="*/ 8882 h 1730654"/>
                <a:gd name="connsiteX119" fmla="*/ 1652433 w 2791412"/>
                <a:gd name="connsiteY119" fmla="*/ 7811 h 1730654"/>
                <a:gd name="connsiteX120" fmla="*/ 1694290 w 2791412"/>
                <a:gd name="connsiteY120" fmla="*/ 3802 h 1730654"/>
                <a:gd name="connsiteX121" fmla="*/ 1703378 w 2791412"/>
                <a:gd name="connsiteY121" fmla="*/ 3134 h 1730654"/>
                <a:gd name="connsiteX122" fmla="*/ 1708464 w 2791412"/>
                <a:gd name="connsiteY122" fmla="*/ 2733 h 1730654"/>
                <a:gd name="connsiteX123" fmla="*/ 1749244 w 2791412"/>
                <a:gd name="connsiteY123" fmla="*/ 725 h 1730654"/>
                <a:gd name="connsiteX124" fmla="*/ 1759136 w 2791412"/>
                <a:gd name="connsiteY124" fmla="*/ 462 h 1730654"/>
                <a:gd name="connsiteX125" fmla="*/ 1777189 w 2791412"/>
                <a:gd name="connsiteY125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92512 w 2791412"/>
                <a:gd name="connsiteY27" fmla="*/ 292918 h 1730654"/>
                <a:gd name="connsiteX28" fmla="*/ 2425094 w 2791412"/>
                <a:gd name="connsiteY28" fmla="*/ 275666 h 1730654"/>
                <a:gd name="connsiteX29" fmla="*/ 2103041 w 2791412"/>
                <a:gd name="connsiteY29" fmla="*/ 333175 h 1730654"/>
                <a:gd name="connsiteX30" fmla="*/ 1815494 w 2791412"/>
                <a:gd name="connsiteY30" fmla="*/ 471198 h 1730654"/>
                <a:gd name="connsiteX31" fmla="*/ 1525071 w 2791412"/>
                <a:gd name="connsiteY31" fmla="*/ 652352 h 1730654"/>
                <a:gd name="connsiteX32" fmla="*/ 1237524 w 2791412"/>
                <a:gd name="connsiteY32" fmla="*/ 937024 h 1730654"/>
                <a:gd name="connsiteX33" fmla="*/ 975856 w 2791412"/>
                <a:gd name="connsiteY33" fmla="*/ 1213069 h 1730654"/>
                <a:gd name="connsiteX34" fmla="*/ 737192 w 2791412"/>
                <a:gd name="connsiteY34" fmla="*/ 1730654 h 1730654"/>
                <a:gd name="connsiteX35" fmla="*/ 567539 w 2791412"/>
                <a:gd name="connsiteY35" fmla="*/ 1670269 h 1730654"/>
                <a:gd name="connsiteX36" fmla="*/ 334626 w 2791412"/>
                <a:gd name="connsiteY36" fmla="*/ 1592632 h 1730654"/>
                <a:gd name="connsiteX37" fmla="*/ 121841 w 2791412"/>
                <a:gd name="connsiteY37" fmla="*/ 1509243 h 1730654"/>
                <a:gd name="connsiteX38" fmla="*/ 54949 w 2791412"/>
                <a:gd name="connsiteY38" fmla="*/ 1465345 h 1730654"/>
                <a:gd name="connsiteX39" fmla="*/ 0 w 2791412"/>
                <a:gd name="connsiteY39" fmla="*/ 1446845 h 1730654"/>
                <a:gd name="connsiteX40" fmla="*/ 126892 w 2791412"/>
                <a:gd name="connsiteY40" fmla="*/ 1219573 h 1730654"/>
                <a:gd name="connsiteX41" fmla="*/ 152701 w 2791412"/>
                <a:gd name="connsiteY41" fmla="*/ 1174920 h 1730654"/>
                <a:gd name="connsiteX42" fmla="*/ 154039 w 2791412"/>
                <a:gd name="connsiteY42" fmla="*/ 1172648 h 1730654"/>
                <a:gd name="connsiteX43" fmla="*/ 203379 w 2791412"/>
                <a:gd name="connsiteY43" fmla="*/ 1091498 h 1730654"/>
                <a:gd name="connsiteX44" fmla="*/ 211129 w 2791412"/>
                <a:gd name="connsiteY44" fmla="*/ 1079067 h 1730654"/>
                <a:gd name="connsiteX45" fmla="*/ 261010 w 2791412"/>
                <a:gd name="connsiteY45" fmla="*/ 1002596 h 1730654"/>
                <a:gd name="connsiteX46" fmla="*/ 265288 w 2791412"/>
                <a:gd name="connsiteY46" fmla="*/ 996047 h 1730654"/>
                <a:gd name="connsiteX47" fmla="*/ 274244 w 2791412"/>
                <a:gd name="connsiteY47" fmla="*/ 983077 h 1730654"/>
                <a:gd name="connsiteX48" fmla="*/ 288817 w 2791412"/>
                <a:gd name="connsiteY48" fmla="*/ 961820 h 1730654"/>
                <a:gd name="connsiteX49" fmla="*/ 306204 w 2791412"/>
                <a:gd name="connsiteY49" fmla="*/ 936952 h 1730654"/>
                <a:gd name="connsiteX50" fmla="*/ 321043 w 2791412"/>
                <a:gd name="connsiteY50" fmla="*/ 916099 h 1730654"/>
                <a:gd name="connsiteX51" fmla="*/ 338691 w 2791412"/>
                <a:gd name="connsiteY51" fmla="*/ 891768 h 1730654"/>
                <a:gd name="connsiteX52" fmla="*/ 353806 w 2791412"/>
                <a:gd name="connsiteY52" fmla="*/ 871312 h 1730654"/>
                <a:gd name="connsiteX53" fmla="*/ 371991 w 2791412"/>
                <a:gd name="connsiteY53" fmla="*/ 847248 h 1730654"/>
                <a:gd name="connsiteX54" fmla="*/ 387098 w 2791412"/>
                <a:gd name="connsiteY54" fmla="*/ 827462 h 1730654"/>
                <a:gd name="connsiteX55" fmla="*/ 405817 w 2791412"/>
                <a:gd name="connsiteY55" fmla="*/ 803666 h 1730654"/>
                <a:gd name="connsiteX56" fmla="*/ 420932 w 2791412"/>
                <a:gd name="connsiteY56" fmla="*/ 784548 h 1730654"/>
                <a:gd name="connsiteX57" fmla="*/ 440185 w 2791412"/>
                <a:gd name="connsiteY57" fmla="*/ 760885 h 1730654"/>
                <a:gd name="connsiteX58" fmla="*/ 455295 w 2791412"/>
                <a:gd name="connsiteY58" fmla="*/ 742571 h 1730654"/>
                <a:gd name="connsiteX59" fmla="*/ 475481 w 2791412"/>
                <a:gd name="connsiteY59" fmla="*/ 718774 h 1730654"/>
                <a:gd name="connsiteX60" fmla="*/ 490060 w 2791412"/>
                <a:gd name="connsiteY60" fmla="*/ 701661 h 1730654"/>
                <a:gd name="connsiteX61" fmla="*/ 511854 w 2791412"/>
                <a:gd name="connsiteY61" fmla="*/ 676927 h 1730654"/>
                <a:gd name="connsiteX62" fmla="*/ 525356 w 2791412"/>
                <a:gd name="connsiteY62" fmla="*/ 661688 h 1730654"/>
                <a:gd name="connsiteX63" fmla="*/ 550630 w 2791412"/>
                <a:gd name="connsiteY63" fmla="*/ 634015 h 1730654"/>
                <a:gd name="connsiteX64" fmla="*/ 561065 w 2791412"/>
                <a:gd name="connsiteY64" fmla="*/ 622649 h 1730654"/>
                <a:gd name="connsiteX65" fmla="*/ 597162 w 2791412"/>
                <a:gd name="connsiteY65" fmla="*/ 584682 h 1730654"/>
                <a:gd name="connsiteX66" fmla="*/ 603313 w 2791412"/>
                <a:gd name="connsiteY66" fmla="*/ 578400 h 1730654"/>
                <a:gd name="connsiteX67" fmla="*/ 633667 w 2791412"/>
                <a:gd name="connsiteY67" fmla="*/ 547785 h 1730654"/>
                <a:gd name="connsiteX68" fmla="*/ 646907 w 2791412"/>
                <a:gd name="connsiteY68" fmla="*/ 534818 h 1730654"/>
                <a:gd name="connsiteX69" fmla="*/ 670438 w 2791412"/>
                <a:gd name="connsiteY69" fmla="*/ 511956 h 1730654"/>
                <a:gd name="connsiteX70" fmla="*/ 685683 w 2791412"/>
                <a:gd name="connsiteY70" fmla="*/ 497651 h 1730654"/>
                <a:gd name="connsiteX71" fmla="*/ 707745 w 2791412"/>
                <a:gd name="connsiteY71" fmla="*/ 477197 h 1730654"/>
                <a:gd name="connsiteX72" fmla="*/ 723923 w 2791412"/>
                <a:gd name="connsiteY72" fmla="*/ 462622 h 1730654"/>
                <a:gd name="connsiteX73" fmla="*/ 745318 w 2791412"/>
                <a:gd name="connsiteY73" fmla="*/ 443506 h 1730654"/>
                <a:gd name="connsiteX74" fmla="*/ 762170 w 2791412"/>
                <a:gd name="connsiteY74" fmla="*/ 428934 h 1730654"/>
                <a:gd name="connsiteX75" fmla="*/ 783292 w 2791412"/>
                <a:gd name="connsiteY75" fmla="*/ 410887 h 1730654"/>
                <a:gd name="connsiteX76" fmla="*/ 800541 w 2791412"/>
                <a:gd name="connsiteY76" fmla="*/ 396581 h 1730654"/>
                <a:gd name="connsiteX77" fmla="*/ 815120 w 2791412"/>
                <a:gd name="connsiteY77" fmla="*/ 384552 h 1730654"/>
                <a:gd name="connsiteX78" fmla="*/ 821669 w 2791412"/>
                <a:gd name="connsiteY78" fmla="*/ 379334 h 1730654"/>
                <a:gd name="connsiteX79" fmla="*/ 837580 w 2791412"/>
                <a:gd name="connsiteY79" fmla="*/ 366768 h 1730654"/>
                <a:gd name="connsiteX80" fmla="*/ 859510 w 2791412"/>
                <a:gd name="connsiteY80" fmla="*/ 349656 h 1730654"/>
                <a:gd name="connsiteX81" fmla="*/ 875690 w 2791412"/>
                <a:gd name="connsiteY81" fmla="*/ 337357 h 1730654"/>
                <a:gd name="connsiteX82" fmla="*/ 897620 w 2791412"/>
                <a:gd name="connsiteY82" fmla="*/ 321048 h 1730654"/>
                <a:gd name="connsiteX83" fmla="*/ 913930 w 2791412"/>
                <a:gd name="connsiteY83" fmla="*/ 309147 h 1730654"/>
                <a:gd name="connsiteX84" fmla="*/ 936266 w 2791412"/>
                <a:gd name="connsiteY84" fmla="*/ 293374 h 1730654"/>
                <a:gd name="connsiteX85" fmla="*/ 952444 w 2791412"/>
                <a:gd name="connsiteY85" fmla="*/ 282142 h 1730654"/>
                <a:gd name="connsiteX86" fmla="*/ 959261 w 2791412"/>
                <a:gd name="connsiteY86" fmla="*/ 277331 h 1730654"/>
                <a:gd name="connsiteX87" fmla="*/ 967951 w 2791412"/>
                <a:gd name="connsiteY87" fmla="*/ 271713 h 1730654"/>
                <a:gd name="connsiteX88" fmla="*/ 1006198 w 2791412"/>
                <a:gd name="connsiteY88" fmla="*/ 246716 h 1730654"/>
                <a:gd name="connsiteX89" fmla="*/ 1019700 w 2791412"/>
                <a:gd name="connsiteY89" fmla="*/ 238025 h 1730654"/>
                <a:gd name="connsiteX90" fmla="*/ 1069576 w 2791412"/>
                <a:gd name="connsiteY90" fmla="*/ 207814 h 1730654"/>
                <a:gd name="connsiteX91" fmla="*/ 1070777 w 2791412"/>
                <a:gd name="connsiteY91" fmla="*/ 207144 h 1730654"/>
                <a:gd name="connsiteX92" fmla="*/ 1079741 w 2791412"/>
                <a:gd name="connsiteY92" fmla="*/ 202063 h 1730654"/>
                <a:gd name="connsiteX93" fmla="*/ 1113966 w 2791412"/>
                <a:gd name="connsiteY93" fmla="*/ 182811 h 1730654"/>
                <a:gd name="connsiteX94" fmla="*/ 1129883 w 2791412"/>
                <a:gd name="connsiteY94" fmla="*/ 174391 h 1730654"/>
                <a:gd name="connsiteX95" fmla="*/ 1158761 w 2791412"/>
                <a:gd name="connsiteY95" fmla="*/ 159416 h 1730654"/>
                <a:gd name="connsiteX96" fmla="*/ 1165851 w 2791412"/>
                <a:gd name="connsiteY96" fmla="*/ 155672 h 1730654"/>
                <a:gd name="connsiteX97" fmla="*/ 1177885 w 2791412"/>
                <a:gd name="connsiteY97" fmla="*/ 149924 h 1730654"/>
                <a:gd name="connsiteX98" fmla="*/ 1199946 w 2791412"/>
                <a:gd name="connsiteY98" fmla="*/ 139229 h 1730654"/>
                <a:gd name="connsiteX99" fmla="*/ 1219874 w 2791412"/>
                <a:gd name="connsiteY99" fmla="*/ 130005 h 1730654"/>
                <a:gd name="connsiteX100" fmla="*/ 1241935 w 2791412"/>
                <a:gd name="connsiteY100" fmla="*/ 120113 h 1730654"/>
                <a:gd name="connsiteX101" fmla="*/ 1251159 w 2791412"/>
                <a:gd name="connsiteY101" fmla="*/ 115967 h 1730654"/>
                <a:gd name="connsiteX102" fmla="*/ 1258243 w 2791412"/>
                <a:gd name="connsiteY102" fmla="*/ 113161 h 1730654"/>
                <a:gd name="connsiteX103" fmla="*/ 1314942 w 2791412"/>
                <a:gd name="connsiteY103" fmla="*/ 90433 h 1730654"/>
                <a:gd name="connsiteX104" fmla="*/ 1332191 w 2791412"/>
                <a:gd name="connsiteY104" fmla="*/ 84151 h 1730654"/>
                <a:gd name="connsiteX105" fmla="*/ 1348639 w 2791412"/>
                <a:gd name="connsiteY105" fmla="*/ 78265 h 1730654"/>
                <a:gd name="connsiteX106" fmla="*/ 1412420 w 2791412"/>
                <a:gd name="connsiteY106" fmla="*/ 57678 h 1730654"/>
                <a:gd name="connsiteX107" fmla="*/ 1413223 w 2791412"/>
                <a:gd name="connsiteY107" fmla="*/ 57413 h 1730654"/>
                <a:gd name="connsiteX108" fmla="*/ 1466441 w 2791412"/>
                <a:gd name="connsiteY108" fmla="*/ 42706 h 1730654"/>
                <a:gd name="connsiteX109" fmla="*/ 1478871 w 2791412"/>
                <a:gd name="connsiteY109" fmla="*/ 39497 h 1730654"/>
                <a:gd name="connsiteX110" fmla="*/ 1491310 w 2791412"/>
                <a:gd name="connsiteY110" fmla="*/ 36288 h 1730654"/>
                <a:gd name="connsiteX111" fmla="*/ 1531025 w 2791412"/>
                <a:gd name="connsiteY111" fmla="*/ 27463 h 1730654"/>
                <a:gd name="connsiteX112" fmla="*/ 1536237 w 2791412"/>
                <a:gd name="connsiteY112" fmla="*/ 26396 h 1730654"/>
                <a:gd name="connsiteX113" fmla="*/ 1566054 w 2791412"/>
                <a:gd name="connsiteY113" fmla="*/ 20515 h 1730654"/>
                <a:gd name="connsiteX114" fmla="*/ 1583572 w 2791412"/>
                <a:gd name="connsiteY114" fmla="*/ 17569 h 1730654"/>
                <a:gd name="connsiteX115" fmla="*/ 1594539 w 2791412"/>
                <a:gd name="connsiteY115" fmla="*/ 15701 h 1730654"/>
                <a:gd name="connsiteX116" fmla="*/ 1638265 w 2791412"/>
                <a:gd name="connsiteY116" fmla="*/ 9417 h 1730654"/>
                <a:gd name="connsiteX117" fmla="*/ 1643207 w 2791412"/>
                <a:gd name="connsiteY117" fmla="*/ 8882 h 1730654"/>
                <a:gd name="connsiteX118" fmla="*/ 1652433 w 2791412"/>
                <a:gd name="connsiteY118" fmla="*/ 7811 h 1730654"/>
                <a:gd name="connsiteX119" fmla="*/ 1694290 w 2791412"/>
                <a:gd name="connsiteY119" fmla="*/ 3802 h 1730654"/>
                <a:gd name="connsiteX120" fmla="*/ 1703378 w 2791412"/>
                <a:gd name="connsiteY120" fmla="*/ 3134 h 1730654"/>
                <a:gd name="connsiteX121" fmla="*/ 1708464 w 2791412"/>
                <a:gd name="connsiteY121" fmla="*/ 2733 h 1730654"/>
                <a:gd name="connsiteX122" fmla="*/ 1749244 w 2791412"/>
                <a:gd name="connsiteY122" fmla="*/ 725 h 1730654"/>
                <a:gd name="connsiteX123" fmla="*/ 1759136 w 2791412"/>
                <a:gd name="connsiteY123" fmla="*/ 462 h 1730654"/>
                <a:gd name="connsiteX124" fmla="*/ 1777189 w 2791412"/>
                <a:gd name="connsiteY124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92512 w 2791412"/>
                <a:gd name="connsiteY26" fmla="*/ 292918 h 1730654"/>
                <a:gd name="connsiteX27" fmla="*/ 2425094 w 2791412"/>
                <a:gd name="connsiteY27" fmla="*/ 275666 h 1730654"/>
                <a:gd name="connsiteX28" fmla="*/ 2103041 w 2791412"/>
                <a:gd name="connsiteY28" fmla="*/ 333175 h 1730654"/>
                <a:gd name="connsiteX29" fmla="*/ 1815494 w 2791412"/>
                <a:gd name="connsiteY29" fmla="*/ 471198 h 1730654"/>
                <a:gd name="connsiteX30" fmla="*/ 1525071 w 2791412"/>
                <a:gd name="connsiteY30" fmla="*/ 652352 h 1730654"/>
                <a:gd name="connsiteX31" fmla="*/ 1237524 w 2791412"/>
                <a:gd name="connsiteY31" fmla="*/ 937024 h 1730654"/>
                <a:gd name="connsiteX32" fmla="*/ 975856 w 2791412"/>
                <a:gd name="connsiteY32" fmla="*/ 1213069 h 1730654"/>
                <a:gd name="connsiteX33" fmla="*/ 737192 w 2791412"/>
                <a:gd name="connsiteY33" fmla="*/ 1730654 h 1730654"/>
                <a:gd name="connsiteX34" fmla="*/ 567539 w 2791412"/>
                <a:gd name="connsiteY34" fmla="*/ 1670269 h 1730654"/>
                <a:gd name="connsiteX35" fmla="*/ 334626 w 2791412"/>
                <a:gd name="connsiteY35" fmla="*/ 1592632 h 1730654"/>
                <a:gd name="connsiteX36" fmla="*/ 121841 w 2791412"/>
                <a:gd name="connsiteY36" fmla="*/ 1509243 h 1730654"/>
                <a:gd name="connsiteX37" fmla="*/ 54949 w 2791412"/>
                <a:gd name="connsiteY37" fmla="*/ 1465345 h 1730654"/>
                <a:gd name="connsiteX38" fmla="*/ 0 w 2791412"/>
                <a:gd name="connsiteY38" fmla="*/ 1446845 h 1730654"/>
                <a:gd name="connsiteX39" fmla="*/ 126892 w 2791412"/>
                <a:gd name="connsiteY39" fmla="*/ 1219573 h 1730654"/>
                <a:gd name="connsiteX40" fmla="*/ 152701 w 2791412"/>
                <a:gd name="connsiteY40" fmla="*/ 1174920 h 1730654"/>
                <a:gd name="connsiteX41" fmla="*/ 154039 w 2791412"/>
                <a:gd name="connsiteY41" fmla="*/ 1172648 h 1730654"/>
                <a:gd name="connsiteX42" fmla="*/ 203379 w 2791412"/>
                <a:gd name="connsiteY42" fmla="*/ 1091498 h 1730654"/>
                <a:gd name="connsiteX43" fmla="*/ 211129 w 2791412"/>
                <a:gd name="connsiteY43" fmla="*/ 1079067 h 1730654"/>
                <a:gd name="connsiteX44" fmla="*/ 261010 w 2791412"/>
                <a:gd name="connsiteY44" fmla="*/ 1002596 h 1730654"/>
                <a:gd name="connsiteX45" fmla="*/ 265288 w 2791412"/>
                <a:gd name="connsiteY45" fmla="*/ 996047 h 1730654"/>
                <a:gd name="connsiteX46" fmla="*/ 274244 w 2791412"/>
                <a:gd name="connsiteY46" fmla="*/ 983077 h 1730654"/>
                <a:gd name="connsiteX47" fmla="*/ 288817 w 2791412"/>
                <a:gd name="connsiteY47" fmla="*/ 961820 h 1730654"/>
                <a:gd name="connsiteX48" fmla="*/ 306204 w 2791412"/>
                <a:gd name="connsiteY48" fmla="*/ 936952 h 1730654"/>
                <a:gd name="connsiteX49" fmla="*/ 321043 w 2791412"/>
                <a:gd name="connsiteY49" fmla="*/ 916099 h 1730654"/>
                <a:gd name="connsiteX50" fmla="*/ 338691 w 2791412"/>
                <a:gd name="connsiteY50" fmla="*/ 891768 h 1730654"/>
                <a:gd name="connsiteX51" fmla="*/ 353806 w 2791412"/>
                <a:gd name="connsiteY51" fmla="*/ 871312 h 1730654"/>
                <a:gd name="connsiteX52" fmla="*/ 371991 w 2791412"/>
                <a:gd name="connsiteY52" fmla="*/ 847248 h 1730654"/>
                <a:gd name="connsiteX53" fmla="*/ 387098 w 2791412"/>
                <a:gd name="connsiteY53" fmla="*/ 827462 h 1730654"/>
                <a:gd name="connsiteX54" fmla="*/ 405817 w 2791412"/>
                <a:gd name="connsiteY54" fmla="*/ 803666 h 1730654"/>
                <a:gd name="connsiteX55" fmla="*/ 420932 w 2791412"/>
                <a:gd name="connsiteY55" fmla="*/ 784548 h 1730654"/>
                <a:gd name="connsiteX56" fmla="*/ 440185 w 2791412"/>
                <a:gd name="connsiteY56" fmla="*/ 760885 h 1730654"/>
                <a:gd name="connsiteX57" fmla="*/ 455295 w 2791412"/>
                <a:gd name="connsiteY57" fmla="*/ 742571 h 1730654"/>
                <a:gd name="connsiteX58" fmla="*/ 475481 w 2791412"/>
                <a:gd name="connsiteY58" fmla="*/ 718774 h 1730654"/>
                <a:gd name="connsiteX59" fmla="*/ 490060 w 2791412"/>
                <a:gd name="connsiteY59" fmla="*/ 701661 h 1730654"/>
                <a:gd name="connsiteX60" fmla="*/ 511854 w 2791412"/>
                <a:gd name="connsiteY60" fmla="*/ 676927 h 1730654"/>
                <a:gd name="connsiteX61" fmla="*/ 525356 w 2791412"/>
                <a:gd name="connsiteY61" fmla="*/ 661688 h 1730654"/>
                <a:gd name="connsiteX62" fmla="*/ 550630 w 2791412"/>
                <a:gd name="connsiteY62" fmla="*/ 634015 h 1730654"/>
                <a:gd name="connsiteX63" fmla="*/ 561065 w 2791412"/>
                <a:gd name="connsiteY63" fmla="*/ 622649 h 1730654"/>
                <a:gd name="connsiteX64" fmla="*/ 597162 w 2791412"/>
                <a:gd name="connsiteY64" fmla="*/ 584682 h 1730654"/>
                <a:gd name="connsiteX65" fmla="*/ 603313 w 2791412"/>
                <a:gd name="connsiteY65" fmla="*/ 578400 h 1730654"/>
                <a:gd name="connsiteX66" fmla="*/ 633667 w 2791412"/>
                <a:gd name="connsiteY66" fmla="*/ 547785 h 1730654"/>
                <a:gd name="connsiteX67" fmla="*/ 646907 w 2791412"/>
                <a:gd name="connsiteY67" fmla="*/ 534818 h 1730654"/>
                <a:gd name="connsiteX68" fmla="*/ 670438 w 2791412"/>
                <a:gd name="connsiteY68" fmla="*/ 511956 h 1730654"/>
                <a:gd name="connsiteX69" fmla="*/ 685683 w 2791412"/>
                <a:gd name="connsiteY69" fmla="*/ 497651 h 1730654"/>
                <a:gd name="connsiteX70" fmla="*/ 707745 w 2791412"/>
                <a:gd name="connsiteY70" fmla="*/ 477197 h 1730654"/>
                <a:gd name="connsiteX71" fmla="*/ 723923 w 2791412"/>
                <a:gd name="connsiteY71" fmla="*/ 462622 h 1730654"/>
                <a:gd name="connsiteX72" fmla="*/ 745318 w 2791412"/>
                <a:gd name="connsiteY72" fmla="*/ 443506 h 1730654"/>
                <a:gd name="connsiteX73" fmla="*/ 762170 w 2791412"/>
                <a:gd name="connsiteY73" fmla="*/ 428934 h 1730654"/>
                <a:gd name="connsiteX74" fmla="*/ 783292 w 2791412"/>
                <a:gd name="connsiteY74" fmla="*/ 410887 h 1730654"/>
                <a:gd name="connsiteX75" fmla="*/ 800541 w 2791412"/>
                <a:gd name="connsiteY75" fmla="*/ 396581 h 1730654"/>
                <a:gd name="connsiteX76" fmla="*/ 815120 w 2791412"/>
                <a:gd name="connsiteY76" fmla="*/ 384552 h 1730654"/>
                <a:gd name="connsiteX77" fmla="*/ 821669 w 2791412"/>
                <a:gd name="connsiteY77" fmla="*/ 379334 h 1730654"/>
                <a:gd name="connsiteX78" fmla="*/ 837580 w 2791412"/>
                <a:gd name="connsiteY78" fmla="*/ 366768 h 1730654"/>
                <a:gd name="connsiteX79" fmla="*/ 859510 w 2791412"/>
                <a:gd name="connsiteY79" fmla="*/ 349656 h 1730654"/>
                <a:gd name="connsiteX80" fmla="*/ 875690 w 2791412"/>
                <a:gd name="connsiteY80" fmla="*/ 337357 h 1730654"/>
                <a:gd name="connsiteX81" fmla="*/ 897620 w 2791412"/>
                <a:gd name="connsiteY81" fmla="*/ 321048 h 1730654"/>
                <a:gd name="connsiteX82" fmla="*/ 913930 w 2791412"/>
                <a:gd name="connsiteY82" fmla="*/ 309147 h 1730654"/>
                <a:gd name="connsiteX83" fmla="*/ 936266 w 2791412"/>
                <a:gd name="connsiteY83" fmla="*/ 293374 h 1730654"/>
                <a:gd name="connsiteX84" fmla="*/ 952444 w 2791412"/>
                <a:gd name="connsiteY84" fmla="*/ 282142 h 1730654"/>
                <a:gd name="connsiteX85" fmla="*/ 959261 w 2791412"/>
                <a:gd name="connsiteY85" fmla="*/ 277331 h 1730654"/>
                <a:gd name="connsiteX86" fmla="*/ 967951 w 2791412"/>
                <a:gd name="connsiteY86" fmla="*/ 271713 h 1730654"/>
                <a:gd name="connsiteX87" fmla="*/ 1006198 w 2791412"/>
                <a:gd name="connsiteY87" fmla="*/ 246716 h 1730654"/>
                <a:gd name="connsiteX88" fmla="*/ 1019700 w 2791412"/>
                <a:gd name="connsiteY88" fmla="*/ 238025 h 1730654"/>
                <a:gd name="connsiteX89" fmla="*/ 1069576 w 2791412"/>
                <a:gd name="connsiteY89" fmla="*/ 207814 h 1730654"/>
                <a:gd name="connsiteX90" fmla="*/ 1070777 w 2791412"/>
                <a:gd name="connsiteY90" fmla="*/ 207144 h 1730654"/>
                <a:gd name="connsiteX91" fmla="*/ 1079741 w 2791412"/>
                <a:gd name="connsiteY91" fmla="*/ 202063 h 1730654"/>
                <a:gd name="connsiteX92" fmla="*/ 1113966 w 2791412"/>
                <a:gd name="connsiteY92" fmla="*/ 182811 h 1730654"/>
                <a:gd name="connsiteX93" fmla="*/ 1129883 w 2791412"/>
                <a:gd name="connsiteY93" fmla="*/ 174391 h 1730654"/>
                <a:gd name="connsiteX94" fmla="*/ 1158761 w 2791412"/>
                <a:gd name="connsiteY94" fmla="*/ 159416 h 1730654"/>
                <a:gd name="connsiteX95" fmla="*/ 1165851 w 2791412"/>
                <a:gd name="connsiteY95" fmla="*/ 155672 h 1730654"/>
                <a:gd name="connsiteX96" fmla="*/ 1177885 w 2791412"/>
                <a:gd name="connsiteY96" fmla="*/ 149924 h 1730654"/>
                <a:gd name="connsiteX97" fmla="*/ 1199946 w 2791412"/>
                <a:gd name="connsiteY97" fmla="*/ 139229 h 1730654"/>
                <a:gd name="connsiteX98" fmla="*/ 1219874 w 2791412"/>
                <a:gd name="connsiteY98" fmla="*/ 130005 h 1730654"/>
                <a:gd name="connsiteX99" fmla="*/ 1241935 w 2791412"/>
                <a:gd name="connsiteY99" fmla="*/ 120113 h 1730654"/>
                <a:gd name="connsiteX100" fmla="*/ 1251159 w 2791412"/>
                <a:gd name="connsiteY100" fmla="*/ 115967 h 1730654"/>
                <a:gd name="connsiteX101" fmla="*/ 1258243 w 2791412"/>
                <a:gd name="connsiteY101" fmla="*/ 113161 h 1730654"/>
                <a:gd name="connsiteX102" fmla="*/ 1314942 w 2791412"/>
                <a:gd name="connsiteY102" fmla="*/ 90433 h 1730654"/>
                <a:gd name="connsiteX103" fmla="*/ 1332191 w 2791412"/>
                <a:gd name="connsiteY103" fmla="*/ 84151 h 1730654"/>
                <a:gd name="connsiteX104" fmla="*/ 1348639 w 2791412"/>
                <a:gd name="connsiteY104" fmla="*/ 78265 h 1730654"/>
                <a:gd name="connsiteX105" fmla="*/ 1412420 w 2791412"/>
                <a:gd name="connsiteY105" fmla="*/ 57678 h 1730654"/>
                <a:gd name="connsiteX106" fmla="*/ 1413223 w 2791412"/>
                <a:gd name="connsiteY106" fmla="*/ 57413 h 1730654"/>
                <a:gd name="connsiteX107" fmla="*/ 1466441 w 2791412"/>
                <a:gd name="connsiteY107" fmla="*/ 42706 h 1730654"/>
                <a:gd name="connsiteX108" fmla="*/ 1478871 w 2791412"/>
                <a:gd name="connsiteY108" fmla="*/ 39497 h 1730654"/>
                <a:gd name="connsiteX109" fmla="*/ 1491310 w 2791412"/>
                <a:gd name="connsiteY109" fmla="*/ 36288 h 1730654"/>
                <a:gd name="connsiteX110" fmla="*/ 1531025 w 2791412"/>
                <a:gd name="connsiteY110" fmla="*/ 27463 h 1730654"/>
                <a:gd name="connsiteX111" fmla="*/ 1536237 w 2791412"/>
                <a:gd name="connsiteY111" fmla="*/ 26396 h 1730654"/>
                <a:gd name="connsiteX112" fmla="*/ 1566054 w 2791412"/>
                <a:gd name="connsiteY112" fmla="*/ 20515 h 1730654"/>
                <a:gd name="connsiteX113" fmla="*/ 1583572 w 2791412"/>
                <a:gd name="connsiteY113" fmla="*/ 17569 h 1730654"/>
                <a:gd name="connsiteX114" fmla="*/ 1594539 w 2791412"/>
                <a:gd name="connsiteY114" fmla="*/ 15701 h 1730654"/>
                <a:gd name="connsiteX115" fmla="*/ 1638265 w 2791412"/>
                <a:gd name="connsiteY115" fmla="*/ 9417 h 1730654"/>
                <a:gd name="connsiteX116" fmla="*/ 1643207 w 2791412"/>
                <a:gd name="connsiteY116" fmla="*/ 8882 h 1730654"/>
                <a:gd name="connsiteX117" fmla="*/ 1652433 w 2791412"/>
                <a:gd name="connsiteY117" fmla="*/ 7811 h 1730654"/>
                <a:gd name="connsiteX118" fmla="*/ 1694290 w 2791412"/>
                <a:gd name="connsiteY118" fmla="*/ 3802 h 1730654"/>
                <a:gd name="connsiteX119" fmla="*/ 1703378 w 2791412"/>
                <a:gd name="connsiteY119" fmla="*/ 3134 h 1730654"/>
                <a:gd name="connsiteX120" fmla="*/ 1708464 w 2791412"/>
                <a:gd name="connsiteY120" fmla="*/ 2733 h 1730654"/>
                <a:gd name="connsiteX121" fmla="*/ 1749244 w 2791412"/>
                <a:gd name="connsiteY121" fmla="*/ 725 h 1730654"/>
                <a:gd name="connsiteX122" fmla="*/ 1759136 w 2791412"/>
                <a:gd name="connsiteY122" fmla="*/ 462 h 1730654"/>
                <a:gd name="connsiteX123" fmla="*/ 1777189 w 2791412"/>
                <a:gd name="connsiteY123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692512 w 2791412"/>
                <a:gd name="connsiteY25" fmla="*/ 292918 h 1730654"/>
                <a:gd name="connsiteX26" fmla="*/ 2425094 w 2791412"/>
                <a:gd name="connsiteY26" fmla="*/ 275666 h 1730654"/>
                <a:gd name="connsiteX27" fmla="*/ 2103041 w 2791412"/>
                <a:gd name="connsiteY27" fmla="*/ 333175 h 1730654"/>
                <a:gd name="connsiteX28" fmla="*/ 1815494 w 2791412"/>
                <a:gd name="connsiteY28" fmla="*/ 471198 h 1730654"/>
                <a:gd name="connsiteX29" fmla="*/ 1525071 w 2791412"/>
                <a:gd name="connsiteY29" fmla="*/ 652352 h 1730654"/>
                <a:gd name="connsiteX30" fmla="*/ 1237524 w 2791412"/>
                <a:gd name="connsiteY30" fmla="*/ 937024 h 1730654"/>
                <a:gd name="connsiteX31" fmla="*/ 975856 w 2791412"/>
                <a:gd name="connsiteY31" fmla="*/ 1213069 h 1730654"/>
                <a:gd name="connsiteX32" fmla="*/ 737192 w 2791412"/>
                <a:gd name="connsiteY32" fmla="*/ 1730654 h 1730654"/>
                <a:gd name="connsiteX33" fmla="*/ 567539 w 2791412"/>
                <a:gd name="connsiteY33" fmla="*/ 1670269 h 1730654"/>
                <a:gd name="connsiteX34" fmla="*/ 334626 w 2791412"/>
                <a:gd name="connsiteY34" fmla="*/ 1592632 h 1730654"/>
                <a:gd name="connsiteX35" fmla="*/ 121841 w 2791412"/>
                <a:gd name="connsiteY35" fmla="*/ 1509243 h 1730654"/>
                <a:gd name="connsiteX36" fmla="*/ 54949 w 2791412"/>
                <a:gd name="connsiteY36" fmla="*/ 1465345 h 1730654"/>
                <a:gd name="connsiteX37" fmla="*/ 0 w 2791412"/>
                <a:gd name="connsiteY37" fmla="*/ 1446845 h 1730654"/>
                <a:gd name="connsiteX38" fmla="*/ 126892 w 2791412"/>
                <a:gd name="connsiteY38" fmla="*/ 1219573 h 1730654"/>
                <a:gd name="connsiteX39" fmla="*/ 152701 w 2791412"/>
                <a:gd name="connsiteY39" fmla="*/ 1174920 h 1730654"/>
                <a:gd name="connsiteX40" fmla="*/ 154039 w 2791412"/>
                <a:gd name="connsiteY40" fmla="*/ 1172648 h 1730654"/>
                <a:gd name="connsiteX41" fmla="*/ 203379 w 2791412"/>
                <a:gd name="connsiteY41" fmla="*/ 1091498 h 1730654"/>
                <a:gd name="connsiteX42" fmla="*/ 211129 w 2791412"/>
                <a:gd name="connsiteY42" fmla="*/ 1079067 h 1730654"/>
                <a:gd name="connsiteX43" fmla="*/ 261010 w 2791412"/>
                <a:gd name="connsiteY43" fmla="*/ 1002596 h 1730654"/>
                <a:gd name="connsiteX44" fmla="*/ 265288 w 2791412"/>
                <a:gd name="connsiteY44" fmla="*/ 996047 h 1730654"/>
                <a:gd name="connsiteX45" fmla="*/ 274244 w 2791412"/>
                <a:gd name="connsiteY45" fmla="*/ 983077 h 1730654"/>
                <a:gd name="connsiteX46" fmla="*/ 288817 w 2791412"/>
                <a:gd name="connsiteY46" fmla="*/ 961820 h 1730654"/>
                <a:gd name="connsiteX47" fmla="*/ 306204 w 2791412"/>
                <a:gd name="connsiteY47" fmla="*/ 936952 h 1730654"/>
                <a:gd name="connsiteX48" fmla="*/ 321043 w 2791412"/>
                <a:gd name="connsiteY48" fmla="*/ 916099 h 1730654"/>
                <a:gd name="connsiteX49" fmla="*/ 338691 w 2791412"/>
                <a:gd name="connsiteY49" fmla="*/ 891768 h 1730654"/>
                <a:gd name="connsiteX50" fmla="*/ 353806 w 2791412"/>
                <a:gd name="connsiteY50" fmla="*/ 871312 h 1730654"/>
                <a:gd name="connsiteX51" fmla="*/ 371991 w 2791412"/>
                <a:gd name="connsiteY51" fmla="*/ 847248 h 1730654"/>
                <a:gd name="connsiteX52" fmla="*/ 387098 w 2791412"/>
                <a:gd name="connsiteY52" fmla="*/ 827462 h 1730654"/>
                <a:gd name="connsiteX53" fmla="*/ 405817 w 2791412"/>
                <a:gd name="connsiteY53" fmla="*/ 803666 h 1730654"/>
                <a:gd name="connsiteX54" fmla="*/ 420932 w 2791412"/>
                <a:gd name="connsiteY54" fmla="*/ 784548 h 1730654"/>
                <a:gd name="connsiteX55" fmla="*/ 440185 w 2791412"/>
                <a:gd name="connsiteY55" fmla="*/ 760885 h 1730654"/>
                <a:gd name="connsiteX56" fmla="*/ 455295 w 2791412"/>
                <a:gd name="connsiteY56" fmla="*/ 742571 h 1730654"/>
                <a:gd name="connsiteX57" fmla="*/ 475481 w 2791412"/>
                <a:gd name="connsiteY57" fmla="*/ 718774 h 1730654"/>
                <a:gd name="connsiteX58" fmla="*/ 490060 w 2791412"/>
                <a:gd name="connsiteY58" fmla="*/ 701661 h 1730654"/>
                <a:gd name="connsiteX59" fmla="*/ 511854 w 2791412"/>
                <a:gd name="connsiteY59" fmla="*/ 676927 h 1730654"/>
                <a:gd name="connsiteX60" fmla="*/ 525356 w 2791412"/>
                <a:gd name="connsiteY60" fmla="*/ 661688 h 1730654"/>
                <a:gd name="connsiteX61" fmla="*/ 550630 w 2791412"/>
                <a:gd name="connsiteY61" fmla="*/ 634015 h 1730654"/>
                <a:gd name="connsiteX62" fmla="*/ 561065 w 2791412"/>
                <a:gd name="connsiteY62" fmla="*/ 622649 h 1730654"/>
                <a:gd name="connsiteX63" fmla="*/ 597162 w 2791412"/>
                <a:gd name="connsiteY63" fmla="*/ 584682 h 1730654"/>
                <a:gd name="connsiteX64" fmla="*/ 603313 w 2791412"/>
                <a:gd name="connsiteY64" fmla="*/ 578400 h 1730654"/>
                <a:gd name="connsiteX65" fmla="*/ 633667 w 2791412"/>
                <a:gd name="connsiteY65" fmla="*/ 547785 h 1730654"/>
                <a:gd name="connsiteX66" fmla="*/ 646907 w 2791412"/>
                <a:gd name="connsiteY66" fmla="*/ 534818 h 1730654"/>
                <a:gd name="connsiteX67" fmla="*/ 670438 w 2791412"/>
                <a:gd name="connsiteY67" fmla="*/ 511956 h 1730654"/>
                <a:gd name="connsiteX68" fmla="*/ 685683 w 2791412"/>
                <a:gd name="connsiteY68" fmla="*/ 497651 h 1730654"/>
                <a:gd name="connsiteX69" fmla="*/ 707745 w 2791412"/>
                <a:gd name="connsiteY69" fmla="*/ 477197 h 1730654"/>
                <a:gd name="connsiteX70" fmla="*/ 723923 w 2791412"/>
                <a:gd name="connsiteY70" fmla="*/ 462622 h 1730654"/>
                <a:gd name="connsiteX71" fmla="*/ 745318 w 2791412"/>
                <a:gd name="connsiteY71" fmla="*/ 443506 h 1730654"/>
                <a:gd name="connsiteX72" fmla="*/ 762170 w 2791412"/>
                <a:gd name="connsiteY72" fmla="*/ 428934 h 1730654"/>
                <a:gd name="connsiteX73" fmla="*/ 783292 w 2791412"/>
                <a:gd name="connsiteY73" fmla="*/ 410887 h 1730654"/>
                <a:gd name="connsiteX74" fmla="*/ 800541 w 2791412"/>
                <a:gd name="connsiteY74" fmla="*/ 396581 h 1730654"/>
                <a:gd name="connsiteX75" fmla="*/ 815120 w 2791412"/>
                <a:gd name="connsiteY75" fmla="*/ 384552 h 1730654"/>
                <a:gd name="connsiteX76" fmla="*/ 821669 w 2791412"/>
                <a:gd name="connsiteY76" fmla="*/ 379334 h 1730654"/>
                <a:gd name="connsiteX77" fmla="*/ 837580 w 2791412"/>
                <a:gd name="connsiteY77" fmla="*/ 366768 h 1730654"/>
                <a:gd name="connsiteX78" fmla="*/ 859510 w 2791412"/>
                <a:gd name="connsiteY78" fmla="*/ 349656 h 1730654"/>
                <a:gd name="connsiteX79" fmla="*/ 875690 w 2791412"/>
                <a:gd name="connsiteY79" fmla="*/ 337357 h 1730654"/>
                <a:gd name="connsiteX80" fmla="*/ 897620 w 2791412"/>
                <a:gd name="connsiteY80" fmla="*/ 321048 h 1730654"/>
                <a:gd name="connsiteX81" fmla="*/ 913930 w 2791412"/>
                <a:gd name="connsiteY81" fmla="*/ 309147 h 1730654"/>
                <a:gd name="connsiteX82" fmla="*/ 936266 w 2791412"/>
                <a:gd name="connsiteY82" fmla="*/ 293374 h 1730654"/>
                <a:gd name="connsiteX83" fmla="*/ 952444 w 2791412"/>
                <a:gd name="connsiteY83" fmla="*/ 282142 h 1730654"/>
                <a:gd name="connsiteX84" fmla="*/ 959261 w 2791412"/>
                <a:gd name="connsiteY84" fmla="*/ 277331 h 1730654"/>
                <a:gd name="connsiteX85" fmla="*/ 967951 w 2791412"/>
                <a:gd name="connsiteY85" fmla="*/ 271713 h 1730654"/>
                <a:gd name="connsiteX86" fmla="*/ 1006198 w 2791412"/>
                <a:gd name="connsiteY86" fmla="*/ 246716 h 1730654"/>
                <a:gd name="connsiteX87" fmla="*/ 1019700 w 2791412"/>
                <a:gd name="connsiteY87" fmla="*/ 238025 h 1730654"/>
                <a:gd name="connsiteX88" fmla="*/ 1069576 w 2791412"/>
                <a:gd name="connsiteY88" fmla="*/ 207814 h 1730654"/>
                <a:gd name="connsiteX89" fmla="*/ 1070777 w 2791412"/>
                <a:gd name="connsiteY89" fmla="*/ 207144 h 1730654"/>
                <a:gd name="connsiteX90" fmla="*/ 1079741 w 2791412"/>
                <a:gd name="connsiteY90" fmla="*/ 202063 h 1730654"/>
                <a:gd name="connsiteX91" fmla="*/ 1113966 w 2791412"/>
                <a:gd name="connsiteY91" fmla="*/ 182811 h 1730654"/>
                <a:gd name="connsiteX92" fmla="*/ 1129883 w 2791412"/>
                <a:gd name="connsiteY92" fmla="*/ 174391 h 1730654"/>
                <a:gd name="connsiteX93" fmla="*/ 1158761 w 2791412"/>
                <a:gd name="connsiteY93" fmla="*/ 159416 h 1730654"/>
                <a:gd name="connsiteX94" fmla="*/ 1165851 w 2791412"/>
                <a:gd name="connsiteY94" fmla="*/ 155672 h 1730654"/>
                <a:gd name="connsiteX95" fmla="*/ 1177885 w 2791412"/>
                <a:gd name="connsiteY95" fmla="*/ 149924 h 1730654"/>
                <a:gd name="connsiteX96" fmla="*/ 1199946 w 2791412"/>
                <a:gd name="connsiteY96" fmla="*/ 139229 h 1730654"/>
                <a:gd name="connsiteX97" fmla="*/ 1219874 w 2791412"/>
                <a:gd name="connsiteY97" fmla="*/ 130005 h 1730654"/>
                <a:gd name="connsiteX98" fmla="*/ 1241935 w 2791412"/>
                <a:gd name="connsiteY98" fmla="*/ 120113 h 1730654"/>
                <a:gd name="connsiteX99" fmla="*/ 1251159 w 2791412"/>
                <a:gd name="connsiteY99" fmla="*/ 115967 h 1730654"/>
                <a:gd name="connsiteX100" fmla="*/ 1258243 w 2791412"/>
                <a:gd name="connsiteY100" fmla="*/ 113161 h 1730654"/>
                <a:gd name="connsiteX101" fmla="*/ 1314942 w 2791412"/>
                <a:gd name="connsiteY101" fmla="*/ 90433 h 1730654"/>
                <a:gd name="connsiteX102" fmla="*/ 1332191 w 2791412"/>
                <a:gd name="connsiteY102" fmla="*/ 84151 h 1730654"/>
                <a:gd name="connsiteX103" fmla="*/ 1348639 w 2791412"/>
                <a:gd name="connsiteY103" fmla="*/ 78265 h 1730654"/>
                <a:gd name="connsiteX104" fmla="*/ 1412420 w 2791412"/>
                <a:gd name="connsiteY104" fmla="*/ 57678 h 1730654"/>
                <a:gd name="connsiteX105" fmla="*/ 1413223 w 2791412"/>
                <a:gd name="connsiteY105" fmla="*/ 57413 h 1730654"/>
                <a:gd name="connsiteX106" fmla="*/ 1466441 w 2791412"/>
                <a:gd name="connsiteY106" fmla="*/ 42706 h 1730654"/>
                <a:gd name="connsiteX107" fmla="*/ 1478871 w 2791412"/>
                <a:gd name="connsiteY107" fmla="*/ 39497 h 1730654"/>
                <a:gd name="connsiteX108" fmla="*/ 1491310 w 2791412"/>
                <a:gd name="connsiteY108" fmla="*/ 36288 h 1730654"/>
                <a:gd name="connsiteX109" fmla="*/ 1531025 w 2791412"/>
                <a:gd name="connsiteY109" fmla="*/ 27463 h 1730654"/>
                <a:gd name="connsiteX110" fmla="*/ 1536237 w 2791412"/>
                <a:gd name="connsiteY110" fmla="*/ 26396 h 1730654"/>
                <a:gd name="connsiteX111" fmla="*/ 1566054 w 2791412"/>
                <a:gd name="connsiteY111" fmla="*/ 20515 h 1730654"/>
                <a:gd name="connsiteX112" fmla="*/ 1583572 w 2791412"/>
                <a:gd name="connsiteY112" fmla="*/ 17569 h 1730654"/>
                <a:gd name="connsiteX113" fmla="*/ 1594539 w 2791412"/>
                <a:gd name="connsiteY113" fmla="*/ 15701 h 1730654"/>
                <a:gd name="connsiteX114" fmla="*/ 1638265 w 2791412"/>
                <a:gd name="connsiteY114" fmla="*/ 9417 h 1730654"/>
                <a:gd name="connsiteX115" fmla="*/ 1643207 w 2791412"/>
                <a:gd name="connsiteY115" fmla="*/ 8882 h 1730654"/>
                <a:gd name="connsiteX116" fmla="*/ 1652433 w 2791412"/>
                <a:gd name="connsiteY116" fmla="*/ 7811 h 1730654"/>
                <a:gd name="connsiteX117" fmla="*/ 1694290 w 2791412"/>
                <a:gd name="connsiteY117" fmla="*/ 3802 h 1730654"/>
                <a:gd name="connsiteX118" fmla="*/ 1703378 w 2791412"/>
                <a:gd name="connsiteY118" fmla="*/ 3134 h 1730654"/>
                <a:gd name="connsiteX119" fmla="*/ 1708464 w 2791412"/>
                <a:gd name="connsiteY119" fmla="*/ 2733 h 1730654"/>
                <a:gd name="connsiteX120" fmla="*/ 1749244 w 2791412"/>
                <a:gd name="connsiteY120" fmla="*/ 725 h 1730654"/>
                <a:gd name="connsiteX121" fmla="*/ 1759136 w 2791412"/>
                <a:gd name="connsiteY121" fmla="*/ 462 h 1730654"/>
                <a:gd name="connsiteX122" fmla="*/ 1777189 w 2791412"/>
                <a:gd name="connsiteY122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692512 w 2791412"/>
                <a:gd name="connsiteY24" fmla="*/ 292918 h 1730654"/>
                <a:gd name="connsiteX25" fmla="*/ 2425094 w 2791412"/>
                <a:gd name="connsiteY25" fmla="*/ 275666 h 1730654"/>
                <a:gd name="connsiteX26" fmla="*/ 2103041 w 2791412"/>
                <a:gd name="connsiteY26" fmla="*/ 333175 h 1730654"/>
                <a:gd name="connsiteX27" fmla="*/ 1815494 w 2791412"/>
                <a:gd name="connsiteY27" fmla="*/ 471198 h 1730654"/>
                <a:gd name="connsiteX28" fmla="*/ 1525071 w 2791412"/>
                <a:gd name="connsiteY28" fmla="*/ 652352 h 1730654"/>
                <a:gd name="connsiteX29" fmla="*/ 1237524 w 2791412"/>
                <a:gd name="connsiteY29" fmla="*/ 937024 h 1730654"/>
                <a:gd name="connsiteX30" fmla="*/ 975856 w 2791412"/>
                <a:gd name="connsiteY30" fmla="*/ 1213069 h 1730654"/>
                <a:gd name="connsiteX31" fmla="*/ 737192 w 2791412"/>
                <a:gd name="connsiteY31" fmla="*/ 1730654 h 1730654"/>
                <a:gd name="connsiteX32" fmla="*/ 567539 w 2791412"/>
                <a:gd name="connsiteY32" fmla="*/ 1670269 h 1730654"/>
                <a:gd name="connsiteX33" fmla="*/ 334626 w 2791412"/>
                <a:gd name="connsiteY33" fmla="*/ 1592632 h 1730654"/>
                <a:gd name="connsiteX34" fmla="*/ 121841 w 2791412"/>
                <a:gd name="connsiteY34" fmla="*/ 1509243 h 1730654"/>
                <a:gd name="connsiteX35" fmla="*/ 54949 w 2791412"/>
                <a:gd name="connsiteY35" fmla="*/ 1465345 h 1730654"/>
                <a:gd name="connsiteX36" fmla="*/ 0 w 2791412"/>
                <a:gd name="connsiteY36" fmla="*/ 1446845 h 1730654"/>
                <a:gd name="connsiteX37" fmla="*/ 126892 w 2791412"/>
                <a:gd name="connsiteY37" fmla="*/ 1219573 h 1730654"/>
                <a:gd name="connsiteX38" fmla="*/ 152701 w 2791412"/>
                <a:gd name="connsiteY38" fmla="*/ 1174920 h 1730654"/>
                <a:gd name="connsiteX39" fmla="*/ 154039 w 2791412"/>
                <a:gd name="connsiteY39" fmla="*/ 1172648 h 1730654"/>
                <a:gd name="connsiteX40" fmla="*/ 203379 w 2791412"/>
                <a:gd name="connsiteY40" fmla="*/ 1091498 h 1730654"/>
                <a:gd name="connsiteX41" fmla="*/ 211129 w 2791412"/>
                <a:gd name="connsiteY41" fmla="*/ 1079067 h 1730654"/>
                <a:gd name="connsiteX42" fmla="*/ 261010 w 2791412"/>
                <a:gd name="connsiteY42" fmla="*/ 1002596 h 1730654"/>
                <a:gd name="connsiteX43" fmla="*/ 265288 w 2791412"/>
                <a:gd name="connsiteY43" fmla="*/ 996047 h 1730654"/>
                <a:gd name="connsiteX44" fmla="*/ 274244 w 2791412"/>
                <a:gd name="connsiteY44" fmla="*/ 983077 h 1730654"/>
                <a:gd name="connsiteX45" fmla="*/ 288817 w 2791412"/>
                <a:gd name="connsiteY45" fmla="*/ 961820 h 1730654"/>
                <a:gd name="connsiteX46" fmla="*/ 306204 w 2791412"/>
                <a:gd name="connsiteY46" fmla="*/ 936952 h 1730654"/>
                <a:gd name="connsiteX47" fmla="*/ 321043 w 2791412"/>
                <a:gd name="connsiteY47" fmla="*/ 916099 h 1730654"/>
                <a:gd name="connsiteX48" fmla="*/ 338691 w 2791412"/>
                <a:gd name="connsiteY48" fmla="*/ 891768 h 1730654"/>
                <a:gd name="connsiteX49" fmla="*/ 353806 w 2791412"/>
                <a:gd name="connsiteY49" fmla="*/ 871312 h 1730654"/>
                <a:gd name="connsiteX50" fmla="*/ 371991 w 2791412"/>
                <a:gd name="connsiteY50" fmla="*/ 847248 h 1730654"/>
                <a:gd name="connsiteX51" fmla="*/ 387098 w 2791412"/>
                <a:gd name="connsiteY51" fmla="*/ 827462 h 1730654"/>
                <a:gd name="connsiteX52" fmla="*/ 405817 w 2791412"/>
                <a:gd name="connsiteY52" fmla="*/ 803666 h 1730654"/>
                <a:gd name="connsiteX53" fmla="*/ 420932 w 2791412"/>
                <a:gd name="connsiteY53" fmla="*/ 784548 h 1730654"/>
                <a:gd name="connsiteX54" fmla="*/ 440185 w 2791412"/>
                <a:gd name="connsiteY54" fmla="*/ 760885 h 1730654"/>
                <a:gd name="connsiteX55" fmla="*/ 455295 w 2791412"/>
                <a:gd name="connsiteY55" fmla="*/ 742571 h 1730654"/>
                <a:gd name="connsiteX56" fmla="*/ 475481 w 2791412"/>
                <a:gd name="connsiteY56" fmla="*/ 718774 h 1730654"/>
                <a:gd name="connsiteX57" fmla="*/ 490060 w 2791412"/>
                <a:gd name="connsiteY57" fmla="*/ 701661 h 1730654"/>
                <a:gd name="connsiteX58" fmla="*/ 511854 w 2791412"/>
                <a:gd name="connsiteY58" fmla="*/ 676927 h 1730654"/>
                <a:gd name="connsiteX59" fmla="*/ 525356 w 2791412"/>
                <a:gd name="connsiteY59" fmla="*/ 661688 h 1730654"/>
                <a:gd name="connsiteX60" fmla="*/ 550630 w 2791412"/>
                <a:gd name="connsiteY60" fmla="*/ 634015 h 1730654"/>
                <a:gd name="connsiteX61" fmla="*/ 561065 w 2791412"/>
                <a:gd name="connsiteY61" fmla="*/ 622649 h 1730654"/>
                <a:gd name="connsiteX62" fmla="*/ 597162 w 2791412"/>
                <a:gd name="connsiteY62" fmla="*/ 584682 h 1730654"/>
                <a:gd name="connsiteX63" fmla="*/ 603313 w 2791412"/>
                <a:gd name="connsiteY63" fmla="*/ 578400 h 1730654"/>
                <a:gd name="connsiteX64" fmla="*/ 633667 w 2791412"/>
                <a:gd name="connsiteY64" fmla="*/ 547785 h 1730654"/>
                <a:gd name="connsiteX65" fmla="*/ 646907 w 2791412"/>
                <a:gd name="connsiteY65" fmla="*/ 534818 h 1730654"/>
                <a:gd name="connsiteX66" fmla="*/ 670438 w 2791412"/>
                <a:gd name="connsiteY66" fmla="*/ 511956 h 1730654"/>
                <a:gd name="connsiteX67" fmla="*/ 685683 w 2791412"/>
                <a:gd name="connsiteY67" fmla="*/ 497651 h 1730654"/>
                <a:gd name="connsiteX68" fmla="*/ 707745 w 2791412"/>
                <a:gd name="connsiteY68" fmla="*/ 477197 h 1730654"/>
                <a:gd name="connsiteX69" fmla="*/ 723923 w 2791412"/>
                <a:gd name="connsiteY69" fmla="*/ 462622 h 1730654"/>
                <a:gd name="connsiteX70" fmla="*/ 745318 w 2791412"/>
                <a:gd name="connsiteY70" fmla="*/ 443506 h 1730654"/>
                <a:gd name="connsiteX71" fmla="*/ 762170 w 2791412"/>
                <a:gd name="connsiteY71" fmla="*/ 428934 h 1730654"/>
                <a:gd name="connsiteX72" fmla="*/ 783292 w 2791412"/>
                <a:gd name="connsiteY72" fmla="*/ 410887 h 1730654"/>
                <a:gd name="connsiteX73" fmla="*/ 800541 w 2791412"/>
                <a:gd name="connsiteY73" fmla="*/ 396581 h 1730654"/>
                <a:gd name="connsiteX74" fmla="*/ 815120 w 2791412"/>
                <a:gd name="connsiteY74" fmla="*/ 384552 h 1730654"/>
                <a:gd name="connsiteX75" fmla="*/ 821669 w 2791412"/>
                <a:gd name="connsiteY75" fmla="*/ 379334 h 1730654"/>
                <a:gd name="connsiteX76" fmla="*/ 837580 w 2791412"/>
                <a:gd name="connsiteY76" fmla="*/ 366768 h 1730654"/>
                <a:gd name="connsiteX77" fmla="*/ 859510 w 2791412"/>
                <a:gd name="connsiteY77" fmla="*/ 349656 h 1730654"/>
                <a:gd name="connsiteX78" fmla="*/ 875690 w 2791412"/>
                <a:gd name="connsiteY78" fmla="*/ 337357 h 1730654"/>
                <a:gd name="connsiteX79" fmla="*/ 897620 w 2791412"/>
                <a:gd name="connsiteY79" fmla="*/ 321048 h 1730654"/>
                <a:gd name="connsiteX80" fmla="*/ 913930 w 2791412"/>
                <a:gd name="connsiteY80" fmla="*/ 309147 h 1730654"/>
                <a:gd name="connsiteX81" fmla="*/ 936266 w 2791412"/>
                <a:gd name="connsiteY81" fmla="*/ 293374 h 1730654"/>
                <a:gd name="connsiteX82" fmla="*/ 952444 w 2791412"/>
                <a:gd name="connsiteY82" fmla="*/ 282142 h 1730654"/>
                <a:gd name="connsiteX83" fmla="*/ 959261 w 2791412"/>
                <a:gd name="connsiteY83" fmla="*/ 277331 h 1730654"/>
                <a:gd name="connsiteX84" fmla="*/ 967951 w 2791412"/>
                <a:gd name="connsiteY84" fmla="*/ 271713 h 1730654"/>
                <a:gd name="connsiteX85" fmla="*/ 1006198 w 2791412"/>
                <a:gd name="connsiteY85" fmla="*/ 246716 h 1730654"/>
                <a:gd name="connsiteX86" fmla="*/ 1019700 w 2791412"/>
                <a:gd name="connsiteY86" fmla="*/ 238025 h 1730654"/>
                <a:gd name="connsiteX87" fmla="*/ 1069576 w 2791412"/>
                <a:gd name="connsiteY87" fmla="*/ 207814 h 1730654"/>
                <a:gd name="connsiteX88" fmla="*/ 1070777 w 2791412"/>
                <a:gd name="connsiteY88" fmla="*/ 207144 h 1730654"/>
                <a:gd name="connsiteX89" fmla="*/ 1079741 w 2791412"/>
                <a:gd name="connsiteY89" fmla="*/ 202063 h 1730654"/>
                <a:gd name="connsiteX90" fmla="*/ 1113966 w 2791412"/>
                <a:gd name="connsiteY90" fmla="*/ 182811 h 1730654"/>
                <a:gd name="connsiteX91" fmla="*/ 1129883 w 2791412"/>
                <a:gd name="connsiteY91" fmla="*/ 174391 h 1730654"/>
                <a:gd name="connsiteX92" fmla="*/ 1158761 w 2791412"/>
                <a:gd name="connsiteY92" fmla="*/ 159416 h 1730654"/>
                <a:gd name="connsiteX93" fmla="*/ 1165851 w 2791412"/>
                <a:gd name="connsiteY93" fmla="*/ 155672 h 1730654"/>
                <a:gd name="connsiteX94" fmla="*/ 1177885 w 2791412"/>
                <a:gd name="connsiteY94" fmla="*/ 149924 h 1730654"/>
                <a:gd name="connsiteX95" fmla="*/ 1199946 w 2791412"/>
                <a:gd name="connsiteY95" fmla="*/ 139229 h 1730654"/>
                <a:gd name="connsiteX96" fmla="*/ 1219874 w 2791412"/>
                <a:gd name="connsiteY96" fmla="*/ 130005 h 1730654"/>
                <a:gd name="connsiteX97" fmla="*/ 1241935 w 2791412"/>
                <a:gd name="connsiteY97" fmla="*/ 120113 h 1730654"/>
                <a:gd name="connsiteX98" fmla="*/ 1251159 w 2791412"/>
                <a:gd name="connsiteY98" fmla="*/ 115967 h 1730654"/>
                <a:gd name="connsiteX99" fmla="*/ 1258243 w 2791412"/>
                <a:gd name="connsiteY99" fmla="*/ 113161 h 1730654"/>
                <a:gd name="connsiteX100" fmla="*/ 1314942 w 2791412"/>
                <a:gd name="connsiteY100" fmla="*/ 90433 h 1730654"/>
                <a:gd name="connsiteX101" fmla="*/ 1332191 w 2791412"/>
                <a:gd name="connsiteY101" fmla="*/ 84151 h 1730654"/>
                <a:gd name="connsiteX102" fmla="*/ 1348639 w 2791412"/>
                <a:gd name="connsiteY102" fmla="*/ 78265 h 1730654"/>
                <a:gd name="connsiteX103" fmla="*/ 1412420 w 2791412"/>
                <a:gd name="connsiteY103" fmla="*/ 57678 h 1730654"/>
                <a:gd name="connsiteX104" fmla="*/ 1413223 w 2791412"/>
                <a:gd name="connsiteY104" fmla="*/ 57413 h 1730654"/>
                <a:gd name="connsiteX105" fmla="*/ 1466441 w 2791412"/>
                <a:gd name="connsiteY105" fmla="*/ 42706 h 1730654"/>
                <a:gd name="connsiteX106" fmla="*/ 1478871 w 2791412"/>
                <a:gd name="connsiteY106" fmla="*/ 39497 h 1730654"/>
                <a:gd name="connsiteX107" fmla="*/ 1491310 w 2791412"/>
                <a:gd name="connsiteY107" fmla="*/ 36288 h 1730654"/>
                <a:gd name="connsiteX108" fmla="*/ 1531025 w 2791412"/>
                <a:gd name="connsiteY108" fmla="*/ 27463 h 1730654"/>
                <a:gd name="connsiteX109" fmla="*/ 1536237 w 2791412"/>
                <a:gd name="connsiteY109" fmla="*/ 26396 h 1730654"/>
                <a:gd name="connsiteX110" fmla="*/ 1566054 w 2791412"/>
                <a:gd name="connsiteY110" fmla="*/ 20515 h 1730654"/>
                <a:gd name="connsiteX111" fmla="*/ 1583572 w 2791412"/>
                <a:gd name="connsiteY111" fmla="*/ 17569 h 1730654"/>
                <a:gd name="connsiteX112" fmla="*/ 1594539 w 2791412"/>
                <a:gd name="connsiteY112" fmla="*/ 15701 h 1730654"/>
                <a:gd name="connsiteX113" fmla="*/ 1638265 w 2791412"/>
                <a:gd name="connsiteY113" fmla="*/ 9417 h 1730654"/>
                <a:gd name="connsiteX114" fmla="*/ 1643207 w 2791412"/>
                <a:gd name="connsiteY114" fmla="*/ 8882 h 1730654"/>
                <a:gd name="connsiteX115" fmla="*/ 1652433 w 2791412"/>
                <a:gd name="connsiteY115" fmla="*/ 7811 h 1730654"/>
                <a:gd name="connsiteX116" fmla="*/ 1694290 w 2791412"/>
                <a:gd name="connsiteY116" fmla="*/ 3802 h 1730654"/>
                <a:gd name="connsiteX117" fmla="*/ 1703378 w 2791412"/>
                <a:gd name="connsiteY117" fmla="*/ 3134 h 1730654"/>
                <a:gd name="connsiteX118" fmla="*/ 1708464 w 2791412"/>
                <a:gd name="connsiteY118" fmla="*/ 2733 h 1730654"/>
                <a:gd name="connsiteX119" fmla="*/ 1749244 w 2791412"/>
                <a:gd name="connsiteY119" fmla="*/ 725 h 1730654"/>
                <a:gd name="connsiteX120" fmla="*/ 1759136 w 2791412"/>
                <a:gd name="connsiteY120" fmla="*/ 462 h 1730654"/>
                <a:gd name="connsiteX121" fmla="*/ 1777189 w 2791412"/>
                <a:gd name="connsiteY121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692512 w 2791412"/>
                <a:gd name="connsiteY23" fmla="*/ 292918 h 1730654"/>
                <a:gd name="connsiteX24" fmla="*/ 2425094 w 2791412"/>
                <a:gd name="connsiteY24" fmla="*/ 275666 h 1730654"/>
                <a:gd name="connsiteX25" fmla="*/ 2103041 w 2791412"/>
                <a:gd name="connsiteY25" fmla="*/ 333175 h 1730654"/>
                <a:gd name="connsiteX26" fmla="*/ 1815494 w 2791412"/>
                <a:gd name="connsiteY26" fmla="*/ 471198 h 1730654"/>
                <a:gd name="connsiteX27" fmla="*/ 1525071 w 2791412"/>
                <a:gd name="connsiteY27" fmla="*/ 652352 h 1730654"/>
                <a:gd name="connsiteX28" fmla="*/ 1237524 w 2791412"/>
                <a:gd name="connsiteY28" fmla="*/ 937024 h 1730654"/>
                <a:gd name="connsiteX29" fmla="*/ 975856 w 2791412"/>
                <a:gd name="connsiteY29" fmla="*/ 1213069 h 1730654"/>
                <a:gd name="connsiteX30" fmla="*/ 737192 w 2791412"/>
                <a:gd name="connsiteY30" fmla="*/ 1730654 h 1730654"/>
                <a:gd name="connsiteX31" fmla="*/ 567539 w 2791412"/>
                <a:gd name="connsiteY31" fmla="*/ 1670269 h 1730654"/>
                <a:gd name="connsiteX32" fmla="*/ 334626 w 2791412"/>
                <a:gd name="connsiteY32" fmla="*/ 1592632 h 1730654"/>
                <a:gd name="connsiteX33" fmla="*/ 121841 w 2791412"/>
                <a:gd name="connsiteY33" fmla="*/ 1509243 h 1730654"/>
                <a:gd name="connsiteX34" fmla="*/ 54949 w 2791412"/>
                <a:gd name="connsiteY34" fmla="*/ 1465345 h 1730654"/>
                <a:gd name="connsiteX35" fmla="*/ 0 w 2791412"/>
                <a:gd name="connsiteY35" fmla="*/ 1446845 h 1730654"/>
                <a:gd name="connsiteX36" fmla="*/ 126892 w 2791412"/>
                <a:gd name="connsiteY36" fmla="*/ 1219573 h 1730654"/>
                <a:gd name="connsiteX37" fmla="*/ 152701 w 2791412"/>
                <a:gd name="connsiteY37" fmla="*/ 1174920 h 1730654"/>
                <a:gd name="connsiteX38" fmla="*/ 154039 w 2791412"/>
                <a:gd name="connsiteY38" fmla="*/ 1172648 h 1730654"/>
                <a:gd name="connsiteX39" fmla="*/ 203379 w 2791412"/>
                <a:gd name="connsiteY39" fmla="*/ 1091498 h 1730654"/>
                <a:gd name="connsiteX40" fmla="*/ 211129 w 2791412"/>
                <a:gd name="connsiteY40" fmla="*/ 1079067 h 1730654"/>
                <a:gd name="connsiteX41" fmla="*/ 261010 w 2791412"/>
                <a:gd name="connsiteY41" fmla="*/ 1002596 h 1730654"/>
                <a:gd name="connsiteX42" fmla="*/ 265288 w 2791412"/>
                <a:gd name="connsiteY42" fmla="*/ 996047 h 1730654"/>
                <a:gd name="connsiteX43" fmla="*/ 274244 w 2791412"/>
                <a:gd name="connsiteY43" fmla="*/ 983077 h 1730654"/>
                <a:gd name="connsiteX44" fmla="*/ 288817 w 2791412"/>
                <a:gd name="connsiteY44" fmla="*/ 961820 h 1730654"/>
                <a:gd name="connsiteX45" fmla="*/ 306204 w 2791412"/>
                <a:gd name="connsiteY45" fmla="*/ 936952 h 1730654"/>
                <a:gd name="connsiteX46" fmla="*/ 321043 w 2791412"/>
                <a:gd name="connsiteY46" fmla="*/ 916099 h 1730654"/>
                <a:gd name="connsiteX47" fmla="*/ 338691 w 2791412"/>
                <a:gd name="connsiteY47" fmla="*/ 891768 h 1730654"/>
                <a:gd name="connsiteX48" fmla="*/ 353806 w 2791412"/>
                <a:gd name="connsiteY48" fmla="*/ 871312 h 1730654"/>
                <a:gd name="connsiteX49" fmla="*/ 371991 w 2791412"/>
                <a:gd name="connsiteY49" fmla="*/ 847248 h 1730654"/>
                <a:gd name="connsiteX50" fmla="*/ 387098 w 2791412"/>
                <a:gd name="connsiteY50" fmla="*/ 827462 h 1730654"/>
                <a:gd name="connsiteX51" fmla="*/ 405817 w 2791412"/>
                <a:gd name="connsiteY51" fmla="*/ 803666 h 1730654"/>
                <a:gd name="connsiteX52" fmla="*/ 420932 w 2791412"/>
                <a:gd name="connsiteY52" fmla="*/ 784548 h 1730654"/>
                <a:gd name="connsiteX53" fmla="*/ 440185 w 2791412"/>
                <a:gd name="connsiteY53" fmla="*/ 760885 h 1730654"/>
                <a:gd name="connsiteX54" fmla="*/ 455295 w 2791412"/>
                <a:gd name="connsiteY54" fmla="*/ 742571 h 1730654"/>
                <a:gd name="connsiteX55" fmla="*/ 475481 w 2791412"/>
                <a:gd name="connsiteY55" fmla="*/ 718774 h 1730654"/>
                <a:gd name="connsiteX56" fmla="*/ 490060 w 2791412"/>
                <a:gd name="connsiteY56" fmla="*/ 701661 h 1730654"/>
                <a:gd name="connsiteX57" fmla="*/ 511854 w 2791412"/>
                <a:gd name="connsiteY57" fmla="*/ 676927 h 1730654"/>
                <a:gd name="connsiteX58" fmla="*/ 525356 w 2791412"/>
                <a:gd name="connsiteY58" fmla="*/ 661688 h 1730654"/>
                <a:gd name="connsiteX59" fmla="*/ 550630 w 2791412"/>
                <a:gd name="connsiteY59" fmla="*/ 634015 h 1730654"/>
                <a:gd name="connsiteX60" fmla="*/ 561065 w 2791412"/>
                <a:gd name="connsiteY60" fmla="*/ 622649 h 1730654"/>
                <a:gd name="connsiteX61" fmla="*/ 597162 w 2791412"/>
                <a:gd name="connsiteY61" fmla="*/ 584682 h 1730654"/>
                <a:gd name="connsiteX62" fmla="*/ 603313 w 2791412"/>
                <a:gd name="connsiteY62" fmla="*/ 578400 h 1730654"/>
                <a:gd name="connsiteX63" fmla="*/ 633667 w 2791412"/>
                <a:gd name="connsiteY63" fmla="*/ 547785 h 1730654"/>
                <a:gd name="connsiteX64" fmla="*/ 646907 w 2791412"/>
                <a:gd name="connsiteY64" fmla="*/ 534818 h 1730654"/>
                <a:gd name="connsiteX65" fmla="*/ 670438 w 2791412"/>
                <a:gd name="connsiteY65" fmla="*/ 511956 h 1730654"/>
                <a:gd name="connsiteX66" fmla="*/ 685683 w 2791412"/>
                <a:gd name="connsiteY66" fmla="*/ 497651 h 1730654"/>
                <a:gd name="connsiteX67" fmla="*/ 707745 w 2791412"/>
                <a:gd name="connsiteY67" fmla="*/ 477197 h 1730654"/>
                <a:gd name="connsiteX68" fmla="*/ 723923 w 2791412"/>
                <a:gd name="connsiteY68" fmla="*/ 462622 h 1730654"/>
                <a:gd name="connsiteX69" fmla="*/ 745318 w 2791412"/>
                <a:gd name="connsiteY69" fmla="*/ 443506 h 1730654"/>
                <a:gd name="connsiteX70" fmla="*/ 762170 w 2791412"/>
                <a:gd name="connsiteY70" fmla="*/ 428934 h 1730654"/>
                <a:gd name="connsiteX71" fmla="*/ 783292 w 2791412"/>
                <a:gd name="connsiteY71" fmla="*/ 410887 h 1730654"/>
                <a:gd name="connsiteX72" fmla="*/ 800541 w 2791412"/>
                <a:gd name="connsiteY72" fmla="*/ 396581 h 1730654"/>
                <a:gd name="connsiteX73" fmla="*/ 815120 w 2791412"/>
                <a:gd name="connsiteY73" fmla="*/ 384552 h 1730654"/>
                <a:gd name="connsiteX74" fmla="*/ 821669 w 2791412"/>
                <a:gd name="connsiteY74" fmla="*/ 379334 h 1730654"/>
                <a:gd name="connsiteX75" fmla="*/ 837580 w 2791412"/>
                <a:gd name="connsiteY75" fmla="*/ 366768 h 1730654"/>
                <a:gd name="connsiteX76" fmla="*/ 859510 w 2791412"/>
                <a:gd name="connsiteY76" fmla="*/ 349656 h 1730654"/>
                <a:gd name="connsiteX77" fmla="*/ 875690 w 2791412"/>
                <a:gd name="connsiteY77" fmla="*/ 337357 h 1730654"/>
                <a:gd name="connsiteX78" fmla="*/ 897620 w 2791412"/>
                <a:gd name="connsiteY78" fmla="*/ 321048 h 1730654"/>
                <a:gd name="connsiteX79" fmla="*/ 913930 w 2791412"/>
                <a:gd name="connsiteY79" fmla="*/ 309147 h 1730654"/>
                <a:gd name="connsiteX80" fmla="*/ 936266 w 2791412"/>
                <a:gd name="connsiteY80" fmla="*/ 293374 h 1730654"/>
                <a:gd name="connsiteX81" fmla="*/ 952444 w 2791412"/>
                <a:gd name="connsiteY81" fmla="*/ 282142 h 1730654"/>
                <a:gd name="connsiteX82" fmla="*/ 959261 w 2791412"/>
                <a:gd name="connsiteY82" fmla="*/ 277331 h 1730654"/>
                <a:gd name="connsiteX83" fmla="*/ 967951 w 2791412"/>
                <a:gd name="connsiteY83" fmla="*/ 271713 h 1730654"/>
                <a:gd name="connsiteX84" fmla="*/ 1006198 w 2791412"/>
                <a:gd name="connsiteY84" fmla="*/ 246716 h 1730654"/>
                <a:gd name="connsiteX85" fmla="*/ 1019700 w 2791412"/>
                <a:gd name="connsiteY85" fmla="*/ 238025 h 1730654"/>
                <a:gd name="connsiteX86" fmla="*/ 1069576 w 2791412"/>
                <a:gd name="connsiteY86" fmla="*/ 207814 h 1730654"/>
                <a:gd name="connsiteX87" fmla="*/ 1070777 w 2791412"/>
                <a:gd name="connsiteY87" fmla="*/ 207144 h 1730654"/>
                <a:gd name="connsiteX88" fmla="*/ 1079741 w 2791412"/>
                <a:gd name="connsiteY88" fmla="*/ 202063 h 1730654"/>
                <a:gd name="connsiteX89" fmla="*/ 1113966 w 2791412"/>
                <a:gd name="connsiteY89" fmla="*/ 182811 h 1730654"/>
                <a:gd name="connsiteX90" fmla="*/ 1129883 w 2791412"/>
                <a:gd name="connsiteY90" fmla="*/ 174391 h 1730654"/>
                <a:gd name="connsiteX91" fmla="*/ 1158761 w 2791412"/>
                <a:gd name="connsiteY91" fmla="*/ 159416 h 1730654"/>
                <a:gd name="connsiteX92" fmla="*/ 1165851 w 2791412"/>
                <a:gd name="connsiteY92" fmla="*/ 155672 h 1730654"/>
                <a:gd name="connsiteX93" fmla="*/ 1177885 w 2791412"/>
                <a:gd name="connsiteY93" fmla="*/ 149924 h 1730654"/>
                <a:gd name="connsiteX94" fmla="*/ 1199946 w 2791412"/>
                <a:gd name="connsiteY94" fmla="*/ 139229 h 1730654"/>
                <a:gd name="connsiteX95" fmla="*/ 1219874 w 2791412"/>
                <a:gd name="connsiteY95" fmla="*/ 130005 h 1730654"/>
                <a:gd name="connsiteX96" fmla="*/ 1241935 w 2791412"/>
                <a:gd name="connsiteY96" fmla="*/ 120113 h 1730654"/>
                <a:gd name="connsiteX97" fmla="*/ 1251159 w 2791412"/>
                <a:gd name="connsiteY97" fmla="*/ 115967 h 1730654"/>
                <a:gd name="connsiteX98" fmla="*/ 1258243 w 2791412"/>
                <a:gd name="connsiteY98" fmla="*/ 113161 h 1730654"/>
                <a:gd name="connsiteX99" fmla="*/ 1314942 w 2791412"/>
                <a:gd name="connsiteY99" fmla="*/ 90433 h 1730654"/>
                <a:gd name="connsiteX100" fmla="*/ 1332191 w 2791412"/>
                <a:gd name="connsiteY100" fmla="*/ 84151 h 1730654"/>
                <a:gd name="connsiteX101" fmla="*/ 1348639 w 2791412"/>
                <a:gd name="connsiteY101" fmla="*/ 78265 h 1730654"/>
                <a:gd name="connsiteX102" fmla="*/ 1412420 w 2791412"/>
                <a:gd name="connsiteY102" fmla="*/ 57678 h 1730654"/>
                <a:gd name="connsiteX103" fmla="*/ 1413223 w 2791412"/>
                <a:gd name="connsiteY103" fmla="*/ 57413 h 1730654"/>
                <a:gd name="connsiteX104" fmla="*/ 1466441 w 2791412"/>
                <a:gd name="connsiteY104" fmla="*/ 42706 h 1730654"/>
                <a:gd name="connsiteX105" fmla="*/ 1478871 w 2791412"/>
                <a:gd name="connsiteY105" fmla="*/ 39497 h 1730654"/>
                <a:gd name="connsiteX106" fmla="*/ 1491310 w 2791412"/>
                <a:gd name="connsiteY106" fmla="*/ 36288 h 1730654"/>
                <a:gd name="connsiteX107" fmla="*/ 1531025 w 2791412"/>
                <a:gd name="connsiteY107" fmla="*/ 27463 h 1730654"/>
                <a:gd name="connsiteX108" fmla="*/ 1536237 w 2791412"/>
                <a:gd name="connsiteY108" fmla="*/ 26396 h 1730654"/>
                <a:gd name="connsiteX109" fmla="*/ 1566054 w 2791412"/>
                <a:gd name="connsiteY109" fmla="*/ 20515 h 1730654"/>
                <a:gd name="connsiteX110" fmla="*/ 1583572 w 2791412"/>
                <a:gd name="connsiteY110" fmla="*/ 17569 h 1730654"/>
                <a:gd name="connsiteX111" fmla="*/ 1594539 w 2791412"/>
                <a:gd name="connsiteY111" fmla="*/ 15701 h 1730654"/>
                <a:gd name="connsiteX112" fmla="*/ 1638265 w 2791412"/>
                <a:gd name="connsiteY112" fmla="*/ 9417 h 1730654"/>
                <a:gd name="connsiteX113" fmla="*/ 1643207 w 2791412"/>
                <a:gd name="connsiteY113" fmla="*/ 8882 h 1730654"/>
                <a:gd name="connsiteX114" fmla="*/ 1652433 w 2791412"/>
                <a:gd name="connsiteY114" fmla="*/ 7811 h 1730654"/>
                <a:gd name="connsiteX115" fmla="*/ 1694290 w 2791412"/>
                <a:gd name="connsiteY115" fmla="*/ 3802 h 1730654"/>
                <a:gd name="connsiteX116" fmla="*/ 1703378 w 2791412"/>
                <a:gd name="connsiteY116" fmla="*/ 3134 h 1730654"/>
                <a:gd name="connsiteX117" fmla="*/ 1708464 w 2791412"/>
                <a:gd name="connsiteY117" fmla="*/ 2733 h 1730654"/>
                <a:gd name="connsiteX118" fmla="*/ 1749244 w 2791412"/>
                <a:gd name="connsiteY118" fmla="*/ 725 h 1730654"/>
                <a:gd name="connsiteX119" fmla="*/ 1759136 w 2791412"/>
                <a:gd name="connsiteY119" fmla="*/ 462 h 1730654"/>
                <a:gd name="connsiteX120" fmla="*/ 1777189 w 2791412"/>
                <a:gd name="connsiteY120" fmla="*/ 59 h 1730654"/>
                <a:gd name="connsiteX0" fmla="*/ 1777189 w 2823633"/>
                <a:gd name="connsiteY0" fmla="*/ 59 h 1730654"/>
                <a:gd name="connsiteX1" fmla="*/ 1796580 w 2823633"/>
                <a:gd name="connsiteY1" fmla="*/ 59 h 1730654"/>
                <a:gd name="connsiteX2" fmla="*/ 1806472 w 2823633"/>
                <a:gd name="connsiteY2" fmla="*/ 59 h 1730654"/>
                <a:gd name="connsiteX3" fmla="*/ 1845116 w 2823633"/>
                <a:gd name="connsiteY3" fmla="*/ 1262 h 1730654"/>
                <a:gd name="connsiteX4" fmla="*/ 1847793 w 2823633"/>
                <a:gd name="connsiteY4" fmla="*/ 1529 h 1730654"/>
                <a:gd name="connsiteX5" fmla="*/ 1907162 w 2823633"/>
                <a:gd name="connsiteY5" fmla="*/ 6343 h 1730654"/>
                <a:gd name="connsiteX6" fmla="*/ 1912242 w 2823633"/>
                <a:gd name="connsiteY6" fmla="*/ 6744 h 1730654"/>
                <a:gd name="connsiteX7" fmla="*/ 1937646 w 2823633"/>
                <a:gd name="connsiteY7" fmla="*/ 9953 h 1730654"/>
                <a:gd name="connsiteX8" fmla="*/ 1944598 w 2823633"/>
                <a:gd name="connsiteY8" fmla="*/ 10886 h 1730654"/>
                <a:gd name="connsiteX9" fmla="*/ 1979236 w 2823633"/>
                <a:gd name="connsiteY9" fmla="*/ 16235 h 1730654"/>
                <a:gd name="connsiteX10" fmla="*/ 1983107 w 2823633"/>
                <a:gd name="connsiteY10" fmla="*/ 16905 h 1730654"/>
                <a:gd name="connsiteX11" fmla="*/ 1995147 w 2823633"/>
                <a:gd name="connsiteY11" fmla="*/ 19177 h 1730654"/>
                <a:gd name="connsiteX12" fmla="*/ 2021217 w 2823633"/>
                <a:gd name="connsiteY12" fmla="*/ 24388 h 1730654"/>
                <a:gd name="connsiteX13" fmla="*/ 2034589 w 2823633"/>
                <a:gd name="connsiteY13" fmla="*/ 27332 h 1730654"/>
                <a:gd name="connsiteX14" fmla="*/ 2045955 w 2823633"/>
                <a:gd name="connsiteY14" fmla="*/ 29873 h 1730654"/>
                <a:gd name="connsiteX15" fmla="*/ 2057055 w 2823633"/>
                <a:gd name="connsiteY15" fmla="*/ 32679 h 1730654"/>
                <a:gd name="connsiteX16" fmla="*/ 2072162 w 2823633"/>
                <a:gd name="connsiteY16" fmla="*/ 36556 h 1730654"/>
                <a:gd name="connsiteX17" fmla="*/ 2092894 w 2823633"/>
                <a:gd name="connsiteY17" fmla="*/ 42303 h 1730654"/>
                <a:gd name="connsiteX18" fmla="*/ 2106792 w 2823633"/>
                <a:gd name="connsiteY18" fmla="*/ 46316 h 1730654"/>
                <a:gd name="connsiteX19" fmla="*/ 2112147 w 2823633"/>
                <a:gd name="connsiteY19" fmla="*/ 47917 h 1730654"/>
                <a:gd name="connsiteX20" fmla="*/ 2136612 w 2823633"/>
                <a:gd name="connsiteY20" fmla="*/ 55807 h 1730654"/>
                <a:gd name="connsiteX21" fmla="*/ 2791412 w 2823633"/>
                <a:gd name="connsiteY21" fmla="*/ 276260 h 1730654"/>
                <a:gd name="connsiteX22" fmla="*/ 2692512 w 2823633"/>
                <a:gd name="connsiteY22" fmla="*/ 292918 h 1730654"/>
                <a:gd name="connsiteX23" fmla="*/ 2425094 w 2823633"/>
                <a:gd name="connsiteY23" fmla="*/ 275666 h 1730654"/>
                <a:gd name="connsiteX24" fmla="*/ 2103041 w 2823633"/>
                <a:gd name="connsiteY24" fmla="*/ 333175 h 1730654"/>
                <a:gd name="connsiteX25" fmla="*/ 1815494 w 2823633"/>
                <a:gd name="connsiteY25" fmla="*/ 471198 h 1730654"/>
                <a:gd name="connsiteX26" fmla="*/ 1525071 w 2823633"/>
                <a:gd name="connsiteY26" fmla="*/ 652352 h 1730654"/>
                <a:gd name="connsiteX27" fmla="*/ 1237524 w 2823633"/>
                <a:gd name="connsiteY27" fmla="*/ 937024 h 1730654"/>
                <a:gd name="connsiteX28" fmla="*/ 975856 w 2823633"/>
                <a:gd name="connsiteY28" fmla="*/ 1213069 h 1730654"/>
                <a:gd name="connsiteX29" fmla="*/ 737192 w 2823633"/>
                <a:gd name="connsiteY29" fmla="*/ 1730654 h 1730654"/>
                <a:gd name="connsiteX30" fmla="*/ 567539 w 2823633"/>
                <a:gd name="connsiteY30" fmla="*/ 1670269 h 1730654"/>
                <a:gd name="connsiteX31" fmla="*/ 334626 w 2823633"/>
                <a:gd name="connsiteY31" fmla="*/ 1592632 h 1730654"/>
                <a:gd name="connsiteX32" fmla="*/ 121841 w 2823633"/>
                <a:gd name="connsiteY32" fmla="*/ 1509243 h 1730654"/>
                <a:gd name="connsiteX33" fmla="*/ 54949 w 2823633"/>
                <a:gd name="connsiteY33" fmla="*/ 1465345 h 1730654"/>
                <a:gd name="connsiteX34" fmla="*/ 0 w 2823633"/>
                <a:gd name="connsiteY34" fmla="*/ 1446845 h 1730654"/>
                <a:gd name="connsiteX35" fmla="*/ 126892 w 2823633"/>
                <a:gd name="connsiteY35" fmla="*/ 1219573 h 1730654"/>
                <a:gd name="connsiteX36" fmla="*/ 152701 w 2823633"/>
                <a:gd name="connsiteY36" fmla="*/ 1174920 h 1730654"/>
                <a:gd name="connsiteX37" fmla="*/ 154039 w 2823633"/>
                <a:gd name="connsiteY37" fmla="*/ 1172648 h 1730654"/>
                <a:gd name="connsiteX38" fmla="*/ 203379 w 2823633"/>
                <a:gd name="connsiteY38" fmla="*/ 1091498 h 1730654"/>
                <a:gd name="connsiteX39" fmla="*/ 211129 w 2823633"/>
                <a:gd name="connsiteY39" fmla="*/ 1079067 h 1730654"/>
                <a:gd name="connsiteX40" fmla="*/ 261010 w 2823633"/>
                <a:gd name="connsiteY40" fmla="*/ 1002596 h 1730654"/>
                <a:gd name="connsiteX41" fmla="*/ 265288 w 2823633"/>
                <a:gd name="connsiteY41" fmla="*/ 996047 h 1730654"/>
                <a:gd name="connsiteX42" fmla="*/ 274244 w 2823633"/>
                <a:gd name="connsiteY42" fmla="*/ 983077 h 1730654"/>
                <a:gd name="connsiteX43" fmla="*/ 288817 w 2823633"/>
                <a:gd name="connsiteY43" fmla="*/ 961820 h 1730654"/>
                <a:gd name="connsiteX44" fmla="*/ 306204 w 2823633"/>
                <a:gd name="connsiteY44" fmla="*/ 936952 h 1730654"/>
                <a:gd name="connsiteX45" fmla="*/ 321043 w 2823633"/>
                <a:gd name="connsiteY45" fmla="*/ 916099 h 1730654"/>
                <a:gd name="connsiteX46" fmla="*/ 338691 w 2823633"/>
                <a:gd name="connsiteY46" fmla="*/ 891768 h 1730654"/>
                <a:gd name="connsiteX47" fmla="*/ 353806 w 2823633"/>
                <a:gd name="connsiteY47" fmla="*/ 871312 h 1730654"/>
                <a:gd name="connsiteX48" fmla="*/ 371991 w 2823633"/>
                <a:gd name="connsiteY48" fmla="*/ 847248 h 1730654"/>
                <a:gd name="connsiteX49" fmla="*/ 387098 w 2823633"/>
                <a:gd name="connsiteY49" fmla="*/ 827462 h 1730654"/>
                <a:gd name="connsiteX50" fmla="*/ 405817 w 2823633"/>
                <a:gd name="connsiteY50" fmla="*/ 803666 h 1730654"/>
                <a:gd name="connsiteX51" fmla="*/ 420932 w 2823633"/>
                <a:gd name="connsiteY51" fmla="*/ 784548 h 1730654"/>
                <a:gd name="connsiteX52" fmla="*/ 440185 w 2823633"/>
                <a:gd name="connsiteY52" fmla="*/ 760885 h 1730654"/>
                <a:gd name="connsiteX53" fmla="*/ 455295 w 2823633"/>
                <a:gd name="connsiteY53" fmla="*/ 742571 h 1730654"/>
                <a:gd name="connsiteX54" fmla="*/ 475481 w 2823633"/>
                <a:gd name="connsiteY54" fmla="*/ 718774 h 1730654"/>
                <a:gd name="connsiteX55" fmla="*/ 490060 w 2823633"/>
                <a:gd name="connsiteY55" fmla="*/ 701661 h 1730654"/>
                <a:gd name="connsiteX56" fmla="*/ 511854 w 2823633"/>
                <a:gd name="connsiteY56" fmla="*/ 676927 h 1730654"/>
                <a:gd name="connsiteX57" fmla="*/ 525356 w 2823633"/>
                <a:gd name="connsiteY57" fmla="*/ 661688 h 1730654"/>
                <a:gd name="connsiteX58" fmla="*/ 550630 w 2823633"/>
                <a:gd name="connsiteY58" fmla="*/ 634015 h 1730654"/>
                <a:gd name="connsiteX59" fmla="*/ 561065 w 2823633"/>
                <a:gd name="connsiteY59" fmla="*/ 622649 h 1730654"/>
                <a:gd name="connsiteX60" fmla="*/ 597162 w 2823633"/>
                <a:gd name="connsiteY60" fmla="*/ 584682 h 1730654"/>
                <a:gd name="connsiteX61" fmla="*/ 603313 w 2823633"/>
                <a:gd name="connsiteY61" fmla="*/ 578400 h 1730654"/>
                <a:gd name="connsiteX62" fmla="*/ 633667 w 2823633"/>
                <a:gd name="connsiteY62" fmla="*/ 547785 h 1730654"/>
                <a:gd name="connsiteX63" fmla="*/ 646907 w 2823633"/>
                <a:gd name="connsiteY63" fmla="*/ 534818 h 1730654"/>
                <a:gd name="connsiteX64" fmla="*/ 670438 w 2823633"/>
                <a:gd name="connsiteY64" fmla="*/ 511956 h 1730654"/>
                <a:gd name="connsiteX65" fmla="*/ 685683 w 2823633"/>
                <a:gd name="connsiteY65" fmla="*/ 497651 h 1730654"/>
                <a:gd name="connsiteX66" fmla="*/ 707745 w 2823633"/>
                <a:gd name="connsiteY66" fmla="*/ 477197 h 1730654"/>
                <a:gd name="connsiteX67" fmla="*/ 723923 w 2823633"/>
                <a:gd name="connsiteY67" fmla="*/ 462622 h 1730654"/>
                <a:gd name="connsiteX68" fmla="*/ 745318 w 2823633"/>
                <a:gd name="connsiteY68" fmla="*/ 443506 h 1730654"/>
                <a:gd name="connsiteX69" fmla="*/ 762170 w 2823633"/>
                <a:gd name="connsiteY69" fmla="*/ 428934 h 1730654"/>
                <a:gd name="connsiteX70" fmla="*/ 783292 w 2823633"/>
                <a:gd name="connsiteY70" fmla="*/ 410887 h 1730654"/>
                <a:gd name="connsiteX71" fmla="*/ 800541 w 2823633"/>
                <a:gd name="connsiteY71" fmla="*/ 396581 h 1730654"/>
                <a:gd name="connsiteX72" fmla="*/ 815120 w 2823633"/>
                <a:gd name="connsiteY72" fmla="*/ 384552 h 1730654"/>
                <a:gd name="connsiteX73" fmla="*/ 821669 w 2823633"/>
                <a:gd name="connsiteY73" fmla="*/ 379334 h 1730654"/>
                <a:gd name="connsiteX74" fmla="*/ 837580 w 2823633"/>
                <a:gd name="connsiteY74" fmla="*/ 366768 h 1730654"/>
                <a:gd name="connsiteX75" fmla="*/ 859510 w 2823633"/>
                <a:gd name="connsiteY75" fmla="*/ 349656 h 1730654"/>
                <a:gd name="connsiteX76" fmla="*/ 875690 w 2823633"/>
                <a:gd name="connsiteY76" fmla="*/ 337357 h 1730654"/>
                <a:gd name="connsiteX77" fmla="*/ 897620 w 2823633"/>
                <a:gd name="connsiteY77" fmla="*/ 321048 h 1730654"/>
                <a:gd name="connsiteX78" fmla="*/ 913930 w 2823633"/>
                <a:gd name="connsiteY78" fmla="*/ 309147 h 1730654"/>
                <a:gd name="connsiteX79" fmla="*/ 936266 w 2823633"/>
                <a:gd name="connsiteY79" fmla="*/ 293374 h 1730654"/>
                <a:gd name="connsiteX80" fmla="*/ 952444 w 2823633"/>
                <a:gd name="connsiteY80" fmla="*/ 282142 h 1730654"/>
                <a:gd name="connsiteX81" fmla="*/ 959261 w 2823633"/>
                <a:gd name="connsiteY81" fmla="*/ 277331 h 1730654"/>
                <a:gd name="connsiteX82" fmla="*/ 967951 w 2823633"/>
                <a:gd name="connsiteY82" fmla="*/ 271713 h 1730654"/>
                <a:gd name="connsiteX83" fmla="*/ 1006198 w 2823633"/>
                <a:gd name="connsiteY83" fmla="*/ 246716 h 1730654"/>
                <a:gd name="connsiteX84" fmla="*/ 1019700 w 2823633"/>
                <a:gd name="connsiteY84" fmla="*/ 238025 h 1730654"/>
                <a:gd name="connsiteX85" fmla="*/ 1069576 w 2823633"/>
                <a:gd name="connsiteY85" fmla="*/ 207814 h 1730654"/>
                <a:gd name="connsiteX86" fmla="*/ 1070777 w 2823633"/>
                <a:gd name="connsiteY86" fmla="*/ 207144 h 1730654"/>
                <a:gd name="connsiteX87" fmla="*/ 1079741 w 2823633"/>
                <a:gd name="connsiteY87" fmla="*/ 202063 h 1730654"/>
                <a:gd name="connsiteX88" fmla="*/ 1113966 w 2823633"/>
                <a:gd name="connsiteY88" fmla="*/ 182811 h 1730654"/>
                <a:gd name="connsiteX89" fmla="*/ 1129883 w 2823633"/>
                <a:gd name="connsiteY89" fmla="*/ 174391 h 1730654"/>
                <a:gd name="connsiteX90" fmla="*/ 1158761 w 2823633"/>
                <a:gd name="connsiteY90" fmla="*/ 159416 h 1730654"/>
                <a:gd name="connsiteX91" fmla="*/ 1165851 w 2823633"/>
                <a:gd name="connsiteY91" fmla="*/ 155672 h 1730654"/>
                <a:gd name="connsiteX92" fmla="*/ 1177885 w 2823633"/>
                <a:gd name="connsiteY92" fmla="*/ 149924 h 1730654"/>
                <a:gd name="connsiteX93" fmla="*/ 1199946 w 2823633"/>
                <a:gd name="connsiteY93" fmla="*/ 139229 h 1730654"/>
                <a:gd name="connsiteX94" fmla="*/ 1219874 w 2823633"/>
                <a:gd name="connsiteY94" fmla="*/ 130005 h 1730654"/>
                <a:gd name="connsiteX95" fmla="*/ 1241935 w 2823633"/>
                <a:gd name="connsiteY95" fmla="*/ 120113 h 1730654"/>
                <a:gd name="connsiteX96" fmla="*/ 1251159 w 2823633"/>
                <a:gd name="connsiteY96" fmla="*/ 115967 h 1730654"/>
                <a:gd name="connsiteX97" fmla="*/ 1258243 w 2823633"/>
                <a:gd name="connsiteY97" fmla="*/ 113161 h 1730654"/>
                <a:gd name="connsiteX98" fmla="*/ 1314942 w 2823633"/>
                <a:gd name="connsiteY98" fmla="*/ 90433 h 1730654"/>
                <a:gd name="connsiteX99" fmla="*/ 1332191 w 2823633"/>
                <a:gd name="connsiteY99" fmla="*/ 84151 h 1730654"/>
                <a:gd name="connsiteX100" fmla="*/ 1348639 w 2823633"/>
                <a:gd name="connsiteY100" fmla="*/ 78265 h 1730654"/>
                <a:gd name="connsiteX101" fmla="*/ 1412420 w 2823633"/>
                <a:gd name="connsiteY101" fmla="*/ 57678 h 1730654"/>
                <a:gd name="connsiteX102" fmla="*/ 1413223 w 2823633"/>
                <a:gd name="connsiteY102" fmla="*/ 57413 h 1730654"/>
                <a:gd name="connsiteX103" fmla="*/ 1466441 w 2823633"/>
                <a:gd name="connsiteY103" fmla="*/ 42706 h 1730654"/>
                <a:gd name="connsiteX104" fmla="*/ 1478871 w 2823633"/>
                <a:gd name="connsiteY104" fmla="*/ 39497 h 1730654"/>
                <a:gd name="connsiteX105" fmla="*/ 1491310 w 2823633"/>
                <a:gd name="connsiteY105" fmla="*/ 36288 h 1730654"/>
                <a:gd name="connsiteX106" fmla="*/ 1531025 w 2823633"/>
                <a:gd name="connsiteY106" fmla="*/ 27463 h 1730654"/>
                <a:gd name="connsiteX107" fmla="*/ 1536237 w 2823633"/>
                <a:gd name="connsiteY107" fmla="*/ 26396 h 1730654"/>
                <a:gd name="connsiteX108" fmla="*/ 1566054 w 2823633"/>
                <a:gd name="connsiteY108" fmla="*/ 20515 h 1730654"/>
                <a:gd name="connsiteX109" fmla="*/ 1583572 w 2823633"/>
                <a:gd name="connsiteY109" fmla="*/ 17569 h 1730654"/>
                <a:gd name="connsiteX110" fmla="*/ 1594539 w 2823633"/>
                <a:gd name="connsiteY110" fmla="*/ 15701 h 1730654"/>
                <a:gd name="connsiteX111" fmla="*/ 1638265 w 2823633"/>
                <a:gd name="connsiteY111" fmla="*/ 9417 h 1730654"/>
                <a:gd name="connsiteX112" fmla="*/ 1643207 w 2823633"/>
                <a:gd name="connsiteY112" fmla="*/ 8882 h 1730654"/>
                <a:gd name="connsiteX113" fmla="*/ 1652433 w 2823633"/>
                <a:gd name="connsiteY113" fmla="*/ 7811 h 1730654"/>
                <a:gd name="connsiteX114" fmla="*/ 1694290 w 2823633"/>
                <a:gd name="connsiteY114" fmla="*/ 3802 h 1730654"/>
                <a:gd name="connsiteX115" fmla="*/ 1703378 w 2823633"/>
                <a:gd name="connsiteY115" fmla="*/ 3134 h 1730654"/>
                <a:gd name="connsiteX116" fmla="*/ 1708464 w 2823633"/>
                <a:gd name="connsiteY116" fmla="*/ 2733 h 1730654"/>
                <a:gd name="connsiteX117" fmla="*/ 1749244 w 2823633"/>
                <a:gd name="connsiteY117" fmla="*/ 725 h 1730654"/>
                <a:gd name="connsiteX118" fmla="*/ 1759136 w 2823633"/>
                <a:gd name="connsiteY118" fmla="*/ 462 h 1730654"/>
                <a:gd name="connsiteX119" fmla="*/ 1777189 w 2823633"/>
                <a:gd name="connsiteY119" fmla="*/ 59 h 1730654"/>
                <a:gd name="connsiteX0" fmla="*/ 1777189 w 2823633"/>
                <a:gd name="connsiteY0" fmla="*/ 59 h 1730654"/>
                <a:gd name="connsiteX1" fmla="*/ 1796580 w 2823633"/>
                <a:gd name="connsiteY1" fmla="*/ 59 h 1730654"/>
                <a:gd name="connsiteX2" fmla="*/ 1806472 w 2823633"/>
                <a:gd name="connsiteY2" fmla="*/ 59 h 1730654"/>
                <a:gd name="connsiteX3" fmla="*/ 1845116 w 2823633"/>
                <a:gd name="connsiteY3" fmla="*/ 1262 h 1730654"/>
                <a:gd name="connsiteX4" fmla="*/ 1847793 w 2823633"/>
                <a:gd name="connsiteY4" fmla="*/ 1529 h 1730654"/>
                <a:gd name="connsiteX5" fmla="*/ 1907162 w 2823633"/>
                <a:gd name="connsiteY5" fmla="*/ 6343 h 1730654"/>
                <a:gd name="connsiteX6" fmla="*/ 1912242 w 2823633"/>
                <a:gd name="connsiteY6" fmla="*/ 6744 h 1730654"/>
                <a:gd name="connsiteX7" fmla="*/ 1937646 w 2823633"/>
                <a:gd name="connsiteY7" fmla="*/ 9953 h 1730654"/>
                <a:gd name="connsiteX8" fmla="*/ 1944598 w 2823633"/>
                <a:gd name="connsiteY8" fmla="*/ 10886 h 1730654"/>
                <a:gd name="connsiteX9" fmla="*/ 1979236 w 2823633"/>
                <a:gd name="connsiteY9" fmla="*/ 16235 h 1730654"/>
                <a:gd name="connsiteX10" fmla="*/ 1983107 w 2823633"/>
                <a:gd name="connsiteY10" fmla="*/ 16905 h 1730654"/>
                <a:gd name="connsiteX11" fmla="*/ 1995147 w 2823633"/>
                <a:gd name="connsiteY11" fmla="*/ 19177 h 1730654"/>
                <a:gd name="connsiteX12" fmla="*/ 2021217 w 2823633"/>
                <a:gd name="connsiteY12" fmla="*/ 24388 h 1730654"/>
                <a:gd name="connsiteX13" fmla="*/ 2034589 w 2823633"/>
                <a:gd name="connsiteY13" fmla="*/ 27332 h 1730654"/>
                <a:gd name="connsiteX14" fmla="*/ 2045955 w 2823633"/>
                <a:gd name="connsiteY14" fmla="*/ 29873 h 1730654"/>
                <a:gd name="connsiteX15" fmla="*/ 2057055 w 2823633"/>
                <a:gd name="connsiteY15" fmla="*/ 32679 h 1730654"/>
                <a:gd name="connsiteX16" fmla="*/ 2072162 w 2823633"/>
                <a:gd name="connsiteY16" fmla="*/ 36556 h 1730654"/>
                <a:gd name="connsiteX17" fmla="*/ 2092894 w 2823633"/>
                <a:gd name="connsiteY17" fmla="*/ 42303 h 1730654"/>
                <a:gd name="connsiteX18" fmla="*/ 2106792 w 2823633"/>
                <a:gd name="connsiteY18" fmla="*/ 46316 h 1730654"/>
                <a:gd name="connsiteX19" fmla="*/ 2112147 w 2823633"/>
                <a:gd name="connsiteY19" fmla="*/ 47917 h 1730654"/>
                <a:gd name="connsiteX20" fmla="*/ 2136612 w 2823633"/>
                <a:gd name="connsiteY20" fmla="*/ 55807 h 1730654"/>
                <a:gd name="connsiteX21" fmla="*/ 2791412 w 2823633"/>
                <a:gd name="connsiteY21" fmla="*/ 276260 h 1730654"/>
                <a:gd name="connsiteX22" fmla="*/ 2692512 w 2823633"/>
                <a:gd name="connsiteY22" fmla="*/ 292918 h 1730654"/>
                <a:gd name="connsiteX23" fmla="*/ 2425094 w 2823633"/>
                <a:gd name="connsiteY23" fmla="*/ 275666 h 1730654"/>
                <a:gd name="connsiteX24" fmla="*/ 2103041 w 2823633"/>
                <a:gd name="connsiteY24" fmla="*/ 333175 h 1730654"/>
                <a:gd name="connsiteX25" fmla="*/ 1815494 w 2823633"/>
                <a:gd name="connsiteY25" fmla="*/ 471198 h 1730654"/>
                <a:gd name="connsiteX26" fmla="*/ 1525071 w 2823633"/>
                <a:gd name="connsiteY26" fmla="*/ 652352 h 1730654"/>
                <a:gd name="connsiteX27" fmla="*/ 1237524 w 2823633"/>
                <a:gd name="connsiteY27" fmla="*/ 937024 h 1730654"/>
                <a:gd name="connsiteX28" fmla="*/ 975856 w 2823633"/>
                <a:gd name="connsiteY28" fmla="*/ 1213069 h 1730654"/>
                <a:gd name="connsiteX29" fmla="*/ 737192 w 2823633"/>
                <a:gd name="connsiteY29" fmla="*/ 1730654 h 1730654"/>
                <a:gd name="connsiteX30" fmla="*/ 567539 w 2823633"/>
                <a:gd name="connsiteY30" fmla="*/ 1670269 h 1730654"/>
                <a:gd name="connsiteX31" fmla="*/ 334626 w 2823633"/>
                <a:gd name="connsiteY31" fmla="*/ 1592632 h 1730654"/>
                <a:gd name="connsiteX32" fmla="*/ 121841 w 2823633"/>
                <a:gd name="connsiteY32" fmla="*/ 1509243 h 1730654"/>
                <a:gd name="connsiteX33" fmla="*/ 0 w 2823633"/>
                <a:gd name="connsiteY33" fmla="*/ 1446845 h 1730654"/>
                <a:gd name="connsiteX34" fmla="*/ 126892 w 2823633"/>
                <a:gd name="connsiteY34" fmla="*/ 1219573 h 1730654"/>
                <a:gd name="connsiteX35" fmla="*/ 152701 w 2823633"/>
                <a:gd name="connsiteY35" fmla="*/ 1174920 h 1730654"/>
                <a:gd name="connsiteX36" fmla="*/ 154039 w 2823633"/>
                <a:gd name="connsiteY36" fmla="*/ 1172648 h 1730654"/>
                <a:gd name="connsiteX37" fmla="*/ 203379 w 2823633"/>
                <a:gd name="connsiteY37" fmla="*/ 1091498 h 1730654"/>
                <a:gd name="connsiteX38" fmla="*/ 211129 w 2823633"/>
                <a:gd name="connsiteY38" fmla="*/ 1079067 h 1730654"/>
                <a:gd name="connsiteX39" fmla="*/ 261010 w 2823633"/>
                <a:gd name="connsiteY39" fmla="*/ 1002596 h 1730654"/>
                <a:gd name="connsiteX40" fmla="*/ 265288 w 2823633"/>
                <a:gd name="connsiteY40" fmla="*/ 996047 h 1730654"/>
                <a:gd name="connsiteX41" fmla="*/ 274244 w 2823633"/>
                <a:gd name="connsiteY41" fmla="*/ 983077 h 1730654"/>
                <a:gd name="connsiteX42" fmla="*/ 288817 w 2823633"/>
                <a:gd name="connsiteY42" fmla="*/ 961820 h 1730654"/>
                <a:gd name="connsiteX43" fmla="*/ 306204 w 2823633"/>
                <a:gd name="connsiteY43" fmla="*/ 936952 h 1730654"/>
                <a:gd name="connsiteX44" fmla="*/ 321043 w 2823633"/>
                <a:gd name="connsiteY44" fmla="*/ 916099 h 1730654"/>
                <a:gd name="connsiteX45" fmla="*/ 338691 w 2823633"/>
                <a:gd name="connsiteY45" fmla="*/ 891768 h 1730654"/>
                <a:gd name="connsiteX46" fmla="*/ 353806 w 2823633"/>
                <a:gd name="connsiteY46" fmla="*/ 871312 h 1730654"/>
                <a:gd name="connsiteX47" fmla="*/ 371991 w 2823633"/>
                <a:gd name="connsiteY47" fmla="*/ 847248 h 1730654"/>
                <a:gd name="connsiteX48" fmla="*/ 387098 w 2823633"/>
                <a:gd name="connsiteY48" fmla="*/ 827462 h 1730654"/>
                <a:gd name="connsiteX49" fmla="*/ 405817 w 2823633"/>
                <a:gd name="connsiteY49" fmla="*/ 803666 h 1730654"/>
                <a:gd name="connsiteX50" fmla="*/ 420932 w 2823633"/>
                <a:gd name="connsiteY50" fmla="*/ 784548 h 1730654"/>
                <a:gd name="connsiteX51" fmla="*/ 440185 w 2823633"/>
                <a:gd name="connsiteY51" fmla="*/ 760885 h 1730654"/>
                <a:gd name="connsiteX52" fmla="*/ 455295 w 2823633"/>
                <a:gd name="connsiteY52" fmla="*/ 742571 h 1730654"/>
                <a:gd name="connsiteX53" fmla="*/ 475481 w 2823633"/>
                <a:gd name="connsiteY53" fmla="*/ 718774 h 1730654"/>
                <a:gd name="connsiteX54" fmla="*/ 490060 w 2823633"/>
                <a:gd name="connsiteY54" fmla="*/ 701661 h 1730654"/>
                <a:gd name="connsiteX55" fmla="*/ 511854 w 2823633"/>
                <a:gd name="connsiteY55" fmla="*/ 676927 h 1730654"/>
                <a:gd name="connsiteX56" fmla="*/ 525356 w 2823633"/>
                <a:gd name="connsiteY56" fmla="*/ 661688 h 1730654"/>
                <a:gd name="connsiteX57" fmla="*/ 550630 w 2823633"/>
                <a:gd name="connsiteY57" fmla="*/ 634015 h 1730654"/>
                <a:gd name="connsiteX58" fmla="*/ 561065 w 2823633"/>
                <a:gd name="connsiteY58" fmla="*/ 622649 h 1730654"/>
                <a:gd name="connsiteX59" fmla="*/ 597162 w 2823633"/>
                <a:gd name="connsiteY59" fmla="*/ 584682 h 1730654"/>
                <a:gd name="connsiteX60" fmla="*/ 603313 w 2823633"/>
                <a:gd name="connsiteY60" fmla="*/ 578400 h 1730654"/>
                <a:gd name="connsiteX61" fmla="*/ 633667 w 2823633"/>
                <a:gd name="connsiteY61" fmla="*/ 547785 h 1730654"/>
                <a:gd name="connsiteX62" fmla="*/ 646907 w 2823633"/>
                <a:gd name="connsiteY62" fmla="*/ 534818 h 1730654"/>
                <a:gd name="connsiteX63" fmla="*/ 670438 w 2823633"/>
                <a:gd name="connsiteY63" fmla="*/ 511956 h 1730654"/>
                <a:gd name="connsiteX64" fmla="*/ 685683 w 2823633"/>
                <a:gd name="connsiteY64" fmla="*/ 497651 h 1730654"/>
                <a:gd name="connsiteX65" fmla="*/ 707745 w 2823633"/>
                <a:gd name="connsiteY65" fmla="*/ 477197 h 1730654"/>
                <a:gd name="connsiteX66" fmla="*/ 723923 w 2823633"/>
                <a:gd name="connsiteY66" fmla="*/ 462622 h 1730654"/>
                <a:gd name="connsiteX67" fmla="*/ 745318 w 2823633"/>
                <a:gd name="connsiteY67" fmla="*/ 443506 h 1730654"/>
                <a:gd name="connsiteX68" fmla="*/ 762170 w 2823633"/>
                <a:gd name="connsiteY68" fmla="*/ 428934 h 1730654"/>
                <a:gd name="connsiteX69" fmla="*/ 783292 w 2823633"/>
                <a:gd name="connsiteY69" fmla="*/ 410887 h 1730654"/>
                <a:gd name="connsiteX70" fmla="*/ 800541 w 2823633"/>
                <a:gd name="connsiteY70" fmla="*/ 396581 h 1730654"/>
                <a:gd name="connsiteX71" fmla="*/ 815120 w 2823633"/>
                <a:gd name="connsiteY71" fmla="*/ 384552 h 1730654"/>
                <a:gd name="connsiteX72" fmla="*/ 821669 w 2823633"/>
                <a:gd name="connsiteY72" fmla="*/ 379334 h 1730654"/>
                <a:gd name="connsiteX73" fmla="*/ 837580 w 2823633"/>
                <a:gd name="connsiteY73" fmla="*/ 366768 h 1730654"/>
                <a:gd name="connsiteX74" fmla="*/ 859510 w 2823633"/>
                <a:gd name="connsiteY74" fmla="*/ 349656 h 1730654"/>
                <a:gd name="connsiteX75" fmla="*/ 875690 w 2823633"/>
                <a:gd name="connsiteY75" fmla="*/ 337357 h 1730654"/>
                <a:gd name="connsiteX76" fmla="*/ 897620 w 2823633"/>
                <a:gd name="connsiteY76" fmla="*/ 321048 h 1730654"/>
                <a:gd name="connsiteX77" fmla="*/ 913930 w 2823633"/>
                <a:gd name="connsiteY77" fmla="*/ 309147 h 1730654"/>
                <a:gd name="connsiteX78" fmla="*/ 936266 w 2823633"/>
                <a:gd name="connsiteY78" fmla="*/ 293374 h 1730654"/>
                <a:gd name="connsiteX79" fmla="*/ 952444 w 2823633"/>
                <a:gd name="connsiteY79" fmla="*/ 282142 h 1730654"/>
                <a:gd name="connsiteX80" fmla="*/ 959261 w 2823633"/>
                <a:gd name="connsiteY80" fmla="*/ 277331 h 1730654"/>
                <a:gd name="connsiteX81" fmla="*/ 967951 w 2823633"/>
                <a:gd name="connsiteY81" fmla="*/ 271713 h 1730654"/>
                <a:gd name="connsiteX82" fmla="*/ 1006198 w 2823633"/>
                <a:gd name="connsiteY82" fmla="*/ 246716 h 1730654"/>
                <a:gd name="connsiteX83" fmla="*/ 1019700 w 2823633"/>
                <a:gd name="connsiteY83" fmla="*/ 238025 h 1730654"/>
                <a:gd name="connsiteX84" fmla="*/ 1069576 w 2823633"/>
                <a:gd name="connsiteY84" fmla="*/ 207814 h 1730654"/>
                <a:gd name="connsiteX85" fmla="*/ 1070777 w 2823633"/>
                <a:gd name="connsiteY85" fmla="*/ 207144 h 1730654"/>
                <a:gd name="connsiteX86" fmla="*/ 1079741 w 2823633"/>
                <a:gd name="connsiteY86" fmla="*/ 202063 h 1730654"/>
                <a:gd name="connsiteX87" fmla="*/ 1113966 w 2823633"/>
                <a:gd name="connsiteY87" fmla="*/ 182811 h 1730654"/>
                <a:gd name="connsiteX88" fmla="*/ 1129883 w 2823633"/>
                <a:gd name="connsiteY88" fmla="*/ 174391 h 1730654"/>
                <a:gd name="connsiteX89" fmla="*/ 1158761 w 2823633"/>
                <a:gd name="connsiteY89" fmla="*/ 159416 h 1730654"/>
                <a:gd name="connsiteX90" fmla="*/ 1165851 w 2823633"/>
                <a:gd name="connsiteY90" fmla="*/ 155672 h 1730654"/>
                <a:gd name="connsiteX91" fmla="*/ 1177885 w 2823633"/>
                <a:gd name="connsiteY91" fmla="*/ 149924 h 1730654"/>
                <a:gd name="connsiteX92" fmla="*/ 1199946 w 2823633"/>
                <a:gd name="connsiteY92" fmla="*/ 139229 h 1730654"/>
                <a:gd name="connsiteX93" fmla="*/ 1219874 w 2823633"/>
                <a:gd name="connsiteY93" fmla="*/ 130005 h 1730654"/>
                <a:gd name="connsiteX94" fmla="*/ 1241935 w 2823633"/>
                <a:gd name="connsiteY94" fmla="*/ 120113 h 1730654"/>
                <a:gd name="connsiteX95" fmla="*/ 1251159 w 2823633"/>
                <a:gd name="connsiteY95" fmla="*/ 115967 h 1730654"/>
                <a:gd name="connsiteX96" fmla="*/ 1258243 w 2823633"/>
                <a:gd name="connsiteY96" fmla="*/ 113161 h 1730654"/>
                <a:gd name="connsiteX97" fmla="*/ 1314942 w 2823633"/>
                <a:gd name="connsiteY97" fmla="*/ 90433 h 1730654"/>
                <a:gd name="connsiteX98" fmla="*/ 1332191 w 2823633"/>
                <a:gd name="connsiteY98" fmla="*/ 84151 h 1730654"/>
                <a:gd name="connsiteX99" fmla="*/ 1348639 w 2823633"/>
                <a:gd name="connsiteY99" fmla="*/ 78265 h 1730654"/>
                <a:gd name="connsiteX100" fmla="*/ 1412420 w 2823633"/>
                <a:gd name="connsiteY100" fmla="*/ 57678 h 1730654"/>
                <a:gd name="connsiteX101" fmla="*/ 1413223 w 2823633"/>
                <a:gd name="connsiteY101" fmla="*/ 57413 h 1730654"/>
                <a:gd name="connsiteX102" fmla="*/ 1466441 w 2823633"/>
                <a:gd name="connsiteY102" fmla="*/ 42706 h 1730654"/>
                <a:gd name="connsiteX103" fmla="*/ 1478871 w 2823633"/>
                <a:gd name="connsiteY103" fmla="*/ 39497 h 1730654"/>
                <a:gd name="connsiteX104" fmla="*/ 1491310 w 2823633"/>
                <a:gd name="connsiteY104" fmla="*/ 36288 h 1730654"/>
                <a:gd name="connsiteX105" fmla="*/ 1531025 w 2823633"/>
                <a:gd name="connsiteY105" fmla="*/ 27463 h 1730654"/>
                <a:gd name="connsiteX106" fmla="*/ 1536237 w 2823633"/>
                <a:gd name="connsiteY106" fmla="*/ 26396 h 1730654"/>
                <a:gd name="connsiteX107" fmla="*/ 1566054 w 2823633"/>
                <a:gd name="connsiteY107" fmla="*/ 20515 h 1730654"/>
                <a:gd name="connsiteX108" fmla="*/ 1583572 w 2823633"/>
                <a:gd name="connsiteY108" fmla="*/ 17569 h 1730654"/>
                <a:gd name="connsiteX109" fmla="*/ 1594539 w 2823633"/>
                <a:gd name="connsiteY109" fmla="*/ 15701 h 1730654"/>
                <a:gd name="connsiteX110" fmla="*/ 1638265 w 2823633"/>
                <a:gd name="connsiteY110" fmla="*/ 9417 h 1730654"/>
                <a:gd name="connsiteX111" fmla="*/ 1643207 w 2823633"/>
                <a:gd name="connsiteY111" fmla="*/ 8882 h 1730654"/>
                <a:gd name="connsiteX112" fmla="*/ 1652433 w 2823633"/>
                <a:gd name="connsiteY112" fmla="*/ 7811 h 1730654"/>
                <a:gd name="connsiteX113" fmla="*/ 1694290 w 2823633"/>
                <a:gd name="connsiteY113" fmla="*/ 3802 h 1730654"/>
                <a:gd name="connsiteX114" fmla="*/ 1703378 w 2823633"/>
                <a:gd name="connsiteY114" fmla="*/ 3134 h 1730654"/>
                <a:gd name="connsiteX115" fmla="*/ 1708464 w 2823633"/>
                <a:gd name="connsiteY115" fmla="*/ 2733 h 1730654"/>
                <a:gd name="connsiteX116" fmla="*/ 1749244 w 2823633"/>
                <a:gd name="connsiteY116" fmla="*/ 725 h 1730654"/>
                <a:gd name="connsiteX117" fmla="*/ 1759136 w 2823633"/>
                <a:gd name="connsiteY117" fmla="*/ 462 h 1730654"/>
                <a:gd name="connsiteX118" fmla="*/ 1777189 w 2823633"/>
                <a:gd name="connsiteY118" fmla="*/ 59 h 17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2823633" h="1730654">
                  <a:moveTo>
                    <a:pt x="1777189" y="59"/>
                  </a:moveTo>
                  <a:cubicBezTo>
                    <a:pt x="1783744" y="-75"/>
                    <a:pt x="1790162" y="59"/>
                    <a:pt x="1796580" y="59"/>
                  </a:cubicBezTo>
                  <a:lnTo>
                    <a:pt x="1806472" y="59"/>
                  </a:lnTo>
                  <a:cubicBezTo>
                    <a:pt x="1819575" y="326"/>
                    <a:pt x="1832411" y="596"/>
                    <a:pt x="1845116" y="1262"/>
                  </a:cubicBezTo>
                  <a:cubicBezTo>
                    <a:pt x="1846050" y="1395"/>
                    <a:pt x="1846854" y="1529"/>
                    <a:pt x="1847793" y="1529"/>
                  </a:cubicBezTo>
                  <a:cubicBezTo>
                    <a:pt x="1868119" y="2600"/>
                    <a:pt x="1887907" y="4335"/>
                    <a:pt x="1907162" y="6343"/>
                  </a:cubicBezTo>
                  <a:lnTo>
                    <a:pt x="1912242" y="6744"/>
                  </a:lnTo>
                  <a:cubicBezTo>
                    <a:pt x="1920931" y="7678"/>
                    <a:pt x="1929224" y="8882"/>
                    <a:pt x="1937646" y="9953"/>
                  </a:cubicBezTo>
                  <a:cubicBezTo>
                    <a:pt x="1939918" y="10354"/>
                    <a:pt x="1942327" y="10621"/>
                    <a:pt x="1944598" y="10886"/>
                  </a:cubicBezTo>
                  <a:cubicBezTo>
                    <a:pt x="1956365" y="12492"/>
                    <a:pt x="1967868" y="14229"/>
                    <a:pt x="1979236" y="16235"/>
                  </a:cubicBezTo>
                  <a:cubicBezTo>
                    <a:pt x="1980568" y="16369"/>
                    <a:pt x="1981775" y="16636"/>
                    <a:pt x="1983107" y="16905"/>
                  </a:cubicBezTo>
                  <a:cubicBezTo>
                    <a:pt x="1987253" y="17569"/>
                    <a:pt x="1991132" y="18373"/>
                    <a:pt x="1995147" y="19177"/>
                  </a:cubicBezTo>
                  <a:lnTo>
                    <a:pt x="2021217" y="24388"/>
                  </a:lnTo>
                  <a:cubicBezTo>
                    <a:pt x="2025768" y="25325"/>
                    <a:pt x="2030176" y="26263"/>
                    <a:pt x="2034589" y="27332"/>
                  </a:cubicBezTo>
                  <a:cubicBezTo>
                    <a:pt x="2038336" y="28132"/>
                    <a:pt x="2042215" y="28935"/>
                    <a:pt x="2045955" y="29873"/>
                  </a:cubicBezTo>
                  <a:cubicBezTo>
                    <a:pt x="2049696" y="30674"/>
                    <a:pt x="2053308" y="31741"/>
                    <a:pt x="2057055" y="32679"/>
                  </a:cubicBezTo>
                  <a:lnTo>
                    <a:pt x="2072162" y="36556"/>
                  </a:lnTo>
                  <a:cubicBezTo>
                    <a:pt x="2079254" y="38426"/>
                    <a:pt x="2086069" y="40301"/>
                    <a:pt x="2092894" y="42303"/>
                  </a:cubicBezTo>
                  <a:lnTo>
                    <a:pt x="2106792" y="46316"/>
                  </a:lnTo>
                  <a:lnTo>
                    <a:pt x="2112147" y="47917"/>
                  </a:lnTo>
                  <a:cubicBezTo>
                    <a:pt x="2120431" y="50460"/>
                    <a:pt x="2128592" y="53135"/>
                    <a:pt x="2136612" y="55807"/>
                  </a:cubicBezTo>
                  <a:lnTo>
                    <a:pt x="2791412" y="276260"/>
                  </a:lnTo>
                  <a:cubicBezTo>
                    <a:pt x="2884062" y="315778"/>
                    <a:pt x="2753565" y="293017"/>
                    <a:pt x="2692512" y="292918"/>
                  </a:cubicBezTo>
                  <a:lnTo>
                    <a:pt x="2425094" y="275666"/>
                  </a:lnTo>
                  <a:lnTo>
                    <a:pt x="2103041" y="333175"/>
                  </a:lnTo>
                  <a:lnTo>
                    <a:pt x="1815494" y="471198"/>
                  </a:lnTo>
                  <a:lnTo>
                    <a:pt x="1525071" y="652352"/>
                  </a:lnTo>
                  <a:lnTo>
                    <a:pt x="1237524" y="937024"/>
                  </a:lnTo>
                  <a:lnTo>
                    <a:pt x="975856" y="1213069"/>
                  </a:lnTo>
                  <a:lnTo>
                    <a:pt x="737192" y="1730654"/>
                  </a:lnTo>
                  <a:lnTo>
                    <a:pt x="567539" y="1670269"/>
                  </a:lnTo>
                  <a:lnTo>
                    <a:pt x="334626" y="1592632"/>
                  </a:lnTo>
                  <a:lnTo>
                    <a:pt x="121841" y="1509243"/>
                  </a:lnTo>
                  <a:lnTo>
                    <a:pt x="0" y="1446845"/>
                  </a:lnTo>
                  <a:cubicBezTo>
                    <a:pt x="38240" y="1377328"/>
                    <a:pt x="80757" y="1300855"/>
                    <a:pt x="126892" y="1219573"/>
                  </a:cubicBezTo>
                  <a:cubicBezTo>
                    <a:pt x="135450" y="1204599"/>
                    <a:pt x="144010" y="1189762"/>
                    <a:pt x="152701" y="1174920"/>
                  </a:cubicBezTo>
                  <a:cubicBezTo>
                    <a:pt x="153098" y="1174118"/>
                    <a:pt x="153634" y="1173452"/>
                    <a:pt x="154039" y="1172648"/>
                  </a:cubicBezTo>
                  <a:cubicBezTo>
                    <a:pt x="170217" y="1145242"/>
                    <a:pt x="186665" y="1118236"/>
                    <a:pt x="203379" y="1091498"/>
                  </a:cubicBezTo>
                  <a:cubicBezTo>
                    <a:pt x="205918" y="1087354"/>
                    <a:pt x="208588" y="1083211"/>
                    <a:pt x="211129" y="1079067"/>
                  </a:cubicBezTo>
                  <a:cubicBezTo>
                    <a:pt x="227582" y="1053264"/>
                    <a:pt x="244160" y="1027729"/>
                    <a:pt x="261010" y="1002596"/>
                  </a:cubicBezTo>
                  <a:cubicBezTo>
                    <a:pt x="262480" y="1000456"/>
                    <a:pt x="263818" y="998184"/>
                    <a:pt x="265288" y="996047"/>
                  </a:cubicBezTo>
                  <a:cubicBezTo>
                    <a:pt x="268225" y="991767"/>
                    <a:pt x="271301" y="987487"/>
                    <a:pt x="274244" y="983077"/>
                  </a:cubicBezTo>
                  <a:cubicBezTo>
                    <a:pt x="279057" y="975991"/>
                    <a:pt x="283875" y="968905"/>
                    <a:pt x="288817" y="961820"/>
                  </a:cubicBezTo>
                  <a:cubicBezTo>
                    <a:pt x="294569" y="953531"/>
                    <a:pt x="300322" y="945243"/>
                    <a:pt x="306204" y="936952"/>
                  </a:cubicBezTo>
                  <a:lnTo>
                    <a:pt x="321043" y="916099"/>
                  </a:lnTo>
                  <a:cubicBezTo>
                    <a:pt x="326797" y="907942"/>
                    <a:pt x="332810" y="899787"/>
                    <a:pt x="338691" y="891768"/>
                  </a:cubicBezTo>
                  <a:cubicBezTo>
                    <a:pt x="343779" y="884949"/>
                    <a:pt x="348721" y="878131"/>
                    <a:pt x="353806" y="871312"/>
                  </a:cubicBezTo>
                  <a:cubicBezTo>
                    <a:pt x="359819" y="863289"/>
                    <a:pt x="365840" y="855270"/>
                    <a:pt x="371991" y="847248"/>
                  </a:cubicBezTo>
                  <a:cubicBezTo>
                    <a:pt x="377071" y="840563"/>
                    <a:pt x="382018" y="834012"/>
                    <a:pt x="387098" y="827462"/>
                  </a:cubicBezTo>
                  <a:lnTo>
                    <a:pt x="405817" y="803666"/>
                  </a:lnTo>
                  <a:cubicBezTo>
                    <a:pt x="410765" y="797248"/>
                    <a:pt x="415845" y="790832"/>
                    <a:pt x="420932" y="784548"/>
                  </a:cubicBezTo>
                  <a:cubicBezTo>
                    <a:pt x="427350" y="776525"/>
                    <a:pt x="433768" y="768775"/>
                    <a:pt x="440185" y="760885"/>
                  </a:cubicBezTo>
                  <a:cubicBezTo>
                    <a:pt x="445265" y="754736"/>
                    <a:pt x="450215" y="748586"/>
                    <a:pt x="455295" y="742571"/>
                  </a:cubicBezTo>
                  <a:cubicBezTo>
                    <a:pt x="461980" y="734548"/>
                    <a:pt x="468796" y="726660"/>
                    <a:pt x="475481" y="718774"/>
                  </a:cubicBezTo>
                  <a:cubicBezTo>
                    <a:pt x="480300" y="713023"/>
                    <a:pt x="485242" y="707275"/>
                    <a:pt x="490060" y="701661"/>
                  </a:cubicBezTo>
                  <a:cubicBezTo>
                    <a:pt x="497282" y="693370"/>
                    <a:pt x="504633" y="685084"/>
                    <a:pt x="511854" y="676927"/>
                  </a:cubicBezTo>
                  <a:cubicBezTo>
                    <a:pt x="516399" y="671849"/>
                    <a:pt x="520813" y="666768"/>
                    <a:pt x="525356" y="661688"/>
                  </a:cubicBezTo>
                  <a:cubicBezTo>
                    <a:pt x="533786" y="652331"/>
                    <a:pt x="542208" y="643103"/>
                    <a:pt x="550630" y="634015"/>
                  </a:cubicBezTo>
                  <a:cubicBezTo>
                    <a:pt x="554110" y="630269"/>
                    <a:pt x="557585" y="626392"/>
                    <a:pt x="561065" y="622649"/>
                  </a:cubicBezTo>
                  <a:cubicBezTo>
                    <a:pt x="572959" y="609815"/>
                    <a:pt x="584999" y="597115"/>
                    <a:pt x="597162" y="584682"/>
                  </a:cubicBezTo>
                  <a:cubicBezTo>
                    <a:pt x="599167" y="582542"/>
                    <a:pt x="601308" y="580538"/>
                    <a:pt x="603313" y="578400"/>
                  </a:cubicBezTo>
                  <a:cubicBezTo>
                    <a:pt x="613342" y="568105"/>
                    <a:pt x="623508" y="557811"/>
                    <a:pt x="633667" y="547785"/>
                  </a:cubicBezTo>
                  <a:cubicBezTo>
                    <a:pt x="638080" y="543371"/>
                    <a:pt x="642494" y="539094"/>
                    <a:pt x="646907" y="534818"/>
                  </a:cubicBezTo>
                  <a:cubicBezTo>
                    <a:pt x="654663" y="527195"/>
                    <a:pt x="662551" y="519441"/>
                    <a:pt x="670438" y="511956"/>
                  </a:cubicBezTo>
                  <a:lnTo>
                    <a:pt x="685683" y="497651"/>
                  </a:lnTo>
                  <a:lnTo>
                    <a:pt x="707745" y="477197"/>
                  </a:lnTo>
                  <a:cubicBezTo>
                    <a:pt x="713091" y="472249"/>
                    <a:pt x="718576" y="467437"/>
                    <a:pt x="723923" y="462622"/>
                  </a:cubicBezTo>
                  <a:cubicBezTo>
                    <a:pt x="731015" y="456206"/>
                    <a:pt x="738099" y="449789"/>
                    <a:pt x="745318" y="443506"/>
                  </a:cubicBezTo>
                  <a:cubicBezTo>
                    <a:pt x="750934" y="438559"/>
                    <a:pt x="756548" y="433748"/>
                    <a:pt x="762170" y="428934"/>
                  </a:cubicBezTo>
                  <a:cubicBezTo>
                    <a:pt x="769254" y="422917"/>
                    <a:pt x="776208" y="416768"/>
                    <a:pt x="783292" y="410887"/>
                  </a:cubicBezTo>
                  <a:lnTo>
                    <a:pt x="800541" y="396581"/>
                  </a:lnTo>
                  <a:lnTo>
                    <a:pt x="815120" y="384552"/>
                  </a:lnTo>
                  <a:cubicBezTo>
                    <a:pt x="817256" y="382810"/>
                    <a:pt x="819528" y="381075"/>
                    <a:pt x="821669" y="379334"/>
                  </a:cubicBezTo>
                  <a:lnTo>
                    <a:pt x="837580" y="366768"/>
                  </a:lnTo>
                  <a:cubicBezTo>
                    <a:pt x="844802" y="361020"/>
                    <a:pt x="852159" y="355271"/>
                    <a:pt x="859510" y="349656"/>
                  </a:cubicBezTo>
                  <a:cubicBezTo>
                    <a:pt x="864859" y="345510"/>
                    <a:pt x="870206" y="341504"/>
                    <a:pt x="875690" y="337357"/>
                  </a:cubicBezTo>
                  <a:cubicBezTo>
                    <a:pt x="882912" y="331875"/>
                    <a:pt x="890263" y="326394"/>
                    <a:pt x="897620" y="321048"/>
                  </a:cubicBezTo>
                  <a:cubicBezTo>
                    <a:pt x="902969" y="317037"/>
                    <a:pt x="908453" y="313026"/>
                    <a:pt x="913930" y="309147"/>
                  </a:cubicBezTo>
                  <a:lnTo>
                    <a:pt x="936266" y="293374"/>
                  </a:lnTo>
                  <a:lnTo>
                    <a:pt x="952444" y="282142"/>
                  </a:lnTo>
                  <a:lnTo>
                    <a:pt x="959261" y="277331"/>
                  </a:lnTo>
                  <a:cubicBezTo>
                    <a:pt x="962207" y="275459"/>
                    <a:pt x="965013" y="273588"/>
                    <a:pt x="967951" y="271713"/>
                  </a:cubicBezTo>
                  <a:cubicBezTo>
                    <a:pt x="980656" y="263160"/>
                    <a:pt x="993356" y="254869"/>
                    <a:pt x="1006198" y="246716"/>
                  </a:cubicBezTo>
                  <a:cubicBezTo>
                    <a:pt x="1010606" y="243775"/>
                    <a:pt x="1015157" y="240835"/>
                    <a:pt x="1019700" y="238025"/>
                  </a:cubicBezTo>
                  <a:cubicBezTo>
                    <a:pt x="1036285" y="227598"/>
                    <a:pt x="1052862" y="217573"/>
                    <a:pt x="1069576" y="207814"/>
                  </a:cubicBezTo>
                  <a:cubicBezTo>
                    <a:pt x="1069981" y="207679"/>
                    <a:pt x="1070378" y="207412"/>
                    <a:pt x="1070777" y="207144"/>
                  </a:cubicBezTo>
                  <a:cubicBezTo>
                    <a:pt x="1073721" y="205405"/>
                    <a:pt x="1076796" y="203802"/>
                    <a:pt x="1079741" y="202063"/>
                  </a:cubicBezTo>
                  <a:cubicBezTo>
                    <a:pt x="1091101" y="195511"/>
                    <a:pt x="1102469" y="189095"/>
                    <a:pt x="1113966" y="182811"/>
                  </a:cubicBezTo>
                  <a:lnTo>
                    <a:pt x="1129883" y="174391"/>
                  </a:lnTo>
                  <a:lnTo>
                    <a:pt x="1158761" y="159416"/>
                  </a:lnTo>
                  <a:cubicBezTo>
                    <a:pt x="1161170" y="158213"/>
                    <a:pt x="1163442" y="156877"/>
                    <a:pt x="1165851" y="155672"/>
                  </a:cubicBezTo>
                  <a:cubicBezTo>
                    <a:pt x="1169862" y="153668"/>
                    <a:pt x="1173870" y="151929"/>
                    <a:pt x="1177885" y="149924"/>
                  </a:cubicBezTo>
                  <a:lnTo>
                    <a:pt x="1199946" y="139229"/>
                  </a:lnTo>
                  <a:cubicBezTo>
                    <a:pt x="1206502" y="136020"/>
                    <a:pt x="1213187" y="133080"/>
                    <a:pt x="1219874" y="130005"/>
                  </a:cubicBezTo>
                  <a:lnTo>
                    <a:pt x="1241935" y="120113"/>
                  </a:lnTo>
                  <a:cubicBezTo>
                    <a:pt x="1245011" y="118775"/>
                    <a:pt x="1248084" y="117305"/>
                    <a:pt x="1251159" y="115967"/>
                  </a:cubicBezTo>
                  <a:lnTo>
                    <a:pt x="1258243" y="113161"/>
                  </a:lnTo>
                  <a:cubicBezTo>
                    <a:pt x="1277100" y="105137"/>
                    <a:pt x="1295956" y="97519"/>
                    <a:pt x="1314942" y="90433"/>
                  </a:cubicBezTo>
                  <a:lnTo>
                    <a:pt x="1332191" y="84151"/>
                  </a:lnTo>
                  <a:lnTo>
                    <a:pt x="1348639" y="78265"/>
                  </a:lnTo>
                  <a:cubicBezTo>
                    <a:pt x="1370164" y="70783"/>
                    <a:pt x="1391423" y="63964"/>
                    <a:pt x="1412420" y="57678"/>
                  </a:cubicBezTo>
                  <a:cubicBezTo>
                    <a:pt x="1412687" y="57544"/>
                    <a:pt x="1412956" y="57413"/>
                    <a:pt x="1413223" y="57413"/>
                  </a:cubicBezTo>
                  <a:cubicBezTo>
                    <a:pt x="1431139" y="52064"/>
                    <a:pt x="1448924" y="47253"/>
                    <a:pt x="1466441" y="42706"/>
                  </a:cubicBezTo>
                  <a:lnTo>
                    <a:pt x="1478871" y="39497"/>
                  </a:lnTo>
                  <a:cubicBezTo>
                    <a:pt x="1483018" y="38426"/>
                    <a:pt x="1487164" y="37226"/>
                    <a:pt x="1491310" y="36288"/>
                  </a:cubicBezTo>
                  <a:cubicBezTo>
                    <a:pt x="1504682" y="33080"/>
                    <a:pt x="1517922" y="30140"/>
                    <a:pt x="1531025" y="27463"/>
                  </a:cubicBezTo>
                  <a:cubicBezTo>
                    <a:pt x="1532762" y="27065"/>
                    <a:pt x="1534499" y="26797"/>
                    <a:pt x="1536237" y="26396"/>
                  </a:cubicBezTo>
                  <a:cubicBezTo>
                    <a:pt x="1546264" y="24255"/>
                    <a:pt x="1556294" y="22250"/>
                    <a:pt x="1566054" y="20515"/>
                  </a:cubicBezTo>
                  <a:cubicBezTo>
                    <a:pt x="1571937" y="19444"/>
                    <a:pt x="1577689" y="18507"/>
                    <a:pt x="1583572" y="17569"/>
                  </a:cubicBezTo>
                  <a:cubicBezTo>
                    <a:pt x="1587320" y="16905"/>
                    <a:pt x="1590929" y="16235"/>
                    <a:pt x="1594539" y="15701"/>
                  </a:cubicBezTo>
                  <a:cubicBezTo>
                    <a:pt x="1609244" y="13296"/>
                    <a:pt x="1623822" y="11154"/>
                    <a:pt x="1638265" y="9417"/>
                  </a:cubicBezTo>
                  <a:cubicBezTo>
                    <a:pt x="1639865" y="9283"/>
                    <a:pt x="1641470" y="9016"/>
                    <a:pt x="1643207" y="8882"/>
                  </a:cubicBezTo>
                  <a:cubicBezTo>
                    <a:pt x="1646282" y="8481"/>
                    <a:pt x="1649358" y="8212"/>
                    <a:pt x="1652433" y="7811"/>
                  </a:cubicBezTo>
                  <a:cubicBezTo>
                    <a:pt x="1666607" y="6210"/>
                    <a:pt x="1680513" y="4871"/>
                    <a:pt x="1694290" y="3802"/>
                  </a:cubicBezTo>
                  <a:cubicBezTo>
                    <a:pt x="1697365" y="3669"/>
                    <a:pt x="1700441" y="3402"/>
                    <a:pt x="1703378" y="3134"/>
                  </a:cubicBezTo>
                  <a:cubicBezTo>
                    <a:pt x="1704984" y="3001"/>
                    <a:pt x="1706721" y="2733"/>
                    <a:pt x="1708464" y="2733"/>
                  </a:cubicBezTo>
                  <a:cubicBezTo>
                    <a:pt x="1722235" y="1796"/>
                    <a:pt x="1735737" y="1126"/>
                    <a:pt x="1749244" y="725"/>
                  </a:cubicBezTo>
                  <a:cubicBezTo>
                    <a:pt x="1752587" y="462"/>
                    <a:pt x="1755794" y="462"/>
                    <a:pt x="1759136" y="462"/>
                  </a:cubicBezTo>
                  <a:cubicBezTo>
                    <a:pt x="1765155" y="326"/>
                    <a:pt x="1771176" y="59"/>
                    <a:pt x="1777189" y="59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B784E78A-3A5D-576C-2CC4-599CF6DA7AB4}"/>
                </a:ext>
              </a:extLst>
            </p:cNvPr>
            <p:cNvSpPr/>
            <p:nvPr/>
          </p:nvSpPr>
          <p:spPr>
            <a:xfrm>
              <a:off x="970330" y="2007213"/>
              <a:ext cx="9130127" cy="3885413"/>
            </a:xfrm>
            <a:custGeom>
              <a:avLst/>
              <a:gdLst>
                <a:gd name="connsiteX0" fmla="*/ 4566067 w 4646294"/>
                <a:gd name="connsiteY0" fmla="*/ 0 h 1977275"/>
                <a:gd name="connsiteX1" fmla="*/ 4503058 w 4646294"/>
                <a:gd name="connsiteY1" fmla="*/ 112868 h 1977275"/>
                <a:gd name="connsiteX2" fmla="*/ 3975832 w 4646294"/>
                <a:gd name="connsiteY2" fmla="*/ 614144 h 1977275"/>
                <a:gd name="connsiteX3" fmla="*/ 3960794 w 4646294"/>
                <a:gd name="connsiteY3" fmla="*/ 619519 h 1977275"/>
                <a:gd name="connsiteX4" fmla="*/ 3507058 w 4646294"/>
                <a:gd name="connsiteY4" fmla="*/ 578494 h 1977275"/>
                <a:gd name="connsiteX5" fmla="*/ 2982760 w 4646294"/>
                <a:gd name="connsiteY5" fmla="*/ 526788 h 1977275"/>
                <a:gd name="connsiteX6" fmla="*/ 2454989 w 4646294"/>
                <a:gd name="connsiteY6" fmla="*/ 944450 h 1977275"/>
                <a:gd name="connsiteX7" fmla="*/ 1997987 w 4646294"/>
                <a:gd name="connsiteY7" fmla="*/ 1302649 h 1977275"/>
                <a:gd name="connsiteX8" fmla="*/ 1544184 w 4646294"/>
                <a:gd name="connsiteY8" fmla="*/ 1261625 h 1977275"/>
                <a:gd name="connsiteX9" fmla="*/ 1019952 w 4646294"/>
                <a:gd name="connsiteY9" fmla="*/ 1209918 h 1977275"/>
                <a:gd name="connsiteX10" fmla="*/ 1002804 w 4646294"/>
                <a:gd name="connsiteY10" fmla="*/ 1216110 h 1977275"/>
                <a:gd name="connsiteX11" fmla="*/ 397801 w 4646294"/>
                <a:gd name="connsiteY11" fmla="*/ 1790726 h 1977275"/>
                <a:gd name="connsiteX12" fmla="*/ 333226 w 4646294"/>
                <a:gd name="connsiteY12" fmla="*/ 1906384 h 1977275"/>
                <a:gd name="connsiteX13" fmla="*/ 0 w 4646294"/>
                <a:gd name="connsiteY13" fmla="*/ 1794196 h 1977275"/>
                <a:gd name="connsiteX14" fmla="*/ 80297 w 4646294"/>
                <a:gd name="connsiteY14" fmla="*/ 1865087 h 1977275"/>
                <a:gd name="connsiteX15" fmla="*/ 413520 w 4646294"/>
                <a:gd name="connsiteY15" fmla="*/ 1977275 h 1977275"/>
                <a:gd name="connsiteX16" fmla="*/ 413520 w 4646294"/>
                <a:gd name="connsiteY16" fmla="*/ 1977275 h 1977275"/>
                <a:gd name="connsiteX17" fmla="*/ 476533 w 4646294"/>
                <a:gd name="connsiteY17" fmla="*/ 1864408 h 1977275"/>
                <a:gd name="connsiteX18" fmla="*/ 1003758 w 4646294"/>
                <a:gd name="connsiteY18" fmla="*/ 1363131 h 1977275"/>
                <a:gd name="connsiteX19" fmla="*/ 1018796 w 4646294"/>
                <a:gd name="connsiteY19" fmla="*/ 1357758 h 1977275"/>
                <a:gd name="connsiteX20" fmla="*/ 1472599 w 4646294"/>
                <a:gd name="connsiteY20" fmla="*/ 1398849 h 1977275"/>
                <a:gd name="connsiteX21" fmla="*/ 1996831 w 4646294"/>
                <a:gd name="connsiteY21" fmla="*/ 1450487 h 1977275"/>
                <a:gd name="connsiteX22" fmla="*/ 2524601 w 4646294"/>
                <a:gd name="connsiteY22" fmla="*/ 1032895 h 1977275"/>
                <a:gd name="connsiteX23" fmla="*/ 2981600 w 4646294"/>
                <a:gd name="connsiteY23" fmla="*/ 674626 h 1977275"/>
                <a:gd name="connsiteX24" fmla="*/ 3435406 w 4646294"/>
                <a:gd name="connsiteY24" fmla="*/ 715719 h 1977275"/>
                <a:gd name="connsiteX25" fmla="*/ 3959635 w 4646294"/>
                <a:gd name="connsiteY25" fmla="*/ 767357 h 1977275"/>
                <a:gd name="connsiteX26" fmla="*/ 3976783 w 4646294"/>
                <a:gd name="connsiteY26" fmla="*/ 761165 h 1977275"/>
                <a:gd name="connsiteX27" fmla="*/ 4581787 w 4646294"/>
                <a:gd name="connsiteY27" fmla="*/ 186617 h 1977275"/>
                <a:gd name="connsiteX28" fmla="*/ 4646295 w 4646294"/>
                <a:gd name="connsiteY28" fmla="*/ 70891 h 1977275"/>
                <a:gd name="connsiteX29" fmla="*/ 4566067 w 4646294"/>
                <a:gd name="connsiteY29" fmla="*/ 0 h 197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646294" h="1977275">
                  <a:moveTo>
                    <a:pt x="4566067" y="0"/>
                  </a:moveTo>
                  <a:cubicBezTo>
                    <a:pt x="4547016" y="34833"/>
                    <a:pt x="4525854" y="72728"/>
                    <a:pt x="4503058" y="112868"/>
                  </a:cubicBezTo>
                  <a:cubicBezTo>
                    <a:pt x="4364107" y="358199"/>
                    <a:pt x="4171942" y="540871"/>
                    <a:pt x="3975832" y="614144"/>
                  </a:cubicBezTo>
                  <a:cubicBezTo>
                    <a:pt x="3970865" y="616049"/>
                    <a:pt x="3965898" y="617750"/>
                    <a:pt x="3960794" y="619519"/>
                  </a:cubicBezTo>
                  <a:cubicBezTo>
                    <a:pt x="3684252" y="715787"/>
                    <a:pt x="3508689" y="579719"/>
                    <a:pt x="3507058" y="578494"/>
                  </a:cubicBezTo>
                  <a:cubicBezTo>
                    <a:pt x="3498755" y="571759"/>
                    <a:pt x="3301147" y="416028"/>
                    <a:pt x="2982760" y="526788"/>
                  </a:cubicBezTo>
                  <a:cubicBezTo>
                    <a:pt x="2664436" y="637616"/>
                    <a:pt x="2463289" y="932136"/>
                    <a:pt x="2454989" y="944450"/>
                  </a:cubicBezTo>
                  <a:cubicBezTo>
                    <a:pt x="2453218" y="947035"/>
                    <a:pt x="2274596" y="1206382"/>
                    <a:pt x="1997987" y="1302649"/>
                  </a:cubicBezTo>
                  <a:cubicBezTo>
                    <a:pt x="1721444" y="1398917"/>
                    <a:pt x="1545885" y="1262849"/>
                    <a:pt x="1544184" y="1261625"/>
                  </a:cubicBezTo>
                  <a:cubicBezTo>
                    <a:pt x="1535951" y="1254889"/>
                    <a:pt x="1338343" y="1099092"/>
                    <a:pt x="1019952" y="1209918"/>
                  </a:cubicBezTo>
                  <a:cubicBezTo>
                    <a:pt x="1014238" y="1211891"/>
                    <a:pt x="1008519" y="1214001"/>
                    <a:pt x="1002804" y="1216110"/>
                  </a:cubicBezTo>
                  <a:cubicBezTo>
                    <a:pt x="777639" y="1300199"/>
                    <a:pt x="557099" y="1509609"/>
                    <a:pt x="397801" y="1790726"/>
                  </a:cubicBezTo>
                  <a:cubicBezTo>
                    <a:pt x="374326" y="1832091"/>
                    <a:pt x="352686" y="1871007"/>
                    <a:pt x="333226" y="1906384"/>
                  </a:cubicBezTo>
                  <a:lnTo>
                    <a:pt x="0" y="1794196"/>
                  </a:lnTo>
                  <a:lnTo>
                    <a:pt x="80297" y="1865087"/>
                  </a:lnTo>
                  <a:lnTo>
                    <a:pt x="413520" y="1977275"/>
                  </a:lnTo>
                  <a:lnTo>
                    <a:pt x="413520" y="1977275"/>
                  </a:lnTo>
                  <a:cubicBezTo>
                    <a:pt x="432369" y="1942851"/>
                    <a:pt x="453600" y="1904888"/>
                    <a:pt x="476533" y="1864408"/>
                  </a:cubicBezTo>
                  <a:cubicBezTo>
                    <a:pt x="615483" y="1619076"/>
                    <a:pt x="807645" y="1436404"/>
                    <a:pt x="1003758" y="1363131"/>
                  </a:cubicBezTo>
                  <a:cubicBezTo>
                    <a:pt x="1008725" y="1361294"/>
                    <a:pt x="1013759" y="1359459"/>
                    <a:pt x="1018796" y="1357758"/>
                  </a:cubicBezTo>
                  <a:cubicBezTo>
                    <a:pt x="1295339" y="1261488"/>
                    <a:pt x="1470964" y="1397557"/>
                    <a:pt x="1472599" y="1398849"/>
                  </a:cubicBezTo>
                  <a:cubicBezTo>
                    <a:pt x="1480832" y="1405516"/>
                    <a:pt x="1678440" y="1561247"/>
                    <a:pt x="1996831" y="1450487"/>
                  </a:cubicBezTo>
                  <a:cubicBezTo>
                    <a:pt x="2315152" y="1339660"/>
                    <a:pt x="2516298" y="1045139"/>
                    <a:pt x="2524601" y="1032895"/>
                  </a:cubicBezTo>
                  <a:cubicBezTo>
                    <a:pt x="2526438" y="1030240"/>
                    <a:pt x="2705061" y="770895"/>
                    <a:pt x="2981600" y="674626"/>
                  </a:cubicBezTo>
                  <a:cubicBezTo>
                    <a:pt x="3258212" y="578358"/>
                    <a:pt x="3433772" y="714427"/>
                    <a:pt x="3435406" y="715719"/>
                  </a:cubicBezTo>
                  <a:cubicBezTo>
                    <a:pt x="3443640" y="722386"/>
                    <a:pt x="3641314" y="878117"/>
                    <a:pt x="3959635" y="767357"/>
                  </a:cubicBezTo>
                  <a:cubicBezTo>
                    <a:pt x="3965419" y="765316"/>
                    <a:pt x="3971068" y="763275"/>
                    <a:pt x="3976783" y="761165"/>
                  </a:cubicBezTo>
                  <a:cubicBezTo>
                    <a:pt x="4202018" y="677076"/>
                    <a:pt x="4422558" y="467598"/>
                    <a:pt x="4581787" y="186617"/>
                  </a:cubicBezTo>
                  <a:cubicBezTo>
                    <a:pt x="4605058" y="145524"/>
                    <a:pt x="4626764" y="106541"/>
                    <a:pt x="4646295" y="70891"/>
                  </a:cubicBezTo>
                  <a:lnTo>
                    <a:pt x="4566067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81A62F43-3E56-80EE-B01D-744BB3646AC0}"/>
                </a:ext>
              </a:extLst>
            </p:cNvPr>
            <p:cNvSpPr/>
            <p:nvPr/>
          </p:nvSpPr>
          <p:spPr>
            <a:xfrm>
              <a:off x="9019248" y="965373"/>
              <a:ext cx="1173340" cy="1141705"/>
            </a:xfrm>
            <a:custGeom>
              <a:avLst/>
              <a:gdLst>
                <a:gd name="connsiteX0" fmla="*/ 0 w 597109"/>
                <a:gd name="connsiteY0" fmla="*/ 379970 h 581010"/>
                <a:gd name="connsiteX1" fmla="*/ 597109 w 597109"/>
                <a:gd name="connsiteY1" fmla="*/ 581011 h 581010"/>
                <a:gd name="connsiteX2" fmla="*/ 516949 w 597109"/>
                <a:gd name="connsiteY2" fmla="*/ 0 h 581010"/>
                <a:gd name="connsiteX3" fmla="*/ 0 w 597109"/>
                <a:gd name="connsiteY3" fmla="*/ 379970 h 58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109" h="581010">
                  <a:moveTo>
                    <a:pt x="0" y="379970"/>
                  </a:moveTo>
                  <a:lnTo>
                    <a:pt x="597109" y="581011"/>
                  </a:lnTo>
                  <a:lnTo>
                    <a:pt x="516949" y="0"/>
                  </a:lnTo>
                  <a:lnTo>
                    <a:pt x="0" y="379970"/>
                  </a:ln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10030707-0535-1B42-E69C-E8C738FD7471}"/>
              </a:ext>
            </a:extLst>
          </p:cNvPr>
          <p:cNvCxnSpPr>
            <a:cxnSpLocks/>
          </p:cNvCxnSpPr>
          <p:nvPr/>
        </p:nvCxnSpPr>
        <p:spPr>
          <a:xfrm>
            <a:off x="2032928" y="3090341"/>
            <a:ext cx="0" cy="10942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73B54435-E1C6-EB25-4A98-5DA98673B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9853" y="2107078"/>
            <a:ext cx="548097" cy="548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D96787AD-EE22-46E2-C67C-80B99FCE06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2885" y="4491333"/>
            <a:ext cx="548097" cy="548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702556F0-BE0D-E919-3C38-04E4733C7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7733" y="3314245"/>
            <a:ext cx="548097" cy="548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C6AEDA65-0C7C-8B49-7685-731596C23FBC}"/>
              </a:ext>
            </a:extLst>
          </p:cNvPr>
          <p:cNvCxnSpPr>
            <a:cxnSpLocks/>
          </p:cNvCxnSpPr>
          <p:nvPr/>
        </p:nvCxnSpPr>
        <p:spPr>
          <a:xfrm>
            <a:off x="8581300" y="3702524"/>
            <a:ext cx="0" cy="10942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E4DACC5-3693-8F17-46D1-9D58B771EE16}"/>
              </a:ext>
            </a:extLst>
          </p:cNvPr>
          <p:cNvGrpSpPr/>
          <p:nvPr/>
        </p:nvGrpSpPr>
        <p:grpSpPr>
          <a:xfrm>
            <a:off x="2220982" y="1841360"/>
            <a:ext cx="2565297" cy="1474819"/>
            <a:chOff x="8921977" y="1242150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7720CA-8ED0-0B68-3DD4-8F6CC3C8CF2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6497614-1ABA-9B3F-C81B-0758BE76696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28D1221-3055-67B4-2158-FF5731B7CC17}"/>
              </a:ext>
            </a:extLst>
          </p:cNvPr>
          <p:cNvGrpSpPr/>
          <p:nvPr/>
        </p:nvGrpSpPr>
        <p:grpSpPr>
          <a:xfrm>
            <a:off x="8763318" y="3846256"/>
            <a:ext cx="2926080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486000-9C97-5CF2-CE7F-D6719DAC969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DEFDB6-7407-F20B-E589-FFA9C68FB99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1" name="Connecteur droit 3">
            <a:extLst>
              <a:ext uri="{FF2B5EF4-FFF2-40B4-BE49-F238E27FC236}">
                <a16:creationId xmlns:a16="http://schemas.microsoft.com/office/drawing/2014/main" id="{99C62E60-1359-2A0D-3235-16737FB301F1}"/>
              </a:ext>
            </a:extLst>
          </p:cNvPr>
          <p:cNvCxnSpPr>
            <a:cxnSpLocks/>
          </p:cNvCxnSpPr>
          <p:nvPr/>
        </p:nvCxnSpPr>
        <p:spPr>
          <a:xfrm>
            <a:off x="5192277" y="4989755"/>
            <a:ext cx="0" cy="10942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25B4392-059D-6187-01FF-B1816AB0AE4D}"/>
              </a:ext>
            </a:extLst>
          </p:cNvPr>
          <p:cNvGrpSpPr/>
          <p:nvPr/>
        </p:nvGrpSpPr>
        <p:grpSpPr>
          <a:xfrm>
            <a:off x="5377733" y="4874756"/>
            <a:ext cx="2926080" cy="1290153"/>
            <a:chOff x="8921977" y="1242150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2453033-5D53-55FC-5569-EA28AEC9D17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B20537D-E83C-805F-4AEE-4093E6B78C5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443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3378B-8E6D-62C9-03C7-2A3855FB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1271C-7ABF-7866-AA1C-821A874E7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Curved Growth Path – Slide Template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2255790-290D-06AD-75C3-5DA7F9BA5B61}"/>
              </a:ext>
            </a:extLst>
          </p:cNvPr>
          <p:cNvCxnSpPr>
            <a:cxnSpLocks/>
          </p:cNvCxnSpPr>
          <p:nvPr/>
        </p:nvCxnSpPr>
        <p:spPr>
          <a:xfrm>
            <a:off x="2032928" y="3090341"/>
            <a:ext cx="0" cy="1094206"/>
          </a:xfrm>
          <a:prstGeom prst="line">
            <a:avLst/>
          </a:prstGeom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4A97E67-316A-83ED-318A-E6DA34A77ED3}"/>
              </a:ext>
            </a:extLst>
          </p:cNvPr>
          <p:cNvCxnSpPr>
            <a:cxnSpLocks/>
          </p:cNvCxnSpPr>
          <p:nvPr/>
        </p:nvCxnSpPr>
        <p:spPr>
          <a:xfrm>
            <a:off x="8581300" y="3702524"/>
            <a:ext cx="0" cy="109420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D0A58F-22AE-AA85-A1D9-B35E4C25FC71}"/>
              </a:ext>
            </a:extLst>
          </p:cNvPr>
          <p:cNvGrpSpPr/>
          <p:nvPr/>
        </p:nvGrpSpPr>
        <p:grpSpPr>
          <a:xfrm>
            <a:off x="2220982" y="1841360"/>
            <a:ext cx="2565297" cy="1474819"/>
            <a:chOff x="8921977" y="1242150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C0CCE5A-B8F6-AA1B-AED2-B1CC650E1A7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2B103E-757B-E38C-BBA2-FA2ED15BE46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F522535-B5B6-0787-FEA5-A309D13BCC52}"/>
              </a:ext>
            </a:extLst>
          </p:cNvPr>
          <p:cNvGrpSpPr/>
          <p:nvPr/>
        </p:nvGrpSpPr>
        <p:grpSpPr>
          <a:xfrm>
            <a:off x="8763318" y="3846256"/>
            <a:ext cx="2926080" cy="1290153"/>
            <a:chOff x="8921977" y="1242150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E183EC-F210-E60C-63BE-DC95F363CAF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911044-6B66-41AC-5477-63B3834235C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1" name="Connecteur droit 3">
            <a:extLst>
              <a:ext uri="{FF2B5EF4-FFF2-40B4-BE49-F238E27FC236}">
                <a16:creationId xmlns:a16="http://schemas.microsoft.com/office/drawing/2014/main" id="{ECDF147C-610C-B429-CB59-613E03AFD38B}"/>
              </a:ext>
            </a:extLst>
          </p:cNvPr>
          <p:cNvCxnSpPr>
            <a:cxnSpLocks/>
          </p:cNvCxnSpPr>
          <p:nvPr/>
        </p:nvCxnSpPr>
        <p:spPr>
          <a:xfrm>
            <a:off x="5192277" y="4989755"/>
            <a:ext cx="0" cy="1094206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CB262F-35C7-27D3-2993-1FC6211556F0}"/>
              </a:ext>
            </a:extLst>
          </p:cNvPr>
          <p:cNvGrpSpPr/>
          <p:nvPr/>
        </p:nvGrpSpPr>
        <p:grpSpPr>
          <a:xfrm>
            <a:off x="5377733" y="4874756"/>
            <a:ext cx="2926080" cy="1290153"/>
            <a:chOff x="8921977" y="1242150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2C0444F-7D19-4D6C-7D0E-1F60932AAF5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C1F19C6-7101-7841-2FB5-57270F342EC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A76255A-4409-2AC5-91A8-6F48C0115980}"/>
              </a:ext>
            </a:extLst>
          </p:cNvPr>
          <p:cNvGrpSpPr/>
          <p:nvPr/>
        </p:nvGrpSpPr>
        <p:grpSpPr>
          <a:xfrm>
            <a:off x="970330" y="965373"/>
            <a:ext cx="9246325" cy="4927253"/>
            <a:chOff x="970330" y="965373"/>
            <a:chExt cx="9246325" cy="4927253"/>
          </a:xfrm>
        </p:grpSpPr>
        <p:sp>
          <p:nvSpPr>
            <p:cNvPr id="8" name="Forme libre 77">
              <a:extLst>
                <a:ext uri="{FF2B5EF4-FFF2-40B4-BE49-F238E27FC236}">
                  <a16:creationId xmlns:a16="http://schemas.microsoft.com/office/drawing/2014/main" id="{2843F075-BCF4-6C2A-F1B5-3AFD25061786}"/>
                </a:ext>
              </a:extLst>
            </p:cNvPr>
            <p:cNvSpPr/>
            <p:nvPr/>
          </p:nvSpPr>
          <p:spPr>
            <a:xfrm>
              <a:off x="9019248" y="1673524"/>
              <a:ext cx="1197407" cy="635958"/>
            </a:xfrm>
            <a:custGeom>
              <a:avLst/>
              <a:gdLst>
                <a:gd name="connsiteX0" fmla="*/ 12247 w 609356"/>
                <a:gd name="connsiteY0" fmla="*/ 103005 h 304044"/>
                <a:gd name="connsiteX1" fmla="*/ 609357 w 609356"/>
                <a:gd name="connsiteY1" fmla="*/ 304044 h 304044"/>
                <a:gd name="connsiteX2" fmla="*/ 597109 w 609356"/>
                <a:gd name="connsiteY2" fmla="*/ 201041 h 304044"/>
                <a:gd name="connsiteX3" fmla="*/ 0 w 609356"/>
                <a:gd name="connsiteY3" fmla="*/ 0 h 304044"/>
                <a:gd name="connsiteX4" fmla="*/ 12247 w 609356"/>
                <a:gd name="connsiteY4" fmla="*/ 103005 h 304044"/>
                <a:gd name="connsiteX0" fmla="*/ 12247 w 609357"/>
                <a:gd name="connsiteY0" fmla="*/ 103005 h 304044"/>
                <a:gd name="connsiteX1" fmla="*/ 609357 w 609357"/>
                <a:gd name="connsiteY1" fmla="*/ 304044 h 304044"/>
                <a:gd name="connsiteX2" fmla="*/ 597109 w 609357"/>
                <a:gd name="connsiteY2" fmla="*/ 201041 h 304044"/>
                <a:gd name="connsiteX3" fmla="*/ 523324 w 609357"/>
                <a:gd name="connsiteY3" fmla="*/ 175760 h 304044"/>
                <a:gd name="connsiteX4" fmla="*/ 0 w 609357"/>
                <a:gd name="connsiteY4" fmla="*/ 0 h 304044"/>
                <a:gd name="connsiteX5" fmla="*/ 12247 w 609357"/>
                <a:gd name="connsiteY5" fmla="*/ 103005 h 304044"/>
                <a:gd name="connsiteX0" fmla="*/ 12247 w 609357"/>
                <a:gd name="connsiteY0" fmla="*/ 103005 h 304044"/>
                <a:gd name="connsiteX1" fmla="*/ 609357 w 609357"/>
                <a:gd name="connsiteY1" fmla="*/ 304044 h 304044"/>
                <a:gd name="connsiteX2" fmla="*/ 597109 w 609357"/>
                <a:gd name="connsiteY2" fmla="*/ 201041 h 304044"/>
                <a:gd name="connsiteX3" fmla="*/ 538689 w 609357"/>
                <a:gd name="connsiteY3" fmla="*/ 87961 h 304044"/>
                <a:gd name="connsiteX4" fmla="*/ 0 w 609357"/>
                <a:gd name="connsiteY4" fmla="*/ 0 h 304044"/>
                <a:gd name="connsiteX5" fmla="*/ 12247 w 609357"/>
                <a:gd name="connsiteY5" fmla="*/ 103005 h 304044"/>
                <a:gd name="connsiteX0" fmla="*/ 12247 w 609357"/>
                <a:gd name="connsiteY0" fmla="*/ 103005 h 304044"/>
                <a:gd name="connsiteX1" fmla="*/ 609357 w 609357"/>
                <a:gd name="connsiteY1" fmla="*/ 304044 h 304044"/>
                <a:gd name="connsiteX2" fmla="*/ 597109 w 609357"/>
                <a:gd name="connsiteY2" fmla="*/ 201041 h 304044"/>
                <a:gd name="connsiteX3" fmla="*/ 538689 w 609357"/>
                <a:gd name="connsiteY3" fmla="*/ 87961 h 304044"/>
                <a:gd name="connsiteX4" fmla="*/ 29454 w 609357"/>
                <a:gd name="connsiteY4" fmla="*/ 8942 h 304044"/>
                <a:gd name="connsiteX5" fmla="*/ 0 w 609357"/>
                <a:gd name="connsiteY5" fmla="*/ 0 h 304044"/>
                <a:gd name="connsiteX6" fmla="*/ 12247 w 609357"/>
                <a:gd name="connsiteY6" fmla="*/ 103005 h 304044"/>
                <a:gd name="connsiteX0" fmla="*/ 12247 w 609357"/>
                <a:gd name="connsiteY0" fmla="*/ 122598 h 323637"/>
                <a:gd name="connsiteX1" fmla="*/ 609357 w 609357"/>
                <a:gd name="connsiteY1" fmla="*/ 323637 h 323637"/>
                <a:gd name="connsiteX2" fmla="*/ 597109 w 609357"/>
                <a:gd name="connsiteY2" fmla="*/ 220634 h 323637"/>
                <a:gd name="connsiteX3" fmla="*/ 538689 w 609357"/>
                <a:gd name="connsiteY3" fmla="*/ 107554 h 323637"/>
                <a:gd name="connsiteX4" fmla="*/ 71159 w 609357"/>
                <a:gd name="connsiteY4" fmla="*/ 0 h 323637"/>
                <a:gd name="connsiteX5" fmla="*/ 0 w 609357"/>
                <a:gd name="connsiteY5" fmla="*/ 19593 h 323637"/>
                <a:gd name="connsiteX6" fmla="*/ 12247 w 609357"/>
                <a:gd name="connsiteY6" fmla="*/ 122598 h 32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357" h="323637">
                  <a:moveTo>
                    <a:pt x="12247" y="122598"/>
                  </a:moveTo>
                  <a:lnTo>
                    <a:pt x="609357" y="323637"/>
                  </a:lnTo>
                  <a:lnTo>
                    <a:pt x="597109" y="220634"/>
                  </a:lnTo>
                  <a:lnTo>
                    <a:pt x="538689" y="107554"/>
                  </a:lnTo>
                  <a:lnTo>
                    <a:pt x="71159" y="0"/>
                  </a:lnTo>
                  <a:lnTo>
                    <a:pt x="0" y="19593"/>
                  </a:lnTo>
                  <a:lnTo>
                    <a:pt x="12247" y="1225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386ED1-57AD-6ADA-BB39-EFBEA797B3AB}"/>
                </a:ext>
              </a:extLst>
            </p:cNvPr>
            <p:cNvSpPr/>
            <p:nvPr/>
          </p:nvSpPr>
          <p:spPr>
            <a:xfrm>
              <a:off x="7405722" y="1786758"/>
              <a:ext cx="2581490" cy="1573230"/>
            </a:xfrm>
            <a:custGeom>
              <a:avLst/>
              <a:gdLst>
                <a:gd name="connsiteX0" fmla="*/ 1882422 w 2581490"/>
                <a:gd name="connsiteY0" fmla="*/ 0 h 1573230"/>
                <a:gd name="connsiteX1" fmla="*/ 1882422 w 2581490"/>
                <a:gd name="connsiteY1" fmla="*/ 670 h 1573230"/>
                <a:gd name="connsiteX2" fmla="*/ 2537223 w 2581490"/>
                <a:gd name="connsiteY2" fmla="*/ 221123 h 1573230"/>
                <a:gd name="connsiteX3" fmla="*/ 2515694 w 2581490"/>
                <a:gd name="connsiteY3" fmla="*/ 259995 h 1573230"/>
                <a:gd name="connsiteX4" fmla="*/ 2581490 w 2581490"/>
                <a:gd name="connsiteY4" fmla="*/ 300833 h 1573230"/>
                <a:gd name="connsiteX5" fmla="*/ 2447780 w 2581490"/>
                <a:gd name="connsiteY5" fmla="*/ 538060 h 1573230"/>
                <a:gd name="connsiteX6" fmla="*/ 2128603 w 2581490"/>
                <a:gd name="connsiteY6" fmla="*/ 1008199 h 1573230"/>
                <a:gd name="connsiteX7" fmla="*/ 1839618 w 2581490"/>
                <a:gd name="connsiteY7" fmla="*/ 1262679 h 1573230"/>
                <a:gd name="connsiteX8" fmla="*/ 1654150 w 2581490"/>
                <a:gd name="connsiteY8" fmla="*/ 1426581 h 1573230"/>
                <a:gd name="connsiteX9" fmla="*/ 1356539 w 2581490"/>
                <a:gd name="connsiteY9" fmla="*/ 1521471 h 1573230"/>
                <a:gd name="connsiteX10" fmla="*/ 1050301 w 2581490"/>
                <a:gd name="connsiteY10" fmla="*/ 1573230 h 1573230"/>
                <a:gd name="connsiteX11" fmla="*/ 696618 w 2581490"/>
                <a:gd name="connsiteY11" fmla="*/ 1525784 h 1573230"/>
                <a:gd name="connsiteX12" fmla="*/ 394694 w 2581490"/>
                <a:gd name="connsiteY12" fmla="*/ 1452460 h 1573230"/>
                <a:gd name="connsiteX13" fmla="*/ 292482 w 2581490"/>
                <a:gd name="connsiteY13" fmla="*/ 1333894 h 1573230"/>
                <a:gd name="connsiteX14" fmla="*/ 0 w 2581490"/>
                <a:gd name="connsiteY14" fmla="*/ 1235423 h 1573230"/>
                <a:gd name="connsiteX15" fmla="*/ 26070 w 2581490"/>
                <a:gd name="connsiteY15" fmla="*/ 1243714 h 1573230"/>
                <a:gd name="connsiteX16" fmla="*/ 38639 w 2581490"/>
                <a:gd name="connsiteY16" fmla="*/ 1247323 h 1573230"/>
                <a:gd name="connsiteX17" fmla="*/ 56562 w 2581490"/>
                <a:gd name="connsiteY17" fmla="*/ 1252401 h 1573230"/>
                <a:gd name="connsiteX18" fmla="*/ 70064 w 2581490"/>
                <a:gd name="connsiteY18" fmla="*/ 1255877 h 1573230"/>
                <a:gd name="connsiteX19" fmla="*/ 89455 w 2581490"/>
                <a:gd name="connsiteY19" fmla="*/ 1260558 h 1573230"/>
                <a:gd name="connsiteX20" fmla="*/ 101486 w 2581490"/>
                <a:gd name="connsiteY20" fmla="*/ 1263230 h 1573230"/>
                <a:gd name="connsiteX21" fmla="*/ 123281 w 2581490"/>
                <a:gd name="connsiteY21" fmla="*/ 1267640 h 1573230"/>
                <a:gd name="connsiteX22" fmla="*/ 135183 w 2581490"/>
                <a:gd name="connsiteY22" fmla="*/ 1269915 h 1573230"/>
                <a:gd name="connsiteX23" fmla="*/ 168213 w 2581490"/>
                <a:gd name="connsiteY23" fmla="*/ 1275262 h 1573230"/>
                <a:gd name="connsiteX24" fmla="*/ 169146 w 2581490"/>
                <a:gd name="connsiteY24" fmla="*/ 1275396 h 1573230"/>
                <a:gd name="connsiteX25" fmla="*/ 202975 w 2581490"/>
                <a:gd name="connsiteY25" fmla="*/ 1279540 h 1573230"/>
                <a:gd name="connsiteX26" fmla="*/ 255525 w 2581490"/>
                <a:gd name="connsiteY26" fmla="*/ 1283686 h 1573230"/>
                <a:gd name="connsiteX27" fmla="*/ 268231 w 2581490"/>
                <a:gd name="connsiteY27" fmla="*/ 1284221 h 1573230"/>
                <a:gd name="connsiteX28" fmla="*/ 310083 w 2581490"/>
                <a:gd name="connsiteY28" fmla="*/ 1285021 h 1573230"/>
                <a:gd name="connsiteX29" fmla="*/ 326123 w 2581490"/>
                <a:gd name="connsiteY29" fmla="*/ 1285021 h 1573230"/>
                <a:gd name="connsiteX30" fmla="*/ 373726 w 2581490"/>
                <a:gd name="connsiteY30" fmla="*/ 1283285 h 1573230"/>
                <a:gd name="connsiteX31" fmla="*/ 381353 w 2581490"/>
                <a:gd name="connsiteY31" fmla="*/ 1282883 h 1573230"/>
                <a:gd name="connsiteX32" fmla="*/ 436973 w 2581490"/>
                <a:gd name="connsiteY32" fmla="*/ 1277538 h 1573230"/>
                <a:gd name="connsiteX33" fmla="*/ 477492 w 2581490"/>
                <a:gd name="connsiteY33" fmla="*/ 1272053 h 1573230"/>
                <a:gd name="connsiteX34" fmla="*/ 485517 w 2581490"/>
                <a:gd name="connsiteY34" fmla="*/ 1270719 h 1573230"/>
                <a:gd name="connsiteX35" fmla="*/ 526160 w 2581490"/>
                <a:gd name="connsiteY35" fmla="*/ 1263366 h 1573230"/>
                <a:gd name="connsiteX36" fmla="*/ 533249 w 2581490"/>
                <a:gd name="connsiteY36" fmla="*/ 1262028 h 1573230"/>
                <a:gd name="connsiteX37" fmla="*/ 578980 w 2581490"/>
                <a:gd name="connsiteY37" fmla="*/ 1251599 h 1573230"/>
                <a:gd name="connsiteX38" fmla="*/ 589275 w 2581490"/>
                <a:gd name="connsiteY38" fmla="*/ 1248925 h 1573230"/>
                <a:gd name="connsiteX39" fmla="*/ 637414 w 2581490"/>
                <a:gd name="connsiteY39" fmla="*/ 1235690 h 1573230"/>
                <a:gd name="connsiteX40" fmla="*/ 692905 w 2581490"/>
                <a:gd name="connsiteY40" fmla="*/ 1217775 h 1573230"/>
                <a:gd name="connsiteX41" fmla="*/ 722455 w 2581490"/>
                <a:gd name="connsiteY41" fmla="*/ 1207217 h 1573230"/>
                <a:gd name="connsiteX42" fmla="*/ 771396 w 2581490"/>
                <a:gd name="connsiteY42" fmla="*/ 1187561 h 1573230"/>
                <a:gd name="connsiteX43" fmla="*/ 785701 w 2581490"/>
                <a:gd name="connsiteY43" fmla="*/ 1181412 h 1573230"/>
                <a:gd name="connsiteX44" fmla="*/ 805092 w 2581490"/>
                <a:gd name="connsiteY44" fmla="*/ 1172856 h 1573230"/>
                <a:gd name="connsiteX45" fmla="*/ 822471 w 2581490"/>
                <a:gd name="connsiteY45" fmla="*/ 1164835 h 1573230"/>
                <a:gd name="connsiteX46" fmla="*/ 841864 w 2581490"/>
                <a:gd name="connsiteY46" fmla="*/ 1155478 h 1573230"/>
                <a:gd name="connsiteX47" fmla="*/ 858441 w 2581490"/>
                <a:gd name="connsiteY47" fmla="*/ 1147189 h 1573230"/>
                <a:gd name="connsiteX48" fmla="*/ 883446 w 2581490"/>
                <a:gd name="connsiteY48" fmla="*/ 1134220 h 1573230"/>
                <a:gd name="connsiteX49" fmla="*/ 897484 w 2581490"/>
                <a:gd name="connsiteY49" fmla="*/ 1126735 h 1573230"/>
                <a:gd name="connsiteX50" fmla="*/ 926506 w 2581490"/>
                <a:gd name="connsiteY50" fmla="*/ 1110425 h 1573230"/>
                <a:gd name="connsiteX51" fmla="*/ 936129 w 2581490"/>
                <a:gd name="connsiteY51" fmla="*/ 1104941 h 1573230"/>
                <a:gd name="connsiteX52" fmla="*/ 979585 w 2581490"/>
                <a:gd name="connsiteY52" fmla="*/ 1078606 h 1573230"/>
                <a:gd name="connsiteX53" fmla="*/ 991220 w 2581490"/>
                <a:gd name="connsiteY53" fmla="*/ 1071252 h 1573230"/>
                <a:gd name="connsiteX54" fmla="*/ 1024512 w 2581490"/>
                <a:gd name="connsiteY54" fmla="*/ 1049462 h 1573230"/>
                <a:gd name="connsiteX55" fmla="*/ 1035611 w 2581490"/>
                <a:gd name="connsiteY55" fmla="*/ 1041975 h 1573230"/>
                <a:gd name="connsiteX56" fmla="*/ 1090573 w 2581490"/>
                <a:gd name="connsiteY56" fmla="*/ 1002938 h 1573230"/>
                <a:gd name="connsiteX57" fmla="*/ 1100066 w 2581490"/>
                <a:gd name="connsiteY57" fmla="*/ 995852 h 1573230"/>
                <a:gd name="connsiteX58" fmla="*/ 1154615 w 2581490"/>
                <a:gd name="connsiteY58" fmla="*/ 953604 h 1573230"/>
                <a:gd name="connsiteX59" fmla="*/ 1162509 w 2581490"/>
                <a:gd name="connsiteY59" fmla="*/ 947188 h 1573230"/>
                <a:gd name="connsiteX60" fmla="*/ 1220271 w 2581490"/>
                <a:gd name="connsiteY60" fmla="*/ 898392 h 1573230"/>
                <a:gd name="connsiteX61" fmla="*/ 1226421 w 2581490"/>
                <a:gd name="connsiteY61" fmla="*/ 892912 h 1573230"/>
                <a:gd name="connsiteX62" fmla="*/ 1284855 w 2581490"/>
                <a:gd name="connsiteY62" fmla="*/ 839302 h 1573230"/>
                <a:gd name="connsiteX63" fmla="*/ 1288597 w 2581490"/>
                <a:gd name="connsiteY63" fmla="*/ 835692 h 1573230"/>
                <a:gd name="connsiteX64" fmla="*/ 1348102 w 2581490"/>
                <a:gd name="connsiteY64" fmla="*/ 776599 h 1573230"/>
                <a:gd name="connsiteX65" fmla="*/ 1348369 w 2581490"/>
                <a:gd name="connsiteY65" fmla="*/ 776332 h 1573230"/>
                <a:gd name="connsiteX66" fmla="*/ 1406668 w 2581490"/>
                <a:gd name="connsiteY66" fmla="*/ 713901 h 1573230"/>
                <a:gd name="connsiteX67" fmla="*/ 1410415 w 2581490"/>
                <a:gd name="connsiteY67" fmla="*/ 709888 h 1573230"/>
                <a:gd name="connsiteX68" fmla="*/ 1465102 w 2581490"/>
                <a:gd name="connsiteY68" fmla="*/ 646921 h 1573230"/>
                <a:gd name="connsiteX69" fmla="*/ 1470985 w 2581490"/>
                <a:gd name="connsiteY69" fmla="*/ 639971 h 1573230"/>
                <a:gd name="connsiteX70" fmla="*/ 1522735 w 2581490"/>
                <a:gd name="connsiteY70" fmla="*/ 575798 h 1573230"/>
                <a:gd name="connsiteX71" fmla="*/ 1529687 w 2581490"/>
                <a:gd name="connsiteY71" fmla="*/ 566975 h 1573230"/>
                <a:gd name="connsiteX72" fmla="*/ 1579157 w 2581490"/>
                <a:gd name="connsiteY72" fmla="*/ 501068 h 1573230"/>
                <a:gd name="connsiteX73" fmla="*/ 1586516 w 2581490"/>
                <a:gd name="connsiteY73" fmla="*/ 490907 h 1573230"/>
                <a:gd name="connsiteX74" fmla="*/ 1633981 w 2581490"/>
                <a:gd name="connsiteY74" fmla="*/ 422858 h 1573230"/>
                <a:gd name="connsiteX75" fmla="*/ 1641470 w 2581490"/>
                <a:gd name="connsiteY75" fmla="*/ 411630 h 1573230"/>
                <a:gd name="connsiteX76" fmla="*/ 1685064 w 2581490"/>
                <a:gd name="connsiteY76" fmla="*/ 344785 h 1573230"/>
                <a:gd name="connsiteX77" fmla="*/ 1691751 w 2581490"/>
                <a:gd name="connsiteY77" fmla="*/ 333956 h 1573230"/>
                <a:gd name="connsiteX78" fmla="*/ 1734803 w 2581490"/>
                <a:gd name="connsiteY78" fmla="*/ 262967 h 1573230"/>
                <a:gd name="connsiteX79" fmla="*/ 1758608 w 2581490"/>
                <a:gd name="connsiteY79" fmla="*/ 221790 h 1573230"/>
                <a:gd name="connsiteX80" fmla="*/ 1882422 w 2581490"/>
                <a:gd name="connsiteY80" fmla="*/ 0 h 1573230"/>
                <a:gd name="connsiteX0" fmla="*/ 1882422 w 2581490"/>
                <a:gd name="connsiteY0" fmla="*/ 0 h 1573230"/>
                <a:gd name="connsiteX1" fmla="*/ 1882422 w 2581490"/>
                <a:gd name="connsiteY1" fmla="*/ 670 h 1573230"/>
                <a:gd name="connsiteX2" fmla="*/ 2537223 w 2581490"/>
                <a:gd name="connsiteY2" fmla="*/ 221123 h 1573230"/>
                <a:gd name="connsiteX3" fmla="*/ 2581490 w 2581490"/>
                <a:gd name="connsiteY3" fmla="*/ 300833 h 1573230"/>
                <a:gd name="connsiteX4" fmla="*/ 2447780 w 2581490"/>
                <a:gd name="connsiteY4" fmla="*/ 538060 h 1573230"/>
                <a:gd name="connsiteX5" fmla="*/ 2128603 w 2581490"/>
                <a:gd name="connsiteY5" fmla="*/ 1008199 h 1573230"/>
                <a:gd name="connsiteX6" fmla="*/ 1839618 w 2581490"/>
                <a:gd name="connsiteY6" fmla="*/ 1262679 h 1573230"/>
                <a:gd name="connsiteX7" fmla="*/ 1654150 w 2581490"/>
                <a:gd name="connsiteY7" fmla="*/ 1426581 h 1573230"/>
                <a:gd name="connsiteX8" fmla="*/ 1356539 w 2581490"/>
                <a:gd name="connsiteY8" fmla="*/ 1521471 h 1573230"/>
                <a:gd name="connsiteX9" fmla="*/ 1050301 w 2581490"/>
                <a:gd name="connsiteY9" fmla="*/ 1573230 h 1573230"/>
                <a:gd name="connsiteX10" fmla="*/ 696618 w 2581490"/>
                <a:gd name="connsiteY10" fmla="*/ 1525784 h 1573230"/>
                <a:gd name="connsiteX11" fmla="*/ 394694 w 2581490"/>
                <a:gd name="connsiteY11" fmla="*/ 1452460 h 1573230"/>
                <a:gd name="connsiteX12" fmla="*/ 292482 w 2581490"/>
                <a:gd name="connsiteY12" fmla="*/ 1333894 h 1573230"/>
                <a:gd name="connsiteX13" fmla="*/ 0 w 2581490"/>
                <a:gd name="connsiteY13" fmla="*/ 1235423 h 1573230"/>
                <a:gd name="connsiteX14" fmla="*/ 26070 w 2581490"/>
                <a:gd name="connsiteY14" fmla="*/ 1243714 h 1573230"/>
                <a:gd name="connsiteX15" fmla="*/ 38639 w 2581490"/>
                <a:gd name="connsiteY15" fmla="*/ 1247323 h 1573230"/>
                <a:gd name="connsiteX16" fmla="*/ 56562 w 2581490"/>
                <a:gd name="connsiteY16" fmla="*/ 1252401 h 1573230"/>
                <a:gd name="connsiteX17" fmla="*/ 70064 w 2581490"/>
                <a:gd name="connsiteY17" fmla="*/ 1255877 h 1573230"/>
                <a:gd name="connsiteX18" fmla="*/ 89455 w 2581490"/>
                <a:gd name="connsiteY18" fmla="*/ 1260558 h 1573230"/>
                <a:gd name="connsiteX19" fmla="*/ 101486 w 2581490"/>
                <a:gd name="connsiteY19" fmla="*/ 1263230 h 1573230"/>
                <a:gd name="connsiteX20" fmla="*/ 123281 w 2581490"/>
                <a:gd name="connsiteY20" fmla="*/ 1267640 h 1573230"/>
                <a:gd name="connsiteX21" fmla="*/ 135183 w 2581490"/>
                <a:gd name="connsiteY21" fmla="*/ 1269915 h 1573230"/>
                <a:gd name="connsiteX22" fmla="*/ 168213 w 2581490"/>
                <a:gd name="connsiteY22" fmla="*/ 1275262 h 1573230"/>
                <a:gd name="connsiteX23" fmla="*/ 169146 w 2581490"/>
                <a:gd name="connsiteY23" fmla="*/ 1275396 h 1573230"/>
                <a:gd name="connsiteX24" fmla="*/ 202975 w 2581490"/>
                <a:gd name="connsiteY24" fmla="*/ 1279540 h 1573230"/>
                <a:gd name="connsiteX25" fmla="*/ 255525 w 2581490"/>
                <a:gd name="connsiteY25" fmla="*/ 1283686 h 1573230"/>
                <a:gd name="connsiteX26" fmla="*/ 268231 w 2581490"/>
                <a:gd name="connsiteY26" fmla="*/ 1284221 h 1573230"/>
                <a:gd name="connsiteX27" fmla="*/ 310083 w 2581490"/>
                <a:gd name="connsiteY27" fmla="*/ 1285021 h 1573230"/>
                <a:gd name="connsiteX28" fmla="*/ 326123 w 2581490"/>
                <a:gd name="connsiteY28" fmla="*/ 1285021 h 1573230"/>
                <a:gd name="connsiteX29" fmla="*/ 373726 w 2581490"/>
                <a:gd name="connsiteY29" fmla="*/ 1283285 h 1573230"/>
                <a:gd name="connsiteX30" fmla="*/ 381353 w 2581490"/>
                <a:gd name="connsiteY30" fmla="*/ 1282883 h 1573230"/>
                <a:gd name="connsiteX31" fmla="*/ 436973 w 2581490"/>
                <a:gd name="connsiteY31" fmla="*/ 1277538 h 1573230"/>
                <a:gd name="connsiteX32" fmla="*/ 477492 w 2581490"/>
                <a:gd name="connsiteY32" fmla="*/ 1272053 h 1573230"/>
                <a:gd name="connsiteX33" fmla="*/ 485517 w 2581490"/>
                <a:gd name="connsiteY33" fmla="*/ 1270719 h 1573230"/>
                <a:gd name="connsiteX34" fmla="*/ 526160 w 2581490"/>
                <a:gd name="connsiteY34" fmla="*/ 1263366 h 1573230"/>
                <a:gd name="connsiteX35" fmla="*/ 533249 w 2581490"/>
                <a:gd name="connsiteY35" fmla="*/ 1262028 h 1573230"/>
                <a:gd name="connsiteX36" fmla="*/ 578980 w 2581490"/>
                <a:gd name="connsiteY36" fmla="*/ 1251599 h 1573230"/>
                <a:gd name="connsiteX37" fmla="*/ 589275 w 2581490"/>
                <a:gd name="connsiteY37" fmla="*/ 1248925 h 1573230"/>
                <a:gd name="connsiteX38" fmla="*/ 637414 w 2581490"/>
                <a:gd name="connsiteY38" fmla="*/ 1235690 h 1573230"/>
                <a:gd name="connsiteX39" fmla="*/ 692905 w 2581490"/>
                <a:gd name="connsiteY39" fmla="*/ 1217775 h 1573230"/>
                <a:gd name="connsiteX40" fmla="*/ 722455 w 2581490"/>
                <a:gd name="connsiteY40" fmla="*/ 1207217 h 1573230"/>
                <a:gd name="connsiteX41" fmla="*/ 771396 w 2581490"/>
                <a:gd name="connsiteY41" fmla="*/ 1187561 h 1573230"/>
                <a:gd name="connsiteX42" fmla="*/ 785701 w 2581490"/>
                <a:gd name="connsiteY42" fmla="*/ 1181412 h 1573230"/>
                <a:gd name="connsiteX43" fmla="*/ 805092 w 2581490"/>
                <a:gd name="connsiteY43" fmla="*/ 1172856 h 1573230"/>
                <a:gd name="connsiteX44" fmla="*/ 822471 w 2581490"/>
                <a:gd name="connsiteY44" fmla="*/ 1164835 h 1573230"/>
                <a:gd name="connsiteX45" fmla="*/ 841864 w 2581490"/>
                <a:gd name="connsiteY45" fmla="*/ 1155478 h 1573230"/>
                <a:gd name="connsiteX46" fmla="*/ 858441 w 2581490"/>
                <a:gd name="connsiteY46" fmla="*/ 1147189 h 1573230"/>
                <a:gd name="connsiteX47" fmla="*/ 883446 w 2581490"/>
                <a:gd name="connsiteY47" fmla="*/ 1134220 h 1573230"/>
                <a:gd name="connsiteX48" fmla="*/ 897484 w 2581490"/>
                <a:gd name="connsiteY48" fmla="*/ 1126735 h 1573230"/>
                <a:gd name="connsiteX49" fmla="*/ 926506 w 2581490"/>
                <a:gd name="connsiteY49" fmla="*/ 1110425 h 1573230"/>
                <a:gd name="connsiteX50" fmla="*/ 936129 w 2581490"/>
                <a:gd name="connsiteY50" fmla="*/ 1104941 h 1573230"/>
                <a:gd name="connsiteX51" fmla="*/ 979585 w 2581490"/>
                <a:gd name="connsiteY51" fmla="*/ 1078606 h 1573230"/>
                <a:gd name="connsiteX52" fmla="*/ 991220 w 2581490"/>
                <a:gd name="connsiteY52" fmla="*/ 1071252 h 1573230"/>
                <a:gd name="connsiteX53" fmla="*/ 1024512 w 2581490"/>
                <a:gd name="connsiteY53" fmla="*/ 1049462 h 1573230"/>
                <a:gd name="connsiteX54" fmla="*/ 1035611 w 2581490"/>
                <a:gd name="connsiteY54" fmla="*/ 1041975 h 1573230"/>
                <a:gd name="connsiteX55" fmla="*/ 1090573 w 2581490"/>
                <a:gd name="connsiteY55" fmla="*/ 1002938 h 1573230"/>
                <a:gd name="connsiteX56" fmla="*/ 1100066 w 2581490"/>
                <a:gd name="connsiteY56" fmla="*/ 995852 h 1573230"/>
                <a:gd name="connsiteX57" fmla="*/ 1154615 w 2581490"/>
                <a:gd name="connsiteY57" fmla="*/ 953604 h 1573230"/>
                <a:gd name="connsiteX58" fmla="*/ 1162509 w 2581490"/>
                <a:gd name="connsiteY58" fmla="*/ 947188 h 1573230"/>
                <a:gd name="connsiteX59" fmla="*/ 1220271 w 2581490"/>
                <a:gd name="connsiteY59" fmla="*/ 898392 h 1573230"/>
                <a:gd name="connsiteX60" fmla="*/ 1226421 w 2581490"/>
                <a:gd name="connsiteY60" fmla="*/ 892912 h 1573230"/>
                <a:gd name="connsiteX61" fmla="*/ 1284855 w 2581490"/>
                <a:gd name="connsiteY61" fmla="*/ 839302 h 1573230"/>
                <a:gd name="connsiteX62" fmla="*/ 1288597 w 2581490"/>
                <a:gd name="connsiteY62" fmla="*/ 835692 h 1573230"/>
                <a:gd name="connsiteX63" fmla="*/ 1348102 w 2581490"/>
                <a:gd name="connsiteY63" fmla="*/ 776599 h 1573230"/>
                <a:gd name="connsiteX64" fmla="*/ 1348369 w 2581490"/>
                <a:gd name="connsiteY64" fmla="*/ 776332 h 1573230"/>
                <a:gd name="connsiteX65" fmla="*/ 1406668 w 2581490"/>
                <a:gd name="connsiteY65" fmla="*/ 713901 h 1573230"/>
                <a:gd name="connsiteX66" fmla="*/ 1410415 w 2581490"/>
                <a:gd name="connsiteY66" fmla="*/ 709888 h 1573230"/>
                <a:gd name="connsiteX67" fmla="*/ 1465102 w 2581490"/>
                <a:gd name="connsiteY67" fmla="*/ 646921 h 1573230"/>
                <a:gd name="connsiteX68" fmla="*/ 1470985 w 2581490"/>
                <a:gd name="connsiteY68" fmla="*/ 639971 h 1573230"/>
                <a:gd name="connsiteX69" fmla="*/ 1522735 w 2581490"/>
                <a:gd name="connsiteY69" fmla="*/ 575798 h 1573230"/>
                <a:gd name="connsiteX70" fmla="*/ 1529687 w 2581490"/>
                <a:gd name="connsiteY70" fmla="*/ 566975 h 1573230"/>
                <a:gd name="connsiteX71" fmla="*/ 1579157 w 2581490"/>
                <a:gd name="connsiteY71" fmla="*/ 501068 h 1573230"/>
                <a:gd name="connsiteX72" fmla="*/ 1586516 w 2581490"/>
                <a:gd name="connsiteY72" fmla="*/ 490907 h 1573230"/>
                <a:gd name="connsiteX73" fmla="*/ 1633981 w 2581490"/>
                <a:gd name="connsiteY73" fmla="*/ 422858 h 1573230"/>
                <a:gd name="connsiteX74" fmla="*/ 1641470 w 2581490"/>
                <a:gd name="connsiteY74" fmla="*/ 411630 h 1573230"/>
                <a:gd name="connsiteX75" fmla="*/ 1685064 w 2581490"/>
                <a:gd name="connsiteY75" fmla="*/ 344785 h 1573230"/>
                <a:gd name="connsiteX76" fmla="*/ 1691751 w 2581490"/>
                <a:gd name="connsiteY76" fmla="*/ 333956 h 1573230"/>
                <a:gd name="connsiteX77" fmla="*/ 1734803 w 2581490"/>
                <a:gd name="connsiteY77" fmla="*/ 262967 h 1573230"/>
                <a:gd name="connsiteX78" fmla="*/ 1758608 w 2581490"/>
                <a:gd name="connsiteY78" fmla="*/ 221790 h 1573230"/>
                <a:gd name="connsiteX79" fmla="*/ 1882422 w 2581490"/>
                <a:gd name="connsiteY79" fmla="*/ 0 h 157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581490" h="1573230">
                  <a:moveTo>
                    <a:pt x="1882422" y="0"/>
                  </a:moveTo>
                  <a:lnTo>
                    <a:pt x="1882422" y="670"/>
                  </a:lnTo>
                  <a:lnTo>
                    <a:pt x="2537223" y="221123"/>
                  </a:lnTo>
                  <a:lnTo>
                    <a:pt x="2581490" y="300833"/>
                  </a:lnTo>
                  <a:lnTo>
                    <a:pt x="2447780" y="538060"/>
                  </a:lnTo>
                  <a:lnTo>
                    <a:pt x="2128603" y="1008199"/>
                  </a:lnTo>
                  <a:lnTo>
                    <a:pt x="1839618" y="1262679"/>
                  </a:lnTo>
                  <a:lnTo>
                    <a:pt x="1654150" y="1426581"/>
                  </a:lnTo>
                  <a:lnTo>
                    <a:pt x="1356539" y="1521471"/>
                  </a:lnTo>
                  <a:lnTo>
                    <a:pt x="1050301" y="1573230"/>
                  </a:lnTo>
                  <a:lnTo>
                    <a:pt x="696618" y="1525784"/>
                  </a:lnTo>
                  <a:lnTo>
                    <a:pt x="394694" y="1452460"/>
                  </a:lnTo>
                  <a:lnTo>
                    <a:pt x="292482" y="1333894"/>
                  </a:lnTo>
                  <a:lnTo>
                    <a:pt x="0" y="1235423"/>
                  </a:lnTo>
                  <a:cubicBezTo>
                    <a:pt x="8422" y="1238229"/>
                    <a:pt x="17114" y="1241037"/>
                    <a:pt x="26070" y="1243714"/>
                  </a:cubicBezTo>
                  <a:lnTo>
                    <a:pt x="38639" y="1247323"/>
                  </a:lnTo>
                  <a:cubicBezTo>
                    <a:pt x="44528" y="1249058"/>
                    <a:pt x="50411" y="1250800"/>
                    <a:pt x="56562" y="1252401"/>
                  </a:cubicBezTo>
                  <a:cubicBezTo>
                    <a:pt x="60975" y="1253606"/>
                    <a:pt x="65518" y="1254673"/>
                    <a:pt x="70064" y="1255877"/>
                  </a:cubicBezTo>
                  <a:lnTo>
                    <a:pt x="89455" y="1260558"/>
                  </a:lnTo>
                  <a:cubicBezTo>
                    <a:pt x="93463" y="1261491"/>
                    <a:pt x="97478" y="1262295"/>
                    <a:pt x="101486" y="1263230"/>
                  </a:cubicBezTo>
                  <a:cubicBezTo>
                    <a:pt x="108570" y="1264834"/>
                    <a:pt x="115929" y="1266172"/>
                    <a:pt x="123281" y="1267640"/>
                  </a:cubicBezTo>
                  <a:cubicBezTo>
                    <a:pt x="127160" y="1268444"/>
                    <a:pt x="131174" y="1269247"/>
                    <a:pt x="135183" y="1269915"/>
                  </a:cubicBezTo>
                  <a:cubicBezTo>
                    <a:pt x="146014" y="1271786"/>
                    <a:pt x="156977" y="1273659"/>
                    <a:pt x="168213" y="1275262"/>
                  </a:cubicBezTo>
                  <a:cubicBezTo>
                    <a:pt x="168474" y="1275396"/>
                    <a:pt x="168879" y="1275396"/>
                    <a:pt x="169146" y="1275396"/>
                  </a:cubicBezTo>
                  <a:cubicBezTo>
                    <a:pt x="180109" y="1277001"/>
                    <a:pt x="191477" y="1278338"/>
                    <a:pt x="202975" y="1279540"/>
                  </a:cubicBezTo>
                  <a:cubicBezTo>
                    <a:pt x="220094" y="1281277"/>
                    <a:pt x="237610" y="1282749"/>
                    <a:pt x="255525" y="1283686"/>
                  </a:cubicBezTo>
                  <a:cubicBezTo>
                    <a:pt x="259672" y="1283954"/>
                    <a:pt x="263948" y="1284087"/>
                    <a:pt x="268231" y="1284221"/>
                  </a:cubicBezTo>
                  <a:cubicBezTo>
                    <a:pt x="281871" y="1284753"/>
                    <a:pt x="295907" y="1285021"/>
                    <a:pt x="310083" y="1285021"/>
                  </a:cubicBezTo>
                  <a:lnTo>
                    <a:pt x="326123" y="1285021"/>
                  </a:lnTo>
                  <a:cubicBezTo>
                    <a:pt x="341775" y="1284887"/>
                    <a:pt x="357548" y="1284221"/>
                    <a:pt x="373726" y="1283285"/>
                  </a:cubicBezTo>
                  <a:lnTo>
                    <a:pt x="381353" y="1282883"/>
                  </a:lnTo>
                  <a:cubicBezTo>
                    <a:pt x="399537" y="1281544"/>
                    <a:pt x="418124" y="1279809"/>
                    <a:pt x="436973" y="1277538"/>
                  </a:cubicBezTo>
                  <a:cubicBezTo>
                    <a:pt x="450345" y="1275930"/>
                    <a:pt x="463853" y="1274195"/>
                    <a:pt x="477492" y="1272053"/>
                  </a:cubicBezTo>
                  <a:cubicBezTo>
                    <a:pt x="480162" y="1271652"/>
                    <a:pt x="482840" y="1271116"/>
                    <a:pt x="485517" y="1270719"/>
                  </a:cubicBezTo>
                  <a:cubicBezTo>
                    <a:pt x="498887" y="1268577"/>
                    <a:pt x="512526" y="1266172"/>
                    <a:pt x="526160" y="1263366"/>
                  </a:cubicBezTo>
                  <a:cubicBezTo>
                    <a:pt x="528569" y="1262963"/>
                    <a:pt x="530840" y="1262562"/>
                    <a:pt x="533249" y="1262028"/>
                  </a:cubicBezTo>
                  <a:cubicBezTo>
                    <a:pt x="548359" y="1258952"/>
                    <a:pt x="563603" y="1255476"/>
                    <a:pt x="578980" y="1251599"/>
                  </a:cubicBezTo>
                  <a:lnTo>
                    <a:pt x="589275" y="1248925"/>
                  </a:lnTo>
                  <a:cubicBezTo>
                    <a:pt x="605187" y="1244914"/>
                    <a:pt x="621098" y="1240505"/>
                    <a:pt x="637414" y="1235690"/>
                  </a:cubicBezTo>
                  <a:cubicBezTo>
                    <a:pt x="655596" y="1230344"/>
                    <a:pt x="674186" y="1224325"/>
                    <a:pt x="692905" y="1217775"/>
                  </a:cubicBezTo>
                  <a:cubicBezTo>
                    <a:pt x="702932" y="1214299"/>
                    <a:pt x="712692" y="1210956"/>
                    <a:pt x="722455" y="1207217"/>
                  </a:cubicBezTo>
                  <a:cubicBezTo>
                    <a:pt x="738770" y="1201064"/>
                    <a:pt x="755080" y="1194379"/>
                    <a:pt x="771396" y="1187561"/>
                  </a:cubicBezTo>
                  <a:lnTo>
                    <a:pt x="785701" y="1181412"/>
                  </a:lnTo>
                  <a:cubicBezTo>
                    <a:pt x="792255" y="1178604"/>
                    <a:pt x="798675" y="1175798"/>
                    <a:pt x="805092" y="1172856"/>
                  </a:cubicBezTo>
                  <a:lnTo>
                    <a:pt x="822471" y="1164835"/>
                  </a:lnTo>
                  <a:cubicBezTo>
                    <a:pt x="829026" y="1161760"/>
                    <a:pt x="835444" y="1158685"/>
                    <a:pt x="841864" y="1155478"/>
                  </a:cubicBezTo>
                  <a:cubicBezTo>
                    <a:pt x="847341" y="1152670"/>
                    <a:pt x="852963" y="1149997"/>
                    <a:pt x="858441" y="1147189"/>
                  </a:cubicBezTo>
                  <a:cubicBezTo>
                    <a:pt x="866731" y="1143045"/>
                    <a:pt x="875154" y="1138631"/>
                    <a:pt x="883446" y="1134220"/>
                  </a:cubicBezTo>
                  <a:lnTo>
                    <a:pt x="897484" y="1126735"/>
                  </a:lnTo>
                  <a:lnTo>
                    <a:pt x="926506" y="1110425"/>
                  </a:lnTo>
                  <a:cubicBezTo>
                    <a:pt x="929711" y="1108553"/>
                    <a:pt x="932924" y="1106816"/>
                    <a:pt x="936129" y="1104941"/>
                  </a:cubicBezTo>
                  <a:cubicBezTo>
                    <a:pt x="950701" y="1096387"/>
                    <a:pt x="965144" y="1087696"/>
                    <a:pt x="979585" y="1078606"/>
                  </a:cubicBezTo>
                  <a:cubicBezTo>
                    <a:pt x="983464" y="1076200"/>
                    <a:pt x="987341" y="1073662"/>
                    <a:pt x="991220" y="1071252"/>
                  </a:cubicBezTo>
                  <a:cubicBezTo>
                    <a:pt x="1002321" y="1064166"/>
                    <a:pt x="1013419" y="1056815"/>
                    <a:pt x="1024512" y="1049462"/>
                  </a:cubicBezTo>
                  <a:cubicBezTo>
                    <a:pt x="1028122" y="1046923"/>
                    <a:pt x="1031871" y="1044514"/>
                    <a:pt x="1035611" y="1041975"/>
                  </a:cubicBezTo>
                  <a:cubicBezTo>
                    <a:pt x="1054068" y="1029409"/>
                    <a:pt x="1072382" y="1016442"/>
                    <a:pt x="1090573" y="1002938"/>
                  </a:cubicBezTo>
                  <a:lnTo>
                    <a:pt x="1100066" y="995852"/>
                  </a:lnTo>
                  <a:cubicBezTo>
                    <a:pt x="1118380" y="982217"/>
                    <a:pt x="1136570" y="968178"/>
                    <a:pt x="1154615" y="953604"/>
                  </a:cubicBezTo>
                  <a:cubicBezTo>
                    <a:pt x="1157293" y="951466"/>
                    <a:pt x="1159832" y="949328"/>
                    <a:pt x="1162509" y="947188"/>
                  </a:cubicBezTo>
                  <a:cubicBezTo>
                    <a:pt x="1181893" y="931413"/>
                    <a:pt x="1201155" y="915236"/>
                    <a:pt x="1220271" y="898392"/>
                  </a:cubicBezTo>
                  <a:cubicBezTo>
                    <a:pt x="1222275" y="896653"/>
                    <a:pt x="1224417" y="894782"/>
                    <a:pt x="1226421" y="892912"/>
                  </a:cubicBezTo>
                  <a:cubicBezTo>
                    <a:pt x="1246079" y="875531"/>
                    <a:pt x="1265602" y="857749"/>
                    <a:pt x="1284855" y="839302"/>
                  </a:cubicBezTo>
                  <a:cubicBezTo>
                    <a:pt x="1286194" y="838099"/>
                    <a:pt x="1287396" y="836894"/>
                    <a:pt x="1288597" y="835692"/>
                  </a:cubicBezTo>
                  <a:cubicBezTo>
                    <a:pt x="1308654" y="816438"/>
                    <a:pt x="1328444" y="796786"/>
                    <a:pt x="1348102" y="776599"/>
                  </a:cubicBezTo>
                  <a:lnTo>
                    <a:pt x="1348369" y="776332"/>
                  </a:lnTo>
                  <a:cubicBezTo>
                    <a:pt x="1368029" y="756014"/>
                    <a:pt x="1387415" y="735159"/>
                    <a:pt x="1406668" y="713901"/>
                  </a:cubicBezTo>
                  <a:cubicBezTo>
                    <a:pt x="1408006" y="712565"/>
                    <a:pt x="1409207" y="711227"/>
                    <a:pt x="1410415" y="709888"/>
                  </a:cubicBezTo>
                  <a:cubicBezTo>
                    <a:pt x="1428867" y="689434"/>
                    <a:pt x="1447049" y="668314"/>
                    <a:pt x="1465102" y="646921"/>
                  </a:cubicBezTo>
                  <a:cubicBezTo>
                    <a:pt x="1467107" y="644516"/>
                    <a:pt x="1468981" y="642244"/>
                    <a:pt x="1470985" y="639971"/>
                  </a:cubicBezTo>
                  <a:cubicBezTo>
                    <a:pt x="1488372" y="618982"/>
                    <a:pt x="1505615" y="597591"/>
                    <a:pt x="1522735" y="575798"/>
                  </a:cubicBezTo>
                  <a:cubicBezTo>
                    <a:pt x="1525006" y="572857"/>
                    <a:pt x="1527415" y="569917"/>
                    <a:pt x="1529687" y="566975"/>
                  </a:cubicBezTo>
                  <a:cubicBezTo>
                    <a:pt x="1546401" y="545454"/>
                    <a:pt x="1562849" y="523393"/>
                    <a:pt x="1579157" y="501068"/>
                  </a:cubicBezTo>
                  <a:cubicBezTo>
                    <a:pt x="1581566" y="497726"/>
                    <a:pt x="1584107" y="494383"/>
                    <a:pt x="1586516" y="490907"/>
                  </a:cubicBezTo>
                  <a:cubicBezTo>
                    <a:pt x="1602558" y="468582"/>
                    <a:pt x="1618337" y="445853"/>
                    <a:pt x="1633981" y="422858"/>
                  </a:cubicBezTo>
                  <a:cubicBezTo>
                    <a:pt x="1636390" y="419114"/>
                    <a:pt x="1638931" y="415371"/>
                    <a:pt x="1641470" y="411630"/>
                  </a:cubicBezTo>
                  <a:cubicBezTo>
                    <a:pt x="1656180" y="389704"/>
                    <a:pt x="1670753" y="367379"/>
                    <a:pt x="1685064" y="344785"/>
                  </a:cubicBezTo>
                  <a:cubicBezTo>
                    <a:pt x="1687336" y="341175"/>
                    <a:pt x="1689472" y="337566"/>
                    <a:pt x="1691751" y="333956"/>
                  </a:cubicBezTo>
                  <a:cubicBezTo>
                    <a:pt x="1706324" y="310560"/>
                    <a:pt x="1720765" y="287031"/>
                    <a:pt x="1734803" y="262967"/>
                  </a:cubicBezTo>
                  <a:cubicBezTo>
                    <a:pt x="1742826" y="249330"/>
                    <a:pt x="1750714" y="235559"/>
                    <a:pt x="1758608" y="221790"/>
                  </a:cubicBezTo>
                  <a:cubicBezTo>
                    <a:pt x="1803397" y="142913"/>
                    <a:pt x="1844987" y="68448"/>
                    <a:pt x="1882422" y="0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17BD593-EFD5-8F6E-7C6A-01F4F5593CDB}"/>
                </a:ext>
              </a:extLst>
            </p:cNvPr>
            <p:cNvSpPr/>
            <p:nvPr/>
          </p:nvSpPr>
          <p:spPr>
            <a:xfrm>
              <a:off x="3548608" y="2744046"/>
              <a:ext cx="4111171" cy="1973426"/>
            </a:xfrm>
            <a:custGeom>
              <a:avLst/>
              <a:gdLst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3782501 w 4071455"/>
                <a:gd name="connsiteY33" fmla="*/ 221717 h 1973426"/>
                <a:gd name="connsiteX34" fmla="*/ 3759569 w 4071455"/>
                <a:gd name="connsiteY34" fmla="*/ 220900 h 1973426"/>
                <a:gd name="connsiteX35" fmla="*/ 4019157 w 4071455"/>
                <a:gd name="connsiteY35" fmla="*/ 324735 h 1973426"/>
                <a:gd name="connsiteX36" fmla="*/ 3859829 w 4071455"/>
                <a:gd name="connsiteY36" fmla="*/ 297026 h 1973426"/>
                <a:gd name="connsiteX37" fmla="*/ 3409557 w 4071455"/>
                <a:gd name="connsiteY37" fmla="*/ 317808 h 1973426"/>
                <a:gd name="connsiteX38" fmla="*/ 3056266 w 4071455"/>
                <a:gd name="connsiteY38" fmla="*/ 477135 h 1973426"/>
                <a:gd name="connsiteX39" fmla="*/ 2751466 w 4071455"/>
                <a:gd name="connsiteY39" fmla="*/ 691880 h 1973426"/>
                <a:gd name="connsiteX40" fmla="*/ 2550575 w 4071455"/>
                <a:gd name="connsiteY40" fmla="*/ 899698 h 1973426"/>
                <a:gd name="connsiteX41" fmla="*/ 2245775 w 4071455"/>
                <a:gd name="connsiteY41" fmla="*/ 1246062 h 1973426"/>
                <a:gd name="connsiteX42" fmla="*/ 2010248 w 4071455"/>
                <a:gd name="connsiteY42" fmla="*/ 1516226 h 1973426"/>
                <a:gd name="connsiteX43" fmla="*/ 1774720 w 4071455"/>
                <a:gd name="connsiteY43" fmla="*/ 1758680 h 1973426"/>
                <a:gd name="connsiteX44" fmla="*/ 1269029 w 4071455"/>
                <a:gd name="connsiteY44" fmla="*/ 1931862 h 1973426"/>
                <a:gd name="connsiteX45" fmla="*/ 929593 w 4071455"/>
                <a:gd name="connsiteY45" fmla="*/ 1973426 h 1973426"/>
                <a:gd name="connsiteX46" fmla="*/ 534739 w 4071455"/>
                <a:gd name="connsiteY46" fmla="*/ 1862589 h 1973426"/>
                <a:gd name="connsiteX47" fmla="*/ 299211 w 4071455"/>
                <a:gd name="connsiteY47" fmla="*/ 1737898 h 1973426"/>
                <a:gd name="connsiteX48" fmla="*/ 327431 w 4071455"/>
                <a:gd name="connsiteY48" fmla="*/ 1730616 h 1973426"/>
                <a:gd name="connsiteX49" fmla="*/ 0 w 4071455"/>
                <a:gd name="connsiteY49" fmla="*/ 1620377 h 1973426"/>
                <a:gd name="connsiteX50" fmla="*/ 267 w 4071455"/>
                <a:gd name="connsiteY50" fmla="*/ 1620377 h 1973426"/>
                <a:gd name="connsiteX51" fmla="*/ 26070 w 4071455"/>
                <a:gd name="connsiteY51" fmla="*/ 1628530 h 1973426"/>
                <a:gd name="connsiteX52" fmla="*/ 38639 w 4071455"/>
                <a:gd name="connsiteY52" fmla="*/ 1632275 h 1973426"/>
                <a:gd name="connsiteX53" fmla="*/ 56424 w 4071455"/>
                <a:gd name="connsiteY53" fmla="*/ 1637219 h 1973426"/>
                <a:gd name="connsiteX54" fmla="*/ 70063 w 4071455"/>
                <a:gd name="connsiteY54" fmla="*/ 1640696 h 1973426"/>
                <a:gd name="connsiteX55" fmla="*/ 89317 w 4071455"/>
                <a:gd name="connsiteY55" fmla="*/ 1645376 h 1973426"/>
                <a:gd name="connsiteX56" fmla="*/ 101486 w 4071455"/>
                <a:gd name="connsiteY56" fmla="*/ 1648049 h 1973426"/>
                <a:gd name="connsiteX57" fmla="*/ 123151 w 4071455"/>
                <a:gd name="connsiteY57" fmla="*/ 1652462 h 1973426"/>
                <a:gd name="connsiteX58" fmla="*/ 135183 w 4071455"/>
                <a:gd name="connsiteY58" fmla="*/ 1654734 h 1973426"/>
                <a:gd name="connsiteX59" fmla="*/ 167808 w 4071455"/>
                <a:gd name="connsiteY59" fmla="*/ 1660083 h 1973426"/>
                <a:gd name="connsiteX60" fmla="*/ 169146 w 4071455"/>
                <a:gd name="connsiteY60" fmla="*/ 1660350 h 1973426"/>
                <a:gd name="connsiteX61" fmla="*/ 202975 w 4071455"/>
                <a:gd name="connsiteY61" fmla="*/ 1664492 h 1973426"/>
                <a:gd name="connsiteX62" fmla="*/ 255525 w 4071455"/>
                <a:gd name="connsiteY62" fmla="*/ 1668638 h 1973426"/>
                <a:gd name="connsiteX63" fmla="*/ 268361 w 4071455"/>
                <a:gd name="connsiteY63" fmla="*/ 1669173 h 1973426"/>
                <a:gd name="connsiteX64" fmla="*/ 310212 w 4071455"/>
                <a:gd name="connsiteY64" fmla="*/ 1669977 h 1973426"/>
                <a:gd name="connsiteX65" fmla="*/ 326261 w 4071455"/>
                <a:gd name="connsiteY65" fmla="*/ 1669977 h 1973426"/>
                <a:gd name="connsiteX66" fmla="*/ 373864 w 4071455"/>
                <a:gd name="connsiteY66" fmla="*/ 1668236 h 1973426"/>
                <a:gd name="connsiteX67" fmla="*/ 381352 w 4071455"/>
                <a:gd name="connsiteY67" fmla="*/ 1667835 h 1973426"/>
                <a:gd name="connsiteX68" fmla="*/ 437110 w 4071455"/>
                <a:gd name="connsiteY68" fmla="*/ 1662488 h 1973426"/>
                <a:gd name="connsiteX69" fmla="*/ 477623 w 4071455"/>
                <a:gd name="connsiteY69" fmla="*/ 1657009 h 1973426"/>
                <a:gd name="connsiteX70" fmla="*/ 485778 w 4071455"/>
                <a:gd name="connsiteY70" fmla="*/ 1655671 h 1973426"/>
                <a:gd name="connsiteX71" fmla="*/ 526297 w 4071455"/>
                <a:gd name="connsiteY71" fmla="*/ 1648316 h 1973426"/>
                <a:gd name="connsiteX72" fmla="*/ 533381 w 4071455"/>
                <a:gd name="connsiteY72" fmla="*/ 1646982 h 1973426"/>
                <a:gd name="connsiteX73" fmla="*/ 579110 w 4071455"/>
                <a:gd name="connsiteY73" fmla="*/ 1636553 h 1973426"/>
                <a:gd name="connsiteX74" fmla="*/ 589406 w 4071455"/>
                <a:gd name="connsiteY74" fmla="*/ 1633877 h 1973426"/>
                <a:gd name="connsiteX75" fmla="*/ 637544 w 4071455"/>
                <a:gd name="connsiteY75" fmla="*/ 1620642 h 1973426"/>
                <a:gd name="connsiteX76" fmla="*/ 693034 w 4071455"/>
                <a:gd name="connsiteY76" fmla="*/ 1602729 h 1973426"/>
                <a:gd name="connsiteX77" fmla="*/ 737295 w 4071455"/>
                <a:gd name="connsiteY77" fmla="*/ 1586286 h 1973426"/>
                <a:gd name="connsiteX78" fmla="*/ 744784 w 4071455"/>
                <a:gd name="connsiteY78" fmla="*/ 1583480 h 1973426"/>
                <a:gd name="connsiteX79" fmla="*/ 788777 w 4071455"/>
                <a:gd name="connsiteY79" fmla="*/ 1565295 h 1973426"/>
                <a:gd name="connsiteX80" fmla="*/ 804151 w 4071455"/>
                <a:gd name="connsiteY80" fmla="*/ 1558479 h 1973426"/>
                <a:gd name="connsiteX81" fmla="*/ 833971 w 4071455"/>
                <a:gd name="connsiteY81" fmla="*/ 1544841 h 1973426"/>
                <a:gd name="connsiteX82" fmla="*/ 850821 w 4071455"/>
                <a:gd name="connsiteY82" fmla="*/ 1536688 h 1973426"/>
                <a:gd name="connsiteX83" fmla="*/ 876624 w 4071455"/>
                <a:gd name="connsiteY83" fmla="*/ 1523851 h 1973426"/>
                <a:gd name="connsiteX84" fmla="*/ 899227 w 4071455"/>
                <a:gd name="connsiteY84" fmla="*/ 1512088 h 1973426"/>
                <a:gd name="connsiteX85" fmla="*/ 922222 w 4071455"/>
                <a:gd name="connsiteY85" fmla="*/ 1499655 h 1973426"/>
                <a:gd name="connsiteX86" fmla="*/ 944284 w 4071455"/>
                <a:gd name="connsiteY86" fmla="*/ 1487221 h 1973426"/>
                <a:gd name="connsiteX87" fmla="*/ 964608 w 4071455"/>
                <a:gd name="connsiteY87" fmla="*/ 1475458 h 1973426"/>
                <a:gd name="connsiteX88" fmla="*/ 996966 w 4071455"/>
                <a:gd name="connsiteY88" fmla="*/ 1455806 h 1973426"/>
                <a:gd name="connsiteX89" fmla="*/ 1013420 w 4071455"/>
                <a:gd name="connsiteY89" fmla="*/ 1445511 h 1973426"/>
                <a:gd name="connsiteX90" fmla="*/ 1050453 w 4071455"/>
                <a:gd name="connsiteY90" fmla="*/ 1421313 h 1973426"/>
                <a:gd name="connsiteX91" fmla="*/ 1060480 w 4071455"/>
                <a:gd name="connsiteY91" fmla="*/ 1414628 h 1973426"/>
                <a:gd name="connsiteX92" fmla="*/ 1071311 w 4071455"/>
                <a:gd name="connsiteY92" fmla="*/ 1407141 h 1973426"/>
                <a:gd name="connsiteX93" fmla="*/ 1098590 w 4071455"/>
                <a:gd name="connsiteY93" fmla="*/ 1388024 h 1973426"/>
                <a:gd name="connsiteX94" fmla="*/ 1112497 w 4071455"/>
                <a:gd name="connsiteY94" fmla="*/ 1377998 h 1973426"/>
                <a:gd name="connsiteX95" fmla="*/ 1135629 w 4071455"/>
                <a:gd name="connsiteY95" fmla="*/ 1360885 h 1973426"/>
                <a:gd name="connsiteX96" fmla="*/ 1150072 w 4071455"/>
                <a:gd name="connsiteY96" fmla="*/ 1349922 h 1973426"/>
                <a:gd name="connsiteX97" fmla="*/ 1171597 w 4071455"/>
                <a:gd name="connsiteY97" fmla="*/ 1333209 h 1973426"/>
                <a:gd name="connsiteX98" fmla="*/ 1185503 w 4071455"/>
                <a:gd name="connsiteY98" fmla="*/ 1322250 h 1973426"/>
                <a:gd name="connsiteX99" fmla="*/ 1213049 w 4071455"/>
                <a:gd name="connsiteY99" fmla="*/ 1299921 h 1973426"/>
                <a:gd name="connsiteX100" fmla="*/ 1215728 w 4071455"/>
                <a:gd name="connsiteY100" fmla="*/ 1297783 h 1973426"/>
                <a:gd name="connsiteX101" fmla="*/ 1246349 w 4071455"/>
                <a:gd name="connsiteY101" fmla="*/ 1271849 h 1973426"/>
                <a:gd name="connsiteX102" fmla="*/ 1253301 w 4071455"/>
                <a:gd name="connsiteY102" fmla="*/ 1265834 h 1973426"/>
                <a:gd name="connsiteX103" fmla="*/ 1282446 w 4071455"/>
                <a:gd name="connsiteY103" fmla="*/ 1240029 h 1973426"/>
                <a:gd name="connsiteX104" fmla="*/ 1284451 w 4071455"/>
                <a:gd name="connsiteY104" fmla="*/ 1238158 h 1973426"/>
                <a:gd name="connsiteX105" fmla="*/ 1311063 w 4071455"/>
                <a:gd name="connsiteY105" fmla="*/ 1213692 h 1973426"/>
                <a:gd name="connsiteX106" fmla="*/ 1317084 w 4071455"/>
                <a:gd name="connsiteY106" fmla="*/ 1208078 h 1973426"/>
                <a:gd name="connsiteX107" fmla="*/ 1343292 w 4071455"/>
                <a:gd name="connsiteY107" fmla="*/ 1183076 h 1973426"/>
                <a:gd name="connsiteX108" fmla="*/ 1347568 w 4071455"/>
                <a:gd name="connsiteY108" fmla="*/ 1178934 h 1973426"/>
                <a:gd name="connsiteX109" fmla="*/ 1369767 w 4071455"/>
                <a:gd name="connsiteY109" fmla="*/ 1156875 h 1973426"/>
                <a:gd name="connsiteX110" fmla="*/ 1374709 w 4071455"/>
                <a:gd name="connsiteY110" fmla="*/ 1151929 h 1973426"/>
                <a:gd name="connsiteX111" fmla="*/ 1398108 w 4071455"/>
                <a:gd name="connsiteY111" fmla="*/ 1127999 h 1973426"/>
                <a:gd name="connsiteX112" fmla="*/ 1402927 w 4071455"/>
                <a:gd name="connsiteY112" fmla="*/ 1123051 h 1973426"/>
                <a:gd name="connsiteX113" fmla="*/ 1422717 w 4071455"/>
                <a:gd name="connsiteY113" fmla="*/ 1102198 h 1973426"/>
                <a:gd name="connsiteX114" fmla="*/ 1426059 w 4071455"/>
                <a:gd name="connsiteY114" fmla="*/ 1098722 h 1973426"/>
                <a:gd name="connsiteX115" fmla="*/ 1446651 w 4071455"/>
                <a:gd name="connsiteY115" fmla="*/ 1076259 h 1973426"/>
                <a:gd name="connsiteX116" fmla="*/ 1451196 w 4071455"/>
                <a:gd name="connsiteY116" fmla="*/ 1071182 h 1973426"/>
                <a:gd name="connsiteX117" fmla="*/ 1469915 w 4071455"/>
                <a:gd name="connsiteY117" fmla="*/ 1050191 h 1973426"/>
                <a:gd name="connsiteX118" fmla="*/ 1470587 w 4071455"/>
                <a:gd name="connsiteY118" fmla="*/ 1049387 h 1973426"/>
                <a:gd name="connsiteX119" fmla="*/ 1488634 w 4071455"/>
                <a:gd name="connsiteY119" fmla="*/ 1028668 h 1973426"/>
                <a:gd name="connsiteX120" fmla="*/ 1492511 w 4071455"/>
                <a:gd name="connsiteY120" fmla="*/ 1024121 h 1973426"/>
                <a:gd name="connsiteX121" fmla="*/ 1508691 w 4071455"/>
                <a:gd name="connsiteY121" fmla="*/ 1005005 h 1973426"/>
                <a:gd name="connsiteX122" fmla="*/ 1510434 w 4071455"/>
                <a:gd name="connsiteY122" fmla="*/ 1002997 h 1973426"/>
                <a:gd name="connsiteX123" fmla="*/ 1523935 w 4071455"/>
                <a:gd name="connsiteY123" fmla="*/ 986689 h 1973426"/>
                <a:gd name="connsiteX124" fmla="*/ 1526879 w 4071455"/>
                <a:gd name="connsiteY124" fmla="*/ 983077 h 1973426"/>
                <a:gd name="connsiteX125" fmla="*/ 1539846 w 4071455"/>
                <a:gd name="connsiteY125" fmla="*/ 967037 h 1973426"/>
                <a:gd name="connsiteX126" fmla="*/ 1541988 w 4071455"/>
                <a:gd name="connsiteY126" fmla="*/ 964362 h 1973426"/>
                <a:gd name="connsiteX127" fmla="*/ 1552147 w 4071455"/>
                <a:gd name="connsiteY127" fmla="*/ 951395 h 1973426"/>
                <a:gd name="connsiteX128" fmla="*/ 1554158 w 4071455"/>
                <a:gd name="connsiteY128" fmla="*/ 948852 h 1973426"/>
                <a:gd name="connsiteX129" fmla="*/ 1563920 w 4071455"/>
                <a:gd name="connsiteY129" fmla="*/ 936152 h 1973426"/>
                <a:gd name="connsiteX130" fmla="*/ 1565787 w 4071455"/>
                <a:gd name="connsiteY130" fmla="*/ 933747 h 1973426"/>
                <a:gd name="connsiteX131" fmla="*/ 1573413 w 4071455"/>
                <a:gd name="connsiteY131" fmla="*/ 923588 h 1973426"/>
                <a:gd name="connsiteX132" fmla="*/ 1574077 w 4071455"/>
                <a:gd name="connsiteY132" fmla="*/ 922784 h 1973426"/>
                <a:gd name="connsiteX133" fmla="*/ 1580633 w 4071455"/>
                <a:gd name="connsiteY133" fmla="*/ 913961 h 1973426"/>
                <a:gd name="connsiteX134" fmla="*/ 1581965 w 4071455"/>
                <a:gd name="connsiteY134" fmla="*/ 912222 h 1973426"/>
                <a:gd name="connsiteX135" fmla="*/ 1589721 w 4071455"/>
                <a:gd name="connsiteY135" fmla="*/ 901530 h 1973426"/>
                <a:gd name="connsiteX136" fmla="*/ 1590257 w 4071455"/>
                <a:gd name="connsiteY136" fmla="*/ 900860 h 1973426"/>
                <a:gd name="connsiteX137" fmla="*/ 1591328 w 4071455"/>
                <a:gd name="connsiteY137" fmla="*/ 899255 h 1973426"/>
                <a:gd name="connsiteX138" fmla="*/ 1591596 w 4071455"/>
                <a:gd name="connsiteY138" fmla="*/ 898854 h 1973426"/>
                <a:gd name="connsiteX139" fmla="*/ 1593600 w 4071455"/>
                <a:gd name="connsiteY139" fmla="*/ 895912 h 1973426"/>
                <a:gd name="connsiteX140" fmla="*/ 1594539 w 4071455"/>
                <a:gd name="connsiteY140" fmla="*/ 894444 h 1973426"/>
                <a:gd name="connsiteX141" fmla="*/ 1598151 w 4071455"/>
                <a:gd name="connsiteY141" fmla="*/ 889361 h 1973426"/>
                <a:gd name="connsiteX142" fmla="*/ 1599084 w 4071455"/>
                <a:gd name="connsiteY142" fmla="*/ 888027 h 1973426"/>
                <a:gd name="connsiteX143" fmla="*/ 1604968 w 4071455"/>
                <a:gd name="connsiteY143" fmla="*/ 879736 h 1973426"/>
                <a:gd name="connsiteX144" fmla="*/ 1606703 w 4071455"/>
                <a:gd name="connsiteY144" fmla="*/ 877197 h 1973426"/>
                <a:gd name="connsiteX145" fmla="*/ 1614865 w 4071455"/>
                <a:gd name="connsiteY145" fmla="*/ 865965 h 1973426"/>
                <a:gd name="connsiteX146" fmla="*/ 1615133 w 4071455"/>
                <a:gd name="connsiteY146" fmla="*/ 865564 h 1973426"/>
                <a:gd name="connsiteX147" fmla="*/ 1624755 w 4071455"/>
                <a:gd name="connsiteY147" fmla="*/ 852597 h 1973426"/>
                <a:gd name="connsiteX148" fmla="*/ 1627165 w 4071455"/>
                <a:gd name="connsiteY148" fmla="*/ 849254 h 1973426"/>
                <a:gd name="connsiteX149" fmla="*/ 1638931 w 4071455"/>
                <a:gd name="connsiteY149" fmla="*/ 833748 h 1973426"/>
                <a:gd name="connsiteX150" fmla="*/ 1640668 w 4071455"/>
                <a:gd name="connsiteY150" fmla="*/ 831477 h 1973426"/>
                <a:gd name="connsiteX151" fmla="*/ 1652838 w 4071455"/>
                <a:gd name="connsiteY151" fmla="*/ 815700 h 1973426"/>
                <a:gd name="connsiteX152" fmla="*/ 1655776 w 4071455"/>
                <a:gd name="connsiteY152" fmla="*/ 811954 h 1973426"/>
                <a:gd name="connsiteX153" fmla="*/ 1671020 w 4071455"/>
                <a:gd name="connsiteY153" fmla="*/ 792838 h 1973426"/>
                <a:gd name="connsiteX154" fmla="*/ 1674233 w 4071455"/>
                <a:gd name="connsiteY154" fmla="*/ 788828 h 1973426"/>
                <a:gd name="connsiteX155" fmla="*/ 1689609 w 4071455"/>
                <a:gd name="connsiteY155" fmla="*/ 769977 h 1973426"/>
                <a:gd name="connsiteX156" fmla="*/ 1692416 w 4071455"/>
                <a:gd name="connsiteY156" fmla="*/ 766501 h 1973426"/>
                <a:gd name="connsiteX157" fmla="*/ 1711134 w 4071455"/>
                <a:gd name="connsiteY157" fmla="*/ 744176 h 1973426"/>
                <a:gd name="connsiteX158" fmla="*/ 1715418 w 4071455"/>
                <a:gd name="connsiteY158" fmla="*/ 739095 h 1973426"/>
                <a:gd name="connsiteX159" fmla="*/ 1735071 w 4071455"/>
                <a:gd name="connsiteY159" fmla="*/ 716235 h 1973426"/>
                <a:gd name="connsiteX160" fmla="*/ 1736538 w 4071455"/>
                <a:gd name="connsiteY160" fmla="*/ 714498 h 1973426"/>
                <a:gd name="connsiteX161" fmla="*/ 1758737 w 4071455"/>
                <a:gd name="connsiteY161" fmla="*/ 689364 h 1973426"/>
                <a:gd name="connsiteX162" fmla="*/ 1764084 w 4071455"/>
                <a:gd name="connsiteY162" fmla="*/ 683482 h 1973426"/>
                <a:gd name="connsiteX163" fmla="*/ 1788158 w 4071455"/>
                <a:gd name="connsiteY163" fmla="*/ 657011 h 1973426"/>
                <a:gd name="connsiteX164" fmla="*/ 1790025 w 4071455"/>
                <a:gd name="connsiteY164" fmla="*/ 655003 h 1973426"/>
                <a:gd name="connsiteX165" fmla="*/ 1814098 w 4071455"/>
                <a:gd name="connsiteY165" fmla="*/ 629336 h 1973426"/>
                <a:gd name="connsiteX166" fmla="*/ 1819980 w 4071455"/>
                <a:gd name="connsiteY166" fmla="*/ 623054 h 1973426"/>
                <a:gd name="connsiteX167" fmla="*/ 1846991 w 4071455"/>
                <a:gd name="connsiteY167" fmla="*/ 595378 h 1973426"/>
                <a:gd name="connsiteX168" fmla="*/ 1851803 w 4071455"/>
                <a:gd name="connsiteY168" fmla="*/ 590568 h 1973426"/>
                <a:gd name="connsiteX169" fmla="*/ 1877343 w 4071455"/>
                <a:gd name="connsiteY169" fmla="*/ 565166 h 1973426"/>
                <a:gd name="connsiteX170" fmla="*/ 1883226 w 4071455"/>
                <a:gd name="connsiteY170" fmla="*/ 559418 h 1973426"/>
                <a:gd name="connsiteX171" fmla="*/ 1913313 w 4071455"/>
                <a:gd name="connsiteY171" fmla="*/ 530542 h 1973426"/>
                <a:gd name="connsiteX172" fmla="*/ 1919731 w 4071455"/>
                <a:gd name="connsiteY172" fmla="*/ 524523 h 1973426"/>
                <a:gd name="connsiteX173" fmla="*/ 1948615 w 4071455"/>
                <a:gd name="connsiteY173" fmla="*/ 497785 h 1973426"/>
                <a:gd name="connsiteX174" fmla="*/ 1953022 w 4071455"/>
                <a:gd name="connsiteY174" fmla="*/ 493778 h 1973426"/>
                <a:gd name="connsiteX175" fmla="*/ 1986320 w 4071455"/>
                <a:gd name="connsiteY175" fmla="*/ 464230 h 1973426"/>
                <a:gd name="connsiteX176" fmla="*/ 1994076 w 4071455"/>
                <a:gd name="connsiteY176" fmla="*/ 457545 h 1973426"/>
                <a:gd name="connsiteX177" fmla="*/ 2028843 w 4071455"/>
                <a:gd name="connsiteY177" fmla="*/ 427865 h 1973426"/>
                <a:gd name="connsiteX178" fmla="*/ 2029647 w 4071455"/>
                <a:gd name="connsiteY178" fmla="*/ 427201 h 1973426"/>
                <a:gd name="connsiteX179" fmla="*/ 2056251 w 4071455"/>
                <a:gd name="connsiteY179" fmla="*/ 405406 h 1973426"/>
                <a:gd name="connsiteX180" fmla="*/ 2064406 w 4071455"/>
                <a:gd name="connsiteY180" fmla="*/ 398990 h 1973426"/>
                <a:gd name="connsiteX181" fmla="*/ 2079789 w 4071455"/>
                <a:gd name="connsiteY181" fmla="*/ 386825 h 1973426"/>
                <a:gd name="connsiteX182" fmla="*/ 2104925 w 4071455"/>
                <a:gd name="connsiteY182" fmla="*/ 367304 h 1973426"/>
                <a:gd name="connsiteX183" fmla="*/ 2120968 w 4071455"/>
                <a:gd name="connsiteY183" fmla="*/ 355139 h 1973426"/>
                <a:gd name="connsiteX184" fmla="*/ 2147710 w 4071455"/>
                <a:gd name="connsiteY184" fmla="*/ 335488 h 1973426"/>
                <a:gd name="connsiteX185" fmla="*/ 2163222 w 4071455"/>
                <a:gd name="connsiteY185" fmla="*/ 324256 h 1973426"/>
                <a:gd name="connsiteX186" fmla="*/ 2195183 w 4071455"/>
                <a:gd name="connsiteY186" fmla="*/ 301932 h 1973426"/>
                <a:gd name="connsiteX187" fmla="*/ 2206681 w 4071455"/>
                <a:gd name="connsiteY187" fmla="*/ 293908 h 1973426"/>
                <a:gd name="connsiteX188" fmla="*/ 2208821 w 4071455"/>
                <a:gd name="connsiteY188" fmla="*/ 292440 h 1973426"/>
                <a:gd name="connsiteX189" fmla="*/ 2218583 w 4071455"/>
                <a:gd name="connsiteY189" fmla="*/ 286156 h 1973426"/>
                <a:gd name="connsiteX190" fmla="*/ 2260434 w 4071455"/>
                <a:gd name="connsiteY190" fmla="*/ 258750 h 1973426"/>
                <a:gd name="connsiteX191" fmla="*/ 2279420 w 4071455"/>
                <a:gd name="connsiteY191" fmla="*/ 246983 h 1973426"/>
                <a:gd name="connsiteX192" fmla="*/ 2316060 w 4071455"/>
                <a:gd name="connsiteY192" fmla="*/ 224792 h 1973426"/>
                <a:gd name="connsiteX193" fmla="*/ 2326357 w 4071455"/>
                <a:gd name="connsiteY193" fmla="*/ 218510 h 1973426"/>
                <a:gd name="connsiteX194" fmla="*/ 2339727 w 4071455"/>
                <a:gd name="connsiteY194" fmla="*/ 211021 h 1973426"/>
                <a:gd name="connsiteX195" fmla="*/ 2364864 w 4071455"/>
                <a:gd name="connsiteY195" fmla="*/ 196983 h 1973426"/>
                <a:gd name="connsiteX196" fmla="*/ 2391339 w 4071455"/>
                <a:gd name="connsiteY196" fmla="*/ 182681 h 1973426"/>
                <a:gd name="connsiteX197" fmla="*/ 2417150 w 4071455"/>
                <a:gd name="connsiteY197" fmla="*/ 169178 h 1973426"/>
                <a:gd name="connsiteX198" fmla="*/ 2429718 w 4071455"/>
                <a:gd name="connsiteY198" fmla="*/ 162628 h 1973426"/>
                <a:gd name="connsiteX199" fmla="*/ 2446967 w 4071455"/>
                <a:gd name="connsiteY199" fmla="*/ 154338 h 1973426"/>
                <a:gd name="connsiteX200" fmla="*/ 2466352 w 4071455"/>
                <a:gd name="connsiteY200" fmla="*/ 144980 h 1973426"/>
                <a:gd name="connsiteX201" fmla="*/ 2500850 w 4071455"/>
                <a:gd name="connsiteY201" fmla="*/ 129205 h 1973426"/>
                <a:gd name="connsiteX202" fmla="*/ 2518231 w 4071455"/>
                <a:gd name="connsiteY202" fmla="*/ 121451 h 1973426"/>
                <a:gd name="connsiteX203" fmla="*/ 2523317 w 4071455"/>
                <a:gd name="connsiteY203" fmla="*/ 119179 h 1973426"/>
                <a:gd name="connsiteX204" fmla="*/ 2568909 w 4071455"/>
                <a:gd name="connsiteY204" fmla="*/ 100461 h 1973426"/>
                <a:gd name="connsiteX205" fmla="*/ 2578273 w 4071455"/>
                <a:gd name="connsiteY205" fmla="*/ 96851 h 1973426"/>
                <a:gd name="connsiteX206" fmla="*/ 2610362 w 4071455"/>
                <a:gd name="connsiteY206" fmla="*/ 84685 h 1973426"/>
                <a:gd name="connsiteX207" fmla="*/ 2628682 w 4071455"/>
                <a:gd name="connsiteY207" fmla="*/ 78136 h 1973426"/>
                <a:gd name="connsiteX208" fmla="*/ 2692465 w 4071455"/>
                <a:gd name="connsiteY208" fmla="*/ 57546 h 1973426"/>
                <a:gd name="connsiteX209" fmla="*/ 2693266 w 4071455"/>
                <a:gd name="connsiteY209" fmla="*/ 57279 h 1973426"/>
                <a:gd name="connsiteX210" fmla="*/ 2746615 w 4071455"/>
                <a:gd name="connsiteY210" fmla="*/ 42575 h 1973426"/>
                <a:gd name="connsiteX211" fmla="*/ 2758916 w 4071455"/>
                <a:gd name="connsiteY211" fmla="*/ 39501 h 1973426"/>
                <a:gd name="connsiteX212" fmla="*/ 2771355 w 4071455"/>
                <a:gd name="connsiteY212" fmla="*/ 36288 h 1973426"/>
                <a:gd name="connsiteX213" fmla="*/ 2811200 w 4071455"/>
                <a:gd name="connsiteY213" fmla="*/ 27467 h 1973426"/>
                <a:gd name="connsiteX214" fmla="*/ 2816417 w 4071455"/>
                <a:gd name="connsiteY214" fmla="*/ 26396 h 1973426"/>
                <a:gd name="connsiteX215" fmla="*/ 2846099 w 4071455"/>
                <a:gd name="connsiteY215" fmla="*/ 20515 h 1973426"/>
                <a:gd name="connsiteX216" fmla="*/ 2863615 w 4071455"/>
                <a:gd name="connsiteY216" fmla="*/ 17573 h 1973426"/>
                <a:gd name="connsiteX217" fmla="*/ 2874447 w 4071455"/>
                <a:gd name="connsiteY217" fmla="*/ 15703 h 1973426"/>
                <a:gd name="connsiteX218" fmla="*/ 2918173 w 4071455"/>
                <a:gd name="connsiteY218" fmla="*/ 9420 h 1973426"/>
                <a:gd name="connsiteX219" fmla="*/ 2923120 w 4071455"/>
                <a:gd name="connsiteY219" fmla="*/ 8886 h 1973426"/>
                <a:gd name="connsiteX220" fmla="*/ 2932346 w 4071455"/>
                <a:gd name="connsiteY220" fmla="*/ 7815 h 1973426"/>
                <a:gd name="connsiteX221" fmla="*/ 2974198 w 4071455"/>
                <a:gd name="connsiteY221" fmla="*/ 3802 h 1973426"/>
                <a:gd name="connsiteX222" fmla="*/ 2983292 w 4071455"/>
                <a:gd name="connsiteY222" fmla="*/ 3134 h 1973426"/>
                <a:gd name="connsiteX223" fmla="*/ 2988371 w 4071455"/>
                <a:gd name="connsiteY223" fmla="*/ 2735 h 1973426"/>
                <a:gd name="connsiteX224" fmla="*/ 3029289 w 4071455"/>
                <a:gd name="connsiteY224" fmla="*/ 729 h 1973426"/>
                <a:gd name="connsiteX225" fmla="*/ 3039187 w 4071455"/>
                <a:gd name="connsiteY225" fmla="*/ 462 h 1973426"/>
                <a:gd name="connsiteX226" fmla="*/ 3057234 w 4071455"/>
                <a:gd name="connsiteY226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3782501 w 4071455"/>
                <a:gd name="connsiteY33" fmla="*/ 221717 h 1973426"/>
                <a:gd name="connsiteX34" fmla="*/ 3759569 w 4071455"/>
                <a:gd name="connsiteY34" fmla="*/ 220900 h 1973426"/>
                <a:gd name="connsiteX35" fmla="*/ 4019157 w 4071455"/>
                <a:gd name="connsiteY35" fmla="*/ 324735 h 1973426"/>
                <a:gd name="connsiteX36" fmla="*/ 3859829 w 4071455"/>
                <a:gd name="connsiteY36" fmla="*/ 297026 h 1973426"/>
                <a:gd name="connsiteX37" fmla="*/ 3409557 w 4071455"/>
                <a:gd name="connsiteY37" fmla="*/ 317808 h 1973426"/>
                <a:gd name="connsiteX38" fmla="*/ 3056266 w 4071455"/>
                <a:gd name="connsiteY38" fmla="*/ 477135 h 1973426"/>
                <a:gd name="connsiteX39" fmla="*/ 2751466 w 4071455"/>
                <a:gd name="connsiteY39" fmla="*/ 691880 h 1973426"/>
                <a:gd name="connsiteX40" fmla="*/ 2550575 w 4071455"/>
                <a:gd name="connsiteY40" fmla="*/ 899698 h 1973426"/>
                <a:gd name="connsiteX41" fmla="*/ 2245775 w 4071455"/>
                <a:gd name="connsiteY41" fmla="*/ 1246062 h 1973426"/>
                <a:gd name="connsiteX42" fmla="*/ 2010248 w 4071455"/>
                <a:gd name="connsiteY42" fmla="*/ 1516226 h 1973426"/>
                <a:gd name="connsiteX43" fmla="*/ 1774720 w 4071455"/>
                <a:gd name="connsiteY43" fmla="*/ 1758680 h 1973426"/>
                <a:gd name="connsiteX44" fmla="*/ 1269029 w 4071455"/>
                <a:gd name="connsiteY44" fmla="*/ 1931862 h 1973426"/>
                <a:gd name="connsiteX45" fmla="*/ 929593 w 4071455"/>
                <a:gd name="connsiteY45" fmla="*/ 1973426 h 1973426"/>
                <a:gd name="connsiteX46" fmla="*/ 534739 w 4071455"/>
                <a:gd name="connsiteY46" fmla="*/ 1862589 h 1973426"/>
                <a:gd name="connsiteX47" fmla="*/ 299211 w 4071455"/>
                <a:gd name="connsiteY47" fmla="*/ 1737898 h 1973426"/>
                <a:gd name="connsiteX48" fmla="*/ 0 w 4071455"/>
                <a:gd name="connsiteY48" fmla="*/ 1620377 h 1973426"/>
                <a:gd name="connsiteX49" fmla="*/ 267 w 4071455"/>
                <a:gd name="connsiteY49" fmla="*/ 1620377 h 1973426"/>
                <a:gd name="connsiteX50" fmla="*/ 26070 w 4071455"/>
                <a:gd name="connsiteY50" fmla="*/ 1628530 h 1973426"/>
                <a:gd name="connsiteX51" fmla="*/ 38639 w 4071455"/>
                <a:gd name="connsiteY51" fmla="*/ 1632275 h 1973426"/>
                <a:gd name="connsiteX52" fmla="*/ 56424 w 4071455"/>
                <a:gd name="connsiteY52" fmla="*/ 1637219 h 1973426"/>
                <a:gd name="connsiteX53" fmla="*/ 70063 w 4071455"/>
                <a:gd name="connsiteY53" fmla="*/ 1640696 h 1973426"/>
                <a:gd name="connsiteX54" fmla="*/ 89317 w 4071455"/>
                <a:gd name="connsiteY54" fmla="*/ 1645376 h 1973426"/>
                <a:gd name="connsiteX55" fmla="*/ 101486 w 4071455"/>
                <a:gd name="connsiteY55" fmla="*/ 1648049 h 1973426"/>
                <a:gd name="connsiteX56" fmla="*/ 123151 w 4071455"/>
                <a:gd name="connsiteY56" fmla="*/ 1652462 h 1973426"/>
                <a:gd name="connsiteX57" fmla="*/ 135183 w 4071455"/>
                <a:gd name="connsiteY57" fmla="*/ 1654734 h 1973426"/>
                <a:gd name="connsiteX58" fmla="*/ 167808 w 4071455"/>
                <a:gd name="connsiteY58" fmla="*/ 1660083 h 1973426"/>
                <a:gd name="connsiteX59" fmla="*/ 169146 w 4071455"/>
                <a:gd name="connsiteY59" fmla="*/ 1660350 h 1973426"/>
                <a:gd name="connsiteX60" fmla="*/ 202975 w 4071455"/>
                <a:gd name="connsiteY60" fmla="*/ 1664492 h 1973426"/>
                <a:gd name="connsiteX61" fmla="*/ 255525 w 4071455"/>
                <a:gd name="connsiteY61" fmla="*/ 1668638 h 1973426"/>
                <a:gd name="connsiteX62" fmla="*/ 268361 w 4071455"/>
                <a:gd name="connsiteY62" fmla="*/ 1669173 h 1973426"/>
                <a:gd name="connsiteX63" fmla="*/ 310212 w 4071455"/>
                <a:gd name="connsiteY63" fmla="*/ 1669977 h 1973426"/>
                <a:gd name="connsiteX64" fmla="*/ 326261 w 4071455"/>
                <a:gd name="connsiteY64" fmla="*/ 1669977 h 1973426"/>
                <a:gd name="connsiteX65" fmla="*/ 373864 w 4071455"/>
                <a:gd name="connsiteY65" fmla="*/ 1668236 h 1973426"/>
                <a:gd name="connsiteX66" fmla="*/ 381352 w 4071455"/>
                <a:gd name="connsiteY66" fmla="*/ 1667835 h 1973426"/>
                <a:gd name="connsiteX67" fmla="*/ 437110 w 4071455"/>
                <a:gd name="connsiteY67" fmla="*/ 1662488 h 1973426"/>
                <a:gd name="connsiteX68" fmla="*/ 477623 w 4071455"/>
                <a:gd name="connsiteY68" fmla="*/ 1657009 h 1973426"/>
                <a:gd name="connsiteX69" fmla="*/ 485778 w 4071455"/>
                <a:gd name="connsiteY69" fmla="*/ 1655671 h 1973426"/>
                <a:gd name="connsiteX70" fmla="*/ 526297 w 4071455"/>
                <a:gd name="connsiteY70" fmla="*/ 1648316 h 1973426"/>
                <a:gd name="connsiteX71" fmla="*/ 533381 w 4071455"/>
                <a:gd name="connsiteY71" fmla="*/ 1646982 h 1973426"/>
                <a:gd name="connsiteX72" fmla="*/ 579110 w 4071455"/>
                <a:gd name="connsiteY72" fmla="*/ 1636553 h 1973426"/>
                <a:gd name="connsiteX73" fmla="*/ 589406 w 4071455"/>
                <a:gd name="connsiteY73" fmla="*/ 1633877 h 1973426"/>
                <a:gd name="connsiteX74" fmla="*/ 637544 w 4071455"/>
                <a:gd name="connsiteY74" fmla="*/ 1620642 h 1973426"/>
                <a:gd name="connsiteX75" fmla="*/ 693034 w 4071455"/>
                <a:gd name="connsiteY75" fmla="*/ 1602729 h 1973426"/>
                <a:gd name="connsiteX76" fmla="*/ 737295 w 4071455"/>
                <a:gd name="connsiteY76" fmla="*/ 1586286 h 1973426"/>
                <a:gd name="connsiteX77" fmla="*/ 744784 w 4071455"/>
                <a:gd name="connsiteY77" fmla="*/ 1583480 h 1973426"/>
                <a:gd name="connsiteX78" fmla="*/ 788777 w 4071455"/>
                <a:gd name="connsiteY78" fmla="*/ 1565295 h 1973426"/>
                <a:gd name="connsiteX79" fmla="*/ 804151 w 4071455"/>
                <a:gd name="connsiteY79" fmla="*/ 1558479 h 1973426"/>
                <a:gd name="connsiteX80" fmla="*/ 833971 w 4071455"/>
                <a:gd name="connsiteY80" fmla="*/ 1544841 h 1973426"/>
                <a:gd name="connsiteX81" fmla="*/ 850821 w 4071455"/>
                <a:gd name="connsiteY81" fmla="*/ 1536688 h 1973426"/>
                <a:gd name="connsiteX82" fmla="*/ 876624 w 4071455"/>
                <a:gd name="connsiteY82" fmla="*/ 1523851 h 1973426"/>
                <a:gd name="connsiteX83" fmla="*/ 899227 w 4071455"/>
                <a:gd name="connsiteY83" fmla="*/ 1512088 h 1973426"/>
                <a:gd name="connsiteX84" fmla="*/ 922222 w 4071455"/>
                <a:gd name="connsiteY84" fmla="*/ 1499655 h 1973426"/>
                <a:gd name="connsiteX85" fmla="*/ 944284 w 4071455"/>
                <a:gd name="connsiteY85" fmla="*/ 1487221 h 1973426"/>
                <a:gd name="connsiteX86" fmla="*/ 964608 w 4071455"/>
                <a:gd name="connsiteY86" fmla="*/ 1475458 h 1973426"/>
                <a:gd name="connsiteX87" fmla="*/ 996966 w 4071455"/>
                <a:gd name="connsiteY87" fmla="*/ 1455806 h 1973426"/>
                <a:gd name="connsiteX88" fmla="*/ 1013420 w 4071455"/>
                <a:gd name="connsiteY88" fmla="*/ 1445511 h 1973426"/>
                <a:gd name="connsiteX89" fmla="*/ 1050453 w 4071455"/>
                <a:gd name="connsiteY89" fmla="*/ 1421313 h 1973426"/>
                <a:gd name="connsiteX90" fmla="*/ 1060480 w 4071455"/>
                <a:gd name="connsiteY90" fmla="*/ 1414628 h 1973426"/>
                <a:gd name="connsiteX91" fmla="*/ 1071311 w 4071455"/>
                <a:gd name="connsiteY91" fmla="*/ 1407141 h 1973426"/>
                <a:gd name="connsiteX92" fmla="*/ 1098590 w 4071455"/>
                <a:gd name="connsiteY92" fmla="*/ 1388024 h 1973426"/>
                <a:gd name="connsiteX93" fmla="*/ 1112497 w 4071455"/>
                <a:gd name="connsiteY93" fmla="*/ 1377998 h 1973426"/>
                <a:gd name="connsiteX94" fmla="*/ 1135629 w 4071455"/>
                <a:gd name="connsiteY94" fmla="*/ 1360885 h 1973426"/>
                <a:gd name="connsiteX95" fmla="*/ 1150072 w 4071455"/>
                <a:gd name="connsiteY95" fmla="*/ 1349922 h 1973426"/>
                <a:gd name="connsiteX96" fmla="*/ 1171597 w 4071455"/>
                <a:gd name="connsiteY96" fmla="*/ 1333209 h 1973426"/>
                <a:gd name="connsiteX97" fmla="*/ 1185503 w 4071455"/>
                <a:gd name="connsiteY97" fmla="*/ 1322250 h 1973426"/>
                <a:gd name="connsiteX98" fmla="*/ 1213049 w 4071455"/>
                <a:gd name="connsiteY98" fmla="*/ 1299921 h 1973426"/>
                <a:gd name="connsiteX99" fmla="*/ 1215728 w 4071455"/>
                <a:gd name="connsiteY99" fmla="*/ 1297783 h 1973426"/>
                <a:gd name="connsiteX100" fmla="*/ 1246349 w 4071455"/>
                <a:gd name="connsiteY100" fmla="*/ 1271849 h 1973426"/>
                <a:gd name="connsiteX101" fmla="*/ 1253301 w 4071455"/>
                <a:gd name="connsiteY101" fmla="*/ 1265834 h 1973426"/>
                <a:gd name="connsiteX102" fmla="*/ 1282446 w 4071455"/>
                <a:gd name="connsiteY102" fmla="*/ 1240029 h 1973426"/>
                <a:gd name="connsiteX103" fmla="*/ 1284451 w 4071455"/>
                <a:gd name="connsiteY103" fmla="*/ 1238158 h 1973426"/>
                <a:gd name="connsiteX104" fmla="*/ 1311063 w 4071455"/>
                <a:gd name="connsiteY104" fmla="*/ 1213692 h 1973426"/>
                <a:gd name="connsiteX105" fmla="*/ 1317084 w 4071455"/>
                <a:gd name="connsiteY105" fmla="*/ 1208078 h 1973426"/>
                <a:gd name="connsiteX106" fmla="*/ 1343292 w 4071455"/>
                <a:gd name="connsiteY106" fmla="*/ 1183076 h 1973426"/>
                <a:gd name="connsiteX107" fmla="*/ 1347568 w 4071455"/>
                <a:gd name="connsiteY107" fmla="*/ 1178934 h 1973426"/>
                <a:gd name="connsiteX108" fmla="*/ 1369767 w 4071455"/>
                <a:gd name="connsiteY108" fmla="*/ 1156875 h 1973426"/>
                <a:gd name="connsiteX109" fmla="*/ 1374709 w 4071455"/>
                <a:gd name="connsiteY109" fmla="*/ 1151929 h 1973426"/>
                <a:gd name="connsiteX110" fmla="*/ 1398108 w 4071455"/>
                <a:gd name="connsiteY110" fmla="*/ 1127999 h 1973426"/>
                <a:gd name="connsiteX111" fmla="*/ 1402927 w 4071455"/>
                <a:gd name="connsiteY111" fmla="*/ 1123051 h 1973426"/>
                <a:gd name="connsiteX112" fmla="*/ 1422717 w 4071455"/>
                <a:gd name="connsiteY112" fmla="*/ 1102198 h 1973426"/>
                <a:gd name="connsiteX113" fmla="*/ 1426059 w 4071455"/>
                <a:gd name="connsiteY113" fmla="*/ 1098722 h 1973426"/>
                <a:gd name="connsiteX114" fmla="*/ 1446651 w 4071455"/>
                <a:gd name="connsiteY114" fmla="*/ 1076259 h 1973426"/>
                <a:gd name="connsiteX115" fmla="*/ 1451196 w 4071455"/>
                <a:gd name="connsiteY115" fmla="*/ 1071182 h 1973426"/>
                <a:gd name="connsiteX116" fmla="*/ 1469915 w 4071455"/>
                <a:gd name="connsiteY116" fmla="*/ 1050191 h 1973426"/>
                <a:gd name="connsiteX117" fmla="*/ 1470587 w 4071455"/>
                <a:gd name="connsiteY117" fmla="*/ 1049387 h 1973426"/>
                <a:gd name="connsiteX118" fmla="*/ 1488634 w 4071455"/>
                <a:gd name="connsiteY118" fmla="*/ 1028668 h 1973426"/>
                <a:gd name="connsiteX119" fmla="*/ 1492511 w 4071455"/>
                <a:gd name="connsiteY119" fmla="*/ 1024121 h 1973426"/>
                <a:gd name="connsiteX120" fmla="*/ 1508691 w 4071455"/>
                <a:gd name="connsiteY120" fmla="*/ 1005005 h 1973426"/>
                <a:gd name="connsiteX121" fmla="*/ 1510434 w 4071455"/>
                <a:gd name="connsiteY121" fmla="*/ 1002997 h 1973426"/>
                <a:gd name="connsiteX122" fmla="*/ 1523935 w 4071455"/>
                <a:gd name="connsiteY122" fmla="*/ 986689 h 1973426"/>
                <a:gd name="connsiteX123" fmla="*/ 1526879 w 4071455"/>
                <a:gd name="connsiteY123" fmla="*/ 983077 h 1973426"/>
                <a:gd name="connsiteX124" fmla="*/ 1539846 w 4071455"/>
                <a:gd name="connsiteY124" fmla="*/ 967037 h 1973426"/>
                <a:gd name="connsiteX125" fmla="*/ 1541988 w 4071455"/>
                <a:gd name="connsiteY125" fmla="*/ 964362 h 1973426"/>
                <a:gd name="connsiteX126" fmla="*/ 1552147 w 4071455"/>
                <a:gd name="connsiteY126" fmla="*/ 951395 h 1973426"/>
                <a:gd name="connsiteX127" fmla="*/ 1554158 w 4071455"/>
                <a:gd name="connsiteY127" fmla="*/ 948852 h 1973426"/>
                <a:gd name="connsiteX128" fmla="*/ 1563920 w 4071455"/>
                <a:gd name="connsiteY128" fmla="*/ 936152 h 1973426"/>
                <a:gd name="connsiteX129" fmla="*/ 1565787 w 4071455"/>
                <a:gd name="connsiteY129" fmla="*/ 933747 h 1973426"/>
                <a:gd name="connsiteX130" fmla="*/ 1573413 w 4071455"/>
                <a:gd name="connsiteY130" fmla="*/ 923588 h 1973426"/>
                <a:gd name="connsiteX131" fmla="*/ 1574077 w 4071455"/>
                <a:gd name="connsiteY131" fmla="*/ 922784 h 1973426"/>
                <a:gd name="connsiteX132" fmla="*/ 1580633 w 4071455"/>
                <a:gd name="connsiteY132" fmla="*/ 913961 h 1973426"/>
                <a:gd name="connsiteX133" fmla="*/ 1581965 w 4071455"/>
                <a:gd name="connsiteY133" fmla="*/ 912222 h 1973426"/>
                <a:gd name="connsiteX134" fmla="*/ 1589721 w 4071455"/>
                <a:gd name="connsiteY134" fmla="*/ 901530 h 1973426"/>
                <a:gd name="connsiteX135" fmla="*/ 1590257 w 4071455"/>
                <a:gd name="connsiteY135" fmla="*/ 900860 h 1973426"/>
                <a:gd name="connsiteX136" fmla="*/ 1591328 w 4071455"/>
                <a:gd name="connsiteY136" fmla="*/ 899255 h 1973426"/>
                <a:gd name="connsiteX137" fmla="*/ 1591596 w 4071455"/>
                <a:gd name="connsiteY137" fmla="*/ 898854 h 1973426"/>
                <a:gd name="connsiteX138" fmla="*/ 1593600 w 4071455"/>
                <a:gd name="connsiteY138" fmla="*/ 895912 h 1973426"/>
                <a:gd name="connsiteX139" fmla="*/ 1594539 w 4071455"/>
                <a:gd name="connsiteY139" fmla="*/ 894444 h 1973426"/>
                <a:gd name="connsiteX140" fmla="*/ 1598151 w 4071455"/>
                <a:gd name="connsiteY140" fmla="*/ 889361 h 1973426"/>
                <a:gd name="connsiteX141" fmla="*/ 1599084 w 4071455"/>
                <a:gd name="connsiteY141" fmla="*/ 888027 h 1973426"/>
                <a:gd name="connsiteX142" fmla="*/ 1604968 w 4071455"/>
                <a:gd name="connsiteY142" fmla="*/ 879736 h 1973426"/>
                <a:gd name="connsiteX143" fmla="*/ 1606703 w 4071455"/>
                <a:gd name="connsiteY143" fmla="*/ 877197 h 1973426"/>
                <a:gd name="connsiteX144" fmla="*/ 1614865 w 4071455"/>
                <a:gd name="connsiteY144" fmla="*/ 865965 h 1973426"/>
                <a:gd name="connsiteX145" fmla="*/ 1615133 w 4071455"/>
                <a:gd name="connsiteY145" fmla="*/ 865564 h 1973426"/>
                <a:gd name="connsiteX146" fmla="*/ 1624755 w 4071455"/>
                <a:gd name="connsiteY146" fmla="*/ 852597 h 1973426"/>
                <a:gd name="connsiteX147" fmla="*/ 1627165 w 4071455"/>
                <a:gd name="connsiteY147" fmla="*/ 849254 h 1973426"/>
                <a:gd name="connsiteX148" fmla="*/ 1638931 w 4071455"/>
                <a:gd name="connsiteY148" fmla="*/ 833748 h 1973426"/>
                <a:gd name="connsiteX149" fmla="*/ 1640668 w 4071455"/>
                <a:gd name="connsiteY149" fmla="*/ 831477 h 1973426"/>
                <a:gd name="connsiteX150" fmla="*/ 1652838 w 4071455"/>
                <a:gd name="connsiteY150" fmla="*/ 815700 h 1973426"/>
                <a:gd name="connsiteX151" fmla="*/ 1655776 w 4071455"/>
                <a:gd name="connsiteY151" fmla="*/ 811954 h 1973426"/>
                <a:gd name="connsiteX152" fmla="*/ 1671020 w 4071455"/>
                <a:gd name="connsiteY152" fmla="*/ 792838 h 1973426"/>
                <a:gd name="connsiteX153" fmla="*/ 1674233 w 4071455"/>
                <a:gd name="connsiteY153" fmla="*/ 788828 h 1973426"/>
                <a:gd name="connsiteX154" fmla="*/ 1689609 w 4071455"/>
                <a:gd name="connsiteY154" fmla="*/ 769977 h 1973426"/>
                <a:gd name="connsiteX155" fmla="*/ 1692416 w 4071455"/>
                <a:gd name="connsiteY155" fmla="*/ 766501 h 1973426"/>
                <a:gd name="connsiteX156" fmla="*/ 1711134 w 4071455"/>
                <a:gd name="connsiteY156" fmla="*/ 744176 h 1973426"/>
                <a:gd name="connsiteX157" fmla="*/ 1715418 w 4071455"/>
                <a:gd name="connsiteY157" fmla="*/ 739095 h 1973426"/>
                <a:gd name="connsiteX158" fmla="*/ 1735071 w 4071455"/>
                <a:gd name="connsiteY158" fmla="*/ 716235 h 1973426"/>
                <a:gd name="connsiteX159" fmla="*/ 1736538 w 4071455"/>
                <a:gd name="connsiteY159" fmla="*/ 714498 h 1973426"/>
                <a:gd name="connsiteX160" fmla="*/ 1758737 w 4071455"/>
                <a:gd name="connsiteY160" fmla="*/ 689364 h 1973426"/>
                <a:gd name="connsiteX161" fmla="*/ 1764084 w 4071455"/>
                <a:gd name="connsiteY161" fmla="*/ 683482 h 1973426"/>
                <a:gd name="connsiteX162" fmla="*/ 1788158 w 4071455"/>
                <a:gd name="connsiteY162" fmla="*/ 657011 h 1973426"/>
                <a:gd name="connsiteX163" fmla="*/ 1790025 w 4071455"/>
                <a:gd name="connsiteY163" fmla="*/ 655003 h 1973426"/>
                <a:gd name="connsiteX164" fmla="*/ 1814098 w 4071455"/>
                <a:gd name="connsiteY164" fmla="*/ 629336 h 1973426"/>
                <a:gd name="connsiteX165" fmla="*/ 1819980 w 4071455"/>
                <a:gd name="connsiteY165" fmla="*/ 623054 h 1973426"/>
                <a:gd name="connsiteX166" fmla="*/ 1846991 w 4071455"/>
                <a:gd name="connsiteY166" fmla="*/ 595378 h 1973426"/>
                <a:gd name="connsiteX167" fmla="*/ 1851803 w 4071455"/>
                <a:gd name="connsiteY167" fmla="*/ 590568 h 1973426"/>
                <a:gd name="connsiteX168" fmla="*/ 1877343 w 4071455"/>
                <a:gd name="connsiteY168" fmla="*/ 565166 h 1973426"/>
                <a:gd name="connsiteX169" fmla="*/ 1883226 w 4071455"/>
                <a:gd name="connsiteY169" fmla="*/ 559418 h 1973426"/>
                <a:gd name="connsiteX170" fmla="*/ 1913313 w 4071455"/>
                <a:gd name="connsiteY170" fmla="*/ 530542 h 1973426"/>
                <a:gd name="connsiteX171" fmla="*/ 1919731 w 4071455"/>
                <a:gd name="connsiteY171" fmla="*/ 524523 h 1973426"/>
                <a:gd name="connsiteX172" fmla="*/ 1948615 w 4071455"/>
                <a:gd name="connsiteY172" fmla="*/ 497785 h 1973426"/>
                <a:gd name="connsiteX173" fmla="*/ 1953022 w 4071455"/>
                <a:gd name="connsiteY173" fmla="*/ 493778 h 1973426"/>
                <a:gd name="connsiteX174" fmla="*/ 1986320 w 4071455"/>
                <a:gd name="connsiteY174" fmla="*/ 464230 h 1973426"/>
                <a:gd name="connsiteX175" fmla="*/ 1994076 w 4071455"/>
                <a:gd name="connsiteY175" fmla="*/ 457545 h 1973426"/>
                <a:gd name="connsiteX176" fmla="*/ 2028843 w 4071455"/>
                <a:gd name="connsiteY176" fmla="*/ 427865 h 1973426"/>
                <a:gd name="connsiteX177" fmla="*/ 2029647 w 4071455"/>
                <a:gd name="connsiteY177" fmla="*/ 427201 h 1973426"/>
                <a:gd name="connsiteX178" fmla="*/ 2056251 w 4071455"/>
                <a:gd name="connsiteY178" fmla="*/ 405406 h 1973426"/>
                <a:gd name="connsiteX179" fmla="*/ 2064406 w 4071455"/>
                <a:gd name="connsiteY179" fmla="*/ 398990 h 1973426"/>
                <a:gd name="connsiteX180" fmla="*/ 2079789 w 4071455"/>
                <a:gd name="connsiteY180" fmla="*/ 386825 h 1973426"/>
                <a:gd name="connsiteX181" fmla="*/ 2104925 w 4071455"/>
                <a:gd name="connsiteY181" fmla="*/ 367304 h 1973426"/>
                <a:gd name="connsiteX182" fmla="*/ 2120968 w 4071455"/>
                <a:gd name="connsiteY182" fmla="*/ 355139 h 1973426"/>
                <a:gd name="connsiteX183" fmla="*/ 2147710 w 4071455"/>
                <a:gd name="connsiteY183" fmla="*/ 335488 h 1973426"/>
                <a:gd name="connsiteX184" fmla="*/ 2163222 w 4071455"/>
                <a:gd name="connsiteY184" fmla="*/ 324256 h 1973426"/>
                <a:gd name="connsiteX185" fmla="*/ 2195183 w 4071455"/>
                <a:gd name="connsiteY185" fmla="*/ 301932 h 1973426"/>
                <a:gd name="connsiteX186" fmla="*/ 2206681 w 4071455"/>
                <a:gd name="connsiteY186" fmla="*/ 293908 h 1973426"/>
                <a:gd name="connsiteX187" fmla="*/ 2208821 w 4071455"/>
                <a:gd name="connsiteY187" fmla="*/ 292440 h 1973426"/>
                <a:gd name="connsiteX188" fmla="*/ 2218583 w 4071455"/>
                <a:gd name="connsiteY188" fmla="*/ 286156 h 1973426"/>
                <a:gd name="connsiteX189" fmla="*/ 2260434 w 4071455"/>
                <a:gd name="connsiteY189" fmla="*/ 258750 h 1973426"/>
                <a:gd name="connsiteX190" fmla="*/ 2279420 w 4071455"/>
                <a:gd name="connsiteY190" fmla="*/ 246983 h 1973426"/>
                <a:gd name="connsiteX191" fmla="*/ 2316060 w 4071455"/>
                <a:gd name="connsiteY191" fmla="*/ 224792 h 1973426"/>
                <a:gd name="connsiteX192" fmla="*/ 2326357 w 4071455"/>
                <a:gd name="connsiteY192" fmla="*/ 218510 h 1973426"/>
                <a:gd name="connsiteX193" fmla="*/ 2339727 w 4071455"/>
                <a:gd name="connsiteY193" fmla="*/ 211021 h 1973426"/>
                <a:gd name="connsiteX194" fmla="*/ 2364864 w 4071455"/>
                <a:gd name="connsiteY194" fmla="*/ 196983 h 1973426"/>
                <a:gd name="connsiteX195" fmla="*/ 2391339 w 4071455"/>
                <a:gd name="connsiteY195" fmla="*/ 182681 h 1973426"/>
                <a:gd name="connsiteX196" fmla="*/ 2417150 w 4071455"/>
                <a:gd name="connsiteY196" fmla="*/ 169178 h 1973426"/>
                <a:gd name="connsiteX197" fmla="*/ 2429718 w 4071455"/>
                <a:gd name="connsiteY197" fmla="*/ 162628 h 1973426"/>
                <a:gd name="connsiteX198" fmla="*/ 2446967 w 4071455"/>
                <a:gd name="connsiteY198" fmla="*/ 154338 h 1973426"/>
                <a:gd name="connsiteX199" fmla="*/ 2466352 w 4071455"/>
                <a:gd name="connsiteY199" fmla="*/ 144980 h 1973426"/>
                <a:gd name="connsiteX200" fmla="*/ 2500850 w 4071455"/>
                <a:gd name="connsiteY200" fmla="*/ 129205 h 1973426"/>
                <a:gd name="connsiteX201" fmla="*/ 2518231 w 4071455"/>
                <a:gd name="connsiteY201" fmla="*/ 121451 h 1973426"/>
                <a:gd name="connsiteX202" fmla="*/ 2523317 w 4071455"/>
                <a:gd name="connsiteY202" fmla="*/ 119179 h 1973426"/>
                <a:gd name="connsiteX203" fmla="*/ 2568909 w 4071455"/>
                <a:gd name="connsiteY203" fmla="*/ 100461 h 1973426"/>
                <a:gd name="connsiteX204" fmla="*/ 2578273 w 4071455"/>
                <a:gd name="connsiteY204" fmla="*/ 96851 h 1973426"/>
                <a:gd name="connsiteX205" fmla="*/ 2610362 w 4071455"/>
                <a:gd name="connsiteY205" fmla="*/ 84685 h 1973426"/>
                <a:gd name="connsiteX206" fmla="*/ 2628682 w 4071455"/>
                <a:gd name="connsiteY206" fmla="*/ 78136 h 1973426"/>
                <a:gd name="connsiteX207" fmla="*/ 2692465 w 4071455"/>
                <a:gd name="connsiteY207" fmla="*/ 57546 h 1973426"/>
                <a:gd name="connsiteX208" fmla="*/ 2693266 w 4071455"/>
                <a:gd name="connsiteY208" fmla="*/ 57279 h 1973426"/>
                <a:gd name="connsiteX209" fmla="*/ 2746615 w 4071455"/>
                <a:gd name="connsiteY209" fmla="*/ 42575 h 1973426"/>
                <a:gd name="connsiteX210" fmla="*/ 2758916 w 4071455"/>
                <a:gd name="connsiteY210" fmla="*/ 39501 h 1973426"/>
                <a:gd name="connsiteX211" fmla="*/ 2771355 w 4071455"/>
                <a:gd name="connsiteY211" fmla="*/ 36288 h 1973426"/>
                <a:gd name="connsiteX212" fmla="*/ 2811200 w 4071455"/>
                <a:gd name="connsiteY212" fmla="*/ 27467 h 1973426"/>
                <a:gd name="connsiteX213" fmla="*/ 2816417 w 4071455"/>
                <a:gd name="connsiteY213" fmla="*/ 26396 h 1973426"/>
                <a:gd name="connsiteX214" fmla="*/ 2846099 w 4071455"/>
                <a:gd name="connsiteY214" fmla="*/ 20515 h 1973426"/>
                <a:gd name="connsiteX215" fmla="*/ 2863615 w 4071455"/>
                <a:gd name="connsiteY215" fmla="*/ 17573 h 1973426"/>
                <a:gd name="connsiteX216" fmla="*/ 2874447 w 4071455"/>
                <a:gd name="connsiteY216" fmla="*/ 15703 h 1973426"/>
                <a:gd name="connsiteX217" fmla="*/ 2918173 w 4071455"/>
                <a:gd name="connsiteY217" fmla="*/ 9420 h 1973426"/>
                <a:gd name="connsiteX218" fmla="*/ 2923120 w 4071455"/>
                <a:gd name="connsiteY218" fmla="*/ 8886 h 1973426"/>
                <a:gd name="connsiteX219" fmla="*/ 2932346 w 4071455"/>
                <a:gd name="connsiteY219" fmla="*/ 7815 h 1973426"/>
                <a:gd name="connsiteX220" fmla="*/ 2974198 w 4071455"/>
                <a:gd name="connsiteY220" fmla="*/ 3802 h 1973426"/>
                <a:gd name="connsiteX221" fmla="*/ 2983292 w 4071455"/>
                <a:gd name="connsiteY221" fmla="*/ 3134 h 1973426"/>
                <a:gd name="connsiteX222" fmla="*/ 2988371 w 4071455"/>
                <a:gd name="connsiteY222" fmla="*/ 2735 h 1973426"/>
                <a:gd name="connsiteX223" fmla="*/ 3029289 w 4071455"/>
                <a:gd name="connsiteY223" fmla="*/ 729 h 1973426"/>
                <a:gd name="connsiteX224" fmla="*/ 3039187 w 4071455"/>
                <a:gd name="connsiteY224" fmla="*/ 462 h 1973426"/>
                <a:gd name="connsiteX225" fmla="*/ 3057234 w 4071455"/>
                <a:gd name="connsiteY225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3782501 w 4071455"/>
                <a:gd name="connsiteY33" fmla="*/ 221717 h 1973426"/>
                <a:gd name="connsiteX34" fmla="*/ 4019157 w 4071455"/>
                <a:gd name="connsiteY34" fmla="*/ 324735 h 1973426"/>
                <a:gd name="connsiteX35" fmla="*/ 3859829 w 4071455"/>
                <a:gd name="connsiteY35" fmla="*/ 297026 h 1973426"/>
                <a:gd name="connsiteX36" fmla="*/ 3409557 w 4071455"/>
                <a:gd name="connsiteY36" fmla="*/ 317808 h 1973426"/>
                <a:gd name="connsiteX37" fmla="*/ 3056266 w 4071455"/>
                <a:gd name="connsiteY37" fmla="*/ 477135 h 1973426"/>
                <a:gd name="connsiteX38" fmla="*/ 2751466 w 4071455"/>
                <a:gd name="connsiteY38" fmla="*/ 691880 h 1973426"/>
                <a:gd name="connsiteX39" fmla="*/ 2550575 w 4071455"/>
                <a:gd name="connsiteY39" fmla="*/ 899698 h 1973426"/>
                <a:gd name="connsiteX40" fmla="*/ 2245775 w 4071455"/>
                <a:gd name="connsiteY40" fmla="*/ 1246062 h 1973426"/>
                <a:gd name="connsiteX41" fmla="*/ 2010248 w 4071455"/>
                <a:gd name="connsiteY41" fmla="*/ 1516226 h 1973426"/>
                <a:gd name="connsiteX42" fmla="*/ 1774720 w 4071455"/>
                <a:gd name="connsiteY42" fmla="*/ 1758680 h 1973426"/>
                <a:gd name="connsiteX43" fmla="*/ 1269029 w 4071455"/>
                <a:gd name="connsiteY43" fmla="*/ 1931862 h 1973426"/>
                <a:gd name="connsiteX44" fmla="*/ 929593 w 4071455"/>
                <a:gd name="connsiteY44" fmla="*/ 1973426 h 1973426"/>
                <a:gd name="connsiteX45" fmla="*/ 534739 w 4071455"/>
                <a:gd name="connsiteY45" fmla="*/ 1862589 h 1973426"/>
                <a:gd name="connsiteX46" fmla="*/ 299211 w 4071455"/>
                <a:gd name="connsiteY46" fmla="*/ 1737898 h 1973426"/>
                <a:gd name="connsiteX47" fmla="*/ 0 w 4071455"/>
                <a:gd name="connsiteY47" fmla="*/ 1620377 h 1973426"/>
                <a:gd name="connsiteX48" fmla="*/ 267 w 4071455"/>
                <a:gd name="connsiteY48" fmla="*/ 1620377 h 1973426"/>
                <a:gd name="connsiteX49" fmla="*/ 26070 w 4071455"/>
                <a:gd name="connsiteY49" fmla="*/ 1628530 h 1973426"/>
                <a:gd name="connsiteX50" fmla="*/ 38639 w 4071455"/>
                <a:gd name="connsiteY50" fmla="*/ 1632275 h 1973426"/>
                <a:gd name="connsiteX51" fmla="*/ 56424 w 4071455"/>
                <a:gd name="connsiteY51" fmla="*/ 1637219 h 1973426"/>
                <a:gd name="connsiteX52" fmla="*/ 70063 w 4071455"/>
                <a:gd name="connsiteY52" fmla="*/ 1640696 h 1973426"/>
                <a:gd name="connsiteX53" fmla="*/ 89317 w 4071455"/>
                <a:gd name="connsiteY53" fmla="*/ 1645376 h 1973426"/>
                <a:gd name="connsiteX54" fmla="*/ 101486 w 4071455"/>
                <a:gd name="connsiteY54" fmla="*/ 1648049 h 1973426"/>
                <a:gd name="connsiteX55" fmla="*/ 123151 w 4071455"/>
                <a:gd name="connsiteY55" fmla="*/ 1652462 h 1973426"/>
                <a:gd name="connsiteX56" fmla="*/ 135183 w 4071455"/>
                <a:gd name="connsiteY56" fmla="*/ 1654734 h 1973426"/>
                <a:gd name="connsiteX57" fmla="*/ 167808 w 4071455"/>
                <a:gd name="connsiteY57" fmla="*/ 1660083 h 1973426"/>
                <a:gd name="connsiteX58" fmla="*/ 169146 w 4071455"/>
                <a:gd name="connsiteY58" fmla="*/ 1660350 h 1973426"/>
                <a:gd name="connsiteX59" fmla="*/ 202975 w 4071455"/>
                <a:gd name="connsiteY59" fmla="*/ 1664492 h 1973426"/>
                <a:gd name="connsiteX60" fmla="*/ 255525 w 4071455"/>
                <a:gd name="connsiteY60" fmla="*/ 1668638 h 1973426"/>
                <a:gd name="connsiteX61" fmla="*/ 268361 w 4071455"/>
                <a:gd name="connsiteY61" fmla="*/ 1669173 h 1973426"/>
                <a:gd name="connsiteX62" fmla="*/ 310212 w 4071455"/>
                <a:gd name="connsiteY62" fmla="*/ 1669977 h 1973426"/>
                <a:gd name="connsiteX63" fmla="*/ 326261 w 4071455"/>
                <a:gd name="connsiteY63" fmla="*/ 1669977 h 1973426"/>
                <a:gd name="connsiteX64" fmla="*/ 373864 w 4071455"/>
                <a:gd name="connsiteY64" fmla="*/ 1668236 h 1973426"/>
                <a:gd name="connsiteX65" fmla="*/ 381352 w 4071455"/>
                <a:gd name="connsiteY65" fmla="*/ 1667835 h 1973426"/>
                <a:gd name="connsiteX66" fmla="*/ 437110 w 4071455"/>
                <a:gd name="connsiteY66" fmla="*/ 1662488 h 1973426"/>
                <a:gd name="connsiteX67" fmla="*/ 477623 w 4071455"/>
                <a:gd name="connsiteY67" fmla="*/ 1657009 h 1973426"/>
                <a:gd name="connsiteX68" fmla="*/ 485778 w 4071455"/>
                <a:gd name="connsiteY68" fmla="*/ 1655671 h 1973426"/>
                <a:gd name="connsiteX69" fmla="*/ 526297 w 4071455"/>
                <a:gd name="connsiteY69" fmla="*/ 1648316 h 1973426"/>
                <a:gd name="connsiteX70" fmla="*/ 533381 w 4071455"/>
                <a:gd name="connsiteY70" fmla="*/ 1646982 h 1973426"/>
                <a:gd name="connsiteX71" fmla="*/ 579110 w 4071455"/>
                <a:gd name="connsiteY71" fmla="*/ 1636553 h 1973426"/>
                <a:gd name="connsiteX72" fmla="*/ 589406 w 4071455"/>
                <a:gd name="connsiteY72" fmla="*/ 1633877 h 1973426"/>
                <a:gd name="connsiteX73" fmla="*/ 637544 w 4071455"/>
                <a:gd name="connsiteY73" fmla="*/ 1620642 h 1973426"/>
                <a:gd name="connsiteX74" fmla="*/ 693034 w 4071455"/>
                <a:gd name="connsiteY74" fmla="*/ 1602729 h 1973426"/>
                <a:gd name="connsiteX75" fmla="*/ 737295 w 4071455"/>
                <a:gd name="connsiteY75" fmla="*/ 1586286 h 1973426"/>
                <a:gd name="connsiteX76" fmla="*/ 744784 w 4071455"/>
                <a:gd name="connsiteY76" fmla="*/ 1583480 h 1973426"/>
                <a:gd name="connsiteX77" fmla="*/ 788777 w 4071455"/>
                <a:gd name="connsiteY77" fmla="*/ 1565295 h 1973426"/>
                <a:gd name="connsiteX78" fmla="*/ 804151 w 4071455"/>
                <a:gd name="connsiteY78" fmla="*/ 1558479 h 1973426"/>
                <a:gd name="connsiteX79" fmla="*/ 833971 w 4071455"/>
                <a:gd name="connsiteY79" fmla="*/ 1544841 h 1973426"/>
                <a:gd name="connsiteX80" fmla="*/ 850821 w 4071455"/>
                <a:gd name="connsiteY80" fmla="*/ 1536688 h 1973426"/>
                <a:gd name="connsiteX81" fmla="*/ 876624 w 4071455"/>
                <a:gd name="connsiteY81" fmla="*/ 1523851 h 1973426"/>
                <a:gd name="connsiteX82" fmla="*/ 899227 w 4071455"/>
                <a:gd name="connsiteY82" fmla="*/ 1512088 h 1973426"/>
                <a:gd name="connsiteX83" fmla="*/ 922222 w 4071455"/>
                <a:gd name="connsiteY83" fmla="*/ 1499655 h 1973426"/>
                <a:gd name="connsiteX84" fmla="*/ 944284 w 4071455"/>
                <a:gd name="connsiteY84" fmla="*/ 1487221 h 1973426"/>
                <a:gd name="connsiteX85" fmla="*/ 964608 w 4071455"/>
                <a:gd name="connsiteY85" fmla="*/ 1475458 h 1973426"/>
                <a:gd name="connsiteX86" fmla="*/ 996966 w 4071455"/>
                <a:gd name="connsiteY86" fmla="*/ 1455806 h 1973426"/>
                <a:gd name="connsiteX87" fmla="*/ 1013420 w 4071455"/>
                <a:gd name="connsiteY87" fmla="*/ 1445511 h 1973426"/>
                <a:gd name="connsiteX88" fmla="*/ 1050453 w 4071455"/>
                <a:gd name="connsiteY88" fmla="*/ 1421313 h 1973426"/>
                <a:gd name="connsiteX89" fmla="*/ 1060480 w 4071455"/>
                <a:gd name="connsiteY89" fmla="*/ 1414628 h 1973426"/>
                <a:gd name="connsiteX90" fmla="*/ 1071311 w 4071455"/>
                <a:gd name="connsiteY90" fmla="*/ 1407141 h 1973426"/>
                <a:gd name="connsiteX91" fmla="*/ 1098590 w 4071455"/>
                <a:gd name="connsiteY91" fmla="*/ 1388024 h 1973426"/>
                <a:gd name="connsiteX92" fmla="*/ 1112497 w 4071455"/>
                <a:gd name="connsiteY92" fmla="*/ 1377998 h 1973426"/>
                <a:gd name="connsiteX93" fmla="*/ 1135629 w 4071455"/>
                <a:gd name="connsiteY93" fmla="*/ 1360885 h 1973426"/>
                <a:gd name="connsiteX94" fmla="*/ 1150072 w 4071455"/>
                <a:gd name="connsiteY94" fmla="*/ 1349922 h 1973426"/>
                <a:gd name="connsiteX95" fmla="*/ 1171597 w 4071455"/>
                <a:gd name="connsiteY95" fmla="*/ 1333209 h 1973426"/>
                <a:gd name="connsiteX96" fmla="*/ 1185503 w 4071455"/>
                <a:gd name="connsiteY96" fmla="*/ 1322250 h 1973426"/>
                <a:gd name="connsiteX97" fmla="*/ 1213049 w 4071455"/>
                <a:gd name="connsiteY97" fmla="*/ 1299921 h 1973426"/>
                <a:gd name="connsiteX98" fmla="*/ 1215728 w 4071455"/>
                <a:gd name="connsiteY98" fmla="*/ 1297783 h 1973426"/>
                <a:gd name="connsiteX99" fmla="*/ 1246349 w 4071455"/>
                <a:gd name="connsiteY99" fmla="*/ 1271849 h 1973426"/>
                <a:gd name="connsiteX100" fmla="*/ 1253301 w 4071455"/>
                <a:gd name="connsiteY100" fmla="*/ 1265834 h 1973426"/>
                <a:gd name="connsiteX101" fmla="*/ 1282446 w 4071455"/>
                <a:gd name="connsiteY101" fmla="*/ 1240029 h 1973426"/>
                <a:gd name="connsiteX102" fmla="*/ 1284451 w 4071455"/>
                <a:gd name="connsiteY102" fmla="*/ 1238158 h 1973426"/>
                <a:gd name="connsiteX103" fmla="*/ 1311063 w 4071455"/>
                <a:gd name="connsiteY103" fmla="*/ 1213692 h 1973426"/>
                <a:gd name="connsiteX104" fmla="*/ 1317084 w 4071455"/>
                <a:gd name="connsiteY104" fmla="*/ 1208078 h 1973426"/>
                <a:gd name="connsiteX105" fmla="*/ 1343292 w 4071455"/>
                <a:gd name="connsiteY105" fmla="*/ 1183076 h 1973426"/>
                <a:gd name="connsiteX106" fmla="*/ 1347568 w 4071455"/>
                <a:gd name="connsiteY106" fmla="*/ 1178934 h 1973426"/>
                <a:gd name="connsiteX107" fmla="*/ 1369767 w 4071455"/>
                <a:gd name="connsiteY107" fmla="*/ 1156875 h 1973426"/>
                <a:gd name="connsiteX108" fmla="*/ 1374709 w 4071455"/>
                <a:gd name="connsiteY108" fmla="*/ 1151929 h 1973426"/>
                <a:gd name="connsiteX109" fmla="*/ 1398108 w 4071455"/>
                <a:gd name="connsiteY109" fmla="*/ 1127999 h 1973426"/>
                <a:gd name="connsiteX110" fmla="*/ 1402927 w 4071455"/>
                <a:gd name="connsiteY110" fmla="*/ 1123051 h 1973426"/>
                <a:gd name="connsiteX111" fmla="*/ 1422717 w 4071455"/>
                <a:gd name="connsiteY111" fmla="*/ 1102198 h 1973426"/>
                <a:gd name="connsiteX112" fmla="*/ 1426059 w 4071455"/>
                <a:gd name="connsiteY112" fmla="*/ 1098722 h 1973426"/>
                <a:gd name="connsiteX113" fmla="*/ 1446651 w 4071455"/>
                <a:gd name="connsiteY113" fmla="*/ 1076259 h 1973426"/>
                <a:gd name="connsiteX114" fmla="*/ 1451196 w 4071455"/>
                <a:gd name="connsiteY114" fmla="*/ 1071182 h 1973426"/>
                <a:gd name="connsiteX115" fmla="*/ 1469915 w 4071455"/>
                <a:gd name="connsiteY115" fmla="*/ 1050191 h 1973426"/>
                <a:gd name="connsiteX116" fmla="*/ 1470587 w 4071455"/>
                <a:gd name="connsiteY116" fmla="*/ 1049387 h 1973426"/>
                <a:gd name="connsiteX117" fmla="*/ 1488634 w 4071455"/>
                <a:gd name="connsiteY117" fmla="*/ 1028668 h 1973426"/>
                <a:gd name="connsiteX118" fmla="*/ 1492511 w 4071455"/>
                <a:gd name="connsiteY118" fmla="*/ 1024121 h 1973426"/>
                <a:gd name="connsiteX119" fmla="*/ 1508691 w 4071455"/>
                <a:gd name="connsiteY119" fmla="*/ 1005005 h 1973426"/>
                <a:gd name="connsiteX120" fmla="*/ 1510434 w 4071455"/>
                <a:gd name="connsiteY120" fmla="*/ 1002997 h 1973426"/>
                <a:gd name="connsiteX121" fmla="*/ 1523935 w 4071455"/>
                <a:gd name="connsiteY121" fmla="*/ 986689 h 1973426"/>
                <a:gd name="connsiteX122" fmla="*/ 1526879 w 4071455"/>
                <a:gd name="connsiteY122" fmla="*/ 983077 h 1973426"/>
                <a:gd name="connsiteX123" fmla="*/ 1539846 w 4071455"/>
                <a:gd name="connsiteY123" fmla="*/ 967037 h 1973426"/>
                <a:gd name="connsiteX124" fmla="*/ 1541988 w 4071455"/>
                <a:gd name="connsiteY124" fmla="*/ 964362 h 1973426"/>
                <a:gd name="connsiteX125" fmla="*/ 1552147 w 4071455"/>
                <a:gd name="connsiteY125" fmla="*/ 951395 h 1973426"/>
                <a:gd name="connsiteX126" fmla="*/ 1554158 w 4071455"/>
                <a:gd name="connsiteY126" fmla="*/ 948852 h 1973426"/>
                <a:gd name="connsiteX127" fmla="*/ 1563920 w 4071455"/>
                <a:gd name="connsiteY127" fmla="*/ 936152 h 1973426"/>
                <a:gd name="connsiteX128" fmla="*/ 1565787 w 4071455"/>
                <a:gd name="connsiteY128" fmla="*/ 933747 h 1973426"/>
                <a:gd name="connsiteX129" fmla="*/ 1573413 w 4071455"/>
                <a:gd name="connsiteY129" fmla="*/ 923588 h 1973426"/>
                <a:gd name="connsiteX130" fmla="*/ 1574077 w 4071455"/>
                <a:gd name="connsiteY130" fmla="*/ 922784 h 1973426"/>
                <a:gd name="connsiteX131" fmla="*/ 1580633 w 4071455"/>
                <a:gd name="connsiteY131" fmla="*/ 913961 h 1973426"/>
                <a:gd name="connsiteX132" fmla="*/ 1581965 w 4071455"/>
                <a:gd name="connsiteY132" fmla="*/ 912222 h 1973426"/>
                <a:gd name="connsiteX133" fmla="*/ 1589721 w 4071455"/>
                <a:gd name="connsiteY133" fmla="*/ 901530 h 1973426"/>
                <a:gd name="connsiteX134" fmla="*/ 1590257 w 4071455"/>
                <a:gd name="connsiteY134" fmla="*/ 900860 h 1973426"/>
                <a:gd name="connsiteX135" fmla="*/ 1591328 w 4071455"/>
                <a:gd name="connsiteY135" fmla="*/ 899255 h 1973426"/>
                <a:gd name="connsiteX136" fmla="*/ 1591596 w 4071455"/>
                <a:gd name="connsiteY136" fmla="*/ 898854 h 1973426"/>
                <a:gd name="connsiteX137" fmla="*/ 1593600 w 4071455"/>
                <a:gd name="connsiteY137" fmla="*/ 895912 h 1973426"/>
                <a:gd name="connsiteX138" fmla="*/ 1594539 w 4071455"/>
                <a:gd name="connsiteY138" fmla="*/ 894444 h 1973426"/>
                <a:gd name="connsiteX139" fmla="*/ 1598151 w 4071455"/>
                <a:gd name="connsiteY139" fmla="*/ 889361 h 1973426"/>
                <a:gd name="connsiteX140" fmla="*/ 1599084 w 4071455"/>
                <a:gd name="connsiteY140" fmla="*/ 888027 h 1973426"/>
                <a:gd name="connsiteX141" fmla="*/ 1604968 w 4071455"/>
                <a:gd name="connsiteY141" fmla="*/ 879736 h 1973426"/>
                <a:gd name="connsiteX142" fmla="*/ 1606703 w 4071455"/>
                <a:gd name="connsiteY142" fmla="*/ 877197 h 1973426"/>
                <a:gd name="connsiteX143" fmla="*/ 1614865 w 4071455"/>
                <a:gd name="connsiteY143" fmla="*/ 865965 h 1973426"/>
                <a:gd name="connsiteX144" fmla="*/ 1615133 w 4071455"/>
                <a:gd name="connsiteY144" fmla="*/ 865564 h 1973426"/>
                <a:gd name="connsiteX145" fmla="*/ 1624755 w 4071455"/>
                <a:gd name="connsiteY145" fmla="*/ 852597 h 1973426"/>
                <a:gd name="connsiteX146" fmla="*/ 1627165 w 4071455"/>
                <a:gd name="connsiteY146" fmla="*/ 849254 h 1973426"/>
                <a:gd name="connsiteX147" fmla="*/ 1638931 w 4071455"/>
                <a:gd name="connsiteY147" fmla="*/ 833748 h 1973426"/>
                <a:gd name="connsiteX148" fmla="*/ 1640668 w 4071455"/>
                <a:gd name="connsiteY148" fmla="*/ 831477 h 1973426"/>
                <a:gd name="connsiteX149" fmla="*/ 1652838 w 4071455"/>
                <a:gd name="connsiteY149" fmla="*/ 815700 h 1973426"/>
                <a:gd name="connsiteX150" fmla="*/ 1655776 w 4071455"/>
                <a:gd name="connsiteY150" fmla="*/ 811954 h 1973426"/>
                <a:gd name="connsiteX151" fmla="*/ 1671020 w 4071455"/>
                <a:gd name="connsiteY151" fmla="*/ 792838 h 1973426"/>
                <a:gd name="connsiteX152" fmla="*/ 1674233 w 4071455"/>
                <a:gd name="connsiteY152" fmla="*/ 788828 h 1973426"/>
                <a:gd name="connsiteX153" fmla="*/ 1689609 w 4071455"/>
                <a:gd name="connsiteY153" fmla="*/ 769977 h 1973426"/>
                <a:gd name="connsiteX154" fmla="*/ 1692416 w 4071455"/>
                <a:gd name="connsiteY154" fmla="*/ 766501 h 1973426"/>
                <a:gd name="connsiteX155" fmla="*/ 1711134 w 4071455"/>
                <a:gd name="connsiteY155" fmla="*/ 744176 h 1973426"/>
                <a:gd name="connsiteX156" fmla="*/ 1715418 w 4071455"/>
                <a:gd name="connsiteY156" fmla="*/ 739095 h 1973426"/>
                <a:gd name="connsiteX157" fmla="*/ 1735071 w 4071455"/>
                <a:gd name="connsiteY157" fmla="*/ 716235 h 1973426"/>
                <a:gd name="connsiteX158" fmla="*/ 1736538 w 4071455"/>
                <a:gd name="connsiteY158" fmla="*/ 714498 h 1973426"/>
                <a:gd name="connsiteX159" fmla="*/ 1758737 w 4071455"/>
                <a:gd name="connsiteY159" fmla="*/ 689364 h 1973426"/>
                <a:gd name="connsiteX160" fmla="*/ 1764084 w 4071455"/>
                <a:gd name="connsiteY160" fmla="*/ 683482 h 1973426"/>
                <a:gd name="connsiteX161" fmla="*/ 1788158 w 4071455"/>
                <a:gd name="connsiteY161" fmla="*/ 657011 h 1973426"/>
                <a:gd name="connsiteX162" fmla="*/ 1790025 w 4071455"/>
                <a:gd name="connsiteY162" fmla="*/ 655003 h 1973426"/>
                <a:gd name="connsiteX163" fmla="*/ 1814098 w 4071455"/>
                <a:gd name="connsiteY163" fmla="*/ 629336 h 1973426"/>
                <a:gd name="connsiteX164" fmla="*/ 1819980 w 4071455"/>
                <a:gd name="connsiteY164" fmla="*/ 623054 h 1973426"/>
                <a:gd name="connsiteX165" fmla="*/ 1846991 w 4071455"/>
                <a:gd name="connsiteY165" fmla="*/ 595378 h 1973426"/>
                <a:gd name="connsiteX166" fmla="*/ 1851803 w 4071455"/>
                <a:gd name="connsiteY166" fmla="*/ 590568 h 1973426"/>
                <a:gd name="connsiteX167" fmla="*/ 1877343 w 4071455"/>
                <a:gd name="connsiteY167" fmla="*/ 565166 h 1973426"/>
                <a:gd name="connsiteX168" fmla="*/ 1883226 w 4071455"/>
                <a:gd name="connsiteY168" fmla="*/ 559418 h 1973426"/>
                <a:gd name="connsiteX169" fmla="*/ 1913313 w 4071455"/>
                <a:gd name="connsiteY169" fmla="*/ 530542 h 1973426"/>
                <a:gd name="connsiteX170" fmla="*/ 1919731 w 4071455"/>
                <a:gd name="connsiteY170" fmla="*/ 524523 h 1973426"/>
                <a:gd name="connsiteX171" fmla="*/ 1948615 w 4071455"/>
                <a:gd name="connsiteY171" fmla="*/ 497785 h 1973426"/>
                <a:gd name="connsiteX172" fmla="*/ 1953022 w 4071455"/>
                <a:gd name="connsiteY172" fmla="*/ 493778 h 1973426"/>
                <a:gd name="connsiteX173" fmla="*/ 1986320 w 4071455"/>
                <a:gd name="connsiteY173" fmla="*/ 464230 h 1973426"/>
                <a:gd name="connsiteX174" fmla="*/ 1994076 w 4071455"/>
                <a:gd name="connsiteY174" fmla="*/ 457545 h 1973426"/>
                <a:gd name="connsiteX175" fmla="*/ 2028843 w 4071455"/>
                <a:gd name="connsiteY175" fmla="*/ 427865 h 1973426"/>
                <a:gd name="connsiteX176" fmla="*/ 2029647 w 4071455"/>
                <a:gd name="connsiteY176" fmla="*/ 427201 h 1973426"/>
                <a:gd name="connsiteX177" fmla="*/ 2056251 w 4071455"/>
                <a:gd name="connsiteY177" fmla="*/ 405406 h 1973426"/>
                <a:gd name="connsiteX178" fmla="*/ 2064406 w 4071455"/>
                <a:gd name="connsiteY178" fmla="*/ 398990 h 1973426"/>
                <a:gd name="connsiteX179" fmla="*/ 2079789 w 4071455"/>
                <a:gd name="connsiteY179" fmla="*/ 386825 h 1973426"/>
                <a:gd name="connsiteX180" fmla="*/ 2104925 w 4071455"/>
                <a:gd name="connsiteY180" fmla="*/ 367304 h 1973426"/>
                <a:gd name="connsiteX181" fmla="*/ 2120968 w 4071455"/>
                <a:gd name="connsiteY181" fmla="*/ 355139 h 1973426"/>
                <a:gd name="connsiteX182" fmla="*/ 2147710 w 4071455"/>
                <a:gd name="connsiteY182" fmla="*/ 335488 h 1973426"/>
                <a:gd name="connsiteX183" fmla="*/ 2163222 w 4071455"/>
                <a:gd name="connsiteY183" fmla="*/ 324256 h 1973426"/>
                <a:gd name="connsiteX184" fmla="*/ 2195183 w 4071455"/>
                <a:gd name="connsiteY184" fmla="*/ 301932 h 1973426"/>
                <a:gd name="connsiteX185" fmla="*/ 2206681 w 4071455"/>
                <a:gd name="connsiteY185" fmla="*/ 293908 h 1973426"/>
                <a:gd name="connsiteX186" fmla="*/ 2208821 w 4071455"/>
                <a:gd name="connsiteY186" fmla="*/ 292440 h 1973426"/>
                <a:gd name="connsiteX187" fmla="*/ 2218583 w 4071455"/>
                <a:gd name="connsiteY187" fmla="*/ 286156 h 1973426"/>
                <a:gd name="connsiteX188" fmla="*/ 2260434 w 4071455"/>
                <a:gd name="connsiteY188" fmla="*/ 258750 h 1973426"/>
                <a:gd name="connsiteX189" fmla="*/ 2279420 w 4071455"/>
                <a:gd name="connsiteY189" fmla="*/ 246983 h 1973426"/>
                <a:gd name="connsiteX190" fmla="*/ 2316060 w 4071455"/>
                <a:gd name="connsiteY190" fmla="*/ 224792 h 1973426"/>
                <a:gd name="connsiteX191" fmla="*/ 2326357 w 4071455"/>
                <a:gd name="connsiteY191" fmla="*/ 218510 h 1973426"/>
                <a:gd name="connsiteX192" fmla="*/ 2339727 w 4071455"/>
                <a:gd name="connsiteY192" fmla="*/ 211021 h 1973426"/>
                <a:gd name="connsiteX193" fmla="*/ 2364864 w 4071455"/>
                <a:gd name="connsiteY193" fmla="*/ 196983 h 1973426"/>
                <a:gd name="connsiteX194" fmla="*/ 2391339 w 4071455"/>
                <a:gd name="connsiteY194" fmla="*/ 182681 h 1973426"/>
                <a:gd name="connsiteX195" fmla="*/ 2417150 w 4071455"/>
                <a:gd name="connsiteY195" fmla="*/ 169178 h 1973426"/>
                <a:gd name="connsiteX196" fmla="*/ 2429718 w 4071455"/>
                <a:gd name="connsiteY196" fmla="*/ 162628 h 1973426"/>
                <a:gd name="connsiteX197" fmla="*/ 2446967 w 4071455"/>
                <a:gd name="connsiteY197" fmla="*/ 154338 h 1973426"/>
                <a:gd name="connsiteX198" fmla="*/ 2466352 w 4071455"/>
                <a:gd name="connsiteY198" fmla="*/ 144980 h 1973426"/>
                <a:gd name="connsiteX199" fmla="*/ 2500850 w 4071455"/>
                <a:gd name="connsiteY199" fmla="*/ 129205 h 1973426"/>
                <a:gd name="connsiteX200" fmla="*/ 2518231 w 4071455"/>
                <a:gd name="connsiteY200" fmla="*/ 121451 h 1973426"/>
                <a:gd name="connsiteX201" fmla="*/ 2523317 w 4071455"/>
                <a:gd name="connsiteY201" fmla="*/ 119179 h 1973426"/>
                <a:gd name="connsiteX202" fmla="*/ 2568909 w 4071455"/>
                <a:gd name="connsiteY202" fmla="*/ 100461 h 1973426"/>
                <a:gd name="connsiteX203" fmla="*/ 2578273 w 4071455"/>
                <a:gd name="connsiteY203" fmla="*/ 96851 h 1973426"/>
                <a:gd name="connsiteX204" fmla="*/ 2610362 w 4071455"/>
                <a:gd name="connsiteY204" fmla="*/ 84685 h 1973426"/>
                <a:gd name="connsiteX205" fmla="*/ 2628682 w 4071455"/>
                <a:gd name="connsiteY205" fmla="*/ 78136 h 1973426"/>
                <a:gd name="connsiteX206" fmla="*/ 2692465 w 4071455"/>
                <a:gd name="connsiteY206" fmla="*/ 57546 h 1973426"/>
                <a:gd name="connsiteX207" fmla="*/ 2693266 w 4071455"/>
                <a:gd name="connsiteY207" fmla="*/ 57279 h 1973426"/>
                <a:gd name="connsiteX208" fmla="*/ 2746615 w 4071455"/>
                <a:gd name="connsiteY208" fmla="*/ 42575 h 1973426"/>
                <a:gd name="connsiteX209" fmla="*/ 2758916 w 4071455"/>
                <a:gd name="connsiteY209" fmla="*/ 39501 h 1973426"/>
                <a:gd name="connsiteX210" fmla="*/ 2771355 w 4071455"/>
                <a:gd name="connsiteY210" fmla="*/ 36288 h 1973426"/>
                <a:gd name="connsiteX211" fmla="*/ 2811200 w 4071455"/>
                <a:gd name="connsiteY211" fmla="*/ 27467 h 1973426"/>
                <a:gd name="connsiteX212" fmla="*/ 2816417 w 4071455"/>
                <a:gd name="connsiteY212" fmla="*/ 26396 h 1973426"/>
                <a:gd name="connsiteX213" fmla="*/ 2846099 w 4071455"/>
                <a:gd name="connsiteY213" fmla="*/ 20515 h 1973426"/>
                <a:gd name="connsiteX214" fmla="*/ 2863615 w 4071455"/>
                <a:gd name="connsiteY214" fmla="*/ 17573 h 1973426"/>
                <a:gd name="connsiteX215" fmla="*/ 2874447 w 4071455"/>
                <a:gd name="connsiteY215" fmla="*/ 15703 h 1973426"/>
                <a:gd name="connsiteX216" fmla="*/ 2918173 w 4071455"/>
                <a:gd name="connsiteY216" fmla="*/ 9420 h 1973426"/>
                <a:gd name="connsiteX217" fmla="*/ 2923120 w 4071455"/>
                <a:gd name="connsiteY217" fmla="*/ 8886 h 1973426"/>
                <a:gd name="connsiteX218" fmla="*/ 2932346 w 4071455"/>
                <a:gd name="connsiteY218" fmla="*/ 7815 h 1973426"/>
                <a:gd name="connsiteX219" fmla="*/ 2974198 w 4071455"/>
                <a:gd name="connsiteY219" fmla="*/ 3802 h 1973426"/>
                <a:gd name="connsiteX220" fmla="*/ 2983292 w 4071455"/>
                <a:gd name="connsiteY220" fmla="*/ 3134 h 1973426"/>
                <a:gd name="connsiteX221" fmla="*/ 2988371 w 4071455"/>
                <a:gd name="connsiteY221" fmla="*/ 2735 h 1973426"/>
                <a:gd name="connsiteX222" fmla="*/ 3029289 w 4071455"/>
                <a:gd name="connsiteY222" fmla="*/ 729 h 1973426"/>
                <a:gd name="connsiteX223" fmla="*/ 3039187 w 4071455"/>
                <a:gd name="connsiteY223" fmla="*/ 462 h 1973426"/>
                <a:gd name="connsiteX224" fmla="*/ 3057234 w 4071455"/>
                <a:gd name="connsiteY224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3841870 w 4071455"/>
                <a:gd name="connsiteY32" fmla="*/ 226531 h 1973426"/>
                <a:gd name="connsiteX33" fmla="*/ 4019157 w 4071455"/>
                <a:gd name="connsiteY33" fmla="*/ 324735 h 1973426"/>
                <a:gd name="connsiteX34" fmla="*/ 3859829 w 4071455"/>
                <a:gd name="connsiteY34" fmla="*/ 297026 h 1973426"/>
                <a:gd name="connsiteX35" fmla="*/ 3409557 w 4071455"/>
                <a:gd name="connsiteY35" fmla="*/ 317808 h 1973426"/>
                <a:gd name="connsiteX36" fmla="*/ 3056266 w 4071455"/>
                <a:gd name="connsiteY36" fmla="*/ 477135 h 1973426"/>
                <a:gd name="connsiteX37" fmla="*/ 2751466 w 4071455"/>
                <a:gd name="connsiteY37" fmla="*/ 691880 h 1973426"/>
                <a:gd name="connsiteX38" fmla="*/ 2550575 w 4071455"/>
                <a:gd name="connsiteY38" fmla="*/ 899698 h 1973426"/>
                <a:gd name="connsiteX39" fmla="*/ 2245775 w 4071455"/>
                <a:gd name="connsiteY39" fmla="*/ 1246062 h 1973426"/>
                <a:gd name="connsiteX40" fmla="*/ 2010248 w 4071455"/>
                <a:gd name="connsiteY40" fmla="*/ 1516226 h 1973426"/>
                <a:gd name="connsiteX41" fmla="*/ 1774720 w 4071455"/>
                <a:gd name="connsiteY41" fmla="*/ 1758680 h 1973426"/>
                <a:gd name="connsiteX42" fmla="*/ 1269029 w 4071455"/>
                <a:gd name="connsiteY42" fmla="*/ 1931862 h 1973426"/>
                <a:gd name="connsiteX43" fmla="*/ 929593 w 4071455"/>
                <a:gd name="connsiteY43" fmla="*/ 1973426 h 1973426"/>
                <a:gd name="connsiteX44" fmla="*/ 534739 w 4071455"/>
                <a:gd name="connsiteY44" fmla="*/ 1862589 h 1973426"/>
                <a:gd name="connsiteX45" fmla="*/ 299211 w 4071455"/>
                <a:gd name="connsiteY45" fmla="*/ 1737898 h 1973426"/>
                <a:gd name="connsiteX46" fmla="*/ 0 w 4071455"/>
                <a:gd name="connsiteY46" fmla="*/ 1620377 h 1973426"/>
                <a:gd name="connsiteX47" fmla="*/ 267 w 4071455"/>
                <a:gd name="connsiteY47" fmla="*/ 1620377 h 1973426"/>
                <a:gd name="connsiteX48" fmla="*/ 26070 w 4071455"/>
                <a:gd name="connsiteY48" fmla="*/ 1628530 h 1973426"/>
                <a:gd name="connsiteX49" fmla="*/ 38639 w 4071455"/>
                <a:gd name="connsiteY49" fmla="*/ 1632275 h 1973426"/>
                <a:gd name="connsiteX50" fmla="*/ 56424 w 4071455"/>
                <a:gd name="connsiteY50" fmla="*/ 1637219 h 1973426"/>
                <a:gd name="connsiteX51" fmla="*/ 70063 w 4071455"/>
                <a:gd name="connsiteY51" fmla="*/ 1640696 h 1973426"/>
                <a:gd name="connsiteX52" fmla="*/ 89317 w 4071455"/>
                <a:gd name="connsiteY52" fmla="*/ 1645376 h 1973426"/>
                <a:gd name="connsiteX53" fmla="*/ 101486 w 4071455"/>
                <a:gd name="connsiteY53" fmla="*/ 1648049 h 1973426"/>
                <a:gd name="connsiteX54" fmla="*/ 123151 w 4071455"/>
                <a:gd name="connsiteY54" fmla="*/ 1652462 h 1973426"/>
                <a:gd name="connsiteX55" fmla="*/ 135183 w 4071455"/>
                <a:gd name="connsiteY55" fmla="*/ 1654734 h 1973426"/>
                <a:gd name="connsiteX56" fmla="*/ 167808 w 4071455"/>
                <a:gd name="connsiteY56" fmla="*/ 1660083 h 1973426"/>
                <a:gd name="connsiteX57" fmla="*/ 169146 w 4071455"/>
                <a:gd name="connsiteY57" fmla="*/ 1660350 h 1973426"/>
                <a:gd name="connsiteX58" fmla="*/ 202975 w 4071455"/>
                <a:gd name="connsiteY58" fmla="*/ 1664492 h 1973426"/>
                <a:gd name="connsiteX59" fmla="*/ 255525 w 4071455"/>
                <a:gd name="connsiteY59" fmla="*/ 1668638 h 1973426"/>
                <a:gd name="connsiteX60" fmla="*/ 268361 w 4071455"/>
                <a:gd name="connsiteY60" fmla="*/ 1669173 h 1973426"/>
                <a:gd name="connsiteX61" fmla="*/ 310212 w 4071455"/>
                <a:gd name="connsiteY61" fmla="*/ 1669977 h 1973426"/>
                <a:gd name="connsiteX62" fmla="*/ 326261 w 4071455"/>
                <a:gd name="connsiteY62" fmla="*/ 1669977 h 1973426"/>
                <a:gd name="connsiteX63" fmla="*/ 373864 w 4071455"/>
                <a:gd name="connsiteY63" fmla="*/ 1668236 h 1973426"/>
                <a:gd name="connsiteX64" fmla="*/ 381352 w 4071455"/>
                <a:gd name="connsiteY64" fmla="*/ 1667835 h 1973426"/>
                <a:gd name="connsiteX65" fmla="*/ 437110 w 4071455"/>
                <a:gd name="connsiteY65" fmla="*/ 1662488 h 1973426"/>
                <a:gd name="connsiteX66" fmla="*/ 477623 w 4071455"/>
                <a:gd name="connsiteY66" fmla="*/ 1657009 h 1973426"/>
                <a:gd name="connsiteX67" fmla="*/ 485778 w 4071455"/>
                <a:gd name="connsiteY67" fmla="*/ 1655671 h 1973426"/>
                <a:gd name="connsiteX68" fmla="*/ 526297 w 4071455"/>
                <a:gd name="connsiteY68" fmla="*/ 1648316 h 1973426"/>
                <a:gd name="connsiteX69" fmla="*/ 533381 w 4071455"/>
                <a:gd name="connsiteY69" fmla="*/ 1646982 h 1973426"/>
                <a:gd name="connsiteX70" fmla="*/ 579110 w 4071455"/>
                <a:gd name="connsiteY70" fmla="*/ 1636553 h 1973426"/>
                <a:gd name="connsiteX71" fmla="*/ 589406 w 4071455"/>
                <a:gd name="connsiteY71" fmla="*/ 1633877 h 1973426"/>
                <a:gd name="connsiteX72" fmla="*/ 637544 w 4071455"/>
                <a:gd name="connsiteY72" fmla="*/ 1620642 h 1973426"/>
                <a:gd name="connsiteX73" fmla="*/ 693034 w 4071455"/>
                <a:gd name="connsiteY73" fmla="*/ 1602729 h 1973426"/>
                <a:gd name="connsiteX74" fmla="*/ 737295 w 4071455"/>
                <a:gd name="connsiteY74" fmla="*/ 1586286 h 1973426"/>
                <a:gd name="connsiteX75" fmla="*/ 744784 w 4071455"/>
                <a:gd name="connsiteY75" fmla="*/ 1583480 h 1973426"/>
                <a:gd name="connsiteX76" fmla="*/ 788777 w 4071455"/>
                <a:gd name="connsiteY76" fmla="*/ 1565295 h 1973426"/>
                <a:gd name="connsiteX77" fmla="*/ 804151 w 4071455"/>
                <a:gd name="connsiteY77" fmla="*/ 1558479 h 1973426"/>
                <a:gd name="connsiteX78" fmla="*/ 833971 w 4071455"/>
                <a:gd name="connsiteY78" fmla="*/ 1544841 h 1973426"/>
                <a:gd name="connsiteX79" fmla="*/ 850821 w 4071455"/>
                <a:gd name="connsiteY79" fmla="*/ 1536688 h 1973426"/>
                <a:gd name="connsiteX80" fmla="*/ 876624 w 4071455"/>
                <a:gd name="connsiteY80" fmla="*/ 1523851 h 1973426"/>
                <a:gd name="connsiteX81" fmla="*/ 899227 w 4071455"/>
                <a:gd name="connsiteY81" fmla="*/ 1512088 h 1973426"/>
                <a:gd name="connsiteX82" fmla="*/ 922222 w 4071455"/>
                <a:gd name="connsiteY82" fmla="*/ 1499655 h 1973426"/>
                <a:gd name="connsiteX83" fmla="*/ 944284 w 4071455"/>
                <a:gd name="connsiteY83" fmla="*/ 1487221 h 1973426"/>
                <a:gd name="connsiteX84" fmla="*/ 964608 w 4071455"/>
                <a:gd name="connsiteY84" fmla="*/ 1475458 h 1973426"/>
                <a:gd name="connsiteX85" fmla="*/ 996966 w 4071455"/>
                <a:gd name="connsiteY85" fmla="*/ 1455806 h 1973426"/>
                <a:gd name="connsiteX86" fmla="*/ 1013420 w 4071455"/>
                <a:gd name="connsiteY86" fmla="*/ 1445511 h 1973426"/>
                <a:gd name="connsiteX87" fmla="*/ 1050453 w 4071455"/>
                <a:gd name="connsiteY87" fmla="*/ 1421313 h 1973426"/>
                <a:gd name="connsiteX88" fmla="*/ 1060480 w 4071455"/>
                <a:gd name="connsiteY88" fmla="*/ 1414628 h 1973426"/>
                <a:gd name="connsiteX89" fmla="*/ 1071311 w 4071455"/>
                <a:gd name="connsiteY89" fmla="*/ 1407141 h 1973426"/>
                <a:gd name="connsiteX90" fmla="*/ 1098590 w 4071455"/>
                <a:gd name="connsiteY90" fmla="*/ 1388024 h 1973426"/>
                <a:gd name="connsiteX91" fmla="*/ 1112497 w 4071455"/>
                <a:gd name="connsiteY91" fmla="*/ 1377998 h 1973426"/>
                <a:gd name="connsiteX92" fmla="*/ 1135629 w 4071455"/>
                <a:gd name="connsiteY92" fmla="*/ 1360885 h 1973426"/>
                <a:gd name="connsiteX93" fmla="*/ 1150072 w 4071455"/>
                <a:gd name="connsiteY93" fmla="*/ 1349922 h 1973426"/>
                <a:gd name="connsiteX94" fmla="*/ 1171597 w 4071455"/>
                <a:gd name="connsiteY94" fmla="*/ 1333209 h 1973426"/>
                <a:gd name="connsiteX95" fmla="*/ 1185503 w 4071455"/>
                <a:gd name="connsiteY95" fmla="*/ 1322250 h 1973426"/>
                <a:gd name="connsiteX96" fmla="*/ 1213049 w 4071455"/>
                <a:gd name="connsiteY96" fmla="*/ 1299921 h 1973426"/>
                <a:gd name="connsiteX97" fmla="*/ 1215728 w 4071455"/>
                <a:gd name="connsiteY97" fmla="*/ 1297783 h 1973426"/>
                <a:gd name="connsiteX98" fmla="*/ 1246349 w 4071455"/>
                <a:gd name="connsiteY98" fmla="*/ 1271849 h 1973426"/>
                <a:gd name="connsiteX99" fmla="*/ 1253301 w 4071455"/>
                <a:gd name="connsiteY99" fmla="*/ 1265834 h 1973426"/>
                <a:gd name="connsiteX100" fmla="*/ 1282446 w 4071455"/>
                <a:gd name="connsiteY100" fmla="*/ 1240029 h 1973426"/>
                <a:gd name="connsiteX101" fmla="*/ 1284451 w 4071455"/>
                <a:gd name="connsiteY101" fmla="*/ 1238158 h 1973426"/>
                <a:gd name="connsiteX102" fmla="*/ 1311063 w 4071455"/>
                <a:gd name="connsiteY102" fmla="*/ 1213692 h 1973426"/>
                <a:gd name="connsiteX103" fmla="*/ 1317084 w 4071455"/>
                <a:gd name="connsiteY103" fmla="*/ 1208078 h 1973426"/>
                <a:gd name="connsiteX104" fmla="*/ 1343292 w 4071455"/>
                <a:gd name="connsiteY104" fmla="*/ 1183076 h 1973426"/>
                <a:gd name="connsiteX105" fmla="*/ 1347568 w 4071455"/>
                <a:gd name="connsiteY105" fmla="*/ 1178934 h 1973426"/>
                <a:gd name="connsiteX106" fmla="*/ 1369767 w 4071455"/>
                <a:gd name="connsiteY106" fmla="*/ 1156875 h 1973426"/>
                <a:gd name="connsiteX107" fmla="*/ 1374709 w 4071455"/>
                <a:gd name="connsiteY107" fmla="*/ 1151929 h 1973426"/>
                <a:gd name="connsiteX108" fmla="*/ 1398108 w 4071455"/>
                <a:gd name="connsiteY108" fmla="*/ 1127999 h 1973426"/>
                <a:gd name="connsiteX109" fmla="*/ 1402927 w 4071455"/>
                <a:gd name="connsiteY109" fmla="*/ 1123051 h 1973426"/>
                <a:gd name="connsiteX110" fmla="*/ 1422717 w 4071455"/>
                <a:gd name="connsiteY110" fmla="*/ 1102198 h 1973426"/>
                <a:gd name="connsiteX111" fmla="*/ 1426059 w 4071455"/>
                <a:gd name="connsiteY111" fmla="*/ 1098722 h 1973426"/>
                <a:gd name="connsiteX112" fmla="*/ 1446651 w 4071455"/>
                <a:gd name="connsiteY112" fmla="*/ 1076259 h 1973426"/>
                <a:gd name="connsiteX113" fmla="*/ 1451196 w 4071455"/>
                <a:gd name="connsiteY113" fmla="*/ 1071182 h 1973426"/>
                <a:gd name="connsiteX114" fmla="*/ 1469915 w 4071455"/>
                <a:gd name="connsiteY114" fmla="*/ 1050191 h 1973426"/>
                <a:gd name="connsiteX115" fmla="*/ 1470587 w 4071455"/>
                <a:gd name="connsiteY115" fmla="*/ 1049387 h 1973426"/>
                <a:gd name="connsiteX116" fmla="*/ 1488634 w 4071455"/>
                <a:gd name="connsiteY116" fmla="*/ 1028668 h 1973426"/>
                <a:gd name="connsiteX117" fmla="*/ 1492511 w 4071455"/>
                <a:gd name="connsiteY117" fmla="*/ 1024121 h 1973426"/>
                <a:gd name="connsiteX118" fmla="*/ 1508691 w 4071455"/>
                <a:gd name="connsiteY118" fmla="*/ 1005005 h 1973426"/>
                <a:gd name="connsiteX119" fmla="*/ 1510434 w 4071455"/>
                <a:gd name="connsiteY119" fmla="*/ 1002997 h 1973426"/>
                <a:gd name="connsiteX120" fmla="*/ 1523935 w 4071455"/>
                <a:gd name="connsiteY120" fmla="*/ 986689 h 1973426"/>
                <a:gd name="connsiteX121" fmla="*/ 1526879 w 4071455"/>
                <a:gd name="connsiteY121" fmla="*/ 983077 h 1973426"/>
                <a:gd name="connsiteX122" fmla="*/ 1539846 w 4071455"/>
                <a:gd name="connsiteY122" fmla="*/ 967037 h 1973426"/>
                <a:gd name="connsiteX123" fmla="*/ 1541988 w 4071455"/>
                <a:gd name="connsiteY123" fmla="*/ 964362 h 1973426"/>
                <a:gd name="connsiteX124" fmla="*/ 1552147 w 4071455"/>
                <a:gd name="connsiteY124" fmla="*/ 951395 h 1973426"/>
                <a:gd name="connsiteX125" fmla="*/ 1554158 w 4071455"/>
                <a:gd name="connsiteY125" fmla="*/ 948852 h 1973426"/>
                <a:gd name="connsiteX126" fmla="*/ 1563920 w 4071455"/>
                <a:gd name="connsiteY126" fmla="*/ 936152 h 1973426"/>
                <a:gd name="connsiteX127" fmla="*/ 1565787 w 4071455"/>
                <a:gd name="connsiteY127" fmla="*/ 933747 h 1973426"/>
                <a:gd name="connsiteX128" fmla="*/ 1573413 w 4071455"/>
                <a:gd name="connsiteY128" fmla="*/ 923588 h 1973426"/>
                <a:gd name="connsiteX129" fmla="*/ 1574077 w 4071455"/>
                <a:gd name="connsiteY129" fmla="*/ 922784 h 1973426"/>
                <a:gd name="connsiteX130" fmla="*/ 1580633 w 4071455"/>
                <a:gd name="connsiteY130" fmla="*/ 913961 h 1973426"/>
                <a:gd name="connsiteX131" fmla="*/ 1581965 w 4071455"/>
                <a:gd name="connsiteY131" fmla="*/ 912222 h 1973426"/>
                <a:gd name="connsiteX132" fmla="*/ 1589721 w 4071455"/>
                <a:gd name="connsiteY132" fmla="*/ 901530 h 1973426"/>
                <a:gd name="connsiteX133" fmla="*/ 1590257 w 4071455"/>
                <a:gd name="connsiteY133" fmla="*/ 900860 h 1973426"/>
                <a:gd name="connsiteX134" fmla="*/ 1591328 w 4071455"/>
                <a:gd name="connsiteY134" fmla="*/ 899255 h 1973426"/>
                <a:gd name="connsiteX135" fmla="*/ 1591596 w 4071455"/>
                <a:gd name="connsiteY135" fmla="*/ 898854 h 1973426"/>
                <a:gd name="connsiteX136" fmla="*/ 1593600 w 4071455"/>
                <a:gd name="connsiteY136" fmla="*/ 895912 h 1973426"/>
                <a:gd name="connsiteX137" fmla="*/ 1594539 w 4071455"/>
                <a:gd name="connsiteY137" fmla="*/ 894444 h 1973426"/>
                <a:gd name="connsiteX138" fmla="*/ 1598151 w 4071455"/>
                <a:gd name="connsiteY138" fmla="*/ 889361 h 1973426"/>
                <a:gd name="connsiteX139" fmla="*/ 1599084 w 4071455"/>
                <a:gd name="connsiteY139" fmla="*/ 888027 h 1973426"/>
                <a:gd name="connsiteX140" fmla="*/ 1604968 w 4071455"/>
                <a:gd name="connsiteY140" fmla="*/ 879736 h 1973426"/>
                <a:gd name="connsiteX141" fmla="*/ 1606703 w 4071455"/>
                <a:gd name="connsiteY141" fmla="*/ 877197 h 1973426"/>
                <a:gd name="connsiteX142" fmla="*/ 1614865 w 4071455"/>
                <a:gd name="connsiteY142" fmla="*/ 865965 h 1973426"/>
                <a:gd name="connsiteX143" fmla="*/ 1615133 w 4071455"/>
                <a:gd name="connsiteY143" fmla="*/ 865564 h 1973426"/>
                <a:gd name="connsiteX144" fmla="*/ 1624755 w 4071455"/>
                <a:gd name="connsiteY144" fmla="*/ 852597 h 1973426"/>
                <a:gd name="connsiteX145" fmla="*/ 1627165 w 4071455"/>
                <a:gd name="connsiteY145" fmla="*/ 849254 h 1973426"/>
                <a:gd name="connsiteX146" fmla="*/ 1638931 w 4071455"/>
                <a:gd name="connsiteY146" fmla="*/ 833748 h 1973426"/>
                <a:gd name="connsiteX147" fmla="*/ 1640668 w 4071455"/>
                <a:gd name="connsiteY147" fmla="*/ 831477 h 1973426"/>
                <a:gd name="connsiteX148" fmla="*/ 1652838 w 4071455"/>
                <a:gd name="connsiteY148" fmla="*/ 815700 h 1973426"/>
                <a:gd name="connsiteX149" fmla="*/ 1655776 w 4071455"/>
                <a:gd name="connsiteY149" fmla="*/ 811954 h 1973426"/>
                <a:gd name="connsiteX150" fmla="*/ 1671020 w 4071455"/>
                <a:gd name="connsiteY150" fmla="*/ 792838 h 1973426"/>
                <a:gd name="connsiteX151" fmla="*/ 1674233 w 4071455"/>
                <a:gd name="connsiteY151" fmla="*/ 788828 h 1973426"/>
                <a:gd name="connsiteX152" fmla="*/ 1689609 w 4071455"/>
                <a:gd name="connsiteY152" fmla="*/ 769977 h 1973426"/>
                <a:gd name="connsiteX153" fmla="*/ 1692416 w 4071455"/>
                <a:gd name="connsiteY153" fmla="*/ 766501 h 1973426"/>
                <a:gd name="connsiteX154" fmla="*/ 1711134 w 4071455"/>
                <a:gd name="connsiteY154" fmla="*/ 744176 h 1973426"/>
                <a:gd name="connsiteX155" fmla="*/ 1715418 w 4071455"/>
                <a:gd name="connsiteY155" fmla="*/ 739095 h 1973426"/>
                <a:gd name="connsiteX156" fmla="*/ 1735071 w 4071455"/>
                <a:gd name="connsiteY156" fmla="*/ 716235 h 1973426"/>
                <a:gd name="connsiteX157" fmla="*/ 1736538 w 4071455"/>
                <a:gd name="connsiteY157" fmla="*/ 714498 h 1973426"/>
                <a:gd name="connsiteX158" fmla="*/ 1758737 w 4071455"/>
                <a:gd name="connsiteY158" fmla="*/ 689364 h 1973426"/>
                <a:gd name="connsiteX159" fmla="*/ 1764084 w 4071455"/>
                <a:gd name="connsiteY159" fmla="*/ 683482 h 1973426"/>
                <a:gd name="connsiteX160" fmla="*/ 1788158 w 4071455"/>
                <a:gd name="connsiteY160" fmla="*/ 657011 h 1973426"/>
                <a:gd name="connsiteX161" fmla="*/ 1790025 w 4071455"/>
                <a:gd name="connsiteY161" fmla="*/ 655003 h 1973426"/>
                <a:gd name="connsiteX162" fmla="*/ 1814098 w 4071455"/>
                <a:gd name="connsiteY162" fmla="*/ 629336 h 1973426"/>
                <a:gd name="connsiteX163" fmla="*/ 1819980 w 4071455"/>
                <a:gd name="connsiteY163" fmla="*/ 623054 h 1973426"/>
                <a:gd name="connsiteX164" fmla="*/ 1846991 w 4071455"/>
                <a:gd name="connsiteY164" fmla="*/ 595378 h 1973426"/>
                <a:gd name="connsiteX165" fmla="*/ 1851803 w 4071455"/>
                <a:gd name="connsiteY165" fmla="*/ 590568 h 1973426"/>
                <a:gd name="connsiteX166" fmla="*/ 1877343 w 4071455"/>
                <a:gd name="connsiteY166" fmla="*/ 565166 h 1973426"/>
                <a:gd name="connsiteX167" fmla="*/ 1883226 w 4071455"/>
                <a:gd name="connsiteY167" fmla="*/ 559418 h 1973426"/>
                <a:gd name="connsiteX168" fmla="*/ 1913313 w 4071455"/>
                <a:gd name="connsiteY168" fmla="*/ 530542 h 1973426"/>
                <a:gd name="connsiteX169" fmla="*/ 1919731 w 4071455"/>
                <a:gd name="connsiteY169" fmla="*/ 524523 h 1973426"/>
                <a:gd name="connsiteX170" fmla="*/ 1948615 w 4071455"/>
                <a:gd name="connsiteY170" fmla="*/ 497785 h 1973426"/>
                <a:gd name="connsiteX171" fmla="*/ 1953022 w 4071455"/>
                <a:gd name="connsiteY171" fmla="*/ 493778 h 1973426"/>
                <a:gd name="connsiteX172" fmla="*/ 1986320 w 4071455"/>
                <a:gd name="connsiteY172" fmla="*/ 464230 h 1973426"/>
                <a:gd name="connsiteX173" fmla="*/ 1994076 w 4071455"/>
                <a:gd name="connsiteY173" fmla="*/ 457545 h 1973426"/>
                <a:gd name="connsiteX174" fmla="*/ 2028843 w 4071455"/>
                <a:gd name="connsiteY174" fmla="*/ 427865 h 1973426"/>
                <a:gd name="connsiteX175" fmla="*/ 2029647 w 4071455"/>
                <a:gd name="connsiteY175" fmla="*/ 427201 h 1973426"/>
                <a:gd name="connsiteX176" fmla="*/ 2056251 w 4071455"/>
                <a:gd name="connsiteY176" fmla="*/ 405406 h 1973426"/>
                <a:gd name="connsiteX177" fmla="*/ 2064406 w 4071455"/>
                <a:gd name="connsiteY177" fmla="*/ 398990 h 1973426"/>
                <a:gd name="connsiteX178" fmla="*/ 2079789 w 4071455"/>
                <a:gd name="connsiteY178" fmla="*/ 386825 h 1973426"/>
                <a:gd name="connsiteX179" fmla="*/ 2104925 w 4071455"/>
                <a:gd name="connsiteY179" fmla="*/ 367304 h 1973426"/>
                <a:gd name="connsiteX180" fmla="*/ 2120968 w 4071455"/>
                <a:gd name="connsiteY180" fmla="*/ 355139 h 1973426"/>
                <a:gd name="connsiteX181" fmla="*/ 2147710 w 4071455"/>
                <a:gd name="connsiteY181" fmla="*/ 335488 h 1973426"/>
                <a:gd name="connsiteX182" fmla="*/ 2163222 w 4071455"/>
                <a:gd name="connsiteY182" fmla="*/ 324256 h 1973426"/>
                <a:gd name="connsiteX183" fmla="*/ 2195183 w 4071455"/>
                <a:gd name="connsiteY183" fmla="*/ 301932 h 1973426"/>
                <a:gd name="connsiteX184" fmla="*/ 2206681 w 4071455"/>
                <a:gd name="connsiteY184" fmla="*/ 293908 h 1973426"/>
                <a:gd name="connsiteX185" fmla="*/ 2208821 w 4071455"/>
                <a:gd name="connsiteY185" fmla="*/ 292440 h 1973426"/>
                <a:gd name="connsiteX186" fmla="*/ 2218583 w 4071455"/>
                <a:gd name="connsiteY186" fmla="*/ 286156 h 1973426"/>
                <a:gd name="connsiteX187" fmla="*/ 2260434 w 4071455"/>
                <a:gd name="connsiteY187" fmla="*/ 258750 h 1973426"/>
                <a:gd name="connsiteX188" fmla="*/ 2279420 w 4071455"/>
                <a:gd name="connsiteY188" fmla="*/ 246983 h 1973426"/>
                <a:gd name="connsiteX189" fmla="*/ 2316060 w 4071455"/>
                <a:gd name="connsiteY189" fmla="*/ 224792 h 1973426"/>
                <a:gd name="connsiteX190" fmla="*/ 2326357 w 4071455"/>
                <a:gd name="connsiteY190" fmla="*/ 218510 h 1973426"/>
                <a:gd name="connsiteX191" fmla="*/ 2339727 w 4071455"/>
                <a:gd name="connsiteY191" fmla="*/ 211021 h 1973426"/>
                <a:gd name="connsiteX192" fmla="*/ 2364864 w 4071455"/>
                <a:gd name="connsiteY192" fmla="*/ 196983 h 1973426"/>
                <a:gd name="connsiteX193" fmla="*/ 2391339 w 4071455"/>
                <a:gd name="connsiteY193" fmla="*/ 182681 h 1973426"/>
                <a:gd name="connsiteX194" fmla="*/ 2417150 w 4071455"/>
                <a:gd name="connsiteY194" fmla="*/ 169178 h 1973426"/>
                <a:gd name="connsiteX195" fmla="*/ 2429718 w 4071455"/>
                <a:gd name="connsiteY195" fmla="*/ 162628 h 1973426"/>
                <a:gd name="connsiteX196" fmla="*/ 2446967 w 4071455"/>
                <a:gd name="connsiteY196" fmla="*/ 154338 h 1973426"/>
                <a:gd name="connsiteX197" fmla="*/ 2466352 w 4071455"/>
                <a:gd name="connsiteY197" fmla="*/ 144980 h 1973426"/>
                <a:gd name="connsiteX198" fmla="*/ 2500850 w 4071455"/>
                <a:gd name="connsiteY198" fmla="*/ 129205 h 1973426"/>
                <a:gd name="connsiteX199" fmla="*/ 2518231 w 4071455"/>
                <a:gd name="connsiteY199" fmla="*/ 121451 h 1973426"/>
                <a:gd name="connsiteX200" fmla="*/ 2523317 w 4071455"/>
                <a:gd name="connsiteY200" fmla="*/ 119179 h 1973426"/>
                <a:gd name="connsiteX201" fmla="*/ 2568909 w 4071455"/>
                <a:gd name="connsiteY201" fmla="*/ 100461 h 1973426"/>
                <a:gd name="connsiteX202" fmla="*/ 2578273 w 4071455"/>
                <a:gd name="connsiteY202" fmla="*/ 96851 h 1973426"/>
                <a:gd name="connsiteX203" fmla="*/ 2610362 w 4071455"/>
                <a:gd name="connsiteY203" fmla="*/ 84685 h 1973426"/>
                <a:gd name="connsiteX204" fmla="*/ 2628682 w 4071455"/>
                <a:gd name="connsiteY204" fmla="*/ 78136 h 1973426"/>
                <a:gd name="connsiteX205" fmla="*/ 2692465 w 4071455"/>
                <a:gd name="connsiteY205" fmla="*/ 57546 h 1973426"/>
                <a:gd name="connsiteX206" fmla="*/ 2693266 w 4071455"/>
                <a:gd name="connsiteY206" fmla="*/ 57279 h 1973426"/>
                <a:gd name="connsiteX207" fmla="*/ 2746615 w 4071455"/>
                <a:gd name="connsiteY207" fmla="*/ 42575 h 1973426"/>
                <a:gd name="connsiteX208" fmla="*/ 2758916 w 4071455"/>
                <a:gd name="connsiteY208" fmla="*/ 39501 h 1973426"/>
                <a:gd name="connsiteX209" fmla="*/ 2771355 w 4071455"/>
                <a:gd name="connsiteY209" fmla="*/ 36288 h 1973426"/>
                <a:gd name="connsiteX210" fmla="*/ 2811200 w 4071455"/>
                <a:gd name="connsiteY210" fmla="*/ 27467 h 1973426"/>
                <a:gd name="connsiteX211" fmla="*/ 2816417 w 4071455"/>
                <a:gd name="connsiteY211" fmla="*/ 26396 h 1973426"/>
                <a:gd name="connsiteX212" fmla="*/ 2846099 w 4071455"/>
                <a:gd name="connsiteY212" fmla="*/ 20515 h 1973426"/>
                <a:gd name="connsiteX213" fmla="*/ 2863615 w 4071455"/>
                <a:gd name="connsiteY213" fmla="*/ 17573 h 1973426"/>
                <a:gd name="connsiteX214" fmla="*/ 2874447 w 4071455"/>
                <a:gd name="connsiteY214" fmla="*/ 15703 h 1973426"/>
                <a:gd name="connsiteX215" fmla="*/ 2918173 w 4071455"/>
                <a:gd name="connsiteY215" fmla="*/ 9420 h 1973426"/>
                <a:gd name="connsiteX216" fmla="*/ 2923120 w 4071455"/>
                <a:gd name="connsiteY216" fmla="*/ 8886 h 1973426"/>
                <a:gd name="connsiteX217" fmla="*/ 2932346 w 4071455"/>
                <a:gd name="connsiteY217" fmla="*/ 7815 h 1973426"/>
                <a:gd name="connsiteX218" fmla="*/ 2974198 w 4071455"/>
                <a:gd name="connsiteY218" fmla="*/ 3802 h 1973426"/>
                <a:gd name="connsiteX219" fmla="*/ 2983292 w 4071455"/>
                <a:gd name="connsiteY219" fmla="*/ 3134 h 1973426"/>
                <a:gd name="connsiteX220" fmla="*/ 2988371 w 4071455"/>
                <a:gd name="connsiteY220" fmla="*/ 2735 h 1973426"/>
                <a:gd name="connsiteX221" fmla="*/ 3029289 w 4071455"/>
                <a:gd name="connsiteY221" fmla="*/ 729 h 1973426"/>
                <a:gd name="connsiteX222" fmla="*/ 3039187 w 4071455"/>
                <a:gd name="connsiteY222" fmla="*/ 462 h 1973426"/>
                <a:gd name="connsiteX223" fmla="*/ 3057234 w 4071455"/>
                <a:gd name="connsiteY223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3872354 w 4071455"/>
                <a:gd name="connsiteY31" fmla="*/ 230139 h 1973426"/>
                <a:gd name="connsiteX32" fmla="*/ 4019157 w 4071455"/>
                <a:gd name="connsiteY32" fmla="*/ 324735 h 1973426"/>
                <a:gd name="connsiteX33" fmla="*/ 3859829 w 4071455"/>
                <a:gd name="connsiteY33" fmla="*/ 297026 h 1973426"/>
                <a:gd name="connsiteX34" fmla="*/ 3409557 w 4071455"/>
                <a:gd name="connsiteY34" fmla="*/ 317808 h 1973426"/>
                <a:gd name="connsiteX35" fmla="*/ 3056266 w 4071455"/>
                <a:gd name="connsiteY35" fmla="*/ 477135 h 1973426"/>
                <a:gd name="connsiteX36" fmla="*/ 2751466 w 4071455"/>
                <a:gd name="connsiteY36" fmla="*/ 691880 h 1973426"/>
                <a:gd name="connsiteX37" fmla="*/ 2550575 w 4071455"/>
                <a:gd name="connsiteY37" fmla="*/ 899698 h 1973426"/>
                <a:gd name="connsiteX38" fmla="*/ 2245775 w 4071455"/>
                <a:gd name="connsiteY38" fmla="*/ 1246062 h 1973426"/>
                <a:gd name="connsiteX39" fmla="*/ 2010248 w 4071455"/>
                <a:gd name="connsiteY39" fmla="*/ 1516226 h 1973426"/>
                <a:gd name="connsiteX40" fmla="*/ 1774720 w 4071455"/>
                <a:gd name="connsiteY40" fmla="*/ 1758680 h 1973426"/>
                <a:gd name="connsiteX41" fmla="*/ 1269029 w 4071455"/>
                <a:gd name="connsiteY41" fmla="*/ 1931862 h 1973426"/>
                <a:gd name="connsiteX42" fmla="*/ 929593 w 4071455"/>
                <a:gd name="connsiteY42" fmla="*/ 1973426 h 1973426"/>
                <a:gd name="connsiteX43" fmla="*/ 534739 w 4071455"/>
                <a:gd name="connsiteY43" fmla="*/ 1862589 h 1973426"/>
                <a:gd name="connsiteX44" fmla="*/ 299211 w 4071455"/>
                <a:gd name="connsiteY44" fmla="*/ 1737898 h 1973426"/>
                <a:gd name="connsiteX45" fmla="*/ 0 w 4071455"/>
                <a:gd name="connsiteY45" fmla="*/ 1620377 h 1973426"/>
                <a:gd name="connsiteX46" fmla="*/ 267 w 4071455"/>
                <a:gd name="connsiteY46" fmla="*/ 1620377 h 1973426"/>
                <a:gd name="connsiteX47" fmla="*/ 26070 w 4071455"/>
                <a:gd name="connsiteY47" fmla="*/ 1628530 h 1973426"/>
                <a:gd name="connsiteX48" fmla="*/ 38639 w 4071455"/>
                <a:gd name="connsiteY48" fmla="*/ 1632275 h 1973426"/>
                <a:gd name="connsiteX49" fmla="*/ 56424 w 4071455"/>
                <a:gd name="connsiteY49" fmla="*/ 1637219 h 1973426"/>
                <a:gd name="connsiteX50" fmla="*/ 70063 w 4071455"/>
                <a:gd name="connsiteY50" fmla="*/ 1640696 h 1973426"/>
                <a:gd name="connsiteX51" fmla="*/ 89317 w 4071455"/>
                <a:gd name="connsiteY51" fmla="*/ 1645376 h 1973426"/>
                <a:gd name="connsiteX52" fmla="*/ 101486 w 4071455"/>
                <a:gd name="connsiteY52" fmla="*/ 1648049 h 1973426"/>
                <a:gd name="connsiteX53" fmla="*/ 123151 w 4071455"/>
                <a:gd name="connsiteY53" fmla="*/ 1652462 h 1973426"/>
                <a:gd name="connsiteX54" fmla="*/ 135183 w 4071455"/>
                <a:gd name="connsiteY54" fmla="*/ 1654734 h 1973426"/>
                <a:gd name="connsiteX55" fmla="*/ 167808 w 4071455"/>
                <a:gd name="connsiteY55" fmla="*/ 1660083 h 1973426"/>
                <a:gd name="connsiteX56" fmla="*/ 169146 w 4071455"/>
                <a:gd name="connsiteY56" fmla="*/ 1660350 h 1973426"/>
                <a:gd name="connsiteX57" fmla="*/ 202975 w 4071455"/>
                <a:gd name="connsiteY57" fmla="*/ 1664492 h 1973426"/>
                <a:gd name="connsiteX58" fmla="*/ 255525 w 4071455"/>
                <a:gd name="connsiteY58" fmla="*/ 1668638 h 1973426"/>
                <a:gd name="connsiteX59" fmla="*/ 268361 w 4071455"/>
                <a:gd name="connsiteY59" fmla="*/ 1669173 h 1973426"/>
                <a:gd name="connsiteX60" fmla="*/ 310212 w 4071455"/>
                <a:gd name="connsiteY60" fmla="*/ 1669977 h 1973426"/>
                <a:gd name="connsiteX61" fmla="*/ 326261 w 4071455"/>
                <a:gd name="connsiteY61" fmla="*/ 1669977 h 1973426"/>
                <a:gd name="connsiteX62" fmla="*/ 373864 w 4071455"/>
                <a:gd name="connsiteY62" fmla="*/ 1668236 h 1973426"/>
                <a:gd name="connsiteX63" fmla="*/ 381352 w 4071455"/>
                <a:gd name="connsiteY63" fmla="*/ 1667835 h 1973426"/>
                <a:gd name="connsiteX64" fmla="*/ 437110 w 4071455"/>
                <a:gd name="connsiteY64" fmla="*/ 1662488 h 1973426"/>
                <a:gd name="connsiteX65" fmla="*/ 477623 w 4071455"/>
                <a:gd name="connsiteY65" fmla="*/ 1657009 h 1973426"/>
                <a:gd name="connsiteX66" fmla="*/ 485778 w 4071455"/>
                <a:gd name="connsiteY66" fmla="*/ 1655671 h 1973426"/>
                <a:gd name="connsiteX67" fmla="*/ 526297 w 4071455"/>
                <a:gd name="connsiteY67" fmla="*/ 1648316 h 1973426"/>
                <a:gd name="connsiteX68" fmla="*/ 533381 w 4071455"/>
                <a:gd name="connsiteY68" fmla="*/ 1646982 h 1973426"/>
                <a:gd name="connsiteX69" fmla="*/ 579110 w 4071455"/>
                <a:gd name="connsiteY69" fmla="*/ 1636553 h 1973426"/>
                <a:gd name="connsiteX70" fmla="*/ 589406 w 4071455"/>
                <a:gd name="connsiteY70" fmla="*/ 1633877 h 1973426"/>
                <a:gd name="connsiteX71" fmla="*/ 637544 w 4071455"/>
                <a:gd name="connsiteY71" fmla="*/ 1620642 h 1973426"/>
                <a:gd name="connsiteX72" fmla="*/ 693034 w 4071455"/>
                <a:gd name="connsiteY72" fmla="*/ 1602729 h 1973426"/>
                <a:gd name="connsiteX73" fmla="*/ 737295 w 4071455"/>
                <a:gd name="connsiteY73" fmla="*/ 1586286 h 1973426"/>
                <a:gd name="connsiteX74" fmla="*/ 744784 w 4071455"/>
                <a:gd name="connsiteY74" fmla="*/ 1583480 h 1973426"/>
                <a:gd name="connsiteX75" fmla="*/ 788777 w 4071455"/>
                <a:gd name="connsiteY75" fmla="*/ 1565295 h 1973426"/>
                <a:gd name="connsiteX76" fmla="*/ 804151 w 4071455"/>
                <a:gd name="connsiteY76" fmla="*/ 1558479 h 1973426"/>
                <a:gd name="connsiteX77" fmla="*/ 833971 w 4071455"/>
                <a:gd name="connsiteY77" fmla="*/ 1544841 h 1973426"/>
                <a:gd name="connsiteX78" fmla="*/ 850821 w 4071455"/>
                <a:gd name="connsiteY78" fmla="*/ 1536688 h 1973426"/>
                <a:gd name="connsiteX79" fmla="*/ 876624 w 4071455"/>
                <a:gd name="connsiteY79" fmla="*/ 1523851 h 1973426"/>
                <a:gd name="connsiteX80" fmla="*/ 899227 w 4071455"/>
                <a:gd name="connsiteY80" fmla="*/ 1512088 h 1973426"/>
                <a:gd name="connsiteX81" fmla="*/ 922222 w 4071455"/>
                <a:gd name="connsiteY81" fmla="*/ 1499655 h 1973426"/>
                <a:gd name="connsiteX82" fmla="*/ 944284 w 4071455"/>
                <a:gd name="connsiteY82" fmla="*/ 1487221 h 1973426"/>
                <a:gd name="connsiteX83" fmla="*/ 964608 w 4071455"/>
                <a:gd name="connsiteY83" fmla="*/ 1475458 h 1973426"/>
                <a:gd name="connsiteX84" fmla="*/ 996966 w 4071455"/>
                <a:gd name="connsiteY84" fmla="*/ 1455806 h 1973426"/>
                <a:gd name="connsiteX85" fmla="*/ 1013420 w 4071455"/>
                <a:gd name="connsiteY85" fmla="*/ 1445511 h 1973426"/>
                <a:gd name="connsiteX86" fmla="*/ 1050453 w 4071455"/>
                <a:gd name="connsiteY86" fmla="*/ 1421313 h 1973426"/>
                <a:gd name="connsiteX87" fmla="*/ 1060480 w 4071455"/>
                <a:gd name="connsiteY87" fmla="*/ 1414628 h 1973426"/>
                <a:gd name="connsiteX88" fmla="*/ 1071311 w 4071455"/>
                <a:gd name="connsiteY88" fmla="*/ 1407141 h 1973426"/>
                <a:gd name="connsiteX89" fmla="*/ 1098590 w 4071455"/>
                <a:gd name="connsiteY89" fmla="*/ 1388024 h 1973426"/>
                <a:gd name="connsiteX90" fmla="*/ 1112497 w 4071455"/>
                <a:gd name="connsiteY90" fmla="*/ 1377998 h 1973426"/>
                <a:gd name="connsiteX91" fmla="*/ 1135629 w 4071455"/>
                <a:gd name="connsiteY91" fmla="*/ 1360885 h 1973426"/>
                <a:gd name="connsiteX92" fmla="*/ 1150072 w 4071455"/>
                <a:gd name="connsiteY92" fmla="*/ 1349922 h 1973426"/>
                <a:gd name="connsiteX93" fmla="*/ 1171597 w 4071455"/>
                <a:gd name="connsiteY93" fmla="*/ 1333209 h 1973426"/>
                <a:gd name="connsiteX94" fmla="*/ 1185503 w 4071455"/>
                <a:gd name="connsiteY94" fmla="*/ 1322250 h 1973426"/>
                <a:gd name="connsiteX95" fmla="*/ 1213049 w 4071455"/>
                <a:gd name="connsiteY95" fmla="*/ 1299921 h 1973426"/>
                <a:gd name="connsiteX96" fmla="*/ 1215728 w 4071455"/>
                <a:gd name="connsiteY96" fmla="*/ 1297783 h 1973426"/>
                <a:gd name="connsiteX97" fmla="*/ 1246349 w 4071455"/>
                <a:gd name="connsiteY97" fmla="*/ 1271849 h 1973426"/>
                <a:gd name="connsiteX98" fmla="*/ 1253301 w 4071455"/>
                <a:gd name="connsiteY98" fmla="*/ 1265834 h 1973426"/>
                <a:gd name="connsiteX99" fmla="*/ 1282446 w 4071455"/>
                <a:gd name="connsiteY99" fmla="*/ 1240029 h 1973426"/>
                <a:gd name="connsiteX100" fmla="*/ 1284451 w 4071455"/>
                <a:gd name="connsiteY100" fmla="*/ 1238158 h 1973426"/>
                <a:gd name="connsiteX101" fmla="*/ 1311063 w 4071455"/>
                <a:gd name="connsiteY101" fmla="*/ 1213692 h 1973426"/>
                <a:gd name="connsiteX102" fmla="*/ 1317084 w 4071455"/>
                <a:gd name="connsiteY102" fmla="*/ 1208078 h 1973426"/>
                <a:gd name="connsiteX103" fmla="*/ 1343292 w 4071455"/>
                <a:gd name="connsiteY103" fmla="*/ 1183076 h 1973426"/>
                <a:gd name="connsiteX104" fmla="*/ 1347568 w 4071455"/>
                <a:gd name="connsiteY104" fmla="*/ 1178934 h 1973426"/>
                <a:gd name="connsiteX105" fmla="*/ 1369767 w 4071455"/>
                <a:gd name="connsiteY105" fmla="*/ 1156875 h 1973426"/>
                <a:gd name="connsiteX106" fmla="*/ 1374709 w 4071455"/>
                <a:gd name="connsiteY106" fmla="*/ 1151929 h 1973426"/>
                <a:gd name="connsiteX107" fmla="*/ 1398108 w 4071455"/>
                <a:gd name="connsiteY107" fmla="*/ 1127999 h 1973426"/>
                <a:gd name="connsiteX108" fmla="*/ 1402927 w 4071455"/>
                <a:gd name="connsiteY108" fmla="*/ 1123051 h 1973426"/>
                <a:gd name="connsiteX109" fmla="*/ 1422717 w 4071455"/>
                <a:gd name="connsiteY109" fmla="*/ 1102198 h 1973426"/>
                <a:gd name="connsiteX110" fmla="*/ 1426059 w 4071455"/>
                <a:gd name="connsiteY110" fmla="*/ 1098722 h 1973426"/>
                <a:gd name="connsiteX111" fmla="*/ 1446651 w 4071455"/>
                <a:gd name="connsiteY111" fmla="*/ 1076259 h 1973426"/>
                <a:gd name="connsiteX112" fmla="*/ 1451196 w 4071455"/>
                <a:gd name="connsiteY112" fmla="*/ 1071182 h 1973426"/>
                <a:gd name="connsiteX113" fmla="*/ 1469915 w 4071455"/>
                <a:gd name="connsiteY113" fmla="*/ 1050191 h 1973426"/>
                <a:gd name="connsiteX114" fmla="*/ 1470587 w 4071455"/>
                <a:gd name="connsiteY114" fmla="*/ 1049387 h 1973426"/>
                <a:gd name="connsiteX115" fmla="*/ 1488634 w 4071455"/>
                <a:gd name="connsiteY115" fmla="*/ 1028668 h 1973426"/>
                <a:gd name="connsiteX116" fmla="*/ 1492511 w 4071455"/>
                <a:gd name="connsiteY116" fmla="*/ 1024121 h 1973426"/>
                <a:gd name="connsiteX117" fmla="*/ 1508691 w 4071455"/>
                <a:gd name="connsiteY117" fmla="*/ 1005005 h 1973426"/>
                <a:gd name="connsiteX118" fmla="*/ 1510434 w 4071455"/>
                <a:gd name="connsiteY118" fmla="*/ 1002997 h 1973426"/>
                <a:gd name="connsiteX119" fmla="*/ 1523935 w 4071455"/>
                <a:gd name="connsiteY119" fmla="*/ 986689 h 1973426"/>
                <a:gd name="connsiteX120" fmla="*/ 1526879 w 4071455"/>
                <a:gd name="connsiteY120" fmla="*/ 983077 h 1973426"/>
                <a:gd name="connsiteX121" fmla="*/ 1539846 w 4071455"/>
                <a:gd name="connsiteY121" fmla="*/ 967037 h 1973426"/>
                <a:gd name="connsiteX122" fmla="*/ 1541988 w 4071455"/>
                <a:gd name="connsiteY122" fmla="*/ 964362 h 1973426"/>
                <a:gd name="connsiteX123" fmla="*/ 1552147 w 4071455"/>
                <a:gd name="connsiteY123" fmla="*/ 951395 h 1973426"/>
                <a:gd name="connsiteX124" fmla="*/ 1554158 w 4071455"/>
                <a:gd name="connsiteY124" fmla="*/ 948852 h 1973426"/>
                <a:gd name="connsiteX125" fmla="*/ 1563920 w 4071455"/>
                <a:gd name="connsiteY125" fmla="*/ 936152 h 1973426"/>
                <a:gd name="connsiteX126" fmla="*/ 1565787 w 4071455"/>
                <a:gd name="connsiteY126" fmla="*/ 933747 h 1973426"/>
                <a:gd name="connsiteX127" fmla="*/ 1573413 w 4071455"/>
                <a:gd name="connsiteY127" fmla="*/ 923588 h 1973426"/>
                <a:gd name="connsiteX128" fmla="*/ 1574077 w 4071455"/>
                <a:gd name="connsiteY128" fmla="*/ 922784 h 1973426"/>
                <a:gd name="connsiteX129" fmla="*/ 1580633 w 4071455"/>
                <a:gd name="connsiteY129" fmla="*/ 913961 h 1973426"/>
                <a:gd name="connsiteX130" fmla="*/ 1581965 w 4071455"/>
                <a:gd name="connsiteY130" fmla="*/ 912222 h 1973426"/>
                <a:gd name="connsiteX131" fmla="*/ 1589721 w 4071455"/>
                <a:gd name="connsiteY131" fmla="*/ 901530 h 1973426"/>
                <a:gd name="connsiteX132" fmla="*/ 1590257 w 4071455"/>
                <a:gd name="connsiteY132" fmla="*/ 900860 h 1973426"/>
                <a:gd name="connsiteX133" fmla="*/ 1591328 w 4071455"/>
                <a:gd name="connsiteY133" fmla="*/ 899255 h 1973426"/>
                <a:gd name="connsiteX134" fmla="*/ 1591596 w 4071455"/>
                <a:gd name="connsiteY134" fmla="*/ 898854 h 1973426"/>
                <a:gd name="connsiteX135" fmla="*/ 1593600 w 4071455"/>
                <a:gd name="connsiteY135" fmla="*/ 895912 h 1973426"/>
                <a:gd name="connsiteX136" fmla="*/ 1594539 w 4071455"/>
                <a:gd name="connsiteY136" fmla="*/ 894444 h 1973426"/>
                <a:gd name="connsiteX137" fmla="*/ 1598151 w 4071455"/>
                <a:gd name="connsiteY137" fmla="*/ 889361 h 1973426"/>
                <a:gd name="connsiteX138" fmla="*/ 1599084 w 4071455"/>
                <a:gd name="connsiteY138" fmla="*/ 888027 h 1973426"/>
                <a:gd name="connsiteX139" fmla="*/ 1604968 w 4071455"/>
                <a:gd name="connsiteY139" fmla="*/ 879736 h 1973426"/>
                <a:gd name="connsiteX140" fmla="*/ 1606703 w 4071455"/>
                <a:gd name="connsiteY140" fmla="*/ 877197 h 1973426"/>
                <a:gd name="connsiteX141" fmla="*/ 1614865 w 4071455"/>
                <a:gd name="connsiteY141" fmla="*/ 865965 h 1973426"/>
                <a:gd name="connsiteX142" fmla="*/ 1615133 w 4071455"/>
                <a:gd name="connsiteY142" fmla="*/ 865564 h 1973426"/>
                <a:gd name="connsiteX143" fmla="*/ 1624755 w 4071455"/>
                <a:gd name="connsiteY143" fmla="*/ 852597 h 1973426"/>
                <a:gd name="connsiteX144" fmla="*/ 1627165 w 4071455"/>
                <a:gd name="connsiteY144" fmla="*/ 849254 h 1973426"/>
                <a:gd name="connsiteX145" fmla="*/ 1638931 w 4071455"/>
                <a:gd name="connsiteY145" fmla="*/ 833748 h 1973426"/>
                <a:gd name="connsiteX146" fmla="*/ 1640668 w 4071455"/>
                <a:gd name="connsiteY146" fmla="*/ 831477 h 1973426"/>
                <a:gd name="connsiteX147" fmla="*/ 1652838 w 4071455"/>
                <a:gd name="connsiteY147" fmla="*/ 815700 h 1973426"/>
                <a:gd name="connsiteX148" fmla="*/ 1655776 w 4071455"/>
                <a:gd name="connsiteY148" fmla="*/ 811954 h 1973426"/>
                <a:gd name="connsiteX149" fmla="*/ 1671020 w 4071455"/>
                <a:gd name="connsiteY149" fmla="*/ 792838 h 1973426"/>
                <a:gd name="connsiteX150" fmla="*/ 1674233 w 4071455"/>
                <a:gd name="connsiteY150" fmla="*/ 788828 h 1973426"/>
                <a:gd name="connsiteX151" fmla="*/ 1689609 w 4071455"/>
                <a:gd name="connsiteY151" fmla="*/ 769977 h 1973426"/>
                <a:gd name="connsiteX152" fmla="*/ 1692416 w 4071455"/>
                <a:gd name="connsiteY152" fmla="*/ 766501 h 1973426"/>
                <a:gd name="connsiteX153" fmla="*/ 1711134 w 4071455"/>
                <a:gd name="connsiteY153" fmla="*/ 744176 h 1973426"/>
                <a:gd name="connsiteX154" fmla="*/ 1715418 w 4071455"/>
                <a:gd name="connsiteY154" fmla="*/ 739095 h 1973426"/>
                <a:gd name="connsiteX155" fmla="*/ 1735071 w 4071455"/>
                <a:gd name="connsiteY155" fmla="*/ 716235 h 1973426"/>
                <a:gd name="connsiteX156" fmla="*/ 1736538 w 4071455"/>
                <a:gd name="connsiteY156" fmla="*/ 714498 h 1973426"/>
                <a:gd name="connsiteX157" fmla="*/ 1758737 w 4071455"/>
                <a:gd name="connsiteY157" fmla="*/ 689364 h 1973426"/>
                <a:gd name="connsiteX158" fmla="*/ 1764084 w 4071455"/>
                <a:gd name="connsiteY158" fmla="*/ 683482 h 1973426"/>
                <a:gd name="connsiteX159" fmla="*/ 1788158 w 4071455"/>
                <a:gd name="connsiteY159" fmla="*/ 657011 h 1973426"/>
                <a:gd name="connsiteX160" fmla="*/ 1790025 w 4071455"/>
                <a:gd name="connsiteY160" fmla="*/ 655003 h 1973426"/>
                <a:gd name="connsiteX161" fmla="*/ 1814098 w 4071455"/>
                <a:gd name="connsiteY161" fmla="*/ 629336 h 1973426"/>
                <a:gd name="connsiteX162" fmla="*/ 1819980 w 4071455"/>
                <a:gd name="connsiteY162" fmla="*/ 623054 h 1973426"/>
                <a:gd name="connsiteX163" fmla="*/ 1846991 w 4071455"/>
                <a:gd name="connsiteY163" fmla="*/ 595378 h 1973426"/>
                <a:gd name="connsiteX164" fmla="*/ 1851803 w 4071455"/>
                <a:gd name="connsiteY164" fmla="*/ 590568 h 1973426"/>
                <a:gd name="connsiteX165" fmla="*/ 1877343 w 4071455"/>
                <a:gd name="connsiteY165" fmla="*/ 565166 h 1973426"/>
                <a:gd name="connsiteX166" fmla="*/ 1883226 w 4071455"/>
                <a:gd name="connsiteY166" fmla="*/ 559418 h 1973426"/>
                <a:gd name="connsiteX167" fmla="*/ 1913313 w 4071455"/>
                <a:gd name="connsiteY167" fmla="*/ 530542 h 1973426"/>
                <a:gd name="connsiteX168" fmla="*/ 1919731 w 4071455"/>
                <a:gd name="connsiteY168" fmla="*/ 524523 h 1973426"/>
                <a:gd name="connsiteX169" fmla="*/ 1948615 w 4071455"/>
                <a:gd name="connsiteY169" fmla="*/ 497785 h 1973426"/>
                <a:gd name="connsiteX170" fmla="*/ 1953022 w 4071455"/>
                <a:gd name="connsiteY170" fmla="*/ 493778 h 1973426"/>
                <a:gd name="connsiteX171" fmla="*/ 1986320 w 4071455"/>
                <a:gd name="connsiteY171" fmla="*/ 464230 h 1973426"/>
                <a:gd name="connsiteX172" fmla="*/ 1994076 w 4071455"/>
                <a:gd name="connsiteY172" fmla="*/ 457545 h 1973426"/>
                <a:gd name="connsiteX173" fmla="*/ 2028843 w 4071455"/>
                <a:gd name="connsiteY173" fmla="*/ 427865 h 1973426"/>
                <a:gd name="connsiteX174" fmla="*/ 2029647 w 4071455"/>
                <a:gd name="connsiteY174" fmla="*/ 427201 h 1973426"/>
                <a:gd name="connsiteX175" fmla="*/ 2056251 w 4071455"/>
                <a:gd name="connsiteY175" fmla="*/ 405406 h 1973426"/>
                <a:gd name="connsiteX176" fmla="*/ 2064406 w 4071455"/>
                <a:gd name="connsiteY176" fmla="*/ 398990 h 1973426"/>
                <a:gd name="connsiteX177" fmla="*/ 2079789 w 4071455"/>
                <a:gd name="connsiteY177" fmla="*/ 386825 h 1973426"/>
                <a:gd name="connsiteX178" fmla="*/ 2104925 w 4071455"/>
                <a:gd name="connsiteY178" fmla="*/ 367304 h 1973426"/>
                <a:gd name="connsiteX179" fmla="*/ 2120968 w 4071455"/>
                <a:gd name="connsiteY179" fmla="*/ 355139 h 1973426"/>
                <a:gd name="connsiteX180" fmla="*/ 2147710 w 4071455"/>
                <a:gd name="connsiteY180" fmla="*/ 335488 h 1973426"/>
                <a:gd name="connsiteX181" fmla="*/ 2163222 w 4071455"/>
                <a:gd name="connsiteY181" fmla="*/ 324256 h 1973426"/>
                <a:gd name="connsiteX182" fmla="*/ 2195183 w 4071455"/>
                <a:gd name="connsiteY182" fmla="*/ 301932 h 1973426"/>
                <a:gd name="connsiteX183" fmla="*/ 2206681 w 4071455"/>
                <a:gd name="connsiteY183" fmla="*/ 293908 h 1973426"/>
                <a:gd name="connsiteX184" fmla="*/ 2208821 w 4071455"/>
                <a:gd name="connsiteY184" fmla="*/ 292440 h 1973426"/>
                <a:gd name="connsiteX185" fmla="*/ 2218583 w 4071455"/>
                <a:gd name="connsiteY185" fmla="*/ 286156 h 1973426"/>
                <a:gd name="connsiteX186" fmla="*/ 2260434 w 4071455"/>
                <a:gd name="connsiteY186" fmla="*/ 258750 h 1973426"/>
                <a:gd name="connsiteX187" fmla="*/ 2279420 w 4071455"/>
                <a:gd name="connsiteY187" fmla="*/ 246983 h 1973426"/>
                <a:gd name="connsiteX188" fmla="*/ 2316060 w 4071455"/>
                <a:gd name="connsiteY188" fmla="*/ 224792 h 1973426"/>
                <a:gd name="connsiteX189" fmla="*/ 2326357 w 4071455"/>
                <a:gd name="connsiteY189" fmla="*/ 218510 h 1973426"/>
                <a:gd name="connsiteX190" fmla="*/ 2339727 w 4071455"/>
                <a:gd name="connsiteY190" fmla="*/ 211021 h 1973426"/>
                <a:gd name="connsiteX191" fmla="*/ 2364864 w 4071455"/>
                <a:gd name="connsiteY191" fmla="*/ 196983 h 1973426"/>
                <a:gd name="connsiteX192" fmla="*/ 2391339 w 4071455"/>
                <a:gd name="connsiteY192" fmla="*/ 182681 h 1973426"/>
                <a:gd name="connsiteX193" fmla="*/ 2417150 w 4071455"/>
                <a:gd name="connsiteY193" fmla="*/ 169178 h 1973426"/>
                <a:gd name="connsiteX194" fmla="*/ 2429718 w 4071455"/>
                <a:gd name="connsiteY194" fmla="*/ 162628 h 1973426"/>
                <a:gd name="connsiteX195" fmla="*/ 2446967 w 4071455"/>
                <a:gd name="connsiteY195" fmla="*/ 154338 h 1973426"/>
                <a:gd name="connsiteX196" fmla="*/ 2466352 w 4071455"/>
                <a:gd name="connsiteY196" fmla="*/ 144980 h 1973426"/>
                <a:gd name="connsiteX197" fmla="*/ 2500850 w 4071455"/>
                <a:gd name="connsiteY197" fmla="*/ 129205 h 1973426"/>
                <a:gd name="connsiteX198" fmla="*/ 2518231 w 4071455"/>
                <a:gd name="connsiteY198" fmla="*/ 121451 h 1973426"/>
                <a:gd name="connsiteX199" fmla="*/ 2523317 w 4071455"/>
                <a:gd name="connsiteY199" fmla="*/ 119179 h 1973426"/>
                <a:gd name="connsiteX200" fmla="*/ 2568909 w 4071455"/>
                <a:gd name="connsiteY200" fmla="*/ 100461 h 1973426"/>
                <a:gd name="connsiteX201" fmla="*/ 2578273 w 4071455"/>
                <a:gd name="connsiteY201" fmla="*/ 96851 h 1973426"/>
                <a:gd name="connsiteX202" fmla="*/ 2610362 w 4071455"/>
                <a:gd name="connsiteY202" fmla="*/ 84685 h 1973426"/>
                <a:gd name="connsiteX203" fmla="*/ 2628682 w 4071455"/>
                <a:gd name="connsiteY203" fmla="*/ 78136 h 1973426"/>
                <a:gd name="connsiteX204" fmla="*/ 2692465 w 4071455"/>
                <a:gd name="connsiteY204" fmla="*/ 57546 h 1973426"/>
                <a:gd name="connsiteX205" fmla="*/ 2693266 w 4071455"/>
                <a:gd name="connsiteY205" fmla="*/ 57279 h 1973426"/>
                <a:gd name="connsiteX206" fmla="*/ 2746615 w 4071455"/>
                <a:gd name="connsiteY206" fmla="*/ 42575 h 1973426"/>
                <a:gd name="connsiteX207" fmla="*/ 2758916 w 4071455"/>
                <a:gd name="connsiteY207" fmla="*/ 39501 h 1973426"/>
                <a:gd name="connsiteX208" fmla="*/ 2771355 w 4071455"/>
                <a:gd name="connsiteY208" fmla="*/ 36288 h 1973426"/>
                <a:gd name="connsiteX209" fmla="*/ 2811200 w 4071455"/>
                <a:gd name="connsiteY209" fmla="*/ 27467 h 1973426"/>
                <a:gd name="connsiteX210" fmla="*/ 2816417 w 4071455"/>
                <a:gd name="connsiteY210" fmla="*/ 26396 h 1973426"/>
                <a:gd name="connsiteX211" fmla="*/ 2846099 w 4071455"/>
                <a:gd name="connsiteY211" fmla="*/ 20515 h 1973426"/>
                <a:gd name="connsiteX212" fmla="*/ 2863615 w 4071455"/>
                <a:gd name="connsiteY212" fmla="*/ 17573 h 1973426"/>
                <a:gd name="connsiteX213" fmla="*/ 2874447 w 4071455"/>
                <a:gd name="connsiteY213" fmla="*/ 15703 h 1973426"/>
                <a:gd name="connsiteX214" fmla="*/ 2918173 w 4071455"/>
                <a:gd name="connsiteY214" fmla="*/ 9420 h 1973426"/>
                <a:gd name="connsiteX215" fmla="*/ 2923120 w 4071455"/>
                <a:gd name="connsiteY215" fmla="*/ 8886 h 1973426"/>
                <a:gd name="connsiteX216" fmla="*/ 2932346 w 4071455"/>
                <a:gd name="connsiteY216" fmla="*/ 7815 h 1973426"/>
                <a:gd name="connsiteX217" fmla="*/ 2974198 w 4071455"/>
                <a:gd name="connsiteY217" fmla="*/ 3802 h 1973426"/>
                <a:gd name="connsiteX218" fmla="*/ 2983292 w 4071455"/>
                <a:gd name="connsiteY218" fmla="*/ 3134 h 1973426"/>
                <a:gd name="connsiteX219" fmla="*/ 2988371 w 4071455"/>
                <a:gd name="connsiteY219" fmla="*/ 2735 h 1973426"/>
                <a:gd name="connsiteX220" fmla="*/ 3029289 w 4071455"/>
                <a:gd name="connsiteY220" fmla="*/ 729 h 1973426"/>
                <a:gd name="connsiteX221" fmla="*/ 3039187 w 4071455"/>
                <a:gd name="connsiteY221" fmla="*/ 462 h 1973426"/>
                <a:gd name="connsiteX222" fmla="*/ 3057234 w 4071455"/>
                <a:gd name="connsiteY222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3879306 w 4071455"/>
                <a:gd name="connsiteY30" fmla="*/ 231074 h 1973426"/>
                <a:gd name="connsiteX31" fmla="*/ 4019157 w 4071455"/>
                <a:gd name="connsiteY31" fmla="*/ 324735 h 1973426"/>
                <a:gd name="connsiteX32" fmla="*/ 3859829 w 4071455"/>
                <a:gd name="connsiteY32" fmla="*/ 297026 h 1973426"/>
                <a:gd name="connsiteX33" fmla="*/ 3409557 w 4071455"/>
                <a:gd name="connsiteY33" fmla="*/ 317808 h 1973426"/>
                <a:gd name="connsiteX34" fmla="*/ 3056266 w 4071455"/>
                <a:gd name="connsiteY34" fmla="*/ 477135 h 1973426"/>
                <a:gd name="connsiteX35" fmla="*/ 2751466 w 4071455"/>
                <a:gd name="connsiteY35" fmla="*/ 691880 h 1973426"/>
                <a:gd name="connsiteX36" fmla="*/ 2550575 w 4071455"/>
                <a:gd name="connsiteY36" fmla="*/ 899698 h 1973426"/>
                <a:gd name="connsiteX37" fmla="*/ 2245775 w 4071455"/>
                <a:gd name="connsiteY37" fmla="*/ 1246062 h 1973426"/>
                <a:gd name="connsiteX38" fmla="*/ 2010248 w 4071455"/>
                <a:gd name="connsiteY38" fmla="*/ 1516226 h 1973426"/>
                <a:gd name="connsiteX39" fmla="*/ 1774720 w 4071455"/>
                <a:gd name="connsiteY39" fmla="*/ 1758680 h 1973426"/>
                <a:gd name="connsiteX40" fmla="*/ 1269029 w 4071455"/>
                <a:gd name="connsiteY40" fmla="*/ 1931862 h 1973426"/>
                <a:gd name="connsiteX41" fmla="*/ 929593 w 4071455"/>
                <a:gd name="connsiteY41" fmla="*/ 1973426 h 1973426"/>
                <a:gd name="connsiteX42" fmla="*/ 534739 w 4071455"/>
                <a:gd name="connsiteY42" fmla="*/ 1862589 h 1973426"/>
                <a:gd name="connsiteX43" fmla="*/ 299211 w 4071455"/>
                <a:gd name="connsiteY43" fmla="*/ 1737898 h 1973426"/>
                <a:gd name="connsiteX44" fmla="*/ 0 w 4071455"/>
                <a:gd name="connsiteY44" fmla="*/ 1620377 h 1973426"/>
                <a:gd name="connsiteX45" fmla="*/ 267 w 4071455"/>
                <a:gd name="connsiteY45" fmla="*/ 1620377 h 1973426"/>
                <a:gd name="connsiteX46" fmla="*/ 26070 w 4071455"/>
                <a:gd name="connsiteY46" fmla="*/ 1628530 h 1973426"/>
                <a:gd name="connsiteX47" fmla="*/ 38639 w 4071455"/>
                <a:gd name="connsiteY47" fmla="*/ 1632275 h 1973426"/>
                <a:gd name="connsiteX48" fmla="*/ 56424 w 4071455"/>
                <a:gd name="connsiteY48" fmla="*/ 1637219 h 1973426"/>
                <a:gd name="connsiteX49" fmla="*/ 70063 w 4071455"/>
                <a:gd name="connsiteY49" fmla="*/ 1640696 h 1973426"/>
                <a:gd name="connsiteX50" fmla="*/ 89317 w 4071455"/>
                <a:gd name="connsiteY50" fmla="*/ 1645376 h 1973426"/>
                <a:gd name="connsiteX51" fmla="*/ 101486 w 4071455"/>
                <a:gd name="connsiteY51" fmla="*/ 1648049 h 1973426"/>
                <a:gd name="connsiteX52" fmla="*/ 123151 w 4071455"/>
                <a:gd name="connsiteY52" fmla="*/ 1652462 h 1973426"/>
                <a:gd name="connsiteX53" fmla="*/ 135183 w 4071455"/>
                <a:gd name="connsiteY53" fmla="*/ 1654734 h 1973426"/>
                <a:gd name="connsiteX54" fmla="*/ 167808 w 4071455"/>
                <a:gd name="connsiteY54" fmla="*/ 1660083 h 1973426"/>
                <a:gd name="connsiteX55" fmla="*/ 169146 w 4071455"/>
                <a:gd name="connsiteY55" fmla="*/ 1660350 h 1973426"/>
                <a:gd name="connsiteX56" fmla="*/ 202975 w 4071455"/>
                <a:gd name="connsiteY56" fmla="*/ 1664492 h 1973426"/>
                <a:gd name="connsiteX57" fmla="*/ 255525 w 4071455"/>
                <a:gd name="connsiteY57" fmla="*/ 1668638 h 1973426"/>
                <a:gd name="connsiteX58" fmla="*/ 268361 w 4071455"/>
                <a:gd name="connsiteY58" fmla="*/ 1669173 h 1973426"/>
                <a:gd name="connsiteX59" fmla="*/ 310212 w 4071455"/>
                <a:gd name="connsiteY59" fmla="*/ 1669977 h 1973426"/>
                <a:gd name="connsiteX60" fmla="*/ 326261 w 4071455"/>
                <a:gd name="connsiteY60" fmla="*/ 1669977 h 1973426"/>
                <a:gd name="connsiteX61" fmla="*/ 373864 w 4071455"/>
                <a:gd name="connsiteY61" fmla="*/ 1668236 h 1973426"/>
                <a:gd name="connsiteX62" fmla="*/ 381352 w 4071455"/>
                <a:gd name="connsiteY62" fmla="*/ 1667835 h 1973426"/>
                <a:gd name="connsiteX63" fmla="*/ 437110 w 4071455"/>
                <a:gd name="connsiteY63" fmla="*/ 1662488 h 1973426"/>
                <a:gd name="connsiteX64" fmla="*/ 477623 w 4071455"/>
                <a:gd name="connsiteY64" fmla="*/ 1657009 h 1973426"/>
                <a:gd name="connsiteX65" fmla="*/ 485778 w 4071455"/>
                <a:gd name="connsiteY65" fmla="*/ 1655671 h 1973426"/>
                <a:gd name="connsiteX66" fmla="*/ 526297 w 4071455"/>
                <a:gd name="connsiteY66" fmla="*/ 1648316 h 1973426"/>
                <a:gd name="connsiteX67" fmla="*/ 533381 w 4071455"/>
                <a:gd name="connsiteY67" fmla="*/ 1646982 h 1973426"/>
                <a:gd name="connsiteX68" fmla="*/ 579110 w 4071455"/>
                <a:gd name="connsiteY68" fmla="*/ 1636553 h 1973426"/>
                <a:gd name="connsiteX69" fmla="*/ 589406 w 4071455"/>
                <a:gd name="connsiteY69" fmla="*/ 1633877 h 1973426"/>
                <a:gd name="connsiteX70" fmla="*/ 637544 w 4071455"/>
                <a:gd name="connsiteY70" fmla="*/ 1620642 h 1973426"/>
                <a:gd name="connsiteX71" fmla="*/ 693034 w 4071455"/>
                <a:gd name="connsiteY71" fmla="*/ 1602729 h 1973426"/>
                <a:gd name="connsiteX72" fmla="*/ 737295 w 4071455"/>
                <a:gd name="connsiteY72" fmla="*/ 1586286 h 1973426"/>
                <a:gd name="connsiteX73" fmla="*/ 744784 w 4071455"/>
                <a:gd name="connsiteY73" fmla="*/ 1583480 h 1973426"/>
                <a:gd name="connsiteX74" fmla="*/ 788777 w 4071455"/>
                <a:gd name="connsiteY74" fmla="*/ 1565295 h 1973426"/>
                <a:gd name="connsiteX75" fmla="*/ 804151 w 4071455"/>
                <a:gd name="connsiteY75" fmla="*/ 1558479 h 1973426"/>
                <a:gd name="connsiteX76" fmla="*/ 833971 w 4071455"/>
                <a:gd name="connsiteY76" fmla="*/ 1544841 h 1973426"/>
                <a:gd name="connsiteX77" fmla="*/ 850821 w 4071455"/>
                <a:gd name="connsiteY77" fmla="*/ 1536688 h 1973426"/>
                <a:gd name="connsiteX78" fmla="*/ 876624 w 4071455"/>
                <a:gd name="connsiteY78" fmla="*/ 1523851 h 1973426"/>
                <a:gd name="connsiteX79" fmla="*/ 899227 w 4071455"/>
                <a:gd name="connsiteY79" fmla="*/ 1512088 h 1973426"/>
                <a:gd name="connsiteX80" fmla="*/ 922222 w 4071455"/>
                <a:gd name="connsiteY80" fmla="*/ 1499655 h 1973426"/>
                <a:gd name="connsiteX81" fmla="*/ 944284 w 4071455"/>
                <a:gd name="connsiteY81" fmla="*/ 1487221 h 1973426"/>
                <a:gd name="connsiteX82" fmla="*/ 964608 w 4071455"/>
                <a:gd name="connsiteY82" fmla="*/ 1475458 h 1973426"/>
                <a:gd name="connsiteX83" fmla="*/ 996966 w 4071455"/>
                <a:gd name="connsiteY83" fmla="*/ 1455806 h 1973426"/>
                <a:gd name="connsiteX84" fmla="*/ 1013420 w 4071455"/>
                <a:gd name="connsiteY84" fmla="*/ 1445511 h 1973426"/>
                <a:gd name="connsiteX85" fmla="*/ 1050453 w 4071455"/>
                <a:gd name="connsiteY85" fmla="*/ 1421313 h 1973426"/>
                <a:gd name="connsiteX86" fmla="*/ 1060480 w 4071455"/>
                <a:gd name="connsiteY86" fmla="*/ 1414628 h 1973426"/>
                <a:gd name="connsiteX87" fmla="*/ 1071311 w 4071455"/>
                <a:gd name="connsiteY87" fmla="*/ 1407141 h 1973426"/>
                <a:gd name="connsiteX88" fmla="*/ 1098590 w 4071455"/>
                <a:gd name="connsiteY88" fmla="*/ 1388024 h 1973426"/>
                <a:gd name="connsiteX89" fmla="*/ 1112497 w 4071455"/>
                <a:gd name="connsiteY89" fmla="*/ 1377998 h 1973426"/>
                <a:gd name="connsiteX90" fmla="*/ 1135629 w 4071455"/>
                <a:gd name="connsiteY90" fmla="*/ 1360885 h 1973426"/>
                <a:gd name="connsiteX91" fmla="*/ 1150072 w 4071455"/>
                <a:gd name="connsiteY91" fmla="*/ 1349922 h 1973426"/>
                <a:gd name="connsiteX92" fmla="*/ 1171597 w 4071455"/>
                <a:gd name="connsiteY92" fmla="*/ 1333209 h 1973426"/>
                <a:gd name="connsiteX93" fmla="*/ 1185503 w 4071455"/>
                <a:gd name="connsiteY93" fmla="*/ 1322250 h 1973426"/>
                <a:gd name="connsiteX94" fmla="*/ 1213049 w 4071455"/>
                <a:gd name="connsiteY94" fmla="*/ 1299921 h 1973426"/>
                <a:gd name="connsiteX95" fmla="*/ 1215728 w 4071455"/>
                <a:gd name="connsiteY95" fmla="*/ 1297783 h 1973426"/>
                <a:gd name="connsiteX96" fmla="*/ 1246349 w 4071455"/>
                <a:gd name="connsiteY96" fmla="*/ 1271849 h 1973426"/>
                <a:gd name="connsiteX97" fmla="*/ 1253301 w 4071455"/>
                <a:gd name="connsiteY97" fmla="*/ 1265834 h 1973426"/>
                <a:gd name="connsiteX98" fmla="*/ 1282446 w 4071455"/>
                <a:gd name="connsiteY98" fmla="*/ 1240029 h 1973426"/>
                <a:gd name="connsiteX99" fmla="*/ 1284451 w 4071455"/>
                <a:gd name="connsiteY99" fmla="*/ 1238158 h 1973426"/>
                <a:gd name="connsiteX100" fmla="*/ 1311063 w 4071455"/>
                <a:gd name="connsiteY100" fmla="*/ 1213692 h 1973426"/>
                <a:gd name="connsiteX101" fmla="*/ 1317084 w 4071455"/>
                <a:gd name="connsiteY101" fmla="*/ 1208078 h 1973426"/>
                <a:gd name="connsiteX102" fmla="*/ 1343292 w 4071455"/>
                <a:gd name="connsiteY102" fmla="*/ 1183076 h 1973426"/>
                <a:gd name="connsiteX103" fmla="*/ 1347568 w 4071455"/>
                <a:gd name="connsiteY103" fmla="*/ 1178934 h 1973426"/>
                <a:gd name="connsiteX104" fmla="*/ 1369767 w 4071455"/>
                <a:gd name="connsiteY104" fmla="*/ 1156875 h 1973426"/>
                <a:gd name="connsiteX105" fmla="*/ 1374709 w 4071455"/>
                <a:gd name="connsiteY105" fmla="*/ 1151929 h 1973426"/>
                <a:gd name="connsiteX106" fmla="*/ 1398108 w 4071455"/>
                <a:gd name="connsiteY106" fmla="*/ 1127999 h 1973426"/>
                <a:gd name="connsiteX107" fmla="*/ 1402927 w 4071455"/>
                <a:gd name="connsiteY107" fmla="*/ 1123051 h 1973426"/>
                <a:gd name="connsiteX108" fmla="*/ 1422717 w 4071455"/>
                <a:gd name="connsiteY108" fmla="*/ 1102198 h 1973426"/>
                <a:gd name="connsiteX109" fmla="*/ 1426059 w 4071455"/>
                <a:gd name="connsiteY109" fmla="*/ 1098722 h 1973426"/>
                <a:gd name="connsiteX110" fmla="*/ 1446651 w 4071455"/>
                <a:gd name="connsiteY110" fmla="*/ 1076259 h 1973426"/>
                <a:gd name="connsiteX111" fmla="*/ 1451196 w 4071455"/>
                <a:gd name="connsiteY111" fmla="*/ 1071182 h 1973426"/>
                <a:gd name="connsiteX112" fmla="*/ 1469915 w 4071455"/>
                <a:gd name="connsiteY112" fmla="*/ 1050191 h 1973426"/>
                <a:gd name="connsiteX113" fmla="*/ 1470587 w 4071455"/>
                <a:gd name="connsiteY113" fmla="*/ 1049387 h 1973426"/>
                <a:gd name="connsiteX114" fmla="*/ 1488634 w 4071455"/>
                <a:gd name="connsiteY114" fmla="*/ 1028668 h 1973426"/>
                <a:gd name="connsiteX115" fmla="*/ 1492511 w 4071455"/>
                <a:gd name="connsiteY115" fmla="*/ 1024121 h 1973426"/>
                <a:gd name="connsiteX116" fmla="*/ 1508691 w 4071455"/>
                <a:gd name="connsiteY116" fmla="*/ 1005005 h 1973426"/>
                <a:gd name="connsiteX117" fmla="*/ 1510434 w 4071455"/>
                <a:gd name="connsiteY117" fmla="*/ 1002997 h 1973426"/>
                <a:gd name="connsiteX118" fmla="*/ 1523935 w 4071455"/>
                <a:gd name="connsiteY118" fmla="*/ 986689 h 1973426"/>
                <a:gd name="connsiteX119" fmla="*/ 1526879 w 4071455"/>
                <a:gd name="connsiteY119" fmla="*/ 983077 h 1973426"/>
                <a:gd name="connsiteX120" fmla="*/ 1539846 w 4071455"/>
                <a:gd name="connsiteY120" fmla="*/ 967037 h 1973426"/>
                <a:gd name="connsiteX121" fmla="*/ 1541988 w 4071455"/>
                <a:gd name="connsiteY121" fmla="*/ 964362 h 1973426"/>
                <a:gd name="connsiteX122" fmla="*/ 1552147 w 4071455"/>
                <a:gd name="connsiteY122" fmla="*/ 951395 h 1973426"/>
                <a:gd name="connsiteX123" fmla="*/ 1554158 w 4071455"/>
                <a:gd name="connsiteY123" fmla="*/ 948852 h 1973426"/>
                <a:gd name="connsiteX124" fmla="*/ 1563920 w 4071455"/>
                <a:gd name="connsiteY124" fmla="*/ 936152 h 1973426"/>
                <a:gd name="connsiteX125" fmla="*/ 1565787 w 4071455"/>
                <a:gd name="connsiteY125" fmla="*/ 933747 h 1973426"/>
                <a:gd name="connsiteX126" fmla="*/ 1573413 w 4071455"/>
                <a:gd name="connsiteY126" fmla="*/ 923588 h 1973426"/>
                <a:gd name="connsiteX127" fmla="*/ 1574077 w 4071455"/>
                <a:gd name="connsiteY127" fmla="*/ 922784 h 1973426"/>
                <a:gd name="connsiteX128" fmla="*/ 1580633 w 4071455"/>
                <a:gd name="connsiteY128" fmla="*/ 913961 h 1973426"/>
                <a:gd name="connsiteX129" fmla="*/ 1581965 w 4071455"/>
                <a:gd name="connsiteY129" fmla="*/ 912222 h 1973426"/>
                <a:gd name="connsiteX130" fmla="*/ 1589721 w 4071455"/>
                <a:gd name="connsiteY130" fmla="*/ 901530 h 1973426"/>
                <a:gd name="connsiteX131" fmla="*/ 1590257 w 4071455"/>
                <a:gd name="connsiteY131" fmla="*/ 900860 h 1973426"/>
                <a:gd name="connsiteX132" fmla="*/ 1591328 w 4071455"/>
                <a:gd name="connsiteY132" fmla="*/ 899255 h 1973426"/>
                <a:gd name="connsiteX133" fmla="*/ 1591596 w 4071455"/>
                <a:gd name="connsiteY133" fmla="*/ 898854 h 1973426"/>
                <a:gd name="connsiteX134" fmla="*/ 1593600 w 4071455"/>
                <a:gd name="connsiteY134" fmla="*/ 895912 h 1973426"/>
                <a:gd name="connsiteX135" fmla="*/ 1594539 w 4071455"/>
                <a:gd name="connsiteY135" fmla="*/ 894444 h 1973426"/>
                <a:gd name="connsiteX136" fmla="*/ 1598151 w 4071455"/>
                <a:gd name="connsiteY136" fmla="*/ 889361 h 1973426"/>
                <a:gd name="connsiteX137" fmla="*/ 1599084 w 4071455"/>
                <a:gd name="connsiteY137" fmla="*/ 888027 h 1973426"/>
                <a:gd name="connsiteX138" fmla="*/ 1604968 w 4071455"/>
                <a:gd name="connsiteY138" fmla="*/ 879736 h 1973426"/>
                <a:gd name="connsiteX139" fmla="*/ 1606703 w 4071455"/>
                <a:gd name="connsiteY139" fmla="*/ 877197 h 1973426"/>
                <a:gd name="connsiteX140" fmla="*/ 1614865 w 4071455"/>
                <a:gd name="connsiteY140" fmla="*/ 865965 h 1973426"/>
                <a:gd name="connsiteX141" fmla="*/ 1615133 w 4071455"/>
                <a:gd name="connsiteY141" fmla="*/ 865564 h 1973426"/>
                <a:gd name="connsiteX142" fmla="*/ 1624755 w 4071455"/>
                <a:gd name="connsiteY142" fmla="*/ 852597 h 1973426"/>
                <a:gd name="connsiteX143" fmla="*/ 1627165 w 4071455"/>
                <a:gd name="connsiteY143" fmla="*/ 849254 h 1973426"/>
                <a:gd name="connsiteX144" fmla="*/ 1638931 w 4071455"/>
                <a:gd name="connsiteY144" fmla="*/ 833748 h 1973426"/>
                <a:gd name="connsiteX145" fmla="*/ 1640668 w 4071455"/>
                <a:gd name="connsiteY145" fmla="*/ 831477 h 1973426"/>
                <a:gd name="connsiteX146" fmla="*/ 1652838 w 4071455"/>
                <a:gd name="connsiteY146" fmla="*/ 815700 h 1973426"/>
                <a:gd name="connsiteX147" fmla="*/ 1655776 w 4071455"/>
                <a:gd name="connsiteY147" fmla="*/ 811954 h 1973426"/>
                <a:gd name="connsiteX148" fmla="*/ 1671020 w 4071455"/>
                <a:gd name="connsiteY148" fmla="*/ 792838 h 1973426"/>
                <a:gd name="connsiteX149" fmla="*/ 1674233 w 4071455"/>
                <a:gd name="connsiteY149" fmla="*/ 788828 h 1973426"/>
                <a:gd name="connsiteX150" fmla="*/ 1689609 w 4071455"/>
                <a:gd name="connsiteY150" fmla="*/ 769977 h 1973426"/>
                <a:gd name="connsiteX151" fmla="*/ 1692416 w 4071455"/>
                <a:gd name="connsiteY151" fmla="*/ 766501 h 1973426"/>
                <a:gd name="connsiteX152" fmla="*/ 1711134 w 4071455"/>
                <a:gd name="connsiteY152" fmla="*/ 744176 h 1973426"/>
                <a:gd name="connsiteX153" fmla="*/ 1715418 w 4071455"/>
                <a:gd name="connsiteY153" fmla="*/ 739095 h 1973426"/>
                <a:gd name="connsiteX154" fmla="*/ 1735071 w 4071455"/>
                <a:gd name="connsiteY154" fmla="*/ 716235 h 1973426"/>
                <a:gd name="connsiteX155" fmla="*/ 1736538 w 4071455"/>
                <a:gd name="connsiteY155" fmla="*/ 714498 h 1973426"/>
                <a:gd name="connsiteX156" fmla="*/ 1758737 w 4071455"/>
                <a:gd name="connsiteY156" fmla="*/ 689364 h 1973426"/>
                <a:gd name="connsiteX157" fmla="*/ 1764084 w 4071455"/>
                <a:gd name="connsiteY157" fmla="*/ 683482 h 1973426"/>
                <a:gd name="connsiteX158" fmla="*/ 1788158 w 4071455"/>
                <a:gd name="connsiteY158" fmla="*/ 657011 h 1973426"/>
                <a:gd name="connsiteX159" fmla="*/ 1790025 w 4071455"/>
                <a:gd name="connsiteY159" fmla="*/ 655003 h 1973426"/>
                <a:gd name="connsiteX160" fmla="*/ 1814098 w 4071455"/>
                <a:gd name="connsiteY160" fmla="*/ 629336 h 1973426"/>
                <a:gd name="connsiteX161" fmla="*/ 1819980 w 4071455"/>
                <a:gd name="connsiteY161" fmla="*/ 623054 h 1973426"/>
                <a:gd name="connsiteX162" fmla="*/ 1846991 w 4071455"/>
                <a:gd name="connsiteY162" fmla="*/ 595378 h 1973426"/>
                <a:gd name="connsiteX163" fmla="*/ 1851803 w 4071455"/>
                <a:gd name="connsiteY163" fmla="*/ 590568 h 1973426"/>
                <a:gd name="connsiteX164" fmla="*/ 1877343 w 4071455"/>
                <a:gd name="connsiteY164" fmla="*/ 565166 h 1973426"/>
                <a:gd name="connsiteX165" fmla="*/ 1883226 w 4071455"/>
                <a:gd name="connsiteY165" fmla="*/ 559418 h 1973426"/>
                <a:gd name="connsiteX166" fmla="*/ 1913313 w 4071455"/>
                <a:gd name="connsiteY166" fmla="*/ 530542 h 1973426"/>
                <a:gd name="connsiteX167" fmla="*/ 1919731 w 4071455"/>
                <a:gd name="connsiteY167" fmla="*/ 524523 h 1973426"/>
                <a:gd name="connsiteX168" fmla="*/ 1948615 w 4071455"/>
                <a:gd name="connsiteY168" fmla="*/ 497785 h 1973426"/>
                <a:gd name="connsiteX169" fmla="*/ 1953022 w 4071455"/>
                <a:gd name="connsiteY169" fmla="*/ 493778 h 1973426"/>
                <a:gd name="connsiteX170" fmla="*/ 1986320 w 4071455"/>
                <a:gd name="connsiteY170" fmla="*/ 464230 h 1973426"/>
                <a:gd name="connsiteX171" fmla="*/ 1994076 w 4071455"/>
                <a:gd name="connsiteY171" fmla="*/ 457545 h 1973426"/>
                <a:gd name="connsiteX172" fmla="*/ 2028843 w 4071455"/>
                <a:gd name="connsiteY172" fmla="*/ 427865 h 1973426"/>
                <a:gd name="connsiteX173" fmla="*/ 2029647 w 4071455"/>
                <a:gd name="connsiteY173" fmla="*/ 427201 h 1973426"/>
                <a:gd name="connsiteX174" fmla="*/ 2056251 w 4071455"/>
                <a:gd name="connsiteY174" fmla="*/ 405406 h 1973426"/>
                <a:gd name="connsiteX175" fmla="*/ 2064406 w 4071455"/>
                <a:gd name="connsiteY175" fmla="*/ 398990 h 1973426"/>
                <a:gd name="connsiteX176" fmla="*/ 2079789 w 4071455"/>
                <a:gd name="connsiteY176" fmla="*/ 386825 h 1973426"/>
                <a:gd name="connsiteX177" fmla="*/ 2104925 w 4071455"/>
                <a:gd name="connsiteY177" fmla="*/ 367304 h 1973426"/>
                <a:gd name="connsiteX178" fmla="*/ 2120968 w 4071455"/>
                <a:gd name="connsiteY178" fmla="*/ 355139 h 1973426"/>
                <a:gd name="connsiteX179" fmla="*/ 2147710 w 4071455"/>
                <a:gd name="connsiteY179" fmla="*/ 335488 h 1973426"/>
                <a:gd name="connsiteX180" fmla="*/ 2163222 w 4071455"/>
                <a:gd name="connsiteY180" fmla="*/ 324256 h 1973426"/>
                <a:gd name="connsiteX181" fmla="*/ 2195183 w 4071455"/>
                <a:gd name="connsiteY181" fmla="*/ 301932 h 1973426"/>
                <a:gd name="connsiteX182" fmla="*/ 2206681 w 4071455"/>
                <a:gd name="connsiteY182" fmla="*/ 293908 h 1973426"/>
                <a:gd name="connsiteX183" fmla="*/ 2208821 w 4071455"/>
                <a:gd name="connsiteY183" fmla="*/ 292440 h 1973426"/>
                <a:gd name="connsiteX184" fmla="*/ 2218583 w 4071455"/>
                <a:gd name="connsiteY184" fmla="*/ 286156 h 1973426"/>
                <a:gd name="connsiteX185" fmla="*/ 2260434 w 4071455"/>
                <a:gd name="connsiteY185" fmla="*/ 258750 h 1973426"/>
                <a:gd name="connsiteX186" fmla="*/ 2279420 w 4071455"/>
                <a:gd name="connsiteY186" fmla="*/ 246983 h 1973426"/>
                <a:gd name="connsiteX187" fmla="*/ 2316060 w 4071455"/>
                <a:gd name="connsiteY187" fmla="*/ 224792 h 1973426"/>
                <a:gd name="connsiteX188" fmla="*/ 2326357 w 4071455"/>
                <a:gd name="connsiteY188" fmla="*/ 218510 h 1973426"/>
                <a:gd name="connsiteX189" fmla="*/ 2339727 w 4071455"/>
                <a:gd name="connsiteY189" fmla="*/ 211021 h 1973426"/>
                <a:gd name="connsiteX190" fmla="*/ 2364864 w 4071455"/>
                <a:gd name="connsiteY190" fmla="*/ 196983 h 1973426"/>
                <a:gd name="connsiteX191" fmla="*/ 2391339 w 4071455"/>
                <a:gd name="connsiteY191" fmla="*/ 182681 h 1973426"/>
                <a:gd name="connsiteX192" fmla="*/ 2417150 w 4071455"/>
                <a:gd name="connsiteY192" fmla="*/ 169178 h 1973426"/>
                <a:gd name="connsiteX193" fmla="*/ 2429718 w 4071455"/>
                <a:gd name="connsiteY193" fmla="*/ 162628 h 1973426"/>
                <a:gd name="connsiteX194" fmla="*/ 2446967 w 4071455"/>
                <a:gd name="connsiteY194" fmla="*/ 154338 h 1973426"/>
                <a:gd name="connsiteX195" fmla="*/ 2466352 w 4071455"/>
                <a:gd name="connsiteY195" fmla="*/ 144980 h 1973426"/>
                <a:gd name="connsiteX196" fmla="*/ 2500850 w 4071455"/>
                <a:gd name="connsiteY196" fmla="*/ 129205 h 1973426"/>
                <a:gd name="connsiteX197" fmla="*/ 2518231 w 4071455"/>
                <a:gd name="connsiteY197" fmla="*/ 121451 h 1973426"/>
                <a:gd name="connsiteX198" fmla="*/ 2523317 w 4071455"/>
                <a:gd name="connsiteY198" fmla="*/ 119179 h 1973426"/>
                <a:gd name="connsiteX199" fmla="*/ 2568909 w 4071455"/>
                <a:gd name="connsiteY199" fmla="*/ 100461 h 1973426"/>
                <a:gd name="connsiteX200" fmla="*/ 2578273 w 4071455"/>
                <a:gd name="connsiteY200" fmla="*/ 96851 h 1973426"/>
                <a:gd name="connsiteX201" fmla="*/ 2610362 w 4071455"/>
                <a:gd name="connsiteY201" fmla="*/ 84685 h 1973426"/>
                <a:gd name="connsiteX202" fmla="*/ 2628682 w 4071455"/>
                <a:gd name="connsiteY202" fmla="*/ 78136 h 1973426"/>
                <a:gd name="connsiteX203" fmla="*/ 2692465 w 4071455"/>
                <a:gd name="connsiteY203" fmla="*/ 57546 h 1973426"/>
                <a:gd name="connsiteX204" fmla="*/ 2693266 w 4071455"/>
                <a:gd name="connsiteY204" fmla="*/ 57279 h 1973426"/>
                <a:gd name="connsiteX205" fmla="*/ 2746615 w 4071455"/>
                <a:gd name="connsiteY205" fmla="*/ 42575 h 1973426"/>
                <a:gd name="connsiteX206" fmla="*/ 2758916 w 4071455"/>
                <a:gd name="connsiteY206" fmla="*/ 39501 h 1973426"/>
                <a:gd name="connsiteX207" fmla="*/ 2771355 w 4071455"/>
                <a:gd name="connsiteY207" fmla="*/ 36288 h 1973426"/>
                <a:gd name="connsiteX208" fmla="*/ 2811200 w 4071455"/>
                <a:gd name="connsiteY208" fmla="*/ 27467 h 1973426"/>
                <a:gd name="connsiteX209" fmla="*/ 2816417 w 4071455"/>
                <a:gd name="connsiteY209" fmla="*/ 26396 h 1973426"/>
                <a:gd name="connsiteX210" fmla="*/ 2846099 w 4071455"/>
                <a:gd name="connsiteY210" fmla="*/ 20515 h 1973426"/>
                <a:gd name="connsiteX211" fmla="*/ 2863615 w 4071455"/>
                <a:gd name="connsiteY211" fmla="*/ 17573 h 1973426"/>
                <a:gd name="connsiteX212" fmla="*/ 2874447 w 4071455"/>
                <a:gd name="connsiteY212" fmla="*/ 15703 h 1973426"/>
                <a:gd name="connsiteX213" fmla="*/ 2918173 w 4071455"/>
                <a:gd name="connsiteY213" fmla="*/ 9420 h 1973426"/>
                <a:gd name="connsiteX214" fmla="*/ 2923120 w 4071455"/>
                <a:gd name="connsiteY214" fmla="*/ 8886 h 1973426"/>
                <a:gd name="connsiteX215" fmla="*/ 2932346 w 4071455"/>
                <a:gd name="connsiteY215" fmla="*/ 7815 h 1973426"/>
                <a:gd name="connsiteX216" fmla="*/ 2974198 w 4071455"/>
                <a:gd name="connsiteY216" fmla="*/ 3802 h 1973426"/>
                <a:gd name="connsiteX217" fmla="*/ 2983292 w 4071455"/>
                <a:gd name="connsiteY217" fmla="*/ 3134 h 1973426"/>
                <a:gd name="connsiteX218" fmla="*/ 2988371 w 4071455"/>
                <a:gd name="connsiteY218" fmla="*/ 2735 h 1973426"/>
                <a:gd name="connsiteX219" fmla="*/ 3029289 w 4071455"/>
                <a:gd name="connsiteY219" fmla="*/ 729 h 1973426"/>
                <a:gd name="connsiteX220" fmla="*/ 3039187 w 4071455"/>
                <a:gd name="connsiteY220" fmla="*/ 462 h 1973426"/>
                <a:gd name="connsiteX221" fmla="*/ 3057234 w 4071455"/>
                <a:gd name="connsiteY221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3917821 w 4071455"/>
                <a:gd name="connsiteY29" fmla="*/ 237225 h 1973426"/>
                <a:gd name="connsiteX30" fmla="*/ 4019157 w 4071455"/>
                <a:gd name="connsiteY30" fmla="*/ 324735 h 1973426"/>
                <a:gd name="connsiteX31" fmla="*/ 3859829 w 4071455"/>
                <a:gd name="connsiteY31" fmla="*/ 297026 h 1973426"/>
                <a:gd name="connsiteX32" fmla="*/ 3409557 w 4071455"/>
                <a:gd name="connsiteY32" fmla="*/ 317808 h 1973426"/>
                <a:gd name="connsiteX33" fmla="*/ 3056266 w 4071455"/>
                <a:gd name="connsiteY33" fmla="*/ 477135 h 1973426"/>
                <a:gd name="connsiteX34" fmla="*/ 2751466 w 4071455"/>
                <a:gd name="connsiteY34" fmla="*/ 691880 h 1973426"/>
                <a:gd name="connsiteX35" fmla="*/ 2550575 w 4071455"/>
                <a:gd name="connsiteY35" fmla="*/ 899698 h 1973426"/>
                <a:gd name="connsiteX36" fmla="*/ 2245775 w 4071455"/>
                <a:gd name="connsiteY36" fmla="*/ 1246062 h 1973426"/>
                <a:gd name="connsiteX37" fmla="*/ 2010248 w 4071455"/>
                <a:gd name="connsiteY37" fmla="*/ 1516226 h 1973426"/>
                <a:gd name="connsiteX38" fmla="*/ 1774720 w 4071455"/>
                <a:gd name="connsiteY38" fmla="*/ 1758680 h 1973426"/>
                <a:gd name="connsiteX39" fmla="*/ 1269029 w 4071455"/>
                <a:gd name="connsiteY39" fmla="*/ 1931862 h 1973426"/>
                <a:gd name="connsiteX40" fmla="*/ 929593 w 4071455"/>
                <a:gd name="connsiteY40" fmla="*/ 1973426 h 1973426"/>
                <a:gd name="connsiteX41" fmla="*/ 534739 w 4071455"/>
                <a:gd name="connsiteY41" fmla="*/ 1862589 h 1973426"/>
                <a:gd name="connsiteX42" fmla="*/ 299211 w 4071455"/>
                <a:gd name="connsiteY42" fmla="*/ 1737898 h 1973426"/>
                <a:gd name="connsiteX43" fmla="*/ 0 w 4071455"/>
                <a:gd name="connsiteY43" fmla="*/ 1620377 h 1973426"/>
                <a:gd name="connsiteX44" fmla="*/ 267 w 4071455"/>
                <a:gd name="connsiteY44" fmla="*/ 1620377 h 1973426"/>
                <a:gd name="connsiteX45" fmla="*/ 26070 w 4071455"/>
                <a:gd name="connsiteY45" fmla="*/ 1628530 h 1973426"/>
                <a:gd name="connsiteX46" fmla="*/ 38639 w 4071455"/>
                <a:gd name="connsiteY46" fmla="*/ 1632275 h 1973426"/>
                <a:gd name="connsiteX47" fmla="*/ 56424 w 4071455"/>
                <a:gd name="connsiteY47" fmla="*/ 1637219 h 1973426"/>
                <a:gd name="connsiteX48" fmla="*/ 70063 w 4071455"/>
                <a:gd name="connsiteY48" fmla="*/ 1640696 h 1973426"/>
                <a:gd name="connsiteX49" fmla="*/ 89317 w 4071455"/>
                <a:gd name="connsiteY49" fmla="*/ 1645376 h 1973426"/>
                <a:gd name="connsiteX50" fmla="*/ 101486 w 4071455"/>
                <a:gd name="connsiteY50" fmla="*/ 1648049 h 1973426"/>
                <a:gd name="connsiteX51" fmla="*/ 123151 w 4071455"/>
                <a:gd name="connsiteY51" fmla="*/ 1652462 h 1973426"/>
                <a:gd name="connsiteX52" fmla="*/ 135183 w 4071455"/>
                <a:gd name="connsiteY52" fmla="*/ 1654734 h 1973426"/>
                <a:gd name="connsiteX53" fmla="*/ 167808 w 4071455"/>
                <a:gd name="connsiteY53" fmla="*/ 1660083 h 1973426"/>
                <a:gd name="connsiteX54" fmla="*/ 169146 w 4071455"/>
                <a:gd name="connsiteY54" fmla="*/ 1660350 h 1973426"/>
                <a:gd name="connsiteX55" fmla="*/ 202975 w 4071455"/>
                <a:gd name="connsiteY55" fmla="*/ 1664492 h 1973426"/>
                <a:gd name="connsiteX56" fmla="*/ 255525 w 4071455"/>
                <a:gd name="connsiteY56" fmla="*/ 1668638 h 1973426"/>
                <a:gd name="connsiteX57" fmla="*/ 268361 w 4071455"/>
                <a:gd name="connsiteY57" fmla="*/ 1669173 h 1973426"/>
                <a:gd name="connsiteX58" fmla="*/ 310212 w 4071455"/>
                <a:gd name="connsiteY58" fmla="*/ 1669977 h 1973426"/>
                <a:gd name="connsiteX59" fmla="*/ 326261 w 4071455"/>
                <a:gd name="connsiteY59" fmla="*/ 1669977 h 1973426"/>
                <a:gd name="connsiteX60" fmla="*/ 373864 w 4071455"/>
                <a:gd name="connsiteY60" fmla="*/ 1668236 h 1973426"/>
                <a:gd name="connsiteX61" fmla="*/ 381352 w 4071455"/>
                <a:gd name="connsiteY61" fmla="*/ 1667835 h 1973426"/>
                <a:gd name="connsiteX62" fmla="*/ 437110 w 4071455"/>
                <a:gd name="connsiteY62" fmla="*/ 1662488 h 1973426"/>
                <a:gd name="connsiteX63" fmla="*/ 477623 w 4071455"/>
                <a:gd name="connsiteY63" fmla="*/ 1657009 h 1973426"/>
                <a:gd name="connsiteX64" fmla="*/ 485778 w 4071455"/>
                <a:gd name="connsiteY64" fmla="*/ 1655671 h 1973426"/>
                <a:gd name="connsiteX65" fmla="*/ 526297 w 4071455"/>
                <a:gd name="connsiteY65" fmla="*/ 1648316 h 1973426"/>
                <a:gd name="connsiteX66" fmla="*/ 533381 w 4071455"/>
                <a:gd name="connsiteY66" fmla="*/ 1646982 h 1973426"/>
                <a:gd name="connsiteX67" fmla="*/ 579110 w 4071455"/>
                <a:gd name="connsiteY67" fmla="*/ 1636553 h 1973426"/>
                <a:gd name="connsiteX68" fmla="*/ 589406 w 4071455"/>
                <a:gd name="connsiteY68" fmla="*/ 1633877 h 1973426"/>
                <a:gd name="connsiteX69" fmla="*/ 637544 w 4071455"/>
                <a:gd name="connsiteY69" fmla="*/ 1620642 h 1973426"/>
                <a:gd name="connsiteX70" fmla="*/ 693034 w 4071455"/>
                <a:gd name="connsiteY70" fmla="*/ 1602729 h 1973426"/>
                <a:gd name="connsiteX71" fmla="*/ 737295 w 4071455"/>
                <a:gd name="connsiteY71" fmla="*/ 1586286 h 1973426"/>
                <a:gd name="connsiteX72" fmla="*/ 744784 w 4071455"/>
                <a:gd name="connsiteY72" fmla="*/ 1583480 h 1973426"/>
                <a:gd name="connsiteX73" fmla="*/ 788777 w 4071455"/>
                <a:gd name="connsiteY73" fmla="*/ 1565295 h 1973426"/>
                <a:gd name="connsiteX74" fmla="*/ 804151 w 4071455"/>
                <a:gd name="connsiteY74" fmla="*/ 1558479 h 1973426"/>
                <a:gd name="connsiteX75" fmla="*/ 833971 w 4071455"/>
                <a:gd name="connsiteY75" fmla="*/ 1544841 h 1973426"/>
                <a:gd name="connsiteX76" fmla="*/ 850821 w 4071455"/>
                <a:gd name="connsiteY76" fmla="*/ 1536688 h 1973426"/>
                <a:gd name="connsiteX77" fmla="*/ 876624 w 4071455"/>
                <a:gd name="connsiteY77" fmla="*/ 1523851 h 1973426"/>
                <a:gd name="connsiteX78" fmla="*/ 899227 w 4071455"/>
                <a:gd name="connsiteY78" fmla="*/ 1512088 h 1973426"/>
                <a:gd name="connsiteX79" fmla="*/ 922222 w 4071455"/>
                <a:gd name="connsiteY79" fmla="*/ 1499655 h 1973426"/>
                <a:gd name="connsiteX80" fmla="*/ 944284 w 4071455"/>
                <a:gd name="connsiteY80" fmla="*/ 1487221 h 1973426"/>
                <a:gd name="connsiteX81" fmla="*/ 964608 w 4071455"/>
                <a:gd name="connsiteY81" fmla="*/ 1475458 h 1973426"/>
                <a:gd name="connsiteX82" fmla="*/ 996966 w 4071455"/>
                <a:gd name="connsiteY82" fmla="*/ 1455806 h 1973426"/>
                <a:gd name="connsiteX83" fmla="*/ 1013420 w 4071455"/>
                <a:gd name="connsiteY83" fmla="*/ 1445511 h 1973426"/>
                <a:gd name="connsiteX84" fmla="*/ 1050453 w 4071455"/>
                <a:gd name="connsiteY84" fmla="*/ 1421313 h 1973426"/>
                <a:gd name="connsiteX85" fmla="*/ 1060480 w 4071455"/>
                <a:gd name="connsiteY85" fmla="*/ 1414628 h 1973426"/>
                <a:gd name="connsiteX86" fmla="*/ 1071311 w 4071455"/>
                <a:gd name="connsiteY86" fmla="*/ 1407141 h 1973426"/>
                <a:gd name="connsiteX87" fmla="*/ 1098590 w 4071455"/>
                <a:gd name="connsiteY87" fmla="*/ 1388024 h 1973426"/>
                <a:gd name="connsiteX88" fmla="*/ 1112497 w 4071455"/>
                <a:gd name="connsiteY88" fmla="*/ 1377998 h 1973426"/>
                <a:gd name="connsiteX89" fmla="*/ 1135629 w 4071455"/>
                <a:gd name="connsiteY89" fmla="*/ 1360885 h 1973426"/>
                <a:gd name="connsiteX90" fmla="*/ 1150072 w 4071455"/>
                <a:gd name="connsiteY90" fmla="*/ 1349922 h 1973426"/>
                <a:gd name="connsiteX91" fmla="*/ 1171597 w 4071455"/>
                <a:gd name="connsiteY91" fmla="*/ 1333209 h 1973426"/>
                <a:gd name="connsiteX92" fmla="*/ 1185503 w 4071455"/>
                <a:gd name="connsiteY92" fmla="*/ 1322250 h 1973426"/>
                <a:gd name="connsiteX93" fmla="*/ 1213049 w 4071455"/>
                <a:gd name="connsiteY93" fmla="*/ 1299921 h 1973426"/>
                <a:gd name="connsiteX94" fmla="*/ 1215728 w 4071455"/>
                <a:gd name="connsiteY94" fmla="*/ 1297783 h 1973426"/>
                <a:gd name="connsiteX95" fmla="*/ 1246349 w 4071455"/>
                <a:gd name="connsiteY95" fmla="*/ 1271849 h 1973426"/>
                <a:gd name="connsiteX96" fmla="*/ 1253301 w 4071455"/>
                <a:gd name="connsiteY96" fmla="*/ 1265834 h 1973426"/>
                <a:gd name="connsiteX97" fmla="*/ 1282446 w 4071455"/>
                <a:gd name="connsiteY97" fmla="*/ 1240029 h 1973426"/>
                <a:gd name="connsiteX98" fmla="*/ 1284451 w 4071455"/>
                <a:gd name="connsiteY98" fmla="*/ 1238158 h 1973426"/>
                <a:gd name="connsiteX99" fmla="*/ 1311063 w 4071455"/>
                <a:gd name="connsiteY99" fmla="*/ 1213692 h 1973426"/>
                <a:gd name="connsiteX100" fmla="*/ 1317084 w 4071455"/>
                <a:gd name="connsiteY100" fmla="*/ 1208078 h 1973426"/>
                <a:gd name="connsiteX101" fmla="*/ 1343292 w 4071455"/>
                <a:gd name="connsiteY101" fmla="*/ 1183076 h 1973426"/>
                <a:gd name="connsiteX102" fmla="*/ 1347568 w 4071455"/>
                <a:gd name="connsiteY102" fmla="*/ 1178934 h 1973426"/>
                <a:gd name="connsiteX103" fmla="*/ 1369767 w 4071455"/>
                <a:gd name="connsiteY103" fmla="*/ 1156875 h 1973426"/>
                <a:gd name="connsiteX104" fmla="*/ 1374709 w 4071455"/>
                <a:gd name="connsiteY104" fmla="*/ 1151929 h 1973426"/>
                <a:gd name="connsiteX105" fmla="*/ 1398108 w 4071455"/>
                <a:gd name="connsiteY105" fmla="*/ 1127999 h 1973426"/>
                <a:gd name="connsiteX106" fmla="*/ 1402927 w 4071455"/>
                <a:gd name="connsiteY106" fmla="*/ 1123051 h 1973426"/>
                <a:gd name="connsiteX107" fmla="*/ 1422717 w 4071455"/>
                <a:gd name="connsiteY107" fmla="*/ 1102198 h 1973426"/>
                <a:gd name="connsiteX108" fmla="*/ 1426059 w 4071455"/>
                <a:gd name="connsiteY108" fmla="*/ 1098722 h 1973426"/>
                <a:gd name="connsiteX109" fmla="*/ 1446651 w 4071455"/>
                <a:gd name="connsiteY109" fmla="*/ 1076259 h 1973426"/>
                <a:gd name="connsiteX110" fmla="*/ 1451196 w 4071455"/>
                <a:gd name="connsiteY110" fmla="*/ 1071182 h 1973426"/>
                <a:gd name="connsiteX111" fmla="*/ 1469915 w 4071455"/>
                <a:gd name="connsiteY111" fmla="*/ 1050191 h 1973426"/>
                <a:gd name="connsiteX112" fmla="*/ 1470587 w 4071455"/>
                <a:gd name="connsiteY112" fmla="*/ 1049387 h 1973426"/>
                <a:gd name="connsiteX113" fmla="*/ 1488634 w 4071455"/>
                <a:gd name="connsiteY113" fmla="*/ 1028668 h 1973426"/>
                <a:gd name="connsiteX114" fmla="*/ 1492511 w 4071455"/>
                <a:gd name="connsiteY114" fmla="*/ 1024121 h 1973426"/>
                <a:gd name="connsiteX115" fmla="*/ 1508691 w 4071455"/>
                <a:gd name="connsiteY115" fmla="*/ 1005005 h 1973426"/>
                <a:gd name="connsiteX116" fmla="*/ 1510434 w 4071455"/>
                <a:gd name="connsiteY116" fmla="*/ 1002997 h 1973426"/>
                <a:gd name="connsiteX117" fmla="*/ 1523935 w 4071455"/>
                <a:gd name="connsiteY117" fmla="*/ 986689 h 1973426"/>
                <a:gd name="connsiteX118" fmla="*/ 1526879 w 4071455"/>
                <a:gd name="connsiteY118" fmla="*/ 983077 h 1973426"/>
                <a:gd name="connsiteX119" fmla="*/ 1539846 w 4071455"/>
                <a:gd name="connsiteY119" fmla="*/ 967037 h 1973426"/>
                <a:gd name="connsiteX120" fmla="*/ 1541988 w 4071455"/>
                <a:gd name="connsiteY120" fmla="*/ 964362 h 1973426"/>
                <a:gd name="connsiteX121" fmla="*/ 1552147 w 4071455"/>
                <a:gd name="connsiteY121" fmla="*/ 951395 h 1973426"/>
                <a:gd name="connsiteX122" fmla="*/ 1554158 w 4071455"/>
                <a:gd name="connsiteY122" fmla="*/ 948852 h 1973426"/>
                <a:gd name="connsiteX123" fmla="*/ 1563920 w 4071455"/>
                <a:gd name="connsiteY123" fmla="*/ 936152 h 1973426"/>
                <a:gd name="connsiteX124" fmla="*/ 1565787 w 4071455"/>
                <a:gd name="connsiteY124" fmla="*/ 933747 h 1973426"/>
                <a:gd name="connsiteX125" fmla="*/ 1573413 w 4071455"/>
                <a:gd name="connsiteY125" fmla="*/ 923588 h 1973426"/>
                <a:gd name="connsiteX126" fmla="*/ 1574077 w 4071455"/>
                <a:gd name="connsiteY126" fmla="*/ 922784 h 1973426"/>
                <a:gd name="connsiteX127" fmla="*/ 1580633 w 4071455"/>
                <a:gd name="connsiteY127" fmla="*/ 913961 h 1973426"/>
                <a:gd name="connsiteX128" fmla="*/ 1581965 w 4071455"/>
                <a:gd name="connsiteY128" fmla="*/ 912222 h 1973426"/>
                <a:gd name="connsiteX129" fmla="*/ 1589721 w 4071455"/>
                <a:gd name="connsiteY129" fmla="*/ 901530 h 1973426"/>
                <a:gd name="connsiteX130" fmla="*/ 1590257 w 4071455"/>
                <a:gd name="connsiteY130" fmla="*/ 900860 h 1973426"/>
                <a:gd name="connsiteX131" fmla="*/ 1591328 w 4071455"/>
                <a:gd name="connsiteY131" fmla="*/ 899255 h 1973426"/>
                <a:gd name="connsiteX132" fmla="*/ 1591596 w 4071455"/>
                <a:gd name="connsiteY132" fmla="*/ 898854 h 1973426"/>
                <a:gd name="connsiteX133" fmla="*/ 1593600 w 4071455"/>
                <a:gd name="connsiteY133" fmla="*/ 895912 h 1973426"/>
                <a:gd name="connsiteX134" fmla="*/ 1594539 w 4071455"/>
                <a:gd name="connsiteY134" fmla="*/ 894444 h 1973426"/>
                <a:gd name="connsiteX135" fmla="*/ 1598151 w 4071455"/>
                <a:gd name="connsiteY135" fmla="*/ 889361 h 1973426"/>
                <a:gd name="connsiteX136" fmla="*/ 1599084 w 4071455"/>
                <a:gd name="connsiteY136" fmla="*/ 888027 h 1973426"/>
                <a:gd name="connsiteX137" fmla="*/ 1604968 w 4071455"/>
                <a:gd name="connsiteY137" fmla="*/ 879736 h 1973426"/>
                <a:gd name="connsiteX138" fmla="*/ 1606703 w 4071455"/>
                <a:gd name="connsiteY138" fmla="*/ 877197 h 1973426"/>
                <a:gd name="connsiteX139" fmla="*/ 1614865 w 4071455"/>
                <a:gd name="connsiteY139" fmla="*/ 865965 h 1973426"/>
                <a:gd name="connsiteX140" fmla="*/ 1615133 w 4071455"/>
                <a:gd name="connsiteY140" fmla="*/ 865564 h 1973426"/>
                <a:gd name="connsiteX141" fmla="*/ 1624755 w 4071455"/>
                <a:gd name="connsiteY141" fmla="*/ 852597 h 1973426"/>
                <a:gd name="connsiteX142" fmla="*/ 1627165 w 4071455"/>
                <a:gd name="connsiteY142" fmla="*/ 849254 h 1973426"/>
                <a:gd name="connsiteX143" fmla="*/ 1638931 w 4071455"/>
                <a:gd name="connsiteY143" fmla="*/ 833748 h 1973426"/>
                <a:gd name="connsiteX144" fmla="*/ 1640668 w 4071455"/>
                <a:gd name="connsiteY144" fmla="*/ 831477 h 1973426"/>
                <a:gd name="connsiteX145" fmla="*/ 1652838 w 4071455"/>
                <a:gd name="connsiteY145" fmla="*/ 815700 h 1973426"/>
                <a:gd name="connsiteX146" fmla="*/ 1655776 w 4071455"/>
                <a:gd name="connsiteY146" fmla="*/ 811954 h 1973426"/>
                <a:gd name="connsiteX147" fmla="*/ 1671020 w 4071455"/>
                <a:gd name="connsiteY147" fmla="*/ 792838 h 1973426"/>
                <a:gd name="connsiteX148" fmla="*/ 1674233 w 4071455"/>
                <a:gd name="connsiteY148" fmla="*/ 788828 h 1973426"/>
                <a:gd name="connsiteX149" fmla="*/ 1689609 w 4071455"/>
                <a:gd name="connsiteY149" fmla="*/ 769977 h 1973426"/>
                <a:gd name="connsiteX150" fmla="*/ 1692416 w 4071455"/>
                <a:gd name="connsiteY150" fmla="*/ 766501 h 1973426"/>
                <a:gd name="connsiteX151" fmla="*/ 1711134 w 4071455"/>
                <a:gd name="connsiteY151" fmla="*/ 744176 h 1973426"/>
                <a:gd name="connsiteX152" fmla="*/ 1715418 w 4071455"/>
                <a:gd name="connsiteY152" fmla="*/ 739095 h 1973426"/>
                <a:gd name="connsiteX153" fmla="*/ 1735071 w 4071455"/>
                <a:gd name="connsiteY153" fmla="*/ 716235 h 1973426"/>
                <a:gd name="connsiteX154" fmla="*/ 1736538 w 4071455"/>
                <a:gd name="connsiteY154" fmla="*/ 714498 h 1973426"/>
                <a:gd name="connsiteX155" fmla="*/ 1758737 w 4071455"/>
                <a:gd name="connsiteY155" fmla="*/ 689364 h 1973426"/>
                <a:gd name="connsiteX156" fmla="*/ 1764084 w 4071455"/>
                <a:gd name="connsiteY156" fmla="*/ 683482 h 1973426"/>
                <a:gd name="connsiteX157" fmla="*/ 1788158 w 4071455"/>
                <a:gd name="connsiteY157" fmla="*/ 657011 h 1973426"/>
                <a:gd name="connsiteX158" fmla="*/ 1790025 w 4071455"/>
                <a:gd name="connsiteY158" fmla="*/ 655003 h 1973426"/>
                <a:gd name="connsiteX159" fmla="*/ 1814098 w 4071455"/>
                <a:gd name="connsiteY159" fmla="*/ 629336 h 1973426"/>
                <a:gd name="connsiteX160" fmla="*/ 1819980 w 4071455"/>
                <a:gd name="connsiteY160" fmla="*/ 623054 h 1973426"/>
                <a:gd name="connsiteX161" fmla="*/ 1846991 w 4071455"/>
                <a:gd name="connsiteY161" fmla="*/ 595378 h 1973426"/>
                <a:gd name="connsiteX162" fmla="*/ 1851803 w 4071455"/>
                <a:gd name="connsiteY162" fmla="*/ 590568 h 1973426"/>
                <a:gd name="connsiteX163" fmla="*/ 1877343 w 4071455"/>
                <a:gd name="connsiteY163" fmla="*/ 565166 h 1973426"/>
                <a:gd name="connsiteX164" fmla="*/ 1883226 w 4071455"/>
                <a:gd name="connsiteY164" fmla="*/ 559418 h 1973426"/>
                <a:gd name="connsiteX165" fmla="*/ 1913313 w 4071455"/>
                <a:gd name="connsiteY165" fmla="*/ 530542 h 1973426"/>
                <a:gd name="connsiteX166" fmla="*/ 1919731 w 4071455"/>
                <a:gd name="connsiteY166" fmla="*/ 524523 h 1973426"/>
                <a:gd name="connsiteX167" fmla="*/ 1948615 w 4071455"/>
                <a:gd name="connsiteY167" fmla="*/ 497785 h 1973426"/>
                <a:gd name="connsiteX168" fmla="*/ 1953022 w 4071455"/>
                <a:gd name="connsiteY168" fmla="*/ 493778 h 1973426"/>
                <a:gd name="connsiteX169" fmla="*/ 1986320 w 4071455"/>
                <a:gd name="connsiteY169" fmla="*/ 464230 h 1973426"/>
                <a:gd name="connsiteX170" fmla="*/ 1994076 w 4071455"/>
                <a:gd name="connsiteY170" fmla="*/ 457545 h 1973426"/>
                <a:gd name="connsiteX171" fmla="*/ 2028843 w 4071455"/>
                <a:gd name="connsiteY171" fmla="*/ 427865 h 1973426"/>
                <a:gd name="connsiteX172" fmla="*/ 2029647 w 4071455"/>
                <a:gd name="connsiteY172" fmla="*/ 427201 h 1973426"/>
                <a:gd name="connsiteX173" fmla="*/ 2056251 w 4071455"/>
                <a:gd name="connsiteY173" fmla="*/ 405406 h 1973426"/>
                <a:gd name="connsiteX174" fmla="*/ 2064406 w 4071455"/>
                <a:gd name="connsiteY174" fmla="*/ 398990 h 1973426"/>
                <a:gd name="connsiteX175" fmla="*/ 2079789 w 4071455"/>
                <a:gd name="connsiteY175" fmla="*/ 386825 h 1973426"/>
                <a:gd name="connsiteX176" fmla="*/ 2104925 w 4071455"/>
                <a:gd name="connsiteY176" fmla="*/ 367304 h 1973426"/>
                <a:gd name="connsiteX177" fmla="*/ 2120968 w 4071455"/>
                <a:gd name="connsiteY177" fmla="*/ 355139 h 1973426"/>
                <a:gd name="connsiteX178" fmla="*/ 2147710 w 4071455"/>
                <a:gd name="connsiteY178" fmla="*/ 335488 h 1973426"/>
                <a:gd name="connsiteX179" fmla="*/ 2163222 w 4071455"/>
                <a:gd name="connsiteY179" fmla="*/ 324256 h 1973426"/>
                <a:gd name="connsiteX180" fmla="*/ 2195183 w 4071455"/>
                <a:gd name="connsiteY180" fmla="*/ 301932 h 1973426"/>
                <a:gd name="connsiteX181" fmla="*/ 2206681 w 4071455"/>
                <a:gd name="connsiteY181" fmla="*/ 293908 h 1973426"/>
                <a:gd name="connsiteX182" fmla="*/ 2208821 w 4071455"/>
                <a:gd name="connsiteY182" fmla="*/ 292440 h 1973426"/>
                <a:gd name="connsiteX183" fmla="*/ 2218583 w 4071455"/>
                <a:gd name="connsiteY183" fmla="*/ 286156 h 1973426"/>
                <a:gd name="connsiteX184" fmla="*/ 2260434 w 4071455"/>
                <a:gd name="connsiteY184" fmla="*/ 258750 h 1973426"/>
                <a:gd name="connsiteX185" fmla="*/ 2279420 w 4071455"/>
                <a:gd name="connsiteY185" fmla="*/ 246983 h 1973426"/>
                <a:gd name="connsiteX186" fmla="*/ 2316060 w 4071455"/>
                <a:gd name="connsiteY186" fmla="*/ 224792 h 1973426"/>
                <a:gd name="connsiteX187" fmla="*/ 2326357 w 4071455"/>
                <a:gd name="connsiteY187" fmla="*/ 218510 h 1973426"/>
                <a:gd name="connsiteX188" fmla="*/ 2339727 w 4071455"/>
                <a:gd name="connsiteY188" fmla="*/ 211021 h 1973426"/>
                <a:gd name="connsiteX189" fmla="*/ 2364864 w 4071455"/>
                <a:gd name="connsiteY189" fmla="*/ 196983 h 1973426"/>
                <a:gd name="connsiteX190" fmla="*/ 2391339 w 4071455"/>
                <a:gd name="connsiteY190" fmla="*/ 182681 h 1973426"/>
                <a:gd name="connsiteX191" fmla="*/ 2417150 w 4071455"/>
                <a:gd name="connsiteY191" fmla="*/ 169178 h 1973426"/>
                <a:gd name="connsiteX192" fmla="*/ 2429718 w 4071455"/>
                <a:gd name="connsiteY192" fmla="*/ 162628 h 1973426"/>
                <a:gd name="connsiteX193" fmla="*/ 2446967 w 4071455"/>
                <a:gd name="connsiteY193" fmla="*/ 154338 h 1973426"/>
                <a:gd name="connsiteX194" fmla="*/ 2466352 w 4071455"/>
                <a:gd name="connsiteY194" fmla="*/ 144980 h 1973426"/>
                <a:gd name="connsiteX195" fmla="*/ 2500850 w 4071455"/>
                <a:gd name="connsiteY195" fmla="*/ 129205 h 1973426"/>
                <a:gd name="connsiteX196" fmla="*/ 2518231 w 4071455"/>
                <a:gd name="connsiteY196" fmla="*/ 121451 h 1973426"/>
                <a:gd name="connsiteX197" fmla="*/ 2523317 w 4071455"/>
                <a:gd name="connsiteY197" fmla="*/ 119179 h 1973426"/>
                <a:gd name="connsiteX198" fmla="*/ 2568909 w 4071455"/>
                <a:gd name="connsiteY198" fmla="*/ 100461 h 1973426"/>
                <a:gd name="connsiteX199" fmla="*/ 2578273 w 4071455"/>
                <a:gd name="connsiteY199" fmla="*/ 96851 h 1973426"/>
                <a:gd name="connsiteX200" fmla="*/ 2610362 w 4071455"/>
                <a:gd name="connsiteY200" fmla="*/ 84685 h 1973426"/>
                <a:gd name="connsiteX201" fmla="*/ 2628682 w 4071455"/>
                <a:gd name="connsiteY201" fmla="*/ 78136 h 1973426"/>
                <a:gd name="connsiteX202" fmla="*/ 2692465 w 4071455"/>
                <a:gd name="connsiteY202" fmla="*/ 57546 h 1973426"/>
                <a:gd name="connsiteX203" fmla="*/ 2693266 w 4071455"/>
                <a:gd name="connsiteY203" fmla="*/ 57279 h 1973426"/>
                <a:gd name="connsiteX204" fmla="*/ 2746615 w 4071455"/>
                <a:gd name="connsiteY204" fmla="*/ 42575 h 1973426"/>
                <a:gd name="connsiteX205" fmla="*/ 2758916 w 4071455"/>
                <a:gd name="connsiteY205" fmla="*/ 39501 h 1973426"/>
                <a:gd name="connsiteX206" fmla="*/ 2771355 w 4071455"/>
                <a:gd name="connsiteY206" fmla="*/ 36288 h 1973426"/>
                <a:gd name="connsiteX207" fmla="*/ 2811200 w 4071455"/>
                <a:gd name="connsiteY207" fmla="*/ 27467 h 1973426"/>
                <a:gd name="connsiteX208" fmla="*/ 2816417 w 4071455"/>
                <a:gd name="connsiteY208" fmla="*/ 26396 h 1973426"/>
                <a:gd name="connsiteX209" fmla="*/ 2846099 w 4071455"/>
                <a:gd name="connsiteY209" fmla="*/ 20515 h 1973426"/>
                <a:gd name="connsiteX210" fmla="*/ 2863615 w 4071455"/>
                <a:gd name="connsiteY210" fmla="*/ 17573 h 1973426"/>
                <a:gd name="connsiteX211" fmla="*/ 2874447 w 4071455"/>
                <a:gd name="connsiteY211" fmla="*/ 15703 h 1973426"/>
                <a:gd name="connsiteX212" fmla="*/ 2918173 w 4071455"/>
                <a:gd name="connsiteY212" fmla="*/ 9420 h 1973426"/>
                <a:gd name="connsiteX213" fmla="*/ 2923120 w 4071455"/>
                <a:gd name="connsiteY213" fmla="*/ 8886 h 1973426"/>
                <a:gd name="connsiteX214" fmla="*/ 2932346 w 4071455"/>
                <a:gd name="connsiteY214" fmla="*/ 7815 h 1973426"/>
                <a:gd name="connsiteX215" fmla="*/ 2974198 w 4071455"/>
                <a:gd name="connsiteY215" fmla="*/ 3802 h 1973426"/>
                <a:gd name="connsiteX216" fmla="*/ 2983292 w 4071455"/>
                <a:gd name="connsiteY216" fmla="*/ 3134 h 1973426"/>
                <a:gd name="connsiteX217" fmla="*/ 2988371 w 4071455"/>
                <a:gd name="connsiteY217" fmla="*/ 2735 h 1973426"/>
                <a:gd name="connsiteX218" fmla="*/ 3029289 w 4071455"/>
                <a:gd name="connsiteY218" fmla="*/ 729 h 1973426"/>
                <a:gd name="connsiteX219" fmla="*/ 3039187 w 4071455"/>
                <a:gd name="connsiteY219" fmla="*/ 462 h 1973426"/>
                <a:gd name="connsiteX220" fmla="*/ 3057234 w 4071455"/>
                <a:gd name="connsiteY220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3929855 w 4071455"/>
                <a:gd name="connsiteY28" fmla="*/ 239498 h 1973426"/>
                <a:gd name="connsiteX29" fmla="*/ 4019157 w 4071455"/>
                <a:gd name="connsiteY29" fmla="*/ 324735 h 1973426"/>
                <a:gd name="connsiteX30" fmla="*/ 3859829 w 4071455"/>
                <a:gd name="connsiteY30" fmla="*/ 297026 h 1973426"/>
                <a:gd name="connsiteX31" fmla="*/ 3409557 w 4071455"/>
                <a:gd name="connsiteY31" fmla="*/ 317808 h 1973426"/>
                <a:gd name="connsiteX32" fmla="*/ 3056266 w 4071455"/>
                <a:gd name="connsiteY32" fmla="*/ 477135 h 1973426"/>
                <a:gd name="connsiteX33" fmla="*/ 2751466 w 4071455"/>
                <a:gd name="connsiteY33" fmla="*/ 691880 h 1973426"/>
                <a:gd name="connsiteX34" fmla="*/ 2550575 w 4071455"/>
                <a:gd name="connsiteY34" fmla="*/ 899698 h 1973426"/>
                <a:gd name="connsiteX35" fmla="*/ 2245775 w 4071455"/>
                <a:gd name="connsiteY35" fmla="*/ 1246062 h 1973426"/>
                <a:gd name="connsiteX36" fmla="*/ 2010248 w 4071455"/>
                <a:gd name="connsiteY36" fmla="*/ 1516226 h 1973426"/>
                <a:gd name="connsiteX37" fmla="*/ 1774720 w 4071455"/>
                <a:gd name="connsiteY37" fmla="*/ 1758680 h 1973426"/>
                <a:gd name="connsiteX38" fmla="*/ 1269029 w 4071455"/>
                <a:gd name="connsiteY38" fmla="*/ 1931862 h 1973426"/>
                <a:gd name="connsiteX39" fmla="*/ 929593 w 4071455"/>
                <a:gd name="connsiteY39" fmla="*/ 1973426 h 1973426"/>
                <a:gd name="connsiteX40" fmla="*/ 534739 w 4071455"/>
                <a:gd name="connsiteY40" fmla="*/ 1862589 h 1973426"/>
                <a:gd name="connsiteX41" fmla="*/ 299211 w 4071455"/>
                <a:gd name="connsiteY41" fmla="*/ 1737898 h 1973426"/>
                <a:gd name="connsiteX42" fmla="*/ 0 w 4071455"/>
                <a:gd name="connsiteY42" fmla="*/ 1620377 h 1973426"/>
                <a:gd name="connsiteX43" fmla="*/ 267 w 4071455"/>
                <a:gd name="connsiteY43" fmla="*/ 1620377 h 1973426"/>
                <a:gd name="connsiteX44" fmla="*/ 26070 w 4071455"/>
                <a:gd name="connsiteY44" fmla="*/ 1628530 h 1973426"/>
                <a:gd name="connsiteX45" fmla="*/ 38639 w 4071455"/>
                <a:gd name="connsiteY45" fmla="*/ 1632275 h 1973426"/>
                <a:gd name="connsiteX46" fmla="*/ 56424 w 4071455"/>
                <a:gd name="connsiteY46" fmla="*/ 1637219 h 1973426"/>
                <a:gd name="connsiteX47" fmla="*/ 70063 w 4071455"/>
                <a:gd name="connsiteY47" fmla="*/ 1640696 h 1973426"/>
                <a:gd name="connsiteX48" fmla="*/ 89317 w 4071455"/>
                <a:gd name="connsiteY48" fmla="*/ 1645376 h 1973426"/>
                <a:gd name="connsiteX49" fmla="*/ 101486 w 4071455"/>
                <a:gd name="connsiteY49" fmla="*/ 1648049 h 1973426"/>
                <a:gd name="connsiteX50" fmla="*/ 123151 w 4071455"/>
                <a:gd name="connsiteY50" fmla="*/ 1652462 h 1973426"/>
                <a:gd name="connsiteX51" fmla="*/ 135183 w 4071455"/>
                <a:gd name="connsiteY51" fmla="*/ 1654734 h 1973426"/>
                <a:gd name="connsiteX52" fmla="*/ 167808 w 4071455"/>
                <a:gd name="connsiteY52" fmla="*/ 1660083 h 1973426"/>
                <a:gd name="connsiteX53" fmla="*/ 169146 w 4071455"/>
                <a:gd name="connsiteY53" fmla="*/ 1660350 h 1973426"/>
                <a:gd name="connsiteX54" fmla="*/ 202975 w 4071455"/>
                <a:gd name="connsiteY54" fmla="*/ 1664492 h 1973426"/>
                <a:gd name="connsiteX55" fmla="*/ 255525 w 4071455"/>
                <a:gd name="connsiteY55" fmla="*/ 1668638 h 1973426"/>
                <a:gd name="connsiteX56" fmla="*/ 268361 w 4071455"/>
                <a:gd name="connsiteY56" fmla="*/ 1669173 h 1973426"/>
                <a:gd name="connsiteX57" fmla="*/ 310212 w 4071455"/>
                <a:gd name="connsiteY57" fmla="*/ 1669977 h 1973426"/>
                <a:gd name="connsiteX58" fmla="*/ 326261 w 4071455"/>
                <a:gd name="connsiteY58" fmla="*/ 1669977 h 1973426"/>
                <a:gd name="connsiteX59" fmla="*/ 373864 w 4071455"/>
                <a:gd name="connsiteY59" fmla="*/ 1668236 h 1973426"/>
                <a:gd name="connsiteX60" fmla="*/ 381352 w 4071455"/>
                <a:gd name="connsiteY60" fmla="*/ 1667835 h 1973426"/>
                <a:gd name="connsiteX61" fmla="*/ 437110 w 4071455"/>
                <a:gd name="connsiteY61" fmla="*/ 1662488 h 1973426"/>
                <a:gd name="connsiteX62" fmla="*/ 477623 w 4071455"/>
                <a:gd name="connsiteY62" fmla="*/ 1657009 h 1973426"/>
                <a:gd name="connsiteX63" fmla="*/ 485778 w 4071455"/>
                <a:gd name="connsiteY63" fmla="*/ 1655671 h 1973426"/>
                <a:gd name="connsiteX64" fmla="*/ 526297 w 4071455"/>
                <a:gd name="connsiteY64" fmla="*/ 1648316 h 1973426"/>
                <a:gd name="connsiteX65" fmla="*/ 533381 w 4071455"/>
                <a:gd name="connsiteY65" fmla="*/ 1646982 h 1973426"/>
                <a:gd name="connsiteX66" fmla="*/ 579110 w 4071455"/>
                <a:gd name="connsiteY66" fmla="*/ 1636553 h 1973426"/>
                <a:gd name="connsiteX67" fmla="*/ 589406 w 4071455"/>
                <a:gd name="connsiteY67" fmla="*/ 1633877 h 1973426"/>
                <a:gd name="connsiteX68" fmla="*/ 637544 w 4071455"/>
                <a:gd name="connsiteY68" fmla="*/ 1620642 h 1973426"/>
                <a:gd name="connsiteX69" fmla="*/ 693034 w 4071455"/>
                <a:gd name="connsiteY69" fmla="*/ 1602729 h 1973426"/>
                <a:gd name="connsiteX70" fmla="*/ 737295 w 4071455"/>
                <a:gd name="connsiteY70" fmla="*/ 1586286 h 1973426"/>
                <a:gd name="connsiteX71" fmla="*/ 744784 w 4071455"/>
                <a:gd name="connsiteY71" fmla="*/ 1583480 h 1973426"/>
                <a:gd name="connsiteX72" fmla="*/ 788777 w 4071455"/>
                <a:gd name="connsiteY72" fmla="*/ 1565295 h 1973426"/>
                <a:gd name="connsiteX73" fmla="*/ 804151 w 4071455"/>
                <a:gd name="connsiteY73" fmla="*/ 1558479 h 1973426"/>
                <a:gd name="connsiteX74" fmla="*/ 833971 w 4071455"/>
                <a:gd name="connsiteY74" fmla="*/ 1544841 h 1973426"/>
                <a:gd name="connsiteX75" fmla="*/ 850821 w 4071455"/>
                <a:gd name="connsiteY75" fmla="*/ 1536688 h 1973426"/>
                <a:gd name="connsiteX76" fmla="*/ 876624 w 4071455"/>
                <a:gd name="connsiteY76" fmla="*/ 1523851 h 1973426"/>
                <a:gd name="connsiteX77" fmla="*/ 899227 w 4071455"/>
                <a:gd name="connsiteY77" fmla="*/ 1512088 h 1973426"/>
                <a:gd name="connsiteX78" fmla="*/ 922222 w 4071455"/>
                <a:gd name="connsiteY78" fmla="*/ 1499655 h 1973426"/>
                <a:gd name="connsiteX79" fmla="*/ 944284 w 4071455"/>
                <a:gd name="connsiteY79" fmla="*/ 1487221 h 1973426"/>
                <a:gd name="connsiteX80" fmla="*/ 964608 w 4071455"/>
                <a:gd name="connsiteY80" fmla="*/ 1475458 h 1973426"/>
                <a:gd name="connsiteX81" fmla="*/ 996966 w 4071455"/>
                <a:gd name="connsiteY81" fmla="*/ 1455806 h 1973426"/>
                <a:gd name="connsiteX82" fmla="*/ 1013420 w 4071455"/>
                <a:gd name="connsiteY82" fmla="*/ 1445511 h 1973426"/>
                <a:gd name="connsiteX83" fmla="*/ 1050453 w 4071455"/>
                <a:gd name="connsiteY83" fmla="*/ 1421313 h 1973426"/>
                <a:gd name="connsiteX84" fmla="*/ 1060480 w 4071455"/>
                <a:gd name="connsiteY84" fmla="*/ 1414628 h 1973426"/>
                <a:gd name="connsiteX85" fmla="*/ 1071311 w 4071455"/>
                <a:gd name="connsiteY85" fmla="*/ 1407141 h 1973426"/>
                <a:gd name="connsiteX86" fmla="*/ 1098590 w 4071455"/>
                <a:gd name="connsiteY86" fmla="*/ 1388024 h 1973426"/>
                <a:gd name="connsiteX87" fmla="*/ 1112497 w 4071455"/>
                <a:gd name="connsiteY87" fmla="*/ 1377998 h 1973426"/>
                <a:gd name="connsiteX88" fmla="*/ 1135629 w 4071455"/>
                <a:gd name="connsiteY88" fmla="*/ 1360885 h 1973426"/>
                <a:gd name="connsiteX89" fmla="*/ 1150072 w 4071455"/>
                <a:gd name="connsiteY89" fmla="*/ 1349922 h 1973426"/>
                <a:gd name="connsiteX90" fmla="*/ 1171597 w 4071455"/>
                <a:gd name="connsiteY90" fmla="*/ 1333209 h 1973426"/>
                <a:gd name="connsiteX91" fmla="*/ 1185503 w 4071455"/>
                <a:gd name="connsiteY91" fmla="*/ 1322250 h 1973426"/>
                <a:gd name="connsiteX92" fmla="*/ 1213049 w 4071455"/>
                <a:gd name="connsiteY92" fmla="*/ 1299921 h 1973426"/>
                <a:gd name="connsiteX93" fmla="*/ 1215728 w 4071455"/>
                <a:gd name="connsiteY93" fmla="*/ 1297783 h 1973426"/>
                <a:gd name="connsiteX94" fmla="*/ 1246349 w 4071455"/>
                <a:gd name="connsiteY94" fmla="*/ 1271849 h 1973426"/>
                <a:gd name="connsiteX95" fmla="*/ 1253301 w 4071455"/>
                <a:gd name="connsiteY95" fmla="*/ 1265834 h 1973426"/>
                <a:gd name="connsiteX96" fmla="*/ 1282446 w 4071455"/>
                <a:gd name="connsiteY96" fmla="*/ 1240029 h 1973426"/>
                <a:gd name="connsiteX97" fmla="*/ 1284451 w 4071455"/>
                <a:gd name="connsiteY97" fmla="*/ 1238158 h 1973426"/>
                <a:gd name="connsiteX98" fmla="*/ 1311063 w 4071455"/>
                <a:gd name="connsiteY98" fmla="*/ 1213692 h 1973426"/>
                <a:gd name="connsiteX99" fmla="*/ 1317084 w 4071455"/>
                <a:gd name="connsiteY99" fmla="*/ 1208078 h 1973426"/>
                <a:gd name="connsiteX100" fmla="*/ 1343292 w 4071455"/>
                <a:gd name="connsiteY100" fmla="*/ 1183076 h 1973426"/>
                <a:gd name="connsiteX101" fmla="*/ 1347568 w 4071455"/>
                <a:gd name="connsiteY101" fmla="*/ 1178934 h 1973426"/>
                <a:gd name="connsiteX102" fmla="*/ 1369767 w 4071455"/>
                <a:gd name="connsiteY102" fmla="*/ 1156875 h 1973426"/>
                <a:gd name="connsiteX103" fmla="*/ 1374709 w 4071455"/>
                <a:gd name="connsiteY103" fmla="*/ 1151929 h 1973426"/>
                <a:gd name="connsiteX104" fmla="*/ 1398108 w 4071455"/>
                <a:gd name="connsiteY104" fmla="*/ 1127999 h 1973426"/>
                <a:gd name="connsiteX105" fmla="*/ 1402927 w 4071455"/>
                <a:gd name="connsiteY105" fmla="*/ 1123051 h 1973426"/>
                <a:gd name="connsiteX106" fmla="*/ 1422717 w 4071455"/>
                <a:gd name="connsiteY106" fmla="*/ 1102198 h 1973426"/>
                <a:gd name="connsiteX107" fmla="*/ 1426059 w 4071455"/>
                <a:gd name="connsiteY107" fmla="*/ 1098722 h 1973426"/>
                <a:gd name="connsiteX108" fmla="*/ 1446651 w 4071455"/>
                <a:gd name="connsiteY108" fmla="*/ 1076259 h 1973426"/>
                <a:gd name="connsiteX109" fmla="*/ 1451196 w 4071455"/>
                <a:gd name="connsiteY109" fmla="*/ 1071182 h 1973426"/>
                <a:gd name="connsiteX110" fmla="*/ 1469915 w 4071455"/>
                <a:gd name="connsiteY110" fmla="*/ 1050191 h 1973426"/>
                <a:gd name="connsiteX111" fmla="*/ 1470587 w 4071455"/>
                <a:gd name="connsiteY111" fmla="*/ 1049387 h 1973426"/>
                <a:gd name="connsiteX112" fmla="*/ 1488634 w 4071455"/>
                <a:gd name="connsiteY112" fmla="*/ 1028668 h 1973426"/>
                <a:gd name="connsiteX113" fmla="*/ 1492511 w 4071455"/>
                <a:gd name="connsiteY113" fmla="*/ 1024121 h 1973426"/>
                <a:gd name="connsiteX114" fmla="*/ 1508691 w 4071455"/>
                <a:gd name="connsiteY114" fmla="*/ 1005005 h 1973426"/>
                <a:gd name="connsiteX115" fmla="*/ 1510434 w 4071455"/>
                <a:gd name="connsiteY115" fmla="*/ 1002997 h 1973426"/>
                <a:gd name="connsiteX116" fmla="*/ 1523935 w 4071455"/>
                <a:gd name="connsiteY116" fmla="*/ 986689 h 1973426"/>
                <a:gd name="connsiteX117" fmla="*/ 1526879 w 4071455"/>
                <a:gd name="connsiteY117" fmla="*/ 983077 h 1973426"/>
                <a:gd name="connsiteX118" fmla="*/ 1539846 w 4071455"/>
                <a:gd name="connsiteY118" fmla="*/ 967037 h 1973426"/>
                <a:gd name="connsiteX119" fmla="*/ 1541988 w 4071455"/>
                <a:gd name="connsiteY119" fmla="*/ 964362 h 1973426"/>
                <a:gd name="connsiteX120" fmla="*/ 1552147 w 4071455"/>
                <a:gd name="connsiteY120" fmla="*/ 951395 h 1973426"/>
                <a:gd name="connsiteX121" fmla="*/ 1554158 w 4071455"/>
                <a:gd name="connsiteY121" fmla="*/ 948852 h 1973426"/>
                <a:gd name="connsiteX122" fmla="*/ 1563920 w 4071455"/>
                <a:gd name="connsiteY122" fmla="*/ 936152 h 1973426"/>
                <a:gd name="connsiteX123" fmla="*/ 1565787 w 4071455"/>
                <a:gd name="connsiteY123" fmla="*/ 933747 h 1973426"/>
                <a:gd name="connsiteX124" fmla="*/ 1573413 w 4071455"/>
                <a:gd name="connsiteY124" fmla="*/ 923588 h 1973426"/>
                <a:gd name="connsiteX125" fmla="*/ 1574077 w 4071455"/>
                <a:gd name="connsiteY125" fmla="*/ 922784 h 1973426"/>
                <a:gd name="connsiteX126" fmla="*/ 1580633 w 4071455"/>
                <a:gd name="connsiteY126" fmla="*/ 913961 h 1973426"/>
                <a:gd name="connsiteX127" fmla="*/ 1581965 w 4071455"/>
                <a:gd name="connsiteY127" fmla="*/ 912222 h 1973426"/>
                <a:gd name="connsiteX128" fmla="*/ 1589721 w 4071455"/>
                <a:gd name="connsiteY128" fmla="*/ 901530 h 1973426"/>
                <a:gd name="connsiteX129" fmla="*/ 1590257 w 4071455"/>
                <a:gd name="connsiteY129" fmla="*/ 900860 h 1973426"/>
                <a:gd name="connsiteX130" fmla="*/ 1591328 w 4071455"/>
                <a:gd name="connsiteY130" fmla="*/ 899255 h 1973426"/>
                <a:gd name="connsiteX131" fmla="*/ 1591596 w 4071455"/>
                <a:gd name="connsiteY131" fmla="*/ 898854 h 1973426"/>
                <a:gd name="connsiteX132" fmla="*/ 1593600 w 4071455"/>
                <a:gd name="connsiteY132" fmla="*/ 895912 h 1973426"/>
                <a:gd name="connsiteX133" fmla="*/ 1594539 w 4071455"/>
                <a:gd name="connsiteY133" fmla="*/ 894444 h 1973426"/>
                <a:gd name="connsiteX134" fmla="*/ 1598151 w 4071455"/>
                <a:gd name="connsiteY134" fmla="*/ 889361 h 1973426"/>
                <a:gd name="connsiteX135" fmla="*/ 1599084 w 4071455"/>
                <a:gd name="connsiteY135" fmla="*/ 888027 h 1973426"/>
                <a:gd name="connsiteX136" fmla="*/ 1604968 w 4071455"/>
                <a:gd name="connsiteY136" fmla="*/ 879736 h 1973426"/>
                <a:gd name="connsiteX137" fmla="*/ 1606703 w 4071455"/>
                <a:gd name="connsiteY137" fmla="*/ 877197 h 1973426"/>
                <a:gd name="connsiteX138" fmla="*/ 1614865 w 4071455"/>
                <a:gd name="connsiteY138" fmla="*/ 865965 h 1973426"/>
                <a:gd name="connsiteX139" fmla="*/ 1615133 w 4071455"/>
                <a:gd name="connsiteY139" fmla="*/ 865564 h 1973426"/>
                <a:gd name="connsiteX140" fmla="*/ 1624755 w 4071455"/>
                <a:gd name="connsiteY140" fmla="*/ 852597 h 1973426"/>
                <a:gd name="connsiteX141" fmla="*/ 1627165 w 4071455"/>
                <a:gd name="connsiteY141" fmla="*/ 849254 h 1973426"/>
                <a:gd name="connsiteX142" fmla="*/ 1638931 w 4071455"/>
                <a:gd name="connsiteY142" fmla="*/ 833748 h 1973426"/>
                <a:gd name="connsiteX143" fmla="*/ 1640668 w 4071455"/>
                <a:gd name="connsiteY143" fmla="*/ 831477 h 1973426"/>
                <a:gd name="connsiteX144" fmla="*/ 1652838 w 4071455"/>
                <a:gd name="connsiteY144" fmla="*/ 815700 h 1973426"/>
                <a:gd name="connsiteX145" fmla="*/ 1655776 w 4071455"/>
                <a:gd name="connsiteY145" fmla="*/ 811954 h 1973426"/>
                <a:gd name="connsiteX146" fmla="*/ 1671020 w 4071455"/>
                <a:gd name="connsiteY146" fmla="*/ 792838 h 1973426"/>
                <a:gd name="connsiteX147" fmla="*/ 1674233 w 4071455"/>
                <a:gd name="connsiteY147" fmla="*/ 788828 h 1973426"/>
                <a:gd name="connsiteX148" fmla="*/ 1689609 w 4071455"/>
                <a:gd name="connsiteY148" fmla="*/ 769977 h 1973426"/>
                <a:gd name="connsiteX149" fmla="*/ 1692416 w 4071455"/>
                <a:gd name="connsiteY149" fmla="*/ 766501 h 1973426"/>
                <a:gd name="connsiteX150" fmla="*/ 1711134 w 4071455"/>
                <a:gd name="connsiteY150" fmla="*/ 744176 h 1973426"/>
                <a:gd name="connsiteX151" fmla="*/ 1715418 w 4071455"/>
                <a:gd name="connsiteY151" fmla="*/ 739095 h 1973426"/>
                <a:gd name="connsiteX152" fmla="*/ 1735071 w 4071455"/>
                <a:gd name="connsiteY152" fmla="*/ 716235 h 1973426"/>
                <a:gd name="connsiteX153" fmla="*/ 1736538 w 4071455"/>
                <a:gd name="connsiteY153" fmla="*/ 714498 h 1973426"/>
                <a:gd name="connsiteX154" fmla="*/ 1758737 w 4071455"/>
                <a:gd name="connsiteY154" fmla="*/ 689364 h 1973426"/>
                <a:gd name="connsiteX155" fmla="*/ 1764084 w 4071455"/>
                <a:gd name="connsiteY155" fmla="*/ 683482 h 1973426"/>
                <a:gd name="connsiteX156" fmla="*/ 1788158 w 4071455"/>
                <a:gd name="connsiteY156" fmla="*/ 657011 h 1973426"/>
                <a:gd name="connsiteX157" fmla="*/ 1790025 w 4071455"/>
                <a:gd name="connsiteY157" fmla="*/ 655003 h 1973426"/>
                <a:gd name="connsiteX158" fmla="*/ 1814098 w 4071455"/>
                <a:gd name="connsiteY158" fmla="*/ 629336 h 1973426"/>
                <a:gd name="connsiteX159" fmla="*/ 1819980 w 4071455"/>
                <a:gd name="connsiteY159" fmla="*/ 623054 h 1973426"/>
                <a:gd name="connsiteX160" fmla="*/ 1846991 w 4071455"/>
                <a:gd name="connsiteY160" fmla="*/ 595378 h 1973426"/>
                <a:gd name="connsiteX161" fmla="*/ 1851803 w 4071455"/>
                <a:gd name="connsiteY161" fmla="*/ 590568 h 1973426"/>
                <a:gd name="connsiteX162" fmla="*/ 1877343 w 4071455"/>
                <a:gd name="connsiteY162" fmla="*/ 565166 h 1973426"/>
                <a:gd name="connsiteX163" fmla="*/ 1883226 w 4071455"/>
                <a:gd name="connsiteY163" fmla="*/ 559418 h 1973426"/>
                <a:gd name="connsiteX164" fmla="*/ 1913313 w 4071455"/>
                <a:gd name="connsiteY164" fmla="*/ 530542 h 1973426"/>
                <a:gd name="connsiteX165" fmla="*/ 1919731 w 4071455"/>
                <a:gd name="connsiteY165" fmla="*/ 524523 h 1973426"/>
                <a:gd name="connsiteX166" fmla="*/ 1948615 w 4071455"/>
                <a:gd name="connsiteY166" fmla="*/ 497785 h 1973426"/>
                <a:gd name="connsiteX167" fmla="*/ 1953022 w 4071455"/>
                <a:gd name="connsiteY167" fmla="*/ 493778 h 1973426"/>
                <a:gd name="connsiteX168" fmla="*/ 1986320 w 4071455"/>
                <a:gd name="connsiteY168" fmla="*/ 464230 h 1973426"/>
                <a:gd name="connsiteX169" fmla="*/ 1994076 w 4071455"/>
                <a:gd name="connsiteY169" fmla="*/ 457545 h 1973426"/>
                <a:gd name="connsiteX170" fmla="*/ 2028843 w 4071455"/>
                <a:gd name="connsiteY170" fmla="*/ 427865 h 1973426"/>
                <a:gd name="connsiteX171" fmla="*/ 2029647 w 4071455"/>
                <a:gd name="connsiteY171" fmla="*/ 427201 h 1973426"/>
                <a:gd name="connsiteX172" fmla="*/ 2056251 w 4071455"/>
                <a:gd name="connsiteY172" fmla="*/ 405406 h 1973426"/>
                <a:gd name="connsiteX173" fmla="*/ 2064406 w 4071455"/>
                <a:gd name="connsiteY173" fmla="*/ 398990 h 1973426"/>
                <a:gd name="connsiteX174" fmla="*/ 2079789 w 4071455"/>
                <a:gd name="connsiteY174" fmla="*/ 386825 h 1973426"/>
                <a:gd name="connsiteX175" fmla="*/ 2104925 w 4071455"/>
                <a:gd name="connsiteY175" fmla="*/ 367304 h 1973426"/>
                <a:gd name="connsiteX176" fmla="*/ 2120968 w 4071455"/>
                <a:gd name="connsiteY176" fmla="*/ 355139 h 1973426"/>
                <a:gd name="connsiteX177" fmla="*/ 2147710 w 4071455"/>
                <a:gd name="connsiteY177" fmla="*/ 335488 h 1973426"/>
                <a:gd name="connsiteX178" fmla="*/ 2163222 w 4071455"/>
                <a:gd name="connsiteY178" fmla="*/ 324256 h 1973426"/>
                <a:gd name="connsiteX179" fmla="*/ 2195183 w 4071455"/>
                <a:gd name="connsiteY179" fmla="*/ 301932 h 1973426"/>
                <a:gd name="connsiteX180" fmla="*/ 2206681 w 4071455"/>
                <a:gd name="connsiteY180" fmla="*/ 293908 h 1973426"/>
                <a:gd name="connsiteX181" fmla="*/ 2208821 w 4071455"/>
                <a:gd name="connsiteY181" fmla="*/ 292440 h 1973426"/>
                <a:gd name="connsiteX182" fmla="*/ 2218583 w 4071455"/>
                <a:gd name="connsiteY182" fmla="*/ 286156 h 1973426"/>
                <a:gd name="connsiteX183" fmla="*/ 2260434 w 4071455"/>
                <a:gd name="connsiteY183" fmla="*/ 258750 h 1973426"/>
                <a:gd name="connsiteX184" fmla="*/ 2279420 w 4071455"/>
                <a:gd name="connsiteY184" fmla="*/ 246983 h 1973426"/>
                <a:gd name="connsiteX185" fmla="*/ 2316060 w 4071455"/>
                <a:gd name="connsiteY185" fmla="*/ 224792 h 1973426"/>
                <a:gd name="connsiteX186" fmla="*/ 2326357 w 4071455"/>
                <a:gd name="connsiteY186" fmla="*/ 218510 h 1973426"/>
                <a:gd name="connsiteX187" fmla="*/ 2339727 w 4071455"/>
                <a:gd name="connsiteY187" fmla="*/ 211021 h 1973426"/>
                <a:gd name="connsiteX188" fmla="*/ 2364864 w 4071455"/>
                <a:gd name="connsiteY188" fmla="*/ 196983 h 1973426"/>
                <a:gd name="connsiteX189" fmla="*/ 2391339 w 4071455"/>
                <a:gd name="connsiteY189" fmla="*/ 182681 h 1973426"/>
                <a:gd name="connsiteX190" fmla="*/ 2417150 w 4071455"/>
                <a:gd name="connsiteY190" fmla="*/ 169178 h 1973426"/>
                <a:gd name="connsiteX191" fmla="*/ 2429718 w 4071455"/>
                <a:gd name="connsiteY191" fmla="*/ 162628 h 1973426"/>
                <a:gd name="connsiteX192" fmla="*/ 2446967 w 4071455"/>
                <a:gd name="connsiteY192" fmla="*/ 154338 h 1973426"/>
                <a:gd name="connsiteX193" fmla="*/ 2466352 w 4071455"/>
                <a:gd name="connsiteY193" fmla="*/ 144980 h 1973426"/>
                <a:gd name="connsiteX194" fmla="*/ 2500850 w 4071455"/>
                <a:gd name="connsiteY194" fmla="*/ 129205 h 1973426"/>
                <a:gd name="connsiteX195" fmla="*/ 2518231 w 4071455"/>
                <a:gd name="connsiteY195" fmla="*/ 121451 h 1973426"/>
                <a:gd name="connsiteX196" fmla="*/ 2523317 w 4071455"/>
                <a:gd name="connsiteY196" fmla="*/ 119179 h 1973426"/>
                <a:gd name="connsiteX197" fmla="*/ 2568909 w 4071455"/>
                <a:gd name="connsiteY197" fmla="*/ 100461 h 1973426"/>
                <a:gd name="connsiteX198" fmla="*/ 2578273 w 4071455"/>
                <a:gd name="connsiteY198" fmla="*/ 96851 h 1973426"/>
                <a:gd name="connsiteX199" fmla="*/ 2610362 w 4071455"/>
                <a:gd name="connsiteY199" fmla="*/ 84685 h 1973426"/>
                <a:gd name="connsiteX200" fmla="*/ 2628682 w 4071455"/>
                <a:gd name="connsiteY200" fmla="*/ 78136 h 1973426"/>
                <a:gd name="connsiteX201" fmla="*/ 2692465 w 4071455"/>
                <a:gd name="connsiteY201" fmla="*/ 57546 h 1973426"/>
                <a:gd name="connsiteX202" fmla="*/ 2693266 w 4071455"/>
                <a:gd name="connsiteY202" fmla="*/ 57279 h 1973426"/>
                <a:gd name="connsiteX203" fmla="*/ 2746615 w 4071455"/>
                <a:gd name="connsiteY203" fmla="*/ 42575 h 1973426"/>
                <a:gd name="connsiteX204" fmla="*/ 2758916 w 4071455"/>
                <a:gd name="connsiteY204" fmla="*/ 39501 h 1973426"/>
                <a:gd name="connsiteX205" fmla="*/ 2771355 w 4071455"/>
                <a:gd name="connsiteY205" fmla="*/ 36288 h 1973426"/>
                <a:gd name="connsiteX206" fmla="*/ 2811200 w 4071455"/>
                <a:gd name="connsiteY206" fmla="*/ 27467 h 1973426"/>
                <a:gd name="connsiteX207" fmla="*/ 2816417 w 4071455"/>
                <a:gd name="connsiteY207" fmla="*/ 26396 h 1973426"/>
                <a:gd name="connsiteX208" fmla="*/ 2846099 w 4071455"/>
                <a:gd name="connsiteY208" fmla="*/ 20515 h 1973426"/>
                <a:gd name="connsiteX209" fmla="*/ 2863615 w 4071455"/>
                <a:gd name="connsiteY209" fmla="*/ 17573 h 1973426"/>
                <a:gd name="connsiteX210" fmla="*/ 2874447 w 4071455"/>
                <a:gd name="connsiteY210" fmla="*/ 15703 h 1973426"/>
                <a:gd name="connsiteX211" fmla="*/ 2918173 w 4071455"/>
                <a:gd name="connsiteY211" fmla="*/ 9420 h 1973426"/>
                <a:gd name="connsiteX212" fmla="*/ 2923120 w 4071455"/>
                <a:gd name="connsiteY212" fmla="*/ 8886 h 1973426"/>
                <a:gd name="connsiteX213" fmla="*/ 2932346 w 4071455"/>
                <a:gd name="connsiteY213" fmla="*/ 7815 h 1973426"/>
                <a:gd name="connsiteX214" fmla="*/ 2974198 w 4071455"/>
                <a:gd name="connsiteY214" fmla="*/ 3802 h 1973426"/>
                <a:gd name="connsiteX215" fmla="*/ 2983292 w 4071455"/>
                <a:gd name="connsiteY215" fmla="*/ 3134 h 1973426"/>
                <a:gd name="connsiteX216" fmla="*/ 2988371 w 4071455"/>
                <a:gd name="connsiteY216" fmla="*/ 2735 h 1973426"/>
                <a:gd name="connsiteX217" fmla="*/ 3029289 w 4071455"/>
                <a:gd name="connsiteY217" fmla="*/ 729 h 1973426"/>
                <a:gd name="connsiteX218" fmla="*/ 3039187 w 4071455"/>
                <a:gd name="connsiteY218" fmla="*/ 462 h 1973426"/>
                <a:gd name="connsiteX219" fmla="*/ 3057234 w 4071455"/>
                <a:gd name="connsiteY219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3955925 w 4071455"/>
                <a:gd name="connsiteY27" fmla="*/ 244712 h 1973426"/>
                <a:gd name="connsiteX28" fmla="*/ 4019157 w 4071455"/>
                <a:gd name="connsiteY28" fmla="*/ 324735 h 1973426"/>
                <a:gd name="connsiteX29" fmla="*/ 3859829 w 4071455"/>
                <a:gd name="connsiteY29" fmla="*/ 297026 h 1973426"/>
                <a:gd name="connsiteX30" fmla="*/ 3409557 w 4071455"/>
                <a:gd name="connsiteY30" fmla="*/ 317808 h 1973426"/>
                <a:gd name="connsiteX31" fmla="*/ 3056266 w 4071455"/>
                <a:gd name="connsiteY31" fmla="*/ 477135 h 1973426"/>
                <a:gd name="connsiteX32" fmla="*/ 2751466 w 4071455"/>
                <a:gd name="connsiteY32" fmla="*/ 691880 h 1973426"/>
                <a:gd name="connsiteX33" fmla="*/ 2550575 w 4071455"/>
                <a:gd name="connsiteY33" fmla="*/ 899698 h 1973426"/>
                <a:gd name="connsiteX34" fmla="*/ 2245775 w 4071455"/>
                <a:gd name="connsiteY34" fmla="*/ 1246062 h 1973426"/>
                <a:gd name="connsiteX35" fmla="*/ 2010248 w 4071455"/>
                <a:gd name="connsiteY35" fmla="*/ 1516226 h 1973426"/>
                <a:gd name="connsiteX36" fmla="*/ 1774720 w 4071455"/>
                <a:gd name="connsiteY36" fmla="*/ 1758680 h 1973426"/>
                <a:gd name="connsiteX37" fmla="*/ 1269029 w 4071455"/>
                <a:gd name="connsiteY37" fmla="*/ 1931862 h 1973426"/>
                <a:gd name="connsiteX38" fmla="*/ 929593 w 4071455"/>
                <a:gd name="connsiteY38" fmla="*/ 1973426 h 1973426"/>
                <a:gd name="connsiteX39" fmla="*/ 534739 w 4071455"/>
                <a:gd name="connsiteY39" fmla="*/ 1862589 h 1973426"/>
                <a:gd name="connsiteX40" fmla="*/ 299211 w 4071455"/>
                <a:gd name="connsiteY40" fmla="*/ 1737898 h 1973426"/>
                <a:gd name="connsiteX41" fmla="*/ 0 w 4071455"/>
                <a:gd name="connsiteY41" fmla="*/ 1620377 h 1973426"/>
                <a:gd name="connsiteX42" fmla="*/ 267 w 4071455"/>
                <a:gd name="connsiteY42" fmla="*/ 1620377 h 1973426"/>
                <a:gd name="connsiteX43" fmla="*/ 26070 w 4071455"/>
                <a:gd name="connsiteY43" fmla="*/ 1628530 h 1973426"/>
                <a:gd name="connsiteX44" fmla="*/ 38639 w 4071455"/>
                <a:gd name="connsiteY44" fmla="*/ 1632275 h 1973426"/>
                <a:gd name="connsiteX45" fmla="*/ 56424 w 4071455"/>
                <a:gd name="connsiteY45" fmla="*/ 1637219 h 1973426"/>
                <a:gd name="connsiteX46" fmla="*/ 70063 w 4071455"/>
                <a:gd name="connsiteY46" fmla="*/ 1640696 h 1973426"/>
                <a:gd name="connsiteX47" fmla="*/ 89317 w 4071455"/>
                <a:gd name="connsiteY47" fmla="*/ 1645376 h 1973426"/>
                <a:gd name="connsiteX48" fmla="*/ 101486 w 4071455"/>
                <a:gd name="connsiteY48" fmla="*/ 1648049 h 1973426"/>
                <a:gd name="connsiteX49" fmla="*/ 123151 w 4071455"/>
                <a:gd name="connsiteY49" fmla="*/ 1652462 h 1973426"/>
                <a:gd name="connsiteX50" fmla="*/ 135183 w 4071455"/>
                <a:gd name="connsiteY50" fmla="*/ 1654734 h 1973426"/>
                <a:gd name="connsiteX51" fmla="*/ 167808 w 4071455"/>
                <a:gd name="connsiteY51" fmla="*/ 1660083 h 1973426"/>
                <a:gd name="connsiteX52" fmla="*/ 169146 w 4071455"/>
                <a:gd name="connsiteY52" fmla="*/ 1660350 h 1973426"/>
                <a:gd name="connsiteX53" fmla="*/ 202975 w 4071455"/>
                <a:gd name="connsiteY53" fmla="*/ 1664492 h 1973426"/>
                <a:gd name="connsiteX54" fmla="*/ 255525 w 4071455"/>
                <a:gd name="connsiteY54" fmla="*/ 1668638 h 1973426"/>
                <a:gd name="connsiteX55" fmla="*/ 268361 w 4071455"/>
                <a:gd name="connsiteY55" fmla="*/ 1669173 h 1973426"/>
                <a:gd name="connsiteX56" fmla="*/ 310212 w 4071455"/>
                <a:gd name="connsiteY56" fmla="*/ 1669977 h 1973426"/>
                <a:gd name="connsiteX57" fmla="*/ 326261 w 4071455"/>
                <a:gd name="connsiteY57" fmla="*/ 1669977 h 1973426"/>
                <a:gd name="connsiteX58" fmla="*/ 373864 w 4071455"/>
                <a:gd name="connsiteY58" fmla="*/ 1668236 h 1973426"/>
                <a:gd name="connsiteX59" fmla="*/ 381352 w 4071455"/>
                <a:gd name="connsiteY59" fmla="*/ 1667835 h 1973426"/>
                <a:gd name="connsiteX60" fmla="*/ 437110 w 4071455"/>
                <a:gd name="connsiteY60" fmla="*/ 1662488 h 1973426"/>
                <a:gd name="connsiteX61" fmla="*/ 477623 w 4071455"/>
                <a:gd name="connsiteY61" fmla="*/ 1657009 h 1973426"/>
                <a:gd name="connsiteX62" fmla="*/ 485778 w 4071455"/>
                <a:gd name="connsiteY62" fmla="*/ 1655671 h 1973426"/>
                <a:gd name="connsiteX63" fmla="*/ 526297 w 4071455"/>
                <a:gd name="connsiteY63" fmla="*/ 1648316 h 1973426"/>
                <a:gd name="connsiteX64" fmla="*/ 533381 w 4071455"/>
                <a:gd name="connsiteY64" fmla="*/ 1646982 h 1973426"/>
                <a:gd name="connsiteX65" fmla="*/ 579110 w 4071455"/>
                <a:gd name="connsiteY65" fmla="*/ 1636553 h 1973426"/>
                <a:gd name="connsiteX66" fmla="*/ 589406 w 4071455"/>
                <a:gd name="connsiteY66" fmla="*/ 1633877 h 1973426"/>
                <a:gd name="connsiteX67" fmla="*/ 637544 w 4071455"/>
                <a:gd name="connsiteY67" fmla="*/ 1620642 h 1973426"/>
                <a:gd name="connsiteX68" fmla="*/ 693034 w 4071455"/>
                <a:gd name="connsiteY68" fmla="*/ 1602729 h 1973426"/>
                <a:gd name="connsiteX69" fmla="*/ 737295 w 4071455"/>
                <a:gd name="connsiteY69" fmla="*/ 1586286 h 1973426"/>
                <a:gd name="connsiteX70" fmla="*/ 744784 w 4071455"/>
                <a:gd name="connsiteY70" fmla="*/ 1583480 h 1973426"/>
                <a:gd name="connsiteX71" fmla="*/ 788777 w 4071455"/>
                <a:gd name="connsiteY71" fmla="*/ 1565295 h 1973426"/>
                <a:gd name="connsiteX72" fmla="*/ 804151 w 4071455"/>
                <a:gd name="connsiteY72" fmla="*/ 1558479 h 1973426"/>
                <a:gd name="connsiteX73" fmla="*/ 833971 w 4071455"/>
                <a:gd name="connsiteY73" fmla="*/ 1544841 h 1973426"/>
                <a:gd name="connsiteX74" fmla="*/ 850821 w 4071455"/>
                <a:gd name="connsiteY74" fmla="*/ 1536688 h 1973426"/>
                <a:gd name="connsiteX75" fmla="*/ 876624 w 4071455"/>
                <a:gd name="connsiteY75" fmla="*/ 1523851 h 1973426"/>
                <a:gd name="connsiteX76" fmla="*/ 899227 w 4071455"/>
                <a:gd name="connsiteY76" fmla="*/ 1512088 h 1973426"/>
                <a:gd name="connsiteX77" fmla="*/ 922222 w 4071455"/>
                <a:gd name="connsiteY77" fmla="*/ 1499655 h 1973426"/>
                <a:gd name="connsiteX78" fmla="*/ 944284 w 4071455"/>
                <a:gd name="connsiteY78" fmla="*/ 1487221 h 1973426"/>
                <a:gd name="connsiteX79" fmla="*/ 964608 w 4071455"/>
                <a:gd name="connsiteY79" fmla="*/ 1475458 h 1973426"/>
                <a:gd name="connsiteX80" fmla="*/ 996966 w 4071455"/>
                <a:gd name="connsiteY80" fmla="*/ 1455806 h 1973426"/>
                <a:gd name="connsiteX81" fmla="*/ 1013420 w 4071455"/>
                <a:gd name="connsiteY81" fmla="*/ 1445511 h 1973426"/>
                <a:gd name="connsiteX82" fmla="*/ 1050453 w 4071455"/>
                <a:gd name="connsiteY82" fmla="*/ 1421313 h 1973426"/>
                <a:gd name="connsiteX83" fmla="*/ 1060480 w 4071455"/>
                <a:gd name="connsiteY83" fmla="*/ 1414628 h 1973426"/>
                <a:gd name="connsiteX84" fmla="*/ 1071311 w 4071455"/>
                <a:gd name="connsiteY84" fmla="*/ 1407141 h 1973426"/>
                <a:gd name="connsiteX85" fmla="*/ 1098590 w 4071455"/>
                <a:gd name="connsiteY85" fmla="*/ 1388024 h 1973426"/>
                <a:gd name="connsiteX86" fmla="*/ 1112497 w 4071455"/>
                <a:gd name="connsiteY86" fmla="*/ 1377998 h 1973426"/>
                <a:gd name="connsiteX87" fmla="*/ 1135629 w 4071455"/>
                <a:gd name="connsiteY87" fmla="*/ 1360885 h 1973426"/>
                <a:gd name="connsiteX88" fmla="*/ 1150072 w 4071455"/>
                <a:gd name="connsiteY88" fmla="*/ 1349922 h 1973426"/>
                <a:gd name="connsiteX89" fmla="*/ 1171597 w 4071455"/>
                <a:gd name="connsiteY89" fmla="*/ 1333209 h 1973426"/>
                <a:gd name="connsiteX90" fmla="*/ 1185503 w 4071455"/>
                <a:gd name="connsiteY90" fmla="*/ 1322250 h 1973426"/>
                <a:gd name="connsiteX91" fmla="*/ 1213049 w 4071455"/>
                <a:gd name="connsiteY91" fmla="*/ 1299921 h 1973426"/>
                <a:gd name="connsiteX92" fmla="*/ 1215728 w 4071455"/>
                <a:gd name="connsiteY92" fmla="*/ 1297783 h 1973426"/>
                <a:gd name="connsiteX93" fmla="*/ 1246349 w 4071455"/>
                <a:gd name="connsiteY93" fmla="*/ 1271849 h 1973426"/>
                <a:gd name="connsiteX94" fmla="*/ 1253301 w 4071455"/>
                <a:gd name="connsiteY94" fmla="*/ 1265834 h 1973426"/>
                <a:gd name="connsiteX95" fmla="*/ 1282446 w 4071455"/>
                <a:gd name="connsiteY95" fmla="*/ 1240029 h 1973426"/>
                <a:gd name="connsiteX96" fmla="*/ 1284451 w 4071455"/>
                <a:gd name="connsiteY96" fmla="*/ 1238158 h 1973426"/>
                <a:gd name="connsiteX97" fmla="*/ 1311063 w 4071455"/>
                <a:gd name="connsiteY97" fmla="*/ 1213692 h 1973426"/>
                <a:gd name="connsiteX98" fmla="*/ 1317084 w 4071455"/>
                <a:gd name="connsiteY98" fmla="*/ 1208078 h 1973426"/>
                <a:gd name="connsiteX99" fmla="*/ 1343292 w 4071455"/>
                <a:gd name="connsiteY99" fmla="*/ 1183076 h 1973426"/>
                <a:gd name="connsiteX100" fmla="*/ 1347568 w 4071455"/>
                <a:gd name="connsiteY100" fmla="*/ 1178934 h 1973426"/>
                <a:gd name="connsiteX101" fmla="*/ 1369767 w 4071455"/>
                <a:gd name="connsiteY101" fmla="*/ 1156875 h 1973426"/>
                <a:gd name="connsiteX102" fmla="*/ 1374709 w 4071455"/>
                <a:gd name="connsiteY102" fmla="*/ 1151929 h 1973426"/>
                <a:gd name="connsiteX103" fmla="*/ 1398108 w 4071455"/>
                <a:gd name="connsiteY103" fmla="*/ 1127999 h 1973426"/>
                <a:gd name="connsiteX104" fmla="*/ 1402927 w 4071455"/>
                <a:gd name="connsiteY104" fmla="*/ 1123051 h 1973426"/>
                <a:gd name="connsiteX105" fmla="*/ 1422717 w 4071455"/>
                <a:gd name="connsiteY105" fmla="*/ 1102198 h 1973426"/>
                <a:gd name="connsiteX106" fmla="*/ 1426059 w 4071455"/>
                <a:gd name="connsiteY106" fmla="*/ 1098722 h 1973426"/>
                <a:gd name="connsiteX107" fmla="*/ 1446651 w 4071455"/>
                <a:gd name="connsiteY107" fmla="*/ 1076259 h 1973426"/>
                <a:gd name="connsiteX108" fmla="*/ 1451196 w 4071455"/>
                <a:gd name="connsiteY108" fmla="*/ 1071182 h 1973426"/>
                <a:gd name="connsiteX109" fmla="*/ 1469915 w 4071455"/>
                <a:gd name="connsiteY109" fmla="*/ 1050191 h 1973426"/>
                <a:gd name="connsiteX110" fmla="*/ 1470587 w 4071455"/>
                <a:gd name="connsiteY110" fmla="*/ 1049387 h 1973426"/>
                <a:gd name="connsiteX111" fmla="*/ 1488634 w 4071455"/>
                <a:gd name="connsiteY111" fmla="*/ 1028668 h 1973426"/>
                <a:gd name="connsiteX112" fmla="*/ 1492511 w 4071455"/>
                <a:gd name="connsiteY112" fmla="*/ 1024121 h 1973426"/>
                <a:gd name="connsiteX113" fmla="*/ 1508691 w 4071455"/>
                <a:gd name="connsiteY113" fmla="*/ 1005005 h 1973426"/>
                <a:gd name="connsiteX114" fmla="*/ 1510434 w 4071455"/>
                <a:gd name="connsiteY114" fmla="*/ 1002997 h 1973426"/>
                <a:gd name="connsiteX115" fmla="*/ 1523935 w 4071455"/>
                <a:gd name="connsiteY115" fmla="*/ 986689 h 1973426"/>
                <a:gd name="connsiteX116" fmla="*/ 1526879 w 4071455"/>
                <a:gd name="connsiteY116" fmla="*/ 983077 h 1973426"/>
                <a:gd name="connsiteX117" fmla="*/ 1539846 w 4071455"/>
                <a:gd name="connsiteY117" fmla="*/ 967037 h 1973426"/>
                <a:gd name="connsiteX118" fmla="*/ 1541988 w 4071455"/>
                <a:gd name="connsiteY118" fmla="*/ 964362 h 1973426"/>
                <a:gd name="connsiteX119" fmla="*/ 1552147 w 4071455"/>
                <a:gd name="connsiteY119" fmla="*/ 951395 h 1973426"/>
                <a:gd name="connsiteX120" fmla="*/ 1554158 w 4071455"/>
                <a:gd name="connsiteY120" fmla="*/ 948852 h 1973426"/>
                <a:gd name="connsiteX121" fmla="*/ 1563920 w 4071455"/>
                <a:gd name="connsiteY121" fmla="*/ 936152 h 1973426"/>
                <a:gd name="connsiteX122" fmla="*/ 1565787 w 4071455"/>
                <a:gd name="connsiteY122" fmla="*/ 933747 h 1973426"/>
                <a:gd name="connsiteX123" fmla="*/ 1573413 w 4071455"/>
                <a:gd name="connsiteY123" fmla="*/ 923588 h 1973426"/>
                <a:gd name="connsiteX124" fmla="*/ 1574077 w 4071455"/>
                <a:gd name="connsiteY124" fmla="*/ 922784 h 1973426"/>
                <a:gd name="connsiteX125" fmla="*/ 1580633 w 4071455"/>
                <a:gd name="connsiteY125" fmla="*/ 913961 h 1973426"/>
                <a:gd name="connsiteX126" fmla="*/ 1581965 w 4071455"/>
                <a:gd name="connsiteY126" fmla="*/ 912222 h 1973426"/>
                <a:gd name="connsiteX127" fmla="*/ 1589721 w 4071455"/>
                <a:gd name="connsiteY127" fmla="*/ 901530 h 1973426"/>
                <a:gd name="connsiteX128" fmla="*/ 1590257 w 4071455"/>
                <a:gd name="connsiteY128" fmla="*/ 900860 h 1973426"/>
                <a:gd name="connsiteX129" fmla="*/ 1591328 w 4071455"/>
                <a:gd name="connsiteY129" fmla="*/ 899255 h 1973426"/>
                <a:gd name="connsiteX130" fmla="*/ 1591596 w 4071455"/>
                <a:gd name="connsiteY130" fmla="*/ 898854 h 1973426"/>
                <a:gd name="connsiteX131" fmla="*/ 1593600 w 4071455"/>
                <a:gd name="connsiteY131" fmla="*/ 895912 h 1973426"/>
                <a:gd name="connsiteX132" fmla="*/ 1594539 w 4071455"/>
                <a:gd name="connsiteY132" fmla="*/ 894444 h 1973426"/>
                <a:gd name="connsiteX133" fmla="*/ 1598151 w 4071455"/>
                <a:gd name="connsiteY133" fmla="*/ 889361 h 1973426"/>
                <a:gd name="connsiteX134" fmla="*/ 1599084 w 4071455"/>
                <a:gd name="connsiteY134" fmla="*/ 888027 h 1973426"/>
                <a:gd name="connsiteX135" fmla="*/ 1604968 w 4071455"/>
                <a:gd name="connsiteY135" fmla="*/ 879736 h 1973426"/>
                <a:gd name="connsiteX136" fmla="*/ 1606703 w 4071455"/>
                <a:gd name="connsiteY136" fmla="*/ 877197 h 1973426"/>
                <a:gd name="connsiteX137" fmla="*/ 1614865 w 4071455"/>
                <a:gd name="connsiteY137" fmla="*/ 865965 h 1973426"/>
                <a:gd name="connsiteX138" fmla="*/ 1615133 w 4071455"/>
                <a:gd name="connsiteY138" fmla="*/ 865564 h 1973426"/>
                <a:gd name="connsiteX139" fmla="*/ 1624755 w 4071455"/>
                <a:gd name="connsiteY139" fmla="*/ 852597 h 1973426"/>
                <a:gd name="connsiteX140" fmla="*/ 1627165 w 4071455"/>
                <a:gd name="connsiteY140" fmla="*/ 849254 h 1973426"/>
                <a:gd name="connsiteX141" fmla="*/ 1638931 w 4071455"/>
                <a:gd name="connsiteY141" fmla="*/ 833748 h 1973426"/>
                <a:gd name="connsiteX142" fmla="*/ 1640668 w 4071455"/>
                <a:gd name="connsiteY142" fmla="*/ 831477 h 1973426"/>
                <a:gd name="connsiteX143" fmla="*/ 1652838 w 4071455"/>
                <a:gd name="connsiteY143" fmla="*/ 815700 h 1973426"/>
                <a:gd name="connsiteX144" fmla="*/ 1655776 w 4071455"/>
                <a:gd name="connsiteY144" fmla="*/ 811954 h 1973426"/>
                <a:gd name="connsiteX145" fmla="*/ 1671020 w 4071455"/>
                <a:gd name="connsiteY145" fmla="*/ 792838 h 1973426"/>
                <a:gd name="connsiteX146" fmla="*/ 1674233 w 4071455"/>
                <a:gd name="connsiteY146" fmla="*/ 788828 h 1973426"/>
                <a:gd name="connsiteX147" fmla="*/ 1689609 w 4071455"/>
                <a:gd name="connsiteY147" fmla="*/ 769977 h 1973426"/>
                <a:gd name="connsiteX148" fmla="*/ 1692416 w 4071455"/>
                <a:gd name="connsiteY148" fmla="*/ 766501 h 1973426"/>
                <a:gd name="connsiteX149" fmla="*/ 1711134 w 4071455"/>
                <a:gd name="connsiteY149" fmla="*/ 744176 h 1973426"/>
                <a:gd name="connsiteX150" fmla="*/ 1715418 w 4071455"/>
                <a:gd name="connsiteY150" fmla="*/ 739095 h 1973426"/>
                <a:gd name="connsiteX151" fmla="*/ 1735071 w 4071455"/>
                <a:gd name="connsiteY151" fmla="*/ 716235 h 1973426"/>
                <a:gd name="connsiteX152" fmla="*/ 1736538 w 4071455"/>
                <a:gd name="connsiteY152" fmla="*/ 714498 h 1973426"/>
                <a:gd name="connsiteX153" fmla="*/ 1758737 w 4071455"/>
                <a:gd name="connsiteY153" fmla="*/ 689364 h 1973426"/>
                <a:gd name="connsiteX154" fmla="*/ 1764084 w 4071455"/>
                <a:gd name="connsiteY154" fmla="*/ 683482 h 1973426"/>
                <a:gd name="connsiteX155" fmla="*/ 1788158 w 4071455"/>
                <a:gd name="connsiteY155" fmla="*/ 657011 h 1973426"/>
                <a:gd name="connsiteX156" fmla="*/ 1790025 w 4071455"/>
                <a:gd name="connsiteY156" fmla="*/ 655003 h 1973426"/>
                <a:gd name="connsiteX157" fmla="*/ 1814098 w 4071455"/>
                <a:gd name="connsiteY157" fmla="*/ 629336 h 1973426"/>
                <a:gd name="connsiteX158" fmla="*/ 1819980 w 4071455"/>
                <a:gd name="connsiteY158" fmla="*/ 623054 h 1973426"/>
                <a:gd name="connsiteX159" fmla="*/ 1846991 w 4071455"/>
                <a:gd name="connsiteY159" fmla="*/ 595378 h 1973426"/>
                <a:gd name="connsiteX160" fmla="*/ 1851803 w 4071455"/>
                <a:gd name="connsiteY160" fmla="*/ 590568 h 1973426"/>
                <a:gd name="connsiteX161" fmla="*/ 1877343 w 4071455"/>
                <a:gd name="connsiteY161" fmla="*/ 565166 h 1973426"/>
                <a:gd name="connsiteX162" fmla="*/ 1883226 w 4071455"/>
                <a:gd name="connsiteY162" fmla="*/ 559418 h 1973426"/>
                <a:gd name="connsiteX163" fmla="*/ 1913313 w 4071455"/>
                <a:gd name="connsiteY163" fmla="*/ 530542 h 1973426"/>
                <a:gd name="connsiteX164" fmla="*/ 1919731 w 4071455"/>
                <a:gd name="connsiteY164" fmla="*/ 524523 h 1973426"/>
                <a:gd name="connsiteX165" fmla="*/ 1948615 w 4071455"/>
                <a:gd name="connsiteY165" fmla="*/ 497785 h 1973426"/>
                <a:gd name="connsiteX166" fmla="*/ 1953022 w 4071455"/>
                <a:gd name="connsiteY166" fmla="*/ 493778 h 1973426"/>
                <a:gd name="connsiteX167" fmla="*/ 1986320 w 4071455"/>
                <a:gd name="connsiteY167" fmla="*/ 464230 h 1973426"/>
                <a:gd name="connsiteX168" fmla="*/ 1994076 w 4071455"/>
                <a:gd name="connsiteY168" fmla="*/ 457545 h 1973426"/>
                <a:gd name="connsiteX169" fmla="*/ 2028843 w 4071455"/>
                <a:gd name="connsiteY169" fmla="*/ 427865 h 1973426"/>
                <a:gd name="connsiteX170" fmla="*/ 2029647 w 4071455"/>
                <a:gd name="connsiteY170" fmla="*/ 427201 h 1973426"/>
                <a:gd name="connsiteX171" fmla="*/ 2056251 w 4071455"/>
                <a:gd name="connsiteY171" fmla="*/ 405406 h 1973426"/>
                <a:gd name="connsiteX172" fmla="*/ 2064406 w 4071455"/>
                <a:gd name="connsiteY172" fmla="*/ 398990 h 1973426"/>
                <a:gd name="connsiteX173" fmla="*/ 2079789 w 4071455"/>
                <a:gd name="connsiteY173" fmla="*/ 386825 h 1973426"/>
                <a:gd name="connsiteX174" fmla="*/ 2104925 w 4071455"/>
                <a:gd name="connsiteY174" fmla="*/ 367304 h 1973426"/>
                <a:gd name="connsiteX175" fmla="*/ 2120968 w 4071455"/>
                <a:gd name="connsiteY175" fmla="*/ 355139 h 1973426"/>
                <a:gd name="connsiteX176" fmla="*/ 2147710 w 4071455"/>
                <a:gd name="connsiteY176" fmla="*/ 335488 h 1973426"/>
                <a:gd name="connsiteX177" fmla="*/ 2163222 w 4071455"/>
                <a:gd name="connsiteY177" fmla="*/ 324256 h 1973426"/>
                <a:gd name="connsiteX178" fmla="*/ 2195183 w 4071455"/>
                <a:gd name="connsiteY178" fmla="*/ 301932 h 1973426"/>
                <a:gd name="connsiteX179" fmla="*/ 2206681 w 4071455"/>
                <a:gd name="connsiteY179" fmla="*/ 293908 h 1973426"/>
                <a:gd name="connsiteX180" fmla="*/ 2208821 w 4071455"/>
                <a:gd name="connsiteY180" fmla="*/ 292440 h 1973426"/>
                <a:gd name="connsiteX181" fmla="*/ 2218583 w 4071455"/>
                <a:gd name="connsiteY181" fmla="*/ 286156 h 1973426"/>
                <a:gd name="connsiteX182" fmla="*/ 2260434 w 4071455"/>
                <a:gd name="connsiteY182" fmla="*/ 258750 h 1973426"/>
                <a:gd name="connsiteX183" fmla="*/ 2279420 w 4071455"/>
                <a:gd name="connsiteY183" fmla="*/ 246983 h 1973426"/>
                <a:gd name="connsiteX184" fmla="*/ 2316060 w 4071455"/>
                <a:gd name="connsiteY184" fmla="*/ 224792 h 1973426"/>
                <a:gd name="connsiteX185" fmla="*/ 2326357 w 4071455"/>
                <a:gd name="connsiteY185" fmla="*/ 218510 h 1973426"/>
                <a:gd name="connsiteX186" fmla="*/ 2339727 w 4071455"/>
                <a:gd name="connsiteY186" fmla="*/ 211021 h 1973426"/>
                <a:gd name="connsiteX187" fmla="*/ 2364864 w 4071455"/>
                <a:gd name="connsiteY187" fmla="*/ 196983 h 1973426"/>
                <a:gd name="connsiteX188" fmla="*/ 2391339 w 4071455"/>
                <a:gd name="connsiteY188" fmla="*/ 182681 h 1973426"/>
                <a:gd name="connsiteX189" fmla="*/ 2417150 w 4071455"/>
                <a:gd name="connsiteY189" fmla="*/ 169178 h 1973426"/>
                <a:gd name="connsiteX190" fmla="*/ 2429718 w 4071455"/>
                <a:gd name="connsiteY190" fmla="*/ 162628 h 1973426"/>
                <a:gd name="connsiteX191" fmla="*/ 2446967 w 4071455"/>
                <a:gd name="connsiteY191" fmla="*/ 154338 h 1973426"/>
                <a:gd name="connsiteX192" fmla="*/ 2466352 w 4071455"/>
                <a:gd name="connsiteY192" fmla="*/ 144980 h 1973426"/>
                <a:gd name="connsiteX193" fmla="*/ 2500850 w 4071455"/>
                <a:gd name="connsiteY193" fmla="*/ 129205 h 1973426"/>
                <a:gd name="connsiteX194" fmla="*/ 2518231 w 4071455"/>
                <a:gd name="connsiteY194" fmla="*/ 121451 h 1973426"/>
                <a:gd name="connsiteX195" fmla="*/ 2523317 w 4071455"/>
                <a:gd name="connsiteY195" fmla="*/ 119179 h 1973426"/>
                <a:gd name="connsiteX196" fmla="*/ 2568909 w 4071455"/>
                <a:gd name="connsiteY196" fmla="*/ 100461 h 1973426"/>
                <a:gd name="connsiteX197" fmla="*/ 2578273 w 4071455"/>
                <a:gd name="connsiteY197" fmla="*/ 96851 h 1973426"/>
                <a:gd name="connsiteX198" fmla="*/ 2610362 w 4071455"/>
                <a:gd name="connsiteY198" fmla="*/ 84685 h 1973426"/>
                <a:gd name="connsiteX199" fmla="*/ 2628682 w 4071455"/>
                <a:gd name="connsiteY199" fmla="*/ 78136 h 1973426"/>
                <a:gd name="connsiteX200" fmla="*/ 2692465 w 4071455"/>
                <a:gd name="connsiteY200" fmla="*/ 57546 h 1973426"/>
                <a:gd name="connsiteX201" fmla="*/ 2693266 w 4071455"/>
                <a:gd name="connsiteY201" fmla="*/ 57279 h 1973426"/>
                <a:gd name="connsiteX202" fmla="*/ 2746615 w 4071455"/>
                <a:gd name="connsiteY202" fmla="*/ 42575 h 1973426"/>
                <a:gd name="connsiteX203" fmla="*/ 2758916 w 4071455"/>
                <a:gd name="connsiteY203" fmla="*/ 39501 h 1973426"/>
                <a:gd name="connsiteX204" fmla="*/ 2771355 w 4071455"/>
                <a:gd name="connsiteY204" fmla="*/ 36288 h 1973426"/>
                <a:gd name="connsiteX205" fmla="*/ 2811200 w 4071455"/>
                <a:gd name="connsiteY205" fmla="*/ 27467 h 1973426"/>
                <a:gd name="connsiteX206" fmla="*/ 2816417 w 4071455"/>
                <a:gd name="connsiteY206" fmla="*/ 26396 h 1973426"/>
                <a:gd name="connsiteX207" fmla="*/ 2846099 w 4071455"/>
                <a:gd name="connsiteY207" fmla="*/ 20515 h 1973426"/>
                <a:gd name="connsiteX208" fmla="*/ 2863615 w 4071455"/>
                <a:gd name="connsiteY208" fmla="*/ 17573 h 1973426"/>
                <a:gd name="connsiteX209" fmla="*/ 2874447 w 4071455"/>
                <a:gd name="connsiteY209" fmla="*/ 15703 h 1973426"/>
                <a:gd name="connsiteX210" fmla="*/ 2918173 w 4071455"/>
                <a:gd name="connsiteY210" fmla="*/ 9420 h 1973426"/>
                <a:gd name="connsiteX211" fmla="*/ 2923120 w 4071455"/>
                <a:gd name="connsiteY211" fmla="*/ 8886 h 1973426"/>
                <a:gd name="connsiteX212" fmla="*/ 2932346 w 4071455"/>
                <a:gd name="connsiteY212" fmla="*/ 7815 h 1973426"/>
                <a:gd name="connsiteX213" fmla="*/ 2974198 w 4071455"/>
                <a:gd name="connsiteY213" fmla="*/ 3802 h 1973426"/>
                <a:gd name="connsiteX214" fmla="*/ 2983292 w 4071455"/>
                <a:gd name="connsiteY214" fmla="*/ 3134 h 1973426"/>
                <a:gd name="connsiteX215" fmla="*/ 2988371 w 4071455"/>
                <a:gd name="connsiteY215" fmla="*/ 2735 h 1973426"/>
                <a:gd name="connsiteX216" fmla="*/ 3029289 w 4071455"/>
                <a:gd name="connsiteY216" fmla="*/ 729 h 1973426"/>
                <a:gd name="connsiteX217" fmla="*/ 3039187 w 4071455"/>
                <a:gd name="connsiteY217" fmla="*/ 462 h 1973426"/>
                <a:gd name="connsiteX218" fmla="*/ 3057234 w 4071455"/>
                <a:gd name="connsiteY218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3969297 w 4071455"/>
                <a:gd name="connsiteY26" fmla="*/ 247653 h 1973426"/>
                <a:gd name="connsiteX27" fmla="*/ 4019157 w 4071455"/>
                <a:gd name="connsiteY27" fmla="*/ 324735 h 1973426"/>
                <a:gd name="connsiteX28" fmla="*/ 3859829 w 4071455"/>
                <a:gd name="connsiteY28" fmla="*/ 297026 h 1973426"/>
                <a:gd name="connsiteX29" fmla="*/ 3409557 w 4071455"/>
                <a:gd name="connsiteY29" fmla="*/ 317808 h 1973426"/>
                <a:gd name="connsiteX30" fmla="*/ 3056266 w 4071455"/>
                <a:gd name="connsiteY30" fmla="*/ 477135 h 1973426"/>
                <a:gd name="connsiteX31" fmla="*/ 2751466 w 4071455"/>
                <a:gd name="connsiteY31" fmla="*/ 691880 h 1973426"/>
                <a:gd name="connsiteX32" fmla="*/ 2550575 w 4071455"/>
                <a:gd name="connsiteY32" fmla="*/ 899698 h 1973426"/>
                <a:gd name="connsiteX33" fmla="*/ 2245775 w 4071455"/>
                <a:gd name="connsiteY33" fmla="*/ 1246062 h 1973426"/>
                <a:gd name="connsiteX34" fmla="*/ 2010248 w 4071455"/>
                <a:gd name="connsiteY34" fmla="*/ 1516226 h 1973426"/>
                <a:gd name="connsiteX35" fmla="*/ 1774720 w 4071455"/>
                <a:gd name="connsiteY35" fmla="*/ 1758680 h 1973426"/>
                <a:gd name="connsiteX36" fmla="*/ 1269029 w 4071455"/>
                <a:gd name="connsiteY36" fmla="*/ 1931862 h 1973426"/>
                <a:gd name="connsiteX37" fmla="*/ 929593 w 4071455"/>
                <a:gd name="connsiteY37" fmla="*/ 1973426 h 1973426"/>
                <a:gd name="connsiteX38" fmla="*/ 534739 w 4071455"/>
                <a:gd name="connsiteY38" fmla="*/ 1862589 h 1973426"/>
                <a:gd name="connsiteX39" fmla="*/ 299211 w 4071455"/>
                <a:gd name="connsiteY39" fmla="*/ 1737898 h 1973426"/>
                <a:gd name="connsiteX40" fmla="*/ 0 w 4071455"/>
                <a:gd name="connsiteY40" fmla="*/ 1620377 h 1973426"/>
                <a:gd name="connsiteX41" fmla="*/ 267 w 4071455"/>
                <a:gd name="connsiteY41" fmla="*/ 1620377 h 1973426"/>
                <a:gd name="connsiteX42" fmla="*/ 26070 w 4071455"/>
                <a:gd name="connsiteY42" fmla="*/ 1628530 h 1973426"/>
                <a:gd name="connsiteX43" fmla="*/ 38639 w 4071455"/>
                <a:gd name="connsiteY43" fmla="*/ 1632275 h 1973426"/>
                <a:gd name="connsiteX44" fmla="*/ 56424 w 4071455"/>
                <a:gd name="connsiteY44" fmla="*/ 1637219 h 1973426"/>
                <a:gd name="connsiteX45" fmla="*/ 70063 w 4071455"/>
                <a:gd name="connsiteY45" fmla="*/ 1640696 h 1973426"/>
                <a:gd name="connsiteX46" fmla="*/ 89317 w 4071455"/>
                <a:gd name="connsiteY46" fmla="*/ 1645376 h 1973426"/>
                <a:gd name="connsiteX47" fmla="*/ 101486 w 4071455"/>
                <a:gd name="connsiteY47" fmla="*/ 1648049 h 1973426"/>
                <a:gd name="connsiteX48" fmla="*/ 123151 w 4071455"/>
                <a:gd name="connsiteY48" fmla="*/ 1652462 h 1973426"/>
                <a:gd name="connsiteX49" fmla="*/ 135183 w 4071455"/>
                <a:gd name="connsiteY49" fmla="*/ 1654734 h 1973426"/>
                <a:gd name="connsiteX50" fmla="*/ 167808 w 4071455"/>
                <a:gd name="connsiteY50" fmla="*/ 1660083 h 1973426"/>
                <a:gd name="connsiteX51" fmla="*/ 169146 w 4071455"/>
                <a:gd name="connsiteY51" fmla="*/ 1660350 h 1973426"/>
                <a:gd name="connsiteX52" fmla="*/ 202975 w 4071455"/>
                <a:gd name="connsiteY52" fmla="*/ 1664492 h 1973426"/>
                <a:gd name="connsiteX53" fmla="*/ 255525 w 4071455"/>
                <a:gd name="connsiteY53" fmla="*/ 1668638 h 1973426"/>
                <a:gd name="connsiteX54" fmla="*/ 268361 w 4071455"/>
                <a:gd name="connsiteY54" fmla="*/ 1669173 h 1973426"/>
                <a:gd name="connsiteX55" fmla="*/ 310212 w 4071455"/>
                <a:gd name="connsiteY55" fmla="*/ 1669977 h 1973426"/>
                <a:gd name="connsiteX56" fmla="*/ 326261 w 4071455"/>
                <a:gd name="connsiteY56" fmla="*/ 1669977 h 1973426"/>
                <a:gd name="connsiteX57" fmla="*/ 373864 w 4071455"/>
                <a:gd name="connsiteY57" fmla="*/ 1668236 h 1973426"/>
                <a:gd name="connsiteX58" fmla="*/ 381352 w 4071455"/>
                <a:gd name="connsiteY58" fmla="*/ 1667835 h 1973426"/>
                <a:gd name="connsiteX59" fmla="*/ 437110 w 4071455"/>
                <a:gd name="connsiteY59" fmla="*/ 1662488 h 1973426"/>
                <a:gd name="connsiteX60" fmla="*/ 477623 w 4071455"/>
                <a:gd name="connsiteY60" fmla="*/ 1657009 h 1973426"/>
                <a:gd name="connsiteX61" fmla="*/ 485778 w 4071455"/>
                <a:gd name="connsiteY61" fmla="*/ 1655671 h 1973426"/>
                <a:gd name="connsiteX62" fmla="*/ 526297 w 4071455"/>
                <a:gd name="connsiteY62" fmla="*/ 1648316 h 1973426"/>
                <a:gd name="connsiteX63" fmla="*/ 533381 w 4071455"/>
                <a:gd name="connsiteY63" fmla="*/ 1646982 h 1973426"/>
                <a:gd name="connsiteX64" fmla="*/ 579110 w 4071455"/>
                <a:gd name="connsiteY64" fmla="*/ 1636553 h 1973426"/>
                <a:gd name="connsiteX65" fmla="*/ 589406 w 4071455"/>
                <a:gd name="connsiteY65" fmla="*/ 1633877 h 1973426"/>
                <a:gd name="connsiteX66" fmla="*/ 637544 w 4071455"/>
                <a:gd name="connsiteY66" fmla="*/ 1620642 h 1973426"/>
                <a:gd name="connsiteX67" fmla="*/ 693034 w 4071455"/>
                <a:gd name="connsiteY67" fmla="*/ 1602729 h 1973426"/>
                <a:gd name="connsiteX68" fmla="*/ 737295 w 4071455"/>
                <a:gd name="connsiteY68" fmla="*/ 1586286 h 1973426"/>
                <a:gd name="connsiteX69" fmla="*/ 744784 w 4071455"/>
                <a:gd name="connsiteY69" fmla="*/ 1583480 h 1973426"/>
                <a:gd name="connsiteX70" fmla="*/ 788777 w 4071455"/>
                <a:gd name="connsiteY70" fmla="*/ 1565295 h 1973426"/>
                <a:gd name="connsiteX71" fmla="*/ 804151 w 4071455"/>
                <a:gd name="connsiteY71" fmla="*/ 1558479 h 1973426"/>
                <a:gd name="connsiteX72" fmla="*/ 833971 w 4071455"/>
                <a:gd name="connsiteY72" fmla="*/ 1544841 h 1973426"/>
                <a:gd name="connsiteX73" fmla="*/ 850821 w 4071455"/>
                <a:gd name="connsiteY73" fmla="*/ 1536688 h 1973426"/>
                <a:gd name="connsiteX74" fmla="*/ 876624 w 4071455"/>
                <a:gd name="connsiteY74" fmla="*/ 1523851 h 1973426"/>
                <a:gd name="connsiteX75" fmla="*/ 899227 w 4071455"/>
                <a:gd name="connsiteY75" fmla="*/ 1512088 h 1973426"/>
                <a:gd name="connsiteX76" fmla="*/ 922222 w 4071455"/>
                <a:gd name="connsiteY76" fmla="*/ 1499655 h 1973426"/>
                <a:gd name="connsiteX77" fmla="*/ 944284 w 4071455"/>
                <a:gd name="connsiteY77" fmla="*/ 1487221 h 1973426"/>
                <a:gd name="connsiteX78" fmla="*/ 964608 w 4071455"/>
                <a:gd name="connsiteY78" fmla="*/ 1475458 h 1973426"/>
                <a:gd name="connsiteX79" fmla="*/ 996966 w 4071455"/>
                <a:gd name="connsiteY79" fmla="*/ 1455806 h 1973426"/>
                <a:gd name="connsiteX80" fmla="*/ 1013420 w 4071455"/>
                <a:gd name="connsiteY80" fmla="*/ 1445511 h 1973426"/>
                <a:gd name="connsiteX81" fmla="*/ 1050453 w 4071455"/>
                <a:gd name="connsiteY81" fmla="*/ 1421313 h 1973426"/>
                <a:gd name="connsiteX82" fmla="*/ 1060480 w 4071455"/>
                <a:gd name="connsiteY82" fmla="*/ 1414628 h 1973426"/>
                <a:gd name="connsiteX83" fmla="*/ 1071311 w 4071455"/>
                <a:gd name="connsiteY83" fmla="*/ 1407141 h 1973426"/>
                <a:gd name="connsiteX84" fmla="*/ 1098590 w 4071455"/>
                <a:gd name="connsiteY84" fmla="*/ 1388024 h 1973426"/>
                <a:gd name="connsiteX85" fmla="*/ 1112497 w 4071455"/>
                <a:gd name="connsiteY85" fmla="*/ 1377998 h 1973426"/>
                <a:gd name="connsiteX86" fmla="*/ 1135629 w 4071455"/>
                <a:gd name="connsiteY86" fmla="*/ 1360885 h 1973426"/>
                <a:gd name="connsiteX87" fmla="*/ 1150072 w 4071455"/>
                <a:gd name="connsiteY87" fmla="*/ 1349922 h 1973426"/>
                <a:gd name="connsiteX88" fmla="*/ 1171597 w 4071455"/>
                <a:gd name="connsiteY88" fmla="*/ 1333209 h 1973426"/>
                <a:gd name="connsiteX89" fmla="*/ 1185503 w 4071455"/>
                <a:gd name="connsiteY89" fmla="*/ 1322250 h 1973426"/>
                <a:gd name="connsiteX90" fmla="*/ 1213049 w 4071455"/>
                <a:gd name="connsiteY90" fmla="*/ 1299921 h 1973426"/>
                <a:gd name="connsiteX91" fmla="*/ 1215728 w 4071455"/>
                <a:gd name="connsiteY91" fmla="*/ 1297783 h 1973426"/>
                <a:gd name="connsiteX92" fmla="*/ 1246349 w 4071455"/>
                <a:gd name="connsiteY92" fmla="*/ 1271849 h 1973426"/>
                <a:gd name="connsiteX93" fmla="*/ 1253301 w 4071455"/>
                <a:gd name="connsiteY93" fmla="*/ 1265834 h 1973426"/>
                <a:gd name="connsiteX94" fmla="*/ 1282446 w 4071455"/>
                <a:gd name="connsiteY94" fmla="*/ 1240029 h 1973426"/>
                <a:gd name="connsiteX95" fmla="*/ 1284451 w 4071455"/>
                <a:gd name="connsiteY95" fmla="*/ 1238158 h 1973426"/>
                <a:gd name="connsiteX96" fmla="*/ 1311063 w 4071455"/>
                <a:gd name="connsiteY96" fmla="*/ 1213692 h 1973426"/>
                <a:gd name="connsiteX97" fmla="*/ 1317084 w 4071455"/>
                <a:gd name="connsiteY97" fmla="*/ 1208078 h 1973426"/>
                <a:gd name="connsiteX98" fmla="*/ 1343292 w 4071455"/>
                <a:gd name="connsiteY98" fmla="*/ 1183076 h 1973426"/>
                <a:gd name="connsiteX99" fmla="*/ 1347568 w 4071455"/>
                <a:gd name="connsiteY99" fmla="*/ 1178934 h 1973426"/>
                <a:gd name="connsiteX100" fmla="*/ 1369767 w 4071455"/>
                <a:gd name="connsiteY100" fmla="*/ 1156875 h 1973426"/>
                <a:gd name="connsiteX101" fmla="*/ 1374709 w 4071455"/>
                <a:gd name="connsiteY101" fmla="*/ 1151929 h 1973426"/>
                <a:gd name="connsiteX102" fmla="*/ 1398108 w 4071455"/>
                <a:gd name="connsiteY102" fmla="*/ 1127999 h 1973426"/>
                <a:gd name="connsiteX103" fmla="*/ 1402927 w 4071455"/>
                <a:gd name="connsiteY103" fmla="*/ 1123051 h 1973426"/>
                <a:gd name="connsiteX104" fmla="*/ 1422717 w 4071455"/>
                <a:gd name="connsiteY104" fmla="*/ 1102198 h 1973426"/>
                <a:gd name="connsiteX105" fmla="*/ 1426059 w 4071455"/>
                <a:gd name="connsiteY105" fmla="*/ 1098722 h 1973426"/>
                <a:gd name="connsiteX106" fmla="*/ 1446651 w 4071455"/>
                <a:gd name="connsiteY106" fmla="*/ 1076259 h 1973426"/>
                <a:gd name="connsiteX107" fmla="*/ 1451196 w 4071455"/>
                <a:gd name="connsiteY107" fmla="*/ 1071182 h 1973426"/>
                <a:gd name="connsiteX108" fmla="*/ 1469915 w 4071455"/>
                <a:gd name="connsiteY108" fmla="*/ 1050191 h 1973426"/>
                <a:gd name="connsiteX109" fmla="*/ 1470587 w 4071455"/>
                <a:gd name="connsiteY109" fmla="*/ 1049387 h 1973426"/>
                <a:gd name="connsiteX110" fmla="*/ 1488634 w 4071455"/>
                <a:gd name="connsiteY110" fmla="*/ 1028668 h 1973426"/>
                <a:gd name="connsiteX111" fmla="*/ 1492511 w 4071455"/>
                <a:gd name="connsiteY111" fmla="*/ 1024121 h 1973426"/>
                <a:gd name="connsiteX112" fmla="*/ 1508691 w 4071455"/>
                <a:gd name="connsiteY112" fmla="*/ 1005005 h 1973426"/>
                <a:gd name="connsiteX113" fmla="*/ 1510434 w 4071455"/>
                <a:gd name="connsiteY113" fmla="*/ 1002997 h 1973426"/>
                <a:gd name="connsiteX114" fmla="*/ 1523935 w 4071455"/>
                <a:gd name="connsiteY114" fmla="*/ 986689 h 1973426"/>
                <a:gd name="connsiteX115" fmla="*/ 1526879 w 4071455"/>
                <a:gd name="connsiteY115" fmla="*/ 983077 h 1973426"/>
                <a:gd name="connsiteX116" fmla="*/ 1539846 w 4071455"/>
                <a:gd name="connsiteY116" fmla="*/ 967037 h 1973426"/>
                <a:gd name="connsiteX117" fmla="*/ 1541988 w 4071455"/>
                <a:gd name="connsiteY117" fmla="*/ 964362 h 1973426"/>
                <a:gd name="connsiteX118" fmla="*/ 1552147 w 4071455"/>
                <a:gd name="connsiteY118" fmla="*/ 951395 h 1973426"/>
                <a:gd name="connsiteX119" fmla="*/ 1554158 w 4071455"/>
                <a:gd name="connsiteY119" fmla="*/ 948852 h 1973426"/>
                <a:gd name="connsiteX120" fmla="*/ 1563920 w 4071455"/>
                <a:gd name="connsiteY120" fmla="*/ 936152 h 1973426"/>
                <a:gd name="connsiteX121" fmla="*/ 1565787 w 4071455"/>
                <a:gd name="connsiteY121" fmla="*/ 933747 h 1973426"/>
                <a:gd name="connsiteX122" fmla="*/ 1573413 w 4071455"/>
                <a:gd name="connsiteY122" fmla="*/ 923588 h 1973426"/>
                <a:gd name="connsiteX123" fmla="*/ 1574077 w 4071455"/>
                <a:gd name="connsiteY123" fmla="*/ 922784 h 1973426"/>
                <a:gd name="connsiteX124" fmla="*/ 1580633 w 4071455"/>
                <a:gd name="connsiteY124" fmla="*/ 913961 h 1973426"/>
                <a:gd name="connsiteX125" fmla="*/ 1581965 w 4071455"/>
                <a:gd name="connsiteY125" fmla="*/ 912222 h 1973426"/>
                <a:gd name="connsiteX126" fmla="*/ 1589721 w 4071455"/>
                <a:gd name="connsiteY126" fmla="*/ 901530 h 1973426"/>
                <a:gd name="connsiteX127" fmla="*/ 1590257 w 4071455"/>
                <a:gd name="connsiteY127" fmla="*/ 900860 h 1973426"/>
                <a:gd name="connsiteX128" fmla="*/ 1591328 w 4071455"/>
                <a:gd name="connsiteY128" fmla="*/ 899255 h 1973426"/>
                <a:gd name="connsiteX129" fmla="*/ 1591596 w 4071455"/>
                <a:gd name="connsiteY129" fmla="*/ 898854 h 1973426"/>
                <a:gd name="connsiteX130" fmla="*/ 1593600 w 4071455"/>
                <a:gd name="connsiteY130" fmla="*/ 895912 h 1973426"/>
                <a:gd name="connsiteX131" fmla="*/ 1594539 w 4071455"/>
                <a:gd name="connsiteY131" fmla="*/ 894444 h 1973426"/>
                <a:gd name="connsiteX132" fmla="*/ 1598151 w 4071455"/>
                <a:gd name="connsiteY132" fmla="*/ 889361 h 1973426"/>
                <a:gd name="connsiteX133" fmla="*/ 1599084 w 4071455"/>
                <a:gd name="connsiteY133" fmla="*/ 888027 h 1973426"/>
                <a:gd name="connsiteX134" fmla="*/ 1604968 w 4071455"/>
                <a:gd name="connsiteY134" fmla="*/ 879736 h 1973426"/>
                <a:gd name="connsiteX135" fmla="*/ 1606703 w 4071455"/>
                <a:gd name="connsiteY135" fmla="*/ 877197 h 1973426"/>
                <a:gd name="connsiteX136" fmla="*/ 1614865 w 4071455"/>
                <a:gd name="connsiteY136" fmla="*/ 865965 h 1973426"/>
                <a:gd name="connsiteX137" fmla="*/ 1615133 w 4071455"/>
                <a:gd name="connsiteY137" fmla="*/ 865564 h 1973426"/>
                <a:gd name="connsiteX138" fmla="*/ 1624755 w 4071455"/>
                <a:gd name="connsiteY138" fmla="*/ 852597 h 1973426"/>
                <a:gd name="connsiteX139" fmla="*/ 1627165 w 4071455"/>
                <a:gd name="connsiteY139" fmla="*/ 849254 h 1973426"/>
                <a:gd name="connsiteX140" fmla="*/ 1638931 w 4071455"/>
                <a:gd name="connsiteY140" fmla="*/ 833748 h 1973426"/>
                <a:gd name="connsiteX141" fmla="*/ 1640668 w 4071455"/>
                <a:gd name="connsiteY141" fmla="*/ 831477 h 1973426"/>
                <a:gd name="connsiteX142" fmla="*/ 1652838 w 4071455"/>
                <a:gd name="connsiteY142" fmla="*/ 815700 h 1973426"/>
                <a:gd name="connsiteX143" fmla="*/ 1655776 w 4071455"/>
                <a:gd name="connsiteY143" fmla="*/ 811954 h 1973426"/>
                <a:gd name="connsiteX144" fmla="*/ 1671020 w 4071455"/>
                <a:gd name="connsiteY144" fmla="*/ 792838 h 1973426"/>
                <a:gd name="connsiteX145" fmla="*/ 1674233 w 4071455"/>
                <a:gd name="connsiteY145" fmla="*/ 788828 h 1973426"/>
                <a:gd name="connsiteX146" fmla="*/ 1689609 w 4071455"/>
                <a:gd name="connsiteY146" fmla="*/ 769977 h 1973426"/>
                <a:gd name="connsiteX147" fmla="*/ 1692416 w 4071455"/>
                <a:gd name="connsiteY147" fmla="*/ 766501 h 1973426"/>
                <a:gd name="connsiteX148" fmla="*/ 1711134 w 4071455"/>
                <a:gd name="connsiteY148" fmla="*/ 744176 h 1973426"/>
                <a:gd name="connsiteX149" fmla="*/ 1715418 w 4071455"/>
                <a:gd name="connsiteY149" fmla="*/ 739095 h 1973426"/>
                <a:gd name="connsiteX150" fmla="*/ 1735071 w 4071455"/>
                <a:gd name="connsiteY150" fmla="*/ 716235 h 1973426"/>
                <a:gd name="connsiteX151" fmla="*/ 1736538 w 4071455"/>
                <a:gd name="connsiteY151" fmla="*/ 714498 h 1973426"/>
                <a:gd name="connsiteX152" fmla="*/ 1758737 w 4071455"/>
                <a:gd name="connsiteY152" fmla="*/ 689364 h 1973426"/>
                <a:gd name="connsiteX153" fmla="*/ 1764084 w 4071455"/>
                <a:gd name="connsiteY153" fmla="*/ 683482 h 1973426"/>
                <a:gd name="connsiteX154" fmla="*/ 1788158 w 4071455"/>
                <a:gd name="connsiteY154" fmla="*/ 657011 h 1973426"/>
                <a:gd name="connsiteX155" fmla="*/ 1790025 w 4071455"/>
                <a:gd name="connsiteY155" fmla="*/ 655003 h 1973426"/>
                <a:gd name="connsiteX156" fmla="*/ 1814098 w 4071455"/>
                <a:gd name="connsiteY156" fmla="*/ 629336 h 1973426"/>
                <a:gd name="connsiteX157" fmla="*/ 1819980 w 4071455"/>
                <a:gd name="connsiteY157" fmla="*/ 623054 h 1973426"/>
                <a:gd name="connsiteX158" fmla="*/ 1846991 w 4071455"/>
                <a:gd name="connsiteY158" fmla="*/ 595378 h 1973426"/>
                <a:gd name="connsiteX159" fmla="*/ 1851803 w 4071455"/>
                <a:gd name="connsiteY159" fmla="*/ 590568 h 1973426"/>
                <a:gd name="connsiteX160" fmla="*/ 1877343 w 4071455"/>
                <a:gd name="connsiteY160" fmla="*/ 565166 h 1973426"/>
                <a:gd name="connsiteX161" fmla="*/ 1883226 w 4071455"/>
                <a:gd name="connsiteY161" fmla="*/ 559418 h 1973426"/>
                <a:gd name="connsiteX162" fmla="*/ 1913313 w 4071455"/>
                <a:gd name="connsiteY162" fmla="*/ 530542 h 1973426"/>
                <a:gd name="connsiteX163" fmla="*/ 1919731 w 4071455"/>
                <a:gd name="connsiteY163" fmla="*/ 524523 h 1973426"/>
                <a:gd name="connsiteX164" fmla="*/ 1948615 w 4071455"/>
                <a:gd name="connsiteY164" fmla="*/ 497785 h 1973426"/>
                <a:gd name="connsiteX165" fmla="*/ 1953022 w 4071455"/>
                <a:gd name="connsiteY165" fmla="*/ 493778 h 1973426"/>
                <a:gd name="connsiteX166" fmla="*/ 1986320 w 4071455"/>
                <a:gd name="connsiteY166" fmla="*/ 464230 h 1973426"/>
                <a:gd name="connsiteX167" fmla="*/ 1994076 w 4071455"/>
                <a:gd name="connsiteY167" fmla="*/ 457545 h 1973426"/>
                <a:gd name="connsiteX168" fmla="*/ 2028843 w 4071455"/>
                <a:gd name="connsiteY168" fmla="*/ 427865 h 1973426"/>
                <a:gd name="connsiteX169" fmla="*/ 2029647 w 4071455"/>
                <a:gd name="connsiteY169" fmla="*/ 427201 h 1973426"/>
                <a:gd name="connsiteX170" fmla="*/ 2056251 w 4071455"/>
                <a:gd name="connsiteY170" fmla="*/ 405406 h 1973426"/>
                <a:gd name="connsiteX171" fmla="*/ 2064406 w 4071455"/>
                <a:gd name="connsiteY171" fmla="*/ 398990 h 1973426"/>
                <a:gd name="connsiteX172" fmla="*/ 2079789 w 4071455"/>
                <a:gd name="connsiteY172" fmla="*/ 386825 h 1973426"/>
                <a:gd name="connsiteX173" fmla="*/ 2104925 w 4071455"/>
                <a:gd name="connsiteY173" fmla="*/ 367304 h 1973426"/>
                <a:gd name="connsiteX174" fmla="*/ 2120968 w 4071455"/>
                <a:gd name="connsiteY174" fmla="*/ 355139 h 1973426"/>
                <a:gd name="connsiteX175" fmla="*/ 2147710 w 4071455"/>
                <a:gd name="connsiteY175" fmla="*/ 335488 h 1973426"/>
                <a:gd name="connsiteX176" fmla="*/ 2163222 w 4071455"/>
                <a:gd name="connsiteY176" fmla="*/ 324256 h 1973426"/>
                <a:gd name="connsiteX177" fmla="*/ 2195183 w 4071455"/>
                <a:gd name="connsiteY177" fmla="*/ 301932 h 1973426"/>
                <a:gd name="connsiteX178" fmla="*/ 2206681 w 4071455"/>
                <a:gd name="connsiteY178" fmla="*/ 293908 h 1973426"/>
                <a:gd name="connsiteX179" fmla="*/ 2208821 w 4071455"/>
                <a:gd name="connsiteY179" fmla="*/ 292440 h 1973426"/>
                <a:gd name="connsiteX180" fmla="*/ 2218583 w 4071455"/>
                <a:gd name="connsiteY180" fmla="*/ 286156 h 1973426"/>
                <a:gd name="connsiteX181" fmla="*/ 2260434 w 4071455"/>
                <a:gd name="connsiteY181" fmla="*/ 258750 h 1973426"/>
                <a:gd name="connsiteX182" fmla="*/ 2279420 w 4071455"/>
                <a:gd name="connsiteY182" fmla="*/ 246983 h 1973426"/>
                <a:gd name="connsiteX183" fmla="*/ 2316060 w 4071455"/>
                <a:gd name="connsiteY183" fmla="*/ 224792 h 1973426"/>
                <a:gd name="connsiteX184" fmla="*/ 2326357 w 4071455"/>
                <a:gd name="connsiteY184" fmla="*/ 218510 h 1973426"/>
                <a:gd name="connsiteX185" fmla="*/ 2339727 w 4071455"/>
                <a:gd name="connsiteY185" fmla="*/ 211021 h 1973426"/>
                <a:gd name="connsiteX186" fmla="*/ 2364864 w 4071455"/>
                <a:gd name="connsiteY186" fmla="*/ 196983 h 1973426"/>
                <a:gd name="connsiteX187" fmla="*/ 2391339 w 4071455"/>
                <a:gd name="connsiteY187" fmla="*/ 182681 h 1973426"/>
                <a:gd name="connsiteX188" fmla="*/ 2417150 w 4071455"/>
                <a:gd name="connsiteY188" fmla="*/ 169178 h 1973426"/>
                <a:gd name="connsiteX189" fmla="*/ 2429718 w 4071455"/>
                <a:gd name="connsiteY189" fmla="*/ 162628 h 1973426"/>
                <a:gd name="connsiteX190" fmla="*/ 2446967 w 4071455"/>
                <a:gd name="connsiteY190" fmla="*/ 154338 h 1973426"/>
                <a:gd name="connsiteX191" fmla="*/ 2466352 w 4071455"/>
                <a:gd name="connsiteY191" fmla="*/ 144980 h 1973426"/>
                <a:gd name="connsiteX192" fmla="*/ 2500850 w 4071455"/>
                <a:gd name="connsiteY192" fmla="*/ 129205 h 1973426"/>
                <a:gd name="connsiteX193" fmla="*/ 2518231 w 4071455"/>
                <a:gd name="connsiteY193" fmla="*/ 121451 h 1973426"/>
                <a:gd name="connsiteX194" fmla="*/ 2523317 w 4071455"/>
                <a:gd name="connsiteY194" fmla="*/ 119179 h 1973426"/>
                <a:gd name="connsiteX195" fmla="*/ 2568909 w 4071455"/>
                <a:gd name="connsiteY195" fmla="*/ 100461 h 1973426"/>
                <a:gd name="connsiteX196" fmla="*/ 2578273 w 4071455"/>
                <a:gd name="connsiteY196" fmla="*/ 96851 h 1973426"/>
                <a:gd name="connsiteX197" fmla="*/ 2610362 w 4071455"/>
                <a:gd name="connsiteY197" fmla="*/ 84685 h 1973426"/>
                <a:gd name="connsiteX198" fmla="*/ 2628682 w 4071455"/>
                <a:gd name="connsiteY198" fmla="*/ 78136 h 1973426"/>
                <a:gd name="connsiteX199" fmla="*/ 2692465 w 4071455"/>
                <a:gd name="connsiteY199" fmla="*/ 57546 h 1973426"/>
                <a:gd name="connsiteX200" fmla="*/ 2693266 w 4071455"/>
                <a:gd name="connsiteY200" fmla="*/ 57279 h 1973426"/>
                <a:gd name="connsiteX201" fmla="*/ 2746615 w 4071455"/>
                <a:gd name="connsiteY201" fmla="*/ 42575 h 1973426"/>
                <a:gd name="connsiteX202" fmla="*/ 2758916 w 4071455"/>
                <a:gd name="connsiteY202" fmla="*/ 39501 h 1973426"/>
                <a:gd name="connsiteX203" fmla="*/ 2771355 w 4071455"/>
                <a:gd name="connsiteY203" fmla="*/ 36288 h 1973426"/>
                <a:gd name="connsiteX204" fmla="*/ 2811200 w 4071455"/>
                <a:gd name="connsiteY204" fmla="*/ 27467 h 1973426"/>
                <a:gd name="connsiteX205" fmla="*/ 2816417 w 4071455"/>
                <a:gd name="connsiteY205" fmla="*/ 26396 h 1973426"/>
                <a:gd name="connsiteX206" fmla="*/ 2846099 w 4071455"/>
                <a:gd name="connsiteY206" fmla="*/ 20515 h 1973426"/>
                <a:gd name="connsiteX207" fmla="*/ 2863615 w 4071455"/>
                <a:gd name="connsiteY207" fmla="*/ 17573 h 1973426"/>
                <a:gd name="connsiteX208" fmla="*/ 2874447 w 4071455"/>
                <a:gd name="connsiteY208" fmla="*/ 15703 h 1973426"/>
                <a:gd name="connsiteX209" fmla="*/ 2918173 w 4071455"/>
                <a:gd name="connsiteY209" fmla="*/ 9420 h 1973426"/>
                <a:gd name="connsiteX210" fmla="*/ 2923120 w 4071455"/>
                <a:gd name="connsiteY210" fmla="*/ 8886 h 1973426"/>
                <a:gd name="connsiteX211" fmla="*/ 2932346 w 4071455"/>
                <a:gd name="connsiteY211" fmla="*/ 7815 h 1973426"/>
                <a:gd name="connsiteX212" fmla="*/ 2974198 w 4071455"/>
                <a:gd name="connsiteY212" fmla="*/ 3802 h 1973426"/>
                <a:gd name="connsiteX213" fmla="*/ 2983292 w 4071455"/>
                <a:gd name="connsiteY213" fmla="*/ 3134 h 1973426"/>
                <a:gd name="connsiteX214" fmla="*/ 2988371 w 4071455"/>
                <a:gd name="connsiteY214" fmla="*/ 2735 h 1973426"/>
                <a:gd name="connsiteX215" fmla="*/ 3029289 w 4071455"/>
                <a:gd name="connsiteY215" fmla="*/ 729 h 1973426"/>
                <a:gd name="connsiteX216" fmla="*/ 3039187 w 4071455"/>
                <a:gd name="connsiteY216" fmla="*/ 462 h 1973426"/>
                <a:gd name="connsiteX217" fmla="*/ 3057234 w 4071455"/>
                <a:gd name="connsiteY217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3991763 w 4071455"/>
                <a:gd name="connsiteY25" fmla="*/ 253002 h 1973426"/>
                <a:gd name="connsiteX26" fmla="*/ 4019157 w 4071455"/>
                <a:gd name="connsiteY26" fmla="*/ 324735 h 1973426"/>
                <a:gd name="connsiteX27" fmla="*/ 3859829 w 4071455"/>
                <a:gd name="connsiteY27" fmla="*/ 297026 h 1973426"/>
                <a:gd name="connsiteX28" fmla="*/ 3409557 w 4071455"/>
                <a:gd name="connsiteY28" fmla="*/ 317808 h 1973426"/>
                <a:gd name="connsiteX29" fmla="*/ 3056266 w 4071455"/>
                <a:gd name="connsiteY29" fmla="*/ 477135 h 1973426"/>
                <a:gd name="connsiteX30" fmla="*/ 2751466 w 4071455"/>
                <a:gd name="connsiteY30" fmla="*/ 691880 h 1973426"/>
                <a:gd name="connsiteX31" fmla="*/ 2550575 w 4071455"/>
                <a:gd name="connsiteY31" fmla="*/ 899698 h 1973426"/>
                <a:gd name="connsiteX32" fmla="*/ 2245775 w 4071455"/>
                <a:gd name="connsiteY32" fmla="*/ 1246062 h 1973426"/>
                <a:gd name="connsiteX33" fmla="*/ 2010248 w 4071455"/>
                <a:gd name="connsiteY33" fmla="*/ 1516226 h 1973426"/>
                <a:gd name="connsiteX34" fmla="*/ 1774720 w 4071455"/>
                <a:gd name="connsiteY34" fmla="*/ 1758680 h 1973426"/>
                <a:gd name="connsiteX35" fmla="*/ 1269029 w 4071455"/>
                <a:gd name="connsiteY35" fmla="*/ 1931862 h 1973426"/>
                <a:gd name="connsiteX36" fmla="*/ 929593 w 4071455"/>
                <a:gd name="connsiteY36" fmla="*/ 1973426 h 1973426"/>
                <a:gd name="connsiteX37" fmla="*/ 534739 w 4071455"/>
                <a:gd name="connsiteY37" fmla="*/ 1862589 h 1973426"/>
                <a:gd name="connsiteX38" fmla="*/ 299211 w 4071455"/>
                <a:gd name="connsiteY38" fmla="*/ 1737898 h 1973426"/>
                <a:gd name="connsiteX39" fmla="*/ 0 w 4071455"/>
                <a:gd name="connsiteY39" fmla="*/ 1620377 h 1973426"/>
                <a:gd name="connsiteX40" fmla="*/ 267 w 4071455"/>
                <a:gd name="connsiteY40" fmla="*/ 1620377 h 1973426"/>
                <a:gd name="connsiteX41" fmla="*/ 26070 w 4071455"/>
                <a:gd name="connsiteY41" fmla="*/ 1628530 h 1973426"/>
                <a:gd name="connsiteX42" fmla="*/ 38639 w 4071455"/>
                <a:gd name="connsiteY42" fmla="*/ 1632275 h 1973426"/>
                <a:gd name="connsiteX43" fmla="*/ 56424 w 4071455"/>
                <a:gd name="connsiteY43" fmla="*/ 1637219 h 1973426"/>
                <a:gd name="connsiteX44" fmla="*/ 70063 w 4071455"/>
                <a:gd name="connsiteY44" fmla="*/ 1640696 h 1973426"/>
                <a:gd name="connsiteX45" fmla="*/ 89317 w 4071455"/>
                <a:gd name="connsiteY45" fmla="*/ 1645376 h 1973426"/>
                <a:gd name="connsiteX46" fmla="*/ 101486 w 4071455"/>
                <a:gd name="connsiteY46" fmla="*/ 1648049 h 1973426"/>
                <a:gd name="connsiteX47" fmla="*/ 123151 w 4071455"/>
                <a:gd name="connsiteY47" fmla="*/ 1652462 h 1973426"/>
                <a:gd name="connsiteX48" fmla="*/ 135183 w 4071455"/>
                <a:gd name="connsiteY48" fmla="*/ 1654734 h 1973426"/>
                <a:gd name="connsiteX49" fmla="*/ 167808 w 4071455"/>
                <a:gd name="connsiteY49" fmla="*/ 1660083 h 1973426"/>
                <a:gd name="connsiteX50" fmla="*/ 169146 w 4071455"/>
                <a:gd name="connsiteY50" fmla="*/ 1660350 h 1973426"/>
                <a:gd name="connsiteX51" fmla="*/ 202975 w 4071455"/>
                <a:gd name="connsiteY51" fmla="*/ 1664492 h 1973426"/>
                <a:gd name="connsiteX52" fmla="*/ 255525 w 4071455"/>
                <a:gd name="connsiteY52" fmla="*/ 1668638 h 1973426"/>
                <a:gd name="connsiteX53" fmla="*/ 268361 w 4071455"/>
                <a:gd name="connsiteY53" fmla="*/ 1669173 h 1973426"/>
                <a:gd name="connsiteX54" fmla="*/ 310212 w 4071455"/>
                <a:gd name="connsiteY54" fmla="*/ 1669977 h 1973426"/>
                <a:gd name="connsiteX55" fmla="*/ 326261 w 4071455"/>
                <a:gd name="connsiteY55" fmla="*/ 1669977 h 1973426"/>
                <a:gd name="connsiteX56" fmla="*/ 373864 w 4071455"/>
                <a:gd name="connsiteY56" fmla="*/ 1668236 h 1973426"/>
                <a:gd name="connsiteX57" fmla="*/ 381352 w 4071455"/>
                <a:gd name="connsiteY57" fmla="*/ 1667835 h 1973426"/>
                <a:gd name="connsiteX58" fmla="*/ 437110 w 4071455"/>
                <a:gd name="connsiteY58" fmla="*/ 1662488 h 1973426"/>
                <a:gd name="connsiteX59" fmla="*/ 477623 w 4071455"/>
                <a:gd name="connsiteY59" fmla="*/ 1657009 h 1973426"/>
                <a:gd name="connsiteX60" fmla="*/ 485778 w 4071455"/>
                <a:gd name="connsiteY60" fmla="*/ 1655671 h 1973426"/>
                <a:gd name="connsiteX61" fmla="*/ 526297 w 4071455"/>
                <a:gd name="connsiteY61" fmla="*/ 1648316 h 1973426"/>
                <a:gd name="connsiteX62" fmla="*/ 533381 w 4071455"/>
                <a:gd name="connsiteY62" fmla="*/ 1646982 h 1973426"/>
                <a:gd name="connsiteX63" fmla="*/ 579110 w 4071455"/>
                <a:gd name="connsiteY63" fmla="*/ 1636553 h 1973426"/>
                <a:gd name="connsiteX64" fmla="*/ 589406 w 4071455"/>
                <a:gd name="connsiteY64" fmla="*/ 1633877 h 1973426"/>
                <a:gd name="connsiteX65" fmla="*/ 637544 w 4071455"/>
                <a:gd name="connsiteY65" fmla="*/ 1620642 h 1973426"/>
                <a:gd name="connsiteX66" fmla="*/ 693034 w 4071455"/>
                <a:gd name="connsiteY66" fmla="*/ 1602729 h 1973426"/>
                <a:gd name="connsiteX67" fmla="*/ 737295 w 4071455"/>
                <a:gd name="connsiteY67" fmla="*/ 1586286 h 1973426"/>
                <a:gd name="connsiteX68" fmla="*/ 744784 w 4071455"/>
                <a:gd name="connsiteY68" fmla="*/ 1583480 h 1973426"/>
                <a:gd name="connsiteX69" fmla="*/ 788777 w 4071455"/>
                <a:gd name="connsiteY69" fmla="*/ 1565295 h 1973426"/>
                <a:gd name="connsiteX70" fmla="*/ 804151 w 4071455"/>
                <a:gd name="connsiteY70" fmla="*/ 1558479 h 1973426"/>
                <a:gd name="connsiteX71" fmla="*/ 833971 w 4071455"/>
                <a:gd name="connsiteY71" fmla="*/ 1544841 h 1973426"/>
                <a:gd name="connsiteX72" fmla="*/ 850821 w 4071455"/>
                <a:gd name="connsiteY72" fmla="*/ 1536688 h 1973426"/>
                <a:gd name="connsiteX73" fmla="*/ 876624 w 4071455"/>
                <a:gd name="connsiteY73" fmla="*/ 1523851 h 1973426"/>
                <a:gd name="connsiteX74" fmla="*/ 899227 w 4071455"/>
                <a:gd name="connsiteY74" fmla="*/ 1512088 h 1973426"/>
                <a:gd name="connsiteX75" fmla="*/ 922222 w 4071455"/>
                <a:gd name="connsiteY75" fmla="*/ 1499655 h 1973426"/>
                <a:gd name="connsiteX76" fmla="*/ 944284 w 4071455"/>
                <a:gd name="connsiteY76" fmla="*/ 1487221 h 1973426"/>
                <a:gd name="connsiteX77" fmla="*/ 964608 w 4071455"/>
                <a:gd name="connsiteY77" fmla="*/ 1475458 h 1973426"/>
                <a:gd name="connsiteX78" fmla="*/ 996966 w 4071455"/>
                <a:gd name="connsiteY78" fmla="*/ 1455806 h 1973426"/>
                <a:gd name="connsiteX79" fmla="*/ 1013420 w 4071455"/>
                <a:gd name="connsiteY79" fmla="*/ 1445511 h 1973426"/>
                <a:gd name="connsiteX80" fmla="*/ 1050453 w 4071455"/>
                <a:gd name="connsiteY80" fmla="*/ 1421313 h 1973426"/>
                <a:gd name="connsiteX81" fmla="*/ 1060480 w 4071455"/>
                <a:gd name="connsiteY81" fmla="*/ 1414628 h 1973426"/>
                <a:gd name="connsiteX82" fmla="*/ 1071311 w 4071455"/>
                <a:gd name="connsiteY82" fmla="*/ 1407141 h 1973426"/>
                <a:gd name="connsiteX83" fmla="*/ 1098590 w 4071455"/>
                <a:gd name="connsiteY83" fmla="*/ 1388024 h 1973426"/>
                <a:gd name="connsiteX84" fmla="*/ 1112497 w 4071455"/>
                <a:gd name="connsiteY84" fmla="*/ 1377998 h 1973426"/>
                <a:gd name="connsiteX85" fmla="*/ 1135629 w 4071455"/>
                <a:gd name="connsiteY85" fmla="*/ 1360885 h 1973426"/>
                <a:gd name="connsiteX86" fmla="*/ 1150072 w 4071455"/>
                <a:gd name="connsiteY86" fmla="*/ 1349922 h 1973426"/>
                <a:gd name="connsiteX87" fmla="*/ 1171597 w 4071455"/>
                <a:gd name="connsiteY87" fmla="*/ 1333209 h 1973426"/>
                <a:gd name="connsiteX88" fmla="*/ 1185503 w 4071455"/>
                <a:gd name="connsiteY88" fmla="*/ 1322250 h 1973426"/>
                <a:gd name="connsiteX89" fmla="*/ 1213049 w 4071455"/>
                <a:gd name="connsiteY89" fmla="*/ 1299921 h 1973426"/>
                <a:gd name="connsiteX90" fmla="*/ 1215728 w 4071455"/>
                <a:gd name="connsiteY90" fmla="*/ 1297783 h 1973426"/>
                <a:gd name="connsiteX91" fmla="*/ 1246349 w 4071455"/>
                <a:gd name="connsiteY91" fmla="*/ 1271849 h 1973426"/>
                <a:gd name="connsiteX92" fmla="*/ 1253301 w 4071455"/>
                <a:gd name="connsiteY92" fmla="*/ 1265834 h 1973426"/>
                <a:gd name="connsiteX93" fmla="*/ 1282446 w 4071455"/>
                <a:gd name="connsiteY93" fmla="*/ 1240029 h 1973426"/>
                <a:gd name="connsiteX94" fmla="*/ 1284451 w 4071455"/>
                <a:gd name="connsiteY94" fmla="*/ 1238158 h 1973426"/>
                <a:gd name="connsiteX95" fmla="*/ 1311063 w 4071455"/>
                <a:gd name="connsiteY95" fmla="*/ 1213692 h 1973426"/>
                <a:gd name="connsiteX96" fmla="*/ 1317084 w 4071455"/>
                <a:gd name="connsiteY96" fmla="*/ 1208078 h 1973426"/>
                <a:gd name="connsiteX97" fmla="*/ 1343292 w 4071455"/>
                <a:gd name="connsiteY97" fmla="*/ 1183076 h 1973426"/>
                <a:gd name="connsiteX98" fmla="*/ 1347568 w 4071455"/>
                <a:gd name="connsiteY98" fmla="*/ 1178934 h 1973426"/>
                <a:gd name="connsiteX99" fmla="*/ 1369767 w 4071455"/>
                <a:gd name="connsiteY99" fmla="*/ 1156875 h 1973426"/>
                <a:gd name="connsiteX100" fmla="*/ 1374709 w 4071455"/>
                <a:gd name="connsiteY100" fmla="*/ 1151929 h 1973426"/>
                <a:gd name="connsiteX101" fmla="*/ 1398108 w 4071455"/>
                <a:gd name="connsiteY101" fmla="*/ 1127999 h 1973426"/>
                <a:gd name="connsiteX102" fmla="*/ 1402927 w 4071455"/>
                <a:gd name="connsiteY102" fmla="*/ 1123051 h 1973426"/>
                <a:gd name="connsiteX103" fmla="*/ 1422717 w 4071455"/>
                <a:gd name="connsiteY103" fmla="*/ 1102198 h 1973426"/>
                <a:gd name="connsiteX104" fmla="*/ 1426059 w 4071455"/>
                <a:gd name="connsiteY104" fmla="*/ 1098722 h 1973426"/>
                <a:gd name="connsiteX105" fmla="*/ 1446651 w 4071455"/>
                <a:gd name="connsiteY105" fmla="*/ 1076259 h 1973426"/>
                <a:gd name="connsiteX106" fmla="*/ 1451196 w 4071455"/>
                <a:gd name="connsiteY106" fmla="*/ 1071182 h 1973426"/>
                <a:gd name="connsiteX107" fmla="*/ 1469915 w 4071455"/>
                <a:gd name="connsiteY107" fmla="*/ 1050191 h 1973426"/>
                <a:gd name="connsiteX108" fmla="*/ 1470587 w 4071455"/>
                <a:gd name="connsiteY108" fmla="*/ 1049387 h 1973426"/>
                <a:gd name="connsiteX109" fmla="*/ 1488634 w 4071455"/>
                <a:gd name="connsiteY109" fmla="*/ 1028668 h 1973426"/>
                <a:gd name="connsiteX110" fmla="*/ 1492511 w 4071455"/>
                <a:gd name="connsiteY110" fmla="*/ 1024121 h 1973426"/>
                <a:gd name="connsiteX111" fmla="*/ 1508691 w 4071455"/>
                <a:gd name="connsiteY111" fmla="*/ 1005005 h 1973426"/>
                <a:gd name="connsiteX112" fmla="*/ 1510434 w 4071455"/>
                <a:gd name="connsiteY112" fmla="*/ 1002997 h 1973426"/>
                <a:gd name="connsiteX113" fmla="*/ 1523935 w 4071455"/>
                <a:gd name="connsiteY113" fmla="*/ 986689 h 1973426"/>
                <a:gd name="connsiteX114" fmla="*/ 1526879 w 4071455"/>
                <a:gd name="connsiteY114" fmla="*/ 983077 h 1973426"/>
                <a:gd name="connsiteX115" fmla="*/ 1539846 w 4071455"/>
                <a:gd name="connsiteY115" fmla="*/ 967037 h 1973426"/>
                <a:gd name="connsiteX116" fmla="*/ 1541988 w 4071455"/>
                <a:gd name="connsiteY116" fmla="*/ 964362 h 1973426"/>
                <a:gd name="connsiteX117" fmla="*/ 1552147 w 4071455"/>
                <a:gd name="connsiteY117" fmla="*/ 951395 h 1973426"/>
                <a:gd name="connsiteX118" fmla="*/ 1554158 w 4071455"/>
                <a:gd name="connsiteY118" fmla="*/ 948852 h 1973426"/>
                <a:gd name="connsiteX119" fmla="*/ 1563920 w 4071455"/>
                <a:gd name="connsiteY119" fmla="*/ 936152 h 1973426"/>
                <a:gd name="connsiteX120" fmla="*/ 1565787 w 4071455"/>
                <a:gd name="connsiteY120" fmla="*/ 933747 h 1973426"/>
                <a:gd name="connsiteX121" fmla="*/ 1573413 w 4071455"/>
                <a:gd name="connsiteY121" fmla="*/ 923588 h 1973426"/>
                <a:gd name="connsiteX122" fmla="*/ 1574077 w 4071455"/>
                <a:gd name="connsiteY122" fmla="*/ 922784 h 1973426"/>
                <a:gd name="connsiteX123" fmla="*/ 1580633 w 4071455"/>
                <a:gd name="connsiteY123" fmla="*/ 913961 h 1973426"/>
                <a:gd name="connsiteX124" fmla="*/ 1581965 w 4071455"/>
                <a:gd name="connsiteY124" fmla="*/ 912222 h 1973426"/>
                <a:gd name="connsiteX125" fmla="*/ 1589721 w 4071455"/>
                <a:gd name="connsiteY125" fmla="*/ 901530 h 1973426"/>
                <a:gd name="connsiteX126" fmla="*/ 1590257 w 4071455"/>
                <a:gd name="connsiteY126" fmla="*/ 900860 h 1973426"/>
                <a:gd name="connsiteX127" fmla="*/ 1591328 w 4071455"/>
                <a:gd name="connsiteY127" fmla="*/ 899255 h 1973426"/>
                <a:gd name="connsiteX128" fmla="*/ 1591596 w 4071455"/>
                <a:gd name="connsiteY128" fmla="*/ 898854 h 1973426"/>
                <a:gd name="connsiteX129" fmla="*/ 1593600 w 4071455"/>
                <a:gd name="connsiteY129" fmla="*/ 895912 h 1973426"/>
                <a:gd name="connsiteX130" fmla="*/ 1594539 w 4071455"/>
                <a:gd name="connsiteY130" fmla="*/ 894444 h 1973426"/>
                <a:gd name="connsiteX131" fmla="*/ 1598151 w 4071455"/>
                <a:gd name="connsiteY131" fmla="*/ 889361 h 1973426"/>
                <a:gd name="connsiteX132" fmla="*/ 1599084 w 4071455"/>
                <a:gd name="connsiteY132" fmla="*/ 888027 h 1973426"/>
                <a:gd name="connsiteX133" fmla="*/ 1604968 w 4071455"/>
                <a:gd name="connsiteY133" fmla="*/ 879736 h 1973426"/>
                <a:gd name="connsiteX134" fmla="*/ 1606703 w 4071455"/>
                <a:gd name="connsiteY134" fmla="*/ 877197 h 1973426"/>
                <a:gd name="connsiteX135" fmla="*/ 1614865 w 4071455"/>
                <a:gd name="connsiteY135" fmla="*/ 865965 h 1973426"/>
                <a:gd name="connsiteX136" fmla="*/ 1615133 w 4071455"/>
                <a:gd name="connsiteY136" fmla="*/ 865564 h 1973426"/>
                <a:gd name="connsiteX137" fmla="*/ 1624755 w 4071455"/>
                <a:gd name="connsiteY137" fmla="*/ 852597 h 1973426"/>
                <a:gd name="connsiteX138" fmla="*/ 1627165 w 4071455"/>
                <a:gd name="connsiteY138" fmla="*/ 849254 h 1973426"/>
                <a:gd name="connsiteX139" fmla="*/ 1638931 w 4071455"/>
                <a:gd name="connsiteY139" fmla="*/ 833748 h 1973426"/>
                <a:gd name="connsiteX140" fmla="*/ 1640668 w 4071455"/>
                <a:gd name="connsiteY140" fmla="*/ 831477 h 1973426"/>
                <a:gd name="connsiteX141" fmla="*/ 1652838 w 4071455"/>
                <a:gd name="connsiteY141" fmla="*/ 815700 h 1973426"/>
                <a:gd name="connsiteX142" fmla="*/ 1655776 w 4071455"/>
                <a:gd name="connsiteY142" fmla="*/ 811954 h 1973426"/>
                <a:gd name="connsiteX143" fmla="*/ 1671020 w 4071455"/>
                <a:gd name="connsiteY143" fmla="*/ 792838 h 1973426"/>
                <a:gd name="connsiteX144" fmla="*/ 1674233 w 4071455"/>
                <a:gd name="connsiteY144" fmla="*/ 788828 h 1973426"/>
                <a:gd name="connsiteX145" fmla="*/ 1689609 w 4071455"/>
                <a:gd name="connsiteY145" fmla="*/ 769977 h 1973426"/>
                <a:gd name="connsiteX146" fmla="*/ 1692416 w 4071455"/>
                <a:gd name="connsiteY146" fmla="*/ 766501 h 1973426"/>
                <a:gd name="connsiteX147" fmla="*/ 1711134 w 4071455"/>
                <a:gd name="connsiteY147" fmla="*/ 744176 h 1973426"/>
                <a:gd name="connsiteX148" fmla="*/ 1715418 w 4071455"/>
                <a:gd name="connsiteY148" fmla="*/ 739095 h 1973426"/>
                <a:gd name="connsiteX149" fmla="*/ 1735071 w 4071455"/>
                <a:gd name="connsiteY149" fmla="*/ 716235 h 1973426"/>
                <a:gd name="connsiteX150" fmla="*/ 1736538 w 4071455"/>
                <a:gd name="connsiteY150" fmla="*/ 714498 h 1973426"/>
                <a:gd name="connsiteX151" fmla="*/ 1758737 w 4071455"/>
                <a:gd name="connsiteY151" fmla="*/ 689364 h 1973426"/>
                <a:gd name="connsiteX152" fmla="*/ 1764084 w 4071455"/>
                <a:gd name="connsiteY152" fmla="*/ 683482 h 1973426"/>
                <a:gd name="connsiteX153" fmla="*/ 1788158 w 4071455"/>
                <a:gd name="connsiteY153" fmla="*/ 657011 h 1973426"/>
                <a:gd name="connsiteX154" fmla="*/ 1790025 w 4071455"/>
                <a:gd name="connsiteY154" fmla="*/ 655003 h 1973426"/>
                <a:gd name="connsiteX155" fmla="*/ 1814098 w 4071455"/>
                <a:gd name="connsiteY155" fmla="*/ 629336 h 1973426"/>
                <a:gd name="connsiteX156" fmla="*/ 1819980 w 4071455"/>
                <a:gd name="connsiteY156" fmla="*/ 623054 h 1973426"/>
                <a:gd name="connsiteX157" fmla="*/ 1846991 w 4071455"/>
                <a:gd name="connsiteY157" fmla="*/ 595378 h 1973426"/>
                <a:gd name="connsiteX158" fmla="*/ 1851803 w 4071455"/>
                <a:gd name="connsiteY158" fmla="*/ 590568 h 1973426"/>
                <a:gd name="connsiteX159" fmla="*/ 1877343 w 4071455"/>
                <a:gd name="connsiteY159" fmla="*/ 565166 h 1973426"/>
                <a:gd name="connsiteX160" fmla="*/ 1883226 w 4071455"/>
                <a:gd name="connsiteY160" fmla="*/ 559418 h 1973426"/>
                <a:gd name="connsiteX161" fmla="*/ 1913313 w 4071455"/>
                <a:gd name="connsiteY161" fmla="*/ 530542 h 1973426"/>
                <a:gd name="connsiteX162" fmla="*/ 1919731 w 4071455"/>
                <a:gd name="connsiteY162" fmla="*/ 524523 h 1973426"/>
                <a:gd name="connsiteX163" fmla="*/ 1948615 w 4071455"/>
                <a:gd name="connsiteY163" fmla="*/ 497785 h 1973426"/>
                <a:gd name="connsiteX164" fmla="*/ 1953022 w 4071455"/>
                <a:gd name="connsiteY164" fmla="*/ 493778 h 1973426"/>
                <a:gd name="connsiteX165" fmla="*/ 1986320 w 4071455"/>
                <a:gd name="connsiteY165" fmla="*/ 464230 h 1973426"/>
                <a:gd name="connsiteX166" fmla="*/ 1994076 w 4071455"/>
                <a:gd name="connsiteY166" fmla="*/ 457545 h 1973426"/>
                <a:gd name="connsiteX167" fmla="*/ 2028843 w 4071455"/>
                <a:gd name="connsiteY167" fmla="*/ 427865 h 1973426"/>
                <a:gd name="connsiteX168" fmla="*/ 2029647 w 4071455"/>
                <a:gd name="connsiteY168" fmla="*/ 427201 h 1973426"/>
                <a:gd name="connsiteX169" fmla="*/ 2056251 w 4071455"/>
                <a:gd name="connsiteY169" fmla="*/ 405406 h 1973426"/>
                <a:gd name="connsiteX170" fmla="*/ 2064406 w 4071455"/>
                <a:gd name="connsiteY170" fmla="*/ 398990 h 1973426"/>
                <a:gd name="connsiteX171" fmla="*/ 2079789 w 4071455"/>
                <a:gd name="connsiteY171" fmla="*/ 386825 h 1973426"/>
                <a:gd name="connsiteX172" fmla="*/ 2104925 w 4071455"/>
                <a:gd name="connsiteY172" fmla="*/ 367304 h 1973426"/>
                <a:gd name="connsiteX173" fmla="*/ 2120968 w 4071455"/>
                <a:gd name="connsiteY173" fmla="*/ 355139 h 1973426"/>
                <a:gd name="connsiteX174" fmla="*/ 2147710 w 4071455"/>
                <a:gd name="connsiteY174" fmla="*/ 335488 h 1973426"/>
                <a:gd name="connsiteX175" fmla="*/ 2163222 w 4071455"/>
                <a:gd name="connsiteY175" fmla="*/ 324256 h 1973426"/>
                <a:gd name="connsiteX176" fmla="*/ 2195183 w 4071455"/>
                <a:gd name="connsiteY176" fmla="*/ 301932 h 1973426"/>
                <a:gd name="connsiteX177" fmla="*/ 2206681 w 4071455"/>
                <a:gd name="connsiteY177" fmla="*/ 293908 h 1973426"/>
                <a:gd name="connsiteX178" fmla="*/ 2208821 w 4071455"/>
                <a:gd name="connsiteY178" fmla="*/ 292440 h 1973426"/>
                <a:gd name="connsiteX179" fmla="*/ 2218583 w 4071455"/>
                <a:gd name="connsiteY179" fmla="*/ 286156 h 1973426"/>
                <a:gd name="connsiteX180" fmla="*/ 2260434 w 4071455"/>
                <a:gd name="connsiteY180" fmla="*/ 258750 h 1973426"/>
                <a:gd name="connsiteX181" fmla="*/ 2279420 w 4071455"/>
                <a:gd name="connsiteY181" fmla="*/ 246983 h 1973426"/>
                <a:gd name="connsiteX182" fmla="*/ 2316060 w 4071455"/>
                <a:gd name="connsiteY182" fmla="*/ 224792 h 1973426"/>
                <a:gd name="connsiteX183" fmla="*/ 2326357 w 4071455"/>
                <a:gd name="connsiteY183" fmla="*/ 218510 h 1973426"/>
                <a:gd name="connsiteX184" fmla="*/ 2339727 w 4071455"/>
                <a:gd name="connsiteY184" fmla="*/ 211021 h 1973426"/>
                <a:gd name="connsiteX185" fmla="*/ 2364864 w 4071455"/>
                <a:gd name="connsiteY185" fmla="*/ 196983 h 1973426"/>
                <a:gd name="connsiteX186" fmla="*/ 2391339 w 4071455"/>
                <a:gd name="connsiteY186" fmla="*/ 182681 h 1973426"/>
                <a:gd name="connsiteX187" fmla="*/ 2417150 w 4071455"/>
                <a:gd name="connsiteY187" fmla="*/ 169178 h 1973426"/>
                <a:gd name="connsiteX188" fmla="*/ 2429718 w 4071455"/>
                <a:gd name="connsiteY188" fmla="*/ 162628 h 1973426"/>
                <a:gd name="connsiteX189" fmla="*/ 2446967 w 4071455"/>
                <a:gd name="connsiteY189" fmla="*/ 154338 h 1973426"/>
                <a:gd name="connsiteX190" fmla="*/ 2466352 w 4071455"/>
                <a:gd name="connsiteY190" fmla="*/ 144980 h 1973426"/>
                <a:gd name="connsiteX191" fmla="*/ 2500850 w 4071455"/>
                <a:gd name="connsiteY191" fmla="*/ 129205 h 1973426"/>
                <a:gd name="connsiteX192" fmla="*/ 2518231 w 4071455"/>
                <a:gd name="connsiteY192" fmla="*/ 121451 h 1973426"/>
                <a:gd name="connsiteX193" fmla="*/ 2523317 w 4071455"/>
                <a:gd name="connsiteY193" fmla="*/ 119179 h 1973426"/>
                <a:gd name="connsiteX194" fmla="*/ 2568909 w 4071455"/>
                <a:gd name="connsiteY194" fmla="*/ 100461 h 1973426"/>
                <a:gd name="connsiteX195" fmla="*/ 2578273 w 4071455"/>
                <a:gd name="connsiteY195" fmla="*/ 96851 h 1973426"/>
                <a:gd name="connsiteX196" fmla="*/ 2610362 w 4071455"/>
                <a:gd name="connsiteY196" fmla="*/ 84685 h 1973426"/>
                <a:gd name="connsiteX197" fmla="*/ 2628682 w 4071455"/>
                <a:gd name="connsiteY197" fmla="*/ 78136 h 1973426"/>
                <a:gd name="connsiteX198" fmla="*/ 2692465 w 4071455"/>
                <a:gd name="connsiteY198" fmla="*/ 57546 h 1973426"/>
                <a:gd name="connsiteX199" fmla="*/ 2693266 w 4071455"/>
                <a:gd name="connsiteY199" fmla="*/ 57279 h 1973426"/>
                <a:gd name="connsiteX200" fmla="*/ 2746615 w 4071455"/>
                <a:gd name="connsiteY200" fmla="*/ 42575 h 1973426"/>
                <a:gd name="connsiteX201" fmla="*/ 2758916 w 4071455"/>
                <a:gd name="connsiteY201" fmla="*/ 39501 h 1973426"/>
                <a:gd name="connsiteX202" fmla="*/ 2771355 w 4071455"/>
                <a:gd name="connsiteY202" fmla="*/ 36288 h 1973426"/>
                <a:gd name="connsiteX203" fmla="*/ 2811200 w 4071455"/>
                <a:gd name="connsiteY203" fmla="*/ 27467 h 1973426"/>
                <a:gd name="connsiteX204" fmla="*/ 2816417 w 4071455"/>
                <a:gd name="connsiteY204" fmla="*/ 26396 h 1973426"/>
                <a:gd name="connsiteX205" fmla="*/ 2846099 w 4071455"/>
                <a:gd name="connsiteY205" fmla="*/ 20515 h 1973426"/>
                <a:gd name="connsiteX206" fmla="*/ 2863615 w 4071455"/>
                <a:gd name="connsiteY206" fmla="*/ 17573 h 1973426"/>
                <a:gd name="connsiteX207" fmla="*/ 2874447 w 4071455"/>
                <a:gd name="connsiteY207" fmla="*/ 15703 h 1973426"/>
                <a:gd name="connsiteX208" fmla="*/ 2918173 w 4071455"/>
                <a:gd name="connsiteY208" fmla="*/ 9420 h 1973426"/>
                <a:gd name="connsiteX209" fmla="*/ 2923120 w 4071455"/>
                <a:gd name="connsiteY209" fmla="*/ 8886 h 1973426"/>
                <a:gd name="connsiteX210" fmla="*/ 2932346 w 4071455"/>
                <a:gd name="connsiteY210" fmla="*/ 7815 h 1973426"/>
                <a:gd name="connsiteX211" fmla="*/ 2974198 w 4071455"/>
                <a:gd name="connsiteY211" fmla="*/ 3802 h 1973426"/>
                <a:gd name="connsiteX212" fmla="*/ 2983292 w 4071455"/>
                <a:gd name="connsiteY212" fmla="*/ 3134 h 1973426"/>
                <a:gd name="connsiteX213" fmla="*/ 2988371 w 4071455"/>
                <a:gd name="connsiteY213" fmla="*/ 2735 h 1973426"/>
                <a:gd name="connsiteX214" fmla="*/ 3029289 w 4071455"/>
                <a:gd name="connsiteY214" fmla="*/ 729 h 1973426"/>
                <a:gd name="connsiteX215" fmla="*/ 3039187 w 4071455"/>
                <a:gd name="connsiteY215" fmla="*/ 462 h 1973426"/>
                <a:gd name="connsiteX216" fmla="*/ 3057234 w 4071455"/>
                <a:gd name="connsiteY216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07008 w 4071455"/>
                <a:gd name="connsiteY24" fmla="*/ 256877 h 1973426"/>
                <a:gd name="connsiteX25" fmla="*/ 4019157 w 4071455"/>
                <a:gd name="connsiteY25" fmla="*/ 324735 h 1973426"/>
                <a:gd name="connsiteX26" fmla="*/ 3859829 w 4071455"/>
                <a:gd name="connsiteY26" fmla="*/ 297026 h 1973426"/>
                <a:gd name="connsiteX27" fmla="*/ 3409557 w 4071455"/>
                <a:gd name="connsiteY27" fmla="*/ 317808 h 1973426"/>
                <a:gd name="connsiteX28" fmla="*/ 3056266 w 4071455"/>
                <a:gd name="connsiteY28" fmla="*/ 477135 h 1973426"/>
                <a:gd name="connsiteX29" fmla="*/ 2751466 w 4071455"/>
                <a:gd name="connsiteY29" fmla="*/ 691880 h 1973426"/>
                <a:gd name="connsiteX30" fmla="*/ 2550575 w 4071455"/>
                <a:gd name="connsiteY30" fmla="*/ 899698 h 1973426"/>
                <a:gd name="connsiteX31" fmla="*/ 2245775 w 4071455"/>
                <a:gd name="connsiteY31" fmla="*/ 1246062 h 1973426"/>
                <a:gd name="connsiteX32" fmla="*/ 2010248 w 4071455"/>
                <a:gd name="connsiteY32" fmla="*/ 1516226 h 1973426"/>
                <a:gd name="connsiteX33" fmla="*/ 1774720 w 4071455"/>
                <a:gd name="connsiteY33" fmla="*/ 1758680 h 1973426"/>
                <a:gd name="connsiteX34" fmla="*/ 1269029 w 4071455"/>
                <a:gd name="connsiteY34" fmla="*/ 1931862 h 1973426"/>
                <a:gd name="connsiteX35" fmla="*/ 929593 w 4071455"/>
                <a:gd name="connsiteY35" fmla="*/ 1973426 h 1973426"/>
                <a:gd name="connsiteX36" fmla="*/ 534739 w 4071455"/>
                <a:gd name="connsiteY36" fmla="*/ 1862589 h 1973426"/>
                <a:gd name="connsiteX37" fmla="*/ 299211 w 4071455"/>
                <a:gd name="connsiteY37" fmla="*/ 1737898 h 1973426"/>
                <a:gd name="connsiteX38" fmla="*/ 0 w 4071455"/>
                <a:gd name="connsiteY38" fmla="*/ 1620377 h 1973426"/>
                <a:gd name="connsiteX39" fmla="*/ 267 w 4071455"/>
                <a:gd name="connsiteY39" fmla="*/ 1620377 h 1973426"/>
                <a:gd name="connsiteX40" fmla="*/ 26070 w 4071455"/>
                <a:gd name="connsiteY40" fmla="*/ 1628530 h 1973426"/>
                <a:gd name="connsiteX41" fmla="*/ 38639 w 4071455"/>
                <a:gd name="connsiteY41" fmla="*/ 1632275 h 1973426"/>
                <a:gd name="connsiteX42" fmla="*/ 56424 w 4071455"/>
                <a:gd name="connsiteY42" fmla="*/ 1637219 h 1973426"/>
                <a:gd name="connsiteX43" fmla="*/ 70063 w 4071455"/>
                <a:gd name="connsiteY43" fmla="*/ 1640696 h 1973426"/>
                <a:gd name="connsiteX44" fmla="*/ 89317 w 4071455"/>
                <a:gd name="connsiteY44" fmla="*/ 1645376 h 1973426"/>
                <a:gd name="connsiteX45" fmla="*/ 101486 w 4071455"/>
                <a:gd name="connsiteY45" fmla="*/ 1648049 h 1973426"/>
                <a:gd name="connsiteX46" fmla="*/ 123151 w 4071455"/>
                <a:gd name="connsiteY46" fmla="*/ 1652462 h 1973426"/>
                <a:gd name="connsiteX47" fmla="*/ 135183 w 4071455"/>
                <a:gd name="connsiteY47" fmla="*/ 1654734 h 1973426"/>
                <a:gd name="connsiteX48" fmla="*/ 167808 w 4071455"/>
                <a:gd name="connsiteY48" fmla="*/ 1660083 h 1973426"/>
                <a:gd name="connsiteX49" fmla="*/ 169146 w 4071455"/>
                <a:gd name="connsiteY49" fmla="*/ 1660350 h 1973426"/>
                <a:gd name="connsiteX50" fmla="*/ 202975 w 4071455"/>
                <a:gd name="connsiteY50" fmla="*/ 1664492 h 1973426"/>
                <a:gd name="connsiteX51" fmla="*/ 255525 w 4071455"/>
                <a:gd name="connsiteY51" fmla="*/ 1668638 h 1973426"/>
                <a:gd name="connsiteX52" fmla="*/ 268361 w 4071455"/>
                <a:gd name="connsiteY52" fmla="*/ 1669173 h 1973426"/>
                <a:gd name="connsiteX53" fmla="*/ 310212 w 4071455"/>
                <a:gd name="connsiteY53" fmla="*/ 1669977 h 1973426"/>
                <a:gd name="connsiteX54" fmla="*/ 326261 w 4071455"/>
                <a:gd name="connsiteY54" fmla="*/ 1669977 h 1973426"/>
                <a:gd name="connsiteX55" fmla="*/ 373864 w 4071455"/>
                <a:gd name="connsiteY55" fmla="*/ 1668236 h 1973426"/>
                <a:gd name="connsiteX56" fmla="*/ 381352 w 4071455"/>
                <a:gd name="connsiteY56" fmla="*/ 1667835 h 1973426"/>
                <a:gd name="connsiteX57" fmla="*/ 437110 w 4071455"/>
                <a:gd name="connsiteY57" fmla="*/ 1662488 h 1973426"/>
                <a:gd name="connsiteX58" fmla="*/ 477623 w 4071455"/>
                <a:gd name="connsiteY58" fmla="*/ 1657009 h 1973426"/>
                <a:gd name="connsiteX59" fmla="*/ 485778 w 4071455"/>
                <a:gd name="connsiteY59" fmla="*/ 1655671 h 1973426"/>
                <a:gd name="connsiteX60" fmla="*/ 526297 w 4071455"/>
                <a:gd name="connsiteY60" fmla="*/ 1648316 h 1973426"/>
                <a:gd name="connsiteX61" fmla="*/ 533381 w 4071455"/>
                <a:gd name="connsiteY61" fmla="*/ 1646982 h 1973426"/>
                <a:gd name="connsiteX62" fmla="*/ 579110 w 4071455"/>
                <a:gd name="connsiteY62" fmla="*/ 1636553 h 1973426"/>
                <a:gd name="connsiteX63" fmla="*/ 589406 w 4071455"/>
                <a:gd name="connsiteY63" fmla="*/ 1633877 h 1973426"/>
                <a:gd name="connsiteX64" fmla="*/ 637544 w 4071455"/>
                <a:gd name="connsiteY64" fmla="*/ 1620642 h 1973426"/>
                <a:gd name="connsiteX65" fmla="*/ 693034 w 4071455"/>
                <a:gd name="connsiteY65" fmla="*/ 1602729 h 1973426"/>
                <a:gd name="connsiteX66" fmla="*/ 737295 w 4071455"/>
                <a:gd name="connsiteY66" fmla="*/ 1586286 h 1973426"/>
                <a:gd name="connsiteX67" fmla="*/ 744784 w 4071455"/>
                <a:gd name="connsiteY67" fmla="*/ 1583480 h 1973426"/>
                <a:gd name="connsiteX68" fmla="*/ 788777 w 4071455"/>
                <a:gd name="connsiteY68" fmla="*/ 1565295 h 1973426"/>
                <a:gd name="connsiteX69" fmla="*/ 804151 w 4071455"/>
                <a:gd name="connsiteY69" fmla="*/ 1558479 h 1973426"/>
                <a:gd name="connsiteX70" fmla="*/ 833971 w 4071455"/>
                <a:gd name="connsiteY70" fmla="*/ 1544841 h 1973426"/>
                <a:gd name="connsiteX71" fmla="*/ 850821 w 4071455"/>
                <a:gd name="connsiteY71" fmla="*/ 1536688 h 1973426"/>
                <a:gd name="connsiteX72" fmla="*/ 876624 w 4071455"/>
                <a:gd name="connsiteY72" fmla="*/ 1523851 h 1973426"/>
                <a:gd name="connsiteX73" fmla="*/ 899227 w 4071455"/>
                <a:gd name="connsiteY73" fmla="*/ 1512088 h 1973426"/>
                <a:gd name="connsiteX74" fmla="*/ 922222 w 4071455"/>
                <a:gd name="connsiteY74" fmla="*/ 1499655 h 1973426"/>
                <a:gd name="connsiteX75" fmla="*/ 944284 w 4071455"/>
                <a:gd name="connsiteY75" fmla="*/ 1487221 h 1973426"/>
                <a:gd name="connsiteX76" fmla="*/ 964608 w 4071455"/>
                <a:gd name="connsiteY76" fmla="*/ 1475458 h 1973426"/>
                <a:gd name="connsiteX77" fmla="*/ 996966 w 4071455"/>
                <a:gd name="connsiteY77" fmla="*/ 1455806 h 1973426"/>
                <a:gd name="connsiteX78" fmla="*/ 1013420 w 4071455"/>
                <a:gd name="connsiteY78" fmla="*/ 1445511 h 1973426"/>
                <a:gd name="connsiteX79" fmla="*/ 1050453 w 4071455"/>
                <a:gd name="connsiteY79" fmla="*/ 1421313 h 1973426"/>
                <a:gd name="connsiteX80" fmla="*/ 1060480 w 4071455"/>
                <a:gd name="connsiteY80" fmla="*/ 1414628 h 1973426"/>
                <a:gd name="connsiteX81" fmla="*/ 1071311 w 4071455"/>
                <a:gd name="connsiteY81" fmla="*/ 1407141 h 1973426"/>
                <a:gd name="connsiteX82" fmla="*/ 1098590 w 4071455"/>
                <a:gd name="connsiteY82" fmla="*/ 1388024 h 1973426"/>
                <a:gd name="connsiteX83" fmla="*/ 1112497 w 4071455"/>
                <a:gd name="connsiteY83" fmla="*/ 1377998 h 1973426"/>
                <a:gd name="connsiteX84" fmla="*/ 1135629 w 4071455"/>
                <a:gd name="connsiteY84" fmla="*/ 1360885 h 1973426"/>
                <a:gd name="connsiteX85" fmla="*/ 1150072 w 4071455"/>
                <a:gd name="connsiteY85" fmla="*/ 1349922 h 1973426"/>
                <a:gd name="connsiteX86" fmla="*/ 1171597 w 4071455"/>
                <a:gd name="connsiteY86" fmla="*/ 1333209 h 1973426"/>
                <a:gd name="connsiteX87" fmla="*/ 1185503 w 4071455"/>
                <a:gd name="connsiteY87" fmla="*/ 1322250 h 1973426"/>
                <a:gd name="connsiteX88" fmla="*/ 1213049 w 4071455"/>
                <a:gd name="connsiteY88" fmla="*/ 1299921 h 1973426"/>
                <a:gd name="connsiteX89" fmla="*/ 1215728 w 4071455"/>
                <a:gd name="connsiteY89" fmla="*/ 1297783 h 1973426"/>
                <a:gd name="connsiteX90" fmla="*/ 1246349 w 4071455"/>
                <a:gd name="connsiteY90" fmla="*/ 1271849 h 1973426"/>
                <a:gd name="connsiteX91" fmla="*/ 1253301 w 4071455"/>
                <a:gd name="connsiteY91" fmla="*/ 1265834 h 1973426"/>
                <a:gd name="connsiteX92" fmla="*/ 1282446 w 4071455"/>
                <a:gd name="connsiteY92" fmla="*/ 1240029 h 1973426"/>
                <a:gd name="connsiteX93" fmla="*/ 1284451 w 4071455"/>
                <a:gd name="connsiteY93" fmla="*/ 1238158 h 1973426"/>
                <a:gd name="connsiteX94" fmla="*/ 1311063 w 4071455"/>
                <a:gd name="connsiteY94" fmla="*/ 1213692 h 1973426"/>
                <a:gd name="connsiteX95" fmla="*/ 1317084 w 4071455"/>
                <a:gd name="connsiteY95" fmla="*/ 1208078 h 1973426"/>
                <a:gd name="connsiteX96" fmla="*/ 1343292 w 4071455"/>
                <a:gd name="connsiteY96" fmla="*/ 1183076 h 1973426"/>
                <a:gd name="connsiteX97" fmla="*/ 1347568 w 4071455"/>
                <a:gd name="connsiteY97" fmla="*/ 1178934 h 1973426"/>
                <a:gd name="connsiteX98" fmla="*/ 1369767 w 4071455"/>
                <a:gd name="connsiteY98" fmla="*/ 1156875 h 1973426"/>
                <a:gd name="connsiteX99" fmla="*/ 1374709 w 4071455"/>
                <a:gd name="connsiteY99" fmla="*/ 1151929 h 1973426"/>
                <a:gd name="connsiteX100" fmla="*/ 1398108 w 4071455"/>
                <a:gd name="connsiteY100" fmla="*/ 1127999 h 1973426"/>
                <a:gd name="connsiteX101" fmla="*/ 1402927 w 4071455"/>
                <a:gd name="connsiteY101" fmla="*/ 1123051 h 1973426"/>
                <a:gd name="connsiteX102" fmla="*/ 1422717 w 4071455"/>
                <a:gd name="connsiteY102" fmla="*/ 1102198 h 1973426"/>
                <a:gd name="connsiteX103" fmla="*/ 1426059 w 4071455"/>
                <a:gd name="connsiteY103" fmla="*/ 1098722 h 1973426"/>
                <a:gd name="connsiteX104" fmla="*/ 1446651 w 4071455"/>
                <a:gd name="connsiteY104" fmla="*/ 1076259 h 1973426"/>
                <a:gd name="connsiteX105" fmla="*/ 1451196 w 4071455"/>
                <a:gd name="connsiteY105" fmla="*/ 1071182 h 1973426"/>
                <a:gd name="connsiteX106" fmla="*/ 1469915 w 4071455"/>
                <a:gd name="connsiteY106" fmla="*/ 1050191 h 1973426"/>
                <a:gd name="connsiteX107" fmla="*/ 1470587 w 4071455"/>
                <a:gd name="connsiteY107" fmla="*/ 1049387 h 1973426"/>
                <a:gd name="connsiteX108" fmla="*/ 1488634 w 4071455"/>
                <a:gd name="connsiteY108" fmla="*/ 1028668 h 1973426"/>
                <a:gd name="connsiteX109" fmla="*/ 1492511 w 4071455"/>
                <a:gd name="connsiteY109" fmla="*/ 1024121 h 1973426"/>
                <a:gd name="connsiteX110" fmla="*/ 1508691 w 4071455"/>
                <a:gd name="connsiteY110" fmla="*/ 1005005 h 1973426"/>
                <a:gd name="connsiteX111" fmla="*/ 1510434 w 4071455"/>
                <a:gd name="connsiteY111" fmla="*/ 1002997 h 1973426"/>
                <a:gd name="connsiteX112" fmla="*/ 1523935 w 4071455"/>
                <a:gd name="connsiteY112" fmla="*/ 986689 h 1973426"/>
                <a:gd name="connsiteX113" fmla="*/ 1526879 w 4071455"/>
                <a:gd name="connsiteY113" fmla="*/ 983077 h 1973426"/>
                <a:gd name="connsiteX114" fmla="*/ 1539846 w 4071455"/>
                <a:gd name="connsiteY114" fmla="*/ 967037 h 1973426"/>
                <a:gd name="connsiteX115" fmla="*/ 1541988 w 4071455"/>
                <a:gd name="connsiteY115" fmla="*/ 964362 h 1973426"/>
                <a:gd name="connsiteX116" fmla="*/ 1552147 w 4071455"/>
                <a:gd name="connsiteY116" fmla="*/ 951395 h 1973426"/>
                <a:gd name="connsiteX117" fmla="*/ 1554158 w 4071455"/>
                <a:gd name="connsiteY117" fmla="*/ 948852 h 1973426"/>
                <a:gd name="connsiteX118" fmla="*/ 1563920 w 4071455"/>
                <a:gd name="connsiteY118" fmla="*/ 936152 h 1973426"/>
                <a:gd name="connsiteX119" fmla="*/ 1565787 w 4071455"/>
                <a:gd name="connsiteY119" fmla="*/ 933747 h 1973426"/>
                <a:gd name="connsiteX120" fmla="*/ 1573413 w 4071455"/>
                <a:gd name="connsiteY120" fmla="*/ 923588 h 1973426"/>
                <a:gd name="connsiteX121" fmla="*/ 1574077 w 4071455"/>
                <a:gd name="connsiteY121" fmla="*/ 922784 h 1973426"/>
                <a:gd name="connsiteX122" fmla="*/ 1580633 w 4071455"/>
                <a:gd name="connsiteY122" fmla="*/ 913961 h 1973426"/>
                <a:gd name="connsiteX123" fmla="*/ 1581965 w 4071455"/>
                <a:gd name="connsiteY123" fmla="*/ 912222 h 1973426"/>
                <a:gd name="connsiteX124" fmla="*/ 1589721 w 4071455"/>
                <a:gd name="connsiteY124" fmla="*/ 901530 h 1973426"/>
                <a:gd name="connsiteX125" fmla="*/ 1590257 w 4071455"/>
                <a:gd name="connsiteY125" fmla="*/ 900860 h 1973426"/>
                <a:gd name="connsiteX126" fmla="*/ 1591328 w 4071455"/>
                <a:gd name="connsiteY126" fmla="*/ 899255 h 1973426"/>
                <a:gd name="connsiteX127" fmla="*/ 1591596 w 4071455"/>
                <a:gd name="connsiteY127" fmla="*/ 898854 h 1973426"/>
                <a:gd name="connsiteX128" fmla="*/ 1593600 w 4071455"/>
                <a:gd name="connsiteY128" fmla="*/ 895912 h 1973426"/>
                <a:gd name="connsiteX129" fmla="*/ 1594539 w 4071455"/>
                <a:gd name="connsiteY129" fmla="*/ 894444 h 1973426"/>
                <a:gd name="connsiteX130" fmla="*/ 1598151 w 4071455"/>
                <a:gd name="connsiteY130" fmla="*/ 889361 h 1973426"/>
                <a:gd name="connsiteX131" fmla="*/ 1599084 w 4071455"/>
                <a:gd name="connsiteY131" fmla="*/ 888027 h 1973426"/>
                <a:gd name="connsiteX132" fmla="*/ 1604968 w 4071455"/>
                <a:gd name="connsiteY132" fmla="*/ 879736 h 1973426"/>
                <a:gd name="connsiteX133" fmla="*/ 1606703 w 4071455"/>
                <a:gd name="connsiteY133" fmla="*/ 877197 h 1973426"/>
                <a:gd name="connsiteX134" fmla="*/ 1614865 w 4071455"/>
                <a:gd name="connsiteY134" fmla="*/ 865965 h 1973426"/>
                <a:gd name="connsiteX135" fmla="*/ 1615133 w 4071455"/>
                <a:gd name="connsiteY135" fmla="*/ 865564 h 1973426"/>
                <a:gd name="connsiteX136" fmla="*/ 1624755 w 4071455"/>
                <a:gd name="connsiteY136" fmla="*/ 852597 h 1973426"/>
                <a:gd name="connsiteX137" fmla="*/ 1627165 w 4071455"/>
                <a:gd name="connsiteY137" fmla="*/ 849254 h 1973426"/>
                <a:gd name="connsiteX138" fmla="*/ 1638931 w 4071455"/>
                <a:gd name="connsiteY138" fmla="*/ 833748 h 1973426"/>
                <a:gd name="connsiteX139" fmla="*/ 1640668 w 4071455"/>
                <a:gd name="connsiteY139" fmla="*/ 831477 h 1973426"/>
                <a:gd name="connsiteX140" fmla="*/ 1652838 w 4071455"/>
                <a:gd name="connsiteY140" fmla="*/ 815700 h 1973426"/>
                <a:gd name="connsiteX141" fmla="*/ 1655776 w 4071455"/>
                <a:gd name="connsiteY141" fmla="*/ 811954 h 1973426"/>
                <a:gd name="connsiteX142" fmla="*/ 1671020 w 4071455"/>
                <a:gd name="connsiteY142" fmla="*/ 792838 h 1973426"/>
                <a:gd name="connsiteX143" fmla="*/ 1674233 w 4071455"/>
                <a:gd name="connsiteY143" fmla="*/ 788828 h 1973426"/>
                <a:gd name="connsiteX144" fmla="*/ 1689609 w 4071455"/>
                <a:gd name="connsiteY144" fmla="*/ 769977 h 1973426"/>
                <a:gd name="connsiteX145" fmla="*/ 1692416 w 4071455"/>
                <a:gd name="connsiteY145" fmla="*/ 766501 h 1973426"/>
                <a:gd name="connsiteX146" fmla="*/ 1711134 w 4071455"/>
                <a:gd name="connsiteY146" fmla="*/ 744176 h 1973426"/>
                <a:gd name="connsiteX147" fmla="*/ 1715418 w 4071455"/>
                <a:gd name="connsiteY147" fmla="*/ 739095 h 1973426"/>
                <a:gd name="connsiteX148" fmla="*/ 1735071 w 4071455"/>
                <a:gd name="connsiteY148" fmla="*/ 716235 h 1973426"/>
                <a:gd name="connsiteX149" fmla="*/ 1736538 w 4071455"/>
                <a:gd name="connsiteY149" fmla="*/ 714498 h 1973426"/>
                <a:gd name="connsiteX150" fmla="*/ 1758737 w 4071455"/>
                <a:gd name="connsiteY150" fmla="*/ 689364 h 1973426"/>
                <a:gd name="connsiteX151" fmla="*/ 1764084 w 4071455"/>
                <a:gd name="connsiteY151" fmla="*/ 683482 h 1973426"/>
                <a:gd name="connsiteX152" fmla="*/ 1788158 w 4071455"/>
                <a:gd name="connsiteY152" fmla="*/ 657011 h 1973426"/>
                <a:gd name="connsiteX153" fmla="*/ 1790025 w 4071455"/>
                <a:gd name="connsiteY153" fmla="*/ 655003 h 1973426"/>
                <a:gd name="connsiteX154" fmla="*/ 1814098 w 4071455"/>
                <a:gd name="connsiteY154" fmla="*/ 629336 h 1973426"/>
                <a:gd name="connsiteX155" fmla="*/ 1819980 w 4071455"/>
                <a:gd name="connsiteY155" fmla="*/ 623054 h 1973426"/>
                <a:gd name="connsiteX156" fmla="*/ 1846991 w 4071455"/>
                <a:gd name="connsiteY156" fmla="*/ 595378 h 1973426"/>
                <a:gd name="connsiteX157" fmla="*/ 1851803 w 4071455"/>
                <a:gd name="connsiteY157" fmla="*/ 590568 h 1973426"/>
                <a:gd name="connsiteX158" fmla="*/ 1877343 w 4071455"/>
                <a:gd name="connsiteY158" fmla="*/ 565166 h 1973426"/>
                <a:gd name="connsiteX159" fmla="*/ 1883226 w 4071455"/>
                <a:gd name="connsiteY159" fmla="*/ 559418 h 1973426"/>
                <a:gd name="connsiteX160" fmla="*/ 1913313 w 4071455"/>
                <a:gd name="connsiteY160" fmla="*/ 530542 h 1973426"/>
                <a:gd name="connsiteX161" fmla="*/ 1919731 w 4071455"/>
                <a:gd name="connsiteY161" fmla="*/ 524523 h 1973426"/>
                <a:gd name="connsiteX162" fmla="*/ 1948615 w 4071455"/>
                <a:gd name="connsiteY162" fmla="*/ 497785 h 1973426"/>
                <a:gd name="connsiteX163" fmla="*/ 1953022 w 4071455"/>
                <a:gd name="connsiteY163" fmla="*/ 493778 h 1973426"/>
                <a:gd name="connsiteX164" fmla="*/ 1986320 w 4071455"/>
                <a:gd name="connsiteY164" fmla="*/ 464230 h 1973426"/>
                <a:gd name="connsiteX165" fmla="*/ 1994076 w 4071455"/>
                <a:gd name="connsiteY165" fmla="*/ 457545 h 1973426"/>
                <a:gd name="connsiteX166" fmla="*/ 2028843 w 4071455"/>
                <a:gd name="connsiteY166" fmla="*/ 427865 h 1973426"/>
                <a:gd name="connsiteX167" fmla="*/ 2029647 w 4071455"/>
                <a:gd name="connsiteY167" fmla="*/ 427201 h 1973426"/>
                <a:gd name="connsiteX168" fmla="*/ 2056251 w 4071455"/>
                <a:gd name="connsiteY168" fmla="*/ 405406 h 1973426"/>
                <a:gd name="connsiteX169" fmla="*/ 2064406 w 4071455"/>
                <a:gd name="connsiteY169" fmla="*/ 398990 h 1973426"/>
                <a:gd name="connsiteX170" fmla="*/ 2079789 w 4071455"/>
                <a:gd name="connsiteY170" fmla="*/ 386825 h 1973426"/>
                <a:gd name="connsiteX171" fmla="*/ 2104925 w 4071455"/>
                <a:gd name="connsiteY171" fmla="*/ 367304 h 1973426"/>
                <a:gd name="connsiteX172" fmla="*/ 2120968 w 4071455"/>
                <a:gd name="connsiteY172" fmla="*/ 355139 h 1973426"/>
                <a:gd name="connsiteX173" fmla="*/ 2147710 w 4071455"/>
                <a:gd name="connsiteY173" fmla="*/ 335488 h 1973426"/>
                <a:gd name="connsiteX174" fmla="*/ 2163222 w 4071455"/>
                <a:gd name="connsiteY174" fmla="*/ 324256 h 1973426"/>
                <a:gd name="connsiteX175" fmla="*/ 2195183 w 4071455"/>
                <a:gd name="connsiteY175" fmla="*/ 301932 h 1973426"/>
                <a:gd name="connsiteX176" fmla="*/ 2206681 w 4071455"/>
                <a:gd name="connsiteY176" fmla="*/ 293908 h 1973426"/>
                <a:gd name="connsiteX177" fmla="*/ 2208821 w 4071455"/>
                <a:gd name="connsiteY177" fmla="*/ 292440 h 1973426"/>
                <a:gd name="connsiteX178" fmla="*/ 2218583 w 4071455"/>
                <a:gd name="connsiteY178" fmla="*/ 286156 h 1973426"/>
                <a:gd name="connsiteX179" fmla="*/ 2260434 w 4071455"/>
                <a:gd name="connsiteY179" fmla="*/ 258750 h 1973426"/>
                <a:gd name="connsiteX180" fmla="*/ 2279420 w 4071455"/>
                <a:gd name="connsiteY180" fmla="*/ 246983 h 1973426"/>
                <a:gd name="connsiteX181" fmla="*/ 2316060 w 4071455"/>
                <a:gd name="connsiteY181" fmla="*/ 224792 h 1973426"/>
                <a:gd name="connsiteX182" fmla="*/ 2326357 w 4071455"/>
                <a:gd name="connsiteY182" fmla="*/ 218510 h 1973426"/>
                <a:gd name="connsiteX183" fmla="*/ 2339727 w 4071455"/>
                <a:gd name="connsiteY183" fmla="*/ 211021 h 1973426"/>
                <a:gd name="connsiteX184" fmla="*/ 2364864 w 4071455"/>
                <a:gd name="connsiteY184" fmla="*/ 196983 h 1973426"/>
                <a:gd name="connsiteX185" fmla="*/ 2391339 w 4071455"/>
                <a:gd name="connsiteY185" fmla="*/ 182681 h 1973426"/>
                <a:gd name="connsiteX186" fmla="*/ 2417150 w 4071455"/>
                <a:gd name="connsiteY186" fmla="*/ 169178 h 1973426"/>
                <a:gd name="connsiteX187" fmla="*/ 2429718 w 4071455"/>
                <a:gd name="connsiteY187" fmla="*/ 162628 h 1973426"/>
                <a:gd name="connsiteX188" fmla="*/ 2446967 w 4071455"/>
                <a:gd name="connsiteY188" fmla="*/ 154338 h 1973426"/>
                <a:gd name="connsiteX189" fmla="*/ 2466352 w 4071455"/>
                <a:gd name="connsiteY189" fmla="*/ 144980 h 1973426"/>
                <a:gd name="connsiteX190" fmla="*/ 2500850 w 4071455"/>
                <a:gd name="connsiteY190" fmla="*/ 129205 h 1973426"/>
                <a:gd name="connsiteX191" fmla="*/ 2518231 w 4071455"/>
                <a:gd name="connsiteY191" fmla="*/ 121451 h 1973426"/>
                <a:gd name="connsiteX192" fmla="*/ 2523317 w 4071455"/>
                <a:gd name="connsiteY192" fmla="*/ 119179 h 1973426"/>
                <a:gd name="connsiteX193" fmla="*/ 2568909 w 4071455"/>
                <a:gd name="connsiteY193" fmla="*/ 100461 h 1973426"/>
                <a:gd name="connsiteX194" fmla="*/ 2578273 w 4071455"/>
                <a:gd name="connsiteY194" fmla="*/ 96851 h 1973426"/>
                <a:gd name="connsiteX195" fmla="*/ 2610362 w 4071455"/>
                <a:gd name="connsiteY195" fmla="*/ 84685 h 1973426"/>
                <a:gd name="connsiteX196" fmla="*/ 2628682 w 4071455"/>
                <a:gd name="connsiteY196" fmla="*/ 78136 h 1973426"/>
                <a:gd name="connsiteX197" fmla="*/ 2692465 w 4071455"/>
                <a:gd name="connsiteY197" fmla="*/ 57546 h 1973426"/>
                <a:gd name="connsiteX198" fmla="*/ 2693266 w 4071455"/>
                <a:gd name="connsiteY198" fmla="*/ 57279 h 1973426"/>
                <a:gd name="connsiteX199" fmla="*/ 2746615 w 4071455"/>
                <a:gd name="connsiteY199" fmla="*/ 42575 h 1973426"/>
                <a:gd name="connsiteX200" fmla="*/ 2758916 w 4071455"/>
                <a:gd name="connsiteY200" fmla="*/ 39501 h 1973426"/>
                <a:gd name="connsiteX201" fmla="*/ 2771355 w 4071455"/>
                <a:gd name="connsiteY201" fmla="*/ 36288 h 1973426"/>
                <a:gd name="connsiteX202" fmla="*/ 2811200 w 4071455"/>
                <a:gd name="connsiteY202" fmla="*/ 27467 h 1973426"/>
                <a:gd name="connsiteX203" fmla="*/ 2816417 w 4071455"/>
                <a:gd name="connsiteY203" fmla="*/ 26396 h 1973426"/>
                <a:gd name="connsiteX204" fmla="*/ 2846099 w 4071455"/>
                <a:gd name="connsiteY204" fmla="*/ 20515 h 1973426"/>
                <a:gd name="connsiteX205" fmla="*/ 2863615 w 4071455"/>
                <a:gd name="connsiteY205" fmla="*/ 17573 h 1973426"/>
                <a:gd name="connsiteX206" fmla="*/ 2874447 w 4071455"/>
                <a:gd name="connsiteY206" fmla="*/ 15703 h 1973426"/>
                <a:gd name="connsiteX207" fmla="*/ 2918173 w 4071455"/>
                <a:gd name="connsiteY207" fmla="*/ 9420 h 1973426"/>
                <a:gd name="connsiteX208" fmla="*/ 2923120 w 4071455"/>
                <a:gd name="connsiteY208" fmla="*/ 8886 h 1973426"/>
                <a:gd name="connsiteX209" fmla="*/ 2932346 w 4071455"/>
                <a:gd name="connsiteY209" fmla="*/ 7815 h 1973426"/>
                <a:gd name="connsiteX210" fmla="*/ 2974198 w 4071455"/>
                <a:gd name="connsiteY210" fmla="*/ 3802 h 1973426"/>
                <a:gd name="connsiteX211" fmla="*/ 2983292 w 4071455"/>
                <a:gd name="connsiteY211" fmla="*/ 3134 h 1973426"/>
                <a:gd name="connsiteX212" fmla="*/ 2988371 w 4071455"/>
                <a:gd name="connsiteY212" fmla="*/ 2735 h 1973426"/>
                <a:gd name="connsiteX213" fmla="*/ 3029289 w 4071455"/>
                <a:gd name="connsiteY213" fmla="*/ 729 h 1973426"/>
                <a:gd name="connsiteX214" fmla="*/ 3039187 w 4071455"/>
                <a:gd name="connsiteY214" fmla="*/ 462 h 1973426"/>
                <a:gd name="connsiteX215" fmla="*/ 3057234 w 4071455"/>
                <a:gd name="connsiteY215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27599 w 4071455"/>
                <a:gd name="connsiteY23" fmla="*/ 262627 h 1973426"/>
                <a:gd name="connsiteX24" fmla="*/ 4019157 w 4071455"/>
                <a:gd name="connsiteY24" fmla="*/ 324735 h 1973426"/>
                <a:gd name="connsiteX25" fmla="*/ 3859829 w 4071455"/>
                <a:gd name="connsiteY25" fmla="*/ 297026 h 1973426"/>
                <a:gd name="connsiteX26" fmla="*/ 3409557 w 4071455"/>
                <a:gd name="connsiteY26" fmla="*/ 317808 h 1973426"/>
                <a:gd name="connsiteX27" fmla="*/ 3056266 w 4071455"/>
                <a:gd name="connsiteY27" fmla="*/ 477135 h 1973426"/>
                <a:gd name="connsiteX28" fmla="*/ 2751466 w 4071455"/>
                <a:gd name="connsiteY28" fmla="*/ 691880 h 1973426"/>
                <a:gd name="connsiteX29" fmla="*/ 2550575 w 4071455"/>
                <a:gd name="connsiteY29" fmla="*/ 899698 h 1973426"/>
                <a:gd name="connsiteX30" fmla="*/ 2245775 w 4071455"/>
                <a:gd name="connsiteY30" fmla="*/ 1246062 h 1973426"/>
                <a:gd name="connsiteX31" fmla="*/ 2010248 w 4071455"/>
                <a:gd name="connsiteY31" fmla="*/ 1516226 h 1973426"/>
                <a:gd name="connsiteX32" fmla="*/ 1774720 w 4071455"/>
                <a:gd name="connsiteY32" fmla="*/ 1758680 h 1973426"/>
                <a:gd name="connsiteX33" fmla="*/ 1269029 w 4071455"/>
                <a:gd name="connsiteY33" fmla="*/ 1931862 h 1973426"/>
                <a:gd name="connsiteX34" fmla="*/ 929593 w 4071455"/>
                <a:gd name="connsiteY34" fmla="*/ 1973426 h 1973426"/>
                <a:gd name="connsiteX35" fmla="*/ 534739 w 4071455"/>
                <a:gd name="connsiteY35" fmla="*/ 1862589 h 1973426"/>
                <a:gd name="connsiteX36" fmla="*/ 299211 w 4071455"/>
                <a:gd name="connsiteY36" fmla="*/ 1737898 h 1973426"/>
                <a:gd name="connsiteX37" fmla="*/ 0 w 4071455"/>
                <a:gd name="connsiteY37" fmla="*/ 1620377 h 1973426"/>
                <a:gd name="connsiteX38" fmla="*/ 267 w 4071455"/>
                <a:gd name="connsiteY38" fmla="*/ 1620377 h 1973426"/>
                <a:gd name="connsiteX39" fmla="*/ 26070 w 4071455"/>
                <a:gd name="connsiteY39" fmla="*/ 1628530 h 1973426"/>
                <a:gd name="connsiteX40" fmla="*/ 38639 w 4071455"/>
                <a:gd name="connsiteY40" fmla="*/ 1632275 h 1973426"/>
                <a:gd name="connsiteX41" fmla="*/ 56424 w 4071455"/>
                <a:gd name="connsiteY41" fmla="*/ 1637219 h 1973426"/>
                <a:gd name="connsiteX42" fmla="*/ 70063 w 4071455"/>
                <a:gd name="connsiteY42" fmla="*/ 1640696 h 1973426"/>
                <a:gd name="connsiteX43" fmla="*/ 89317 w 4071455"/>
                <a:gd name="connsiteY43" fmla="*/ 1645376 h 1973426"/>
                <a:gd name="connsiteX44" fmla="*/ 101486 w 4071455"/>
                <a:gd name="connsiteY44" fmla="*/ 1648049 h 1973426"/>
                <a:gd name="connsiteX45" fmla="*/ 123151 w 4071455"/>
                <a:gd name="connsiteY45" fmla="*/ 1652462 h 1973426"/>
                <a:gd name="connsiteX46" fmla="*/ 135183 w 4071455"/>
                <a:gd name="connsiteY46" fmla="*/ 1654734 h 1973426"/>
                <a:gd name="connsiteX47" fmla="*/ 167808 w 4071455"/>
                <a:gd name="connsiteY47" fmla="*/ 1660083 h 1973426"/>
                <a:gd name="connsiteX48" fmla="*/ 169146 w 4071455"/>
                <a:gd name="connsiteY48" fmla="*/ 1660350 h 1973426"/>
                <a:gd name="connsiteX49" fmla="*/ 202975 w 4071455"/>
                <a:gd name="connsiteY49" fmla="*/ 1664492 h 1973426"/>
                <a:gd name="connsiteX50" fmla="*/ 255525 w 4071455"/>
                <a:gd name="connsiteY50" fmla="*/ 1668638 h 1973426"/>
                <a:gd name="connsiteX51" fmla="*/ 268361 w 4071455"/>
                <a:gd name="connsiteY51" fmla="*/ 1669173 h 1973426"/>
                <a:gd name="connsiteX52" fmla="*/ 310212 w 4071455"/>
                <a:gd name="connsiteY52" fmla="*/ 1669977 h 1973426"/>
                <a:gd name="connsiteX53" fmla="*/ 326261 w 4071455"/>
                <a:gd name="connsiteY53" fmla="*/ 1669977 h 1973426"/>
                <a:gd name="connsiteX54" fmla="*/ 373864 w 4071455"/>
                <a:gd name="connsiteY54" fmla="*/ 1668236 h 1973426"/>
                <a:gd name="connsiteX55" fmla="*/ 381352 w 4071455"/>
                <a:gd name="connsiteY55" fmla="*/ 1667835 h 1973426"/>
                <a:gd name="connsiteX56" fmla="*/ 437110 w 4071455"/>
                <a:gd name="connsiteY56" fmla="*/ 1662488 h 1973426"/>
                <a:gd name="connsiteX57" fmla="*/ 477623 w 4071455"/>
                <a:gd name="connsiteY57" fmla="*/ 1657009 h 1973426"/>
                <a:gd name="connsiteX58" fmla="*/ 485778 w 4071455"/>
                <a:gd name="connsiteY58" fmla="*/ 1655671 h 1973426"/>
                <a:gd name="connsiteX59" fmla="*/ 526297 w 4071455"/>
                <a:gd name="connsiteY59" fmla="*/ 1648316 h 1973426"/>
                <a:gd name="connsiteX60" fmla="*/ 533381 w 4071455"/>
                <a:gd name="connsiteY60" fmla="*/ 1646982 h 1973426"/>
                <a:gd name="connsiteX61" fmla="*/ 579110 w 4071455"/>
                <a:gd name="connsiteY61" fmla="*/ 1636553 h 1973426"/>
                <a:gd name="connsiteX62" fmla="*/ 589406 w 4071455"/>
                <a:gd name="connsiteY62" fmla="*/ 1633877 h 1973426"/>
                <a:gd name="connsiteX63" fmla="*/ 637544 w 4071455"/>
                <a:gd name="connsiteY63" fmla="*/ 1620642 h 1973426"/>
                <a:gd name="connsiteX64" fmla="*/ 693034 w 4071455"/>
                <a:gd name="connsiteY64" fmla="*/ 1602729 h 1973426"/>
                <a:gd name="connsiteX65" fmla="*/ 737295 w 4071455"/>
                <a:gd name="connsiteY65" fmla="*/ 1586286 h 1973426"/>
                <a:gd name="connsiteX66" fmla="*/ 744784 w 4071455"/>
                <a:gd name="connsiteY66" fmla="*/ 1583480 h 1973426"/>
                <a:gd name="connsiteX67" fmla="*/ 788777 w 4071455"/>
                <a:gd name="connsiteY67" fmla="*/ 1565295 h 1973426"/>
                <a:gd name="connsiteX68" fmla="*/ 804151 w 4071455"/>
                <a:gd name="connsiteY68" fmla="*/ 1558479 h 1973426"/>
                <a:gd name="connsiteX69" fmla="*/ 833971 w 4071455"/>
                <a:gd name="connsiteY69" fmla="*/ 1544841 h 1973426"/>
                <a:gd name="connsiteX70" fmla="*/ 850821 w 4071455"/>
                <a:gd name="connsiteY70" fmla="*/ 1536688 h 1973426"/>
                <a:gd name="connsiteX71" fmla="*/ 876624 w 4071455"/>
                <a:gd name="connsiteY71" fmla="*/ 1523851 h 1973426"/>
                <a:gd name="connsiteX72" fmla="*/ 899227 w 4071455"/>
                <a:gd name="connsiteY72" fmla="*/ 1512088 h 1973426"/>
                <a:gd name="connsiteX73" fmla="*/ 922222 w 4071455"/>
                <a:gd name="connsiteY73" fmla="*/ 1499655 h 1973426"/>
                <a:gd name="connsiteX74" fmla="*/ 944284 w 4071455"/>
                <a:gd name="connsiteY74" fmla="*/ 1487221 h 1973426"/>
                <a:gd name="connsiteX75" fmla="*/ 964608 w 4071455"/>
                <a:gd name="connsiteY75" fmla="*/ 1475458 h 1973426"/>
                <a:gd name="connsiteX76" fmla="*/ 996966 w 4071455"/>
                <a:gd name="connsiteY76" fmla="*/ 1455806 h 1973426"/>
                <a:gd name="connsiteX77" fmla="*/ 1013420 w 4071455"/>
                <a:gd name="connsiteY77" fmla="*/ 1445511 h 1973426"/>
                <a:gd name="connsiteX78" fmla="*/ 1050453 w 4071455"/>
                <a:gd name="connsiteY78" fmla="*/ 1421313 h 1973426"/>
                <a:gd name="connsiteX79" fmla="*/ 1060480 w 4071455"/>
                <a:gd name="connsiteY79" fmla="*/ 1414628 h 1973426"/>
                <a:gd name="connsiteX80" fmla="*/ 1071311 w 4071455"/>
                <a:gd name="connsiteY80" fmla="*/ 1407141 h 1973426"/>
                <a:gd name="connsiteX81" fmla="*/ 1098590 w 4071455"/>
                <a:gd name="connsiteY81" fmla="*/ 1388024 h 1973426"/>
                <a:gd name="connsiteX82" fmla="*/ 1112497 w 4071455"/>
                <a:gd name="connsiteY82" fmla="*/ 1377998 h 1973426"/>
                <a:gd name="connsiteX83" fmla="*/ 1135629 w 4071455"/>
                <a:gd name="connsiteY83" fmla="*/ 1360885 h 1973426"/>
                <a:gd name="connsiteX84" fmla="*/ 1150072 w 4071455"/>
                <a:gd name="connsiteY84" fmla="*/ 1349922 h 1973426"/>
                <a:gd name="connsiteX85" fmla="*/ 1171597 w 4071455"/>
                <a:gd name="connsiteY85" fmla="*/ 1333209 h 1973426"/>
                <a:gd name="connsiteX86" fmla="*/ 1185503 w 4071455"/>
                <a:gd name="connsiteY86" fmla="*/ 1322250 h 1973426"/>
                <a:gd name="connsiteX87" fmla="*/ 1213049 w 4071455"/>
                <a:gd name="connsiteY87" fmla="*/ 1299921 h 1973426"/>
                <a:gd name="connsiteX88" fmla="*/ 1215728 w 4071455"/>
                <a:gd name="connsiteY88" fmla="*/ 1297783 h 1973426"/>
                <a:gd name="connsiteX89" fmla="*/ 1246349 w 4071455"/>
                <a:gd name="connsiteY89" fmla="*/ 1271849 h 1973426"/>
                <a:gd name="connsiteX90" fmla="*/ 1253301 w 4071455"/>
                <a:gd name="connsiteY90" fmla="*/ 1265834 h 1973426"/>
                <a:gd name="connsiteX91" fmla="*/ 1282446 w 4071455"/>
                <a:gd name="connsiteY91" fmla="*/ 1240029 h 1973426"/>
                <a:gd name="connsiteX92" fmla="*/ 1284451 w 4071455"/>
                <a:gd name="connsiteY92" fmla="*/ 1238158 h 1973426"/>
                <a:gd name="connsiteX93" fmla="*/ 1311063 w 4071455"/>
                <a:gd name="connsiteY93" fmla="*/ 1213692 h 1973426"/>
                <a:gd name="connsiteX94" fmla="*/ 1317084 w 4071455"/>
                <a:gd name="connsiteY94" fmla="*/ 1208078 h 1973426"/>
                <a:gd name="connsiteX95" fmla="*/ 1343292 w 4071455"/>
                <a:gd name="connsiteY95" fmla="*/ 1183076 h 1973426"/>
                <a:gd name="connsiteX96" fmla="*/ 1347568 w 4071455"/>
                <a:gd name="connsiteY96" fmla="*/ 1178934 h 1973426"/>
                <a:gd name="connsiteX97" fmla="*/ 1369767 w 4071455"/>
                <a:gd name="connsiteY97" fmla="*/ 1156875 h 1973426"/>
                <a:gd name="connsiteX98" fmla="*/ 1374709 w 4071455"/>
                <a:gd name="connsiteY98" fmla="*/ 1151929 h 1973426"/>
                <a:gd name="connsiteX99" fmla="*/ 1398108 w 4071455"/>
                <a:gd name="connsiteY99" fmla="*/ 1127999 h 1973426"/>
                <a:gd name="connsiteX100" fmla="*/ 1402927 w 4071455"/>
                <a:gd name="connsiteY100" fmla="*/ 1123051 h 1973426"/>
                <a:gd name="connsiteX101" fmla="*/ 1422717 w 4071455"/>
                <a:gd name="connsiteY101" fmla="*/ 1102198 h 1973426"/>
                <a:gd name="connsiteX102" fmla="*/ 1426059 w 4071455"/>
                <a:gd name="connsiteY102" fmla="*/ 1098722 h 1973426"/>
                <a:gd name="connsiteX103" fmla="*/ 1446651 w 4071455"/>
                <a:gd name="connsiteY103" fmla="*/ 1076259 h 1973426"/>
                <a:gd name="connsiteX104" fmla="*/ 1451196 w 4071455"/>
                <a:gd name="connsiteY104" fmla="*/ 1071182 h 1973426"/>
                <a:gd name="connsiteX105" fmla="*/ 1469915 w 4071455"/>
                <a:gd name="connsiteY105" fmla="*/ 1050191 h 1973426"/>
                <a:gd name="connsiteX106" fmla="*/ 1470587 w 4071455"/>
                <a:gd name="connsiteY106" fmla="*/ 1049387 h 1973426"/>
                <a:gd name="connsiteX107" fmla="*/ 1488634 w 4071455"/>
                <a:gd name="connsiteY107" fmla="*/ 1028668 h 1973426"/>
                <a:gd name="connsiteX108" fmla="*/ 1492511 w 4071455"/>
                <a:gd name="connsiteY108" fmla="*/ 1024121 h 1973426"/>
                <a:gd name="connsiteX109" fmla="*/ 1508691 w 4071455"/>
                <a:gd name="connsiteY109" fmla="*/ 1005005 h 1973426"/>
                <a:gd name="connsiteX110" fmla="*/ 1510434 w 4071455"/>
                <a:gd name="connsiteY110" fmla="*/ 1002997 h 1973426"/>
                <a:gd name="connsiteX111" fmla="*/ 1523935 w 4071455"/>
                <a:gd name="connsiteY111" fmla="*/ 986689 h 1973426"/>
                <a:gd name="connsiteX112" fmla="*/ 1526879 w 4071455"/>
                <a:gd name="connsiteY112" fmla="*/ 983077 h 1973426"/>
                <a:gd name="connsiteX113" fmla="*/ 1539846 w 4071455"/>
                <a:gd name="connsiteY113" fmla="*/ 967037 h 1973426"/>
                <a:gd name="connsiteX114" fmla="*/ 1541988 w 4071455"/>
                <a:gd name="connsiteY114" fmla="*/ 964362 h 1973426"/>
                <a:gd name="connsiteX115" fmla="*/ 1552147 w 4071455"/>
                <a:gd name="connsiteY115" fmla="*/ 951395 h 1973426"/>
                <a:gd name="connsiteX116" fmla="*/ 1554158 w 4071455"/>
                <a:gd name="connsiteY116" fmla="*/ 948852 h 1973426"/>
                <a:gd name="connsiteX117" fmla="*/ 1563920 w 4071455"/>
                <a:gd name="connsiteY117" fmla="*/ 936152 h 1973426"/>
                <a:gd name="connsiteX118" fmla="*/ 1565787 w 4071455"/>
                <a:gd name="connsiteY118" fmla="*/ 933747 h 1973426"/>
                <a:gd name="connsiteX119" fmla="*/ 1573413 w 4071455"/>
                <a:gd name="connsiteY119" fmla="*/ 923588 h 1973426"/>
                <a:gd name="connsiteX120" fmla="*/ 1574077 w 4071455"/>
                <a:gd name="connsiteY120" fmla="*/ 922784 h 1973426"/>
                <a:gd name="connsiteX121" fmla="*/ 1580633 w 4071455"/>
                <a:gd name="connsiteY121" fmla="*/ 913961 h 1973426"/>
                <a:gd name="connsiteX122" fmla="*/ 1581965 w 4071455"/>
                <a:gd name="connsiteY122" fmla="*/ 912222 h 1973426"/>
                <a:gd name="connsiteX123" fmla="*/ 1589721 w 4071455"/>
                <a:gd name="connsiteY123" fmla="*/ 901530 h 1973426"/>
                <a:gd name="connsiteX124" fmla="*/ 1590257 w 4071455"/>
                <a:gd name="connsiteY124" fmla="*/ 900860 h 1973426"/>
                <a:gd name="connsiteX125" fmla="*/ 1591328 w 4071455"/>
                <a:gd name="connsiteY125" fmla="*/ 899255 h 1973426"/>
                <a:gd name="connsiteX126" fmla="*/ 1591596 w 4071455"/>
                <a:gd name="connsiteY126" fmla="*/ 898854 h 1973426"/>
                <a:gd name="connsiteX127" fmla="*/ 1593600 w 4071455"/>
                <a:gd name="connsiteY127" fmla="*/ 895912 h 1973426"/>
                <a:gd name="connsiteX128" fmla="*/ 1594539 w 4071455"/>
                <a:gd name="connsiteY128" fmla="*/ 894444 h 1973426"/>
                <a:gd name="connsiteX129" fmla="*/ 1598151 w 4071455"/>
                <a:gd name="connsiteY129" fmla="*/ 889361 h 1973426"/>
                <a:gd name="connsiteX130" fmla="*/ 1599084 w 4071455"/>
                <a:gd name="connsiteY130" fmla="*/ 888027 h 1973426"/>
                <a:gd name="connsiteX131" fmla="*/ 1604968 w 4071455"/>
                <a:gd name="connsiteY131" fmla="*/ 879736 h 1973426"/>
                <a:gd name="connsiteX132" fmla="*/ 1606703 w 4071455"/>
                <a:gd name="connsiteY132" fmla="*/ 877197 h 1973426"/>
                <a:gd name="connsiteX133" fmla="*/ 1614865 w 4071455"/>
                <a:gd name="connsiteY133" fmla="*/ 865965 h 1973426"/>
                <a:gd name="connsiteX134" fmla="*/ 1615133 w 4071455"/>
                <a:gd name="connsiteY134" fmla="*/ 865564 h 1973426"/>
                <a:gd name="connsiteX135" fmla="*/ 1624755 w 4071455"/>
                <a:gd name="connsiteY135" fmla="*/ 852597 h 1973426"/>
                <a:gd name="connsiteX136" fmla="*/ 1627165 w 4071455"/>
                <a:gd name="connsiteY136" fmla="*/ 849254 h 1973426"/>
                <a:gd name="connsiteX137" fmla="*/ 1638931 w 4071455"/>
                <a:gd name="connsiteY137" fmla="*/ 833748 h 1973426"/>
                <a:gd name="connsiteX138" fmla="*/ 1640668 w 4071455"/>
                <a:gd name="connsiteY138" fmla="*/ 831477 h 1973426"/>
                <a:gd name="connsiteX139" fmla="*/ 1652838 w 4071455"/>
                <a:gd name="connsiteY139" fmla="*/ 815700 h 1973426"/>
                <a:gd name="connsiteX140" fmla="*/ 1655776 w 4071455"/>
                <a:gd name="connsiteY140" fmla="*/ 811954 h 1973426"/>
                <a:gd name="connsiteX141" fmla="*/ 1671020 w 4071455"/>
                <a:gd name="connsiteY141" fmla="*/ 792838 h 1973426"/>
                <a:gd name="connsiteX142" fmla="*/ 1674233 w 4071455"/>
                <a:gd name="connsiteY142" fmla="*/ 788828 h 1973426"/>
                <a:gd name="connsiteX143" fmla="*/ 1689609 w 4071455"/>
                <a:gd name="connsiteY143" fmla="*/ 769977 h 1973426"/>
                <a:gd name="connsiteX144" fmla="*/ 1692416 w 4071455"/>
                <a:gd name="connsiteY144" fmla="*/ 766501 h 1973426"/>
                <a:gd name="connsiteX145" fmla="*/ 1711134 w 4071455"/>
                <a:gd name="connsiteY145" fmla="*/ 744176 h 1973426"/>
                <a:gd name="connsiteX146" fmla="*/ 1715418 w 4071455"/>
                <a:gd name="connsiteY146" fmla="*/ 739095 h 1973426"/>
                <a:gd name="connsiteX147" fmla="*/ 1735071 w 4071455"/>
                <a:gd name="connsiteY147" fmla="*/ 716235 h 1973426"/>
                <a:gd name="connsiteX148" fmla="*/ 1736538 w 4071455"/>
                <a:gd name="connsiteY148" fmla="*/ 714498 h 1973426"/>
                <a:gd name="connsiteX149" fmla="*/ 1758737 w 4071455"/>
                <a:gd name="connsiteY149" fmla="*/ 689364 h 1973426"/>
                <a:gd name="connsiteX150" fmla="*/ 1764084 w 4071455"/>
                <a:gd name="connsiteY150" fmla="*/ 683482 h 1973426"/>
                <a:gd name="connsiteX151" fmla="*/ 1788158 w 4071455"/>
                <a:gd name="connsiteY151" fmla="*/ 657011 h 1973426"/>
                <a:gd name="connsiteX152" fmla="*/ 1790025 w 4071455"/>
                <a:gd name="connsiteY152" fmla="*/ 655003 h 1973426"/>
                <a:gd name="connsiteX153" fmla="*/ 1814098 w 4071455"/>
                <a:gd name="connsiteY153" fmla="*/ 629336 h 1973426"/>
                <a:gd name="connsiteX154" fmla="*/ 1819980 w 4071455"/>
                <a:gd name="connsiteY154" fmla="*/ 623054 h 1973426"/>
                <a:gd name="connsiteX155" fmla="*/ 1846991 w 4071455"/>
                <a:gd name="connsiteY155" fmla="*/ 595378 h 1973426"/>
                <a:gd name="connsiteX156" fmla="*/ 1851803 w 4071455"/>
                <a:gd name="connsiteY156" fmla="*/ 590568 h 1973426"/>
                <a:gd name="connsiteX157" fmla="*/ 1877343 w 4071455"/>
                <a:gd name="connsiteY157" fmla="*/ 565166 h 1973426"/>
                <a:gd name="connsiteX158" fmla="*/ 1883226 w 4071455"/>
                <a:gd name="connsiteY158" fmla="*/ 559418 h 1973426"/>
                <a:gd name="connsiteX159" fmla="*/ 1913313 w 4071455"/>
                <a:gd name="connsiteY159" fmla="*/ 530542 h 1973426"/>
                <a:gd name="connsiteX160" fmla="*/ 1919731 w 4071455"/>
                <a:gd name="connsiteY160" fmla="*/ 524523 h 1973426"/>
                <a:gd name="connsiteX161" fmla="*/ 1948615 w 4071455"/>
                <a:gd name="connsiteY161" fmla="*/ 497785 h 1973426"/>
                <a:gd name="connsiteX162" fmla="*/ 1953022 w 4071455"/>
                <a:gd name="connsiteY162" fmla="*/ 493778 h 1973426"/>
                <a:gd name="connsiteX163" fmla="*/ 1986320 w 4071455"/>
                <a:gd name="connsiteY163" fmla="*/ 464230 h 1973426"/>
                <a:gd name="connsiteX164" fmla="*/ 1994076 w 4071455"/>
                <a:gd name="connsiteY164" fmla="*/ 457545 h 1973426"/>
                <a:gd name="connsiteX165" fmla="*/ 2028843 w 4071455"/>
                <a:gd name="connsiteY165" fmla="*/ 427865 h 1973426"/>
                <a:gd name="connsiteX166" fmla="*/ 2029647 w 4071455"/>
                <a:gd name="connsiteY166" fmla="*/ 427201 h 1973426"/>
                <a:gd name="connsiteX167" fmla="*/ 2056251 w 4071455"/>
                <a:gd name="connsiteY167" fmla="*/ 405406 h 1973426"/>
                <a:gd name="connsiteX168" fmla="*/ 2064406 w 4071455"/>
                <a:gd name="connsiteY168" fmla="*/ 398990 h 1973426"/>
                <a:gd name="connsiteX169" fmla="*/ 2079789 w 4071455"/>
                <a:gd name="connsiteY169" fmla="*/ 386825 h 1973426"/>
                <a:gd name="connsiteX170" fmla="*/ 2104925 w 4071455"/>
                <a:gd name="connsiteY170" fmla="*/ 367304 h 1973426"/>
                <a:gd name="connsiteX171" fmla="*/ 2120968 w 4071455"/>
                <a:gd name="connsiteY171" fmla="*/ 355139 h 1973426"/>
                <a:gd name="connsiteX172" fmla="*/ 2147710 w 4071455"/>
                <a:gd name="connsiteY172" fmla="*/ 335488 h 1973426"/>
                <a:gd name="connsiteX173" fmla="*/ 2163222 w 4071455"/>
                <a:gd name="connsiteY173" fmla="*/ 324256 h 1973426"/>
                <a:gd name="connsiteX174" fmla="*/ 2195183 w 4071455"/>
                <a:gd name="connsiteY174" fmla="*/ 301932 h 1973426"/>
                <a:gd name="connsiteX175" fmla="*/ 2206681 w 4071455"/>
                <a:gd name="connsiteY175" fmla="*/ 293908 h 1973426"/>
                <a:gd name="connsiteX176" fmla="*/ 2208821 w 4071455"/>
                <a:gd name="connsiteY176" fmla="*/ 292440 h 1973426"/>
                <a:gd name="connsiteX177" fmla="*/ 2218583 w 4071455"/>
                <a:gd name="connsiteY177" fmla="*/ 286156 h 1973426"/>
                <a:gd name="connsiteX178" fmla="*/ 2260434 w 4071455"/>
                <a:gd name="connsiteY178" fmla="*/ 258750 h 1973426"/>
                <a:gd name="connsiteX179" fmla="*/ 2279420 w 4071455"/>
                <a:gd name="connsiteY179" fmla="*/ 246983 h 1973426"/>
                <a:gd name="connsiteX180" fmla="*/ 2316060 w 4071455"/>
                <a:gd name="connsiteY180" fmla="*/ 224792 h 1973426"/>
                <a:gd name="connsiteX181" fmla="*/ 2326357 w 4071455"/>
                <a:gd name="connsiteY181" fmla="*/ 218510 h 1973426"/>
                <a:gd name="connsiteX182" fmla="*/ 2339727 w 4071455"/>
                <a:gd name="connsiteY182" fmla="*/ 211021 h 1973426"/>
                <a:gd name="connsiteX183" fmla="*/ 2364864 w 4071455"/>
                <a:gd name="connsiteY183" fmla="*/ 196983 h 1973426"/>
                <a:gd name="connsiteX184" fmla="*/ 2391339 w 4071455"/>
                <a:gd name="connsiteY184" fmla="*/ 182681 h 1973426"/>
                <a:gd name="connsiteX185" fmla="*/ 2417150 w 4071455"/>
                <a:gd name="connsiteY185" fmla="*/ 169178 h 1973426"/>
                <a:gd name="connsiteX186" fmla="*/ 2429718 w 4071455"/>
                <a:gd name="connsiteY186" fmla="*/ 162628 h 1973426"/>
                <a:gd name="connsiteX187" fmla="*/ 2446967 w 4071455"/>
                <a:gd name="connsiteY187" fmla="*/ 154338 h 1973426"/>
                <a:gd name="connsiteX188" fmla="*/ 2466352 w 4071455"/>
                <a:gd name="connsiteY188" fmla="*/ 144980 h 1973426"/>
                <a:gd name="connsiteX189" fmla="*/ 2500850 w 4071455"/>
                <a:gd name="connsiteY189" fmla="*/ 129205 h 1973426"/>
                <a:gd name="connsiteX190" fmla="*/ 2518231 w 4071455"/>
                <a:gd name="connsiteY190" fmla="*/ 121451 h 1973426"/>
                <a:gd name="connsiteX191" fmla="*/ 2523317 w 4071455"/>
                <a:gd name="connsiteY191" fmla="*/ 119179 h 1973426"/>
                <a:gd name="connsiteX192" fmla="*/ 2568909 w 4071455"/>
                <a:gd name="connsiteY192" fmla="*/ 100461 h 1973426"/>
                <a:gd name="connsiteX193" fmla="*/ 2578273 w 4071455"/>
                <a:gd name="connsiteY193" fmla="*/ 96851 h 1973426"/>
                <a:gd name="connsiteX194" fmla="*/ 2610362 w 4071455"/>
                <a:gd name="connsiteY194" fmla="*/ 84685 h 1973426"/>
                <a:gd name="connsiteX195" fmla="*/ 2628682 w 4071455"/>
                <a:gd name="connsiteY195" fmla="*/ 78136 h 1973426"/>
                <a:gd name="connsiteX196" fmla="*/ 2692465 w 4071455"/>
                <a:gd name="connsiteY196" fmla="*/ 57546 h 1973426"/>
                <a:gd name="connsiteX197" fmla="*/ 2693266 w 4071455"/>
                <a:gd name="connsiteY197" fmla="*/ 57279 h 1973426"/>
                <a:gd name="connsiteX198" fmla="*/ 2746615 w 4071455"/>
                <a:gd name="connsiteY198" fmla="*/ 42575 h 1973426"/>
                <a:gd name="connsiteX199" fmla="*/ 2758916 w 4071455"/>
                <a:gd name="connsiteY199" fmla="*/ 39501 h 1973426"/>
                <a:gd name="connsiteX200" fmla="*/ 2771355 w 4071455"/>
                <a:gd name="connsiteY200" fmla="*/ 36288 h 1973426"/>
                <a:gd name="connsiteX201" fmla="*/ 2811200 w 4071455"/>
                <a:gd name="connsiteY201" fmla="*/ 27467 h 1973426"/>
                <a:gd name="connsiteX202" fmla="*/ 2816417 w 4071455"/>
                <a:gd name="connsiteY202" fmla="*/ 26396 h 1973426"/>
                <a:gd name="connsiteX203" fmla="*/ 2846099 w 4071455"/>
                <a:gd name="connsiteY203" fmla="*/ 20515 h 1973426"/>
                <a:gd name="connsiteX204" fmla="*/ 2863615 w 4071455"/>
                <a:gd name="connsiteY204" fmla="*/ 17573 h 1973426"/>
                <a:gd name="connsiteX205" fmla="*/ 2874447 w 4071455"/>
                <a:gd name="connsiteY205" fmla="*/ 15703 h 1973426"/>
                <a:gd name="connsiteX206" fmla="*/ 2918173 w 4071455"/>
                <a:gd name="connsiteY206" fmla="*/ 9420 h 1973426"/>
                <a:gd name="connsiteX207" fmla="*/ 2923120 w 4071455"/>
                <a:gd name="connsiteY207" fmla="*/ 8886 h 1973426"/>
                <a:gd name="connsiteX208" fmla="*/ 2932346 w 4071455"/>
                <a:gd name="connsiteY208" fmla="*/ 7815 h 1973426"/>
                <a:gd name="connsiteX209" fmla="*/ 2974198 w 4071455"/>
                <a:gd name="connsiteY209" fmla="*/ 3802 h 1973426"/>
                <a:gd name="connsiteX210" fmla="*/ 2983292 w 4071455"/>
                <a:gd name="connsiteY210" fmla="*/ 3134 h 1973426"/>
                <a:gd name="connsiteX211" fmla="*/ 2988371 w 4071455"/>
                <a:gd name="connsiteY211" fmla="*/ 2735 h 1973426"/>
                <a:gd name="connsiteX212" fmla="*/ 3029289 w 4071455"/>
                <a:gd name="connsiteY212" fmla="*/ 729 h 1973426"/>
                <a:gd name="connsiteX213" fmla="*/ 3039187 w 4071455"/>
                <a:gd name="connsiteY213" fmla="*/ 462 h 1973426"/>
                <a:gd name="connsiteX214" fmla="*/ 3057234 w 4071455"/>
                <a:gd name="connsiteY214" fmla="*/ 59 h 1973426"/>
                <a:gd name="connsiteX0" fmla="*/ 3057234 w 4071455"/>
                <a:gd name="connsiteY0" fmla="*/ 59 h 1973426"/>
                <a:gd name="connsiteX1" fmla="*/ 3076625 w 4071455"/>
                <a:gd name="connsiteY1" fmla="*/ 59 h 1973426"/>
                <a:gd name="connsiteX2" fmla="*/ 3086515 w 4071455"/>
                <a:gd name="connsiteY2" fmla="*/ 59 h 1973426"/>
                <a:gd name="connsiteX3" fmla="*/ 3125030 w 4071455"/>
                <a:gd name="connsiteY3" fmla="*/ 1264 h 1973426"/>
                <a:gd name="connsiteX4" fmla="*/ 3127838 w 4071455"/>
                <a:gd name="connsiteY4" fmla="*/ 1531 h 1973426"/>
                <a:gd name="connsiteX5" fmla="*/ 3187205 w 4071455"/>
                <a:gd name="connsiteY5" fmla="*/ 6343 h 1973426"/>
                <a:gd name="connsiteX6" fmla="*/ 3192285 w 4071455"/>
                <a:gd name="connsiteY6" fmla="*/ 6744 h 1973426"/>
                <a:gd name="connsiteX7" fmla="*/ 3217691 w 4071455"/>
                <a:gd name="connsiteY7" fmla="*/ 9953 h 1973426"/>
                <a:gd name="connsiteX8" fmla="*/ 3224643 w 4071455"/>
                <a:gd name="connsiteY8" fmla="*/ 10888 h 1973426"/>
                <a:gd name="connsiteX9" fmla="*/ 3259279 w 4071455"/>
                <a:gd name="connsiteY9" fmla="*/ 16235 h 1973426"/>
                <a:gd name="connsiteX10" fmla="*/ 3263158 w 4071455"/>
                <a:gd name="connsiteY10" fmla="*/ 16905 h 1973426"/>
                <a:gd name="connsiteX11" fmla="*/ 3275192 w 4071455"/>
                <a:gd name="connsiteY11" fmla="*/ 19179 h 1973426"/>
                <a:gd name="connsiteX12" fmla="*/ 3301262 w 4071455"/>
                <a:gd name="connsiteY12" fmla="*/ 24392 h 1973426"/>
                <a:gd name="connsiteX13" fmla="*/ 3314632 w 4071455"/>
                <a:gd name="connsiteY13" fmla="*/ 27332 h 1973426"/>
                <a:gd name="connsiteX14" fmla="*/ 3326000 w 4071455"/>
                <a:gd name="connsiteY14" fmla="*/ 29873 h 1973426"/>
                <a:gd name="connsiteX15" fmla="*/ 3337098 w 4071455"/>
                <a:gd name="connsiteY15" fmla="*/ 32683 h 1973426"/>
                <a:gd name="connsiteX16" fmla="*/ 3352207 w 4071455"/>
                <a:gd name="connsiteY16" fmla="*/ 36556 h 1973426"/>
                <a:gd name="connsiteX17" fmla="*/ 3372936 w 4071455"/>
                <a:gd name="connsiteY17" fmla="*/ 42307 h 1973426"/>
                <a:gd name="connsiteX18" fmla="*/ 3386843 w 4071455"/>
                <a:gd name="connsiteY18" fmla="*/ 46316 h 1973426"/>
                <a:gd name="connsiteX19" fmla="*/ 3392190 w 4071455"/>
                <a:gd name="connsiteY19" fmla="*/ 47921 h 1973426"/>
                <a:gd name="connsiteX20" fmla="*/ 3416660 w 4071455"/>
                <a:gd name="connsiteY20" fmla="*/ 55811 h 1973426"/>
                <a:gd name="connsiteX21" fmla="*/ 4071455 w 4071455"/>
                <a:gd name="connsiteY21" fmla="*/ 276264 h 1973426"/>
                <a:gd name="connsiteX22" fmla="*/ 4041638 w 4071455"/>
                <a:gd name="connsiteY22" fmla="*/ 266773 h 1973426"/>
                <a:gd name="connsiteX23" fmla="*/ 4019157 w 4071455"/>
                <a:gd name="connsiteY23" fmla="*/ 324735 h 1973426"/>
                <a:gd name="connsiteX24" fmla="*/ 3859829 w 4071455"/>
                <a:gd name="connsiteY24" fmla="*/ 297026 h 1973426"/>
                <a:gd name="connsiteX25" fmla="*/ 3409557 w 4071455"/>
                <a:gd name="connsiteY25" fmla="*/ 317808 h 1973426"/>
                <a:gd name="connsiteX26" fmla="*/ 3056266 w 4071455"/>
                <a:gd name="connsiteY26" fmla="*/ 477135 h 1973426"/>
                <a:gd name="connsiteX27" fmla="*/ 2751466 w 4071455"/>
                <a:gd name="connsiteY27" fmla="*/ 691880 h 1973426"/>
                <a:gd name="connsiteX28" fmla="*/ 2550575 w 4071455"/>
                <a:gd name="connsiteY28" fmla="*/ 899698 h 1973426"/>
                <a:gd name="connsiteX29" fmla="*/ 2245775 w 4071455"/>
                <a:gd name="connsiteY29" fmla="*/ 1246062 h 1973426"/>
                <a:gd name="connsiteX30" fmla="*/ 2010248 w 4071455"/>
                <a:gd name="connsiteY30" fmla="*/ 1516226 h 1973426"/>
                <a:gd name="connsiteX31" fmla="*/ 1774720 w 4071455"/>
                <a:gd name="connsiteY31" fmla="*/ 1758680 h 1973426"/>
                <a:gd name="connsiteX32" fmla="*/ 1269029 w 4071455"/>
                <a:gd name="connsiteY32" fmla="*/ 1931862 h 1973426"/>
                <a:gd name="connsiteX33" fmla="*/ 929593 w 4071455"/>
                <a:gd name="connsiteY33" fmla="*/ 1973426 h 1973426"/>
                <a:gd name="connsiteX34" fmla="*/ 534739 w 4071455"/>
                <a:gd name="connsiteY34" fmla="*/ 1862589 h 1973426"/>
                <a:gd name="connsiteX35" fmla="*/ 299211 w 4071455"/>
                <a:gd name="connsiteY35" fmla="*/ 1737898 h 1973426"/>
                <a:gd name="connsiteX36" fmla="*/ 0 w 4071455"/>
                <a:gd name="connsiteY36" fmla="*/ 1620377 h 1973426"/>
                <a:gd name="connsiteX37" fmla="*/ 267 w 4071455"/>
                <a:gd name="connsiteY37" fmla="*/ 1620377 h 1973426"/>
                <a:gd name="connsiteX38" fmla="*/ 26070 w 4071455"/>
                <a:gd name="connsiteY38" fmla="*/ 1628530 h 1973426"/>
                <a:gd name="connsiteX39" fmla="*/ 38639 w 4071455"/>
                <a:gd name="connsiteY39" fmla="*/ 1632275 h 1973426"/>
                <a:gd name="connsiteX40" fmla="*/ 56424 w 4071455"/>
                <a:gd name="connsiteY40" fmla="*/ 1637219 h 1973426"/>
                <a:gd name="connsiteX41" fmla="*/ 70063 w 4071455"/>
                <a:gd name="connsiteY41" fmla="*/ 1640696 h 1973426"/>
                <a:gd name="connsiteX42" fmla="*/ 89317 w 4071455"/>
                <a:gd name="connsiteY42" fmla="*/ 1645376 h 1973426"/>
                <a:gd name="connsiteX43" fmla="*/ 101486 w 4071455"/>
                <a:gd name="connsiteY43" fmla="*/ 1648049 h 1973426"/>
                <a:gd name="connsiteX44" fmla="*/ 123151 w 4071455"/>
                <a:gd name="connsiteY44" fmla="*/ 1652462 h 1973426"/>
                <a:gd name="connsiteX45" fmla="*/ 135183 w 4071455"/>
                <a:gd name="connsiteY45" fmla="*/ 1654734 h 1973426"/>
                <a:gd name="connsiteX46" fmla="*/ 167808 w 4071455"/>
                <a:gd name="connsiteY46" fmla="*/ 1660083 h 1973426"/>
                <a:gd name="connsiteX47" fmla="*/ 169146 w 4071455"/>
                <a:gd name="connsiteY47" fmla="*/ 1660350 h 1973426"/>
                <a:gd name="connsiteX48" fmla="*/ 202975 w 4071455"/>
                <a:gd name="connsiteY48" fmla="*/ 1664492 h 1973426"/>
                <a:gd name="connsiteX49" fmla="*/ 255525 w 4071455"/>
                <a:gd name="connsiteY49" fmla="*/ 1668638 h 1973426"/>
                <a:gd name="connsiteX50" fmla="*/ 268361 w 4071455"/>
                <a:gd name="connsiteY50" fmla="*/ 1669173 h 1973426"/>
                <a:gd name="connsiteX51" fmla="*/ 310212 w 4071455"/>
                <a:gd name="connsiteY51" fmla="*/ 1669977 h 1973426"/>
                <a:gd name="connsiteX52" fmla="*/ 326261 w 4071455"/>
                <a:gd name="connsiteY52" fmla="*/ 1669977 h 1973426"/>
                <a:gd name="connsiteX53" fmla="*/ 373864 w 4071455"/>
                <a:gd name="connsiteY53" fmla="*/ 1668236 h 1973426"/>
                <a:gd name="connsiteX54" fmla="*/ 381352 w 4071455"/>
                <a:gd name="connsiteY54" fmla="*/ 1667835 h 1973426"/>
                <a:gd name="connsiteX55" fmla="*/ 437110 w 4071455"/>
                <a:gd name="connsiteY55" fmla="*/ 1662488 h 1973426"/>
                <a:gd name="connsiteX56" fmla="*/ 477623 w 4071455"/>
                <a:gd name="connsiteY56" fmla="*/ 1657009 h 1973426"/>
                <a:gd name="connsiteX57" fmla="*/ 485778 w 4071455"/>
                <a:gd name="connsiteY57" fmla="*/ 1655671 h 1973426"/>
                <a:gd name="connsiteX58" fmla="*/ 526297 w 4071455"/>
                <a:gd name="connsiteY58" fmla="*/ 1648316 h 1973426"/>
                <a:gd name="connsiteX59" fmla="*/ 533381 w 4071455"/>
                <a:gd name="connsiteY59" fmla="*/ 1646982 h 1973426"/>
                <a:gd name="connsiteX60" fmla="*/ 579110 w 4071455"/>
                <a:gd name="connsiteY60" fmla="*/ 1636553 h 1973426"/>
                <a:gd name="connsiteX61" fmla="*/ 589406 w 4071455"/>
                <a:gd name="connsiteY61" fmla="*/ 1633877 h 1973426"/>
                <a:gd name="connsiteX62" fmla="*/ 637544 w 4071455"/>
                <a:gd name="connsiteY62" fmla="*/ 1620642 h 1973426"/>
                <a:gd name="connsiteX63" fmla="*/ 693034 w 4071455"/>
                <a:gd name="connsiteY63" fmla="*/ 1602729 h 1973426"/>
                <a:gd name="connsiteX64" fmla="*/ 737295 w 4071455"/>
                <a:gd name="connsiteY64" fmla="*/ 1586286 h 1973426"/>
                <a:gd name="connsiteX65" fmla="*/ 744784 w 4071455"/>
                <a:gd name="connsiteY65" fmla="*/ 1583480 h 1973426"/>
                <a:gd name="connsiteX66" fmla="*/ 788777 w 4071455"/>
                <a:gd name="connsiteY66" fmla="*/ 1565295 h 1973426"/>
                <a:gd name="connsiteX67" fmla="*/ 804151 w 4071455"/>
                <a:gd name="connsiteY67" fmla="*/ 1558479 h 1973426"/>
                <a:gd name="connsiteX68" fmla="*/ 833971 w 4071455"/>
                <a:gd name="connsiteY68" fmla="*/ 1544841 h 1973426"/>
                <a:gd name="connsiteX69" fmla="*/ 850821 w 4071455"/>
                <a:gd name="connsiteY69" fmla="*/ 1536688 h 1973426"/>
                <a:gd name="connsiteX70" fmla="*/ 876624 w 4071455"/>
                <a:gd name="connsiteY70" fmla="*/ 1523851 h 1973426"/>
                <a:gd name="connsiteX71" fmla="*/ 899227 w 4071455"/>
                <a:gd name="connsiteY71" fmla="*/ 1512088 h 1973426"/>
                <a:gd name="connsiteX72" fmla="*/ 922222 w 4071455"/>
                <a:gd name="connsiteY72" fmla="*/ 1499655 h 1973426"/>
                <a:gd name="connsiteX73" fmla="*/ 944284 w 4071455"/>
                <a:gd name="connsiteY73" fmla="*/ 1487221 h 1973426"/>
                <a:gd name="connsiteX74" fmla="*/ 964608 w 4071455"/>
                <a:gd name="connsiteY74" fmla="*/ 1475458 h 1973426"/>
                <a:gd name="connsiteX75" fmla="*/ 996966 w 4071455"/>
                <a:gd name="connsiteY75" fmla="*/ 1455806 h 1973426"/>
                <a:gd name="connsiteX76" fmla="*/ 1013420 w 4071455"/>
                <a:gd name="connsiteY76" fmla="*/ 1445511 h 1973426"/>
                <a:gd name="connsiteX77" fmla="*/ 1050453 w 4071455"/>
                <a:gd name="connsiteY77" fmla="*/ 1421313 h 1973426"/>
                <a:gd name="connsiteX78" fmla="*/ 1060480 w 4071455"/>
                <a:gd name="connsiteY78" fmla="*/ 1414628 h 1973426"/>
                <a:gd name="connsiteX79" fmla="*/ 1071311 w 4071455"/>
                <a:gd name="connsiteY79" fmla="*/ 1407141 h 1973426"/>
                <a:gd name="connsiteX80" fmla="*/ 1098590 w 4071455"/>
                <a:gd name="connsiteY80" fmla="*/ 1388024 h 1973426"/>
                <a:gd name="connsiteX81" fmla="*/ 1112497 w 4071455"/>
                <a:gd name="connsiteY81" fmla="*/ 1377998 h 1973426"/>
                <a:gd name="connsiteX82" fmla="*/ 1135629 w 4071455"/>
                <a:gd name="connsiteY82" fmla="*/ 1360885 h 1973426"/>
                <a:gd name="connsiteX83" fmla="*/ 1150072 w 4071455"/>
                <a:gd name="connsiteY83" fmla="*/ 1349922 h 1973426"/>
                <a:gd name="connsiteX84" fmla="*/ 1171597 w 4071455"/>
                <a:gd name="connsiteY84" fmla="*/ 1333209 h 1973426"/>
                <a:gd name="connsiteX85" fmla="*/ 1185503 w 4071455"/>
                <a:gd name="connsiteY85" fmla="*/ 1322250 h 1973426"/>
                <a:gd name="connsiteX86" fmla="*/ 1213049 w 4071455"/>
                <a:gd name="connsiteY86" fmla="*/ 1299921 h 1973426"/>
                <a:gd name="connsiteX87" fmla="*/ 1215728 w 4071455"/>
                <a:gd name="connsiteY87" fmla="*/ 1297783 h 1973426"/>
                <a:gd name="connsiteX88" fmla="*/ 1246349 w 4071455"/>
                <a:gd name="connsiteY88" fmla="*/ 1271849 h 1973426"/>
                <a:gd name="connsiteX89" fmla="*/ 1253301 w 4071455"/>
                <a:gd name="connsiteY89" fmla="*/ 1265834 h 1973426"/>
                <a:gd name="connsiteX90" fmla="*/ 1282446 w 4071455"/>
                <a:gd name="connsiteY90" fmla="*/ 1240029 h 1973426"/>
                <a:gd name="connsiteX91" fmla="*/ 1284451 w 4071455"/>
                <a:gd name="connsiteY91" fmla="*/ 1238158 h 1973426"/>
                <a:gd name="connsiteX92" fmla="*/ 1311063 w 4071455"/>
                <a:gd name="connsiteY92" fmla="*/ 1213692 h 1973426"/>
                <a:gd name="connsiteX93" fmla="*/ 1317084 w 4071455"/>
                <a:gd name="connsiteY93" fmla="*/ 1208078 h 1973426"/>
                <a:gd name="connsiteX94" fmla="*/ 1343292 w 4071455"/>
                <a:gd name="connsiteY94" fmla="*/ 1183076 h 1973426"/>
                <a:gd name="connsiteX95" fmla="*/ 1347568 w 4071455"/>
                <a:gd name="connsiteY95" fmla="*/ 1178934 h 1973426"/>
                <a:gd name="connsiteX96" fmla="*/ 1369767 w 4071455"/>
                <a:gd name="connsiteY96" fmla="*/ 1156875 h 1973426"/>
                <a:gd name="connsiteX97" fmla="*/ 1374709 w 4071455"/>
                <a:gd name="connsiteY97" fmla="*/ 1151929 h 1973426"/>
                <a:gd name="connsiteX98" fmla="*/ 1398108 w 4071455"/>
                <a:gd name="connsiteY98" fmla="*/ 1127999 h 1973426"/>
                <a:gd name="connsiteX99" fmla="*/ 1402927 w 4071455"/>
                <a:gd name="connsiteY99" fmla="*/ 1123051 h 1973426"/>
                <a:gd name="connsiteX100" fmla="*/ 1422717 w 4071455"/>
                <a:gd name="connsiteY100" fmla="*/ 1102198 h 1973426"/>
                <a:gd name="connsiteX101" fmla="*/ 1426059 w 4071455"/>
                <a:gd name="connsiteY101" fmla="*/ 1098722 h 1973426"/>
                <a:gd name="connsiteX102" fmla="*/ 1446651 w 4071455"/>
                <a:gd name="connsiteY102" fmla="*/ 1076259 h 1973426"/>
                <a:gd name="connsiteX103" fmla="*/ 1451196 w 4071455"/>
                <a:gd name="connsiteY103" fmla="*/ 1071182 h 1973426"/>
                <a:gd name="connsiteX104" fmla="*/ 1469915 w 4071455"/>
                <a:gd name="connsiteY104" fmla="*/ 1050191 h 1973426"/>
                <a:gd name="connsiteX105" fmla="*/ 1470587 w 4071455"/>
                <a:gd name="connsiteY105" fmla="*/ 1049387 h 1973426"/>
                <a:gd name="connsiteX106" fmla="*/ 1488634 w 4071455"/>
                <a:gd name="connsiteY106" fmla="*/ 1028668 h 1973426"/>
                <a:gd name="connsiteX107" fmla="*/ 1492511 w 4071455"/>
                <a:gd name="connsiteY107" fmla="*/ 1024121 h 1973426"/>
                <a:gd name="connsiteX108" fmla="*/ 1508691 w 4071455"/>
                <a:gd name="connsiteY108" fmla="*/ 1005005 h 1973426"/>
                <a:gd name="connsiteX109" fmla="*/ 1510434 w 4071455"/>
                <a:gd name="connsiteY109" fmla="*/ 1002997 h 1973426"/>
                <a:gd name="connsiteX110" fmla="*/ 1523935 w 4071455"/>
                <a:gd name="connsiteY110" fmla="*/ 986689 h 1973426"/>
                <a:gd name="connsiteX111" fmla="*/ 1526879 w 4071455"/>
                <a:gd name="connsiteY111" fmla="*/ 983077 h 1973426"/>
                <a:gd name="connsiteX112" fmla="*/ 1539846 w 4071455"/>
                <a:gd name="connsiteY112" fmla="*/ 967037 h 1973426"/>
                <a:gd name="connsiteX113" fmla="*/ 1541988 w 4071455"/>
                <a:gd name="connsiteY113" fmla="*/ 964362 h 1973426"/>
                <a:gd name="connsiteX114" fmla="*/ 1552147 w 4071455"/>
                <a:gd name="connsiteY114" fmla="*/ 951395 h 1973426"/>
                <a:gd name="connsiteX115" fmla="*/ 1554158 w 4071455"/>
                <a:gd name="connsiteY115" fmla="*/ 948852 h 1973426"/>
                <a:gd name="connsiteX116" fmla="*/ 1563920 w 4071455"/>
                <a:gd name="connsiteY116" fmla="*/ 936152 h 1973426"/>
                <a:gd name="connsiteX117" fmla="*/ 1565787 w 4071455"/>
                <a:gd name="connsiteY117" fmla="*/ 933747 h 1973426"/>
                <a:gd name="connsiteX118" fmla="*/ 1573413 w 4071455"/>
                <a:gd name="connsiteY118" fmla="*/ 923588 h 1973426"/>
                <a:gd name="connsiteX119" fmla="*/ 1574077 w 4071455"/>
                <a:gd name="connsiteY119" fmla="*/ 922784 h 1973426"/>
                <a:gd name="connsiteX120" fmla="*/ 1580633 w 4071455"/>
                <a:gd name="connsiteY120" fmla="*/ 913961 h 1973426"/>
                <a:gd name="connsiteX121" fmla="*/ 1581965 w 4071455"/>
                <a:gd name="connsiteY121" fmla="*/ 912222 h 1973426"/>
                <a:gd name="connsiteX122" fmla="*/ 1589721 w 4071455"/>
                <a:gd name="connsiteY122" fmla="*/ 901530 h 1973426"/>
                <a:gd name="connsiteX123" fmla="*/ 1590257 w 4071455"/>
                <a:gd name="connsiteY123" fmla="*/ 900860 h 1973426"/>
                <a:gd name="connsiteX124" fmla="*/ 1591328 w 4071455"/>
                <a:gd name="connsiteY124" fmla="*/ 899255 h 1973426"/>
                <a:gd name="connsiteX125" fmla="*/ 1591596 w 4071455"/>
                <a:gd name="connsiteY125" fmla="*/ 898854 h 1973426"/>
                <a:gd name="connsiteX126" fmla="*/ 1593600 w 4071455"/>
                <a:gd name="connsiteY126" fmla="*/ 895912 h 1973426"/>
                <a:gd name="connsiteX127" fmla="*/ 1594539 w 4071455"/>
                <a:gd name="connsiteY127" fmla="*/ 894444 h 1973426"/>
                <a:gd name="connsiteX128" fmla="*/ 1598151 w 4071455"/>
                <a:gd name="connsiteY128" fmla="*/ 889361 h 1973426"/>
                <a:gd name="connsiteX129" fmla="*/ 1599084 w 4071455"/>
                <a:gd name="connsiteY129" fmla="*/ 888027 h 1973426"/>
                <a:gd name="connsiteX130" fmla="*/ 1604968 w 4071455"/>
                <a:gd name="connsiteY130" fmla="*/ 879736 h 1973426"/>
                <a:gd name="connsiteX131" fmla="*/ 1606703 w 4071455"/>
                <a:gd name="connsiteY131" fmla="*/ 877197 h 1973426"/>
                <a:gd name="connsiteX132" fmla="*/ 1614865 w 4071455"/>
                <a:gd name="connsiteY132" fmla="*/ 865965 h 1973426"/>
                <a:gd name="connsiteX133" fmla="*/ 1615133 w 4071455"/>
                <a:gd name="connsiteY133" fmla="*/ 865564 h 1973426"/>
                <a:gd name="connsiteX134" fmla="*/ 1624755 w 4071455"/>
                <a:gd name="connsiteY134" fmla="*/ 852597 h 1973426"/>
                <a:gd name="connsiteX135" fmla="*/ 1627165 w 4071455"/>
                <a:gd name="connsiteY135" fmla="*/ 849254 h 1973426"/>
                <a:gd name="connsiteX136" fmla="*/ 1638931 w 4071455"/>
                <a:gd name="connsiteY136" fmla="*/ 833748 h 1973426"/>
                <a:gd name="connsiteX137" fmla="*/ 1640668 w 4071455"/>
                <a:gd name="connsiteY137" fmla="*/ 831477 h 1973426"/>
                <a:gd name="connsiteX138" fmla="*/ 1652838 w 4071455"/>
                <a:gd name="connsiteY138" fmla="*/ 815700 h 1973426"/>
                <a:gd name="connsiteX139" fmla="*/ 1655776 w 4071455"/>
                <a:gd name="connsiteY139" fmla="*/ 811954 h 1973426"/>
                <a:gd name="connsiteX140" fmla="*/ 1671020 w 4071455"/>
                <a:gd name="connsiteY140" fmla="*/ 792838 h 1973426"/>
                <a:gd name="connsiteX141" fmla="*/ 1674233 w 4071455"/>
                <a:gd name="connsiteY141" fmla="*/ 788828 h 1973426"/>
                <a:gd name="connsiteX142" fmla="*/ 1689609 w 4071455"/>
                <a:gd name="connsiteY142" fmla="*/ 769977 h 1973426"/>
                <a:gd name="connsiteX143" fmla="*/ 1692416 w 4071455"/>
                <a:gd name="connsiteY143" fmla="*/ 766501 h 1973426"/>
                <a:gd name="connsiteX144" fmla="*/ 1711134 w 4071455"/>
                <a:gd name="connsiteY144" fmla="*/ 744176 h 1973426"/>
                <a:gd name="connsiteX145" fmla="*/ 1715418 w 4071455"/>
                <a:gd name="connsiteY145" fmla="*/ 739095 h 1973426"/>
                <a:gd name="connsiteX146" fmla="*/ 1735071 w 4071455"/>
                <a:gd name="connsiteY146" fmla="*/ 716235 h 1973426"/>
                <a:gd name="connsiteX147" fmla="*/ 1736538 w 4071455"/>
                <a:gd name="connsiteY147" fmla="*/ 714498 h 1973426"/>
                <a:gd name="connsiteX148" fmla="*/ 1758737 w 4071455"/>
                <a:gd name="connsiteY148" fmla="*/ 689364 h 1973426"/>
                <a:gd name="connsiteX149" fmla="*/ 1764084 w 4071455"/>
                <a:gd name="connsiteY149" fmla="*/ 683482 h 1973426"/>
                <a:gd name="connsiteX150" fmla="*/ 1788158 w 4071455"/>
                <a:gd name="connsiteY150" fmla="*/ 657011 h 1973426"/>
                <a:gd name="connsiteX151" fmla="*/ 1790025 w 4071455"/>
                <a:gd name="connsiteY151" fmla="*/ 655003 h 1973426"/>
                <a:gd name="connsiteX152" fmla="*/ 1814098 w 4071455"/>
                <a:gd name="connsiteY152" fmla="*/ 629336 h 1973426"/>
                <a:gd name="connsiteX153" fmla="*/ 1819980 w 4071455"/>
                <a:gd name="connsiteY153" fmla="*/ 623054 h 1973426"/>
                <a:gd name="connsiteX154" fmla="*/ 1846991 w 4071455"/>
                <a:gd name="connsiteY154" fmla="*/ 595378 h 1973426"/>
                <a:gd name="connsiteX155" fmla="*/ 1851803 w 4071455"/>
                <a:gd name="connsiteY155" fmla="*/ 590568 h 1973426"/>
                <a:gd name="connsiteX156" fmla="*/ 1877343 w 4071455"/>
                <a:gd name="connsiteY156" fmla="*/ 565166 h 1973426"/>
                <a:gd name="connsiteX157" fmla="*/ 1883226 w 4071455"/>
                <a:gd name="connsiteY157" fmla="*/ 559418 h 1973426"/>
                <a:gd name="connsiteX158" fmla="*/ 1913313 w 4071455"/>
                <a:gd name="connsiteY158" fmla="*/ 530542 h 1973426"/>
                <a:gd name="connsiteX159" fmla="*/ 1919731 w 4071455"/>
                <a:gd name="connsiteY159" fmla="*/ 524523 h 1973426"/>
                <a:gd name="connsiteX160" fmla="*/ 1948615 w 4071455"/>
                <a:gd name="connsiteY160" fmla="*/ 497785 h 1973426"/>
                <a:gd name="connsiteX161" fmla="*/ 1953022 w 4071455"/>
                <a:gd name="connsiteY161" fmla="*/ 493778 h 1973426"/>
                <a:gd name="connsiteX162" fmla="*/ 1986320 w 4071455"/>
                <a:gd name="connsiteY162" fmla="*/ 464230 h 1973426"/>
                <a:gd name="connsiteX163" fmla="*/ 1994076 w 4071455"/>
                <a:gd name="connsiteY163" fmla="*/ 457545 h 1973426"/>
                <a:gd name="connsiteX164" fmla="*/ 2028843 w 4071455"/>
                <a:gd name="connsiteY164" fmla="*/ 427865 h 1973426"/>
                <a:gd name="connsiteX165" fmla="*/ 2029647 w 4071455"/>
                <a:gd name="connsiteY165" fmla="*/ 427201 h 1973426"/>
                <a:gd name="connsiteX166" fmla="*/ 2056251 w 4071455"/>
                <a:gd name="connsiteY166" fmla="*/ 405406 h 1973426"/>
                <a:gd name="connsiteX167" fmla="*/ 2064406 w 4071455"/>
                <a:gd name="connsiteY167" fmla="*/ 398990 h 1973426"/>
                <a:gd name="connsiteX168" fmla="*/ 2079789 w 4071455"/>
                <a:gd name="connsiteY168" fmla="*/ 386825 h 1973426"/>
                <a:gd name="connsiteX169" fmla="*/ 2104925 w 4071455"/>
                <a:gd name="connsiteY169" fmla="*/ 367304 h 1973426"/>
                <a:gd name="connsiteX170" fmla="*/ 2120968 w 4071455"/>
                <a:gd name="connsiteY170" fmla="*/ 355139 h 1973426"/>
                <a:gd name="connsiteX171" fmla="*/ 2147710 w 4071455"/>
                <a:gd name="connsiteY171" fmla="*/ 335488 h 1973426"/>
                <a:gd name="connsiteX172" fmla="*/ 2163222 w 4071455"/>
                <a:gd name="connsiteY172" fmla="*/ 324256 h 1973426"/>
                <a:gd name="connsiteX173" fmla="*/ 2195183 w 4071455"/>
                <a:gd name="connsiteY173" fmla="*/ 301932 h 1973426"/>
                <a:gd name="connsiteX174" fmla="*/ 2206681 w 4071455"/>
                <a:gd name="connsiteY174" fmla="*/ 293908 h 1973426"/>
                <a:gd name="connsiteX175" fmla="*/ 2208821 w 4071455"/>
                <a:gd name="connsiteY175" fmla="*/ 292440 h 1973426"/>
                <a:gd name="connsiteX176" fmla="*/ 2218583 w 4071455"/>
                <a:gd name="connsiteY176" fmla="*/ 286156 h 1973426"/>
                <a:gd name="connsiteX177" fmla="*/ 2260434 w 4071455"/>
                <a:gd name="connsiteY177" fmla="*/ 258750 h 1973426"/>
                <a:gd name="connsiteX178" fmla="*/ 2279420 w 4071455"/>
                <a:gd name="connsiteY178" fmla="*/ 246983 h 1973426"/>
                <a:gd name="connsiteX179" fmla="*/ 2316060 w 4071455"/>
                <a:gd name="connsiteY179" fmla="*/ 224792 h 1973426"/>
                <a:gd name="connsiteX180" fmla="*/ 2326357 w 4071455"/>
                <a:gd name="connsiteY180" fmla="*/ 218510 h 1973426"/>
                <a:gd name="connsiteX181" fmla="*/ 2339727 w 4071455"/>
                <a:gd name="connsiteY181" fmla="*/ 211021 h 1973426"/>
                <a:gd name="connsiteX182" fmla="*/ 2364864 w 4071455"/>
                <a:gd name="connsiteY182" fmla="*/ 196983 h 1973426"/>
                <a:gd name="connsiteX183" fmla="*/ 2391339 w 4071455"/>
                <a:gd name="connsiteY183" fmla="*/ 182681 h 1973426"/>
                <a:gd name="connsiteX184" fmla="*/ 2417150 w 4071455"/>
                <a:gd name="connsiteY184" fmla="*/ 169178 h 1973426"/>
                <a:gd name="connsiteX185" fmla="*/ 2429718 w 4071455"/>
                <a:gd name="connsiteY185" fmla="*/ 162628 h 1973426"/>
                <a:gd name="connsiteX186" fmla="*/ 2446967 w 4071455"/>
                <a:gd name="connsiteY186" fmla="*/ 154338 h 1973426"/>
                <a:gd name="connsiteX187" fmla="*/ 2466352 w 4071455"/>
                <a:gd name="connsiteY187" fmla="*/ 144980 h 1973426"/>
                <a:gd name="connsiteX188" fmla="*/ 2500850 w 4071455"/>
                <a:gd name="connsiteY188" fmla="*/ 129205 h 1973426"/>
                <a:gd name="connsiteX189" fmla="*/ 2518231 w 4071455"/>
                <a:gd name="connsiteY189" fmla="*/ 121451 h 1973426"/>
                <a:gd name="connsiteX190" fmla="*/ 2523317 w 4071455"/>
                <a:gd name="connsiteY190" fmla="*/ 119179 h 1973426"/>
                <a:gd name="connsiteX191" fmla="*/ 2568909 w 4071455"/>
                <a:gd name="connsiteY191" fmla="*/ 100461 h 1973426"/>
                <a:gd name="connsiteX192" fmla="*/ 2578273 w 4071455"/>
                <a:gd name="connsiteY192" fmla="*/ 96851 h 1973426"/>
                <a:gd name="connsiteX193" fmla="*/ 2610362 w 4071455"/>
                <a:gd name="connsiteY193" fmla="*/ 84685 h 1973426"/>
                <a:gd name="connsiteX194" fmla="*/ 2628682 w 4071455"/>
                <a:gd name="connsiteY194" fmla="*/ 78136 h 1973426"/>
                <a:gd name="connsiteX195" fmla="*/ 2692465 w 4071455"/>
                <a:gd name="connsiteY195" fmla="*/ 57546 h 1973426"/>
                <a:gd name="connsiteX196" fmla="*/ 2693266 w 4071455"/>
                <a:gd name="connsiteY196" fmla="*/ 57279 h 1973426"/>
                <a:gd name="connsiteX197" fmla="*/ 2746615 w 4071455"/>
                <a:gd name="connsiteY197" fmla="*/ 42575 h 1973426"/>
                <a:gd name="connsiteX198" fmla="*/ 2758916 w 4071455"/>
                <a:gd name="connsiteY198" fmla="*/ 39501 h 1973426"/>
                <a:gd name="connsiteX199" fmla="*/ 2771355 w 4071455"/>
                <a:gd name="connsiteY199" fmla="*/ 36288 h 1973426"/>
                <a:gd name="connsiteX200" fmla="*/ 2811200 w 4071455"/>
                <a:gd name="connsiteY200" fmla="*/ 27467 h 1973426"/>
                <a:gd name="connsiteX201" fmla="*/ 2816417 w 4071455"/>
                <a:gd name="connsiteY201" fmla="*/ 26396 h 1973426"/>
                <a:gd name="connsiteX202" fmla="*/ 2846099 w 4071455"/>
                <a:gd name="connsiteY202" fmla="*/ 20515 h 1973426"/>
                <a:gd name="connsiteX203" fmla="*/ 2863615 w 4071455"/>
                <a:gd name="connsiteY203" fmla="*/ 17573 h 1973426"/>
                <a:gd name="connsiteX204" fmla="*/ 2874447 w 4071455"/>
                <a:gd name="connsiteY204" fmla="*/ 15703 h 1973426"/>
                <a:gd name="connsiteX205" fmla="*/ 2918173 w 4071455"/>
                <a:gd name="connsiteY205" fmla="*/ 9420 h 1973426"/>
                <a:gd name="connsiteX206" fmla="*/ 2923120 w 4071455"/>
                <a:gd name="connsiteY206" fmla="*/ 8886 h 1973426"/>
                <a:gd name="connsiteX207" fmla="*/ 2932346 w 4071455"/>
                <a:gd name="connsiteY207" fmla="*/ 7815 h 1973426"/>
                <a:gd name="connsiteX208" fmla="*/ 2974198 w 4071455"/>
                <a:gd name="connsiteY208" fmla="*/ 3802 h 1973426"/>
                <a:gd name="connsiteX209" fmla="*/ 2983292 w 4071455"/>
                <a:gd name="connsiteY209" fmla="*/ 3134 h 1973426"/>
                <a:gd name="connsiteX210" fmla="*/ 2988371 w 4071455"/>
                <a:gd name="connsiteY210" fmla="*/ 2735 h 1973426"/>
                <a:gd name="connsiteX211" fmla="*/ 3029289 w 4071455"/>
                <a:gd name="connsiteY211" fmla="*/ 729 h 1973426"/>
                <a:gd name="connsiteX212" fmla="*/ 3039187 w 4071455"/>
                <a:gd name="connsiteY212" fmla="*/ 462 h 1973426"/>
                <a:gd name="connsiteX213" fmla="*/ 3057234 w 4071455"/>
                <a:gd name="connsiteY213" fmla="*/ 59 h 1973426"/>
                <a:gd name="connsiteX0" fmla="*/ 3057234 w 4111171"/>
                <a:gd name="connsiteY0" fmla="*/ 59 h 1973426"/>
                <a:gd name="connsiteX1" fmla="*/ 3076625 w 4111171"/>
                <a:gd name="connsiteY1" fmla="*/ 59 h 1973426"/>
                <a:gd name="connsiteX2" fmla="*/ 3086515 w 4111171"/>
                <a:gd name="connsiteY2" fmla="*/ 59 h 1973426"/>
                <a:gd name="connsiteX3" fmla="*/ 3125030 w 4111171"/>
                <a:gd name="connsiteY3" fmla="*/ 1264 h 1973426"/>
                <a:gd name="connsiteX4" fmla="*/ 3127838 w 4111171"/>
                <a:gd name="connsiteY4" fmla="*/ 1531 h 1973426"/>
                <a:gd name="connsiteX5" fmla="*/ 3187205 w 4111171"/>
                <a:gd name="connsiteY5" fmla="*/ 6343 h 1973426"/>
                <a:gd name="connsiteX6" fmla="*/ 3192285 w 4111171"/>
                <a:gd name="connsiteY6" fmla="*/ 6744 h 1973426"/>
                <a:gd name="connsiteX7" fmla="*/ 3217691 w 4111171"/>
                <a:gd name="connsiteY7" fmla="*/ 9953 h 1973426"/>
                <a:gd name="connsiteX8" fmla="*/ 3224643 w 4111171"/>
                <a:gd name="connsiteY8" fmla="*/ 10888 h 1973426"/>
                <a:gd name="connsiteX9" fmla="*/ 3259279 w 4111171"/>
                <a:gd name="connsiteY9" fmla="*/ 16235 h 1973426"/>
                <a:gd name="connsiteX10" fmla="*/ 3263158 w 4111171"/>
                <a:gd name="connsiteY10" fmla="*/ 16905 h 1973426"/>
                <a:gd name="connsiteX11" fmla="*/ 3275192 w 4111171"/>
                <a:gd name="connsiteY11" fmla="*/ 19179 h 1973426"/>
                <a:gd name="connsiteX12" fmla="*/ 3301262 w 4111171"/>
                <a:gd name="connsiteY12" fmla="*/ 24392 h 1973426"/>
                <a:gd name="connsiteX13" fmla="*/ 3314632 w 4111171"/>
                <a:gd name="connsiteY13" fmla="*/ 27332 h 1973426"/>
                <a:gd name="connsiteX14" fmla="*/ 3326000 w 4111171"/>
                <a:gd name="connsiteY14" fmla="*/ 29873 h 1973426"/>
                <a:gd name="connsiteX15" fmla="*/ 3337098 w 4111171"/>
                <a:gd name="connsiteY15" fmla="*/ 32683 h 1973426"/>
                <a:gd name="connsiteX16" fmla="*/ 3352207 w 4111171"/>
                <a:gd name="connsiteY16" fmla="*/ 36556 h 1973426"/>
                <a:gd name="connsiteX17" fmla="*/ 3372936 w 4111171"/>
                <a:gd name="connsiteY17" fmla="*/ 42307 h 1973426"/>
                <a:gd name="connsiteX18" fmla="*/ 3386843 w 4111171"/>
                <a:gd name="connsiteY18" fmla="*/ 46316 h 1973426"/>
                <a:gd name="connsiteX19" fmla="*/ 3392190 w 4111171"/>
                <a:gd name="connsiteY19" fmla="*/ 47921 h 1973426"/>
                <a:gd name="connsiteX20" fmla="*/ 3416660 w 4111171"/>
                <a:gd name="connsiteY20" fmla="*/ 55811 h 1973426"/>
                <a:gd name="connsiteX21" fmla="*/ 4071455 w 4111171"/>
                <a:gd name="connsiteY21" fmla="*/ 276264 h 1973426"/>
                <a:gd name="connsiteX22" fmla="*/ 4019157 w 4111171"/>
                <a:gd name="connsiteY22" fmla="*/ 324735 h 1973426"/>
                <a:gd name="connsiteX23" fmla="*/ 3859829 w 4111171"/>
                <a:gd name="connsiteY23" fmla="*/ 297026 h 1973426"/>
                <a:gd name="connsiteX24" fmla="*/ 3409557 w 4111171"/>
                <a:gd name="connsiteY24" fmla="*/ 317808 h 1973426"/>
                <a:gd name="connsiteX25" fmla="*/ 3056266 w 4111171"/>
                <a:gd name="connsiteY25" fmla="*/ 477135 h 1973426"/>
                <a:gd name="connsiteX26" fmla="*/ 2751466 w 4111171"/>
                <a:gd name="connsiteY26" fmla="*/ 691880 h 1973426"/>
                <a:gd name="connsiteX27" fmla="*/ 2550575 w 4111171"/>
                <a:gd name="connsiteY27" fmla="*/ 899698 h 1973426"/>
                <a:gd name="connsiteX28" fmla="*/ 2245775 w 4111171"/>
                <a:gd name="connsiteY28" fmla="*/ 1246062 h 1973426"/>
                <a:gd name="connsiteX29" fmla="*/ 2010248 w 4111171"/>
                <a:gd name="connsiteY29" fmla="*/ 1516226 h 1973426"/>
                <a:gd name="connsiteX30" fmla="*/ 1774720 w 4111171"/>
                <a:gd name="connsiteY30" fmla="*/ 1758680 h 1973426"/>
                <a:gd name="connsiteX31" fmla="*/ 1269029 w 4111171"/>
                <a:gd name="connsiteY31" fmla="*/ 1931862 h 1973426"/>
                <a:gd name="connsiteX32" fmla="*/ 929593 w 4111171"/>
                <a:gd name="connsiteY32" fmla="*/ 1973426 h 1973426"/>
                <a:gd name="connsiteX33" fmla="*/ 534739 w 4111171"/>
                <a:gd name="connsiteY33" fmla="*/ 1862589 h 1973426"/>
                <a:gd name="connsiteX34" fmla="*/ 299211 w 4111171"/>
                <a:gd name="connsiteY34" fmla="*/ 1737898 h 1973426"/>
                <a:gd name="connsiteX35" fmla="*/ 0 w 4111171"/>
                <a:gd name="connsiteY35" fmla="*/ 1620377 h 1973426"/>
                <a:gd name="connsiteX36" fmla="*/ 267 w 4111171"/>
                <a:gd name="connsiteY36" fmla="*/ 1620377 h 1973426"/>
                <a:gd name="connsiteX37" fmla="*/ 26070 w 4111171"/>
                <a:gd name="connsiteY37" fmla="*/ 1628530 h 1973426"/>
                <a:gd name="connsiteX38" fmla="*/ 38639 w 4111171"/>
                <a:gd name="connsiteY38" fmla="*/ 1632275 h 1973426"/>
                <a:gd name="connsiteX39" fmla="*/ 56424 w 4111171"/>
                <a:gd name="connsiteY39" fmla="*/ 1637219 h 1973426"/>
                <a:gd name="connsiteX40" fmla="*/ 70063 w 4111171"/>
                <a:gd name="connsiteY40" fmla="*/ 1640696 h 1973426"/>
                <a:gd name="connsiteX41" fmla="*/ 89317 w 4111171"/>
                <a:gd name="connsiteY41" fmla="*/ 1645376 h 1973426"/>
                <a:gd name="connsiteX42" fmla="*/ 101486 w 4111171"/>
                <a:gd name="connsiteY42" fmla="*/ 1648049 h 1973426"/>
                <a:gd name="connsiteX43" fmla="*/ 123151 w 4111171"/>
                <a:gd name="connsiteY43" fmla="*/ 1652462 h 1973426"/>
                <a:gd name="connsiteX44" fmla="*/ 135183 w 4111171"/>
                <a:gd name="connsiteY44" fmla="*/ 1654734 h 1973426"/>
                <a:gd name="connsiteX45" fmla="*/ 167808 w 4111171"/>
                <a:gd name="connsiteY45" fmla="*/ 1660083 h 1973426"/>
                <a:gd name="connsiteX46" fmla="*/ 169146 w 4111171"/>
                <a:gd name="connsiteY46" fmla="*/ 1660350 h 1973426"/>
                <a:gd name="connsiteX47" fmla="*/ 202975 w 4111171"/>
                <a:gd name="connsiteY47" fmla="*/ 1664492 h 1973426"/>
                <a:gd name="connsiteX48" fmla="*/ 255525 w 4111171"/>
                <a:gd name="connsiteY48" fmla="*/ 1668638 h 1973426"/>
                <a:gd name="connsiteX49" fmla="*/ 268361 w 4111171"/>
                <a:gd name="connsiteY49" fmla="*/ 1669173 h 1973426"/>
                <a:gd name="connsiteX50" fmla="*/ 310212 w 4111171"/>
                <a:gd name="connsiteY50" fmla="*/ 1669977 h 1973426"/>
                <a:gd name="connsiteX51" fmla="*/ 326261 w 4111171"/>
                <a:gd name="connsiteY51" fmla="*/ 1669977 h 1973426"/>
                <a:gd name="connsiteX52" fmla="*/ 373864 w 4111171"/>
                <a:gd name="connsiteY52" fmla="*/ 1668236 h 1973426"/>
                <a:gd name="connsiteX53" fmla="*/ 381352 w 4111171"/>
                <a:gd name="connsiteY53" fmla="*/ 1667835 h 1973426"/>
                <a:gd name="connsiteX54" fmla="*/ 437110 w 4111171"/>
                <a:gd name="connsiteY54" fmla="*/ 1662488 h 1973426"/>
                <a:gd name="connsiteX55" fmla="*/ 477623 w 4111171"/>
                <a:gd name="connsiteY55" fmla="*/ 1657009 h 1973426"/>
                <a:gd name="connsiteX56" fmla="*/ 485778 w 4111171"/>
                <a:gd name="connsiteY56" fmla="*/ 1655671 h 1973426"/>
                <a:gd name="connsiteX57" fmla="*/ 526297 w 4111171"/>
                <a:gd name="connsiteY57" fmla="*/ 1648316 h 1973426"/>
                <a:gd name="connsiteX58" fmla="*/ 533381 w 4111171"/>
                <a:gd name="connsiteY58" fmla="*/ 1646982 h 1973426"/>
                <a:gd name="connsiteX59" fmla="*/ 579110 w 4111171"/>
                <a:gd name="connsiteY59" fmla="*/ 1636553 h 1973426"/>
                <a:gd name="connsiteX60" fmla="*/ 589406 w 4111171"/>
                <a:gd name="connsiteY60" fmla="*/ 1633877 h 1973426"/>
                <a:gd name="connsiteX61" fmla="*/ 637544 w 4111171"/>
                <a:gd name="connsiteY61" fmla="*/ 1620642 h 1973426"/>
                <a:gd name="connsiteX62" fmla="*/ 693034 w 4111171"/>
                <a:gd name="connsiteY62" fmla="*/ 1602729 h 1973426"/>
                <a:gd name="connsiteX63" fmla="*/ 737295 w 4111171"/>
                <a:gd name="connsiteY63" fmla="*/ 1586286 h 1973426"/>
                <a:gd name="connsiteX64" fmla="*/ 744784 w 4111171"/>
                <a:gd name="connsiteY64" fmla="*/ 1583480 h 1973426"/>
                <a:gd name="connsiteX65" fmla="*/ 788777 w 4111171"/>
                <a:gd name="connsiteY65" fmla="*/ 1565295 h 1973426"/>
                <a:gd name="connsiteX66" fmla="*/ 804151 w 4111171"/>
                <a:gd name="connsiteY66" fmla="*/ 1558479 h 1973426"/>
                <a:gd name="connsiteX67" fmla="*/ 833971 w 4111171"/>
                <a:gd name="connsiteY67" fmla="*/ 1544841 h 1973426"/>
                <a:gd name="connsiteX68" fmla="*/ 850821 w 4111171"/>
                <a:gd name="connsiteY68" fmla="*/ 1536688 h 1973426"/>
                <a:gd name="connsiteX69" fmla="*/ 876624 w 4111171"/>
                <a:gd name="connsiteY69" fmla="*/ 1523851 h 1973426"/>
                <a:gd name="connsiteX70" fmla="*/ 899227 w 4111171"/>
                <a:gd name="connsiteY70" fmla="*/ 1512088 h 1973426"/>
                <a:gd name="connsiteX71" fmla="*/ 922222 w 4111171"/>
                <a:gd name="connsiteY71" fmla="*/ 1499655 h 1973426"/>
                <a:gd name="connsiteX72" fmla="*/ 944284 w 4111171"/>
                <a:gd name="connsiteY72" fmla="*/ 1487221 h 1973426"/>
                <a:gd name="connsiteX73" fmla="*/ 964608 w 4111171"/>
                <a:gd name="connsiteY73" fmla="*/ 1475458 h 1973426"/>
                <a:gd name="connsiteX74" fmla="*/ 996966 w 4111171"/>
                <a:gd name="connsiteY74" fmla="*/ 1455806 h 1973426"/>
                <a:gd name="connsiteX75" fmla="*/ 1013420 w 4111171"/>
                <a:gd name="connsiteY75" fmla="*/ 1445511 h 1973426"/>
                <a:gd name="connsiteX76" fmla="*/ 1050453 w 4111171"/>
                <a:gd name="connsiteY76" fmla="*/ 1421313 h 1973426"/>
                <a:gd name="connsiteX77" fmla="*/ 1060480 w 4111171"/>
                <a:gd name="connsiteY77" fmla="*/ 1414628 h 1973426"/>
                <a:gd name="connsiteX78" fmla="*/ 1071311 w 4111171"/>
                <a:gd name="connsiteY78" fmla="*/ 1407141 h 1973426"/>
                <a:gd name="connsiteX79" fmla="*/ 1098590 w 4111171"/>
                <a:gd name="connsiteY79" fmla="*/ 1388024 h 1973426"/>
                <a:gd name="connsiteX80" fmla="*/ 1112497 w 4111171"/>
                <a:gd name="connsiteY80" fmla="*/ 1377998 h 1973426"/>
                <a:gd name="connsiteX81" fmla="*/ 1135629 w 4111171"/>
                <a:gd name="connsiteY81" fmla="*/ 1360885 h 1973426"/>
                <a:gd name="connsiteX82" fmla="*/ 1150072 w 4111171"/>
                <a:gd name="connsiteY82" fmla="*/ 1349922 h 1973426"/>
                <a:gd name="connsiteX83" fmla="*/ 1171597 w 4111171"/>
                <a:gd name="connsiteY83" fmla="*/ 1333209 h 1973426"/>
                <a:gd name="connsiteX84" fmla="*/ 1185503 w 4111171"/>
                <a:gd name="connsiteY84" fmla="*/ 1322250 h 1973426"/>
                <a:gd name="connsiteX85" fmla="*/ 1213049 w 4111171"/>
                <a:gd name="connsiteY85" fmla="*/ 1299921 h 1973426"/>
                <a:gd name="connsiteX86" fmla="*/ 1215728 w 4111171"/>
                <a:gd name="connsiteY86" fmla="*/ 1297783 h 1973426"/>
                <a:gd name="connsiteX87" fmla="*/ 1246349 w 4111171"/>
                <a:gd name="connsiteY87" fmla="*/ 1271849 h 1973426"/>
                <a:gd name="connsiteX88" fmla="*/ 1253301 w 4111171"/>
                <a:gd name="connsiteY88" fmla="*/ 1265834 h 1973426"/>
                <a:gd name="connsiteX89" fmla="*/ 1282446 w 4111171"/>
                <a:gd name="connsiteY89" fmla="*/ 1240029 h 1973426"/>
                <a:gd name="connsiteX90" fmla="*/ 1284451 w 4111171"/>
                <a:gd name="connsiteY90" fmla="*/ 1238158 h 1973426"/>
                <a:gd name="connsiteX91" fmla="*/ 1311063 w 4111171"/>
                <a:gd name="connsiteY91" fmla="*/ 1213692 h 1973426"/>
                <a:gd name="connsiteX92" fmla="*/ 1317084 w 4111171"/>
                <a:gd name="connsiteY92" fmla="*/ 1208078 h 1973426"/>
                <a:gd name="connsiteX93" fmla="*/ 1343292 w 4111171"/>
                <a:gd name="connsiteY93" fmla="*/ 1183076 h 1973426"/>
                <a:gd name="connsiteX94" fmla="*/ 1347568 w 4111171"/>
                <a:gd name="connsiteY94" fmla="*/ 1178934 h 1973426"/>
                <a:gd name="connsiteX95" fmla="*/ 1369767 w 4111171"/>
                <a:gd name="connsiteY95" fmla="*/ 1156875 h 1973426"/>
                <a:gd name="connsiteX96" fmla="*/ 1374709 w 4111171"/>
                <a:gd name="connsiteY96" fmla="*/ 1151929 h 1973426"/>
                <a:gd name="connsiteX97" fmla="*/ 1398108 w 4111171"/>
                <a:gd name="connsiteY97" fmla="*/ 1127999 h 1973426"/>
                <a:gd name="connsiteX98" fmla="*/ 1402927 w 4111171"/>
                <a:gd name="connsiteY98" fmla="*/ 1123051 h 1973426"/>
                <a:gd name="connsiteX99" fmla="*/ 1422717 w 4111171"/>
                <a:gd name="connsiteY99" fmla="*/ 1102198 h 1973426"/>
                <a:gd name="connsiteX100" fmla="*/ 1426059 w 4111171"/>
                <a:gd name="connsiteY100" fmla="*/ 1098722 h 1973426"/>
                <a:gd name="connsiteX101" fmla="*/ 1446651 w 4111171"/>
                <a:gd name="connsiteY101" fmla="*/ 1076259 h 1973426"/>
                <a:gd name="connsiteX102" fmla="*/ 1451196 w 4111171"/>
                <a:gd name="connsiteY102" fmla="*/ 1071182 h 1973426"/>
                <a:gd name="connsiteX103" fmla="*/ 1469915 w 4111171"/>
                <a:gd name="connsiteY103" fmla="*/ 1050191 h 1973426"/>
                <a:gd name="connsiteX104" fmla="*/ 1470587 w 4111171"/>
                <a:gd name="connsiteY104" fmla="*/ 1049387 h 1973426"/>
                <a:gd name="connsiteX105" fmla="*/ 1488634 w 4111171"/>
                <a:gd name="connsiteY105" fmla="*/ 1028668 h 1973426"/>
                <a:gd name="connsiteX106" fmla="*/ 1492511 w 4111171"/>
                <a:gd name="connsiteY106" fmla="*/ 1024121 h 1973426"/>
                <a:gd name="connsiteX107" fmla="*/ 1508691 w 4111171"/>
                <a:gd name="connsiteY107" fmla="*/ 1005005 h 1973426"/>
                <a:gd name="connsiteX108" fmla="*/ 1510434 w 4111171"/>
                <a:gd name="connsiteY108" fmla="*/ 1002997 h 1973426"/>
                <a:gd name="connsiteX109" fmla="*/ 1523935 w 4111171"/>
                <a:gd name="connsiteY109" fmla="*/ 986689 h 1973426"/>
                <a:gd name="connsiteX110" fmla="*/ 1526879 w 4111171"/>
                <a:gd name="connsiteY110" fmla="*/ 983077 h 1973426"/>
                <a:gd name="connsiteX111" fmla="*/ 1539846 w 4111171"/>
                <a:gd name="connsiteY111" fmla="*/ 967037 h 1973426"/>
                <a:gd name="connsiteX112" fmla="*/ 1541988 w 4111171"/>
                <a:gd name="connsiteY112" fmla="*/ 964362 h 1973426"/>
                <a:gd name="connsiteX113" fmla="*/ 1552147 w 4111171"/>
                <a:gd name="connsiteY113" fmla="*/ 951395 h 1973426"/>
                <a:gd name="connsiteX114" fmla="*/ 1554158 w 4111171"/>
                <a:gd name="connsiteY114" fmla="*/ 948852 h 1973426"/>
                <a:gd name="connsiteX115" fmla="*/ 1563920 w 4111171"/>
                <a:gd name="connsiteY115" fmla="*/ 936152 h 1973426"/>
                <a:gd name="connsiteX116" fmla="*/ 1565787 w 4111171"/>
                <a:gd name="connsiteY116" fmla="*/ 933747 h 1973426"/>
                <a:gd name="connsiteX117" fmla="*/ 1573413 w 4111171"/>
                <a:gd name="connsiteY117" fmla="*/ 923588 h 1973426"/>
                <a:gd name="connsiteX118" fmla="*/ 1574077 w 4111171"/>
                <a:gd name="connsiteY118" fmla="*/ 922784 h 1973426"/>
                <a:gd name="connsiteX119" fmla="*/ 1580633 w 4111171"/>
                <a:gd name="connsiteY119" fmla="*/ 913961 h 1973426"/>
                <a:gd name="connsiteX120" fmla="*/ 1581965 w 4111171"/>
                <a:gd name="connsiteY120" fmla="*/ 912222 h 1973426"/>
                <a:gd name="connsiteX121" fmla="*/ 1589721 w 4111171"/>
                <a:gd name="connsiteY121" fmla="*/ 901530 h 1973426"/>
                <a:gd name="connsiteX122" fmla="*/ 1590257 w 4111171"/>
                <a:gd name="connsiteY122" fmla="*/ 900860 h 1973426"/>
                <a:gd name="connsiteX123" fmla="*/ 1591328 w 4111171"/>
                <a:gd name="connsiteY123" fmla="*/ 899255 h 1973426"/>
                <a:gd name="connsiteX124" fmla="*/ 1591596 w 4111171"/>
                <a:gd name="connsiteY124" fmla="*/ 898854 h 1973426"/>
                <a:gd name="connsiteX125" fmla="*/ 1593600 w 4111171"/>
                <a:gd name="connsiteY125" fmla="*/ 895912 h 1973426"/>
                <a:gd name="connsiteX126" fmla="*/ 1594539 w 4111171"/>
                <a:gd name="connsiteY126" fmla="*/ 894444 h 1973426"/>
                <a:gd name="connsiteX127" fmla="*/ 1598151 w 4111171"/>
                <a:gd name="connsiteY127" fmla="*/ 889361 h 1973426"/>
                <a:gd name="connsiteX128" fmla="*/ 1599084 w 4111171"/>
                <a:gd name="connsiteY128" fmla="*/ 888027 h 1973426"/>
                <a:gd name="connsiteX129" fmla="*/ 1604968 w 4111171"/>
                <a:gd name="connsiteY129" fmla="*/ 879736 h 1973426"/>
                <a:gd name="connsiteX130" fmla="*/ 1606703 w 4111171"/>
                <a:gd name="connsiteY130" fmla="*/ 877197 h 1973426"/>
                <a:gd name="connsiteX131" fmla="*/ 1614865 w 4111171"/>
                <a:gd name="connsiteY131" fmla="*/ 865965 h 1973426"/>
                <a:gd name="connsiteX132" fmla="*/ 1615133 w 4111171"/>
                <a:gd name="connsiteY132" fmla="*/ 865564 h 1973426"/>
                <a:gd name="connsiteX133" fmla="*/ 1624755 w 4111171"/>
                <a:gd name="connsiteY133" fmla="*/ 852597 h 1973426"/>
                <a:gd name="connsiteX134" fmla="*/ 1627165 w 4111171"/>
                <a:gd name="connsiteY134" fmla="*/ 849254 h 1973426"/>
                <a:gd name="connsiteX135" fmla="*/ 1638931 w 4111171"/>
                <a:gd name="connsiteY135" fmla="*/ 833748 h 1973426"/>
                <a:gd name="connsiteX136" fmla="*/ 1640668 w 4111171"/>
                <a:gd name="connsiteY136" fmla="*/ 831477 h 1973426"/>
                <a:gd name="connsiteX137" fmla="*/ 1652838 w 4111171"/>
                <a:gd name="connsiteY137" fmla="*/ 815700 h 1973426"/>
                <a:gd name="connsiteX138" fmla="*/ 1655776 w 4111171"/>
                <a:gd name="connsiteY138" fmla="*/ 811954 h 1973426"/>
                <a:gd name="connsiteX139" fmla="*/ 1671020 w 4111171"/>
                <a:gd name="connsiteY139" fmla="*/ 792838 h 1973426"/>
                <a:gd name="connsiteX140" fmla="*/ 1674233 w 4111171"/>
                <a:gd name="connsiteY140" fmla="*/ 788828 h 1973426"/>
                <a:gd name="connsiteX141" fmla="*/ 1689609 w 4111171"/>
                <a:gd name="connsiteY141" fmla="*/ 769977 h 1973426"/>
                <a:gd name="connsiteX142" fmla="*/ 1692416 w 4111171"/>
                <a:gd name="connsiteY142" fmla="*/ 766501 h 1973426"/>
                <a:gd name="connsiteX143" fmla="*/ 1711134 w 4111171"/>
                <a:gd name="connsiteY143" fmla="*/ 744176 h 1973426"/>
                <a:gd name="connsiteX144" fmla="*/ 1715418 w 4111171"/>
                <a:gd name="connsiteY144" fmla="*/ 739095 h 1973426"/>
                <a:gd name="connsiteX145" fmla="*/ 1735071 w 4111171"/>
                <a:gd name="connsiteY145" fmla="*/ 716235 h 1973426"/>
                <a:gd name="connsiteX146" fmla="*/ 1736538 w 4111171"/>
                <a:gd name="connsiteY146" fmla="*/ 714498 h 1973426"/>
                <a:gd name="connsiteX147" fmla="*/ 1758737 w 4111171"/>
                <a:gd name="connsiteY147" fmla="*/ 689364 h 1973426"/>
                <a:gd name="connsiteX148" fmla="*/ 1764084 w 4111171"/>
                <a:gd name="connsiteY148" fmla="*/ 683482 h 1973426"/>
                <a:gd name="connsiteX149" fmla="*/ 1788158 w 4111171"/>
                <a:gd name="connsiteY149" fmla="*/ 657011 h 1973426"/>
                <a:gd name="connsiteX150" fmla="*/ 1790025 w 4111171"/>
                <a:gd name="connsiteY150" fmla="*/ 655003 h 1973426"/>
                <a:gd name="connsiteX151" fmla="*/ 1814098 w 4111171"/>
                <a:gd name="connsiteY151" fmla="*/ 629336 h 1973426"/>
                <a:gd name="connsiteX152" fmla="*/ 1819980 w 4111171"/>
                <a:gd name="connsiteY152" fmla="*/ 623054 h 1973426"/>
                <a:gd name="connsiteX153" fmla="*/ 1846991 w 4111171"/>
                <a:gd name="connsiteY153" fmla="*/ 595378 h 1973426"/>
                <a:gd name="connsiteX154" fmla="*/ 1851803 w 4111171"/>
                <a:gd name="connsiteY154" fmla="*/ 590568 h 1973426"/>
                <a:gd name="connsiteX155" fmla="*/ 1877343 w 4111171"/>
                <a:gd name="connsiteY155" fmla="*/ 565166 h 1973426"/>
                <a:gd name="connsiteX156" fmla="*/ 1883226 w 4111171"/>
                <a:gd name="connsiteY156" fmla="*/ 559418 h 1973426"/>
                <a:gd name="connsiteX157" fmla="*/ 1913313 w 4111171"/>
                <a:gd name="connsiteY157" fmla="*/ 530542 h 1973426"/>
                <a:gd name="connsiteX158" fmla="*/ 1919731 w 4111171"/>
                <a:gd name="connsiteY158" fmla="*/ 524523 h 1973426"/>
                <a:gd name="connsiteX159" fmla="*/ 1948615 w 4111171"/>
                <a:gd name="connsiteY159" fmla="*/ 497785 h 1973426"/>
                <a:gd name="connsiteX160" fmla="*/ 1953022 w 4111171"/>
                <a:gd name="connsiteY160" fmla="*/ 493778 h 1973426"/>
                <a:gd name="connsiteX161" fmla="*/ 1986320 w 4111171"/>
                <a:gd name="connsiteY161" fmla="*/ 464230 h 1973426"/>
                <a:gd name="connsiteX162" fmla="*/ 1994076 w 4111171"/>
                <a:gd name="connsiteY162" fmla="*/ 457545 h 1973426"/>
                <a:gd name="connsiteX163" fmla="*/ 2028843 w 4111171"/>
                <a:gd name="connsiteY163" fmla="*/ 427865 h 1973426"/>
                <a:gd name="connsiteX164" fmla="*/ 2029647 w 4111171"/>
                <a:gd name="connsiteY164" fmla="*/ 427201 h 1973426"/>
                <a:gd name="connsiteX165" fmla="*/ 2056251 w 4111171"/>
                <a:gd name="connsiteY165" fmla="*/ 405406 h 1973426"/>
                <a:gd name="connsiteX166" fmla="*/ 2064406 w 4111171"/>
                <a:gd name="connsiteY166" fmla="*/ 398990 h 1973426"/>
                <a:gd name="connsiteX167" fmla="*/ 2079789 w 4111171"/>
                <a:gd name="connsiteY167" fmla="*/ 386825 h 1973426"/>
                <a:gd name="connsiteX168" fmla="*/ 2104925 w 4111171"/>
                <a:gd name="connsiteY168" fmla="*/ 367304 h 1973426"/>
                <a:gd name="connsiteX169" fmla="*/ 2120968 w 4111171"/>
                <a:gd name="connsiteY169" fmla="*/ 355139 h 1973426"/>
                <a:gd name="connsiteX170" fmla="*/ 2147710 w 4111171"/>
                <a:gd name="connsiteY170" fmla="*/ 335488 h 1973426"/>
                <a:gd name="connsiteX171" fmla="*/ 2163222 w 4111171"/>
                <a:gd name="connsiteY171" fmla="*/ 324256 h 1973426"/>
                <a:gd name="connsiteX172" fmla="*/ 2195183 w 4111171"/>
                <a:gd name="connsiteY172" fmla="*/ 301932 h 1973426"/>
                <a:gd name="connsiteX173" fmla="*/ 2206681 w 4111171"/>
                <a:gd name="connsiteY173" fmla="*/ 293908 h 1973426"/>
                <a:gd name="connsiteX174" fmla="*/ 2208821 w 4111171"/>
                <a:gd name="connsiteY174" fmla="*/ 292440 h 1973426"/>
                <a:gd name="connsiteX175" fmla="*/ 2218583 w 4111171"/>
                <a:gd name="connsiteY175" fmla="*/ 286156 h 1973426"/>
                <a:gd name="connsiteX176" fmla="*/ 2260434 w 4111171"/>
                <a:gd name="connsiteY176" fmla="*/ 258750 h 1973426"/>
                <a:gd name="connsiteX177" fmla="*/ 2279420 w 4111171"/>
                <a:gd name="connsiteY177" fmla="*/ 246983 h 1973426"/>
                <a:gd name="connsiteX178" fmla="*/ 2316060 w 4111171"/>
                <a:gd name="connsiteY178" fmla="*/ 224792 h 1973426"/>
                <a:gd name="connsiteX179" fmla="*/ 2326357 w 4111171"/>
                <a:gd name="connsiteY179" fmla="*/ 218510 h 1973426"/>
                <a:gd name="connsiteX180" fmla="*/ 2339727 w 4111171"/>
                <a:gd name="connsiteY180" fmla="*/ 211021 h 1973426"/>
                <a:gd name="connsiteX181" fmla="*/ 2364864 w 4111171"/>
                <a:gd name="connsiteY181" fmla="*/ 196983 h 1973426"/>
                <a:gd name="connsiteX182" fmla="*/ 2391339 w 4111171"/>
                <a:gd name="connsiteY182" fmla="*/ 182681 h 1973426"/>
                <a:gd name="connsiteX183" fmla="*/ 2417150 w 4111171"/>
                <a:gd name="connsiteY183" fmla="*/ 169178 h 1973426"/>
                <a:gd name="connsiteX184" fmla="*/ 2429718 w 4111171"/>
                <a:gd name="connsiteY184" fmla="*/ 162628 h 1973426"/>
                <a:gd name="connsiteX185" fmla="*/ 2446967 w 4111171"/>
                <a:gd name="connsiteY185" fmla="*/ 154338 h 1973426"/>
                <a:gd name="connsiteX186" fmla="*/ 2466352 w 4111171"/>
                <a:gd name="connsiteY186" fmla="*/ 144980 h 1973426"/>
                <a:gd name="connsiteX187" fmla="*/ 2500850 w 4111171"/>
                <a:gd name="connsiteY187" fmla="*/ 129205 h 1973426"/>
                <a:gd name="connsiteX188" fmla="*/ 2518231 w 4111171"/>
                <a:gd name="connsiteY188" fmla="*/ 121451 h 1973426"/>
                <a:gd name="connsiteX189" fmla="*/ 2523317 w 4111171"/>
                <a:gd name="connsiteY189" fmla="*/ 119179 h 1973426"/>
                <a:gd name="connsiteX190" fmla="*/ 2568909 w 4111171"/>
                <a:gd name="connsiteY190" fmla="*/ 100461 h 1973426"/>
                <a:gd name="connsiteX191" fmla="*/ 2578273 w 4111171"/>
                <a:gd name="connsiteY191" fmla="*/ 96851 h 1973426"/>
                <a:gd name="connsiteX192" fmla="*/ 2610362 w 4111171"/>
                <a:gd name="connsiteY192" fmla="*/ 84685 h 1973426"/>
                <a:gd name="connsiteX193" fmla="*/ 2628682 w 4111171"/>
                <a:gd name="connsiteY193" fmla="*/ 78136 h 1973426"/>
                <a:gd name="connsiteX194" fmla="*/ 2692465 w 4111171"/>
                <a:gd name="connsiteY194" fmla="*/ 57546 h 1973426"/>
                <a:gd name="connsiteX195" fmla="*/ 2693266 w 4111171"/>
                <a:gd name="connsiteY195" fmla="*/ 57279 h 1973426"/>
                <a:gd name="connsiteX196" fmla="*/ 2746615 w 4111171"/>
                <a:gd name="connsiteY196" fmla="*/ 42575 h 1973426"/>
                <a:gd name="connsiteX197" fmla="*/ 2758916 w 4111171"/>
                <a:gd name="connsiteY197" fmla="*/ 39501 h 1973426"/>
                <a:gd name="connsiteX198" fmla="*/ 2771355 w 4111171"/>
                <a:gd name="connsiteY198" fmla="*/ 36288 h 1973426"/>
                <a:gd name="connsiteX199" fmla="*/ 2811200 w 4111171"/>
                <a:gd name="connsiteY199" fmla="*/ 27467 h 1973426"/>
                <a:gd name="connsiteX200" fmla="*/ 2816417 w 4111171"/>
                <a:gd name="connsiteY200" fmla="*/ 26396 h 1973426"/>
                <a:gd name="connsiteX201" fmla="*/ 2846099 w 4111171"/>
                <a:gd name="connsiteY201" fmla="*/ 20515 h 1973426"/>
                <a:gd name="connsiteX202" fmla="*/ 2863615 w 4111171"/>
                <a:gd name="connsiteY202" fmla="*/ 17573 h 1973426"/>
                <a:gd name="connsiteX203" fmla="*/ 2874447 w 4111171"/>
                <a:gd name="connsiteY203" fmla="*/ 15703 h 1973426"/>
                <a:gd name="connsiteX204" fmla="*/ 2918173 w 4111171"/>
                <a:gd name="connsiteY204" fmla="*/ 9420 h 1973426"/>
                <a:gd name="connsiteX205" fmla="*/ 2923120 w 4111171"/>
                <a:gd name="connsiteY205" fmla="*/ 8886 h 1973426"/>
                <a:gd name="connsiteX206" fmla="*/ 2932346 w 4111171"/>
                <a:gd name="connsiteY206" fmla="*/ 7815 h 1973426"/>
                <a:gd name="connsiteX207" fmla="*/ 2974198 w 4111171"/>
                <a:gd name="connsiteY207" fmla="*/ 3802 h 1973426"/>
                <a:gd name="connsiteX208" fmla="*/ 2983292 w 4111171"/>
                <a:gd name="connsiteY208" fmla="*/ 3134 h 1973426"/>
                <a:gd name="connsiteX209" fmla="*/ 2988371 w 4111171"/>
                <a:gd name="connsiteY209" fmla="*/ 2735 h 1973426"/>
                <a:gd name="connsiteX210" fmla="*/ 3029289 w 4111171"/>
                <a:gd name="connsiteY210" fmla="*/ 729 h 1973426"/>
                <a:gd name="connsiteX211" fmla="*/ 3039187 w 4111171"/>
                <a:gd name="connsiteY211" fmla="*/ 462 h 1973426"/>
                <a:gd name="connsiteX212" fmla="*/ 3057234 w 4111171"/>
                <a:gd name="connsiteY212" fmla="*/ 59 h 197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</a:cxnLst>
              <a:rect l="l" t="t" r="r" b="b"/>
              <a:pathLst>
                <a:path w="4111171" h="1973426">
                  <a:moveTo>
                    <a:pt x="3057234" y="59"/>
                  </a:moveTo>
                  <a:cubicBezTo>
                    <a:pt x="3063787" y="-75"/>
                    <a:pt x="3070207" y="59"/>
                    <a:pt x="3076625" y="59"/>
                  </a:cubicBezTo>
                  <a:lnTo>
                    <a:pt x="3086515" y="59"/>
                  </a:lnTo>
                  <a:cubicBezTo>
                    <a:pt x="3099488" y="193"/>
                    <a:pt x="3112326" y="596"/>
                    <a:pt x="3125030" y="1264"/>
                  </a:cubicBezTo>
                  <a:cubicBezTo>
                    <a:pt x="3125963" y="1397"/>
                    <a:pt x="3126898" y="1531"/>
                    <a:pt x="3127838" y="1531"/>
                  </a:cubicBezTo>
                  <a:cubicBezTo>
                    <a:pt x="3148162" y="2602"/>
                    <a:pt x="3167952" y="4339"/>
                    <a:pt x="3187205" y="6343"/>
                  </a:cubicBezTo>
                  <a:lnTo>
                    <a:pt x="3192285" y="6744"/>
                  </a:lnTo>
                  <a:cubicBezTo>
                    <a:pt x="3200976" y="7681"/>
                    <a:pt x="3209267" y="8886"/>
                    <a:pt x="3217691" y="9953"/>
                  </a:cubicBezTo>
                  <a:cubicBezTo>
                    <a:pt x="3219962" y="10354"/>
                    <a:pt x="3222372" y="10621"/>
                    <a:pt x="3224643" y="10888"/>
                  </a:cubicBezTo>
                  <a:cubicBezTo>
                    <a:pt x="3236416" y="12496"/>
                    <a:pt x="3247913" y="14231"/>
                    <a:pt x="3259279" y="16235"/>
                  </a:cubicBezTo>
                  <a:cubicBezTo>
                    <a:pt x="3260611" y="16369"/>
                    <a:pt x="3261820" y="16636"/>
                    <a:pt x="3263158" y="16905"/>
                  </a:cubicBezTo>
                  <a:cubicBezTo>
                    <a:pt x="3267167" y="17573"/>
                    <a:pt x="3271175" y="18377"/>
                    <a:pt x="3275192" y="19179"/>
                  </a:cubicBezTo>
                  <a:lnTo>
                    <a:pt x="3301262" y="24392"/>
                  </a:lnTo>
                  <a:cubicBezTo>
                    <a:pt x="3305813" y="25329"/>
                    <a:pt x="3310218" y="26263"/>
                    <a:pt x="3314632" y="27332"/>
                  </a:cubicBezTo>
                  <a:cubicBezTo>
                    <a:pt x="3318381" y="28269"/>
                    <a:pt x="3322258" y="28939"/>
                    <a:pt x="3326000" y="29873"/>
                  </a:cubicBezTo>
                  <a:cubicBezTo>
                    <a:pt x="3329747" y="30674"/>
                    <a:pt x="3333359" y="31745"/>
                    <a:pt x="3337098" y="32683"/>
                  </a:cubicBezTo>
                  <a:cubicBezTo>
                    <a:pt x="3342178" y="33883"/>
                    <a:pt x="3347257" y="35221"/>
                    <a:pt x="3352207" y="36556"/>
                  </a:cubicBezTo>
                  <a:cubicBezTo>
                    <a:pt x="3359297" y="38430"/>
                    <a:pt x="3366114" y="40301"/>
                    <a:pt x="3372936" y="42307"/>
                  </a:cubicBezTo>
                  <a:lnTo>
                    <a:pt x="3386843" y="46316"/>
                  </a:lnTo>
                  <a:lnTo>
                    <a:pt x="3392190" y="47921"/>
                  </a:lnTo>
                  <a:cubicBezTo>
                    <a:pt x="3400476" y="50460"/>
                    <a:pt x="3408637" y="53135"/>
                    <a:pt x="3416660" y="55811"/>
                  </a:cubicBezTo>
                  <a:lnTo>
                    <a:pt x="4071455" y="276264"/>
                  </a:lnTo>
                  <a:cubicBezTo>
                    <a:pt x="4171871" y="321085"/>
                    <a:pt x="4054428" y="321275"/>
                    <a:pt x="4019157" y="324735"/>
                  </a:cubicBezTo>
                  <a:lnTo>
                    <a:pt x="3859829" y="297026"/>
                  </a:lnTo>
                  <a:lnTo>
                    <a:pt x="3409557" y="317808"/>
                  </a:lnTo>
                  <a:lnTo>
                    <a:pt x="3056266" y="477135"/>
                  </a:lnTo>
                  <a:lnTo>
                    <a:pt x="2751466" y="691880"/>
                  </a:lnTo>
                  <a:lnTo>
                    <a:pt x="2550575" y="899698"/>
                  </a:lnTo>
                  <a:lnTo>
                    <a:pt x="2245775" y="1246062"/>
                  </a:lnTo>
                  <a:lnTo>
                    <a:pt x="2010248" y="1516226"/>
                  </a:lnTo>
                  <a:lnTo>
                    <a:pt x="1774720" y="1758680"/>
                  </a:lnTo>
                  <a:lnTo>
                    <a:pt x="1269029" y="1931862"/>
                  </a:lnTo>
                  <a:lnTo>
                    <a:pt x="929593" y="1973426"/>
                  </a:lnTo>
                  <a:lnTo>
                    <a:pt x="534739" y="1862589"/>
                  </a:lnTo>
                  <a:lnTo>
                    <a:pt x="299211" y="1737898"/>
                  </a:lnTo>
                  <a:lnTo>
                    <a:pt x="0" y="1620377"/>
                  </a:lnTo>
                  <a:lnTo>
                    <a:pt x="267" y="1620377"/>
                  </a:lnTo>
                  <a:cubicBezTo>
                    <a:pt x="8554" y="1623185"/>
                    <a:pt x="17249" y="1625858"/>
                    <a:pt x="26070" y="1628530"/>
                  </a:cubicBezTo>
                  <a:cubicBezTo>
                    <a:pt x="30085" y="1629868"/>
                    <a:pt x="34363" y="1631071"/>
                    <a:pt x="38639" y="1632275"/>
                  </a:cubicBezTo>
                  <a:lnTo>
                    <a:pt x="56424" y="1637219"/>
                  </a:lnTo>
                  <a:cubicBezTo>
                    <a:pt x="60838" y="1638424"/>
                    <a:pt x="65518" y="1639495"/>
                    <a:pt x="70063" y="1640696"/>
                  </a:cubicBezTo>
                  <a:cubicBezTo>
                    <a:pt x="76350" y="1642301"/>
                    <a:pt x="82767" y="1643904"/>
                    <a:pt x="89317" y="1645376"/>
                  </a:cubicBezTo>
                  <a:cubicBezTo>
                    <a:pt x="93331" y="1646314"/>
                    <a:pt x="97342" y="1647115"/>
                    <a:pt x="101486" y="1648049"/>
                  </a:cubicBezTo>
                  <a:cubicBezTo>
                    <a:pt x="108570" y="1649654"/>
                    <a:pt x="115792" y="1651124"/>
                    <a:pt x="123151" y="1652462"/>
                  </a:cubicBezTo>
                  <a:cubicBezTo>
                    <a:pt x="127159" y="1653264"/>
                    <a:pt x="131168" y="1654064"/>
                    <a:pt x="135183" y="1654734"/>
                  </a:cubicBezTo>
                  <a:cubicBezTo>
                    <a:pt x="145879" y="1656740"/>
                    <a:pt x="156710" y="1658477"/>
                    <a:pt x="167808" y="1660083"/>
                  </a:cubicBezTo>
                  <a:cubicBezTo>
                    <a:pt x="168345" y="1660216"/>
                    <a:pt x="168742" y="1660350"/>
                    <a:pt x="169146" y="1660350"/>
                  </a:cubicBezTo>
                  <a:cubicBezTo>
                    <a:pt x="180109" y="1661953"/>
                    <a:pt x="191477" y="1663292"/>
                    <a:pt x="202975" y="1664492"/>
                  </a:cubicBezTo>
                  <a:cubicBezTo>
                    <a:pt x="220094" y="1666233"/>
                    <a:pt x="237610" y="1667701"/>
                    <a:pt x="255525" y="1668638"/>
                  </a:cubicBezTo>
                  <a:cubicBezTo>
                    <a:pt x="259803" y="1668906"/>
                    <a:pt x="264085" y="1669039"/>
                    <a:pt x="268361" y="1669173"/>
                  </a:cubicBezTo>
                  <a:cubicBezTo>
                    <a:pt x="282132" y="1669707"/>
                    <a:pt x="296039" y="1669977"/>
                    <a:pt x="310212" y="1669977"/>
                  </a:cubicBezTo>
                  <a:lnTo>
                    <a:pt x="326261" y="1669977"/>
                  </a:lnTo>
                  <a:cubicBezTo>
                    <a:pt x="341904" y="1669843"/>
                    <a:pt x="357686" y="1669173"/>
                    <a:pt x="373864" y="1668236"/>
                  </a:cubicBezTo>
                  <a:cubicBezTo>
                    <a:pt x="376405" y="1667968"/>
                    <a:pt x="378806" y="1667968"/>
                    <a:pt x="381352" y="1667835"/>
                  </a:cubicBezTo>
                  <a:cubicBezTo>
                    <a:pt x="399537" y="1666500"/>
                    <a:pt x="418256" y="1664759"/>
                    <a:pt x="437110" y="1662488"/>
                  </a:cubicBezTo>
                  <a:cubicBezTo>
                    <a:pt x="450482" y="1660882"/>
                    <a:pt x="463984" y="1659147"/>
                    <a:pt x="477623" y="1657009"/>
                  </a:cubicBezTo>
                  <a:cubicBezTo>
                    <a:pt x="480300" y="1656606"/>
                    <a:pt x="483108" y="1656072"/>
                    <a:pt x="485778" y="1655671"/>
                  </a:cubicBezTo>
                  <a:cubicBezTo>
                    <a:pt x="499148" y="1653533"/>
                    <a:pt x="512658" y="1650990"/>
                    <a:pt x="526297" y="1648316"/>
                  </a:cubicBezTo>
                  <a:cubicBezTo>
                    <a:pt x="528706" y="1647915"/>
                    <a:pt x="530978" y="1647514"/>
                    <a:pt x="533381" y="1646982"/>
                  </a:cubicBezTo>
                  <a:cubicBezTo>
                    <a:pt x="548496" y="1643904"/>
                    <a:pt x="563733" y="1640430"/>
                    <a:pt x="579110" y="1636553"/>
                  </a:cubicBezTo>
                  <a:cubicBezTo>
                    <a:pt x="582452" y="1635616"/>
                    <a:pt x="585932" y="1634814"/>
                    <a:pt x="589406" y="1633877"/>
                  </a:cubicBezTo>
                  <a:cubicBezTo>
                    <a:pt x="605323" y="1629868"/>
                    <a:pt x="621236" y="1625457"/>
                    <a:pt x="637544" y="1620642"/>
                  </a:cubicBezTo>
                  <a:cubicBezTo>
                    <a:pt x="655734" y="1615162"/>
                    <a:pt x="674316" y="1609281"/>
                    <a:pt x="693034" y="1602729"/>
                  </a:cubicBezTo>
                  <a:cubicBezTo>
                    <a:pt x="707882" y="1597514"/>
                    <a:pt x="722591" y="1591900"/>
                    <a:pt x="737295" y="1586286"/>
                  </a:cubicBezTo>
                  <a:cubicBezTo>
                    <a:pt x="739704" y="1585350"/>
                    <a:pt x="742243" y="1584413"/>
                    <a:pt x="744784" y="1583480"/>
                  </a:cubicBezTo>
                  <a:cubicBezTo>
                    <a:pt x="759624" y="1577594"/>
                    <a:pt x="774334" y="1571579"/>
                    <a:pt x="788777" y="1565295"/>
                  </a:cubicBezTo>
                  <a:cubicBezTo>
                    <a:pt x="793992" y="1563157"/>
                    <a:pt x="799072" y="1560750"/>
                    <a:pt x="804151" y="1558479"/>
                  </a:cubicBezTo>
                  <a:cubicBezTo>
                    <a:pt x="814181" y="1553931"/>
                    <a:pt x="824208" y="1549522"/>
                    <a:pt x="833971" y="1544841"/>
                  </a:cubicBezTo>
                  <a:lnTo>
                    <a:pt x="850821" y="1536688"/>
                  </a:lnTo>
                  <a:cubicBezTo>
                    <a:pt x="859510" y="1532542"/>
                    <a:pt x="868070" y="1528264"/>
                    <a:pt x="876624" y="1523851"/>
                  </a:cubicBezTo>
                  <a:lnTo>
                    <a:pt x="899227" y="1512088"/>
                  </a:lnTo>
                  <a:lnTo>
                    <a:pt x="922222" y="1499655"/>
                  </a:lnTo>
                  <a:lnTo>
                    <a:pt x="944284" y="1487221"/>
                  </a:lnTo>
                  <a:cubicBezTo>
                    <a:pt x="951106" y="1483345"/>
                    <a:pt x="957923" y="1479468"/>
                    <a:pt x="964608" y="1475458"/>
                  </a:cubicBezTo>
                  <a:cubicBezTo>
                    <a:pt x="975439" y="1469040"/>
                    <a:pt x="986273" y="1462491"/>
                    <a:pt x="996966" y="1455806"/>
                  </a:cubicBezTo>
                  <a:lnTo>
                    <a:pt x="1013420" y="1445511"/>
                  </a:lnTo>
                  <a:cubicBezTo>
                    <a:pt x="1025988" y="1437487"/>
                    <a:pt x="1038289" y="1429468"/>
                    <a:pt x="1050453" y="1421313"/>
                  </a:cubicBezTo>
                  <a:cubicBezTo>
                    <a:pt x="1053795" y="1419040"/>
                    <a:pt x="1057138" y="1416900"/>
                    <a:pt x="1060480" y="1414628"/>
                  </a:cubicBezTo>
                  <a:cubicBezTo>
                    <a:pt x="1064092" y="1412223"/>
                    <a:pt x="1067702" y="1409682"/>
                    <a:pt x="1071311" y="1407141"/>
                  </a:cubicBezTo>
                  <a:cubicBezTo>
                    <a:pt x="1080408" y="1400857"/>
                    <a:pt x="1089633" y="1394441"/>
                    <a:pt x="1098590" y="1388024"/>
                  </a:cubicBezTo>
                  <a:lnTo>
                    <a:pt x="1112497" y="1377998"/>
                  </a:lnTo>
                  <a:lnTo>
                    <a:pt x="1135629" y="1360885"/>
                  </a:lnTo>
                  <a:cubicBezTo>
                    <a:pt x="1140579" y="1357275"/>
                    <a:pt x="1145260" y="1353531"/>
                    <a:pt x="1150072" y="1349922"/>
                  </a:cubicBezTo>
                  <a:cubicBezTo>
                    <a:pt x="1157293" y="1344441"/>
                    <a:pt x="1164513" y="1338827"/>
                    <a:pt x="1171597" y="1333209"/>
                  </a:cubicBezTo>
                  <a:cubicBezTo>
                    <a:pt x="1176280" y="1329603"/>
                    <a:pt x="1180960" y="1325993"/>
                    <a:pt x="1185503" y="1322250"/>
                  </a:cubicBezTo>
                  <a:cubicBezTo>
                    <a:pt x="1194867" y="1314763"/>
                    <a:pt x="1204093" y="1307408"/>
                    <a:pt x="1213049" y="1299921"/>
                  </a:cubicBezTo>
                  <a:cubicBezTo>
                    <a:pt x="1213991" y="1299255"/>
                    <a:pt x="1214786" y="1298453"/>
                    <a:pt x="1215728" y="1297783"/>
                  </a:cubicBezTo>
                  <a:cubicBezTo>
                    <a:pt x="1226154" y="1289230"/>
                    <a:pt x="1236319" y="1280536"/>
                    <a:pt x="1246349" y="1271849"/>
                  </a:cubicBezTo>
                  <a:cubicBezTo>
                    <a:pt x="1248620" y="1269841"/>
                    <a:pt x="1251024" y="1267836"/>
                    <a:pt x="1253301" y="1265834"/>
                  </a:cubicBezTo>
                  <a:lnTo>
                    <a:pt x="1282446" y="1240029"/>
                  </a:lnTo>
                  <a:cubicBezTo>
                    <a:pt x="1283120" y="1239363"/>
                    <a:pt x="1283785" y="1238828"/>
                    <a:pt x="1284451" y="1238158"/>
                  </a:cubicBezTo>
                  <a:cubicBezTo>
                    <a:pt x="1293547" y="1230002"/>
                    <a:pt x="1302374" y="1221849"/>
                    <a:pt x="1311063" y="1213692"/>
                  </a:cubicBezTo>
                  <a:lnTo>
                    <a:pt x="1317084" y="1208078"/>
                  </a:lnTo>
                  <a:cubicBezTo>
                    <a:pt x="1326041" y="1199654"/>
                    <a:pt x="1334732" y="1191367"/>
                    <a:pt x="1343292" y="1183076"/>
                  </a:cubicBezTo>
                  <a:cubicBezTo>
                    <a:pt x="1344760" y="1181742"/>
                    <a:pt x="1346098" y="1180270"/>
                    <a:pt x="1347568" y="1178934"/>
                  </a:cubicBezTo>
                  <a:lnTo>
                    <a:pt x="1369767" y="1156875"/>
                  </a:lnTo>
                  <a:lnTo>
                    <a:pt x="1374709" y="1151929"/>
                  </a:lnTo>
                  <a:lnTo>
                    <a:pt x="1398108" y="1127999"/>
                  </a:lnTo>
                  <a:cubicBezTo>
                    <a:pt x="1399714" y="1126393"/>
                    <a:pt x="1401321" y="1124656"/>
                    <a:pt x="1402927" y="1123051"/>
                  </a:cubicBezTo>
                  <a:cubicBezTo>
                    <a:pt x="1409743" y="1115965"/>
                    <a:pt x="1416299" y="1109016"/>
                    <a:pt x="1422717" y="1102198"/>
                  </a:cubicBezTo>
                  <a:cubicBezTo>
                    <a:pt x="1423787" y="1101127"/>
                    <a:pt x="1424988" y="1099922"/>
                    <a:pt x="1426059" y="1098722"/>
                  </a:cubicBezTo>
                  <a:cubicBezTo>
                    <a:pt x="1433143" y="1091101"/>
                    <a:pt x="1439966" y="1083612"/>
                    <a:pt x="1446651" y="1076259"/>
                  </a:cubicBezTo>
                  <a:cubicBezTo>
                    <a:pt x="1448121" y="1074522"/>
                    <a:pt x="1449726" y="1072917"/>
                    <a:pt x="1451196" y="1071182"/>
                  </a:cubicBezTo>
                  <a:lnTo>
                    <a:pt x="1469915" y="1050191"/>
                  </a:lnTo>
                  <a:cubicBezTo>
                    <a:pt x="1470052" y="1049924"/>
                    <a:pt x="1470319" y="1049655"/>
                    <a:pt x="1470587" y="1049387"/>
                  </a:cubicBezTo>
                  <a:cubicBezTo>
                    <a:pt x="1476867" y="1042301"/>
                    <a:pt x="1482888" y="1035353"/>
                    <a:pt x="1488634" y="1028668"/>
                  </a:cubicBezTo>
                  <a:cubicBezTo>
                    <a:pt x="1489972" y="1027063"/>
                    <a:pt x="1491180" y="1025591"/>
                    <a:pt x="1492511" y="1024121"/>
                  </a:cubicBezTo>
                  <a:cubicBezTo>
                    <a:pt x="1498133" y="1017571"/>
                    <a:pt x="1503611" y="1011154"/>
                    <a:pt x="1508691" y="1005005"/>
                  </a:cubicBezTo>
                  <a:cubicBezTo>
                    <a:pt x="1509363" y="1004335"/>
                    <a:pt x="1509897" y="1003667"/>
                    <a:pt x="1510434" y="1002997"/>
                  </a:cubicBezTo>
                  <a:lnTo>
                    <a:pt x="1523935" y="986689"/>
                  </a:lnTo>
                  <a:cubicBezTo>
                    <a:pt x="1524875" y="985484"/>
                    <a:pt x="1525940" y="984282"/>
                    <a:pt x="1526879" y="983077"/>
                  </a:cubicBezTo>
                  <a:cubicBezTo>
                    <a:pt x="1531424" y="977599"/>
                    <a:pt x="1535838" y="972114"/>
                    <a:pt x="1539846" y="967037"/>
                  </a:cubicBezTo>
                  <a:cubicBezTo>
                    <a:pt x="1540650" y="966099"/>
                    <a:pt x="1541322" y="965300"/>
                    <a:pt x="1541988" y="964362"/>
                  </a:cubicBezTo>
                  <a:cubicBezTo>
                    <a:pt x="1545598" y="959817"/>
                    <a:pt x="1548941" y="955537"/>
                    <a:pt x="1552147" y="951395"/>
                  </a:cubicBezTo>
                  <a:cubicBezTo>
                    <a:pt x="1552820" y="950593"/>
                    <a:pt x="1553486" y="949656"/>
                    <a:pt x="1554158" y="948852"/>
                  </a:cubicBezTo>
                  <a:lnTo>
                    <a:pt x="1563920" y="936152"/>
                  </a:lnTo>
                  <a:cubicBezTo>
                    <a:pt x="1564584" y="935350"/>
                    <a:pt x="1565121" y="934551"/>
                    <a:pt x="1565787" y="933747"/>
                  </a:cubicBezTo>
                  <a:cubicBezTo>
                    <a:pt x="1568463" y="930137"/>
                    <a:pt x="1571140" y="926661"/>
                    <a:pt x="1573413" y="923588"/>
                  </a:cubicBezTo>
                  <a:cubicBezTo>
                    <a:pt x="1573680" y="923319"/>
                    <a:pt x="1573948" y="923051"/>
                    <a:pt x="1574077" y="922784"/>
                  </a:cubicBezTo>
                  <a:cubicBezTo>
                    <a:pt x="1576618" y="919575"/>
                    <a:pt x="1578760" y="916636"/>
                    <a:pt x="1580633" y="913961"/>
                  </a:cubicBezTo>
                  <a:cubicBezTo>
                    <a:pt x="1581169" y="913427"/>
                    <a:pt x="1581566" y="912757"/>
                    <a:pt x="1581965" y="912222"/>
                  </a:cubicBezTo>
                  <a:cubicBezTo>
                    <a:pt x="1585577" y="907278"/>
                    <a:pt x="1588253" y="903668"/>
                    <a:pt x="1589721" y="901530"/>
                  </a:cubicBezTo>
                  <a:cubicBezTo>
                    <a:pt x="1589990" y="901397"/>
                    <a:pt x="1590126" y="900994"/>
                    <a:pt x="1590257" y="900860"/>
                  </a:cubicBezTo>
                  <a:lnTo>
                    <a:pt x="1591328" y="899255"/>
                  </a:lnTo>
                  <a:cubicBezTo>
                    <a:pt x="1591466" y="899121"/>
                    <a:pt x="1591596" y="898854"/>
                    <a:pt x="1591596" y="898854"/>
                  </a:cubicBezTo>
                  <a:cubicBezTo>
                    <a:pt x="1591994" y="898188"/>
                    <a:pt x="1592796" y="897117"/>
                    <a:pt x="1593600" y="895912"/>
                  </a:cubicBezTo>
                  <a:cubicBezTo>
                    <a:pt x="1593867" y="895378"/>
                    <a:pt x="1594134" y="894979"/>
                    <a:pt x="1594539" y="894444"/>
                  </a:cubicBezTo>
                  <a:cubicBezTo>
                    <a:pt x="1595604" y="893106"/>
                    <a:pt x="1596813" y="891369"/>
                    <a:pt x="1598151" y="889361"/>
                  </a:cubicBezTo>
                  <a:cubicBezTo>
                    <a:pt x="1598550" y="888826"/>
                    <a:pt x="1598679" y="888559"/>
                    <a:pt x="1599084" y="888027"/>
                  </a:cubicBezTo>
                  <a:cubicBezTo>
                    <a:pt x="1600690" y="885617"/>
                    <a:pt x="1602694" y="882811"/>
                    <a:pt x="1604968" y="879736"/>
                  </a:cubicBezTo>
                  <a:cubicBezTo>
                    <a:pt x="1605502" y="878799"/>
                    <a:pt x="1606039" y="878001"/>
                    <a:pt x="1606703" y="877197"/>
                  </a:cubicBezTo>
                  <a:cubicBezTo>
                    <a:pt x="1609112" y="873855"/>
                    <a:pt x="1611790" y="870111"/>
                    <a:pt x="1614865" y="865965"/>
                  </a:cubicBezTo>
                  <a:cubicBezTo>
                    <a:pt x="1614995" y="865832"/>
                    <a:pt x="1615133" y="865564"/>
                    <a:pt x="1615133" y="865564"/>
                  </a:cubicBezTo>
                  <a:cubicBezTo>
                    <a:pt x="1618070" y="861556"/>
                    <a:pt x="1621283" y="857144"/>
                    <a:pt x="1624755" y="852597"/>
                  </a:cubicBezTo>
                  <a:cubicBezTo>
                    <a:pt x="1625559" y="851530"/>
                    <a:pt x="1626363" y="850459"/>
                    <a:pt x="1627165" y="849254"/>
                  </a:cubicBezTo>
                  <a:cubicBezTo>
                    <a:pt x="1630906" y="844444"/>
                    <a:pt x="1634785" y="839229"/>
                    <a:pt x="1638931" y="833748"/>
                  </a:cubicBezTo>
                  <a:cubicBezTo>
                    <a:pt x="1639466" y="833078"/>
                    <a:pt x="1640132" y="832277"/>
                    <a:pt x="1640668" y="831477"/>
                  </a:cubicBezTo>
                  <a:cubicBezTo>
                    <a:pt x="1644416" y="826395"/>
                    <a:pt x="1648562" y="821182"/>
                    <a:pt x="1652838" y="815700"/>
                  </a:cubicBezTo>
                  <a:cubicBezTo>
                    <a:pt x="1653771" y="814497"/>
                    <a:pt x="1654710" y="813292"/>
                    <a:pt x="1655776" y="811954"/>
                  </a:cubicBezTo>
                  <a:cubicBezTo>
                    <a:pt x="1660594" y="805806"/>
                    <a:pt x="1665673" y="799523"/>
                    <a:pt x="1671020" y="792838"/>
                  </a:cubicBezTo>
                  <a:lnTo>
                    <a:pt x="1674233" y="788828"/>
                  </a:lnTo>
                  <a:cubicBezTo>
                    <a:pt x="1679175" y="782677"/>
                    <a:pt x="1684263" y="776395"/>
                    <a:pt x="1689609" y="769977"/>
                  </a:cubicBezTo>
                  <a:cubicBezTo>
                    <a:pt x="1690543" y="768775"/>
                    <a:pt x="1691482" y="767706"/>
                    <a:pt x="1692416" y="766501"/>
                  </a:cubicBezTo>
                  <a:lnTo>
                    <a:pt x="1711134" y="744176"/>
                  </a:lnTo>
                  <a:cubicBezTo>
                    <a:pt x="1712473" y="742437"/>
                    <a:pt x="1713942" y="740834"/>
                    <a:pt x="1715418" y="739095"/>
                  </a:cubicBezTo>
                  <a:lnTo>
                    <a:pt x="1735071" y="716235"/>
                  </a:lnTo>
                  <a:cubicBezTo>
                    <a:pt x="1735605" y="715699"/>
                    <a:pt x="1736004" y="715031"/>
                    <a:pt x="1736538" y="714498"/>
                  </a:cubicBezTo>
                  <a:cubicBezTo>
                    <a:pt x="1743630" y="706341"/>
                    <a:pt x="1751119" y="697921"/>
                    <a:pt x="1758737" y="689364"/>
                  </a:cubicBezTo>
                  <a:cubicBezTo>
                    <a:pt x="1760475" y="687493"/>
                    <a:pt x="1762349" y="685485"/>
                    <a:pt x="1764084" y="683482"/>
                  </a:cubicBezTo>
                  <a:cubicBezTo>
                    <a:pt x="1771842" y="674789"/>
                    <a:pt x="1779865" y="665968"/>
                    <a:pt x="1788158" y="657011"/>
                  </a:cubicBezTo>
                  <a:cubicBezTo>
                    <a:pt x="1788824" y="656341"/>
                    <a:pt x="1789359" y="655673"/>
                    <a:pt x="1790025" y="655003"/>
                  </a:cubicBezTo>
                  <a:cubicBezTo>
                    <a:pt x="1797781" y="646583"/>
                    <a:pt x="1805806" y="638025"/>
                    <a:pt x="1814098" y="629336"/>
                  </a:cubicBezTo>
                  <a:cubicBezTo>
                    <a:pt x="1815965" y="627198"/>
                    <a:pt x="1817975" y="625191"/>
                    <a:pt x="1819980" y="623054"/>
                  </a:cubicBezTo>
                  <a:lnTo>
                    <a:pt x="1846991" y="595378"/>
                  </a:lnTo>
                  <a:lnTo>
                    <a:pt x="1851803" y="590568"/>
                  </a:lnTo>
                  <a:lnTo>
                    <a:pt x="1877343" y="565166"/>
                  </a:lnTo>
                  <a:cubicBezTo>
                    <a:pt x="1879349" y="563295"/>
                    <a:pt x="1881222" y="561287"/>
                    <a:pt x="1883226" y="559418"/>
                  </a:cubicBezTo>
                  <a:cubicBezTo>
                    <a:pt x="1893118" y="549791"/>
                    <a:pt x="1903016" y="540166"/>
                    <a:pt x="1913313" y="530542"/>
                  </a:cubicBezTo>
                  <a:lnTo>
                    <a:pt x="1919731" y="524523"/>
                  </a:lnTo>
                  <a:cubicBezTo>
                    <a:pt x="1929224" y="515566"/>
                    <a:pt x="1938854" y="506745"/>
                    <a:pt x="1948615" y="497785"/>
                  </a:cubicBezTo>
                  <a:lnTo>
                    <a:pt x="1953022" y="493778"/>
                  </a:lnTo>
                  <a:cubicBezTo>
                    <a:pt x="1963991" y="483884"/>
                    <a:pt x="1975090" y="474122"/>
                    <a:pt x="1986320" y="464230"/>
                  </a:cubicBezTo>
                  <a:cubicBezTo>
                    <a:pt x="1988859" y="462092"/>
                    <a:pt x="1991537" y="459820"/>
                    <a:pt x="1994076" y="457545"/>
                  </a:cubicBezTo>
                  <a:cubicBezTo>
                    <a:pt x="2005444" y="447651"/>
                    <a:pt x="2016941" y="437759"/>
                    <a:pt x="2028843" y="427865"/>
                  </a:cubicBezTo>
                  <a:cubicBezTo>
                    <a:pt x="2029110" y="427597"/>
                    <a:pt x="2029378" y="427464"/>
                    <a:pt x="2029647" y="427201"/>
                  </a:cubicBezTo>
                  <a:lnTo>
                    <a:pt x="2056251" y="405406"/>
                  </a:lnTo>
                  <a:cubicBezTo>
                    <a:pt x="2058928" y="403268"/>
                    <a:pt x="2061736" y="401128"/>
                    <a:pt x="2064406" y="398990"/>
                  </a:cubicBezTo>
                  <a:lnTo>
                    <a:pt x="2079789" y="386825"/>
                  </a:lnTo>
                  <a:cubicBezTo>
                    <a:pt x="2088073" y="380276"/>
                    <a:pt x="2096503" y="373724"/>
                    <a:pt x="2104925" y="367304"/>
                  </a:cubicBezTo>
                  <a:lnTo>
                    <a:pt x="2120968" y="355139"/>
                  </a:lnTo>
                  <a:lnTo>
                    <a:pt x="2147710" y="335488"/>
                  </a:lnTo>
                  <a:lnTo>
                    <a:pt x="2163222" y="324256"/>
                  </a:lnTo>
                  <a:lnTo>
                    <a:pt x="2195183" y="301932"/>
                  </a:lnTo>
                  <a:lnTo>
                    <a:pt x="2206681" y="293908"/>
                  </a:lnTo>
                  <a:cubicBezTo>
                    <a:pt x="2207482" y="293376"/>
                    <a:pt x="2208149" y="292975"/>
                    <a:pt x="2208821" y="292440"/>
                  </a:cubicBezTo>
                  <a:cubicBezTo>
                    <a:pt x="2212028" y="290299"/>
                    <a:pt x="2215370" y="288294"/>
                    <a:pt x="2218583" y="286156"/>
                  </a:cubicBezTo>
                  <a:cubicBezTo>
                    <a:pt x="2232352" y="276930"/>
                    <a:pt x="2246258" y="267707"/>
                    <a:pt x="2260434" y="258750"/>
                  </a:cubicBezTo>
                  <a:lnTo>
                    <a:pt x="2279420" y="246983"/>
                  </a:lnTo>
                  <a:lnTo>
                    <a:pt x="2316060" y="224792"/>
                  </a:lnTo>
                  <a:cubicBezTo>
                    <a:pt x="2319535" y="222654"/>
                    <a:pt x="2322877" y="220512"/>
                    <a:pt x="2326357" y="218510"/>
                  </a:cubicBezTo>
                  <a:cubicBezTo>
                    <a:pt x="2330763" y="215969"/>
                    <a:pt x="2335314" y="213562"/>
                    <a:pt x="2339727" y="211021"/>
                  </a:cubicBezTo>
                  <a:lnTo>
                    <a:pt x="2364864" y="196983"/>
                  </a:lnTo>
                  <a:cubicBezTo>
                    <a:pt x="2373555" y="192173"/>
                    <a:pt x="2382512" y="187358"/>
                    <a:pt x="2391339" y="182681"/>
                  </a:cubicBezTo>
                  <a:lnTo>
                    <a:pt x="2417150" y="169178"/>
                  </a:lnTo>
                  <a:cubicBezTo>
                    <a:pt x="2421426" y="167038"/>
                    <a:pt x="2425434" y="164766"/>
                    <a:pt x="2429718" y="162628"/>
                  </a:cubicBezTo>
                  <a:cubicBezTo>
                    <a:pt x="2435332" y="159820"/>
                    <a:pt x="2441215" y="157144"/>
                    <a:pt x="2446967" y="154338"/>
                  </a:cubicBezTo>
                  <a:cubicBezTo>
                    <a:pt x="2453385" y="151129"/>
                    <a:pt x="2459803" y="148056"/>
                    <a:pt x="2466352" y="144980"/>
                  </a:cubicBezTo>
                  <a:cubicBezTo>
                    <a:pt x="2477718" y="139500"/>
                    <a:pt x="2489215" y="134418"/>
                    <a:pt x="2500850" y="129205"/>
                  </a:cubicBezTo>
                  <a:lnTo>
                    <a:pt x="2518231" y="121451"/>
                  </a:lnTo>
                  <a:cubicBezTo>
                    <a:pt x="2519974" y="120647"/>
                    <a:pt x="2521574" y="119846"/>
                    <a:pt x="2523317" y="119179"/>
                  </a:cubicBezTo>
                  <a:cubicBezTo>
                    <a:pt x="2538288" y="112762"/>
                    <a:pt x="2553533" y="106476"/>
                    <a:pt x="2568909" y="100461"/>
                  </a:cubicBezTo>
                  <a:cubicBezTo>
                    <a:pt x="2571985" y="99126"/>
                    <a:pt x="2575197" y="98055"/>
                    <a:pt x="2578273" y="96851"/>
                  </a:cubicBezTo>
                  <a:cubicBezTo>
                    <a:pt x="2588966" y="92708"/>
                    <a:pt x="2599530" y="88564"/>
                    <a:pt x="2610362" y="84685"/>
                  </a:cubicBezTo>
                  <a:cubicBezTo>
                    <a:pt x="2616512" y="82414"/>
                    <a:pt x="2622531" y="80274"/>
                    <a:pt x="2628682" y="78136"/>
                  </a:cubicBezTo>
                  <a:cubicBezTo>
                    <a:pt x="2650209" y="70647"/>
                    <a:pt x="2671474" y="63830"/>
                    <a:pt x="2692465" y="57546"/>
                  </a:cubicBezTo>
                  <a:cubicBezTo>
                    <a:pt x="2692732" y="57413"/>
                    <a:pt x="2692999" y="57279"/>
                    <a:pt x="2693266" y="57279"/>
                  </a:cubicBezTo>
                  <a:cubicBezTo>
                    <a:pt x="2711319" y="51932"/>
                    <a:pt x="2728967" y="47118"/>
                    <a:pt x="2746615" y="42575"/>
                  </a:cubicBezTo>
                  <a:lnTo>
                    <a:pt x="2758916" y="39501"/>
                  </a:lnTo>
                  <a:cubicBezTo>
                    <a:pt x="2763063" y="38430"/>
                    <a:pt x="2767209" y="37226"/>
                    <a:pt x="2771355" y="36288"/>
                  </a:cubicBezTo>
                  <a:cubicBezTo>
                    <a:pt x="2784863" y="33080"/>
                    <a:pt x="2798097" y="30140"/>
                    <a:pt x="2811200" y="27467"/>
                  </a:cubicBezTo>
                  <a:cubicBezTo>
                    <a:pt x="2812937" y="27065"/>
                    <a:pt x="2814680" y="26797"/>
                    <a:pt x="2816417" y="26396"/>
                  </a:cubicBezTo>
                  <a:cubicBezTo>
                    <a:pt x="2826309" y="24258"/>
                    <a:pt x="2836337" y="22254"/>
                    <a:pt x="2846099" y="20515"/>
                  </a:cubicBezTo>
                  <a:cubicBezTo>
                    <a:pt x="2851988" y="19448"/>
                    <a:pt x="2857732" y="18511"/>
                    <a:pt x="2863615" y="17573"/>
                  </a:cubicBezTo>
                  <a:cubicBezTo>
                    <a:pt x="2867225" y="16905"/>
                    <a:pt x="2870837" y="16235"/>
                    <a:pt x="2874447" y="15703"/>
                  </a:cubicBezTo>
                  <a:cubicBezTo>
                    <a:pt x="2889157" y="13296"/>
                    <a:pt x="2903729" y="11158"/>
                    <a:pt x="2918173" y="9420"/>
                  </a:cubicBezTo>
                  <a:cubicBezTo>
                    <a:pt x="2919778" y="9287"/>
                    <a:pt x="2921383" y="9020"/>
                    <a:pt x="2923120" y="8886"/>
                  </a:cubicBezTo>
                  <a:cubicBezTo>
                    <a:pt x="2926196" y="8483"/>
                    <a:pt x="2929271" y="8216"/>
                    <a:pt x="2932346" y="7815"/>
                  </a:cubicBezTo>
                  <a:cubicBezTo>
                    <a:pt x="2946385" y="6210"/>
                    <a:pt x="2960427" y="4873"/>
                    <a:pt x="2974198" y="3802"/>
                  </a:cubicBezTo>
                  <a:cubicBezTo>
                    <a:pt x="2977273" y="3669"/>
                    <a:pt x="2980348" y="3402"/>
                    <a:pt x="2983292" y="3134"/>
                  </a:cubicBezTo>
                  <a:cubicBezTo>
                    <a:pt x="2985029" y="3001"/>
                    <a:pt x="2986634" y="2735"/>
                    <a:pt x="2988371" y="2735"/>
                  </a:cubicBezTo>
                  <a:cubicBezTo>
                    <a:pt x="3002278" y="1800"/>
                    <a:pt x="3015788" y="1130"/>
                    <a:pt x="3029289" y="729"/>
                  </a:cubicBezTo>
                  <a:cubicBezTo>
                    <a:pt x="3032632" y="462"/>
                    <a:pt x="3035845" y="462"/>
                    <a:pt x="3039187" y="462"/>
                  </a:cubicBezTo>
                  <a:cubicBezTo>
                    <a:pt x="3045200" y="326"/>
                    <a:pt x="3051351" y="59"/>
                    <a:pt x="3057234" y="59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559ECD3-00D6-D4F5-FBDA-4E2848FB0805}"/>
                </a:ext>
              </a:extLst>
            </p:cNvPr>
            <p:cNvSpPr/>
            <p:nvPr/>
          </p:nvSpPr>
          <p:spPr>
            <a:xfrm>
              <a:off x="971538" y="4086425"/>
              <a:ext cx="2823633" cy="1730654"/>
            </a:xfrm>
            <a:custGeom>
              <a:avLst/>
              <a:gdLst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592446 w 2791412"/>
                <a:gd name="connsiteY31" fmla="*/ 230273 h 1730654"/>
                <a:gd name="connsiteX32" fmla="*/ 2561955 w 2791412"/>
                <a:gd name="connsiteY32" fmla="*/ 226663 h 1730654"/>
                <a:gd name="connsiteX33" fmla="*/ 2513060 w 2791412"/>
                <a:gd name="connsiteY33" fmla="*/ 222698 h 1730654"/>
                <a:gd name="connsiteX34" fmla="*/ 2692512 w 2791412"/>
                <a:gd name="connsiteY34" fmla="*/ 292918 h 1730654"/>
                <a:gd name="connsiteX35" fmla="*/ 2425094 w 2791412"/>
                <a:gd name="connsiteY35" fmla="*/ 275666 h 1730654"/>
                <a:gd name="connsiteX36" fmla="*/ 2103041 w 2791412"/>
                <a:gd name="connsiteY36" fmla="*/ 333175 h 1730654"/>
                <a:gd name="connsiteX37" fmla="*/ 1815494 w 2791412"/>
                <a:gd name="connsiteY37" fmla="*/ 471198 h 1730654"/>
                <a:gd name="connsiteX38" fmla="*/ 1525071 w 2791412"/>
                <a:gd name="connsiteY38" fmla="*/ 652352 h 1730654"/>
                <a:gd name="connsiteX39" fmla="*/ 1237524 w 2791412"/>
                <a:gd name="connsiteY39" fmla="*/ 937024 h 1730654"/>
                <a:gd name="connsiteX40" fmla="*/ 975856 w 2791412"/>
                <a:gd name="connsiteY40" fmla="*/ 1213069 h 1730654"/>
                <a:gd name="connsiteX41" fmla="*/ 737192 w 2791412"/>
                <a:gd name="connsiteY41" fmla="*/ 1730654 h 1730654"/>
                <a:gd name="connsiteX42" fmla="*/ 567539 w 2791412"/>
                <a:gd name="connsiteY42" fmla="*/ 1670269 h 1730654"/>
                <a:gd name="connsiteX43" fmla="*/ 334626 w 2791412"/>
                <a:gd name="connsiteY43" fmla="*/ 1592632 h 1730654"/>
                <a:gd name="connsiteX44" fmla="*/ 121841 w 2791412"/>
                <a:gd name="connsiteY44" fmla="*/ 1509243 h 1730654"/>
                <a:gd name="connsiteX45" fmla="*/ 54949 w 2791412"/>
                <a:gd name="connsiteY45" fmla="*/ 1465345 h 1730654"/>
                <a:gd name="connsiteX46" fmla="*/ 0 w 2791412"/>
                <a:gd name="connsiteY46" fmla="*/ 1446845 h 1730654"/>
                <a:gd name="connsiteX47" fmla="*/ 126892 w 2791412"/>
                <a:gd name="connsiteY47" fmla="*/ 1219573 h 1730654"/>
                <a:gd name="connsiteX48" fmla="*/ 152701 w 2791412"/>
                <a:gd name="connsiteY48" fmla="*/ 1174920 h 1730654"/>
                <a:gd name="connsiteX49" fmla="*/ 154039 w 2791412"/>
                <a:gd name="connsiteY49" fmla="*/ 1172648 h 1730654"/>
                <a:gd name="connsiteX50" fmla="*/ 203379 w 2791412"/>
                <a:gd name="connsiteY50" fmla="*/ 1091498 h 1730654"/>
                <a:gd name="connsiteX51" fmla="*/ 211129 w 2791412"/>
                <a:gd name="connsiteY51" fmla="*/ 1079067 h 1730654"/>
                <a:gd name="connsiteX52" fmla="*/ 261010 w 2791412"/>
                <a:gd name="connsiteY52" fmla="*/ 1002596 h 1730654"/>
                <a:gd name="connsiteX53" fmla="*/ 265288 w 2791412"/>
                <a:gd name="connsiteY53" fmla="*/ 996047 h 1730654"/>
                <a:gd name="connsiteX54" fmla="*/ 274244 w 2791412"/>
                <a:gd name="connsiteY54" fmla="*/ 983077 h 1730654"/>
                <a:gd name="connsiteX55" fmla="*/ 288817 w 2791412"/>
                <a:gd name="connsiteY55" fmla="*/ 961820 h 1730654"/>
                <a:gd name="connsiteX56" fmla="*/ 306204 w 2791412"/>
                <a:gd name="connsiteY56" fmla="*/ 936952 h 1730654"/>
                <a:gd name="connsiteX57" fmla="*/ 321043 w 2791412"/>
                <a:gd name="connsiteY57" fmla="*/ 916099 h 1730654"/>
                <a:gd name="connsiteX58" fmla="*/ 338691 w 2791412"/>
                <a:gd name="connsiteY58" fmla="*/ 891768 h 1730654"/>
                <a:gd name="connsiteX59" fmla="*/ 353806 w 2791412"/>
                <a:gd name="connsiteY59" fmla="*/ 871312 h 1730654"/>
                <a:gd name="connsiteX60" fmla="*/ 371991 w 2791412"/>
                <a:gd name="connsiteY60" fmla="*/ 847248 h 1730654"/>
                <a:gd name="connsiteX61" fmla="*/ 387098 w 2791412"/>
                <a:gd name="connsiteY61" fmla="*/ 827462 h 1730654"/>
                <a:gd name="connsiteX62" fmla="*/ 405817 w 2791412"/>
                <a:gd name="connsiteY62" fmla="*/ 803666 h 1730654"/>
                <a:gd name="connsiteX63" fmla="*/ 420932 w 2791412"/>
                <a:gd name="connsiteY63" fmla="*/ 784548 h 1730654"/>
                <a:gd name="connsiteX64" fmla="*/ 440185 w 2791412"/>
                <a:gd name="connsiteY64" fmla="*/ 760885 h 1730654"/>
                <a:gd name="connsiteX65" fmla="*/ 455295 w 2791412"/>
                <a:gd name="connsiteY65" fmla="*/ 742571 h 1730654"/>
                <a:gd name="connsiteX66" fmla="*/ 475481 w 2791412"/>
                <a:gd name="connsiteY66" fmla="*/ 718774 h 1730654"/>
                <a:gd name="connsiteX67" fmla="*/ 490060 w 2791412"/>
                <a:gd name="connsiteY67" fmla="*/ 701661 h 1730654"/>
                <a:gd name="connsiteX68" fmla="*/ 511854 w 2791412"/>
                <a:gd name="connsiteY68" fmla="*/ 676927 h 1730654"/>
                <a:gd name="connsiteX69" fmla="*/ 525356 w 2791412"/>
                <a:gd name="connsiteY69" fmla="*/ 661688 h 1730654"/>
                <a:gd name="connsiteX70" fmla="*/ 550630 w 2791412"/>
                <a:gd name="connsiteY70" fmla="*/ 634015 h 1730654"/>
                <a:gd name="connsiteX71" fmla="*/ 561065 w 2791412"/>
                <a:gd name="connsiteY71" fmla="*/ 622649 h 1730654"/>
                <a:gd name="connsiteX72" fmla="*/ 597162 w 2791412"/>
                <a:gd name="connsiteY72" fmla="*/ 584682 h 1730654"/>
                <a:gd name="connsiteX73" fmla="*/ 603313 w 2791412"/>
                <a:gd name="connsiteY73" fmla="*/ 578400 h 1730654"/>
                <a:gd name="connsiteX74" fmla="*/ 633667 w 2791412"/>
                <a:gd name="connsiteY74" fmla="*/ 547785 h 1730654"/>
                <a:gd name="connsiteX75" fmla="*/ 646907 w 2791412"/>
                <a:gd name="connsiteY75" fmla="*/ 534818 h 1730654"/>
                <a:gd name="connsiteX76" fmla="*/ 670438 w 2791412"/>
                <a:gd name="connsiteY76" fmla="*/ 511956 h 1730654"/>
                <a:gd name="connsiteX77" fmla="*/ 685683 w 2791412"/>
                <a:gd name="connsiteY77" fmla="*/ 497651 h 1730654"/>
                <a:gd name="connsiteX78" fmla="*/ 707745 w 2791412"/>
                <a:gd name="connsiteY78" fmla="*/ 477197 h 1730654"/>
                <a:gd name="connsiteX79" fmla="*/ 723923 w 2791412"/>
                <a:gd name="connsiteY79" fmla="*/ 462622 h 1730654"/>
                <a:gd name="connsiteX80" fmla="*/ 745318 w 2791412"/>
                <a:gd name="connsiteY80" fmla="*/ 443506 h 1730654"/>
                <a:gd name="connsiteX81" fmla="*/ 762170 w 2791412"/>
                <a:gd name="connsiteY81" fmla="*/ 428934 h 1730654"/>
                <a:gd name="connsiteX82" fmla="*/ 783292 w 2791412"/>
                <a:gd name="connsiteY82" fmla="*/ 410887 h 1730654"/>
                <a:gd name="connsiteX83" fmla="*/ 800541 w 2791412"/>
                <a:gd name="connsiteY83" fmla="*/ 396581 h 1730654"/>
                <a:gd name="connsiteX84" fmla="*/ 815120 w 2791412"/>
                <a:gd name="connsiteY84" fmla="*/ 384552 h 1730654"/>
                <a:gd name="connsiteX85" fmla="*/ 821669 w 2791412"/>
                <a:gd name="connsiteY85" fmla="*/ 379334 h 1730654"/>
                <a:gd name="connsiteX86" fmla="*/ 837580 w 2791412"/>
                <a:gd name="connsiteY86" fmla="*/ 366768 h 1730654"/>
                <a:gd name="connsiteX87" fmla="*/ 859510 w 2791412"/>
                <a:gd name="connsiteY87" fmla="*/ 349656 h 1730654"/>
                <a:gd name="connsiteX88" fmla="*/ 875690 w 2791412"/>
                <a:gd name="connsiteY88" fmla="*/ 337357 h 1730654"/>
                <a:gd name="connsiteX89" fmla="*/ 897620 w 2791412"/>
                <a:gd name="connsiteY89" fmla="*/ 321048 h 1730654"/>
                <a:gd name="connsiteX90" fmla="*/ 913930 w 2791412"/>
                <a:gd name="connsiteY90" fmla="*/ 309147 h 1730654"/>
                <a:gd name="connsiteX91" fmla="*/ 936266 w 2791412"/>
                <a:gd name="connsiteY91" fmla="*/ 293374 h 1730654"/>
                <a:gd name="connsiteX92" fmla="*/ 952444 w 2791412"/>
                <a:gd name="connsiteY92" fmla="*/ 282142 h 1730654"/>
                <a:gd name="connsiteX93" fmla="*/ 959261 w 2791412"/>
                <a:gd name="connsiteY93" fmla="*/ 277331 h 1730654"/>
                <a:gd name="connsiteX94" fmla="*/ 967951 w 2791412"/>
                <a:gd name="connsiteY94" fmla="*/ 271713 h 1730654"/>
                <a:gd name="connsiteX95" fmla="*/ 1006198 w 2791412"/>
                <a:gd name="connsiteY95" fmla="*/ 246716 h 1730654"/>
                <a:gd name="connsiteX96" fmla="*/ 1019700 w 2791412"/>
                <a:gd name="connsiteY96" fmla="*/ 238025 h 1730654"/>
                <a:gd name="connsiteX97" fmla="*/ 1069576 w 2791412"/>
                <a:gd name="connsiteY97" fmla="*/ 207814 h 1730654"/>
                <a:gd name="connsiteX98" fmla="*/ 1070777 w 2791412"/>
                <a:gd name="connsiteY98" fmla="*/ 207144 h 1730654"/>
                <a:gd name="connsiteX99" fmla="*/ 1079741 w 2791412"/>
                <a:gd name="connsiteY99" fmla="*/ 202063 h 1730654"/>
                <a:gd name="connsiteX100" fmla="*/ 1113966 w 2791412"/>
                <a:gd name="connsiteY100" fmla="*/ 182811 h 1730654"/>
                <a:gd name="connsiteX101" fmla="*/ 1129883 w 2791412"/>
                <a:gd name="connsiteY101" fmla="*/ 174391 h 1730654"/>
                <a:gd name="connsiteX102" fmla="*/ 1158761 w 2791412"/>
                <a:gd name="connsiteY102" fmla="*/ 159416 h 1730654"/>
                <a:gd name="connsiteX103" fmla="*/ 1165851 w 2791412"/>
                <a:gd name="connsiteY103" fmla="*/ 155672 h 1730654"/>
                <a:gd name="connsiteX104" fmla="*/ 1177885 w 2791412"/>
                <a:gd name="connsiteY104" fmla="*/ 149924 h 1730654"/>
                <a:gd name="connsiteX105" fmla="*/ 1199946 w 2791412"/>
                <a:gd name="connsiteY105" fmla="*/ 139229 h 1730654"/>
                <a:gd name="connsiteX106" fmla="*/ 1219874 w 2791412"/>
                <a:gd name="connsiteY106" fmla="*/ 130005 h 1730654"/>
                <a:gd name="connsiteX107" fmla="*/ 1241935 w 2791412"/>
                <a:gd name="connsiteY107" fmla="*/ 120113 h 1730654"/>
                <a:gd name="connsiteX108" fmla="*/ 1251159 w 2791412"/>
                <a:gd name="connsiteY108" fmla="*/ 115967 h 1730654"/>
                <a:gd name="connsiteX109" fmla="*/ 1258243 w 2791412"/>
                <a:gd name="connsiteY109" fmla="*/ 113161 h 1730654"/>
                <a:gd name="connsiteX110" fmla="*/ 1314942 w 2791412"/>
                <a:gd name="connsiteY110" fmla="*/ 90433 h 1730654"/>
                <a:gd name="connsiteX111" fmla="*/ 1332191 w 2791412"/>
                <a:gd name="connsiteY111" fmla="*/ 84151 h 1730654"/>
                <a:gd name="connsiteX112" fmla="*/ 1348639 w 2791412"/>
                <a:gd name="connsiteY112" fmla="*/ 78265 h 1730654"/>
                <a:gd name="connsiteX113" fmla="*/ 1412420 w 2791412"/>
                <a:gd name="connsiteY113" fmla="*/ 57678 h 1730654"/>
                <a:gd name="connsiteX114" fmla="*/ 1413223 w 2791412"/>
                <a:gd name="connsiteY114" fmla="*/ 57413 h 1730654"/>
                <a:gd name="connsiteX115" fmla="*/ 1466441 w 2791412"/>
                <a:gd name="connsiteY115" fmla="*/ 42706 h 1730654"/>
                <a:gd name="connsiteX116" fmla="*/ 1478871 w 2791412"/>
                <a:gd name="connsiteY116" fmla="*/ 39497 h 1730654"/>
                <a:gd name="connsiteX117" fmla="*/ 1491310 w 2791412"/>
                <a:gd name="connsiteY117" fmla="*/ 36288 h 1730654"/>
                <a:gd name="connsiteX118" fmla="*/ 1531025 w 2791412"/>
                <a:gd name="connsiteY118" fmla="*/ 27463 h 1730654"/>
                <a:gd name="connsiteX119" fmla="*/ 1536237 w 2791412"/>
                <a:gd name="connsiteY119" fmla="*/ 26396 h 1730654"/>
                <a:gd name="connsiteX120" fmla="*/ 1566054 w 2791412"/>
                <a:gd name="connsiteY120" fmla="*/ 20515 h 1730654"/>
                <a:gd name="connsiteX121" fmla="*/ 1583572 w 2791412"/>
                <a:gd name="connsiteY121" fmla="*/ 17569 h 1730654"/>
                <a:gd name="connsiteX122" fmla="*/ 1594539 w 2791412"/>
                <a:gd name="connsiteY122" fmla="*/ 15701 h 1730654"/>
                <a:gd name="connsiteX123" fmla="*/ 1638265 w 2791412"/>
                <a:gd name="connsiteY123" fmla="*/ 9417 h 1730654"/>
                <a:gd name="connsiteX124" fmla="*/ 1643207 w 2791412"/>
                <a:gd name="connsiteY124" fmla="*/ 8882 h 1730654"/>
                <a:gd name="connsiteX125" fmla="*/ 1652433 w 2791412"/>
                <a:gd name="connsiteY125" fmla="*/ 7811 h 1730654"/>
                <a:gd name="connsiteX126" fmla="*/ 1694290 w 2791412"/>
                <a:gd name="connsiteY126" fmla="*/ 3802 h 1730654"/>
                <a:gd name="connsiteX127" fmla="*/ 1703378 w 2791412"/>
                <a:gd name="connsiteY127" fmla="*/ 3134 h 1730654"/>
                <a:gd name="connsiteX128" fmla="*/ 1708464 w 2791412"/>
                <a:gd name="connsiteY128" fmla="*/ 2733 h 1730654"/>
                <a:gd name="connsiteX129" fmla="*/ 1749244 w 2791412"/>
                <a:gd name="connsiteY129" fmla="*/ 725 h 1730654"/>
                <a:gd name="connsiteX130" fmla="*/ 1759136 w 2791412"/>
                <a:gd name="connsiteY130" fmla="*/ 462 h 1730654"/>
                <a:gd name="connsiteX131" fmla="*/ 1777189 w 2791412"/>
                <a:gd name="connsiteY131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592446 w 2791412"/>
                <a:gd name="connsiteY31" fmla="*/ 230273 h 1730654"/>
                <a:gd name="connsiteX32" fmla="*/ 2561955 w 2791412"/>
                <a:gd name="connsiteY32" fmla="*/ 226663 h 1730654"/>
                <a:gd name="connsiteX33" fmla="*/ 2692512 w 2791412"/>
                <a:gd name="connsiteY33" fmla="*/ 292918 h 1730654"/>
                <a:gd name="connsiteX34" fmla="*/ 2425094 w 2791412"/>
                <a:gd name="connsiteY34" fmla="*/ 275666 h 1730654"/>
                <a:gd name="connsiteX35" fmla="*/ 2103041 w 2791412"/>
                <a:gd name="connsiteY35" fmla="*/ 333175 h 1730654"/>
                <a:gd name="connsiteX36" fmla="*/ 1815494 w 2791412"/>
                <a:gd name="connsiteY36" fmla="*/ 471198 h 1730654"/>
                <a:gd name="connsiteX37" fmla="*/ 1525071 w 2791412"/>
                <a:gd name="connsiteY37" fmla="*/ 652352 h 1730654"/>
                <a:gd name="connsiteX38" fmla="*/ 1237524 w 2791412"/>
                <a:gd name="connsiteY38" fmla="*/ 937024 h 1730654"/>
                <a:gd name="connsiteX39" fmla="*/ 975856 w 2791412"/>
                <a:gd name="connsiteY39" fmla="*/ 1213069 h 1730654"/>
                <a:gd name="connsiteX40" fmla="*/ 737192 w 2791412"/>
                <a:gd name="connsiteY40" fmla="*/ 1730654 h 1730654"/>
                <a:gd name="connsiteX41" fmla="*/ 567539 w 2791412"/>
                <a:gd name="connsiteY41" fmla="*/ 1670269 h 1730654"/>
                <a:gd name="connsiteX42" fmla="*/ 334626 w 2791412"/>
                <a:gd name="connsiteY42" fmla="*/ 1592632 h 1730654"/>
                <a:gd name="connsiteX43" fmla="*/ 121841 w 2791412"/>
                <a:gd name="connsiteY43" fmla="*/ 1509243 h 1730654"/>
                <a:gd name="connsiteX44" fmla="*/ 54949 w 2791412"/>
                <a:gd name="connsiteY44" fmla="*/ 1465345 h 1730654"/>
                <a:gd name="connsiteX45" fmla="*/ 0 w 2791412"/>
                <a:gd name="connsiteY45" fmla="*/ 1446845 h 1730654"/>
                <a:gd name="connsiteX46" fmla="*/ 126892 w 2791412"/>
                <a:gd name="connsiteY46" fmla="*/ 1219573 h 1730654"/>
                <a:gd name="connsiteX47" fmla="*/ 152701 w 2791412"/>
                <a:gd name="connsiteY47" fmla="*/ 1174920 h 1730654"/>
                <a:gd name="connsiteX48" fmla="*/ 154039 w 2791412"/>
                <a:gd name="connsiteY48" fmla="*/ 1172648 h 1730654"/>
                <a:gd name="connsiteX49" fmla="*/ 203379 w 2791412"/>
                <a:gd name="connsiteY49" fmla="*/ 1091498 h 1730654"/>
                <a:gd name="connsiteX50" fmla="*/ 211129 w 2791412"/>
                <a:gd name="connsiteY50" fmla="*/ 1079067 h 1730654"/>
                <a:gd name="connsiteX51" fmla="*/ 261010 w 2791412"/>
                <a:gd name="connsiteY51" fmla="*/ 1002596 h 1730654"/>
                <a:gd name="connsiteX52" fmla="*/ 265288 w 2791412"/>
                <a:gd name="connsiteY52" fmla="*/ 996047 h 1730654"/>
                <a:gd name="connsiteX53" fmla="*/ 274244 w 2791412"/>
                <a:gd name="connsiteY53" fmla="*/ 983077 h 1730654"/>
                <a:gd name="connsiteX54" fmla="*/ 288817 w 2791412"/>
                <a:gd name="connsiteY54" fmla="*/ 961820 h 1730654"/>
                <a:gd name="connsiteX55" fmla="*/ 306204 w 2791412"/>
                <a:gd name="connsiteY55" fmla="*/ 936952 h 1730654"/>
                <a:gd name="connsiteX56" fmla="*/ 321043 w 2791412"/>
                <a:gd name="connsiteY56" fmla="*/ 916099 h 1730654"/>
                <a:gd name="connsiteX57" fmla="*/ 338691 w 2791412"/>
                <a:gd name="connsiteY57" fmla="*/ 891768 h 1730654"/>
                <a:gd name="connsiteX58" fmla="*/ 353806 w 2791412"/>
                <a:gd name="connsiteY58" fmla="*/ 871312 h 1730654"/>
                <a:gd name="connsiteX59" fmla="*/ 371991 w 2791412"/>
                <a:gd name="connsiteY59" fmla="*/ 847248 h 1730654"/>
                <a:gd name="connsiteX60" fmla="*/ 387098 w 2791412"/>
                <a:gd name="connsiteY60" fmla="*/ 827462 h 1730654"/>
                <a:gd name="connsiteX61" fmla="*/ 405817 w 2791412"/>
                <a:gd name="connsiteY61" fmla="*/ 803666 h 1730654"/>
                <a:gd name="connsiteX62" fmla="*/ 420932 w 2791412"/>
                <a:gd name="connsiteY62" fmla="*/ 784548 h 1730654"/>
                <a:gd name="connsiteX63" fmla="*/ 440185 w 2791412"/>
                <a:gd name="connsiteY63" fmla="*/ 760885 h 1730654"/>
                <a:gd name="connsiteX64" fmla="*/ 455295 w 2791412"/>
                <a:gd name="connsiteY64" fmla="*/ 742571 h 1730654"/>
                <a:gd name="connsiteX65" fmla="*/ 475481 w 2791412"/>
                <a:gd name="connsiteY65" fmla="*/ 718774 h 1730654"/>
                <a:gd name="connsiteX66" fmla="*/ 490060 w 2791412"/>
                <a:gd name="connsiteY66" fmla="*/ 701661 h 1730654"/>
                <a:gd name="connsiteX67" fmla="*/ 511854 w 2791412"/>
                <a:gd name="connsiteY67" fmla="*/ 676927 h 1730654"/>
                <a:gd name="connsiteX68" fmla="*/ 525356 w 2791412"/>
                <a:gd name="connsiteY68" fmla="*/ 661688 h 1730654"/>
                <a:gd name="connsiteX69" fmla="*/ 550630 w 2791412"/>
                <a:gd name="connsiteY69" fmla="*/ 634015 h 1730654"/>
                <a:gd name="connsiteX70" fmla="*/ 561065 w 2791412"/>
                <a:gd name="connsiteY70" fmla="*/ 622649 h 1730654"/>
                <a:gd name="connsiteX71" fmla="*/ 597162 w 2791412"/>
                <a:gd name="connsiteY71" fmla="*/ 584682 h 1730654"/>
                <a:gd name="connsiteX72" fmla="*/ 603313 w 2791412"/>
                <a:gd name="connsiteY72" fmla="*/ 578400 h 1730654"/>
                <a:gd name="connsiteX73" fmla="*/ 633667 w 2791412"/>
                <a:gd name="connsiteY73" fmla="*/ 547785 h 1730654"/>
                <a:gd name="connsiteX74" fmla="*/ 646907 w 2791412"/>
                <a:gd name="connsiteY74" fmla="*/ 534818 h 1730654"/>
                <a:gd name="connsiteX75" fmla="*/ 670438 w 2791412"/>
                <a:gd name="connsiteY75" fmla="*/ 511956 h 1730654"/>
                <a:gd name="connsiteX76" fmla="*/ 685683 w 2791412"/>
                <a:gd name="connsiteY76" fmla="*/ 497651 h 1730654"/>
                <a:gd name="connsiteX77" fmla="*/ 707745 w 2791412"/>
                <a:gd name="connsiteY77" fmla="*/ 477197 h 1730654"/>
                <a:gd name="connsiteX78" fmla="*/ 723923 w 2791412"/>
                <a:gd name="connsiteY78" fmla="*/ 462622 h 1730654"/>
                <a:gd name="connsiteX79" fmla="*/ 745318 w 2791412"/>
                <a:gd name="connsiteY79" fmla="*/ 443506 h 1730654"/>
                <a:gd name="connsiteX80" fmla="*/ 762170 w 2791412"/>
                <a:gd name="connsiteY80" fmla="*/ 428934 h 1730654"/>
                <a:gd name="connsiteX81" fmla="*/ 783292 w 2791412"/>
                <a:gd name="connsiteY81" fmla="*/ 410887 h 1730654"/>
                <a:gd name="connsiteX82" fmla="*/ 800541 w 2791412"/>
                <a:gd name="connsiteY82" fmla="*/ 396581 h 1730654"/>
                <a:gd name="connsiteX83" fmla="*/ 815120 w 2791412"/>
                <a:gd name="connsiteY83" fmla="*/ 384552 h 1730654"/>
                <a:gd name="connsiteX84" fmla="*/ 821669 w 2791412"/>
                <a:gd name="connsiteY84" fmla="*/ 379334 h 1730654"/>
                <a:gd name="connsiteX85" fmla="*/ 837580 w 2791412"/>
                <a:gd name="connsiteY85" fmla="*/ 366768 h 1730654"/>
                <a:gd name="connsiteX86" fmla="*/ 859510 w 2791412"/>
                <a:gd name="connsiteY86" fmla="*/ 349656 h 1730654"/>
                <a:gd name="connsiteX87" fmla="*/ 875690 w 2791412"/>
                <a:gd name="connsiteY87" fmla="*/ 337357 h 1730654"/>
                <a:gd name="connsiteX88" fmla="*/ 897620 w 2791412"/>
                <a:gd name="connsiteY88" fmla="*/ 321048 h 1730654"/>
                <a:gd name="connsiteX89" fmla="*/ 913930 w 2791412"/>
                <a:gd name="connsiteY89" fmla="*/ 309147 h 1730654"/>
                <a:gd name="connsiteX90" fmla="*/ 936266 w 2791412"/>
                <a:gd name="connsiteY90" fmla="*/ 293374 h 1730654"/>
                <a:gd name="connsiteX91" fmla="*/ 952444 w 2791412"/>
                <a:gd name="connsiteY91" fmla="*/ 282142 h 1730654"/>
                <a:gd name="connsiteX92" fmla="*/ 959261 w 2791412"/>
                <a:gd name="connsiteY92" fmla="*/ 277331 h 1730654"/>
                <a:gd name="connsiteX93" fmla="*/ 967951 w 2791412"/>
                <a:gd name="connsiteY93" fmla="*/ 271713 h 1730654"/>
                <a:gd name="connsiteX94" fmla="*/ 1006198 w 2791412"/>
                <a:gd name="connsiteY94" fmla="*/ 246716 h 1730654"/>
                <a:gd name="connsiteX95" fmla="*/ 1019700 w 2791412"/>
                <a:gd name="connsiteY95" fmla="*/ 238025 h 1730654"/>
                <a:gd name="connsiteX96" fmla="*/ 1069576 w 2791412"/>
                <a:gd name="connsiteY96" fmla="*/ 207814 h 1730654"/>
                <a:gd name="connsiteX97" fmla="*/ 1070777 w 2791412"/>
                <a:gd name="connsiteY97" fmla="*/ 207144 h 1730654"/>
                <a:gd name="connsiteX98" fmla="*/ 1079741 w 2791412"/>
                <a:gd name="connsiteY98" fmla="*/ 202063 h 1730654"/>
                <a:gd name="connsiteX99" fmla="*/ 1113966 w 2791412"/>
                <a:gd name="connsiteY99" fmla="*/ 182811 h 1730654"/>
                <a:gd name="connsiteX100" fmla="*/ 1129883 w 2791412"/>
                <a:gd name="connsiteY100" fmla="*/ 174391 h 1730654"/>
                <a:gd name="connsiteX101" fmla="*/ 1158761 w 2791412"/>
                <a:gd name="connsiteY101" fmla="*/ 159416 h 1730654"/>
                <a:gd name="connsiteX102" fmla="*/ 1165851 w 2791412"/>
                <a:gd name="connsiteY102" fmla="*/ 155672 h 1730654"/>
                <a:gd name="connsiteX103" fmla="*/ 1177885 w 2791412"/>
                <a:gd name="connsiteY103" fmla="*/ 149924 h 1730654"/>
                <a:gd name="connsiteX104" fmla="*/ 1199946 w 2791412"/>
                <a:gd name="connsiteY104" fmla="*/ 139229 h 1730654"/>
                <a:gd name="connsiteX105" fmla="*/ 1219874 w 2791412"/>
                <a:gd name="connsiteY105" fmla="*/ 130005 h 1730654"/>
                <a:gd name="connsiteX106" fmla="*/ 1241935 w 2791412"/>
                <a:gd name="connsiteY106" fmla="*/ 120113 h 1730654"/>
                <a:gd name="connsiteX107" fmla="*/ 1251159 w 2791412"/>
                <a:gd name="connsiteY107" fmla="*/ 115967 h 1730654"/>
                <a:gd name="connsiteX108" fmla="*/ 1258243 w 2791412"/>
                <a:gd name="connsiteY108" fmla="*/ 113161 h 1730654"/>
                <a:gd name="connsiteX109" fmla="*/ 1314942 w 2791412"/>
                <a:gd name="connsiteY109" fmla="*/ 90433 h 1730654"/>
                <a:gd name="connsiteX110" fmla="*/ 1332191 w 2791412"/>
                <a:gd name="connsiteY110" fmla="*/ 84151 h 1730654"/>
                <a:gd name="connsiteX111" fmla="*/ 1348639 w 2791412"/>
                <a:gd name="connsiteY111" fmla="*/ 78265 h 1730654"/>
                <a:gd name="connsiteX112" fmla="*/ 1412420 w 2791412"/>
                <a:gd name="connsiteY112" fmla="*/ 57678 h 1730654"/>
                <a:gd name="connsiteX113" fmla="*/ 1413223 w 2791412"/>
                <a:gd name="connsiteY113" fmla="*/ 57413 h 1730654"/>
                <a:gd name="connsiteX114" fmla="*/ 1466441 w 2791412"/>
                <a:gd name="connsiteY114" fmla="*/ 42706 h 1730654"/>
                <a:gd name="connsiteX115" fmla="*/ 1478871 w 2791412"/>
                <a:gd name="connsiteY115" fmla="*/ 39497 h 1730654"/>
                <a:gd name="connsiteX116" fmla="*/ 1491310 w 2791412"/>
                <a:gd name="connsiteY116" fmla="*/ 36288 h 1730654"/>
                <a:gd name="connsiteX117" fmla="*/ 1531025 w 2791412"/>
                <a:gd name="connsiteY117" fmla="*/ 27463 h 1730654"/>
                <a:gd name="connsiteX118" fmla="*/ 1536237 w 2791412"/>
                <a:gd name="connsiteY118" fmla="*/ 26396 h 1730654"/>
                <a:gd name="connsiteX119" fmla="*/ 1566054 w 2791412"/>
                <a:gd name="connsiteY119" fmla="*/ 20515 h 1730654"/>
                <a:gd name="connsiteX120" fmla="*/ 1583572 w 2791412"/>
                <a:gd name="connsiteY120" fmla="*/ 17569 h 1730654"/>
                <a:gd name="connsiteX121" fmla="*/ 1594539 w 2791412"/>
                <a:gd name="connsiteY121" fmla="*/ 15701 h 1730654"/>
                <a:gd name="connsiteX122" fmla="*/ 1638265 w 2791412"/>
                <a:gd name="connsiteY122" fmla="*/ 9417 h 1730654"/>
                <a:gd name="connsiteX123" fmla="*/ 1643207 w 2791412"/>
                <a:gd name="connsiteY123" fmla="*/ 8882 h 1730654"/>
                <a:gd name="connsiteX124" fmla="*/ 1652433 w 2791412"/>
                <a:gd name="connsiteY124" fmla="*/ 7811 h 1730654"/>
                <a:gd name="connsiteX125" fmla="*/ 1694290 w 2791412"/>
                <a:gd name="connsiteY125" fmla="*/ 3802 h 1730654"/>
                <a:gd name="connsiteX126" fmla="*/ 1703378 w 2791412"/>
                <a:gd name="connsiteY126" fmla="*/ 3134 h 1730654"/>
                <a:gd name="connsiteX127" fmla="*/ 1708464 w 2791412"/>
                <a:gd name="connsiteY127" fmla="*/ 2733 h 1730654"/>
                <a:gd name="connsiteX128" fmla="*/ 1749244 w 2791412"/>
                <a:gd name="connsiteY128" fmla="*/ 725 h 1730654"/>
                <a:gd name="connsiteX129" fmla="*/ 1759136 w 2791412"/>
                <a:gd name="connsiteY129" fmla="*/ 462 h 1730654"/>
                <a:gd name="connsiteX130" fmla="*/ 1777189 w 2791412"/>
                <a:gd name="connsiteY130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592446 w 2791412"/>
                <a:gd name="connsiteY31" fmla="*/ 230273 h 1730654"/>
                <a:gd name="connsiteX32" fmla="*/ 2692512 w 2791412"/>
                <a:gd name="connsiteY32" fmla="*/ 292918 h 1730654"/>
                <a:gd name="connsiteX33" fmla="*/ 2425094 w 2791412"/>
                <a:gd name="connsiteY33" fmla="*/ 275666 h 1730654"/>
                <a:gd name="connsiteX34" fmla="*/ 2103041 w 2791412"/>
                <a:gd name="connsiteY34" fmla="*/ 333175 h 1730654"/>
                <a:gd name="connsiteX35" fmla="*/ 1815494 w 2791412"/>
                <a:gd name="connsiteY35" fmla="*/ 471198 h 1730654"/>
                <a:gd name="connsiteX36" fmla="*/ 1525071 w 2791412"/>
                <a:gd name="connsiteY36" fmla="*/ 652352 h 1730654"/>
                <a:gd name="connsiteX37" fmla="*/ 1237524 w 2791412"/>
                <a:gd name="connsiteY37" fmla="*/ 937024 h 1730654"/>
                <a:gd name="connsiteX38" fmla="*/ 975856 w 2791412"/>
                <a:gd name="connsiteY38" fmla="*/ 1213069 h 1730654"/>
                <a:gd name="connsiteX39" fmla="*/ 737192 w 2791412"/>
                <a:gd name="connsiteY39" fmla="*/ 1730654 h 1730654"/>
                <a:gd name="connsiteX40" fmla="*/ 567539 w 2791412"/>
                <a:gd name="connsiteY40" fmla="*/ 1670269 h 1730654"/>
                <a:gd name="connsiteX41" fmla="*/ 334626 w 2791412"/>
                <a:gd name="connsiteY41" fmla="*/ 1592632 h 1730654"/>
                <a:gd name="connsiteX42" fmla="*/ 121841 w 2791412"/>
                <a:gd name="connsiteY42" fmla="*/ 1509243 h 1730654"/>
                <a:gd name="connsiteX43" fmla="*/ 54949 w 2791412"/>
                <a:gd name="connsiteY43" fmla="*/ 1465345 h 1730654"/>
                <a:gd name="connsiteX44" fmla="*/ 0 w 2791412"/>
                <a:gd name="connsiteY44" fmla="*/ 1446845 h 1730654"/>
                <a:gd name="connsiteX45" fmla="*/ 126892 w 2791412"/>
                <a:gd name="connsiteY45" fmla="*/ 1219573 h 1730654"/>
                <a:gd name="connsiteX46" fmla="*/ 152701 w 2791412"/>
                <a:gd name="connsiteY46" fmla="*/ 1174920 h 1730654"/>
                <a:gd name="connsiteX47" fmla="*/ 154039 w 2791412"/>
                <a:gd name="connsiteY47" fmla="*/ 1172648 h 1730654"/>
                <a:gd name="connsiteX48" fmla="*/ 203379 w 2791412"/>
                <a:gd name="connsiteY48" fmla="*/ 1091498 h 1730654"/>
                <a:gd name="connsiteX49" fmla="*/ 211129 w 2791412"/>
                <a:gd name="connsiteY49" fmla="*/ 1079067 h 1730654"/>
                <a:gd name="connsiteX50" fmla="*/ 261010 w 2791412"/>
                <a:gd name="connsiteY50" fmla="*/ 1002596 h 1730654"/>
                <a:gd name="connsiteX51" fmla="*/ 265288 w 2791412"/>
                <a:gd name="connsiteY51" fmla="*/ 996047 h 1730654"/>
                <a:gd name="connsiteX52" fmla="*/ 274244 w 2791412"/>
                <a:gd name="connsiteY52" fmla="*/ 983077 h 1730654"/>
                <a:gd name="connsiteX53" fmla="*/ 288817 w 2791412"/>
                <a:gd name="connsiteY53" fmla="*/ 961820 h 1730654"/>
                <a:gd name="connsiteX54" fmla="*/ 306204 w 2791412"/>
                <a:gd name="connsiteY54" fmla="*/ 936952 h 1730654"/>
                <a:gd name="connsiteX55" fmla="*/ 321043 w 2791412"/>
                <a:gd name="connsiteY55" fmla="*/ 916099 h 1730654"/>
                <a:gd name="connsiteX56" fmla="*/ 338691 w 2791412"/>
                <a:gd name="connsiteY56" fmla="*/ 891768 h 1730654"/>
                <a:gd name="connsiteX57" fmla="*/ 353806 w 2791412"/>
                <a:gd name="connsiteY57" fmla="*/ 871312 h 1730654"/>
                <a:gd name="connsiteX58" fmla="*/ 371991 w 2791412"/>
                <a:gd name="connsiteY58" fmla="*/ 847248 h 1730654"/>
                <a:gd name="connsiteX59" fmla="*/ 387098 w 2791412"/>
                <a:gd name="connsiteY59" fmla="*/ 827462 h 1730654"/>
                <a:gd name="connsiteX60" fmla="*/ 405817 w 2791412"/>
                <a:gd name="connsiteY60" fmla="*/ 803666 h 1730654"/>
                <a:gd name="connsiteX61" fmla="*/ 420932 w 2791412"/>
                <a:gd name="connsiteY61" fmla="*/ 784548 h 1730654"/>
                <a:gd name="connsiteX62" fmla="*/ 440185 w 2791412"/>
                <a:gd name="connsiteY62" fmla="*/ 760885 h 1730654"/>
                <a:gd name="connsiteX63" fmla="*/ 455295 w 2791412"/>
                <a:gd name="connsiteY63" fmla="*/ 742571 h 1730654"/>
                <a:gd name="connsiteX64" fmla="*/ 475481 w 2791412"/>
                <a:gd name="connsiteY64" fmla="*/ 718774 h 1730654"/>
                <a:gd name="connsiteX65" fmla="*/ 490060 w 2791412"/>
                <a:gd name="connsiteY65" fmla="*/ 701661 h 1730654"/>
                <a:gd name="connsiteX66" fmla="*/ 511854 w 2791412"/>
                <a:gd name="connsiteY66" fmla="*/ 676927 h 1730654"/>
                <a:gd name="connsiteX67" fmla="*/ 525356 w 2791412"/>
                <a:gd name="connsiteY67" fmla="*/ 661688 h 1730654"/>
                <a:gd name="connsiteX68" fmla="*/ 550630 w 2791412"/>
                <a:gd name="connsiteY68" fmla="*/ 634015 h 1730654"/>
                <a:gd name="connsiteX69" fmla="*/ 561065 w 2791412"/>
                <a:gd name="connsiteY69" fmla="*/ 622649 h 1730654"/>
                <a:gd name="connsiteX70" fmla="*/ 597162 w 2791412"/>
                <a:gd name="connsiteY70" fmla="*/ 584682 h 1730654"/>
                <a:gd name="connsiteX71" fmla="*/ 603313 w 2791412"/>
                <a:gd name="connsiteY71" fmla="*/ 578400 h 1730654"/>
                <a:gd name="connsiteX72" fmla="*/ 633667 w 2791412"/>
                <a:gd name="connsiteY72" fmla="*/ 547785 h 1730654"/>
                <a:gd name="connsiteX73" fmla="*/ 646907 w 2791412"/>
                <a:gd name="connsiteY73" fmla="*/ 534818 h 1730654"/>
                <a:gd name="connsiteX74" fmla="*/ 670438 w 2791412"/>
                <a:gd name="connsiteY74" fmla="*/ 511956 h 1730654"/>
                <a:gd name="connsiteX75" fmla="*/ 685683 w 2791412"/>
                <a:gd name="connsiteY75" fmla="*/ 497651 h 1730654"/>
                <a:gd name="connsiteX76" fmla="*/ 707745 w 2791412"/>
                <a:gd name="connsiteY76" fmla="*/ 477197 h 1730654"/>
                <a:gd name="connsiteX77" fmla="*/ 723923 w 2791412"/>
                <a:gd name="connsiteY77" fmla="*/ 462622 h 1730654"/>
                <a:gd name="connsiteX78" fmla="*/ 745318 w 2791412"/>
                <a:gd name="connsiteY78" fmla="*/ 443506 h 1730654"/>
                <a:gd name="connsiteX79" fmla="*/ 762170 w 2791412"/>
                <a:gd name="connsiteY79" fmla="*/ 428934 h 1730654"/>
                <a:gd name="connsiteX80" fmla="*/ 783292 w 2791412"/>
                <a:gd name="connsiteY80" fmla="*/ 410887 h 1730654"/>
                <a:gd name="connsiteX81" fmla="*/ 800541 w 2791412"/>
                <a:gd name="connsiteY81" fmla="*/ 396581 h 1730654"/>
                <a:gd name="connsiteX82" fmla="*/ 815120 w 2791412"/>
                <a:gd name="connsiteY82" fmla="*/ 384552 h 1730654"/>
                <a:gd name="connsiteX83" fmla="*/ 821669 w 2791412"/>
                <a:gd name="connsiteY83" fmla="*/ 379334 h 1730654"/>
                <a:gd name="connsiteX84" fmla="*/ 837580 w 2791412"/>
                <a:gd name="connsiteY84" fmla="*/ 366768 h 1730654"/>
                <a:gd name="connsiteX85" fmla="*/ 859510 w 2791412"/>
                <a:gd name="connsiteY85" fmla="*/ 349656 h 1730654"/>
                <a:gd name="connsiteX86" fmla="*/ 875690 w 2791412"/>
                <a:gd name="connsiteY86" fmla="*/ 337357 h 1730654"/>
                <a:gd name="connsiteX87" fmla="*/ 897620 w 2791412"/>
                <a:gd name="connsiteY87" fmla="*/ 321048 h 1730654"/>
                <a:gd name="connsiteX88" fmla="*/ 913930 w 2791412"/>
                <a:gd name="connsiteY88" fmla="*/ 309147 h 1730654"/>
                <a:gd name="connsiteX89" fmla="*/ 936266 w 2791412"/>
                <a:gd name="connsiteY89" fmla="*/ 293374 h 1730654"/>
                <a:gd name="connsiteX90" fmla="*/ 952444 w 2791412"/>
                <a:gd name="connsiteY90" fmla="*/ 282142 h 1730654"/>
                <a:gd name="connsiteX91" fmla="*/ 959261 w 2791412"/>
                <a:gd name="connsiteY91" fmla="*/ 277331 h 1730654"/>
                <a:gd name="connsiteX92" fmla="*/ 967951 w 2791412"/>
                <a:gd name="connsiteY92" fmla="*/ 271713 h 1730654"/>
                <a:gd name="connsiteX93" fmla="*/ 1006198 w 2791412"/>
                <a:gd name="connsiteY93" fmla="*/ 246716 h 1730654"/>
                <a:gd name="connsiteX94" fmla="*/ 1019700 w 2791412"/>
                <a:gd name="connsiteY94" fmla="*/ 238025 h 1730654"/>
                <a:gd name="connsiteX95" fmla="*/ 1069576 w 2791412"/>
                <a:gd name="connsiteY95" fmla="*/ 207814 h 1730654"/>
                <a:gd name="connsiteX96" fmla="*/ 1070777 w 2791412"/>
                <a:gd name="connsiteY96" fmla="*/ 207144 h 1730654"/>
                <a:gd name="connsiteX97" fmla="*/ 1079741 w 2791412"/>
                <a:gd name="connsiteY97" fmla="*/ 202063 h 1730654"/>
                <a:gd name="connsiteX98" fmla="*/ 1113966 w 2791412"/>
                <a:gd name="connsiteY98" fmla="*/ 182811 h 1730654"/>
                <a:gd name="connsiteX99" fmla="*/ 1129883 w 2791412"/>
                <a:gd name="connsiteY99" fmla="*/ 174391 h 1730654"/>
                <a:gd name="connsiteX100" fmla="*/ 1158761 w 2791412"/>
                <a:gd name="connsiteY100" fmla="*/ 159416 h 1730654"/>
                <a:gd name="connsiteX101" fmla="*/ 1165851 w 2791412"/>
                <a:gd name="connsiteY101" fmla="*/ 155672 h 1730654"/>
                <a:gd name="connsiteX102" fmla="*/ 1177885 w 2791412"/>
                <a:gd name="connsiteY102" fmla="*/ 149924 h 1730654"/>
                <a:gd name="connsiteX103" fmla="*/ 1199946 w 2791412"/>
                <a:gd name="connsiteY103" fmla="*/ 139229 h 1730654"/>
                <a:gd name="connsiteX104" fmla="*/ 1219874 w 2791412"/>
                <a:gd name="connsiteY104" fmla="*/ 130005 h 1730654"/>
                <a:gd name="connsiteX105" fmla="*/ 1241935 w 2791412"/>
                <a:gd name="connsiteY105" fmla="*/ 120113 h 1730654"/>
                <a:gd name="connsiteX106" fmla="*/ 1251159 w 2791412"/>
                <a:gd name="connsiteY106" fmla="*/ 115967 h 1730654"/>
                <a:gd name="connsiteX107" fmla="*/ 1258243 w 2791412"/>
                <a:gd name="connsiteY107" fmla="*/ 113161 h 1730654"/>
                <a:gd name="connsiteX108" fmla="*/ 1314942 w 2791412"/>
                <a:gd name="connsiteY108" fmla="*/ 90433 h 1730654"/>
                <a:gd name="connsiteX109" fmla="*/ 1332191 w 2791412"/>
                <a:gd name="connsiteY109" fmla="*/ 84151 h 1730654"/>
                <a:gd name="connsiteX110" fmla="*/ 1348639 w 2791412"/>
                <a:gd name="connsiteY110" fmla="*/ 78265 h 1730654"/>
                <a:gd name="connsiteX111" fmla="*/ 1412420 w 2791412"/>
                <a:gd name="connsiteY111" fmla="*/ 57678 h 1730654"/>
                <a:gd name="connsiteX112" fmla="*/ 1413223 w 2791412"/>
                <a:gd name="connsiteY112" fmla="*/ 57413 h 1730654"/>
                <a:gd name="connsiteX113" fmla="*/ 1466441 w 2791412"/>
                <a:gd name="connsiteY113" fmla="*/ 42706 h 1730654"/>
                <a:gd name="connsiteX114" fmla="*/ 1478871 w 2791412"/>
                <a:gd name="connsiteY114" fmla="*/ 39497 h 1730654"/>
                <a:gd name="connsiteX115" fmla="*/ 1491310 w 2791412"/>
                <a:gd name="connsiteY115" fmla="*/ 36288 h 1730654"/>
                <a:gd name="connsiteX116" fmla="*/ 1531025 w 2791412"/>
                <a:gd name="connsiteY116" fmla="*/ 27463 h 1730654"/>
                <a:gd name="connsiteX117" fmla="*/ 1536237 w 2791412"/>
                <a:gd name="connsiteY117" fmla="*/ 26396 h 1730654"/>
                <a:gd name="connsiteX118" fmla="*/ 1566054 w 2791412"/>
                <a:gd name="connsiteY118" fmla="*/ 20515 h 1730654"/>
                <a:gd name="connsiteX119" fmla="*/ 1583572 w 2791412"/>
                <a:gd name="connsiteY119" fmla="*/ 17569 h 1730654"/>
                <a:gd name="connsiteX120" fmla="*/ 1594539 w 2791412"/>
                <a:gd name="connsiteY120" fmla="*/ 15701 h 1730654"/>
                <a:gd name="connsiteX121" fmla="*/ 1638265 w 2791412"/>
                <a:gd name="connsiteY121" fmla="*/ 9417 h 1730654"/>
                <a:gd name="connsiteX122" fmla="*/ 1643207 w 2791412"/>
                <a:gd name="connsiteY122" fmla="*/ 8882 h 1730654"/>
                <a:gd name="connsiteX123" fmla="*/ 1652433 w 2791412"/>
                <a:gd name="connsiteY123" fmla="*/ 7811 h 1730654"/>
                <a:gd name="connsiteX124" fmla="*/ 1694290 w 2791412"/>
                <a:gd name="connsiteY124" fmla="*/ 3802 h 1730654"/>
                <a:gd name="connsiteX125" fmla="*/ 1703378 w 2791412"/>
                <a:gd name="connsiteY125" fmla="*/ 3134 h 1730654"/>
                <a:gd name="connsiteX126" fmla="*/ 1708464 w 2791412"/>
                <a:gd name="connsiteY126" fmla="*/ 2733 h 1730654"/>
                <a:gd name="connsiteX127" fmla="*/ 1749244 w 2791412"/>
                <a:gd name="connsiteY127" fmla="*/ 725 h 1730654"/>
                <a:gd name="connsiteX128" fmla="*/ 1759136 w 2791412"/>
                <a:gd name="connsiteY128" fmla="*/ 462 h 1730654"/>
                <a:gd name="connsiteX129" fmla="*/ 1777189 w 2791412"/>
                <a:gd name="connsiteY129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37908 w 2791412"/>
                <a:gd name="connsiteY29" fmla="*/ 237359 h 1730654"/>
                <a:gd name="connsiteX30" fmla="*/ 2599399 w 2791412"/>
                <a:gd name="connsiteY30" fmla="*/ 231210 h 1730654"/>
                <a:gd name="connsiteX31" fmla="*/ 2692512 w 2791412"/>
                <a:gd name="connsiteY31" fmla="*/ 292918 h 1730654"/>
                <a:gd name="connsiteX32" fmla="*/ 2425094 w 2791412"/>
                <a:gd name="connsiteY32" fmla="*/ 275666 h 1730654"/>
                <a:gd name="connsiteX33" fmla="*/ 2103041 w 2791412"/>
                <a:gd name="connsiteY33" fmla="*/ 333175 h 1730654"/>
                <a:gd name="connsiteX34" fmla="*/ 1815494 w 2791412"/>
                <a:gd name="connsiteY34" fmla="*/ 471198 h 1730654"/>
                <a:gd name="connsiteX35" fmla="*/ 1525071 w 2791412"/>
                <a:gd name="connsiteY35" fmla="*/ 652352 h 1730654"/>
                <a:gd name="connsiteX36" fmla="*/ 1237524 w 2791412"/>
                <a:gd name="connsiteY36" fmla="*/ 937024 h 1730654"/>
                <a:gd name="connsiteX37" fmla="*/ 975856 w 2791412"/>
                <a:gd name="connsiteY37" fmla="*/ 1213069 h 1730654"/>
                <a:gd name="connsiteX38" fmla="*/ 737192 w 2791412"/>
                <a:gd name="connsiteY38" fmla="*/ 1730654 h 1730654"/>
                <a:gd name="connsiteX39" fmla="*/ 567539 w 2791412"/>
                <a:gd name="connsiteY39" fmla="*/ 1670269 h 1730654"/>
                <a:gd name="connsiteX40" fmla="*/ 334626 w 2791412"/>
                <a:gd name="connsiteY40" fmla="*/ 1592632 h 1730654"/>
                <a:gd name="connsiteX41" fmla="*/ 121841 w 2791412"/>
                <a:gd name="connsiteY41" fmla="*/ 1509243 h 1730654"/>
                <a:gd name="connsiteX42" fmla="*/ 54949 w 2791412"/>
                <a:gd name="connsiteY42" fmla="*/ 1465345 h 1730654"/>
                <a:gd name="connsiteX43" fmla="*/ 0 w 2791412"/>
                <a:gd name="connsiteY43" fmla="*/ 1446845 h 1730654"/>
                <a:gd name="connsiteX44" fmla="*/ 126892 w 2791412"/>
                <a:gd name="connsiteY44" fmla="*/ 1219573 h 1730654"/>
                <a:gd name="connsiteX45" fmla="*/ 152701 w 2791412"/>
                <a:gd name="connsiteY45" fmla="*/ 1174920 h 1730654"/>
                <a:gd name="connsiteX46" fmla="*/ 154039 w 2791412"/>
                <a:gd name="connsiteY46" fmla="*/ 1172648 h 1730654"/>
                <a:gd name="connsiteX47" fmla="*/ 203379 w 2791412"/>
                <a:gd name="connsiteY47" fmla="*/ 1091498 h 1730654"/>
                <a:gd name="connsiteX48" fmla="*/ 211129 w 2791412"/>
                <a:gd name="connsiteY48" fmla="*/ 1079067 h 1730654"/>
                <a:gd name="connsiteX49" fmla="*/ 261010 w 2791412"/>
                <a:gd name="connsiteY49" fmla="*/ 1002596 h 1730654"/>
                <a:gd name="connsiteX50" fmla="*/ 265288 w 2791412"/>
                <a:gd name="connsiteY50" fmla="*/ 996047 h 1730654"/>
                <a:gd name="connsiteX51" fmla="*/ 274244 w 2791412"/>
                <a:gd name="connsiteY51" fmla="*/ 983077 h 1730654"/>
                <a:gd name="connsiteX52" fmla="*/ 288817 w 2791412"/>
                <a:gd name="connsiteY52" fmla="*/ 961820 h 1730654"/>
                <a:gd name="connsiteX53" fmla="*/ 306204 w 2791412"/>
                <a:gd name="connsiteY53" fmla="*/ 936952 h 1730654"/>
                <a:gd name="connsiteX54" fmla="*/ 321043 w 2791412"/>
                <a:gd name="connsiteY54" fmla="*/ 916099 h 1730654"/>
                <a:gd name="connsiteX55" fmla="*/ 338691 w 2791412"/>
                <a:gd name="connsiteY55" fmla="*/ 891768 h 1730654"/>
                <a:gd name="connsiteX56" fmla="*/ 353806 w 2791412"/>
                <a:gd name="connsiteY56" fmla="*/ 871312 h 1730654"/>
                <a:gd name="connsiteX57" fmla="*/ 371991 w 2791412"/>
                <a:gd name="connsiteY57" fmla="*/ 847248 h 1730654"/>
                <a:gd name="connsiteX58" fmla="*/ 387098 w 2791412"/>
                <a:gd name="connsiteY58" fmla="*/ 827462 h 1730654"/>
                <a:gd name="connsiteX59" fmla="*/ 405817 w 2791412"/>
                <a:gd name="connsiteY59" fmla="*/ 803666 h 1730654"/>
                <a:gd name="connsiteX60" fmla="*/ 420932 w 2791412"/>
                <a:gd name="connsiteY60" fmla="*/ 784548 h 1730654"/>
                <a:gd name="connsiteX61" fmla="*/ 440185 w 2791412"/>
                <a:gd name="connsiteY61" fmla="*/ 760885 h 1730654"/>
                <a:gd name="connsiteX62" fmla="*/ 455295 w 2791412"/>
                <a:gd name="connsiteY62" fmla="*/ 742571 h 1730654"/>
                <a:gd name="connsiteX63" fmla="*/ 475481 w 2791412"/>
                <a:gd name="connsiteY63" fmla="*/ 718774 h 1730654"/>
                <a:gd name="connsiteX64" fmla="*/ 490060 w 2791412"/>
                <a:gd name="connsiteY64" fmla="*/ 701661 h 1730654"/>
                <a:gd name="connsiteX65" fmla="*/ 511854 w 2791412"/>
                <a:gd name="connsiteY65" fmla="*/ 676927 h 1730654"/>
                <a:gd name="connsiteX66" fmla="*/ 525356 w 2791412"/>
                <a:gd name="connsiteY66" fmla="*/ 661688 h 1730654"/>
                <a:gd name="connsiteX67" fmla="*/ 550630 w 2791412"/>
                <a:gd name="connsiteY67" fmla="*/ 634015 h 1730654"/>
                <a:gd name="connsiteX68" fmla="*/ 561065 w 2791412"/>
                <a:gd name="connsiteY68" fmla="*/ 622649 h 1730654"/>
                <a:gd name="connsiteX69" fmla="*/ 597162 w 2791412"/>
                <a:gd name="connsiteY69" fmla="*/ 584682 h 1730654"/>
                <a:gd name="connsiteX70" fmla="*/ 603313 w 2791412"/>
                <a:gd name="connsiteY70" fmla="*/ 578400 h 1730654"/>
                <a:gd name="connsiteX71" fmla="*/ 633667 w 2791412"/>
                <a:gd name="connsiteY71" fmla="*/ 547785 h 1730654"/>
                <a:gd name="connsiteX72" fmla="*/ 646907 w 2791412"/>
                <a:gd name="connsiteY72" fmla="*/ 534818 h 1730654"/>
                <a:gd name="connsiteX73" fmla="*/ 670438 w 2791412"/>
                <a:gd name="connsiteY73" fmla="*/ 511956 h 1730654"/>
                <a:gd name="connsiteX74" fmla="*/ 685683 w 2791412"/>
                <a:gd name="connsiteY74" fmla="*/ 497651 h 1730654"/>
                <a:gd name="connsiteX75" fmla="*/ 707745 w 2791412"/>
                <a:gd name="connsiteY75" fmla="*/ 477197 h 1730654"/>
                <a:gd name="connsiteX76" fmla="*/ 723923 w 2791412"/>
                <a:gd name="connsiteY76" fmla="*/ 462622 h 1730654"/>
                <a:gd name="connsiteX77" fmla="*/ 745318 w 2791412"/>
                <a:gd name="connsiteY77" fmla="*/ 443506 h 1730654"/>
                <a:gd name="connsiteX78" fmla="*/ 762170 w 2791412"/>
                <a:gd name="connsiteY78" fmla="*/ 428934 h 1730654"/>
                <a:gd name="connsiteX79" fmla="*/ 783292 w 2791412"/>
                <a:gd name="connsiteY79" fmla="*/ 410887 h 1730654"/>
                <a:gd name="connsiteX80" fmla="*/ 800541 w 2791412"/>
                <a:gd name="connsiteY80" fmla="*/ 396581 h 1730654"/>
                <a:gd name="connsiteX81" fmla="*/ 815120 w 2791412"/>
                <a:gd name="connsiteY81" fmla="*/ 384552 h 1730654"/>
                <a:gd name="connsiteX82" fmla="*/ 821669 w 2791412"/>
                <a:gd name="connsiteY82" fmla="*/ 379334 h 1730654"/>
                <a:gd name="connsiteX83" fmla="*/ 837580 w 2791412"/>
                <a:gd name="connsiteY83" fmla="*/ 366768 h 1730654"/>
                <a:gd name="connsiteX84" fmla="*/ 859510 w 2791412"/>
                <a:gd name="connsiteY84" fmla="*/ 349656 h 1730654"/>
                <a:gd name="connsiteX85" fmla="*/ 875690 w 2791412"/>
                <a:gd name="connsiteY85" fmla="*/ 337357 h 1730654"/>
                <a:gd name="connsiteX86" fmla="*/ 897620 w 2791412"/>
                <a:gd name="connsiteY86" fmla="*/ 321048 h 1730654"/>
                <a:gd name="connsiteX87" fmla="*/ 913930 w 2791412"/>
                <a:gd name="connsiteY87" fmla="*/ 309147 h 1730654"/>
                <a:gd name="connsiteX88" fmla="*/ 936266 w 2791412"/>
                <a:gd name="connsiteY88" fmla="*/ 293374 h 1730654"/>
                <a:gd name="connsiteX89" fmla="*/ 952444 w 2791412"/>
                <a:gd name="connsiteY89" fmla="*/ 282142 h 1730654"/>
                <a:gd name="connsiteX90" fmla="*/ 959261 w 2791412"/>
                <a:gd name="connsiteY90" fmla="*/ 277331 h 1730654"/>
                <a:gd name="connsiteX91" fmla="*/ 967951 w 2791412"/>
                <a:gd name="connsiteY91" fmla="*/ 271713 h 1730654"/>
                <a:gd name="connsiteX92" fmla="*/ 1006198 w 2791412"/>
                <a:gd name="connsiteY92" fmla="*/ 246716 h 1730654"/>
                <a:gd name="connsiteX93" fmla="*/ 1019700 w 2791412"/>
                <a:gd name="connsiteY93" fmla="*/ 238025 h 1730654"/>
                <a:gd name="connsiteX94" fmla="*/ 1069576 w 2791412"/>
                <a:gd name="connsiteY94" fmla="*/ 207814 h 1730654"/>
                <a:gd name="connsiteX95" fmla="*/ 1070777 w 2791412"/>
                <a:gd name="connsiteY95" fmla="*/ 207144 h 1730654"/>
                <a:gd name="connsiteX96" fmla="*/ 1079741 w 2791412"/>
                <a:gd name="connsiteY96" fmla="*/ 202063 h 1730654"/>
                <a:gd name="connsiteX97" fmla="*/ 1113966 w 2791412"/>
                <a:gd name="connsiteY97" fmla="*/ 182811 h 1730654"/>
                <a:gd name="connsiteX98" fmla="*/ 1129883 w 2791412"/>
                <a:gd name="connsiteY98" fmla="*/ 174391 h 1730654"/>
                <a:gd name="connsiteX99" fmla="*/ 1158761 w 2791412"/>
                <a:gd name="connsiteY99" fmla="*/ 159416 h 1730654"/>
                <a:gd name="connsiteX100" fmla="*/ 1165851 w 2791412"/>
                <a:gd name="connsiteY100" fmla="*/ 155672 h 1730654"/>
                <a:gd name="connsiteX101" fmla="*/ 1177885 w 2791412"/>
                <a:gd name="connsiteY101" fmla="*/ 149924 h 1730654"/>
                <a:gd name="connsiteX102" fmla="*/ 1199946 w 2791412"/>
                <a:gd name="connsiteY102" fmla="*/ 139229 h 1730654"/>
                <a:gd name="connsiteX103" fmla="*/ 1219874 w 2791412"/>
                <a:gd name="connsiteY103" fmla="*/ 130005 h 1730654"/>
                <a:gd name="connsiteX104" fmla="*/ 1241935 w 2791412"/>
                <a:gd name="connsiteY104" fmla="*/ 120113 h 1730654"/>
                <a:gd name="connsiteX105" fmla="*/ 1251159 w 2791412"/>
                <a:gd name="connsiteY105" fmla="*/ 115967 h 1730654"/>
                <a:gd name="connsiteX106" fmla="*/ 1258243 w 2791412"/>
                <a:gd name="connsiteY106" fmla="*/ 113161 h 1730654"/>
                <a:gd name="connsiteX107" fmla="*/ 1314942 w 2791412"/>
                <a:gd name="connsiteY107" fmla="*/ 90433 h 1730654"/>
                <a:gd name="connsiteX108" fmla="*/ 1332191 w 2791412"/>
                <a:gd name="connsiteY108" fmla="*/ 84151 h 1730654"/>
                <a:gd name="connsiteX109" fmla="*/ 1348639 w 2791412"/>
                <a:gd name="connsiteY109" fmla="*/ 78265 h 1730654"/>
                <a:gd name="connsiteX110" fmla="*/ 1412420 w 2791412"/>
                <a:gd name="connsiteY110" fmla="*/ 57678 h 1730654"/>
                <a:gd name="connsiteX111" fmla="*/ 1413223 w 2791412"/>
                <a:gd name="connsiteY111" fmla="*/ 57413 h 1730654"/>
                <a:gd name="connsiteX112" fmla="*/ 1466441 w 2791412"/>
                <a:gd name="connsiteY112" fmla="*/ 42706 h 1730654"/>
                <a:gd name="connsiteX113" fmla="*/ 1478871 w 2791412"/>
                <a:gd name="connsiteY113" fmla="*/ 39497 h 1730654"/>
                <a:gd name="connsiteX114" fmla="*/ 1491310 w 2791412"/>
                <a:gd name="connsiteY114" fmla="*/ 36288 h 1730654"/>
                <a:gd name="connsiteX115" fmla="*/ 1531025 w 2791412"/>
                <a:gd name="connsiteY115" fmla="*/ 27463 h 1730654"/>
                <a:gd name="connsiteX116" fmla="*/ 1536237 w 2791412"/>
                <a:gd name="connsiteY116" fmla="*/ 26396 h 1730654"/>
                <a:gd name="connsiteX117" fmla="*/ 1566054 w 2791412"/>
                <a:gd name="connsiteY117" fmla="*/ 20515 h 1730654"/>
                <a:gd name="connsiteX118" fmla="*/ 1583572 w 2791412"/>
                <a:gd name="connsiteY118" fmla="*/ 17569 h 1730654"/>
                <a:gd name="connsiteX119" fmla="*/ 1594539 w 2791412"/>
                <a:gd name="connsiteY119" fmla="*/ 15701 h 1730654"/>
                <a:gd name="connsiteX120" fmla="*/ 1638265 w 2791412"/>
                <a:gd name="connsiteY120" fmla="*/ 9417 h 1730654"/>
                <a:gd name="connsiteX121" fmla="*/ 1643207 w 2791412"/>
                <a:gd name="connsiteY121" fmla="*/ 8882 h 1730654"/>
                <a:gd name="connsiteX122" fmla="*/ 1652433 w 2791412"/>
                <a:gd name="connsiteY122" fmla="*/ 7811 h 1730654"/>
                <a:gd name="connsiteX123" fmla="*/ 1694290 w 2791412"/>
                <a:gd name="connsiteY123" fmla="*/ 3802 h 1730654"/>
                <a:gd name="connsiteX124" fmla="*/ 1703378 w 2791412"/>
                <a:gd name="connsiteY124" fmla="*/ 3134 h 1730654"/>
                <a:gd name="connsiteX125" fmla="*/ 1708464 w 2791412"/>
                <a:gd name="connsiteY125" fmla="*/ 2733 h 1730654"/>
                <a:gd name="connsiteX126" fmla="*/ 1749244 w 2791412"/>
                <a:gd name="connsiteY126" fmla="*/ 725 h 1730654"/>
                <a:gd name="connsiteX127" fmla="*/ 1759136 w 2791412"/>
                <a:gd name="connsiteY127" fmla="*/ 462 h 1730654"/>
                <a:gd name="connsiteX128" fmla="*/ 1777189 w 2791412"/>
                <a:gd name="connsiteY128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599399 w 2791412"/>
                <a:gd name="connsiteY29" fmla="*/ 231210 h 1730654"/>
                <a:gd name="connsiteX30" fmla="*/ 2692512 w 2791412"/>
                <a:gd name="connsiteY30" fmla="*/ 292918 h 1730654"/>
                <a:gd name="connsiteX31" fmla="*/ 2425094 w 2791412"/>
                <a:gd name="connsiteY31" fmla="*/ 275666 h 1730654"/>
                <a:gd name="connsiteX32" fmla="*/ 2103041 w 2791412"/>
                <a:gd name="connsiteY32" fmla="*/ 333175 h 1730654"/>
                <a:gd name="connsiteX33" fmla="*/ 1815494 w 2791412"/>
                <a:gd name="connsiteY33" fmla="*/ 471198 h 1730654"/>
                <a:gd name="connsiteX34" fmla="*/ 1525071 w 2791412"/>
                <a:gd name="connsiteY34" fmla="*/ 652352 h 1730654"/>
                <a:gd name="connsiteX35" fmla="*/ 1237524 w 2791412"/>
                <a:gd name="connsiteY35" fmla="*/ 937024 h 1730654"/>
                <a:gd name="connsiteX36" fmla="*/ 975856 w 2791412"/>
                <a:gd name="connsiteY36" fmla="*/ 1213069 h 1730654"/>
                <a:gd name="connsiteX37" fmla="*/ 737192 w 2791412"/>
                <a:gd name="connsiteY37" fmla="*/ 1730654 h 1730654"/>
                <a:gd name="connsiteX38" fmla="*/ 567539 w 2791412"/>
                <a:gd name="connsiteY38" fmla="*/ 1670269 h 1730654"/>
                <a:gd name="connsiteX39" fmla="*/ 334626 w 2791412"/>
                <a:gd name="connsiteY39" fmla="*/ 1592632 h 1730654"/>
                <a:gd name="connsiteX40" fmla="*/ 121841 w 2791412"/>
                <a:gd name="connsiteY40" fmla="*/ 1509243 h 1730654"/>
                <a:gd name="connsiteX41" fmla="*/ 54949 w 2791412"/>
                <a:gd name="connsiteY41" fmla="*/ 1465345 h 1730654"/>
                <a:gd name="connsiteX42" fmla="*/ 0 w 2791412"/>
                <a:gd name="connsiteY42" fmla="*/ 1446845 h 1730654"/>
                <a:gd name="connsiteX43" fmla="*/ 126892 w 2791412"/>
                <a:gd name="connsiteY43" fmla="*/ 1219573 h 1730654"/>
                <a:gd name="connsiteX44" fmla="*/ 152701 w 2791412"/>
                <a:gd name="connsiteY44" fmla="*/ 1174920 h 1730654"/>
                <a:gd name="connsiteX45" fmla="*/ 154039 w 2791412"/>
                <a:gd name="connsiteY45" fmla="*/ 1172648 h 1730654"/>
                <a:gd name="connsiteX46" fmla="*/ 203379 w 2791412"/>
                <a:gd name="connsiteY46" fmla="*/ 1091498 h 1730654"/>
                <a:gd name="connsiteX47" fmla="*/ 211129 w 2791412"/>
                <a:gd name="connsiteY47" fmla="*/ 1079067 h 1730654"/>
                <a:gd name="connsiteX48" fmla="*/ 261010 w 2791412"/>
                <a:gd name="connsiteY48" fmla="*/ 1002596 h 1730654"/>
                <a:gd name="connsiteX49" fmla="*/ 265288 w 2791412"/>
                <a:gd name="connsiteY49" fmla="*/ 996047 h 1730654"/>
                <a:gd name="connsiteX50" fmla="*/ 274244 w 2791412"/>
                <a:gd name="connsiteY50" fmla="*/ 983077 h 1730654"/>
                <a:gd name="connsiteX51" fmla="*/ 288817 w 2791412"/>
                <a:gd name="connsiteY51" fmla="*/ 961820 h 1730654"/>
                <a:gd name="connsiteX52" fmla="*/ 306204 w 2791412"/>
                <a:gd name="connsiteY52" fmla="*/ 936952 h 1730654"/>
                <a:gd name="connsiteX53" fmla="*/ 321043 w 2791412"/>
                <a:gd name="connsiteY53" fmla="*/ 916099 h 1730654"/>
                <a:gd name="connsiteX54" fmla="*/ 338691 w 2791412"/>
                <a:gd name="connsiteY54" fmla="*/ 891768 h 1730654"/>
                <a:gd name="connsiteX55" fmla="*/ 353806 w 2791412"/>
                <a:gd name="connsiteY55" fmla="*/ 871312 h 1730654"/>
                <a:gd name="connsiteX56" fmla="*/ 371991 w 2791412"/>
                <a:gd name="connsiteY56" fmla="*/ 847248 h 1730654"/>
                <a:gd name="connsiteX57" fmla="*/ 387098 w 2791412"/>
                <a:gd name="connsiteY57" fmla="*/ 827462 h 1730654"/>
                <a:gd name="connsiteX58" fmla="*/ 405817 w 2791412"/>
                <a:gd name="connsiteY58" fmla="*/ 803666 h 1730654"/>
                <a:gd name="connsiteX59" fmla="*/ 420932 w 2791412"/>
                <a:gd name="connsiteY59" fmla="*/ 784548 h 1730654"/>
                <a:gd name="connsiteX60" fmla="*/ 440185 w 2791412"/>
                <a:gd name="connsiteY60" fmla="*/ 760885 h 1730654"/>
                <a:gd name="connsiteX61" fmla="*/ 455295 w 2791412"/>
                <a:gd name="connsiteY61" fmla="*/ 742571 h 1730654"/>
                <a:gd name="connsiteX62" fmla="*/ 475481 w 2791412"/>
                <a:gd name="connsiteY62" fmla="*/ 718774 h 1730654"/>
                <a:gd name="connsiteX63" fmla="*/ 490060 w 2791412"/>
                <a:gd name="connsiteY63" fmla="*/ 701661 h 1730654"/>
                <a:gd name="connsiteX64" fmla="*/ 511854 w 2791412"/>
                <a:gd name="connsiteY64" fmla="*/ 676927 h 1730654"/>
                <a:gd name="connsiteX65" fmla="*/ 525356 w 2791412"/>
                <a:gd name="connsiteY65" fmla="*/ 661688 h 1730654"/>
                <a:gd name="connsiteX66" fmla="*/ 550630 w 2791412"/>
                <a:gd name="connsiteY66" fmla="*/ 634015 h 1730654"/>
                <a:gd name="connsiteX67" fmla="*/ 561065 w 2791412"/>
                <a:gd name="connsiteY67" fmla="*/ 622649 h 1730654"/>
                <a:gd name="connsiteX68" fmla="*/ 597162 w 2791412"/>
                <a:gd name="connsiteY68" fmla="*/ 584682 h 1730654"/>
                <a:gd name="connsiteX69" fmla="*/ 603313 w 2791412"/>
                <a:gd name="connsiteY69" fmla="*/ 578400 h 1730654"/>
                <a:gd name="connsiteX70" fmla="*/ 633667 w 2791412"/>
                <a:gd name="connsiteY70" fmla="*/ 547785 h 1730654"/>
                <a:gd name="connsiteX71" fmla="*/ 646907 w 2791412"/>
                <a:gd name="connsiteY71" fmla="*/ 534818 h 1730654"/>
                <a:gd name="connsiteX72" fmla="*/ 670438 w 2791412"/>
                <a:gd name="connsiteY72" fmla="*/ 511956 h 1730654"/>
                <a:gd name="connsiteX73" fmla="*/ 685683 w 2791412"/>
                <a:gd name="connsiteY73" fmla="*/ 497651 h 1730654"/>
                <a:gd name="connsiteX74" fmla="*/ 707745 w 2791412"/>
                <a:gd name="connsiteY74" fmla="*/ 477197 h 1730654"/>
                <a:gd name="connsiteX75" fmla="*/ 723923 w 2791412"/>
                <a:gd name="connsiteY75" fmla="*/ 462622 h 1730654"/>
                <a:gd name="connsiteX76" fmla="*/ 745318 w 2791412"/>
                <a:gd name="connsiteY76" fmla="*/ 443506 h 1730654"/>
                <a:gd name="connsiteX77" fmla="*/ 762170 w 2791412"/>
                <a:gd name="connsiteY77" fmla="*/ 428934 h 1730654"/>
                <a:gd name="connsiteX78" fmla="*/ 783292 w 2791412"/>
                <a:gd name="connsiteY78" fmla="*/ 410887 h 1730654"/>
                <a:gd name="connsiteX79" fmla="*/ 800541 w 2791412"/>
                <a:gd name="connsiteY79" fmla="*/ 396581 h 1730654"/>
                <a:gd name="connsiteX80" fmla="*/ 815120 w 2791412"/>
                <a:gd name="connsiteY80" fmla="*/ 384552 h 1730654"/>
                <a:gd name="connsiteX81" fmla="*/ 821669 w 2791412"/>
                <a:gd name="connsiteY81" fmla="*/ 379334 h 1730654"/>
                <a:gd name="connsiteX82" fmla="*/ 837580 w 2791412"/>
                <a:gd name="connsiteY82" fmla="*/ 366768 h 1730654"/>
                <a:gd name="connsiteX83" fmla="*/ 859510 w 2791412"/>
                <a:gd name="connsiteY83" fmla="*/ 349656 h 1730654"/>
                <a:gd name="connsiteX84" fmla="*/ 875690 w 2791412"/>
                <a:gd name="connsiteY84" fmla="*/ 337357 h 1730654"/>
                <a:gd name="connsiteX85" fmla="*/ 897620 w 2791412"/>
                <a:gd name="connsiteY85" fmla="*/ 321048 h 1730654"/>
                <a:gd name="connsiteX86" fmla="*/ 913930 w 2791412"/>
                <a:gd name="connsiteY86" fmla="*/ 309147 h 1730654"/>
                <a:gd name="connsiteX87" fmla="*/ 936266 w 2791412"/>
                <a:gd name="connsiteY87" fmla="*/ 293374 h 1730654"/>
                <a:gd name="connsiteX88" fmla="*/ 952444 w 2791412"/>
                <a:gd name="connsiteY88" fmla="*/ 282142 h 1730654"/>
                <a:gd name="connsiteX89" fmla="*/ 959261 w 2791412"/>
                <a:gd name="connsiteY89" fmla="*/ 277331 h 1730654"/>
                <a:gd name="connsiteX90" fmla="*/ 967951 w 2791412"/>
                <a:gd name="connsiteY90" fmla="*/ 271713 h 1730654"/>
                <a:gd name="connsiteX91" fmla="*/ 1006198 w 2791412"/>
                <a:gd name="connsiteY91" fmla="*/ 246716 h 1730654"/>
                <a:gd name="connsiteX92" fmla="*/ 1019700 w 2791412"/>
                <a:gd name="connsiteY92" fmla="*/ 238025 h 1730654"/>
                <a:gd name="connsiteX93" fmla="*/ 1069576 w 2791412"/>
                <a:gd name="connsiteY93" fmla="*/ 207814 h 1730654"/>
                <a:gd name="connsiteX94" fmla="*/ 1070777 w 2791412"/>
                <a:gd name="connsiteY94" fmla="*/ 207144 h 1730654"/>
                <a:gd name="connsiteX95" fmla="*/ 1079741 w 2791412"/>
                <a:gd name="connsiteY95" fmla="*/ 202063 h 1730654"/>
                <a:gd name="connsiteX96" fmla="*/ 1113966 w 2791412"/>
                <a:gd name="connsiteY96" fmla="*/ 182811 h 1730654"/>
                <a:gd name="connsiteX97" fmla="*/ 1129883 w 2791412"/>
                <a:gd name="connsiteY97" fmla="*/ 174391 h 1730654"/>
                <a:gd name="connsiteX98" fmla="*/ 1158761 w 2791412"/>
                <a:gd name="connsiteY98" fmla="*/ 159416 h 1730654"/>
                <a:gd name="connsiteX99" fmla="*/ 1165851 w 2791412"/>
                <a:gd name="connsiteY99" fmla="*/ 155672 h 1730654"/>
                <a:gd name="connsiteX100" fmla="*/ 1177885 w 2791412"/>
                <a:gd name="connsiteY100" fmla="*/ 149924 h 1730654"/>
                <a:gd name="connsiteX101" fmla="*/ 1199946 w 2791412"/>
                <a:gd name="connsiteY101" fmla="*/ 139229 h 1730654"/>
                <a:gd name="connsiteX102" fmla="*/ 1219874 w 2791412"/>
                <a:gd name="connsiteY102" fmla="*/ 130005 h 1730654"/>
                <a:gd name="connsiteX103" fmla="*/ 1241935 w 2791412"/>
                <a:gd name="connsiteY103" fmla="*/ 120113 h 1730654"/>
                <a:gd name="connsiteX104" fmla="*/ 1251159 w 2791412"/>
                <a:gd name="connsiteY104" fmla="*/ 115967 h 1730654"/>
                <a:gd name="connsiteX105" fmla="*/ 1258243 w 2791412"/>
                <a:gd name="connsiteY105" fmla="*/ 113161 h 1730654"/>
                <a:gd name="connsiteX106" fmla="*/ 1314942 w 2791412"/>
                <a:gd name="connsiteY106" fmla="*/ 90433 h 1730654"/>
                <a:gd name="connsiteX107" fmla="*/ 1332191 w 2791412"/>
                <a:gd name="connsiteY107" fmla="*/ 84151 h 1730654"/>
                <a:gd name="connsiteX108" fmla="*/ 1348639 w 2791412"/>
                <a:gd name="connsiteY108" fmla="*/ 78265 h 1730654"/>
                <a:gd name="connsiteX109" fmla="*/ 1412420 w 2791412"/>
                <a:gd name="connsiteY109" fmla="*/ 57678 h 1730654"/>
                <a:gd name="connsiteX110" fmla="*/ 1413223 w 2791412"/>
                <a:gd name="connsiteY110" fmla="*/ 57413 h 1730654"/>
                <a:gd name="connsiteX111" fmla="*/ 1466441 w 2791412"/>
                <a:gd name="connsiteY111" fmla="*/ 42706 h 1730654"/>
                <a:gd name="connsiteX112" fmla="*/ 1478871 w 2791412"/>
                <a:gd name="connsiteY112" fmla="*/ 39497 h 1730654"/>
                <a:gd name="connsiteX113" fmla="*/ 1491310 w 2791412"/>
                <a:gd name="connsiteY113" fmla="*/ 36288 h 1730654"/>
                <a:gd name="connsiteX114" fmla="*/ 1531025 w 2791412"/>
                <a:gd name="connsiteY114" fmla="*/ 27463 h 1730654"/>
                <a:gd name="connsiteX115" fmla="*/ 1536237 w 2791412"/>
                <a:gd name="connsiteY115" fmla="*/ 26396 h 1730654"/>
                <a:gd name="connsiteX116" fmla="*/ 1566054 w 2791412"/>
                <a:gd name="connsiteY116" fmla="*/ 20515 h 1730654"/>
                <a:gd name="connsiteX117" fmla="*/ 1583572 w 2791412"/>
                <a:gd name="connsiteY117" fmla="*/ 17569 h 1730654"/>
                <a:gd name="connsiteX118" fmla="*/ 1594539 w 2791412"/>
                <a:gd name="connsiteY118" fmla="*/ 15701 h 1730654"/>
                <a:gd name="connsiteX119" fmla="*/ 1638265 w 2791412"/>
                <a:gd name="connsiteY119" fmla="*/ 9417 h 1730654"/>
                <a:gd name="connsiteX120" fmla="*/ 1643207 w 2791412"/>
                <a:gd name="connsiteY120" fmla="*/ 8882 h 1730654"/>
                <a:gd name="connsiteX121" fmla="*/ 1652433 w 2791412"/>
                <a:gd name="connsiteY121" fmla="*/ 7811 h 1730654"/>
                <a:gd name="connsiteX122" fmla="*/ 1694290 w 2791412"/>
                <a:gd name="connsiteY122" fmla="*/ 3802 h 1730654"/>
                <a:gd name="connsiteX123" fmla="*/ 1703378 w 2791412"/>
                <a:gd name="connsiteY123" fmla="*/ 3134 h 1730654"/>
                <a:gd name="connsiteX124" fmla="*/ 1708464 w 2791412"/>
                <a:gd name="connsiteY124" fmla="*/ 2733 h 1730654"/>
                <a:gd name="connsiteX125" fmla="*/ 1749244 w 2791412"/>
                <a:gd name="connsiteY125" fmla="*/ 725 h 1730654"/>
                <a:gd name="connsiteX126" fmla="*/ 1759136 w 2791412"/>
                <a:gd name="connsiteY126" fmla="*/ 462 h 1730654"/>
                <a:gd name="connsiteX127" fmla="*/ 1777189 w 2791412"/>
                <a:gd name="connsiteY127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49941 w 2791412"/>
                <a:gd name="connsiteY28" fmla="*/ 239630 h 1730654"/>
                <a:gd name="connsiteX29" fmla="*/ 2692512 w 2791412"/>
                <a:gd name="connsiteY29" fmla="*/ 292918 h 1730654"/>
                <a:gd name="connsiteX30" fmla="*/ 2425094 w 2791412"/>
                <a:gd name="connsiteY30" fmla="*/ 275666 h 1730654"/>
                <a:gd name="connsiteX31" fmla="*/ 2103041 w 2791412"/>
                <a:gd name="connsiteY31" fmla="*/ 333175 h 1730654"/>
                <a:gd name="connsiteX32" fmla="*/ 1815494 w 2791412"/>
                <a:gd name="connsiteY32" fmla="*/ 471198 h 1730654"/>
                <a:gd name="connsiteX33" fmla="*/ 1525071 w 2791412"/>
                <a:gd name="connsiteY33" fmla="*/ 652352 h 1730654"/>
                <a:gd name="connsiteX34" fmla="*/ 1237524 w 2791412"/>
                <a:gd name="connsiteY34" fmla="*/ 937024 h 1730654"/>
                <a:gd name="connsiteX35" fmla="*/ 975856 w 2791412"/>
                <a:gd name="connsiteY35" fmla="*/ 1213069 h 1730654"/>
                <a:gd name="connsiteX36" fmla="*/ 737192 w 2791412"/>
                <a:gd name="connsiteY36" fmla="*/ 1730654 h 1730654"/>
                <a:gd name="connsiteX37" fmla="*/ 567539 w 2791412"/>
                <a:gd name="connsiteY37" fmla="*/ 1670269 h 1730654"/>
                <a:gd name="connsiteX38" fmla="*/ 334626 w 2791412"/>
                <a:gd name="connsiteY38" fmla="*/ 1592632 h 1730654"/>
                <a:gd name="connsiteX39" fmla="*/ 121841 w 2791412"/>
                <a:gd name="connsiteY39" fmla="*/ 1509243 h 1730654"/>
                <a:gd name="connsiteX40" fmla="*/ 54949 w 2791412"/>
                <a:gd name="connsiteY40" fmla="*/ 1465345 h 1730654"/>
                <a:gd name="connsiteX41" fmla="*/ 0 w 2791412"/>
                <a:gd name="connsiteY41" fmla="*/ 1446845 h 1730654"/>
                <a:gd name="connsiteX42" fmla="*/ 126892 w 2791412"/>
                <a:gd name="connsiteY42" fmla="*/ 1219573 h 1730654"/>
                <a:gd name="connsiteX43" fmla="*/ 152701 w 2791412"/>
                <a:gd name="connsiteY43" fmla="*/ 1174920 h 1730654"/>
                <a:gd name="connsiteX44" fmla="*/ 154039 w 2791412"/>
                <a:gd name="connsiteY44" fmla="*/ 1172648 h 1730654"/>
                <a:gd name="connsiteX45" fmla="*/ 203379 w 2791412"/>
                <a:gd name="connsiteY45" fmla="*/ 1091498 h 1730654"/>
                <a:gd name="connsiteX46" fmla="*/ 211129 w 2791412"/>
                <a:gd name="connsiteY46" fmla="*/ 1079067 h 1730654"/>
                <a:gd name="connsiteX47" fmla="*/ 261010 w 2791412"/>
                <a:gd name="connsiteY47" fmla="*/ 1002596 h 1730654"/>
                <a:gd name="connsiteX48" fmla="*/ 265288 w 2791412"/>
                <a:gd name="connsiteY48" fmla="*/ 996047 h 1730654"/>
                <a:gd name="connsiteX49" fmla="*/ 274244 w 2791412"/>
                <a:gd name="connsiteY49" fmla="*/ 983077 h 1730654"/>
                <a:gd name="connsiteX50" fmla="*/ 288817 w 2791412"/>
                <a:gd name="connsiteY50" fmla="*/ 961820 h 1730654"/>
                <a:gd name="connsiteX51" fmla="*/ 306204 w 2791412"/>
                <a:gd name="connsiteY51" fmla="*/ 936952 h 1730654"/>
                <a:gd name="connsiteX52" fmla="*/ 321043 w 2791412"/>
                <a:gd name="connsiteY52" fmla="*/ 916099 h 1730654"/>
                <a:gd name="connsiteX53" fmla="*/ 338691 w 2791412"/>
                <a:gd name="connsiteY53" fmla="*/ 891768 h 1730654"/>
                <a:gd name="connsiteX54" fmla="*/ 353806 w 2791412"/>
                <a:gd name="connsiteY54" fmla="*/ 871312 h 1730654"/>
                <a:gd name="connsiteX55" fmla="*/ 371991 w 2791412"/>
                <a:gd name="connsiteY55" fmla="*/ 847248 h 1730654"/>
                <a:gd name="connsiteX56" fmla="*/ 387098 w 2791412"/>
                <a:gd name="connsiteY56" fmla="*/ 827462 h 1730654"/>
                <a:gd name="connsiteX57" fmla="*/ 405817 w 2791412"/>
                <a:gd name="connsiteY57" fmla="*/ 803666 h 1730654"/>
                <a:gd name="connsiteX58" fmla="*/ 420932 w 2791412"/>
                <a:gd name="connsiteY58" fmla="*/ 784548 h 1730654"/>
                <a:gd name="connsiteX59" fmla="*/ 440185 w 2791412"/>
                <a:gd name="connsiteY59" fmla="*/ 760885 h 1730654"/>
                <a:gd name="connsiteX60" fmla="*/ 455295 w 2791412"/>
                <a:gd name="connsiteY60" fmla="*/ 742571 h 1730654"/>
                <a:gd name="connsiteX61" fmla="*/ 475481 w 2791412"/>
                <a:gd name="connsiteY61" fmla="*/ 718774 h 1730654"/>
                <a:gd name="connsiteX62" fmla="*/ 490060 w 2791412"/>
                <a:gd name="connsiteY62" fmla="*/ 701661 h 1730654"/>
                <a:gd name="connsiteX63" fmla="*/ 511854 w 2791412"/>
                <a:gd name="connsiteY63" fmla="*/ 676927 h 1730654"/>
                <a:gd name="connsiteX64" fmla="*/ 525356 w 2791412"/>
                <a:gd name="connsiteY64" fmla="*/ 661688 h 1730654"/>
                <a:gd name="connsiteX65" fmla="*/ 550630 w 2791412"/>
                <a:gd name="connsiteY65" fmla="*/ 634015 h 1730654"/>
                <a:gd name="connsiteX66" fmla="*/ 561065 w 2791412"/>
                <a:gd name="connsiteY66" fmla="*/ 622649 h 1730654"/>
                <a:gd name="connsiteX67" fmla="*/ 597162 w 2791412"/>
                <a:gd name="connsiteY67" fmla="*/ 584682 h 1730654"/>
                <a:gd name="connsiteX68" fmla="*/ 603313 w 2791412"/>
                <a:gd name="connsiteY68" fmla="*/ 578400 h 1730654"/>
                <a:gd name="connsiteX69" fmla="*/ 633667 w 2791412"/>
                <a:gd name="connsiteY69" fmla="*/ 547785 h 1730654"/>
                <a:gd name="connsiteX70" fmla="*/ 646907 w 2791412"/>
                <a:gd name="connsiteY70" fmla="*/ 534818 h 1730654"/>
                <a:gd name="connsiteX71" fmla="*/ 670438 w 2791412"/>
                <a:gd name="connsiteY71" fmla="*/ 511956 h 1730654"/>
                <a:gd name="connsiteX72" fmla="*/ 685683 w 2791412"/>
                <a:gd name="connsiteY72" fmla="*/ 497651 h 1730654"/>
                <a:gd name="connsiteX73" fmla="*/ 707745 w 2791412"/>
                <a:gd name="connsiteY73" fmla="*/ 477197 h 1730654"/>
                <a:gd name="connsiteX74" fmla="*/ 723923 w 2791412"/>
                <a:gd name="connsiteY74" fmla="*/ 462622 h 1730654"/>
                <a:gd name="connsiteX75" fmla="*/ 745318 w 2791412"/>
                <a:gd name="connsiteY75" fmla="*/ 443506 h 1730654"/>
                <a:gd name="connsiteX76" fmla="*/ 762170 w 2791412"/>
                <a:gd name="connsiteY76" fmla="*/ 428934 h 1730654"/>
                <a:gd name="connsiteX77" fmla="*/ 783292 w 2791412"/>
                <a:gd name="connsiteY77" fmla="*/ 410887 h 1730654"/>
                <a:gd name="connsiteX78" fmla="*/ 800541 w 2791412"/>
                <a:gd name="connsiteY78" fmla="*/ 396581 h 1730654"/>
                <a:gd name="connsiteX79" fmla="*/ 815120 w 2791412"/>
                <a:gd name="connsiteY79" fmla="*/ 384552 h 1730654"/>
                <a:gd name="connsiteX80" fmla="*/ 821669 w 2791412"/>
                <a:gd name="connsiteY80" fmla="*/ 379334 h 1730654"/>
                <a:gd name="connsiteX81" fmla="*/ 837580 w 2791412"/>
                <a:gd name="connsiteY81" fmla="*/ 366768 h 1730654"/>
                <a:gd name="connsiteX82" fmla="*/ 859510 w 2791412"/>
                <a:gd name="connsiteY82" fmla="*/ 349656 h 1730654"/>
                <a:gd name="connsiteX83" fmla="*/ 875690 w 2791412"/>
                <a:gd name="connsiteY83" fmla="*/ 337357 h 1730654"/>
                <a:gd name="connsiteX84" fmla="*/ 897620 w 2791412"/>
                <a:gd name="connsiteY84" fmla="*/ 321048 h 1730654"/>
                <a:gd name="connsiteX85" fmla="*/ 913930 w 2791412"/>
                <a:gd name="connsiteY85" fmla="*/ 309147 h 1730654"/>
                <a:gd name="connsiteX86" fmla="*/ 936266 w 2791412"/>
                <a:gd name="connsiteY86" fmla="*/ 293374 h 1730654"/>
                <a:gd name="connsiteX87" fmla="*/ 952444 w 2791412"/>
                <a:gd name="connsiteY87" fmla="*/ 282142 h 1730654"/>
                <a:gd name="connsiteX88" fmla="*/ 959261 w 2791412"/>
                <a:gd name="connsiteY88" fmla="*/ 277331 h 1730654"/>
                <a:gd name="connsiteX89" fmla="*/ 967951 w 2791412"/>
                <a:gd name="connsiteY89" fmla="*/ 271713 h 1730654"/>
                <a:gd name="connsiteX90" fmla="*/ 1006198 w 2791412"/>
                <a:gd name="connsiteY90" fmla="*/ 246716 h 1730654"/>
                <a:gd name="connsiteX91" fmla="*/ 1019700 w 2791412"/>
                <a:gd name="connsiteY91" fmla="*/ 238025 h 1730654"/>
                <a:gd name="connsiteX92" fmla="*/ 1069576 w 2791412"/>
                <a:gd name="connsiteY92" fmla="*/ 207814 h 1730654"/>
                <a:gd name="connsiteX93" fmla="*/ 1070777 w 2791412"/>
                <a:gd name="connsiteY93" fmla="*/ 207144 h 1730654"/>
                <a:gd name="connsiteX94" fmla="*/ 1079741 w 2791412"/>
                <a:gd name="connsiteY94" fmla="*/ 202063 h 1730654"/>
                <a:gd name="connsiteX95" fmla="*/ 1113966 w 2791412"/>
                <a:gd name="connsiteY95" fmla="*/ 182811 h 1730654"/>
                <a:gd name="connsiteX96" fmla="*/ 1129883 w 2791412"/>
                <a:gd name="connsiteY96" fmla="*/ 174391 h 1730654"/>
                <a:gd name="connsiteX97" fmla="*/ 1158761 w 2791412"/>
                <a:gd name="connsiteY97" fmla="*/ 159416 h 1730654"/>
                <a:gd name="connsiteX98" fmla="*/ 1165851 w 2791412"/>
                <a:gd name="connsiteY98" fmla="*/ 155672 h 1730654"/>
                <a:gd name="connsiteX99" fmla="*/ 1177885 w 2791412"/>
                <a:gd name="connsiteY99" fmla="*/ 149924 h 1730654"/>
                <a:gd name="connsiteX100" fmla="*/ 1199946 w 2791412"/>
                <a:gd name="connsiteY100" fmla="*/ 139229 h 1730654"/>
                <a:gd name="connsiteX101" fmla="*/ 1219874 w 2791412"/>
                <a:gd name="connsiteY101" fmla="*/ 130005 h 1730654"/>
                <a:gd name="connsiteX102" fmla="*/ 1241935 w 2791412"/>
                <a:gd name="connsiteY102" fmla="*/ 120113 h 1730654"/>
                <a:gd name="connsiteX103" fmla="*/ 1251159 w 2791412"/>
                <a:gd name="connsiteY103" fmla="*/ 115967 h 1730654"/>
                <a:gd name="connsiteX104" fmla="*/ 1258243 w 2791412"/>
                <a:gd name="connsiteY104" fmla="*/ 113161 h 1730654"/>
                <a:gd name="connsiteX105" fmla="*/ 1314942 w 2791412"/>
                <a:gd name="connsiteY105" fmla="*/ 90433 h 1730654"/>
                <a:gd name="connsiteX106" fmla="*/ 1332191 w 2791412"/>
                <a:gd name="connsiteY106" fmla="*/ 84151 h 1730654"/>
                <a:gd name="connsiteX107" fmla="*/ 1348639 w 2791412"/>
                <a:gd name="connsiteY107" fmla="*/ 78265 h 1730654"/>
                <a:gd name="connsiteX108" fmla="*/ 1412420 w 2791412"/>
                <a:gd name="connsiteY108" fmla="*/ 57678 h 1730654"/>
                <a:gd name="connsiteX109" fmla="*/ 1413223 w 2791412"/>
                <a:gd name="connsiteY109" fmla="*/ 57413 h 1730654"/>
                <a:gd name="connsiteX110" fmla="*/ 1466441 w 2791412"/>
                <a:gd name="connsiteY110" fmla="*/ 42706 h 1730654"/>
                <a:gd name="connsiteX111" fmla="*/ 1478871 w 2791412"/>
                <a:gd name="connsiteY111" fmla="*/ 39497 h 1730654"/>
                <a:gd name="connsiteX112" fmla="*/ 1491310 w 2791412"/>
                <a:gd name="connsiteY112" fmla="*/ 36288 h 1730654"/>
                <a:gd name="connsiteX113" fmla="*/ 1531025 w 2791412"/>
                <a:gd name="connsiteY113" fmla="*/ 27463 h 1730654"/>
                <a:gd name="connsiteX114" fmla="*/ 1536237 w 2791412"/>
                <a:gd name="connsiteY114" fmla="*/ 26396 h 1730654"/>
                <a:gd name="connsiteX115" fmla="*/ 1566054 w 2791412"/>
                <a:gd name="connsiteY115" fmla="*/ 20515 h 1730654"/>
                <a:gd name="connsiteX116" fmla="*/ 1583572 w 2791412"/>
                <a:gd name="connsiteY116" fmla="*/ 17569 h 1730654"/>
                <a:gd name="connsiteX117" fmla="*/ 1594539 w 2791412"/>
                <a:gd name="connsiteY117" fmla="*/ 15701 h 1730654"/>
                <a:gd name="connsiteX118" fmla="*/ 1638265 w 2791412"/>
                <a:gd name="connsiteY118" fmla="*/ 9417 h 1730654"/>
                <a:gd name="connsiteX119" fmla="*/ 1643207 w 2791412"/>
                <a:gd name="connsiteY119" fmla="*/ 8882 h 1730654"/>
                <a:gd name="connsiteX120" fmla="*/ 1652433 w 2791412"/>
                <a:gd name="connsiteY120" fmla="*/ 7811 h 1730654"/>
                <a:gd name="connsiteX121" fmla="*/ 1694290 w 2791412"/>
                <a:gd name="connsiteY121" fmla="*/ 3802 h 1730654"/>
                <a:gd name="connsiteX122" fmla="*/ 1703378 w 2791412"/>
                <a:gd name="connsiteY122" fmla="*/ 3134 h 1730654"/>
                <a:gd name="connsiteX123" fmla="*/ 1708464 w 2791412"/>
                <a:gd name="connsiteY123" fmla="*/ 2733 h 1730654"/>
                <a:gd name="connsiteX124" fmla="*/ 1749244 w 2791412"/>
                <a:gd name="connsiteY124" fmla="*/ 725 h 1730654"/>
                <a:gd name="connsiteX125" fmla="*/ 1759136 w 2791412"/>
                <a:gd name="connsiteY125" fmla="*/ 462 h 1730654"/>
                <a:gd name="connsiteX126" fmla="*/ 1777189 w 2791412"/>
                <a:gd name="connsiteY126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76017 w 2791412"/>
                <a:gd name="connsiteY27" fmla="*/ 244843 h 1730654"/>
                <a:gd name="connsiteX28" fmla="*/ 2692512 w 2791412"/>
                <a:gd name="connsiteY28" fmla="*/ 292918 h 1730654"/>
                <a:gd name="connsiteX29" fmla="*/ 2425094 w 2791412"/>
                <a:gd name="connsiteY29" fmla="*/ 275666 h 1730654"/>
                <a:gd name="connsiteX30" fmla="*/ 2103041 w 2791412"/>
                <a:gd name="connsiteY30" fmla="*/ 333175 h 1730654"/>
                <a:gd name="connsiteX31" fmla="*/ 1815494 w 2791412"/>
                <a:gd name="connsiteY31" fmla="*/ 471198 h 1730654"/>
                <a:gd name="connsiteX32" fmla="*/ 1525071 w 2791412"/>
                <a:gd name="connsiteY32" fmla="*/ 652352 h 1730654"/>
                <a:gd name="connsiteX33" fmla="*/ 1237524 w 2791412"/>
                <a:gd name="connsiteY33" fmla="*/ 937024 h 1730654"/>
                <a:gd name="connsiteX34" fmla="*/ 975856 w 2791412"/>
                <a:gd name="connsiteY34" fmla="*/ 1213069 h 1730654"/>
                <a:gd name="connsiteX35" fmla="*/ 737192 w 2791412"/>
                <a:gd name="connsiteY35" fmla="*/ 1730654 h 1730654"/>
                <a:gd name="connsiteX36" fmla="*/ 567539 w 2791412"/>
                <a:gd name="connsiteY36" fmla="*/ 1670269 h 1730654"/>
                <a:gd name="connsiteX37" fmla="*/ 334626 w 2791412"/>
                <a:gd name="connsiteY37" fmla="*/ 1592632 h 1730654"/>
                <a:gd name="connsiteX38" fmla="*/ 121841 w 2791412"/>
                <a:gd name="connsiteY38" fmla="*/ 1509243 h 1730654"/>
                <a:gd name="connsiteX39" fmla="*/ 54949 w 2791412"/>
                <a:gd name="connsiteY39" fmla="*/ 1465345 h 1730654"/>
                <a:gd name="connsiteX40" fmla="*/ 0 w 2791412"/>
                <a:gd name="connsiteY40" fmla="*/ 1446845 h 1730654"/>
                <a:gd name="connsiteX41" fmla="*/ 126892 w 2791412"/>
                <a:gd name="connsiteY41" fmla="*/ 1219573 h 1730654"/>
                <a:gd name="connsiteX42" fmla="*/ 152701 w 2791412"/>
                <a:gd name="connsiteY42" fmla="*/ 1174920 h 1730654"/>
                <a:gd name="connsiteX43" fmla="*/ 154039 w 2791412"/>
                <a:gd name="connsiteY43" fmla="*/ 1172648 h 1730654"/>
                <a:gd name="connsiteX44" fmla="*/ 203379 w 2791412"/>
                <a:gd name="connsiteY44" fmla="*/ 1091498 h 1730654"/>
                <a:gd name="connsiteX45" fmla="*/ 211129 w 2791412"/>
                <a:gd name="connsiteY45" fmla="*/ 1079067 h 1730654"/>
                <a:gd name="connsiteX46" fmla="*/ 261010 w 2791412"/>
                <a:gd name="connsiteY46" fmla="*/ 1002596 h 1730654"/>
                <a:gd name="connsiteX47" fmla="*/ 265288 w 2791412"/>
                <a:gd name="connsiteY47" fmla="*/ 996047 h 1730654"/>
                <a:gd name="connsiteX48" fmla="*/ 274244 w 2791412"/>
                <a:gd name="connsiteY48" fmla="*/ 983077 h 1730654"/>
                <a:gd name="connsiteX49" fmla="*/ 288817 w 2791412"/>
                <a:gd name="connsiteY49" fmla="*/ 961820 h 1730654"/>
                <a:gd name="connsiteX50" fmla="*/ 306204 w 2791412"/>
                <a:gd name="connsiteY50" fmla="*/ 936952 h 1730654"/>
                <a:gd name="connsiteX51" fmla="*/ 321043 w 2791412"/>
                <a:gd name="connsiteY51" fmla="*/ 916099 h 1730654"/>
                <a:gd name="connsiteX52" fmla="*/ 338691 w 2791412"/>
                <a:gd name="connsiteY52" fmla="*/ 891768 h 1730654"/>
                <a:gd name="connsiteX53" fmla="*/ 353806 w 2791412"/>
                <a:gd name="connsiteY53" fmla="*/ 871312 h 1730654"/>
                <a:gd name="connsiteX54" fmla="*/ 371991 w 2791412"/>
                <a:gd name="connsiteY54" fmla="*/ 847248 h 1730654"/>
                <a:gd name="connsiteX55" fmla="*/ 387098 w 2791412"/>
                <a:gd name="connsiteY55" fmla="*/ 827462 h 1730654"/>
                <a:gd name="connsiteX56" fmla="*/ 405817 w 2791412"/>
                <a:gd name="connsiteY56" fmla="*/ 803666 h 1730654"/>
                <a:gd name="connsiteX57" fmla="*/ 420932 w 2791412"/>
                <a:gd name="connsiteY57" fmla="*/ 784548 h 1730654"/>
                <a:gd name="connsiteX58" fmla="*/ 440185 w 2791412"/>
                <a:gd name="connsiteY58" fmla="*/ 760885 h 1730654"/>
                <a:gd name="connsiteX59" fmla="*/ 455295 w 2791412"/>
                <a:gd name="connsiteY59" fmla="*/ 742571 h 1730654"/>
                <a:gd name="connsiteX60" fmla="*/ 475481 w 2791412"/>
                <a:gd name="connsiteY60" fmla="*/ 718774 h 1730654"/>
                <a:gd name="connsiteX61" fmla="*/ 490060 w 2791412"/>
                <a:gd name="connsiteY61" fmla="*/ 701661 h 1730654"/>
                <a:gd name="connsiteX62" fmla="*/ 511854 w 2791412"/>
                <a:gd name="connsiteY62" fmla="*/ 676927 h 1730654"/>
                <a:gd name="connsiteX63" fmla="*/ 525356 w 2791412"/>
                <a:gd name="connsiteY63" fmla="*/ 661688 h 1730654"/>
                <a:gd name="connsiteX64" fmla="*/ 550630 w 2791412"/>
                <a:gd name="connsiteY64" fmla="*/ 634015 h 1730654"/>
                <a:gd name="connsiteX65" fmla="*/ 561065 w 2791412"/>
                <a:gd name="connsiteY65" fmla="*/ 622649 h 1730654"/>
                <a:gd name="connsiteX66" fmla="*/ 597162 w 2791412"/>
                <a:gd name="connsiteY66" fmla="*/ 584682 h 1730654"/>
                <a:gd name="connsiteX67" fmla="*/ 603313 w 2791412"/>
                <a:gd name="connsiteY67" fmla="*/ 578400 h 1730654"/>
                <a:gd name="connsiteX68" fmla="*/ 633667 w 2791412"/>
                <a:gd name="connsiteY68" fmla="*/ 547785 h 1730654"/>
                <a:gd name="connsiteX69" fmla="*/ 646907 w 2791412"/>
                <a:gd name="connsiteY69" fmla="*/ 534818 h 1730654"/>
                <a:gd name="connsiteX70" fmla="*/ 670438 w 2791412"/>
                <a:gd name="connsiteY70" fmla="*/ 511956 h 1730654"/>
                <a:gd name="connsiteX71" fmla="*/ 685683 w 2791412"/>
                <a:gd name="connsiteY71" fmla="*/ 497651 h 1730654"/>
                <a:gd name="connsiteX72" fmla="*/ 707745 w 2791412"/>
                <a:gd name="connsiteY72" fmla="*/ 477197 h 1730654"/>
                <a:gd name="connsiteX73" fmla="*/ 723923 w 2791412"/>
                <a:gd name="connsiteY73" fmla="*/ 462622 h 1730654"/>
                <a:gd name="connsiteX74" fmla="*/ 745318 w 2791412"/>
                <a:gd name="connsiteY74" fmla="*/ 443506 h 1730654"/>
                <a:gd name="connsiteX75" fmla="*/ 762170 w 2791412"/>
                <a:gd name="connsiteY75" fmla="*/ 428934 h 1730654"/>
                <a:gd name="connsiteX76" fmla="*/ 783292 w 2791412"/>
                <a:gd name="connsiteY76" fmla="*/ 410887 h 1730654"/>
                <a:gd name="connsiteX77" fmla="*/ 800541 w 2791412"/>
                <a:gd name="connsiteY77" fmla="*/ 396581 h 1730654"/>
                <a:gd name="connsiteX78" fmla="*/ 815120 w 2791412"/>
                <a:gd name="connsiteY78" fmla="*/ 384552 h 1730654"/>
                <a:gd name="connsiteX79" fmla="*/ 821669 w 2791412"/>
                <a:gd name="connsiteY79" fmla="*/ 379334 h 1730654"/>
                <a:gd name="connsiteX80" fmla="*/ 837580 w 2791412"/>
                <a:gd name="connsiteY80" fmla="*/ 366768 h 1730654"/>
                <a:gd name="connsiteX81" fmla="*/ 859510 w 2791412"/>
                <a:gd name="connsiteY81" fmla="*/ 349656 h 1730654"/>
                <a:gd name="connsiteX82" fmla="*/ 875690 w 2791412"/>
                <a:gd name="connsiteY82" fmla="*/ 337357 h 1730654"/>
                <a:gd name="connsiteX83" fmla="*/ 897620 w 2791412"/>
                <a:gd name="connsiteY83" fmla="*/ 321048 h 1730654"/>
                <a:gd name="connsiteX84" fmla="*/ 913930 w 2791412"/>
                <a:gd name="connsiteY84" fmla="*/ 309147 h 1730654"/>
                <a:gd name="connsiteX85" fmla="*/ 936266 w 2791412"/>
                <a:gd name="connsiteY85" fmla="*/ 293374 h 1730654"/>
                <a:gd name="connsiteX86" fmla="*/ 952444 w 2791412"/>
                <a:gd name="connsiteY86" fmla="*/ 282142 h 1730654"/>
                <a:gd name="connsiteX87" fmla="*/ 959261 w 2791412"/>
                <a:gd name="connsiteY87" fmla="*/ 277331 h 1730654"/>
                <a:gd name="connsiteX88" fmla="*/ 967951 w 2791412"/>
                <a:gd name="connsiteY88" fmla="*/ 271713 h 1730654"/>
                <a:gd name="connsiteX89" fmla="*/ 1006198 w 2791412"/>
                <a:gd name="connsiteY89" fmla="*/ 246716 h 1730654"/>
                <a:gd name="connsiteX90" fmla="*/ 1019700 w 2791412"/>
                <a:gd name="connsiteY90" fmla="*/ 238025 h 1730654"/>
                <a:gd name="connsiteX91" fmla="*/ 1069576 w 2791412"/>
                <a:gd name="connsiteY91" fmla="*/ 207814 h 1730654"/>
                <a:gd name="connsiteX92" fmla="*/ 1070777 w 2791412"/>
                <a:gd name="connsiteY92" fmla="*/ 207144 h 1730654"/>
                <a:gd name="connsiteX93" fmla="*/ 1079741 w 2791412"/>
                <a:gd name="connsiteY93" fmla="*/ 202063 h 1730654"/>
                <a:gd name="connsiteX94" fmla="*/ 1113966 w 2791412"/>
                <a:gd name="connsiteY94" fmla="*/ 182811 h 1730654"/>
                <a:gd name="connsiteX95" fmla="*/ 1129883 w 2791412"/>
                <a:gd name="connsiteY95" fmla="*/ 174391 h 1730654"/>
                <a:gd name="connsiteX96" fmla="*/ 1158761 w 2791412"/>
                <a:gd name="connsiteY96" fmla="*/ 159416 h 1730654"/>
                <a:gd name="connsiteX97" fmla="*/ 1165851 w 2791412"/>
                <a:gd name="connsiteY97" fmla="*/ 155672 h 1730654"/>
                <a:gd name="connsiteX98" fmla="*/ 1177885 w 2791412"/>
                <a:gd name="connsiteY98" fmla="*/ 149924 h 1730654"/>
                <a:gd name="connsiteX99" fmla="*/ 1199946 w 2791412"/>
                <a:gd name="connsiteY99" fmla="*/ 139229 h 1730654"/>
                <a:gd name="connsiteX100" fmla="*/ 1219874 w 2791412"/>
                <a:gd name="connsiteY100" fmla="*/ 130005 h 1730654"/>
                <a:gd name="connsiteX101" fmla="*/ 1241935 w 2791412"/>
                <a:gd name="connsiteY101" fmla="*/ 120113 h 1730654"/>
                <a:gd name="connsiteX102" fmla="*/ 1251159 w 2791412"/>
                <a:gd name="connsiteY102" fmla="*/ 115967 h 1730654"/>
                <a:gd name="connsiteX103" fmla="*/ 1258243 w 2791412"/>
                <a:gd name="connsiteY103" fmla="*/ 113161 h 1730654"/>
                <a:gd name="connsiteX104" fmla="*/ 1314942 w 2791412"/>
                <a:gd name="connsiteY104" fmla="*/ 90433 h 1730654"/>
                <a:gd name="connsiteX105" fmla="*/ 1332191 w 2791412"/>
                <a:gd name="connsiteY105" fmla="*/ 84151 h 1730654"/>
                <a:gd name="connsiteX106" fmla="*/ 1348639 w 2791412"/>
                <a:gd name="connsiteY106" fmla="*/ 78265 h 1730654"/>
                <a:gd name="connsiteX107" fmla="*/ 1412420 w 2791412"/>
                <a:gd name="connsiteY107" fmla="*/ 57678 h 1730654"/>
                <a:gd name="connsiteX108" fmla="*/ 1413223 w 2791412"/>
                <a:gd name="connsiteY108" fmla="*/ 57413 h 1730654"/>
                <a:gd name="connsiteX109" fmla="*/ 1466441 w 2791412"/>
                <a:gd name="connsiteY109" fmla="*/ 42706 h 1730654"/>
                <a:gd name="connsiteX110" fmla="*/ 1478871 w 2791412"/>
                <a:gd name="connsiteY110" fmla="*/ 39497 h 1730654"/>
                <a:gd name="connsiteX111" fmla="*/ 1491310 w 2791412"/>
                <a:gd name="connsiteY111" fmla="*/ 36288 h 1730654"/>
                <a:gd name="connsiteX112" fmla="*/ 1531025 w 2791412"/>
                <a:gd name="connsiteY112" fmla="*/ 27463 h 1730654"/>
                <a:gd name="connsiteX113" fmla="*/ 1536237 w 2791412"/>
                <a:gd name="connsiteY113" fmla="*/ 26396 h 1730654"/>
                <a:gd name="connsiteX114" fmla="*/ 1566054 w 2791412"/>
                <a:gd name="connsiteY114" fmla="*/ 20515 h 1730654"/>
                <a:gd name="connsiteX115" fmla="*/ 1583572 w 2791412"/>
                <a:gd name="connsiteY115" fmla="*/ 17569 h 1730654"/>
                <a:gd name="connsiteX116" fmla="*/ 1594539 w 2791412"/>
                <a:gd name="connsiteY116" fmla="*/ 15701 h 1730654"/>
                <a:gd name="connsiteX117" fmla="*/ 1638265 w 2791412"/>
                <a:gd name="connsiteY117" fmla="*/ 9417 h 1730654"/>
                <a:gd name="connsiteX118" fmla="*/ 1643207 w 2791412"/>
                <a:gd name="connsiteY118" fmla="*/ 8882 h 1730654"/>
                <a:gd name="connsiteX119" fmla="*/ 1652433 w 2791412"/>
                <a:gd name="connsiteY119" fmla="*/ 7811 h 1730654"/>
                <a:gd name="connsiteX120" fmla="*/ 1694290 w 2791412"/>
                <a:gd name="connsiteY120" fmla="*/ 3802 h 1730654"/>
                <a:gd name="connsiteX121" fmla="*/ 1703378 w 2791412"/>
                <a:gd name="connsiteY121" fmla="*/ 3134 h 1730654"/>
                <a:gd name="connsiteX122" fmla="*/ 1708464 w 2791412"/>
                <a:gd name="connsiteY122" fmla="*/ 2733 h 1730654"/>
                <a:gd name="connsiteX123" fmla="*/ 1749244 w 2791412"/>
                <a:gd name="connsiteY123" fmla="*/ 725 h 1730654"/>
                <a:gd name="connsiteX124" fmla="*/ 1759136 w 2791412"/>
                <a:gd name="connsiteY124" fmla="*/ 462 h 1730654"/>
                <a:gd name="connsiteX125" fmla="*/ 1777189 w 2791412"/>
                <a:gd name="connsiteY125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89389 w 2791412"/>
                <a:gd name="connsiteY26" fmla="*/ 247787 h 1730654"/>
                <a:gd name="connsiteX27" fmla="*/ 2692512 w 2791412"/>
                <a:gd name="connsiteY27" fmla="*/ 292918 h 1730654"/>
                <a:gd name="connsiteX28" fmla="*/ 2425094 w 2791412"/>
                <a:gd name="connsiteY28" fmla="*/ 275666 h 1730654"/>
                <a:gd name="connsiteX29" fmla="*/ 2103041 w 2791412"/>
                <a:gd name="connsiteY29" fmla="*/ 333175 h 1730654"/>
                <a:gd name="connsiteX30" fmla="*/ 1815494 w 2791412"/>
                <a:gd name="connsiteY30" fmla="*/ 471198 h 1730654"/>
                <a:gd name="connsiteX31" fmla="*/ 1525071 w 2791412"/>
                <a:gd name="connsiteY31" fmla="*/ 652352 h 1730654"/>
                <a:gd name="connsiteX32" fmla="*/ 1237524 w 2791412"/>
                <a:gd name="connsiteY32" fmla="*/ 937024 h 1730654"/>
                <a:gd name="connsiteX33" fmla="*/ 975856 w 2791412"/>
                <a:gd name="connsiteY33" fmla="*/ 1213069 h 1730654"/>
                <a:gd name="connsiteX34" fmla="*/ 737192 w 2791412"/>
                <a:gd name="connsiteY34" fmla="*/ 1730654 h 1730654"/>
                <a:gd name="connsiteX35" fmla="*/ 567539 w 2791412"/>
                <a:gd name="connsiteY35" fmla="*/ 1670269 h 1730654"/>
                <a:gd name="connsiteX36" fmla="*/ 334626 w 2791412"/>
                <a:gd name="connsiteY36" fmla="*/ 1592632 h 1730654"/>
                <a:gd name="connsiteX37" fmla="*/ 121841 w 2791412"/>
                <a:gd name="connsiteY37" fmla="*/ 1509243 h 1730654"/>
                <a:gd name="connsiteX38" fmla="*/ 54949 w 2791412"/>
                <a:gd name="connsiteY38" fmla="*/ 1465345 h 1730654"/>
                <a:gd name="connsiteX39" fmla="*/ 0 w 2791412"/>
                <a:gd name="connsiteY39" fmla="*/ 1446845 h 1730654"/>
                <a:gd name="connsiteX40" fmla="*/ 126892 w 2791412"/>
                <a:gd name="connsiteY40" fmla="*/ 1219573 h 1730654"/>
                <a:gd name="connsiteX41" fmla="*/ 152701 w 2791412"/>
                <a:gd name="connsiteY41" fmla="*/ 1174920 h 1730654"/>
                <a:gd name="connsiteX42" fmla="*/ 154039 w 2791412"/>
                <a:gd name="connsiteY42" fmla="*/ 1172648 h 1730654"/>
                <a:gd name="connsiteX43" fmla="*/ 203379 w 2791412"/>
                <a:gd name="connsiteY43" fmla="*/ 1091498 h 1730654"/>
                <a:gd name="connsiteX44" fmla="*/ 211129 w 2791412"/>
                <a:gd name="connsiteY44" fmla="*/ 1079067 h 1730654"/>
                <a:gd name="connsiteX45" fmla="*/ 261010 w 2791412"/>
                <a:gd name="connsiteY45" fmla="*/ 1002596 h 1730654"/>
                <a:gd name="connsiteX46" fmla="*/ 265288 w 2791412"/>
                <a:gd name="connsiteY46" fmla="*/ 996047 h 1730654"/>
                <a:gd name="connsiteX47" fmla="*/ 274244 w 2791412"/>
                <a:gd name="connsiteY47" fmla="*/ 983077 h 1730654"/>
                <a:gd name="connsiteX48" fmla="*/ 288817 w 2791412"/>
                <a:gd name="connsiteY48" fmla="*/ 961820 h 1730654"/>
                <a:gd name="connsiteX49" fmla="*/ 306204 w 2791412"/>
                <a:gd name="connsiteY49" fmla="*/ 936952 h 1730654"/>
                <a:gd name="connsiteX50" fmla="*/ 321043 w 2791412"/>
                <a:gd name="connsiteY50" fmla="*/ 916099 h 1730654"/>
                <a:gd name="connsiteX51" fmla="*/ 338691 w 2791412"/>
                <a:gd name="connsiteY51" fmla="*/ 891768 h 1730654"/>
                <a:gd name="connsiteX52" fmla="*/ 353806 w 2791412"/>
                <a:gd name="connsiteY52" fmla="*/ 871312 h 1730654"/>
                <a:gd name="connsiteX53" fmla="*/ 371991 w 2791412"/>
                <a:gd name="connsiteY53" fmla="*/ 847248 h 1730654"/>
                <a:gd name="connsiteX54" fmla="*/ 387098 w 2791412"/>
                <a:gd name="connsiteY54" fmla="*/ 827462 h 1730654"/>
                <a:gd name="connsiteX55" fmla="*/ 405817 w 2791412"/>
                <a:gd name="connsiteY55" fmla="*/ 803666 h 1730654"/>
                <a:gd name="connsiteX56" fmla="*/ 420932 w 2791412"/>
                <a:gd name="connsiteY56" fmla="*/ 784548 h 1730654"/>
                <a:gd name="connsiteX57" fmla="*/ 440185 w 2791412"/>
                <a:gd name="connsiteY57" fmla="*/ 760885 h 1730654"/>
                <a:gd name="connsiteX58" fmla="*/ 455295 w 2791412"/>
                <a:gd name="connsiteY58" fmla="*/ 742571 h 1730654"/>
                <a:gd name="connsiteX59" fmla="*/ 475481 w 2791412"/>
                <a:gd name="connsiteY59" fmla="*/ 718774 h 1730654"/>
                <a:gd name="connsiteX60" fmla="*/ 490060 w 2791412"/>
                <a:gd name="connsiteY60" fmla="*/ 701661 h 1730654"/>
                <a:gd name="connsiteX61" fmla="*/ 511854 w 2791412"/>
                <a:gd name="connsiteY61" fmla="*/ 676927 h 1730654"/>
                <a:gd name="connsiteX62" fmla="*/ 525356 w 2791412"/>
                <a:gd name="connsiteY62" fmla="*/ 661688 h 1730654"/>
                <a:gd name="connsiteX63" fmla="*/ 550630 w 2791412"/>
                <a:gd name="connsiteY63" fmla="*/ 634015 h 1730654"/>
                <a:gd name="connsiteX64" fmla="*/ 561065 w 2791412"/>
                <a:gd name="connsiteY64" fmla="*/ 622649 h 1730654"/>
                <a:gd name="connsiteX65" fmla="*/ 597162 w 2791412"/>
                <a:gd name="connsiteY65" fmla="*/ 584682 h 1730654"/>
                <a:gd name="connsiteX66" fmla="*/ 603313 w 2791412"/>
                <a:gd name="connsiteY66" fmla="*/ 578400 h 1730654"/>
                <a:gd name="connsiteX67" fmla="*/ 633667 w 2791412"/>
                <a:gd name="connsiteY67" fmla="*/ 547785 h 1730654"/>
                <a:gd name="connsiteX68" fmla="*/ 646907 w 2791412"/>
                <a:gd name="connsiteY68" fmla="*/ 534818 h 1730654"/>
                <a:gd name="connsiteX69" fmla="*/ 670438 w 2791412"/>
                <a:gd name="connsiteY69" fmla="*/ 511956 h 1730654"/>
                <a:gd name="connsiteX70" fmla="*/ 685683 w 2791412"/>
                <a:gd name="connsiteY70" fmla="*/ 497651 h 1730654"/>
                <a:gd name="connsiteX71" fmla="*/ 707745 w 2791412"/>
                <a:gd name="connsiteY71" fmla="*/ 477197 h 1730654"/>
                <a:gd name="connsiteX72" fmla="*/ 723923 w 2791412"/>
                <a:gd name="connsiteY72" fmla="*/ 462622 h 1730654"/>
                <a:gd name="connsiteX73" fmla="*/ 745318 w 2791412"/>
                <a:gd name="connsiteY73" fmla="*/ 443506 h 1730654"/>
                <a:gd name="connsiteX74" fmla="*/ 762170 w 2791412"/>
                <a:gd name="connsiteY74" fmla="*/ 428934 h 1730654"/>
                <a:gd name="connsiteX75" fmla="*/ 783292 w 2791412"/>
                <a:gd name="connsiteY75" fmla="*/ 410887 h 1730654"/>
                <a:gd name="connsiteX76" fmla="*/ 800541 w 2791412"/>
                <a:gd name="connsiteY76" fmla="*/ 396581 h 1730654"/>
                <a:gd name="connsiteX77" fmla="*/ 815120 w 2791412"/>
                <a:gd name="connsiteY77" fmla="*/ 384552 h 1730654"/>
                <a:gd name="connsiteX78" fmla="*/ 821669 w 2791412"/>
                <a:gd name="connsiteY78" fmla="*/ 379334 h 1730654"/>
                <a:gd name="connsiteX79" fmla="*/ 837580 w 2791412"/>
                <a:gd name="connsiteY79" fmla="*/ 366768 h 1730654"/>
                <a:gd name="connsiteX80" fmla="*/ 859510 w 2791412"/>
                <a:gd name="connsiteY80" fmla="*/ 349656 h 1730654"/>
                <a:gd name="connsiteX81" fmla="*/ 875690 w 2791412"/>
                <a:gd name="connsiteY81" fmla="*/ 337357 h 1730654"/>
                <a:gd name="connsiteX82" fmla="*/ 897620 w 2791412"/>
                <a:gd name="connsiteY82" fmla="*/ 321048 h 1730654"/>
                <a:gd name="connsiteX83" fmla="*/ 913930 w 2791412"/>
                <a:gd name="connsiteY83" fmla="*/ 309147 h 1730654"/>
                <a:gd name="connsiteX84" fmla="*/ 936266 w 2791412"/>
                <a:gd name="connsiteY84" fmla="*/ 293374 h 1730654"/>
                <a:gd name="connsiteX85" fmla="*/ 952444 w 2791412"/>
                <a:gd name="connsiteY85" fmla="*/ 282142 h 1730654"/>
                <a:gd name="connsiteX86" fmla="*/ 959261 w 2791412"/>
                <a:gd name="connsiteY86" fmla="*/ 277331 h 1730654"/>
                <a:gd name="connsiteX87" fmla="*/ 967951 w 2791412"/>
                <a:gd name="connsiteY87" fmla="*/ 271713 h 1730654"/>
                <a:gd name="connsiteX88" fmla="*/ 1006198 w 2791412"/>
                <a:gd name="connsiteY88" fmla="*/ 246716 h 1730654"/>
                <a:gd name="connsiteX89" fmla="*/ 1019700 w 2791412"/>
                <a:gd name="connsiteY89" fmla="*/ 238025 h 1730654"/>
                <a:gd name="connsiteX90" fmla="*/ 1069576 w 2791412"/>
                <a:gd name="connsiteY90" fmla="*/ 207814 h 1730654"/>
                <a:gd name="connsiteX91" fmla="*/ 1070777 w 2791412"/>
                <a:gd name="connsiteY91" fmla="*/ 207144 h 1730654"/>
                <a:gd name="connsiteX92" fmla="*/ 1079741 w 2791412"/>
                <a:gd name="connsiteY92" fmla="*/ 202063 h 1730654"/>
                <a:gd name="connsiteX93" fmla="*/ 1113966 w 2791412"/>
                <a:gd name="connsiteY93" fmla="*/ 182811 h 1730654"/>
                <a:gd name="connsiteX94" fmla="*/ 1129883 w 2791412"/>
                <a:gd name="connsiteY94" fmla="*/ 174391 h 1730654"/>
                <a:gd name="connsiteX95" fmla="*/ 1158761 w 2791412"/>
                <a:gd name="connsiteY95" fmla="*/ 159416 h 1730654"/>
                <a:gd name="connsiteX96" fmla="*/ 1165851 w 2791412"/>
                <a:gd name="connsiteY96" fmla="*/ 155672 h 1730654"/>
                <a:gd name="connsiteX97" fmla="*/ 1177885 w 2791412"/>
                <a:gd name="connsiteY97" fmla="*/ 149924 h 1730654"/>
                <a:gd name="connsiteX98" fmla="*/ 1199946 w 2791412"/>
                <a:gd name="connsiteY98" fmla="*/ 139229 h 1730654"/>
                <a:gd name="connsiteX99" fmla="*/ 1219874 w 2791412"/>
                <a:gd name="connsiteY99" fmla="*/ 130005 h 1730654"/>
                <a:gd name="connsiteX100" fmla="*/ 1241935 w 2791412"/>
                <a:gd name="connsiteY100" fmla="*/ 120113 h 1730654"/>
                <a:gd name="connsiteX101" fmla="*/ 1251159 w 2791412"/>
                <a:gd name="connsiteY101" fmla="*/ 115967 h 1730654"/>
                <a:gd name="connsiteX102" fmla="*/ 1258243 w 2791412"/>
                <a:gd name="connsiteY102" fmla="*/ 113161 h 1730654"/>
                <a:gd name="connsiteX103" fmla="*/ 1314942 w 2791412"/>
                <a:gd name="connsiteY103" fmla="*/ 90433 h 1730654"/>
                <a:gd name="connsiteX104" fmla="*/ 1332191 w 2791412"/>
                <a:gd name="connsiteY104" fmla="*/ 84151 h 1730654"/>
                <a:gd name="connsiteX105" fmla="*/ 1348639 w 2791412"/>
                <a:gd name="connsiteY105" fmla="*/ 78265 h 1730654"/>
                <a:gd name="connsiteX106" fmla="*/ 1412420 w 2791412"/>
                <a:gd name="connsiteY106" fmla="*/ 57678 h 1730654"/>
                <a:gd name="connsiteX107" fmla="*/ 1413223 w 2791412"/>
                <a:gd name="connsiteY107" fmla="*/ 57413 h 1730654"/>
                <a:gd name="connsiteX108" fmla="*/ 1466441 w 2791412"/>
                <a:gd name="connsiteY108" fmla="*/ 42706 h 1730654"/>
                <a:gd name="connsiteX109" fmla="*/ 1478871 w 2791412"/>
                <a:gd name="connsiteY109" fmla="*/ 39497 h 1730654"/>
                <a:gd name="connsiteX110" fmla="*/ 1491310 w 2791412"/>
                <a:gd name="connsiteY110" fmla="*/ 36288 h 1730654"/>
                <a:gd name="connsiteX111" fmla="*/ 1531025 w 2791412"/>
                <a:gd name="connsiteY111" fmla="*/ 27463 h 1730654"/>
                <a:gd name="connsiteX112" fmla="*/ 1536237 w 2791412"/>
                <a:gd name="connsiteY112" fmla="*/ 26396 h 1730654"/>
                <a:gd name="connsiteX113" fmla="*/ 1566054 w 2791412"/>
                <a:gd name="connsiteY113" fmla="*/ 20515 h 1730654"/>
                <a:gd name="connsiteX114" fmla="*/ 1583572 w 2791412"/>
                <a:gd name="connsiteY114" fmla="*/ 17569 h 1730654"/>
                <a:gd name="connsiteX115" fmla="*/ 1594539 w 2791412"/>
                <a:gd name="connsiteY115" fmla="*/ 15701 h 1730654"/>
                <a:gd name="connsiteX116" fmla="*/ 1638265 w 2791412"/>
                <a:gd name="connsiteY116" fmla="*/ 9417 h 1730654"/>
                <a:gd name="connsiteX117" fmla="*/ 1643207 w 2791412"/>
                <a:gd name="connsiteY117" fmla="*/ 8882 h 1730654"/>
                <a:gd name="connsiteX118" fmla="*/ 1652433 w 2791412"/>
                <a:gd name="connsiteY118" fmla="*/ 7811 h 1730654"/>
                <a:gd name="connsiteX119" fmla="*/ 1694290 w 2791412"/>
                <a:gd name="connsiteY119" fmla="*/ 3802 h 1730654"/>
                <a:gd name="connsiteX120" fmla="*/ 1703378 w 2791412"/>
                <a:gd name="connsiteY120" fmla="*/ 3134 h 1730654"/>
                <a:gd name="connsiteX121" fmla="*/ 1708464 w 2791412"/>
                <a:gd name="connsiteY121" fmla="*/ 2733 h 1730654"/>
                <a:gd name="connsiteX122" fmla="*/ 1749244 w 2791412"/>
                <a:gd name="connsiteY122" fmla="*/ 725 h 1730654"/>
                <a:gd name="connsiteX123" fmla="*/ 1759136 w 2791412"/>
                <a:gd name="connsiteY123" fmla="*/ 462 h 1730654"/>
                <a:gd name="connsiteX124" fmla="*/ 1777189 w 2791412"/>
                <a:gd name="connsiteY124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711848 w 2791412"/>
                <a:gd name="connsiteY25" fmla="*/ 253132 h 1730654"/>
                <a:gd name="connsiteX26" fmla="*/ 2692512 w 2791412"/>
                <a:gd name="connsiteY26" fmla="*/ 292918 h 1730654"/>
                <a:gd name="connsiteX27" fmla="*/ 2425094 w 2791412"/>
                <a:gd name="connsiteY27" fmla="*/ 275666 h 1730654"/>
                <a:gd name="connsiteX28" fmla="*/ 2103041 w 2791412"/>
                <a:gd name="connsiteY28" fmla="*/ 333175 h 1730654"/>
                <a:gd name="connsiteX29" fmla="*/ 1815494 w 2791412"/>
                <a:gd name="connsiteY29" fmla="*/ 471198 h 1730654"/>
                <a:gd name="connsiteX30" fmla="*/ 1525071 w 2791412"/>
                <a:gd name="connsiteY30" fmla="*/ 652352 h 1730654"/>
                <a:gd name="connsiteX31" fmla="*/ 1237524 w 2791412"/>
                <a:gd name="connsiteY31" fmla="*/ 937024 h 1730654"/>
                <a:gd name="connsiteX32" fmla="*/ 975856 w 2791412"/>
                <a:gd name="connsiteY32" fmla="*/ 1213069 h 1730654"/>
                <a:gd name="connsiteX33" fmla="*/ 737192 w 2791412"/>
                <a:gd name="connsiteY33" fmla="*/ 1730654 h 1730654"/>
                <a:gd name="connsiteX34" fmla="*/ 567539 w 2791412"/>
                <a:gd name="connsiteY34" fmla="*/ 1670269 h 1730654"/>
                <a:gd name="connsiteX35" fmla="*/ 334626 w 2791412"/>
                <a:gd name="connsiteY35" fmla="*/ 1592632 h 1730654"/>
                <a:gd name="connsiteX36" fmla="*/ 121841 w 2791412"/>
                <a:gd name="connsiteY36" fmla="*/ 1509243 h 1730654"/>
                <a:gd name="connsiteX37" fmla="*/ 54949 w 2791412"/>
                <a:gd name="connsiteY37" fmla="*/ 1465345 h 1730654"/>
                <a:gd name="connsiteX38" fmla="*/ 0 w 2791412"/>
                <a:gd name="connsiteY38" fmla="*/ 1446845 h 1730654"/>
                <a:gd name="connsiteX39" fmla="*/ 126892 w 2791412"/>
                <a:gd name="connsiteY39" fmla="*/ 1219573 h 1730654"/>
                <a:gd name="connsiteX40" fmla="*/ 152701 w 2791412"/>
                <a:gd name="connsiteY40" fmla="*/ 1174920 h 1730654"/>
                <a:gd name="connsiteX41" fmla="*/ 154039 w 2791412"/>
                <a:gd name="connsiteY41" fmla="*/ 1172648 h 1730654"/>
                <a:gd name="connsiteX42" fmla="*/ 203379 w 2791412"/>
                <a:gd name="connsiteY42" fmla="*/ 1091498 h 1730654"/>
                <a:gd name="connsiteX43" fmla="*/ 211129 w 2791412"/>
                <a:gd name="connsiteY43" fmla="*/ 1079067 h 1730654"/>
                <a:gd name="connsiteX44" fmla="*/ 261010 w 2791412"/>
                <a:gd name="connsiteY44" fmla="*/ 1002596 h 1730654"/>
                <a:gd name="connsiteX45" fmla="*/ 265288 w 2791412"/>
                <a:gd name="connsiteY45" fmla="*/ 996047 h 1730654"/>
                <a:gd name="connsiteX46" fmla="*/ 274244 w 2791412"/>
                <a:gd name="connsiteY46" fmla="*/ 983077 h 1730654"/>
                <a:gd name="connsiteX47" fmla="*/ 288817 w 2791412"/>
                <a:gd name="connsiteY47" fmla="*/ 961820 h 1730654"/>
                <a:gd name="connsiteX48" fmla="*/ 306204 w 2791412"/>
                <a:gd name="connsiteY48" fmla="*/ 936952 h 1730654"/>
                <a:gd name="connsiteX49" fmla="*/ 321043 w 2791412"/>
                <a:gd name="connsiteY49" fmla="*/ 916099 h 1730654"/>
                <a:gd name="connsiteX50" fmla="*/ 338691 w 2791412"/>
                <a:gd name="connsiteY50" fmla="*/ 891768 h 1730654"/>
                <a:gd name="connsiteX51" fmla="*/ 353806 w 2791412"/>
                <a:gd name="connsiteY51" fmla="*/ 871312 h 1730654"/>
                <a:gd name="connsiteX52" fmla="*/ 371991 w 2791412"/>
                <a:gd name="connsiteY52" fmla="*/ 847248 h 1730654"/>
                <a:gd name="connsiteX53" fmla="*/ 387098 w 2791412"/>
                <a:gd name="connsiteY53" fmla="*/ 827462 h 1730654"/>
                <a:gd name="connsiteX54" fmla="*/ 405817 w 2791412"/>
                <a:gd name="connsiteY54" fmla="*/ 803666 h 1730654"/>
                <a:gd name="connsiteX55" fmla="*/ 420932 w 2791412"/>
                <a:gd name="connsiteY55" fmla="*/ 784548 h 1730654"/>
                <a:gd name="connsiteX56" fmla="*/ 440185 w 2791412"/>
                <a:gd name="connsiteY56" fmla="*/ 760885 h 1730654"/>
                <a:gd name="connsiteX57" fmla="*/ 455295 w 2791412"/>
                <a:gd name="connsiteY57" fmla="*/ 742571 h 1730654"/>
                <a:gd name="connsiteX58" fmla="*/ 475481 w 2791412"/>
                <a:gd name="connsiteY58" fmla="*/ 718774 h 1730654"/>
                <a:gd name="connsiteX59" fmla="*/ 490060 w 2791412"/>
                <a:gd name="connsiteY59" fmla="*/ 701661 h 1730654"/>
                <a:gd name="connsiteX60" fmla="*/ 511854 w 2791412"/>
                <a:gd name="connsiteY60" fmla="*/ 676927 h 1730654"/>
                <a:gd name="connsiteX61" fmla="*/ 525356 w 2791412"/>
                <a:gd name="connsiteY61" fmla="*/ 661688 h 1730654"/>
                <a:gd name="connsiteX62" fmla="*/ 550630 w 2791412"/>
                <a:gd name="connsiteY62" fmla="*/ 634015 h 1730654"/>
                <a:gd name="connsiteX63" fmla="*/ 561065 w 2791412"/>
                <a:gd name="connsiteY63" fmla="*/ 622649 h 1730654"/>
                <a:gd name="connsiteX64" fmla="*/ 597162 w 2791412"/>
                <a:gd name="connsiteY64" fmla="*/ 584682 h 1730654"/>
                <a:gd name="connsiteX65" fmla="*/ 603313 w 2791412"/>
                <a:gd name="connsiteY65" fmla="*/ 578400 h 1730654"/>
                <a:gd name="connsiteX66" fmla="*/ 633667 w 2791412"/>
                <a:gd name="connsiteY66" fmla="*/ 547785 h 1730654"/>
                <a:gd name="connsiteX67" fmla="*/ 646907 w 2791412"/>
                <a:gd name="connsiteY67" fmla="*/ 534818 h 1730654"/>
                <a:gd name="connsiteX68" fmla="*/ 670438 w 2791412"/>
                <a:gd name="connsiteY68" fmla="*/ 511956 h 1730654"/>
                <a:gd name="connsiteX69" fmla="*/ 685683 w 2791412"/>
                <a:gd name="connsiteY69" fmla="*/ 497651 h 1730654"/>
                <a:gd name="connsiteX70" fmla="*/ 707745 w 2791412"/>
                <a:gd name="connsiteY70" fmla="*/ 477197 h 1730654"/>
                <a:gd name="connsiteX71" fmla="*/ 723923 w 2791412"/>
                <a:gd name="connsiteY71" fmla="*/ 462622 h 1730654"/>
                <a:gd name="connsiteX72" fmla="*/ 745318 w 2791412"/>
                <a:gd name="connsiteY72" fmla="*/ 443506 h 1730654"/>
                <a:gd name="connsiteX73" fmla="*/ 762170 w 2791412"/>
                <a:gd name="connsiteY73" fmla="*/ 428934 h 1730654"/>
                <a:gd name="connsiteX74" fmla="*/ 783292 w 2791412"/>
                <a:gd name="connsiteY74" fmla="*/ 410887 h 1730654"/>
                <a:gd name="connsiteX75" fmla="*/ 800541 w 2791412"/>
                <a:gd name="connsiteY75" fmla="*/ 396581 h 1730654"/>
                <a:gd name="connsiteX76" fmla="*/ 815120 w 2791412"/>
                <a:gd name="connsiteY76" fmla="*/ 384552 h 1730654"/>
                <a:gd name="connsiteX77" fmla="*/ 821669 w 2791412"/>
                <a:gd name="connsiteY77" fmla="*/ 379334 h 1730654"/>
                <a:gd name="connsiteX78" fmla="*/ 837580 w 2791412"/>
                <a:gd name="connsiteY78" fmla="*/ 366768 h 1730654"/>
                <a:gd name="connsiteX79" fmla="*/ 859510 w 2791412"/>
                <a:gd name="connsiteY79" fmla="*/ 349656 h 1730654"/>
                <a:gd name="connsiteX80" fmla="*/ 875690 w 2791412"/>
                <a:gd name="connsiteY80" fmla="*/ 337357 h 1730654"/>
                <a:gd name="connsiteX81" fmla="*/ 897620 w 2791412"/>
                <a:gd name="connsiteY81" fmla="*/ 321048 h 1730654"/>
                <a:gd name="connsiteX82" fmla="*/ 913930 w 2791412"/>
                <a:gd name="connsiteY82" fmla="*/ 309147 h 1730654"/>
                <a:gd name="connsiteX83" fmla="*/ 936266 w 2791412"/>
                <a:gd name="connsiteY83" fmla="*/ 293374 h 1730654"/>
                <a:gd name="connsiteX84" fmla="*/ 952444 w 2791412"/>
                <a:gd name="connsiteY84" fmla="*/ 282142 h 1730654"/>
                <a:gd name="connsiteX85" fmla="*/ 959261 w 2791412"/>
                <a:gd name="connsiteY85" fmla="*/ 277331 h 1730654"/>
                <a:gd name="connsiteX86" fmla="*/ 967951 w 2791412"/>
                <a:gd name="connsiteY86" fmla="*/ 271713 h 1730654"/>
                <a:gd name="connsiteX87" fmla="*/ 1006198 w 2791412"/>
                <a:gd name="connsiteY87" fmla="*/ 246716 h 1730654"/>
                <a:gd name="connsiteX88" fmla="*/ 1019700 w 2791412"/>
                <a:gd name="connsiteY88" fmla="*/ 238025 h 1730654"/>
                <a:gd name="connsiteX89" fmla="*/ 1069576 w 2791412"/>
                <a:gd name="connsiteY89" fmla="*/ 207814 h 1730654"/>
                <a:gd name="connsiteX90" fmla="*/ 1070777 w 2791412"/>
                <a:gd name="connsiteY90" fmla="*/ 207144 h 1730654"/>
                <a:gd name="connsiteX91" fmla="*/ 1079741 w 2791412"/>
                <a:gd name="connsiteY91" fmla="*/ 202063 h 1730654"/>
                <a:gd name="connsiteX92" fmla="*/ 1113966 w 2791412"/>
                <a:gd name="connsiteY92" fmla="*/ 182811 h 1730654"/>
                <a:gd name="connsiteX93" fmla="*/ 1129883 w 2791412"/>
                <a:gd name="connsiteY93" fmla="*/ 174391 h 1730654"/>
                <a:gd name="connsiteX94" fmla="*/ 1158761 w 2791412"/>
                <a:gd name="connsiteY94" fmla="*/ 159416 h 1730654"/>
                <a:gd name="connsiteX95" fmla="*/ 1165851 w 2791412"/>
                <a:gd name="connsiteY95" fmla="*/ 155672 h 1730654"/>
                <a:gd name="connsiteX96" fmla="*/ 1177885 w 2791412"/>
                <a:gd name="connsiteY96" fmla="*/ 149924 h 1730654"/>
                <a:gd name="connsiteX97" fmla="*/ 1199946 w 2791412"/>
                <a:gd name="connsiteY97" fmla="*/ 139229 h 1730654"/>
                <a:gd name="connsiteX98" fmla="*/ 1219874 w 2791412"/>
                <a:gd name="connsiteY98" fmla="*/ 130005 h 1730654"/>
                <a:gd name="connsiteX99" fmla="*/ 1241935 w 2791412"/>
                <a:gd name="connsiteY99" fmla="*/ 120113 h 1730654"/>
                <a:gd name="connsiteX100" fmla="*/ 1251159 w 2791412"/>
                <a:gd name="connsiteY100" fmla="*/ 115967 h 1730654"/>
                <a:gd name="connsiteX101" fmla="*/ 1258243 w 2791412"/>
                <a:gd name="connsiteY101" fmla="*/ 113161 h 1730654"/>
                <a:gd name="connsiteX102" fmla="*/ 1314942 w 2791412"/>
                <a:gd name="connsiteY102" fmla="*/ 90433 h 1730654"/>
                <a:gd name="connsiteX103" fmla="*/ 1332191 w 2791412"/>
                <a:gd name="connsiteY103" fmla="*/ 84151 h 1730654"/>
                <a:gd name="connsiteX104" fmla="*/ 1348639 w 2791412"/>
                <a:gd name="connsiteY104" fmla="*/ 78265 h 1730654"/>
                <a:gd name="connsiteX105" fmla="*/ 1412420 w 2791412"/>
                <a:gd name="connsiteY105" fmla="*/ 57678 h 1730654"/>
                <a:gd name="connsiteX106" fmla="*/ 1413223 w 2791412"/>
                <a:gd name="connsiteY106" fmla="*/ 57413 h 1730654"/>
                <a:gd name="connsiteX107" fmla="*/ 1466441 w 2791412"/>
                <a:gd name="connsiteY107" fmla="*/ 42706 h 1730654"/>
                <a:gd name="connsiteX108" fmla="*/ 1478871 w 2791412"/>
                <a:gd name="connsiteY108" fmla="*/ 39497 h 1730654"/>
                <a:gd name="connsiteX109" fmla="*/ 1491310 w 2791412"/>
                <a:gd name="connsiteY109" fmla="*/ 36288 h 1730654"/>
                <a:gd name="connsiteX110" fmla="*/ 1531025 w 2791412"/>
                <a:gd name="connsiteY110" fmla="*/ 27463 h 1730654"/>
                <a:gd name="connsiteX111" fmla="*/ 1536237 w 2791412"/>
                <a:gd name="connsiteY111" fmla="*/ 26396 h 1730654"/>
                <a:gd name="connsiteX112" fmla="*/ 1566054 w 2791412"/>
                <a:gd name="connsiteY112" fmla="*/ 20515 h 1730654"/>
                <a:gd name="connsiteX113" fmla="*/ 1583572 w 2791412"/>
                <a:gd name="connsiteY113" fmla="*/ 17569 h 1730654"/>
                <a:gd name="connsiteX114" fmla="*/ 1594539 w 2791412"/>
                <a:gd name="connsiteY114" fmla="*/ 15701 h 1730654"/>
                <a:gd name="connsiteX115" fmla="*/ 1638265 w 2791412"/>
                <a:gd name="connsiteY115" fmla="*/ 9417 h 1730654"/>
                <a:gd name="connsiteX116" fmla="*/ 1643207 w 2791412"/>
                <a:gd name="connsiteY116" fmla="*/ 8882 h 1730654"/>
                <a:gd name="connsiteX117" fmla="*/ 1652433 w 2791412"/>
                <a:gd name="connsiteY117" fmla="*/ 7811 h 1730654"/>
                <a:gd name="connsiteX118" fmla="*/ 1694290 w 2791412"/>
                <a:gd name="connsiteY118" fmla="*/ 3802 h 1730654"/>
                <a:gd name="connsiteX119" fmla="*/ 1703378 w 2791412"/>
                <a:gd name="connsiteY119" fmla="*/ 3134 h 1730654"/>
                <a:gd name="connsiteX120" fmla="*/ 1708464 w 2791412"/>
                <a:gd name="connsiteY120" fmla="*/ 2733 h 1730654"/>
                <a:gd name="connsiteX121" fmla="*/ 1749244 w 2791412"/>
                <a:gd name="connsiteY121" fmla="*/ 725 h 1730654"/>
                <a:gd name="connsiteX122" fmla="*/ 1759136 w 2791412"/>
                <a:gd name="connsiteY122" fmla="*/ 462 h 1730654"/>
                <a:gd name="connsiteX123" fmla="*/ 1777189 w 2791412"/>
                <a:gd name="connsiteY123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726963 w 2791412"/>
                <a:gd name="connsiteY24" fmla="*/ 257011 h 1730654"/>
                <a:gd name="connsiteX25" fmla="*/ 2692512 w 2791412"/>
                <a:gd name="connsiteY25" fmla="*/ 292918 h 1730654"/>
                <a:gd name="connsiteX26" fmla="*/ 2425094 w 2791412"/>
                <a:gd name="connsiteY26" fmla="*/ 275666 h 1730654"/>
                <a:gd name="connsiteX27" fmla="*/ 2103041 w 2791412"/>
                <a:gd name="connsiteY27" fmla="*/ 333175 h 1730654"/>
                <a:gd name="connsiteX28" fmla="*/ 1815494 w 2791412"/>
                <a:gd name="connsiteY28" fmla="*/ 471198 h 1730654"/>
                <a:gd name="connsiteX29" fmla="*/ 1525071 w 2791412"/>
                <a:gd name="connsiteY29" fmla="*/ 652352 h 1730654"/>
                <a:gd name="connsiteX30" fmla="*/ 1237524 w 2791412"/>
                <a:gd name="connsiteY30" fmla="*/ 937024 h 1730654"/>
                <a:gd name="connsiteX31" fmla="*/ 975856 w 2791412"/>
                <a:gd name="connsiteY31" fmla="*/ 1213069 h 1730654"/>
                <a:gd name="connsiteX32" fmla="*/ 737192 w 2791412"/>
                <a:gd name="connsiteY32" fmla="*/ 1730654 h 1730654"/>
                <a:gd name="connsiteX33" fmla="*/ 567539 w 2791412"/>
                <a:gd name="connsiteY33" fmla="*/ 1670269 h 1730654"/>
                <a:gd name="connsiteX34" fmla="*/ 334626 w 2791412"/>
                <a:gd name="connsiteY34" fmla="*/ 1592632 h 1730654"/>
                <a:gd name="connsiteX35" fmla="*/ 121841 w 2791412"/>
                <a:gd name="connsiteY35" fmla="*/ 1509243 h 1730654"/>
                <a:gd name="connsiteX36" fmla="*/ 54949 w 2791412"/>
                <a:gd name="connsiteY36" fmla="*/ 1465345 h 1730654"/>
                <a:gd name="connsiteX37" fmla="*/ 0 w 2791412"/>
                <a:gd name="connsiteY37" fmla="*/ 1446845 h 1730654"/>
                <a:gd name="connsiteX38" fmla="*/ 126892 w 2791412"/>
                <a:gd name="connsiteY38" fmla="*/ 1219573 h 1730654"/>
                <a:gd name="connsiteX39" fmla="*/ 152701 w 2791412"/>
                <a:gd name="connsiteY39" fmla="*/ 1174920 h 1730654"/>
                <a:gd name="connsiteX40" fmla="*/ 154039 w 2791412"/>
                <a:gd name="connsiteY40" fmla="*/ 1172648 h 1730654"/>
                <a:gd name="connsiteX41" fmla="*/ 203379 w 2791412"/>
                <a:gd name="connsiteY41" fmla="*/ 1091498 h 1730654"/>
                <a:gd name="connsiteX42" fmla="*/ 211129 w 2791412"/>
                <a:gd name="connsiteY42" fmla="*/ 1079067 h 1730654"/>
                <a:gd name="connsiteX43" fmla="*/ 261010 w 2791412"/>
                <a:gd name="connsiteY43" fmla="*/ 1002596 h 1730654"/>
                <a:gd name="connsiteX44" fmla="*/ 265288 w 2791412"/>
                <a:gd name="connsiteY44" fmla="*/ 996047 h 1730654"/>
                <a:gd name="connsiteX45" fmla="*/ 274244 w 2791412"/>
                <a:gd name="connsiteY45" fmla="*/ 983077 h 1730654"/>
                <a:gd name="connsiteX46" fmla="*/ 288817 w 2791412"/>
                <a:gd name="connsiteY46" fmla="*/ 961820 h 1730654"/>
                <a:gd name="connsiteX47" fmla="*/ 306204 w 2791412"/>
                <a:gd name="connsiteY47" fmla="*/ 936952 h 1730654"/>
                <a:gd name="connsiteX48" fmla="*/ 321043 w 2791412"/>
                <a:gd name="connsiteY48" fmla="*/ 916099 h 1730654"/>
                <a:gd name="connsiteX49" fmla="*/ 338691 w 2791412"/>
                <a:gd name="connsiteY49" fmla="*/ 891768 h 1730654"/>
                <a:gd name="connsiteX50" fmla="*/ 353806 w 2791412"/>
                <a:gd name="connsiteY50" fmla="*/ 871312 h 1730654"/>
                <a:gd name="connsiteX51" fmla="*/ 371991 w 2791412"/>
                <a:gd name="connsiteY51" fmla="*/ 847248 h 1730654"/>
                <a:gd name="connsiteX52" fmla="*/ 387098 w 2791412"/>
                <a:gd name="connsiteY52" fmla="*/ 827462 h 1730654"/>
                <a:gd name="connsiteX53" fmla="*/ 405817 w 2791412"/>
                <a:gd name="connsiteY53" fmla="*/ 803666 h 1730654"/>
                <a:gd name="connsiteX54" fmla="*/ 420932 w 2791412"/>
                <a:gd name="connsiteY54" fmla="*/ 784548 h 1730654"/>
                <a:gd name="connsiteX55" fmla="*/ 440185 w 2791412"/>
                <a:gd name="connsiteY55" fmla="*/ 760885 h 1730654"/>
                <a:gd name="connsiteX56" fmla="*/ 455295 w 2791412"/>
                <a:gd name="connsiteY56" fmla="*/ 742571 h 1730654"/>
                <a:gd name="connsiteX57" fmla="*/ 475481 w 2791412"/>
                <a:gd name="connsiteY57" fmla="*/ 718774 h 1730654"/>
                <a:gd name="connsiteX58" fmla="*/ 490060 w 2791412"/>
                <a:gd name="connsiteY58" fmla="*/ 701661 h 1730654"/>
                <a:gd name="connsiteX59" fmla="*/ 511854 w 2791412"/>
                <a:gd name="connsiteY59" fmla="*/ 676927 h 1730654"/>
                <a:gd name="connsiteX60" fmla="*/ 525356 w 2791412"/>
                <a:gd name="connsiteY60" fmla="*/ 661688 h 1730654"/>
                <a:gd name="connsiteX61" fmla="*/ 550630 w 2791412"/>
                <a:gd name="connsiteY61" fmla="*/ 634015 h 1730654"/>
                <a:gd name="connsiteX62" fmla="*/ 561065 w 2791412"/>
                <a:gd name="connsiteY62" fmla="*/ 622649 h 1730654"/>
                <a:gd name="connsiteX63" fmla="*/ 597162 w 2791412"/>
                <a:gd name="connsiteY63" fmla="*/ 584682 h 1730654"/>
                <a:gd name="connsiteX64" fmla="*/ 603313 w 2791412"/>
                <a:gd name="connsiteY64" fmla="*/ 578400 h 1730654"/>
                <a:gd name="connsiteX65" fmla="*/ 633667 w 2791412"/>
                <a:gd name="connsiteY65" fmla="*/ 547785 h 1730654"/>
                <a:gd name="connsiteX66" fmla="*/ 646907 w 2791412"/>
                <a:gd name="connsiteY66" fmla="*/ 534818 h 1730654"/>
                <a:gd name="connsiteX67" fmla="*/ 670438 w 2791412"/>
                <a:gd name="connsiteY67" fmla="*/ 511956 h 1730654"/>
                <a:gd name="connsiteX68" fmla="*/ 685683 w 2791412"/>
                <a:gd name="connsiteY68" fmla="*/ 497651 h 1730654"/>
                <a:gd name="connsiteX69" fmla="*/ 707745 w 2791412"/>
                <a:gd name="connsiteY69" fmla="*/ 477197 h 1730654"/>
                <a:gd name="connsiteX70" fmla="*/ 723923 w 2791412"/>
                <a:gd name="connsiteY70" fmla="*/ 462622 h 1730654"/>
                <a:gd name="connsiteX71" fmla="*/ 745318 w 2791412"/>
                <a:gd name="connsiteY71" fmla="*/ 443506 h 1730654"/>
                <a:gd name="connsiteX72" fmla="*/ 762170 w 2791412"/>
                <a:gd name="connsiteY72" fmla="*/ 428934 h 1730654"/>
                <a:gd name="connsiteX73" fmla="*/ 783292 w 2791412"/>
                <a:gd name="connsiteY73" fmla="*/ 410887 h 1730654"/>
                <a:gd name="connsiteX74" fmla="*/ 800541 w 2791412"/>
                <a:gd name="connsiteY74" fmla="*/ 396581 h 1730654"/>
                <a:gd name="connsiteX75" fmla="*/ 815120 w 2791412"/>
                <a:gd name="connsiteY75" fmla="*/ 384552 h 1730654"/>
                <a:gd name="connsiteX76" fmla="*/ 821669 w 2791412"/>
                <a:gd name="connsiteY76" fmla="*/ 379334 h 1730654"/>
                <a:gd name="connsiteX77" fmla="*/ 837580 w 2791412"/>
                <a:gd name="connsiteY77" fmla="*/ 366768 h 1730654"/>
                <a:gd name="connsiteX78" fmla="*/ 859510 w 2791412"/>
                <a:gd name="connsiteY78" fmla="*/ 349656 h 1730654"/>
                <a:gd name="connsiteX79" fmla="*/ 875690 w 2791412"/>
                <a:gd name="connsiteY79" fmla="*/ 337357 h 1730654"/>
                <a:gd name="connsiteX80" fmla="*/ 897620 w 2791412"/>
                <a:gd name="connsiteY80" fmla="*/ 321048 h 1730654"/>
                <a:gd name="connsiteX81" fmla="*/ 913930 w 2791412"/>
                <a:gd name="connsiteY81" fmla="*/ 309147 h 1730654"/>
                <a:gd name="connsiteX82" fmla="*/ 936266 w 2791412"/>
                <a:gd name="connsiteY82" fmla="*/ 293374 h 1730654"/>
                <a:gd name="connsiteX83" fmla="*/ 952444 w 2791412"/>
                <a:gd name="connsiteY83" fmla="*/ 282142 h 1730654"/>
                <a:gd name="connsiteX84" fmla="*/ 959261 w 2791412"/>
                <a:gd name="connsiteY84" fmla="*/ 277331 h 1730654"/>
                <a:gd name="connsiteX85" fmla="*/ 967951 w 2791412"/>
                <a:gd name="connsiteY85" fmla="*/ 271713 h 1730654"/>
                <a:gd name="connsiteX86" fmla="*/ 1006198 w 2791412"/>
                <a:gd name="connsiteY86" fmla="*/ 246716 h 1730654"/>
                <a:gd name="connsiteX87" fmla="*/ 1019700 w 2791412"/>
                <a:gd name="connsiteY87" fmla="*/ 238025 h 1730654"/>
                <a:gd name="connsiteX88" fmla="*/ 1069576 w 2791412"/>
                <a:gd name="connsiteY88" fmla="*/ 207814 h 1730654"/>
                <a:gd name="connsiteX89" fmla="*/ 1070777 w 2791412"/>
                <a:gd name="connsiteY89" fmla="*/ 207144 h 1730654"/>
                <a:gd name="connsiteX90" fmla="*/ 1079741 w 2791412"/>
                <a:gd name="connsiteY90" fmla="*/ 202063 h 1730654"/>
                <a:gd name="connsiteX91" fmla="*/ 1113966 w 2791412"/>
                <a:gd name="connsiteY91" fmla="*/ 182811 h 1730654"/>
                <a:gd name="connsiteX92" fmla="*/ 1129883 w 2791412"/>
                <a:gd name="connsiteY92" fmla="*/ 174391 h 1730654"/>
                <a:gd name="connsiteX93" fmla="*/ 1158761 w 2791412"/>
                <a:gd name="connsiteY93" fmla="*/ 159416 h 1730654"/>
                <a:gd name="connsiteX94" fmla="*/ 1165851 w 2791412"/>
                <a:gd name="connsiteY94" fmla="*/ 155672 h 1730654"/>
                <a:gd name="connsiteX95" fmla="*/ 1177885 w 2791412"/>
                <a:gd name="connsiteY95" fmla="*/ 149924 h 1730654"/>
                <a:gd name="connsiteX96" fmla="*/ 1199946 w 2791412"/>
                <a:gd name="connsiteY96" fmla="*/ 139229 h 1730654"/>
                <a:gd name="connsiteX97" fmla="*/ 1219874 w 2791412"/>
                <a:gd name="connsiteY97" fmla="*/ 130005 h 1730654"/>
                <a:gd name="connsiteX98" fmla="*/ 1241935 w 2791412"/>
                <a:gd name="connsiteY98" fmla="*/ 120113 h 1730654"/>
                <a:gd name="connsiteX99" fmla="*/ 1251159 w 2791412"/>
                <a:gd name="connsiteY99" fmla="*/ 115967 h 1730654"/>
                <a:gd name="connsiteX100" fmla="*/ 1258243 w 2791412"/>
                <a:gd name="connsiteY100" fmla="*/ 113161 h 1730654"/>
                <a:gd name="connsiteX101" fmla="*/ 1314942 w 2791412"/>
                <a:gd name="connsiteY101" fmla="*/ 90433 h 1730654"/>
                <a:gd name="connsiteX102" fmla="*/ 1332191 w 2791412"/>
                <a:gd name="connsiteY102" fmla="*/ 84151 h 1730654"/>
                <a:gd name="connsiteX103" fmla="*/ 1348639 w 2791412"/>
                <a:gd name="connsiteY103" fmla="*/ 78265 h 1730654"/>
                <a:gd name="connsiteX104" fmla="*/ 1412420 w 2791412"/>
                <a:gd name="connsiteY104" fmla="*/ 57678 h 1730654"/>
                <a:gd name="connsiteX105" fmla="*/ 1413223 w 2791412"/>
                <a:gd name="connsiteY105" fmla="*/ 57413 h 1730654"/>
                <a:gd name="connsiteX106" fmla="*/ 1466441 w 2791412"/>
                <a:gd name="connsiteY106" fmla="*/ 42706 h 1730654"/>
                <a:gd name="connsiteX107" fmla="*/ 1478871 w 2791412"/>
                <a:gd name="connsiteY107" fmla="*/ 39497 h 1730654"/>
                <a:gd name="connsiteX108" fmla="*/ 1491310 w 2791412"/>
                <a:gd name="connsiteY108" fmla="*/ 36288 h 1730654"/>
                <a:gd name="connsiteX109" fmla="*/ 1531025 w 2791412"/>
                <a:gd name="connsiteY109" fmla="*/ 27463 h 1730654"/>
                <a:gd name="connsiteX110" fmla="*/ 1536237 w 2791412"/>
                <a:gd name="connsiteY110" fmla="*/ 26396 h 1730654"/>
                <a:gd name="connsiteX111" fmla="*/ 1566054 w 2791412"/>
                <a:gd name="connsiteY111" fmla="*/ 20515 h 1730654"/>
                <a:gd name="connsiteX112" fmla="*/ 1583572 w 2791412"/>
                <a:gd name="connsiteY112" fmla="*/ 17569 h 1730654"/>
                <a:gd name="connsiteX113" fmla="*/ 1594539 w 2791412"/>
                <a:gd name="connsiteY113" fmla="*/ 15701 h 1730654"/>
                <a:gd name="connsiteX114" fmla="*/ 1638265 w 2791412"/>
                <a:gd name="connsiteY114" fmla="*/ 9417 h 1730654"/>
                <a:gd name="connsiteX115" fmla="*/ 1643207 w 2791412"/>
                <a:gd name="connsiteY115" fmla="*/ 8882 h 1730654"/>
                <a:gd name="connsiteX116" fmla="*/ 1652433 w 2791412"/>
                <a:gd name="connsiteY116" fmla="*/ 7811 h 1730654"/>
                <a:gd name="connsiteX117" fmla="*/ 1694290 w 2791412"/>
                <a:gd name="connsiteY117" fmla="*/ 3802 h 1730654"/>
                <a:gd name="connsiteX118" fmla="*/ 1703378 w 2791412"/>
                <a:gd name="connsiteY118" fmla="*/ 3134 h 1730654"/>
                <a:gd name="connsiteX119" fmla="*/ 1708464 w 2791412"/>
                <a:gd name="connsiteY119" fmla="*/ 2733 h 1730654"/>
                <a:gd name="connsiteX120" fmla="*/ 1749244 w 2791412"/>
                <a:gd name="connsiteY120" fmla="*/ 725 h 1730654"/>
                <a:gd name="connsiteX121" fmla="*/ 1759136 w 2791412"/>
                <a:gd name="connsiteY121" fmla="*/ 462 h 1730654"/>
                <a:gd name="connsiteX122" fmla="*/ 1777189 w 2791412"/>
                <a:gd name="connsiteY122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747686 w 2791412"/>
                <a:gd name="connsiteY23" fmla="*/ 262759 h 1730654"/>
                <a:gd name="connsiteX24" fmla="*/ 2692512 w 2791412"/>
                <a:gd name="connsiteY24" fmla="*/ 292918 h 1730654"/>
                <a:gd name="connsiteX25" fmla="*/ 2425094 w 2791412"/>
                <a:gd name="connsiteY25" fmla="*/ 275666 h 1730654"/>
                <a:gd name="connsiteX26" fmla="*/ 2103041 w 2791412"/>
                <a:gd name="connsiteY26" fmla="*/ 333175 h 1730654"/>
                <a:gd name="connsiteX27" fmla="*/ 1815494 w 2791412"/>
                <a:gd name="connsiteY27" fmla="*/ 471198 h 1730654"/>
                <a:gd name="connsiteX28" fmla="*/ 1525071 w 2791412"/>
                <a:gd name="connsiteY28" fmla="*/ 652352 h 1730654"/>
                <a:gd name="connsiteX29" fmla="*/ 1237524 w 2791412"/>
                <a:gd name="connsiteY29" fmla="*/ 937024 h 1730654"/>
                <a:gd name="connsiteX30" fmla="*/ 975856 w 2791412"/>
                <a:gd name="connsiteY30" fmla="*/ 1213069 h 1730654"/>
                <a:gd name="connsiteX31" fmla="*/ 737192 w 2791412"/>
                <a:gd name="connsiteY31" fmla="*/ 1730654 h 1730654"/>
                <a:gd name="connsiteX32" fmla="*/ 567539 w 2791412"/>
                <a:gd name="connsiteY32" fmla="*/ 1670269 h 1730654"/>
                <a:gd name="connsiteX33" fmla="*/ 334626 w 2791412"/>
                <a:gd name="connsiteY33" fmla="*/ 1592632 h 1730654"/>
                <a:gd name="connsiteX34" fmla="*/ 121841 w 2791412"/>
                <a:gd name="connsiteY34" fmla="*/ 1509243 h 1730654"/>
                <a:gd name="connsiteX35" fmla="*/ 54949 w 2791412"/>
                <a:gd name="connsiteY35" fmla="*/ 1465345 h 1730654"/>
                <a:gd name="connsiteX36" fmla="*/ 0 w 2791412"/>
                <a:gd name="connsiteY36" fmla="*/ 1446845 h 1730654"/>
                <a:gd name="connsiteX37" fmla="*/ 126892 w 2791412"/>
                <a:gd name="connsiteY37" fmla="*/ 1219573 h 1730654"/>
                <a:gd name="connsiteX38" fmla="*/ 152701 w 2791412"/>
                <a:gd name="connsiteY38" fmla="*/ 1174920 h 1730654"/>
                <a:gd name="connsiteX39" fmla="*/ 154039 w 2791412"/>
                <a:gd name="connsiteY39" fmla="*/ 1172648 h 1730654"/>
                <a:gd name="connsiteX40" fmla="*/ 203379 w 2791412"/>
                <a:gd name="connsiteY40" fmla="*/ 1091498 h 1730654"/>
                <a:gd name="connsiteX41" fmla="*/ 211129 w 2791412"/>
                <a:gd name="connsiteY41" fmla="*/ 1079067 h 1730654"/>
                <a:gd name="connsiteX42" fmla="*/ 261010 w 2791412"/>
                <a:gd name="connsiteY42" fmla="*/ 1002596 h 1730654"/>
                <a:gd name="connsiteX43" fmla="*/ 265288 w 2791412"/>
                <a:gd name="connsiteY43" fmla="*/ 996047 h 1730654"/>
                <a:gd name="connsiteX44" fmla="*/ 274244 w 2791412"/>
                <a:gd name="connsiteY44" fmla="*/ 983077 h 1730654"/>
                <a:gd name="connsiteX45" fmla="*/ 288817 w 2791412"/>
                <a:gd name="connsiteY45" fmla="*/ 961820 h 1730654"/>
                <a:gd name="connsiteX46" fmla="*/ 306204 w 2791412"/>
                <a:gd name="connsiteY46" fmla="*/ 936952 h 1730654"/>
                <a:gd name="connsiteX47" fmla="*/ 321043 w 2791412"/>
                <a:gd name="connsiteY47" fmla="*/ 916099 h 1730654"/>
                <a:gd name="connsiteX48" fmla="*/ 338691 w 2791412"/>
                <a:gd name="connsiteY48" fmla="*/ 891768 h 1730654"/>
                <a:gd name="connsiteX49" fmla="*/ 353806 w 2791412"/>
                <a:gd name="connsiteY49" fmla="*/ 871312 h 1730654"/>
                <a:gd name="connsiteX50" fmla="*/ 371991 w 2791412"/>
                <a:gd name="connsiteY50" fmla="*/ 847248 h 1730654"/>
                <a:gd name="connsiteX51" fmla="*/ 387098 w 2791412"/>
                <a:gd name="connsiteY51" fmla="*/ 827462 h 1730654"/>
                <a:gd name="connsiteX52" fmla="*/ 405817 w 2791412"/>
                <a:gd name="connsiteY52" fmla="*/ 803666 h 1730654"/>
                <a:gd name="connsiteX53" fmla="*/ 420932 w 2791412"/>
                <a:gd name="connsiteY53" fmla="*/ 784548 h 1730654"/>
                <a:gd name="connsiteX54" fmla="*/ 440185 w 2791412"/>
                <a:gd name="connsiteY54" fmla="*/ 760885 h 1730654"/>
                <a:gd name="connsiteX55" fmla="*/ 455295 w 2791412"/>
                <a:gd name="connsiteY55" fmla="*/ 742571 h 1730654"/>
                <a:gd name="connsiteX56" fmla="*/ 475481 w 2791412"/>
                <a:gd name="connsiteY56" fmla="*/ 718774 h 1730654"/>
                <a:gd name="connsiteX57" fmla="*/ 490060 w 2791412"/>
                <a:gd name="connsiteY57" fmla="*/ 701661 h 1730654"/>
                <a:gd name="connsiteX58" fmla="*/ 511854 w 2791412"/>
                <a:gd name="connsiteY58" fmla="*/ 676927 h 1730654"/>
                <a:gd name="connsiteX59" fmla="*/ 525356 w 2791412"/>
                <a:gd name="connsiteY59" fmla="*/ 661688 h 1730654"/>
                <a:gd name="connsiteX60" fmla="*/ 550630 w 2791412"/>
                <a:gd name="connsiteY60" fmla="*/ 634015 h 1730654"/>
                <a:gd name="connsiteX61" fmla="*/ 561065 w 2791412"/>
                <a:gd name="connsiteY61" fmla="*/ 622649 h 1730654"/>
                <a:gd name="connsiteX62" fmla="*/ 597162 w 2791412"/>
                <a:gd name="connsiteY62" fmla="*/ 584682 h 1730654"/>
                <a:gd name="connsiteX63" fmla="*/ 603313 w 2791412"/>
                <a:gd name="connsiteY63" fmla="*/ 578400 h 1730654"/>
                <a:gd name="connsiteX64" fmla="*/ 633667 w 2791412"/>
                <a:gd name="connsiteY64" fmla="*/ 547785 h 1730654"/>
                <a:gd name="connsiteX65" fmla="*/ 646907 w 2791412"/>
                <a:gd name="connsiteY65" fmla="*/ 534818 h 1730654"/>
                <a:gd name="connsiteX66" fmla="*/ 670438 w 2791412"/>
                <a:gd name="connsiteY66" fmla="*/ 511956 h 1730654"/>
                <a:gd name="connsiteX67" fmla="*/ 685683 w 2791412"/>
                <a:gd name="connsiteY67" fmla="*/ 497651 h 1730654"/>
                <a:gd name="connsiteX68" fmla="*/ 707745 w 2791412"/>
                <a:gd name="connsiteY68" fmla="*/ 477197 h 1730654"/>
                <a:gd name="connsiteX69" fmla="*/ 723923 w 2791412"/>
                <a:gd name="connsiteY69" fmla="*/ 462622 h 1730654"/>
                <a:gd name="connsiteX70" fmla="*/ 745318 w 2791412"/>
                <a:gd name="connsiteY70" fmla="*/ 443506 h 1730654"/>
                <a:gd name="connsiteX71" fmla="*/ 762170 w 2791412"/>
                <a:gd name="connsiteY71" fmla="*/ 428934 h 1730654"/>
                <a:gd name="connsiteX72" fmla="*/ 783292 w 2791412"/>
                <a:gd name="connsiteY72" fmla="*/ 410887 h 1730654"/>
                <a:gd name="connsiteX73" fmla="*/ 800541 w 2791412"/>
                <a:gd name="connsiteY73" fmla="*/ 396581 h 1730654"/>
                <a:gd name="connsiteX74" fmla="*/ 815120 w 2791412"/>
                <a:gd name="connsiteY74" fmla="*/ 384552 h 1730654"/>
                <a:gd name="connsiteX75" fmla="*/ 821669 w 2791412"/>
                <a:gd name="connsiteY75" fmla="*/ 379334 h 1730654"/>
                <a:gd name="connsiteX76" fmla="*/ 837580 w 2791412"/>
                <a:gd name="connsiteY76" fmla="*/ 366768 h 1730654"/>
                <a:gd name="connsiteX77" fmla="*/ 859510 w 2791412"/>
                <a:gd name="connsiteY77" fmla="*/ 349656 h 1730654"/>
                <a:gd name="connsiteX78" fmla="*/ 875690 w 2791412"/>
                <a:gd name="connsiteY78" fmla="*/ 337357 h 1730654"/>
                <a:gd name="connsiteX79" fmla="*/ 897620 w 2791412"/>
                <a:gd name="connsiteY79" fmla="*/ 321048 h 1730654"/>
                <a:gd name="connsiteX80" fmla="*/ 913930 w 2791412"/>
                <a:gd name="connsiteY80" fmla="*/ 309147 h 1730654"/>
                <a:gd name="connsiteX81" fmla="*/ 936266 w 2791412"/>
                <a:gd name="connsiteY81" fmla="*/ 293374 h 1730654"/>
                <a:gd name="connsiteX82" fmla="*/ 952444 w 2791412"/>
                <a:gd name="connsiteY82" fmla="*/ 282142 h 1730654"/>
                <a:gd name="connsiteX83" fmla="*/ 959261 w 2791412"/>
                <a:gd name="connsiteY83" fmla="*/ 277331 h 1730654"/>
                <a:gd name="connsiteX84" fmla="*/ 967951 w 2791412"/>
                <a:gd name="connsiteY84" fmla="*/ 271713 h 1730654"/>
                <a:gd name="connsiteX85" fmla="*/ 1006198 w 2791412"/>
                <a:gd name="connsiteY85" fmla="*/ 246716 h 1730654"/>
                <a:gd name="connsiteX86" fmla="*/ 1019700 w 2791412"/>
                <a:gd name="connsiteY86" fmla="*/ 238025 h 1730654"/>
                <a:gd name="connsiteX87" fmla="*/ 1069576 w 2791412"/>
                <a:gd name="connsiteY87" fmla="*/ 207814 h 1730654"/>
                <a:gd name="connsiteX88" fmla="*/ 1070777 w 2791412"/>
                <a:gd name="connsiteY88" fmla="*/ 207144 h 1730654"/>
                <a:gd name="connsiteX89" fmla="*/ 1079741 w 2791412"/>
                <a:gd name="connsiteY89" fmla="*/ 202063 h 1730654"/>
                <a:gd name="connsiteX90" fmla="*/ 1113966 w 2791412"/>
                <a:gd name="connsiteY90" fmla="*/ 182811 h 1730654"/>
                <a:gd name="connsiteX91" fmla="*/ 1129883 w 2791412"/>
                <a:gd name="connsiteY91" fmla="*/ 174391 h 1730654"/>
                <a:gd name="connsiteX92" fmla="*/ 1158761 w 2791412"/>
                <a:gd name="connsiteY92" fmla="*/ 159416 h 1730654"/>
                <a:gd name="connsiteX93" fmla="*/ 1165851 w 2791412"/>
                <a:gd name="connsiteY93" fmla="*/ 155672 h 1730654"/>
                <a:gd name="connsiteX94" fmla="*/ 1177885 w 2791412"/>
                <a:gd name="connsiteY94" fmla="*/ 149924 h 1730654"/>
                <a:gd name="connsiteX95" fmla="*/ 1199946 w 2791412"/>
                <a:gd name="connsiteY95" fmla="*/ 139229 h 1730654"/>
                <a:gd name="connsiteX96" fmla="*/ 1219874 w 2791412"/>
                <a:gd name="connsiteY96" fmla="*/ 130005 h 1730654"/>
                <a:gd name="connsiteX97" fmla="*/ 1241935 w 2791412"/>
                <a:gd name="connsiteY97" fmla="*/ 120113 h 1730654"/>
                <a:gd name="connsiteX98" fmla="*/ 1251159 w 2791412"/>
                <a:gd name="connsiteY98" fmla="*/ 115967 h 1730654"/>
                <a:gd name="connsiteX99" fmla="*/ 1258243 w 2791412"/>
                <a:gd name="connsiteY99" fmla="*/ 113161 h 1730654"/>
                <a:gd name="connsiteX100" fmla="*/ 1314942 w 2791412"/>
                <a:gd name="connsiteY100" fmla="*/ 90433 h 1730654"/>
                <a:gd name="connsiteX101" fmla="*/ 1332191 w 2791412"/>
                <a:gd name="connsiteY101" fmla="*/ 84151 h 1730654"/>
                <a:gd name="connsiteX102" fmla="*/ 1348639 w 2791412"/>
                <a:gd name="connsiteY102" fmla="*/ 78265 h 1730654"/>
                <a:gd name="connsiteX103" fmla="*/ 1412420 w 2791412"/>
                <a:gd name="connsiteY103" fmla="*/ 57678 h 1730654"/>
                <a:gd name="connsiteX104" fmla="*/ 1413223 w 2791412"/>
                <a:gd name="connsiteY104" fmla="*/ 57413 h 1730654"/>
                <a:gd name="connsiteX105" fmla="*/ 1466441 w 2791412"/>
                <a:gd name="connsiteY105" fmla="*/ 42706 h 1730654"/>
                <a:gd name="connsiteX106" fmla="*/ 1478871 w 2791412"/>
                <a:gd name="connsiteY106" fmla="*/ 39497 h 1730654"/>
                <a:gd name="connsiteX107" fmla="*/ 1491310 w 2791412"/>
                <a:gd name="connsiteY107" fmla="*/ 36288 h 1730654"/>
                <a:gd name="connsiteX108" fmla="*/ 1531025 w 2791412"/>
                <a:gd name="connsiteY108" fmla="*/ 27463 h 1730654"/>
                <a:gd name="connsiteX109" fmla="*/ 1536237 w 2791412"/>
                <a:gd name="connsiteY109" fmla="*/ 26396 h 1730654"/>
                <a:gd name="connsiteX110" fmla="*/ 1566054 w 2791412"/>
                <a:gd name="connsiteY110" fmla="*/ 20515 h 1730654"/>
                <a:gd name="connsiteX111" fmla="*/ 1583572 w 2791412"/>
                <a:gd name="connsiteY111" fmla="*/ 17569 h 1730654"/>
                <a:gd name="connsiteX112" fmla="*/ 1594539 w 2791412"/>
                <a:gd name="connsiteY112" fmla="*/ 15701 h 1730654"/>
                <a:gd name="connsiteX113" fmla="*/ 1638265 w 2791412"/>
                <a:gd name="connsiteY113" fmla="*/ 9417 h 1730654"/>
                <a:gd name="connsiteX114" fmla="*/ 1643207 w 2791412"/>
                <a:gd name="connsiteY114" fmla="*/ 8882 h 1730654"/>
                <a:gd name="connsiteX115" fmla="*/ 1652433 w 2791412"/>
                <a:gd name="connsiteY115" fmla="*/ 7811 h 1730654"/>
                <a:gd name="connsiteX116" fmla="*/ 1694290 w 2791412"/>
                <a:gd name="connsiteY116" fmla="*/ 3802 h 1730654"/>
                <a:gd name="connsiteX117" fmla="*/ 1703378 w 2791412"/>
                <a:gd name="connsiteY117" fmla="*/ 3134 h 1730654"/>
                <a:gd name="connsiteX118" fmla="*/ 1708464 w 2791412"/>
                <a:gd name="connsiteY118" fmla="*/ 2733 h 1730654"/>
                <a:gd name="connsiteX119" fmla="*/ 1749244 w 2791412"/>
                <a:gd name="connsiteY119" fmla="*/ 725 h 1730654"/>
                <a:gd name="connsiteX120" fmla="*/ 1759136 w 2791412"/>
                <a:gd name="connsiteY120" fmla="*/ 462 h 1730654"/>
                <a:gd name="connsiteX121" fmla="*/ 1777189 w 2791412"/>
                <a:gd name="connsiteY121" fmla="*/ 59 h 1730654"/>
                <a:gd name="connsiteX0" fmla="*/ 1777189 w 2791412"/>
                <a:gd name="connsiteY0" fmla="*/ 59 h 1730654"/>
                <a:gd name="connsiteX1" fmla="*/ 1796580 w 2791412"/>
                <a:gd name="connsiteY1" fmla="*/ 59 h 1730654"/>
                <a:gd name="connsiteX2" fmla="*/ 1806472 w 2791412"/>
                <a:gd name="connsiteY2" fmla="*/ 59 h 1730654"/>
                <a:gd name="connsiteX3" fmla="*/ 1845116 w 2791412"/>
                <a:gd name="connsiteY3" fmla="*/ 1262 h 1730654"/>
                <a:gd name="connsiteX4" fmla="*/ 1847793 w 2791412"/>
                <a:gd name="connsiteY4" fmla="*/ 1529 h 1730654"/>
                <a:gd name="connsiteX5" fmla="*/ 1907162 w 2791412"/>
                <a:gd name="connsiteY5" fmla="*/ 6343 h 1730654"/>
                <a:gd name="connsiteX6" fmla="*/ 1912242 w 2791412"/>
                <a:gd name="connsiteY6" fmla="*/ 6744 h 1730654"/>
                <a:gd name="connsiteX7" fmla="*/ 1937646 w 2791412"/>
                <a:gd name="connsiteY7" fmla="*/ 9953 h 1730654"/>
                <a:gd name="connsiteX8" fmla="*/ 1944598 w 2791412"/>
                <a:gd name="connsiteY8" fmla="*/ 10886 h 1730654"/>
                <a:gd name="connsiteX9" fmla="*/ 1979236 w 2791412"/>
                <a:gd name="connsiteY9" fmla="*/ 16235 h 1730654"/>
                <a:gd name="connsiteX10" fmla="*/ 1983107 w 2791412"/>
                <a:gd name="connsiteY10" fmla="*/ 16905 h 1730654"/>
                <a:gd name="connsiteX11" fmla="*/ 1995147 w 2791412"/>
                <a:gd name="connsiteY11" fmla="*/ 19177 h 1730654"/>
                <a:gd name="connsiteX12" fmla="*/ 2021217 w 2791412"/>
                <a:gd name="connsiteY12" fmla="*/ 24388 h 1730654"/>
                <a:gd name="connsiteX13" fmla="*/ 2034589 w 2791412"/>
                <a:gd name="connsiteY13" fmla="*/ 27332 h 1730654"/>
                <a:gd name="connsiteX14" fmla="*/ 2045955 w 2791412"/>
                <a:gd name="connsiteY14" fmla="*/ 29873 h 1730654"/>
                <a:gd name="connsiteX15" fmla="*/ 2057055 w 2791412"/>
                <a:gd name="connsiteY15" fmla="*/ 32679 h 1730654"/>
                <a:gd name="connsiteX16" fmla="*/ 2072162 w 2791412"/>
                <a:gd name="connsiteY16" fmla="*/ 36556 h 1730654"/>
                <a:gd name="connsiteX17" fmla="*/ 2092894 w 2791412"/>
                <a:gd name="connsiteY17" fmla="*/ 42303 h 1730654"/>
                <a:gd name="connsiteX18" fmla="*/ 2106792 w 2791412"/>
                <a:gd name="connsiteY18" fmla="*/ 46316 h 1730654"/>
                <a:gd name="connsiteX19" fmla="*/ 2112147 w 2791412"/>
                <a:gd name="connsiteY19" fmla="*/ 47917 h 1730654"/>
                <a:gd name="connsiteX20" fmla="*/ 2136612 w 2791412"/>
                <a:gd name="connsiteY20" fmla="*/ 55807 h 1730654"/>
                <a:gd name="connsiteX21" fmla="*/ 2791412 w 2791412"/>
                <a:gd name="connsiteY21" fmla="*/ 276260 h 1730654"/>
                <a:gd name="connsiteX22" fmla="*/ 2761593 w 2791412"/>
                <a:gd name="connsiteY22" fmla="*/ 266769 h 1730654"/>
                <a:gd name="connsiteX23" fmla="*/ 2692512 w 2791412"/>
                <a:gd name="connsiteY23" fmla="*/ 292918 h 1730654"/>
                <a:gd name="connsiteX24" fmla="*/ 2425094 w 2791412"/>
                <a:gd name="connsiteY24" fmla="*/ 275666 h 1730654"/>
                <a:gd name="connsiteX25" fmla="*/ 2103041 w 2791412"/>
                <a:gd name="connsiteY25" fmla="*/ 333175 h 1730654"/>
                <a:gd name="connsiteX26" fmla="*/ 1815494 w 2791412"/>
                <a:gd name="connsiteY26" fmla="*/ 471198 h 1730654"/>
                <a:gd name="connsiteX27" fmla="*/ 1525071 w 2791412"/>
                <a:gd name="connsiteY27" fmla="*/ 652352 h 1730654"/>
                <a:gd name="connsiteX28" fmla="*/ 1237524 w 2791412"/>
                <a:gd name="connsiteY28" fmla="*/ 937024 h 1730654"/>
                <a:gd name="connsiteX29" fmla="*/ 975856 w 2791412"/>
                <a:gd name="connsiteY29" fmla="*/ 1213069 h 1730654"/>
                <a:gd name="connsiteX30" fmla="*/ 737192 w 2791412"/>
                <a:gd name="connsiteY30" fmla="*/ 1730654 h 1730654"/>
                <a:gd name="connsiteX31" fmla="*/ 567539 w 2791412"/>
                <a:gd name="connsiteY31" fmla="*/ 1670269 h 1730654"/>
                <a:gd name="connsiteX32" fmla="*/ 334626 w 2791412"/>
                <a:gd name="connsiteY32" fmla="*/ 1592632 h 1730654"/>
                <a:gd name="connsiteX33" fmla="*/ 121841 w 2791412"/>
                <a:gd name="connsiteY33" fmla="*/ 1509243 h 1730654"/>
                <a:gd name="connsiteX34" fmla="*/ 54949 w 2791412"/>
                <a:gd name="connsiteY34" fmla="*/ 1465345 h 1730654"/>
                <a:gd name="connsiteX35" fmla="*/ 0 w 2791412"/>
                <a:gd name="connsiteY35" fmla="*/ 1446845 h 1730654"/>
                <a:gd name="connsiteX36" fmla="*/ 126892 w 2791412"/>
                <a:gd name="connsiteY36" fmla="*/ 1219573 h 1730654"/>
                <a:gd name="connsiteX37" fmla="*/ 152701 w 2791412"/>
                <a:gd name="connsiteY37" fmla="*/ 1174920 h 1730654"/>
                <a:gd name="connsiteX38" fmla="*/ 154039 w 2791412"/>
                <a:gd name="connsiteY38" fmla="*/ 1172648 h 1730654"/>
                <a:gd name="connsiteX39" fmla="*/ 203379 w 2791412"/>
                <a:gd name="connsiteY39" fmla="*/ 1091498 h 1730654"/>
                <a:gd name="connsiteX40" fmla="*/ 211129 w 2791412"/>
                <a:gd name="connsiteY40" fmla="*/ 1079067 h 1730654"/>
                <a:gd name="connsiteX41" fmla="*/ 261010 w 2791412"/>
                <a:gd name="connsiteY41" fmla="*/ 1002596 h 1730654"/>
                <a:gd name="connsiteX42" fmla="*/ 265288 w 2791412"/>
                <a:gd name="connsiteY42" fmla="*/ 996047 h 1730654"/>
                <a:gd name="connsiteX43" fmla="*/ 274244 w 2791412"/>
                <a:gd name="connsiteY43" fmla="*/ 983077 h 1730654"/>
                <a:gd name="connsiteX44" fmla="*/ 288817 w 2791412"/>
                <a:gd name="connsiteY44" fmla="*/ 961820 h 1730654"/>
                <a:gd name="connsiteX45" fmla="*/ 306204 w 2791412"/>
                <a:gd name="connsiteY45" fmla="*/ 936952 h 1730654"/>
                <a:gd name="connsiteX46" fmla="*/ 321043 w 2791412"/>
                <a:gd name="connsiteY46" fmla="*/ 916099 h 1730654"/>
                <a:gd name="connsiteX47" fmla="*/ 338691 w 2791412"/>
                <a:gd name="connsiteY47" fmla="*/ 891768 h 1730654"/>
                <a:gd name="connsiteX48" fmla="*/ 353806 w 2791412"/>
                <a:gd name="connsiteY48" fmla="*/ 871312 h 1730654"/>
                <a:gd name="connsiteX49" fmla="*/ 371991 w 2791412"/>
                <a:gd name="connsiteY49" fmla="*/ 847248 h 1730654"/>
                <a:gd name="connsiteX50" fmla="*/ 387098 w 2791412"/>
                <a:gd name="connsiteY50" fmla="*/ 827462 h 1730654"/>
                <a:gd name="connsiteX51" fmla="*/ 405817 w 2791412"/>
                <a:gd name="connsiteY51" fmla="*/ 803666 h 1730654"/>
                <a:gd name="connsiteX52" fmla="*/ 420932 w 2791412"/>
                <a:gd name="connsiteY52" fmla="*/ 784548 h 1730654"/>
                <a:gd name="connsiteX53" fmla="*/ 440185 w 2791412"/>
                <a:gd name="connsiteY53" fmla="*/ 760885 h 1730654"/>
                <a:gd name="connsiteX54" fmla="*/ 455295 w 2791412"/>
                <a:gd name="connsiteY54" fmla="*/ 742571 h 1730654"/>
                <a:gd name="connsiteX55" fmla="*/ 475481 w 2791412"/>
                <a:gd name="connsiteY55" fmla="*/ 718774 h 1730654"/>
                <a:gd name="connsiteX56" fmla="*/ 490060 w 2791412"/>
                <a:gd name="connsiteY56" fmla="*/ 701661 h 1730654"/>
                <a:gd name="connsiteX57" fmla="*/ 511854 w 2791412"/>
                <a:gd name="connsiteY57" fmla="*/ 676927 h 1730654"/>
                <a:gd name="connsiteX58" fmla="*/ 525356 w 2791412"/>
                <a:gd name="connsiteY58" fmla="*/ 661688 h 1730654"/>
                <a:gd name="connsiteX59" fmla="*/ 550630 w 2791412"/>
                <a:gd name="connsiteY59" fmla="*/ 634015 h 1730654"/>
                <a:gd name="connsiteX60" fmla="*/ 561065 w 2791412"/>
                <a:gd name="connsiteY60" fmla="*/ 622649 h 1730654"/>
                <a:gd name="connsiteX61" fmla="*/ 597162 w 2791412"/>
                <a:gd name="connsiteY61" fmla="*/ 584682 h 1730654"/>
                <a:gd name="connsiteX62" fmla="*/ 603313 w 2791412"/>
                <a:gd name="connsiteY62" fmla="*/ 578400 h 1730654"/>
                <a:gd name="connsiteX63" fmla="*/ 633667 w 2791412"/>
                <a:gd name="connsiteY63" fmla="*/ 547785 h 1730654"/>
                <a:gd name="connsiteX64" fmla="*/ 646907 w 2791412"/>
                <a:gd name="connsiteY64" fmla="*/ 534818 h 1730654"/>
                <a:gd name="connsiteX65" fmla="*/ 670438 w 2791412"/>
                <a:gd name="connsiteY65" fmla="*/ 511956 h 1730654"/>
                <a:gd name="connsiteX66" fmla="*/ 685683 w 2791412"/>
                <a:gd name="connsiteY66" fmla="*/ 497651 h 1730654"/>
                <a:gd name="connsiteX67" fmla="*/ 707745 w 2791412"/>
                <a:gd name="connsiteY67" fmla="*/ 477197 h 1730654"/>
                <a:gd name="connsiteX68" fmla="*/ 723923 w 2791412"/>
                <a:gd name="connsiteY68" fmla="*/ 462622 h 1730654"/>
                <a:gd name="connsiteX69" fmla="*/ 745318 w 2791412"/>
                <a:gd name="connsiteY69" fmla="*/ 443506 h 1730654"/>
                <a:gd name="connsiteX70" fmla="*/ 762170 w 2791412"/>
                <a:gd name="connsiteY70" fmla="*/ 428934 h 1730654"/>
                <a:gd name="connsiteX71" fmla="*/ 783292 w 2791412"/>
                <a:gd name="connsiteY71" fmla="*/ 410887 h 1730654"/>
                <a:gd name="connsiteX72" fmla="*/ 800541 w 2791412"/>
                <a:gd name="connsiteY72" fmla="*/ 396581 h 1730654"/>
                <a:gd name="connsiteX73" fmla="*/ 815120 w 2791412"/>
                <a:gd name="connsiteY73" fmla="*/ 384552 h 1730654"/>
                <a:gd name="connsiteX74" fmla="*/ 821669 w 2791412"/>
                <a:gd name="connsiteY74" fmla="*/ 379334 h 1730654"/>
                <a:gd name="connsiteX75" fmla="*/ 837580 w 2791412"/>
                <a:gd name="connsiteY75" fmla="*/ 366768 h 1730654"/>
                <a:gd name="connsiteX76" fmla="*/ 859510 w 2791412"/>
                <a:gd name="connsiteY76" fmla="*/ 349656 h 1730654"/>
                <a:gd name="connsiteX77" fmla="*/ 875690 w 2791412"/>
                <a:gd name="connsiteY77" fmla="*/ 337357 h 1730654"/>
                <a:gd name="connsiteX78" fmla="*/ 897620 w 2791412"/>
                <a:gd name="connsiteY78" fmla="*/ 321048 h 1730654"/>
                <a:gd name="connsiteX79" fmla="*/ 913930 w 2791412"/>
                <a:gd name="connsiteY79" fmla="*/ 309147 h 1730654"/>
                <a:gd name="connsiteX80" fmla="*/ 936266 w 2791412"/>
                <a:gd name="connsiteY80" fmla="*/ 293374 h 1730654"/>
                <a:gd name="connsiteX81" fmla="*/ 952444 w 2791412"/>
                <a:gd name="connsiteY81" fmla="*/ 282142 h 1730654"/>
                <a:gd name="connsiteX82" fmla="*/ 959261 w 2791412"/>
                <a:gd name="connsiteY82" fmla="*/ 277331 h 1730654"/>
                <a:gd name="connsiteX83" fmla="*/ 967951 w 2791412"/>
                <a:gd name="connsiteY83" fmla="*/ 271713 h 1730654"/>
                <a:gd name="connsiteX84" fmla="*/ 1006198 w 2791412"/>
                <a:gd name="connsiteY84" fmla="*/ 246716 h 1730654"/>
                <a:gd name="connsiteX85" fmla="*/ 1019700 w 2791412"/>
                <a:gd name="connsiteY85" fmla="*/ 238025 h 1730654"/>
                <a:gd name="connsiteX86" fmla="*/ 1069576 w 2791412"/>
                <a:gd name="connsiteY86" fmla="*/ 207814 h 1730654"/>
                <a:gd name="connsiteX87" fmla="*/ 1070777 w 2791412"/>
                <a:gd name="connsiteY87" fmla="*/ 207144 h 1730654"/>
                <a:gd name="connsiteX88" fmla="*/ 1079741 w 2791412"/>
                <a:gd name="connsiteY88" fmla="*/ 202063 h 1730654"/>
                <a:gd name="connsiteX89" fmla="*/ 1113966 w 2791412"/>
                <a:gd name="connsiteY89" fmla="*/ 182811 h 1730654"/>
                <a:gd name="connsiteX90" fmla="*/ 1129883 w 2791412"/>
                <a:gd name="connsiteY90" fmla="*/ 174391 h 1730654"/>
                <a:gd name="connsiteX91" fmla="*/ 1158761 w 2791412"/>
                <a:gd name="connsiteY91" fmla="*/ 159416 h 1730654"/>
                <a:gd name="connsiteX92" fmla="*/ 1165851 w 2791412"/>
                <a:gd name="connsiteY92" fmla="*/ 155672 h 1730654"/>
                <a:gd name="connsiteX93" fmla="*/ 1177885 w 2791412"/>
                <a:gd name="connsiteY93" fmla="*/ 149924 h 1730654"/>
                <a:gd name="connsiteX94" fmla="*/ 1199946 w 2791412"/>
                <a:gd name="connsiteY94" fmla="*/ 139229 h 1730654"/>
                <a:gd name="connsiteX95" fmla="*/ 1219874 w 2791412"/>
                <a:gd name="connsiteY95" fmla="*/ 130005 h 1730654"/>
                <a:gd name="connsiteX96" fmla="*/ 1241935 w 2791412"/>
                <a:gd name="connsiteY96" fmla="*/ 120113 h 1730654"/>
                <a:gd name="connsiteX97" fmla="*/ 1251159 w 2791412"/>
                <a:gd name="connsiteY97" fmla="*/ 115967 h 1730654"/>
                <a:gd name="connsiteX98" fmla="*/ 1258243 w 2791412"/>
                <a:gd name="connsiteY98" fmla="*/ 113161 h 1730654"/>
                <a:gd name="connsiteX99" fmla="*/ 1314942 w 2791412"/>
                <a:gd name="connsiteY99" fmla="*/ 90433 h 1730654"/>
                <a:gd name="connsiteX100" fmla="*/ 1332191 w 2791412"/>
                <a:gd name="connsiteY100" fmla="*/ 84151 h 1730654"/>
                <a:gd name="connsiteX101" fmla="*/ 1348639 w 2791412"/>
                <a:gd name="connsiteY101" fmla="*/ 78265 h 1730654"/>
                <a:gd name="connsiteX102" fmla="*/ 1412420 w 2791412"/>
                <a:gd name="connsiteY102" fmla="*/ 57678 h 1730654"/>
                <a:gd name="connsiteX103" fmla="*/ 1413223 w 2791412"/>
                <a:gd name="connsiteY103" fmla="*/ 57413 h 1730654"/>
                <a:gd name="connsiteX104" fmla="*/ 1466441 w 2791412"/>
                <a:gd name="connsiteY104" fmla="*/ 42706 h 1730654"/>
                <a:gd name="connsiteX105" fmla="*/ 1478871 w 2791412"/>
                <a:gd name="connsiteY105" fmla="*/ 39497 h 1730654"/>
                <a:gd name="connsiteX106" fmla="*/ 1491310 w 2791412"/>
                <a:gd name="connsiteY106" fmla="*/ 36288 h 1730654"/>
                <a:gd name="connsiteX107" fmla="*/ 1531025 w 2791412"/>
                <a:gd name="connsiteY107" fmla="*/ 27463 h 1730654"/>
                <a:gd name="connsiteX108" fmla="*/ 1536237 w 2791412"/>
                <a:gd name="connsiteY108" fmla="*/ 26396 h 1730654"/>
                <a:gd name="connsiteX109" fmla="*/ 1566054 w 2791412"/>
                <a:gd name="connsiteY109" fmla="*/ 20515 h 1730654"/>
                <a:gd name="connsiteX110" fmla="*/ 1583572 w 2791412"/>
                <a:gd name="connsiteY110" fmla="*/ 17569 h 1730654"/>
                <a:gd name="connsiteX111" fmla="*/ 1594539 w 2791412"/>
                <a:gd name="connsiteY111" fmla="*/ 15701 h 1730654"/>
                <a:gd name="connsiteX112" fmla="*/ 1638265 w 2791412"/>
                <a:gd name="connsiteY112" fmla="*/ 9417 h 1730654"/>
                <a:gd name="connsiteX113" fmla="*/ 1643207 w 2791412"/>
                <a:gd name="connsiteY113" fmla="*/ 8882 h 1730654"/>
                <a:gd name="connsiteX114" fmla="*/ 1652433 w 2791412"/>
                <a:gd name="connsiteY114" fmla="*/ 7811 h 1730654"/>
                <a:gd name="connsiteX115" fmla="*/ 1694290 w 2791412"/>
                <a:gd name="connsiteY115" fmla="*/ 3802 h 1730654"/>
                <a:gd name="connsiteX116" fmla="*/ 1703378 w 2791412"/>
                <a:gd name="connsiteY116" fmla="*/ 3134 h 1730654"/>
                <a:gd name="connsiteX117" fmla="*/ 1708464 w 2791412"/>
                <a:gd name="connsiteY117" fmla="*/ 2733 h 1730654"/>
                <a:gd name="connsiteX118" fmla="*/ 1749244 w 2791412"/>
                <a:gd name="connsiteY118" fmla="*/ 725 h 1730654"/>
                <a:gd name="connsiteX119" fmla="*/ 1759136 w 2791412"/>
                <a:gd name="connsiteY119" fmla="*/ 462 h 1730654"/>
                <a:gd name="connsiteX120" fmla="*/ 1777189 w 2791412"/>
                <a:gd name="connsiteY120" fmla="*/ 59 h 1730654"/>
                <a:gd name="connsiteX0" fmla="*/ 1777189 w 2823633"/>
                <a:gd name="connsiteY0" fmla="*/ 59 h 1730654"/>
                <a:gd name="connsiteX1" fmla="*/ 1796580 w 2823633"/>
                <a:gd name="connsiteY1" fmla="*/ 59 h 1730654"/>
                <a:gd name="connsiteX2" fmla="*/ 1806472 w 2823633"/>
                <a:gd name="connsiteY2" fmla="*/ 59 h 1730654"/>
                <a:gd name="connsiteX3" fmla="*/ 1845116 w 2823633"/>
                <a:gd name="connsiteY3" fmla="*/ 1262 h 1730654"/>
                <a:gd name="connsiteX4" fmla="*/ 1847793 w 2823633"/>
                <a:gd name="connsiteY4" fmla="*/ 1529 h 1730654"/>
                <a:gd name="connsiteX5" fmla="*/ 1907162 w 2823633"/>
                <a:gd name="connsiteY5" fmla="*/ 6343 h 1730654"/>
                <a:gd name="connsiteX6" fmla="*/ 1912242 w 2823633"/>
                <a:gd name="connsiteY6" fmla="*/ 6744 h 1730654"/>
                <a:gd name="connsiteX7" fmla="*/ 1937646 w 2823633"/>
                <a:gd name="connsiteY7" fmla="*/ 9953 h 1730654"/>
                <a:gd name="connsiteX8" fmla="*/ 1944598 w 2823633"/>
                <a:gd name="connsiteY8" fmla="*/ 10886 h 1730654"/>
                <a:gd name="connsiteX9" fmla="*/ 1979236 w 2823633"/>
                <a:gd name="connsiteY9" fmla="*/ 16235 h 1730654"/>
                <a:gd name="connsiteX10" fmla="*/ 1983107 w 2823633"/>
                <a:gd name="connsiteY10" fmla="*/ 16905 h 1730654"/>
                <a:gd name="connsiteX11" fmla="*/ 1995147 w 2823633"/>
                <a:gd name="connsiteY11" fmla="*/ 19177 h 1730654"/>
                <a:gd name="connsiteX12" fmla="*/ 2021217 w 2823633"/>
                <a:gd name="connsiteY12" fmla="*/ 24388 h 1730654"/>
                <a:gd name="connsiteX13" fmla="*/ 2034589 w 2823633"/>
                <a:gd name="connsiteY13" fmla="*/ 27332 h 1730654"/>
                <a:gd name="connsiteX14" fmla="*/ 2045955 w 2823633"/>
                <a:gd name="connsiteY14" fmla="*/ 29873 h 1730654"/>
                <a:gd name="connsiteX15" fmla="*/ 2057055 w 2823633"/>
                <a:gd name="connsiteY15" fmla="*/ 32679 h 1730654"/>
                <a:gd name="connsiteX16" fmla="*/ 2072162 w 2823633"/>
                <a:gd name="connsiteY16" fmla="*/ 36556 h 1730654"/>
                <a:gd name="connsiteX17" fmla="*/ 2092894 w 2823633"/>
                <a:gd name="connsiteY17" fmla="*/ 42303 h 1730654"/>
                <a:gd name="connsiteX18" fmla="*/ 2106792 w 2823633"/>
                <a:gd name="connsiteY18" fmla="*/ 46316 h 1730654"/>
                <a:gd name="connsiteX19" fmla="*/ 2112147 w 2823633"/>
                <a:gd name="connsiteY19" fmla="*/ 47917 h 1730654"/>
                <a:gd name="connsiteX20" fmla="*/ 2136612 w 2823633"/>
                <a:gd name="connsiteY20" fmla="*/ 55807 h 1730654"/>
                <a:gd name="connsiteX21" fmla="*/ 2791412 w 2823633"/>
                <a:gd name="connsiteY21" fmla="*/ 276260 h 1730654"/>
                <a:gd name="connsiteX22" fmla="*/ 2692512 w 2823633"/>
                <a:gd name="connsiteY22" fmla="*/ 292918 h 1730654"/>
                <a:gd name="connsiteX23" fmla="*/ 2425094 w 2823633"/>
                <a:gd name="connsiteY23" fmla="*/ 275666 h 1730654"/>
                <a:gd name="connsiteX24" fmla="*/ 2103041 w 2823633"/>
                <a:gd name="connsiteY24" fmla="*/ 333175 h 1730654"/>
                <a:gd name="connsiteX25" fmla="*/ 1815494 w 2823633"/>
                <a:gd name="connsiteY25" fmla="*/ 471198 h 1730654"/>
                <a:gd name="connsiteX26" fmla="*/ 1525071 w 2823633"/>
                <a:gd name="connsiteY26" fmla="*/ 652352 h 1730654"/>
                <a:gd name="connsiteX27" fmla="*/ 1237524 w 2823633"/>
                <a:gd name="connsiteY27" fmla="*/ 937024 h 1730654"/>
                <a:gd name="connsiteX28" fmla="*/ 975856 w 2823633"/>
                <a:gd name="connsiteY28" fmla="*/ 1213069 h 1730654"/>
                <a:gd name="connsiteX29" fmla="*/ 737192 w 2823633"/>
                <a:gd name="connsiteY29" fmla="*/ 1730654 h 1730654"/>
                <a:gd name="connsiteX30" fmla="*/ 567539 w 2823633"/>
                <a:gd name="connsiteY30" fmla="*/ 1670269 h 1730654"/>
                <a:gd name="connsiteX31" fmla="*/ 334626 w 2823633"/>
                <a:gd name="connsiteY31" fmla="*/ 1592632 h 1730654"/>
                <a:gd name="connsiteX32" fmla="*/ 121841 w 2823633"/>
                <a:gd name="connsiteY32" fmla="*/ 1509243 h 1730654"/>
                <a:gd name="connsiteX33" fmla="*/ 54949 w 2823633"/>
                <a:gd name="connsiteY33" fmla="*/ 1465345 h 1730654"/>
                <a:gd name="connsiteX34" fmla="*/ 0 w 2823633"/>
                <a:gd name="connsiteY34" fmla="*/ 1446845 h 1730654"/>
                <a:gd name="connsiteX35" fmla="*/ 126892 w 2823633"/>
                <a:gd name="connsiteY35" fmla="*/ 1219573 h 1730654"/>
                <a:gd name="connsiteX36" fmla="*/ 152701 w 2823633"/>
                <a:gd name="connsiteY36" fmla="*/ 1174920 h 1730654"/>
                <a:gd name="connsiteX37" fmla="*/ 154039 w 2823633"/>
                <a:gd name="connsiteY37" fmla="*/ 1172648 h 1730654"/>
                <a:gd name="connsiteX38" fmla="*/ 203379 w 2823633"/>
                <a:gd name="connsiteY38" fmla="*/ 1091498 h 1730654"/>
                <a:gd name="connsiteX39" fmla="*/ 211129 w 2823633"/>
                <a:gd name="connsiteY39" fmla="*/ 1079067 h 1730654"/>
                <a:gd name="connsiteX40" fmla="*/ 261010 w 2823633"/>
                <a:gd name="connsiteY40" fmla="*/ 1002596 h 1730654"/>
                <a:gd name="connsiteX41" fmla="*/ 265288 w 2823633"/>
                <a:gd name="connsiteY41" fmla="*/ 996047 h 1730654"/>
                <a:gd name="connsiteX42" fmla="*/ 274244 w 2823633"/>
                <a:gd name="connsiteY42" fmla="*/ 983077 h 1730654"/>
                <a:gd name="connsiteX43" fmla="*/ 288817 w 2823633"/>
                <a:gd name="connsiteY43" fmla="*/ 961820 h 1730654"/>
                <a:gd name="connsiteX44" fmla="*/ 306204 w 2823633"/>
                <a:gd name="connsiteY44" fmla="*/ 936952 h 1730654"/>
                <a:gd name="connsiteX45" fmla="*/ 321043 w 2823633"/>
                <a:gd name="connsiteY45" fmla="*/ 916099 h 1730654"/>
                <a:gd name="connsiteX46" fmla="*/ 338691 w 2823633"/>
                <a:gd name="connsiteY46" fmla="*/ 891768 h 1730654"/>
                <a:gd name="connsiteX47" fmla="*/ 353806 w 2823633"/>
                <a:gd name="connsiteY47" fmla="*/ 871312 h 1730654"/>
                <a:gd name="connsiteX48" fmla="*/ 371991 w 2823633"/>
                <a:gd name="connsiteY48" fmla="*/ 847248 h 1730654"/>
                <a:gd name="connsiteX49" fmla="*/ 387098 w 2823633"/>
                <a:gd name="connsiteY49" fmla="*/ 827462 h 1730654"/>
                <a:gd name="connsiteX50" fmla="*/ 405817 w 2823633"/>
                <a:gd name="connsiteY50" fmla="*/ 803666 h 1730654"/>
                <a:gd name="connsiteX51" fmla="*/ 420932 w 2823633"/>
                <a:gd name="connsiteY51" fmla="*/ 784548 h 1730654"/>
                <a:gd name="connsiteX52" fmla="*/ 440185 w 2823633"/>
                <a:gd name="connsiteY52" fmla="*/ 760885 h 1730654"/>
                <a:gd name="connsiteX53" fmla="*/ 455295 w 2823633"/>
                <a:gd name="connsiteY53" fmla="*/ 742571 h 1730654"/>
                <a:gd name="connsiteX54" fmla="*/ 475481 w 2823633"/>
                <a:gd name="connsiteY54" fmla="*/ 718774 h 1730654"/>
                <a:gd name="connsiteX55" fmla="*/ 490060 w 2823633"/>
                <a:gd name="connsiteY55" fmla="*/ 701661 h 1730654"/>
                <a:gd name="connsiteX56" fmla="*/ 511854 w 2823633"/>
                <a:gd name="connsiteY56" fmla="*/ 676927 h 1730654"/>
                <a:gd name="connsiteX57" fmla="*/ 525356 w 2823633"/>
                <a:gd name="connsiteY57" fmla="*/ 661688 h 1730654"/>
                <a:gd name="connsiteX58" fmla="*/ 550630 w 2823633"/>
                <a:gd name="connsiteY58" fmla="*/ 634015 h 1730654"/>
                <a:gd name="connsiteX59" fmla="*/ 561065 w 2823633"/>
                <a:gd name="connsiteY59" fmla="*/ 622649 h 1730654"/>
                <a:gd name="connsiteX60" fmla="*/ 597162 w 2823633"/>
                <a:gd name="connsiteY60" fmla="*/ 584682 h 1730654"/>
                <a:gd name="connsiteX61" fmla="*/ 603313 w 2823633"/>
                <a:gd name="connsiteY61" fmla="*/ 578400 h 1730654"/>
                <a:gd name="connsiteX62" fmla="*/ 633667 w 2823633"/>
                <a:gd name="connsiteY62" fmla="*/ 547785 h 1730654"/>
                <a:gd name="connsiteX63" fmla="*/ 646907 w 2823633"/>
                <a:gd name="connsiteY63" fmla="*/ 534818 h 1730654"/>
                <a:gd name="connsiteX64" fmla="*/ 670438 w 2823633"/>
                <a:gd name="connsiteY64" fmla="*/ 511956 h 1730654"/>
                <a:gd name="connsiteX65" fmla="*/ 685683 w 2823633"/>
                <a:gd name="connsiteY65" fmla="*/ 497651 h 1730654"/>
                <a:gd name="connsiteX66" fmla="*/ 707745 w 2823633"/>
                <a:gd name="connsiteY66" fmla="*/ 477197 h 1730654"/>
                <a:gd name="connsiteX67" fmla="*/ 723923 w 2823633"/>
                <a:gd name="connsiteY67" fmla="*/ 462622 h 1730654"/>
                <a:gd name="connsiteX68" fmla="*/ 745318 w 2823633"/>
                <a:gd name="connsiteY68" fmla="*/ 443506 h 1730654"/>
                <a:gd name="connsiteX69" fmla="*/ 762170 w 2823633"/>
                <a:gd name="connsiteY69" fmla="*/ 428934 h 1730654"/>
                <a:gd name="connsiteX70" fmla="*/ 783292 w 2823633"/>
                <a:gd name="connsiteY70" fmla="*/ 410887 h 1730654"/>
                <a:gd name="connsiteX71" fmla="*/ 800541 w 2823633"/>
                <a:gd name="connsiteY71" fmla="*/ 396581 h 1730654"/>
                <a:gd name="connsiteX72" fmla="*/ 815120 w 2823633"/>
                <a:gd name="connsiteY72" fmla="*/ 384552 h 1730654"/>
                <a:gd name="connsiteX73" fmla="*/ 821669 w 2823633"/>
                <a:gd name="connsiteY73" fmla="*/ 379334 h 1730654"/>
                <a:gd name="connsiteX74" fmla="*/ 837580 w 2823633"/>
                <a:gd name="connsiteY74" fmla="*/ 366768 h 1730654"/>
                <a:gd name="connsiteX75" fmla="*/ 859510 w 2823633"/>
                <a:gd name="connsiteY75" fmla="*/ 349656 h 1730654"/>
                <a:gd name="connsiteX76" fmla="*/ 875690 w 2823633"/>
                <a:gd name="connsiteY76" fmla="*/ 337357 h 1730654"/>
                <a:gd name="connsiteX77" fmla="*/ 897620 w 2823633"/>
                <a:gd name="connsiteY77" fmla="*/ 321048 h 1730654"/>
                <a:gd name="connsiteX78" fmla="*/ 913930 w 2823633"/>
                <a:gd name="connsiteY78" fmla="*/ 309147 h 1730654"/>
                <a:gd name="connsiteX79" fmla="*/ 936266 w 2823633"/>
                <a:gd name="connsiteY79" fmla="*/ 293374 h 1730654"/>
                <a:gd name="connsiteX80" fmla="*/ 952444 w 2823633"/>
                <a:gd name="connsiteY80" fmla="*/ 282142 h 1730654"/>
                <a:gd name="connsiteX81" fmla="*/ 959261 w 2823633"/>
                <a:gd name="connsiteY81" fmla="*/ 277331 h 1730654"/>
                <a:gd name="connsiteX82" fmla="*/ 967951 w 2823633"/>
                <a:gd name="connsiteY82" fmla="*/ 271713 h 1730654"/>
                <a:gd name="connsiteX83" fmla="*/ 1006198 w 2823633"/>
                <a:gd name="connsiteY83" fmla="*/ 246716 h 1730654"/>
                <a:gd name="connsiteX84" fmla="*/ 1019700 w 2823633"/>
                <a:gd name="connsiteY84" fmla="*/ 238025 h 1730654"/>
                <a:gd name="connsiteX85" fmla="*/ 1069576 w 2823633"/>
                <a:gd name="connsiteY85" fmla="*/ 207814 h 1730654"/>
                <a:gd name="connsiteX86" fmla="*/ 1070777 w 2823633"/>
                <a:gd name="connsiteY86" fmla="*/ 207144 h 1730654"/>
                <a:gd name="connsiteX87" fmla="*/ 1079741 w 2823633"/>
                <a:gd name="connsiteY87" fmla="*/ 202063 h 1730654"/>
                <a:gd name="connsiteX88" fmla="*/ 1113966 w 2823633"/>
                <a:gd name="connsiteY88" fmla="*/ 182811 h 1730654"/>
                <a:gd name="connsiteX89" fmla="*/ 1129883 w 2823633"/>
                <a:gd name="connsiteY89" fmla="*/ 174391 h 1730654"/>
                <a:gd name="connsiteX90" fmla="*/ 1158761 w 2823633"/>
                <a:gd name="connsiteY90" fmla="*/ 159416 h 1730654"/>
                <a:gd name="connsiteX91" fmla="*/ 1165851 w 2823633"/>
                <a:gd name="connsiteY91" fmla="*/ 155672 h 1730654"/>
                <a:gd name="connsiteX92" fmla="*/ 1177885 w 2823633"/>
                <a:gd name="connsiteY92" fmla="*/ 149924 h 1730654"/>
                <a:gd name="connsiteX93" fmla="*/ 1199946 w 2823633"/>
                <a:gd name="connsiteY93" fmla="*/ 139229 h 1730654"/>
                <a:gd name="connsiteX94" fmla="*/ 1219874 w 2823633"/>
                <a:gd name="connsiteY94" fmla="*/ 130005 h 1730654"/>
                <a:gd name="connsiteX95" fmla="*/ 1241935 w 2823633"/>
                <a:gd name="connsiteY95" fmla="*/ 120113 h 1730654"/>
                <a:gd name="connsiteX96" fmla="*/ 1251159 w 2823633"/>
                <a:gd name="connsiteY96" fmla="*/ 115967 h 1730654"/>
                <a:gd name="connsiteX97" fmla="*/ 1258243 w 2823633"/>
                <a:gd name="connsiteY97" fmla="*/ 113161 h 1730654"/>
                <a:gd name="connsiteX98" fmla="*/ 1314942 w 2823633"/>
                <a:gd name="connsiteY98" fmla="*/ 90433 h 1730654"/>
                <a:gd name="connsiteX99" fmla="*/ 1332191 w 2823633"/>
                <a:gd name="connsiteY99" fmla="*/ 84151 h 1730654"/>
                <a:gd name="connsiteX100" fmla="*/ 1348639 w 2823633"/>
                <a:gd name="connsiteY100" fmla="*/ 78265 h 1730654"/>
                <a:gd name="connsiteX101" fmla="*/ 1412420 w 2823633"/>
                <a:gd name="connsiteY101" fmla="*/ 57678 h 1730654"/>
                <a:gd name="connsiteX102" fmla="*/ 1413223 w 2823633"/>
                <a:gd name="connsiteY102" fmla="*/ 57413 h 1730654"/>
                <a:gd name="connsiteX103" fmla="*/ 1466441 w 2823633"/>
                <a:gd name="connsiteY103" fmla="*/ 42706 h 1730654"/>
                <a:gd name="connsiteX104" fmla="*/ 1478871 w 2823633"/>
                <a:gd name="connsiteY104" fmla="*/ 39497 h 1730654"/>
                <a:gd name="connsiteX105" fmla="*/ 1491310 w 2823633"/>
                <a:gd name="connsiteY105" fmla="*/ 36288 h 1730654"/>
                <a:gd name="connsiteX106" fmla="*/ 1531025 w 2823633"/>
                <a:gd name="connsiteY106" fmla="*/ 27463 h 1730654"/>
                <a:gd name="connsiteX107" fmla="*/ 1536237 w 2823633"/>
                <a:gd name="connsiteY107" fmla="*/ 26396 h 1730654"/>
                <a:gd name="connsiteX108" fmla="*/ 1566054 w 2823633"/>
                <a:gd name="connsiteY108" fmla="*/ 20515 h 1730654"/>
                <a:gd name="connsiteX109" fmla="*/ 1583572 w 2823633"/>
                <a:gd name="connsiteY109" fmla="*/ 17569 h 1730654"/>
                <a:gd name="connsiteX110" fmla="*/ 1594539 w 2823633"/>
                <a:gd name="connsiteY110" fmla="*/ 15701 h 1730654"/>
                <a:gd name="connsiteX111" fmla="*/ 1638265 w 2823633"/>
                <a:gd name="connsiteY111" fmla="*/ 9417 h 1730654"/>
                <a:gd name="connsiteX112" fmla="*/ 1643207 w 2823633"/>
                <a:gd name="connsiteY112" fmla="*/ 8882 h 1730654"/>
                <a:gd name="connsiteX113" fmla="*/ 1652433 w 2823633"/>
                <a:gd name="connsiteY113" fmla="*/ 7811 h 1730654"/>
                <a:gd name="connsiteX114" fmla="*/ 1694290 w 2823633"/>
                <a:gd name="connsiteY114" fmla="*/ 3802 h 1730654"/>
                <a:gd name="connsiteX115" fmla="*/ 1703378 w 2823633"/>
                <a:gd name="connsiteY115" fmla="*/ 3134 h 1730654"/>
                <a:gd name="connsiteX116" fmla="*/ 1708464 w 2823633"/>
                <a:gd name="connsiteY116" fmla="*/ 2733 h 1730654"/>
                <a:gd name="connsiteX117" fmla="*/ 1749244 w 2823633"/>
                <a:gd name="connsiteY117" fmla="*/ 725 h 1730654"/>
                <a:gd name="connsiteX118" fmla="*/ 1759136 w 2823633"/>
                <a:gd name="connsiteY118" fmla="*/ 462 h 1730654"/>
                <a:gd name="connsiteX119" fmla="*/ 1777189 w 2823633"/>
                <a:gd name="connsiteY119" fmla="*/ 59 h 1730654"/>
                <a:gd name="connsiteX0" fmla="*/ 1777189 w 2823633"/>
                <a:gd name="connsiteY0" fmla="*/ 59 h 1730654"/>
                <a:gd name="connsiteX1" fmla="*/ 1796580 w 2823633"/>
                <a:gd name="connsiteY1" fmla="*/ 59 h 1730654"/>
                <a:gd name="connsiteX2" fmla="*/ 1806472 w 2823633"/>
                <a:gd name="connsiteY2" fmla="*/ 59 h 1730654"/>
                <a:gd name="connsiteX3" fmla="*/ 1845116 w 2823633"/>
                <a:gd name="connsiteY3" fmla="*/ 1262 h 1730654"/>
                <a:gd name="connsiteX4" fmla="*/ 1847793 w 2823633"/>
                <a:gd name="connsiteY4" fmla="*/ 1529 h 1730654"/>
                <a:gd name="connsiteX5" fmla="*/ 1907162 w 2823633"/>
                <a:gd name="connsiteY5" fmla="*/ 6343 h 1730654"/>
                <a:gd name="connsiteX6" fmla="*/ 1912242 w 2823633"/>
                <a:gd name="connsiteY6" fmla="*/ 6744 h 1730654"/>
                <a:gd name="connsiteX7" fmla="*/ 1937646 w 2823633"/>
                <a:gd name="connsiteY7" fmla="*/ 9953 h 1730654"/>
                <a:gd name="connsiteX8" fmla="*/ 1944598 w 2823633"/>
                <a:gd name="connsiteY8" fmla="*/ 10886 h 1730654"/>
                <a:gd name="connsiteX9" fmla="*/ 1979236 w 2823633"/>
                <a:gd name="connsiteY9" fmla="*/ 16235 h 1730654"/>
                <a:gd name="connsiteX10" fmla="*/ 1983107 w 2823633"/>
                <a:gd name="connsiteY10" fmla="*/ 16905 h 1730654"/>
                <a:gd name="connsiteX11" fmla="*/ 1995147 w 2823633"/>
                <a:gd name="connsiteY11" fmla="*/ 19177 h 1730654"/>
                <a:gd name="connsiteX12" fmla="*/ 2021217 w 2823633"/>
                <a:gd name="connsiteY12" fmla="*/ 24388 h 1730654"/>
                <a:gd name="connsiteX13" fmla="*/ 2034589 w 2823633"/>
                <a:gd name="connsiteY13" fmla="*/ 27332 h 1730654"/>
                <a:gd name="connsiteX14" fmla="*/ 2045955 w 2823633"/>
                <a:gd name="connsiteY14" fmla="*/ 29873 h 1730654"/>
                <a:gd name="connsiteX15" fmla="*/ 2057055 w 2823633"/>
                <a:gd name="connsiteY15" fmla="*/ 32679 h 1730654"/>
                <a:gd name="connsiteX16" fmla="*/ 2072162 w 2823633"/>
                <a:gd name="connsiteY16" fmla="*/ 36556 h 1730654"/>
                <a:gd name="connsiteX17" fmla="*/ 2092894 w 2823633"/>
                <a:gd name="connsiteY17" fmla="*/ 42303 h 1730654"/>
                <a:gd name="connsiteX18" fmla="*/ 2106792 w 2823633"/>
                <a:gd name="connsiteY18" fmla="*/ 46316 h 1730654"/>
                <a:gd name="connsiteX19" fmla="*/ 2112147 w 2823633"/>
                <a:gd name="connsiteY19" fmla="*/ 47917 h 1730654"/>
                <a:gd name="connsiteX20" fmla="*/ 2136612 w 2823633"/>
                <a:gd name="connsiteY20" fmla="*/ 55807 h 1730654"/>
                <a:gd name="connsiteX21" fmla="*/ 2791412 w 2823633"/>
                <a:gd name="connsiteY21" fmla="*/ 276260 h 1730654"/>
                <a:gd name="connsiteX22" fmla="*/ 2692512 w 2823633"/>
                <a:gd name="connsiteY22" fmla="*/ 292918 h 1730654"/>
                <a:gd name="connsiteX23" fmla="*/ 2425094 w 2823633"/>
                <a:gd name="connsiteY23" fmla="*/ 275666 h 1730654"/>
                <a:gd name="connsiteX24" fmla="*/ 2103041 w 2823633"/>
                <a:gd name="connsiteY24" fmla="*/ 333175 h 1730654"/>
                <a:gd name="connsiteX25" fmla="*/ 1815494 w 2823633"/>
                <a:gd name="connsiteY25" fmla="*/ 471198 h 1730654"/>
                <a:gd name="connsiteX26" fmla="*/ 1525071 w 2823633"/>
                <a:gd name="connsiteY26" fmla="*/ 652352 h 1730654"/>
                <a:gd name="connsiteX27" fmla="*/ 1237524 w 2823633"/>
                <a:gd name="connsiteY27" fmla="*/ 937024 h 1730654"/>
                <a:gd name="connsiteX28" fmla="*/ 975856 w 2823633"/>
                <a:gd name="connsiteY28" fmla="*/ 1213069 h 1730654"/>
                <a:gd name="connsiteX29" fmla="*/ 737192 w 2823633"/>
                <a:gd name="connsiteY29" fmla="*/ 1730654 h 1730654"/>
                <a:gd name="connsiteX30" fmla="*/ 567539 w 2823633"/>
                <a:gd name="connsiteY30" fmla="*/ 1670269 h 1730654"/>
                <a:gd name="connsiteX31" fmla="*/ 334626 w 2823633"/>
                <a:gd name="connsiteY31" fmla="*/ 1592632 h 1730654"/>
                <a:gd name="connsiteX32" fmla="*/ 121841 w 2823633"/>
                <a:gd name="connsiteY32" fmla="*/ 1509243 h 1730654"/>
                <a:gd name="connsiteX33" fmla="*/ 0 w 2823633"/>
                <a:gd name="connsiteY33" fmla="*/ 1446845 h 1730654"/>
                <a:gd name="connsiteX34" fmla="*/ 126892 w 2823633"/>
                <a:gd name="connsiteY34" fmla="*/ 1219573 h 1730654"/>
                <a:gd name="connsiteX35" fmla="*/ 152701 w 2823633"/>
                <a:gd name="connsiteY35" fmla="*/ 1174920 h 1730654"/>
                <a:gd name="connsiteX36" fmla="*/ 154039 w 2823633"/>
                <a:gd name="connsiteY36" fmla="*/ 1172648 h 1730654"/>
                <a:gd name="connsiteX37" fmla="*/ 203379 w 2823633"/>
                <a:gd name="connsiteY37" fmla="*/ 1091498 h 1730654"/>
                <a:gd name="connsiteX38" fmla="*/ 211129 w 2823633"/>
                <a:gd name="connsiteY38" fmla="*/ 1079067 h 1730654"/>
                <a:gd name="connsiteX39" fmla="*/ 261010 w 2823633"/>
                <a:gd name="connsiteY39" fmla="*/ 1002596 h 1730654"/>
                <a:gd name="connsiteX40" fmla="*/ 265288 w 2823633"/>
                <a:gd name="connsiteY40" fmla="*/ 996047 h 1730654"/>
                <a:gd name="connsiteX41" fmla="*/ 274244 w 2823633"/>
                <a:gd name="connsiteY41" fmla="*/ 983077 h 1730654"/>
                <a:gd name="connsiteX42" fmla="*/ 288817 w 2823633"/>
                <a:gd name="connsiteY42" fmla="*/ 961820 h 1730654"/>
                <a:gd name="connsiteX43" fmla="*/ 306204 w 2823633"/>
                <a:gd name="connsiteY43" fmla="*/ 936952 h 1730654"/>
                <a:gd name="connsiteX44" fmla="*/ 321043 w 2823633"/>
                <a:gd name="connsiteY44" fmla="*/ 916099 h 1730654"/>
                <a:gd name="connsiteX45" fmla="*/ 338691 w 2823633"/>
                <a:gd name="connsiteY45" fmla="*/ 891768 h 1730654"/>
                <a:gd name="connsiteX46" fmla="*/ 353806 w 2823633"/>
                <a:gd name="connsiteY46" fmla="*/ 871312 h 1730654"/>
                <a:gd name="connsiteX47" fmla="*/ 371991 w 2823633"/>
                <a:gd name="connsiteY47" fmla="*/ 847248 h 1730654"/>
                <a:gd name="connsiteX48" fmla="*/ 387098 w 2823633"/>
                <a:gd name="connsiteY48" fmla="*/ 827462 h 1730654"/>
                <a:gd name="connsiteX49" fmla="*/ 405817 w 2823633"/>
                <a:gd name="connsiteY49" fmla="*/ 803666 h 1730654"/>
                <a:gd name="connsiteX50" fmla="*/ 420932 w 2823633"/>
                <a:gd name="connsiteY50" fmla="*/ 784548 h 1730654"/>
                <a:gd name="connsiteX51" fmla="*/ 440185 w 2823633"/>
                <a:gd name="connsiteY51" fmla="*/ 760885 h 1730654"/>
                <a:gd name="connsiteX52" fmla="*/ 455295 w 2823633"/>
                <a:gd name="connsiteY52" fmla="*/ 742571 h 1730654"/>
                <a:gd name="connsiteX53" fmla="*/ 475481 w 2823633"/>
                <a:gd name="connsiteY53" fmla="*/ 718774 h 1730654"/>
                <a:gd name="connsiteX54" fmla="*/ 490060 w 2823633"/>
                <a:gd name="connsiteY54" fmla="*/ 701661 h 1730654"/>
                <a:gd name="connsiteX55" fmla="*/ 511854 w 2823633"/>
                <a:gd name="connsiteY55" fmla="*/ 676927 h 1730654"/>
                <a:gd name="connsiteX56" fmla="*/ 525356 w 2823633"/>
                <a:gd name="connsiteY56" fmla="*/ 661688 h 1730654"/>
                <a:gd name="connsiteX57" fmla="*/ 550630 w 2823633"/>
                <a:gd name="connsiteY57" fmla="*/ 634015 h 1730654"/>
                <a:gd name="connsiteX58" fmla="*/ 561065 w 2823633"/>
                <a:gd name="connsiteY58" fmla="*/ 622649 h 1730654"/>
                <a:gd name="connsiteX59" fmla="*/ 597162 w 2823633"/>
                <a:gd name="connsiteY59" fmla="*/ 584682 h 1730654"/>
                <a:gd name="connsiteX60" fmla="*/ 603313 w 2823633"/>
                <a:gd name="connsiteY60" fmla="*/ 578400 h 1730654"/>
                <a:gd name="connsiteX61" fmla="*/ 633667 w 2823633"/>
                <a:gd name="connsiteY61" fmla="*/ 547785 h 1730654"/>
                <a:gd name="connsiteX62" fmla="*/ 646907 w 2823633"/>
                <a:gd name="connsiteY62" fmla="*/ 534818 h 1730654"/>
                <a:gd name="connsiteX63" fmla="*/ 670438 w 2823633"/>
                <a:gd name="connsiteY63" fmla="*/ 511956 h 1730654"/>
                <a:gd name="connsiteX64" fmla="*/ 685683 w 2823633"/>
                <a:gd name="connsiteY64" fmla="*/ 497651 h 1730654"/>
                <a:gd name="connsiteX65" fmla="*/ 707745 w 2823633"/>
                <a:gd name="connsiteY65" fmla="*/ 477197 h 1730654"/>
                <a:gd name="connsiteX66" fmla="*/ 723923 w 2823633"/>
                <a:gd name="connsiteY66" fmla="*/ 462622 h 1730654"/>
                <a:gd name="connsiteX67" fmla="*/ 745318 w 2823633"/>
                <a:gd name="connsiteY67" fmla="*/ 443506 h 1730654"/>
                <a:gd name="connsiteX68" fmla="*/ 762170 w 2823633"/>
                <a:gd name="connsiteY68" fmla="*/ 428934 h 1730654"/>
                <a:gd name="connsiteX69" fmla="*/ 783292 w 2823633"/>
                <a:gd name="connsiteY69" fmla="*/ 410887 h 1730654"/>
                <a:gd name="connsiteX70" fmla="*/ 800541 w 2823633"/>
                <a:gd name="connsiteY70" fmla="*/ 396581 h 1730654"/>
                <a:gd name="connsiteX71" fmla="*/ 815120 w 2823633"/>
                <a:gd name="connsiteY71" fmla="*/ 384552 h 1730654"/>
                <a:gd name="connsiteX72" fmla="*/ 821669 w 2823633"/>
                <a:gd name="connsiteY72" fmla="*/ 379334 h 1730654"/>
                <a:gd name="connsiteX73" fmla="*/ 837580 w 2823633"/>
                <a:gd name="connsiteY73" fmla="*/ 366768 h 1730654"/>
                <a:gd name="connsiteX74" fmla="*/ 859510 w 2823633"/>
                <a:gd name="connsiteY74" fmla="*/ 349656 h 1730654"/>
                <a:gd name="connsiteX75" fmla="*/ 875690 w 2823633"/>
                <a:gd name="connsiteY75" fmla="*/ 337357 h 1730654"/>
                <a:gd name="connsiteX76" fmla="*/ 897620 w 2823633"/>
                <a:gd name="connsiteY76" fmla="*/ 321048 h 1730654"/>
                <a:gd name="connsiteX77" fmla="*/ 913930 w 2823633"/>
                <a:gd name="connsiteY77" fmla="*/ 309147 h 1730654"/>
                <a:gd name="connsiteX78" fmla="*/ 936266 w 2823633"/>
                <a:gd name="connsiteY78" fmla="*/ 293374 h 1730654"/>
                <a:gd name="connsiteX79" fmla="*/ 952444 w 2823633"/>
                <a:gd name="connsiteY79" fmla="*/ 282142 h 1730654"/>
                <a:gd name="connsiteX80" fmla="*/ 959261 w 2823633"/>
                <a:gd name="connsiteY80" fmla="*/ 277331 h 1730654"/>
                <a:gd name="connsiteX81" fmla="*/ 967951 w 2823633"/>
                <a:gd name="connsiteY81" fmla="*/ 271713 h 1730654"/>
                <a:gd name="connsiteX82" fmla="*/ 1006198 w 2823633"/>
                <a:gd name="connsiteY82" fmla="*/ 246716 h 1730654"/>
                <a:gd name="connsiteX83" fmla="*/ 1019700 w 2823633"/>
                <a:gd name="connsiteY83" fmla="*/ 238025 h 1730654"/>
                <a:gd name="connsiteX84" fmla="*/ 1069576 w 2823633"/>
                <a:gd name="connsiteY84" fmla="*/ 207814 h 1730654"/>
                <a:gd name="connsiteX85" fmla="*/ 1070777 w 2823633"/>
                <a:gd name="connsiteY85" fmla="*/ 207144 h 1730654"/>
                <a:gd name="connsiteX86" fmla="*/ 1079741 w 2823633"/>
                <a:gd name="connsiteY86" fmla="*/ 202063 h 1730654"/>
                <a:gd name="connsiteX87" fmla="*/ 1113966 w 2823633"/>
                <a:gd name="connsiteY87" fmla="*/ 182811 h 1730654"/>
                <a:gd name="connsiteX88" fmla="*/ 1129883 w 2823633"/>
                <a:gd name="connsiteY88" fmla="*/ 174391 h 1730654"/>
                <a:gd name="connsiteX89" fmla="*/ 1158761 w 2823633"/>
                <a:gd name="connsiteY89" fmla="*/ 159416 h 1730654"/>
                <a:gd name="connsiteX90" fmla="*/ 1165851 w 2823633"/>
                <a:gd name="connsiteY90" fmla="*/ 155672 h 1730654"/>
                <a:gd name="connsiteX91" fmla="*/ 1177885 w 2823633"/>
                <a:gd name="connsiteY91" fmla="*/ 149924 h 1730654"/>
                <a:gd name="connsiteX92" fmla="*/ 1199946 w 2823633"/>
                <a:gd name="connsiteY92" fmla="*/ 139229 h 1730654"/>
                <a:gd name="connsiteX93" fmla="*/ 1219874 w 2823633"/>
                <a:gd name="connsiteY93" fmla="*/ 130005 h 1730654"/>
                <a:gd name="connsiteX94" fmla="*/ 1241935 w 2823633"/>
                <a:gd name="connsiteY94" fmla="*/ 120113 h 1730654"/>
                <a:gd name="connsiteX95" fmla="*/ 1251159 w 2823633"/>
                <a:gd name="connsiteY95" fmla="*/ 115967 h 1730654"/>
                <a:gd name="connsiteX96" fmla="*/ 1258243 w 2823633"/>
                <a:gd name="connsiteY96" fmla="*/ 113161 h 1730654"/>
                <a:gd name="connsiteX97" fmla="*/ 1314942 w 2823633"/>
                <a:gd name="connsiteY97" fmla="*/ 90433 h 1730654"/>
                <a:gd name="connsiteX98" fmla="*/ 1332191 w 2823633"/>
                <a:gd name="connsiteY98" fmla="*/ 84151 h 1730654"/>
                <a:gd name="connsiteX99" fmla="*/ 1348639 w 2823633"/>
                <a:gd name="connsiteY99" fmla="*/ 78265 h 1730654"/>
                <a:gd name="connsiteX100" fmla="*/ 1412420 w 2823633"/>
                <a:gd name="connsiteY100" fmla="*/ 57678 h 1730654"/>
                <a:gd name="connsiteX101" fmla="*/ 1413223 w 2823633"/>
                <a:gd name="connsiteY101" fmla="*/ 57413 h 1730654"/>
                <a:gd name="connsiteX102" fmla="*/ 1466441 w 2823633"/>
                <a:gd name="connsiteY102" fmla="*/ 42706 h 1730654"/>
                <a:gd name="connsiteX103" fmla="*/ 1478871 w 2823633"/>
                <a:gd name="connsiteY103" fmla="*/ 39497 h 1730654"/>
                <a:gd name="connsiteX104" fmla="*/ 1491310 w 2823633"/>
                <a:gd name="connsiteY104" fmla="*/ 36288 h 1730654"/>
                <a:gd name="connsiteX105" fmla="*/ 1531025 w 2823633"/>
                <a:gd name="connsiteY105" fmla="*/ 27463 h 1730654"/>
                <a:gd name="connsiteX106" fmla="*/ 1536237 w 2823633"/>
                <a:gd name="connsiteY106" fmla="*/ 26396 h 1730654"/>
                <a:gd name="connsiteX107" fmla="*/ 1566054 w 2823633"/>
                <a:gd name="connsiteY107" fmla="*/ 20515 h 1730654"/>
                <a:gd name="connsiteX108" fmla="*/ 1583572 w 2823633"/>
                <a:gd name="connsiteY108" fmla="*/ 17569 h 1730654"/>
                <a:gd name="connsiteX109" fmla="*/ 1594539 w 2823633"/>
                <a:gd name="connsiteY109" fmla="*/ 15701 h 1730654"/>
                <a:gd name="connsiteX110" fmla="*/ 1638265 w 2823633"/>
                <a:gd name="connsiteY110" fmla="*/ 9417 h 1730654"/>
                <a:gd name="connsiteX111" fmla="*/ 1643207 w 2823633"/>
                <a:gd name="connsiteY111" fmla="*/ 8882 h 1730654"/>
                <a:gd name="connsiteX112" fmla="*/ 1652433 w 2823633"/>
                <a:gd name="connsiteY112" fmla="*/ 7811 h 1730654"/>
                <a:gd name="connsiteX113" fmla="*/ 1694290 w 2823633"/>
                <a:gd name="connsiteY113" fmla="*/ 3802 h 1730654"/>
                <a:gd name="connsiteX114" fmla="*/ 1703378 w 2823633"/>
                <a:gd name="connsiteY114" fmla="*/ 3134 h 1730654"/>
                <a:gd name="connsiteX115" fmla="*/ 1708464 w 2823633"/>
                <a:gd name="connsiteY115" fmla="*/ 2733 h 1730654"/>
                <a:gd name="connsiteX116" fmla="*/ 1749244 w 2823633"/>
                <a:gd name="connsiteY116" fmla="*/ 725 h 1730654"/>
                <a:gd name="connsiteX117" fmla="*/ 1759136 w 2823633"/>
                <a:gd name="connsiteY117" fmla="*/ 462 h 1730654"/>
                <a:gd name="connsiteX118" fmla="*/ 1777189 w 2823633"/>
                <a:gd name="connsiteY118" fmla="*/ 59 h 17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2823633" h="1730654">
                  <a:moveTo>
                    <a:pt x="1777189" y="59"/>
                  </a:moveTo>
                  <a:cubicBezTo>
                    <a:pt x="1783744" y="-75"/>
                    <a:pt x="1790162" y="59"/>
                    <a:pt x="1796580" y="59"/>
                  </a:cubicBezTo>
                  <a:lnTo>
                    <a:pt x="1806472" y="59"/>
                  </a:lnTo>
                  <a:cubicBezTo>
                    <a:pt x="1819575" y="326"/>
                    <a:pt x="1832411" y="596"/>
                    <a:pt x="1845116" y="1262"/>
                  </a:cubicBezTo>
                  <a:cubicBezTo>
                    <a:pt x="1846050" y="1395"/>
                    <a:pt x="1846854" y="1529"/>
                    <a:pt x="1847793" y="1529"/>
                  </a:cubicBezTo>
                  <a:cubicBezTo>
                    <a:pt x="1868119" y="2600"/>
                    <a:pt x="1887907" y="4335"/>
                    <a:pt x="1907162" y="6343"/>
                  </a:cubicBezTo>
                  <a:lnTo>
                    <a:pt x="1912242" y="6744"/>
                  </a:lnTo>
                  <a:cubicBezTo>
                    <a:pt x="1920931" y="7678"/>
                    <a:pt x="1929224" y="8882"/>
                    <a:pt x="1937646" y="9953"/>
                  </a:cubicBezTo>
                  <a:cubicBezTo>
                    <a:pt x="1939918" y="10354"/>
                    <a:pt x="1942327" y="10621"/>
                    <a:pt x="1944598" y="10886"/>
                  </a:cubicBezTo>
                  <a:cubicBezTo>
                    <a:pt x="1956365" y="12492"/>
                    <a:pt x="1967868" y="14229"/>
                    <a:pt x="1979236" y="16235"/>
                  </a:cubicBezTo>
                  <a:cubicBezTo>
                    <a:pt x="1980568" y="16369"/>
                    <a:pt x="1981775" y="16636"/>
                    <a:pt x="1983107" y="16905"/>
                  </a:cubicBezTo>
                  <a:cubicBezTo>
                    <a:pt x="1987253" y="17569"/>
                    <a:pt x="1991132" y="18373"/>
                    <a:pt x="1995147" y="19177"/>
                  </a:cubicBezTo>
                  <a:lnTo>
                    <a:pt x="2021217" y="24388"/>
                  </a:lnTo>
                  <a:cubicBezTo>
                    <a:pt x="2025768" y="25325"/>
                    <a:pt x="2030176" y="26263"/>
                    <a:pt x="2034589" y="27332"/>
                  </a:cubicBezTo>
                  <a:cubicBezTo>
                    <a:pt x="2038336" y="28132"/>
                    <a:pt x="2042215" y="28935"/>
                    <a:pt x="2045955" y="29873"/>
                  </a:cubicBezTo>
                  <a:cubicBezTo>
                    <a:pt x="2049696" y="30674"/>
                    <a:pt x="2053308" y="31741"/>
                    <a:pt x="2057055" y="32679"/>
                  </a:cubicBezTo>
                  <a:lnTo>
                    <a:pt x="2072162" y="36556"/>
                  </a:lnTo>
                  <a:cubicBezTo>
                    <a:pt x="2079254" y="38426"/>
                    <a:pt x="2086069" y="40301"/>
                    <a:pt x="2092894" y="42303"/>
                  </a:cubicBezTo>
                  <a:lnTo>
                    <a:pt x="2106792" y="46316"/>
                  </a:lnTo>
                  <a:lnTo>
                    <a:pt x="2112147" y="47917"/>
                  </a:lnTo>
                  <a:cubicBezTo>
                    <a:pt x="2120431" y="50460"/>
                    <a:pt x="2128592" y="53135"/>
                    <a:pt x="2136612" y="55807"/>
                  </a:cubicBezTo>
                  <a:lnTo>
                    <a:pt x="2791412" y="276260"/>
                  </a:lnTo>
                  <a:cubicBezTo>
                    <a:pt x="2884062" y="315778"/>
                    <a:pt x="2753565" y="293017"/>
                    <a:pt x="2692512" y="292918"/>
                  </a:cubicBezTo>
                  <a:lnTo>
                    <a:pt x="2425094" y="275666"/>
                  </a:lnTo>
                  <a:lnTo>
                    <a:pt x="2103041" y="333175"/>
                  </a:lnTo>
                  <a:lnTo>
                    <a:pt x="1815494" y="471198"/>
                  </a:lnTo>
                  <a:lnTo>
                    <a:pt x="1525071" y="652352"/>
                  </a:lnTo>
                  <a:lnTo>
                    <a:pt x="1237524" y="937024"/>
                  </a:lnTo>
                  <a:lnTo>
                    <a:pt x="975856" y="1213069"/>
                  </a:lnTo>
                  <a:lnTo>
                    <a:pt x="737192" y="1730654"/>
                  </a:lnTo>
                  <a:lnTo>
                    <a:pt x="567539" y="1670269"/>
                  </a:lnTo>
                  <a:lnTo>
                    <a:pt x="334626" y="1592632"/>
                  </a:lnTo>
                  <a:lnTo>
                    <a:pt x="121841" y="1509243"/>
                  </a:lnTo>
                  <a:lnTo>
                    <a:pt x="0" y="1446845"/>
                  </a:lnTo>
                  <a:cubicBezTo>
                    <a:pt x="38240" y="1377328"/>
                    <a:pt x="80757" y="1300855"/>
                    <a:pt x="126892" y="1219573"/>
                  </a:cubicBezTo>
                  <a:cubicBezTo>
                    <a:pt x="135450" y="1204599"/>
                    <a:pt x="144010" y="1189762"/>
                    <a:pt x="152701" y="1174920"/>
                  </a:cubicBezTo>
                  <a:cubicBezTo>
                    <a:pt x="153098" y="1174118"/>
                    <a:pt x="153634" y="1173452"/>
                    <a:pt x="154039" y="1172648"/>
                  </a:cubicBezTo>
                  <a:cubicBezTo>
                    <a:pt x="170217" y="1145242"/>
                    <a:pt x="186665" y="1118236"/>
                    <a:pt x="203379" y="1091498"/>
                  </a:cubicBezTo>
                  <a:cubicBezTo>
                    <a:pt x="205918" y="1087354"/>
                    <a:pt x="208588" y="1083211"/>
                    <a:pt x="211129" y="1079067"/>
                  </a:cubicBezTo>
                  <a:cubicBezTo>
                    <a:pt x="227582" y="1053264"/>
                    <a:pt x="244160" y="1027729"/>
                    <a:pt x="261010" y="1002596"/>
                  </a:cubicBezTo>
                  <a:cubicBezTo>
                    <a:pt x="262480" y="1000456"/>
                    <a:pt x="263818" y="998184"/>
                    <a:pt x="265288" y="996047"/>
                  </a:cubicBezTo>
                  <a:cubicBezTo>
                    <a:pt x="268225" y="991767"/>
                    <a:pt x="271301" y="987487"/>
                    <a:pt x="274244" y="983077"/>
                  </a:cubicBezTo>
                  <a:cubicBezTo>
                    <a:pt x="279057" y="975991"/>
                    <a:pt x="283875" y="968905"/>
                    <a:pt x="288817" y="961820"/>
                  </a:cubicBezTo>
                  <a:cubicBezTo>
                    <a:pt x="294569" y="953531"/>
                    <a:pt x="300322" y="945243"/>
                    <a:pt x="306204" y="936952"/>
                  </a:cubicBezTo>
                  <a:lnTo>
                    <a:pt x="321043" y="916099"/>
                  </a:lnTo>
                  <a:cubicBezTo>
                    <a:pt x="326797" y="907942"/>
                    <a:pt x="332810" y="899787"/>
                    <a:pt x="338691" y="891768"/>
                  </a:cubicBezTo>
                  <a:cubicBezTo>
                    <a:pt x="343779" y="884949"/>
                    <a:pt x="348721" y="878131"/>
                    <a:pt x="353806" y="871312"/>
                  </a:cubicBezTo>
                  <a:cubicBezTo>
                    <a:pt x="359819" y="863289"/>
                    <a:pt x="365840" y="855270"/>
                    <a:pt x="371991" y="847248"/>
                  </a:cubicBezTo>
                  <a:cubicBezTo>
                    <a:pt x="377071" y="840563"/>
                    <a:pt x="382018" y="834012"/>
                    <a:pt x="387098" y="827462"/>
                  </a:cubicBezTo>
                  <a:lnTo>
                    <a:pt x="405817" y="803666"/>
                  </a:lnTo>
                  <a:cubicBezTo>
                    <a:pt x="410765" y="797248"/>
                    <a:pt x="415845" y="790832"/>
                    <a:pt x="420932" y="784548"/>
                  </a:cubicBezTo>
                  <a:cubicBezTo>
                    <a:pt x="427350" y="776525"/>
                    <a:pt x="433768" y="768775"/>
                    <a:pt x="440185" y="760885"/>
                  </a:cubicBezTo>
                  <a:cubicBezTo>
                    <a:pt x="445265" y="754736"/>
                    <a:pt x="450215" y="748586"/>
                    <a:pt x="455295" y="742571"/>
                  </a:cubicBezTo>
                  <a:cubicBezTo>
                    <a:pt x="461980" y="734548"/>
                    <a:pt x="468796" y="726660"/>
                    <a:pt x="475481" y="718774"/>
                  </a:cubicBezTo>
                  <a:cubicBezTo>
                    <a:pt x="480300" y="713023"/>
                    <a:pt x="485242" y="707275"/>
                    <a:pt x="490060" y="701661"/>
                  </a:cubicBezTo>
                  <a:cubicBezTo>
                    <a:pt x="497282" y="693370"/>
                    <a:pt x="504633" y="685084"/>
                    <a:pt x="511854" y="676927"/>
                  </a:cubicBezTo>
                  <a:cubicBezTo>
                    <a:pt x="516399" y="671849"/>
                    <a:pt x="520813" y="666768"/>
                    <a:pt x="525356" y="661688"/>
                  </a:cubicBezTo>
                  <a:cubicBezTo>
                    <a:pt x="533786" y="652331"/>
                    <a:pt x="542208" y="643103"/>
                    <a:pt x="550630" y="634015"/>
                  </a:cubicBezTo>
                  <a:cubicBezTo>
                    <a:pt x="554110" y="630269"/>
                    <a:pt x="557585" y="626392"/>
                    <a:pt x="561065" y="622649"/>
                  </a:cubicBezTo>
                  <a:cubicBezTo>
                    <a:pt x="572959" y="609815"/>
                    <a:pt x="584999" y="597115"/>
                    <a:pt x="597162" y="584682"/>
                  </a:cubicBezTo>
                  <a:cubicBezTo>
                    <a:pt x="599167" y="582542"/>
                    <a:pt x="601308" y="580538"/>
                    <a:pt x="603313" y="578400"/>
                  </a:cubicBezTo>
                  <a:cubicBezTo>
                    <a:pt x="613342" y="568105"/>
                    <a:pt x="623508" y="557811"/>
                    <a:pt x="633667" y="547785"/>
                  </a:cubicBezTo>
                  <a:cubicBezTo>
                    <a:pt x="638080" y="543371"/>
                    <a:pt x="642494" y="539094"/>
                    <a:pt x="646907" y="534818"/>
                  </a:cubicBezTo>
                  <a:cubicBezTo>
                    <a:pt x="654663" y="527195"/>
                    <a:pt x="662551" y="519441"/>
                    <a:pt x="670438" y="511956"/>
                  </a:cubicBezTo>
                  <a:lnTo>
                    <a:pt x="685683" y="497651"/>
                  </a:lnTo>
                  <a:lnTo>
                    <a:pt x="707745" y="477197"/>
                  </a:lnTo>
                  <a:cubicBezTo>
                    <a:pt x="713091" y="472249"/>
                    <a:pt x="718576" y="467437"/>
                    <a:pt x="723923" y="462622"/>
                  </a:cubicBezTo>
                  <a:cubicBezTo>
                    <a:pt x="731015" y="456206"/>
                    <a:pt x="738099" y="449789"/>
                    <a:pt x="745318" y="443506"/>
                  </a:cubicBezTo>
                  <a:cubicBezTo>
                    <a:pt x="750934" y="438559"/>
                    <a:pt x="756548" y="433748"/>
                    <a:pt x="762170" y="428934"/>
                  </a:cubicBezTo>
                  <a:cubicBezTo>
                    <a:pt x="769254" y="422917"/>
                    <a:pt x="776208" y="416768"/>
                    <a:pt x="783292" y="410887"/>
                  </a:cubicBezTo>
                  <a:lnTo>
                    <a:pt x="800541" y="396581"/>
                  </a:lnTo>
                  <a:lnTo>
                    <a:pt x="815120" y="384552"/>
                  </a:lnTo>
                  <a:cubicBezTo>
                    <a:pt x="817256" y="382810"/>
                    <a:pt x="819528" y="381075"/>
                    <a:pt x="821669" y="379334"/>
                  </a:cubicBezTo>
                  <a:lnTo>
                    <a:pt x="837580" y="366768"/>
                  </a:lnTo>
                  <a:cubicBezTo>
                    <a:pt x="844802" y="361020"/>
                    <a:pt x="852159" y="355271"/>
                    <a:pt x="859510" y="349656"/>
                  </a:cubicBezTo>
                  <a:cubicBezTo>
                    <a:pt x="864859" y="345510"/>
                    <a:pt x="870206" y="341504"/>
                    <a:pt x="875690" y="337357"/>
                  </a:cubicBezTo>
                  <a:cubicBezTo>
                    <a:pt x="882912" y="331875"/>
                    <a:pt x="890263" y="326394"/>
                    <a:pt x="897620" y="321048"/>
                  </a:cubicBezTo>
                  <a:cubicBezTo>
                    <a:pt x="902969" y="317037"/>
                    <a:pt x="908453" y="313026"/>
                    <a:pt x="913930" y="309147"/>
                  </a:cubicBezTo>
                  <a:lnTo>
                    <a:pt x="936266" y="293374"/>
                  </a:lnTo>
                  <a:lnTo>
                    <a:pt x="952444" y="282142"/>
                  </a:lnTo>
                  <a:lnTo>
                    <a:pt x="959261" y="277331"/>
                  </a:lnTo>
                  <a:cubicBezTo>
                    <a:pt x="962207" y="275459"/>
                    <a:pt x="965013" y="273588"/>
                    <a:pt x="967951" y="271713"/>
                  </a:cubicBezTo>
                  <a:cubicBezTo>
                    <a:pt x="980656" y="263160"/>
                    <a:pt x="993356" y="254869"/>
                    <a:pt x="1006198" y="246716"/>
                  </a:cubicBezTo>
                  <a:cubicBezTo>
                    <a:pt x="1010606" y="243775"/>
                    <a:pt x="1015157" y="240835"/>
                    <a:pt x="1019700" y="238025"/>
                  </a:cubicBezTo>
                  <a:cubicBezTo>
                    <a:pt x="1036285" y="227598"/>
                    <a:pt x="1052862" y="217573"/>
                    <a:pt x="1069576" y="207814"/>
                  </a:cubicBezTo>
                  <a:cubicBezTo>
                    <a:pt x="1069981" y="207679"/>
                    <a:pt x="1070378" y="207412"/>
                    <a:pt x="1070777" y="207144"/>
                  </a:cubicBezTo>
                  <a:cubicBezTo>
                    <a:pt x="1073721" y="205405"/>
                    <a:pt x="1076796" y="203802"/>
                    <a:pt x="1079741" y="202063"/>
                  </a:cubicBezTo>
                  <a:cubicBezTo>
                    <a:pt x="1091101" y="195511"/>
                    <a:pt x="1102469" y="189095"/>
                    <a:pt x="1113966" y="182811"/>
                  </a:cubicBezTo>
                  <a:lnTo>
                    <a:pt x="1129883" y="174391"/>
                  </a:lnTo>
                  <a:lnTo>
                    <a:pt x="1158761" y="159416"/>
                  </a:lnTo>
                  <a:cubicBezTo>
                    <a:pt x="1161170" y="158213"/>
                    <a:pt x="1163442" y="156877"/>
                    <a:pt x="1165851" y="155672"/>
                  </a:cubicBezTo>
                  <a:cubicBezTo>
                    <a:pt x="1169862" y="153668"/>
                    <a:pt x="1173870" y="151929"/>
                    <a:pt x="1177885" y="149924"/>
                  </a:cubicBezTo>
                  <a:lnTo>
                    <a:pt x="1199946" y="139229"/>
                  </a:lnTo>
                  <a:cubicBezTo>
                    <a:pt x="1206502" y="136020"/>
                    <a:pt x="1213187" y="133080"/>
                    <a:pt x="1219874" y="130005"/>
                  </a:cubicBezTo>
                  <a:lnTo>
                    <a:pt x="1241935" y="120113"/>
                  </a:lnTo>
                  <a:cubicBezTo>
                    <a:pt x="1245011" y="118775"/>
                    <a:pt x="1248084" y="117305"/>
                    <a:pt x="1251159" y="115967"/>
                  </a:cubicBezTo>
                  <a:lnTo>
                    <a:pt x="1258243" y="113161"/>
                  </a:lnTo>
                  <a:cubicBezTo>
                    <a:pt x="1277100" y="105137"/>
                    <a:pt x="1295956" y="97519"/>
                    <a:pt x="1314942" y="90433"/>
                  </a:cubicBezTo>
                  <a:lnTo>
                    <a:pt x="1332191" y="84151"/>
                  </a:lnTo>
                  <a:lnTo>
                    <a:pt x="1348639" y="78265"/>
                  </a:lnTo>
                  <a:cubicBezTo>
                    <a:pt x="1370164" y="70783"/>
                    <a:pt x="1391423" y="63964"/>
                    <a:pt x="1412420" y="57678"/>
                  </a:cubicBezTo>
                  <a:cubicBezTo>
                    <a:pt x="1412687" y="57544"/>
                    <a:pt x="1412956" y="57413"/>
                    <a:pt x="1413223" y="57413"/>
                  </a:cubicBezTo>
                  <a:cubicBezTo>
                    <a:pt x="1431139" y="52064"/>
                    <a:pt x="1448924" y="47253"/>
                    <a:pt x="1466441" y="42706"/>
                  </a:cubicBezTo>
                  <a:lnTo>
                    <a:pt x="1478871" y="39497"/>
                  </a:lnTo>
                  <a:cubicBezTo>
                    <a:pt x="1483018" y="38426"/>
                    <a:pt x="1487164" y="37226"/>
                    <a:pt x="1491310" y="36288"/>
                  </a:cubicBezTo>
                  <a:cubicBezTo>
                    <a:pt x="1504682" y="33080"/>
                    <a:pt x="1517922" y="30140"/>
                    <a:pt x="1531025" y="27463"/>
                  </a:cubicBezTo>
                  <a:cubicBezTo>
                    <a:pt x="1532762" y="27065"/>
                    <a:pt x="1534499" y="26797"/>
                    <a:pt x="1536237" y="26396"/>
                  </a:cubicBezTo>
                  <a:cubicBezTo>
                    <a:pt x="1546264" y="24255"/>
                    <a:pt x="1556294" y="22250"/>
                    <a:pt x="1566054" y="20515"/>
                  </a:cubicBezTo>
                  <a:cubicBezTo>
                    <a:pt x="1571937" y="19444"/>
                    <a:pt x="1577689" y="18507"/>
                    <a:pt x="1583572" y="17569"/>
                  </a:cubicBezTo>
                  <a:cubicBezTo>
                    <a:pt x="1587320" y="16905"/>
                    <a:pt x="1590929" y="16235"/>
                    <a:pt x="1594539" y="15701"/>
                  </a:cubicBezTo>
                  <a:cubicBezTo>
                    <a:pt x="1609244" y="13296"/>
                    <a:pt x="1623822" y="11154"/>
                    <a:pt x="1638265" y="9417"/>
                  </a:cubicBezTo>
                  <a:cubicBezTo>
                    <a:pt x="1639865" y="9283"/>
                    <a:pt x="1641470" y="9016"/>
                    <a:pt x="1643207" y="8882"/>
                  </a:cubicBezTo>
                  <a:cubicBezTo>
                    <a:pt x="1646282" y="8481"/>
                    <a:pt x="1649358" y="8212"/>
                    <a:pt x="1652433" y="7811"/>
                  </a:cubicBezTo>
                  <a:cubicBezTo>
                    <a:pt x="1666607" y="6210"/>
                    <a:pt x="1680513" y="4871"/>
                    <a:pt x="1694290" y="3802"/>
                  </a:cubicBezTo>
                  <a:cubicBezTo>
                    <a:pt x="1697365" y="3669"/>
                    <a:pt x="1700441" y="3402"/>
                    <a:pt x="1703378" y="3134"/>
                  </a:cubicBezTo>
                  <a:cubicBezTo>
                    <a:pt x="1704984" y="3001"/>
                    <a:pt x="1706721" y="2733"/>
                    <a:pt x="1708464" y="2733"/>
                  </a:cubicBezTo>
                  <a:cubicBezTo>
                    <a:pt x="1722235" y="1796"/>
                    <a:pt x="1735737" y="1126"/>
                    <a:pt x="1749244" y="725"/>
                  </a:cubicBezTo>
                  <a:cubicBezTo>
                    <a:pt x="1752587" y="462"/>
                    <a:pt x="1755794" y="462"/>
                    <a:pt x="1759136" y="462"/>
                  </a:cubicBezTo>
                  <a:cubicBezTo>
                    <a:pt x="1765155" y="326"/>
                    <a:pt x="1771176" y="59"/>
                    <a:pt x="1777189" y="59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12" name="Forme libre 81">
              <a:extLst>
                <a:ext uri="{FF2B5EF4-FFF2-40B4-BE49-F238E27FC236}">
                  <a16:creationId xmlns:a16="http://schemas.microsoft.com/office/drawing/2014/main" id="{FB2C8D22-CFBD-F1F4-A48B-8C4CB6D61AD9}"/>
                </a:ext>
              </a:extLst>
            </p:cNvPr>
            <p:cNvSpPr/>
            <p:nvPr/>
          </p:nvSpPr>
          <p:spPr>
            <a:xfrm>
              <a:off x="970330" y="2007213"/>
              <a:ext cx="9130127" cy="3885413"/>
            </a:xfrm>
            <a:custGeom>
              <a:avLst/>
              <a:gdLst>
                <a:gd name="connsiteX0" fmla="*/ 4566067 w 4646294"/>
                <a:gd name="connsiteY0" fmla="*/ 0 h 1977275"/>
                <a:gd name="connsiteX1" fmla="*/ 4503058 w 4646294"/>
                <a:gd name="connsiteY1" fmla="*/ 112868 h 1977275"/>
                <a:gd name="connsiteX2" fmla="*/ 3975832 w 4646294"/>
                <a:gd name="connsiteY2" fmla="*/ 614144 h 1977275"/>
                <a:gd name="connsiteX3" fmla="*/ 3960794 w 4646294"/>
                <a:gd name="connsiteY3" fmla="*/ 619519 h 1977275"/>
                <a:gd name="connsiteX4" fmla="*/ 3507058 w 4646294"/>
                <a:gd name="connsiteY4" fmla="*/ 578494 h 1977275"/>
                <a:gd name="connsiteX5" fmla="*/ 2982760 w 4646294"/>
                <a:gd name="connsiteY5" fmla="*/ 526788 h 1977275"/>
                <a:gd name="connsiteX6" fmla="*/ 2454989 w 4646294"/>
                <a:gd name="connsiteY6" fmla="*/ 944450 h 1977275"/>
                <a:gd name="connsiteX7" fmla="*/ 1997987 w 4646294"/>
                <a:gd name="connsiteY7" fmla="*/ 1302649 h 1977275"/>
                <a:gd name="connsiteX8" fmla="*/ 1544184 w 4646294"/>
                <a:gd name="connsiteY8" fmla="*/ 1261625 h 1977275"/>
                <a:gd name="connsiteX9" fmla="*/ 1019952 w 4646294"/>
                <a:gd name="connsiteY9" fmla="*/ 1209918 h 1977275"/>
                <a:gd name="connsiteX10" fmla="*/ 1002804 w 4646294"/>
                <a:gd name="connsiteY10" fmla="*/ 1216110 h 1977275"/>
                <a:gd name="connsiteX11" fmla="*/ 397801 w 4646294"/>
                <a:gd name="connsiteY11" fmla="*/ 1790726 h 1977275"/>
                <a:gd name="connsiteX12" fmla="*/ 333226 w 4646294"/>
                <a:gd name="connsiteY12" fmla="*/ 1906384 h 1977275"/>
                <a:gd name="connsiteX13" fmla="*/ 0 w 4646294"/>
                <a:gd name="connsiteY13" fmla="*/ 1794196 h 1977275"/>
                <a:gd name="connsiteX14" fmla="*/ 80297 w 4646294"/>
                <a:gd name="connsiteY14" fmla="*/ 1865087 h 1977275"/>
                <a:gd name="connsiteX15" fmla="*/ 413520 w 4646294"/>
                <a:gd name="connsiteY15" fmla="*/ 1977275 h 1977275"/>
                <a:gd name="connsiteX16" fmla="*/ 413520 w 4646294"/>
                <a:gd name="connsiteY16" fmla="*/ 1977275 h 1977275"/>
                <a:gd name="connsiteX17" fmla="*/ 476533 w 4646294"/>
                <a:gd name="connsiteY17" fmla="*/ 1864408 h 1977275"/>
                <a:gd name="connsiteX18" fmla="*/ 1003758 w 4646294"/>
                <a:gd name="connsiteY18" fmla="*/ 1363131 h 1977275"/>
                <a:gd name="connsiteX19" fmla="*/ 1018796 w 4646294"/>
                <a:gd name="connsiteY19" fmla="*/ 1357758 h 1977275"/>
                <a:gd name="connsiteX20" fmla="*/ 1472599 w 4646294"/>
                <a:gd name="connsiteY20" fmla="*/ 1398849 h 1977275"/>
                <a:gd name="connsiteX21" fmla="*/ 1996831 w 4646294"/>
                <a:gd name="connsiteY21" fmla="*/ 1450487 h 1977275"/>
                <a:gd name="connsiteX22" fmla="*/ 2524601 w 4646294"/>
                <a:gd name="connsiteY22" fmla="*/ 1032895 h 1977275"/>
                <a:gd name="connsiteX23" fmla="*/ 2981600 w 4646294"/>
                <a:gd name="connsiteY23" fmla="*/ 674626 h 1977275"/>
                <a:gd name="connsiteX24" fmla="*/ 3435406 w 4646294"/>
                <a:gd name="connsiteY24" fmla="*/ 715719 h 1977275"/>
                <a:gd name="connsiteX25" fmla="*/ 3959635 w 4646294"/>
                <a:gd name="connsiteY25" fmla="*/ 767357 h 1977275"/>
                <a:gd name="connsiteX26" fmla="*/ 3976783 w 4646294"/>
                <a:gd name="connsiteY26" fmla="*/ 761165 h 1977275"/>
                <a:gd name="connsiteX27" fmla="*/ 4581787 w 4646294"/>
                <a:gd name="connsiteY27" fmla="*/ 186617 h 1977275"/>
                <a:gd name="connsiteX28" fmla="*/ 4646295 w 4646294"/>
                <a:gd name="connsiteY28" fmla="*/ 70891 h 1977275"/>
                <a:gd name="connsiteX29" fmla="*/ 4566067 w 4646294"/>
                <a:gd name="connsiteY29" fmla="*/ 0 h 197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646294" h="1977275">
                  <a:moveTo>
                    <a:pt x="4566067" y="0"/>
                  </a:moveTo>
                  <a:cubicBezTo>
                    <a:pt x="4547016" y="34833"/>
                    <a:pt x="4525854" y="72728"/>
                    <a:pt x="4503058" y="112868"/>
                  </a:cubicBezTo>
                  <a:cubicBezTo>
                    <a:pt x="4364107" y="358199"/>
                    <a:pt x="4171942" y="540871"/>
                    <a:pt x="3975832" y="614144"/>
                  </a:cubicBezTo>
                  <a:cubicBezTo>
                    <a:pt x="3970865" y="616049"/>
                    <a:pt x="3965898" y="617750"/>
                    <a:pt x="3960794" y="619519"/>
                  </a:cubicBezTo>
                  <a:cubicBezTo>
                    <a:pt x="3684252" y="715787"/>
                    <a:pt x="3508689" y="579719"/>
                    <a:pt x="3507058" y="578494"/>
                  </a:cubicBezTo>
                  <a:cubicBezTo>
                    <a:pt x="3498755" y="571759"/>
                    <a:pt x="3301147" y="416028"/>
                    <a:pt x="2982760" y="526788"/>
                  </a:cubicBezTo>
                  <a:cubicBezTo>
                    <a:pt x="2664436" y="637616"/>
                    <a:pt x="2463289" y="932136"/>
                    <a:pt x="2454989" y="944450"/>
                  </a:cubicBezTo>
                  <a:cubicBezTo>
                    <a:pt x="2453218" y="947035"/>
                    <a:pt x="2274596" y="1206382"/>
                    <a:pt x="1997987" y="1302649"/>
                  </a:cubicBezTo>
                  <a:cubicBezTo>
                    <a:pt x="1721444" y="1398917"/>
                    <a:pt x="1545885" y="1262849"/>
                    <a:pt x="1544184" y="1261625"/>
                  </a:cubicBezTo>
                  <a:cubicBezTo>
                    <a:pt x="1535951" y="1254889"/>
                    <a:pt x="1338343" y="1099092"/>
                    <a:pt x="1019952" y="1209918"/>
                  </a:cubicBezTo>
                  <a:cubicBezTo>
                    <a:pt x="1014238" y="1211891"/>
                    <a:pt x="1008519" y="1214001"/>
                    <a:pt x="1002804" y="1216110"/>
                  </a:cubicBezTo>
                  <a:cubicBezTo>
                    <a:pt x="777639" y="1300199"/>
                    <a:pt x="557099" y="1509609"/>
                    <a:pt x="397801" y="1790726"/>
                  </a:cubicBezTo>
                  <a:cubicBezTo>
                    <a:pt x="374326" y="1832091"/>
                    <a:pt x="352686" y="1871007"/>
                    <a:pt x="333226" y="1906384"/>
                  </a:cubicBezTo>
                  <a:lnTo>
                    <a:pt x="0" y="1794196"/>
                  </a:lnTo>
                  <a:lnTo>
                    <a:pt x="80297" y="1865087"/>
                  </a:lnTo>
                  <a:lnTo>
                    <a:pt x="413520" y="1977275"/>
                  </a:lnTo>
                  <a:lnTo>
                    <a:pt x="413520" y="1977275"/>
                  </a:lnTo>
                  <a:cubicBezTo>
                    <a:pt x="432369" y="1942851"/>
                    <a:pt x="453600" y="1904888"/>
                    <a:pt x="476533" y="1864408"/>
                  </a:cubicBezTo>
                  <a:cubicBezTo>
                    <a:pt x="615483" y="1619076"/>
                    <a:pt x="807645" y="1436404"/>
                    <a:pt x="1003758" y="1363131"/>
                  </a:cubicBezTo>
                  <a:cubicBezTo>
                    <a:pt x="1008725" y="1361294"/>
                    <a:pt x="1013759" y="1359459"/>
                    <a:pt x="1018796" y="1357758"/>
                  </a:cubicBezTo>
                  <a:cubicBezTo>
                    <a:pt x="1295339" y="1261488"/>
                    <a:pt x="1470964" y="1397557"/>
                    <a:pt x="1472599" y="1398849"/>
                  </a:cubicBezTo>
                  <a:cubicBezTo>
                    <a:pt x="1480832" y="1405516"/>
                    <a:pt x="1678440" y="1561247"/>
                    <a:pt x="1996831" y="1450487"/>
                  </a:cubicBezTo>
                  <a:cubicBezTo>
                    <a:pt x="2315152" y="1339660"/>
                    <a:pt x="2516298" y="1045139"/>
                    <a:pt x="2524601" y="1032895"/>
                  </a:cubicBezTo>
                  <a:cubicBezTo>
                    <a:pt x="2526438" y="1030240"/>
                    <a:pt x="2705061" y="770895"/>
                    <a:pt x="2981600" y="674626"/>
                  </a:cubicBezTo>
                  <a:cubicBezTo>
                    <a:pt x="3258212" y="578358"/>
                    <a:pt x="3433772" y="714427"/>
                    <a:pt x="3435406" y="715719"/>
                  </a:cubicBezTo>
                  <a:cubicBezTo>
                    <a:pt x="3443640" y="722386"/>
                    <a:pt x="3641314" y="878117"/>
                    <a:pt x="3959635" y="767357"/>
                  </a:cubicBezTo>
                  <a:cubicBezTo>
                    <a:pt x="3965419" y="765316"/>
                    <a:pt x="3971068" y="763275"/>
                    <a:pt x="3976783" y="761165"/>
                  </a:cubicBezTo>
                  <a:cubicBezTo>
                    <a:pt x="4202018" y="677076"/>
                    <a:pt x="4422558" y="467598"/>
                    <a:pt x="4581787" y="186617"/>
                  </a:cubicBezTo>
                  <a:cubicBezTo>
                    <a:pt x="4605058" y="145524"/>
                    <a:pt x="4626764" y="106541"/>
                    <a:pt x="4646295" y="70891"/>
                  </a:cubicBezTo>
                  <a:lnTo>
                    <a:pt x="4566067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82">
              <a:extLst>
                <a:ext uri="{FF2B5EF4-FFF2-40B4-BE49-F238E27FC236}">
                  <a16:creationId xmlns:a16="http://schemas.microsoft.com/office/drawing/2014/main" id="{DB16D6F6-D105-02C5-1241-2B670AEF45BD}"/>
                </a:ext>
              </a:extLst>
            </p:cNvPr>
            <p:cNvSpPr/>
            <p:nvPr/>
          </p:nvSpPr>
          <p:spPr>
            <a:xfrm>
              <a:off x="9019248" y="965373"/>
              <a:ext cx="1173340" cy="1141705"/>
            </a:xfrm>
            <a:custGeom>
              <a:avLst/>
              <a:gdLst>
                <a:gd name="connsiteX0" fmla="*/ 0 w 597109"/>
                <a:gd name="connsiteY0" fmla="*/ 379970 h 581010"/>
                <a:gd name="connsiteX1" fmla="*/ 597109 w 597109"/>
                <a:gd name="connsiteY1" fmla="*/ 581011 h 581010"/>
                <a:gd name="connsiteX2" fmla="*/ 516949 w 597109"/>
                <a:gd name="connsiteY2" fmla="*/ 0 h 581010"/>
                <a:gd name="connsiteX3" fmla="*/ 0 w 597109"/>
                <a:gd name="connsiteY3" fmla="*/ 379970 h 58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109" h="581010">
                  <a:moveTo>
                    <a:pt x="0" y="379970"/>
                  </a:moveTo>
                  <a:lnTo>
                    <a:pt x="597109" y="581011"/>
                  </a:lnTo>
                  <a:lnTo>
                    <a:pt x="516949" y="0"/>
                  </a:lnTo>
                  <a:lnTo>
                    <a:pt x="0" y="379970"/>
                  </a:ln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054A6F43-170E-97B4-8835-3021B9BA3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9853" y="2107078"/>
            <a:ext cx="548097" cy="548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2AE43B3F-25F6-9381-1C56-E4325C1256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72885" y="4491333"/>
            <a:ext cx="548097" cy="548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45305EFB-43EA-70A0-67A0-30A8156B4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77733" y="3314245"/>
            <a:ext cx="548097" cy="548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2264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9658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Curved Growth Path – Slide Template</vt:lpstr>
      <vt:lpstr>3-Step Curved Growth Path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Curved Growth Path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2025-11-14T21:49:36Z</dcterms:modified>
  <cp:category>Charts &amp; Diagrams</cp:category>
</cp:coreProperties>
</file>