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6" r:id="rId4"/>
    <p:sldId id="38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2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7FAD-31CF-7407-C972-F5882B0F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9A2B6-CF97-5847-33E1-7A5D1CE71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05001-31A3-64B4-B57F-469277108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60B3C-58DA-AAF1-C287-A62FE5B5F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9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Curved Growth Path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08CBAC-4FF8-0761-F2A6-D963D5359264}"/>
              </a:ext>
            </a:extLst>
          </p:cNvPr>
          <p:cNvGrpSpPr/>
          <p:nvPr/>
        </p:nvGrpSpPr>
        <p:grpSpPr>
          <a:xfrm>
            <a:off x="2192951" y="841224"/>
            <a:ext cx="7806096" cy="5175556"/>
            <a:chOff x="2192951" y="841224"/>
            <a:chExt cx="7806096" cy="517555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260E388-17A7-115A-DEF8-3B8A0D94B113}"/>
                </a:ext>
              </a:extLst>
            </p:cNvPr>
            <p:cNvSpPr/>
            <p:nvPr/>
          </p:nvSpPr>
          <p:spPr>
            <a:xfrm>
              <a:off x="2194112" y="3408253"/>
              <a:ext cx="4065245" cy="2457088"/>
            </a:xfrm>
            <a:custGeom>
              <a:avLst/>
              <a:gdLst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3884122 w 4033695"/>
                <a:gd name="connsiteY26" fmla="*/ 357881 h 2457088"/>
                <a:gd name="connsiteX27" fmla="*/ 3864999 w 4033695"/>
                <a:gd name="connsiteY27" fmla="*/ 353633 h 2457088"/>
                <a:gd name="connsiteX28" fmla="*/ 3827147 w 4033695"/>
                <a:gd name="connsiteY28" fmla="*/ 346106 h 2457088"/>
                <a:gd name="connsiteX29" fmla="*/ 3809965 w 4033695"/>
                <a:gd name="connsiteY29" fmla="*/ 342819 h 2457088"/>
                <a:gd name="connsiteX30" fmla="*/ 3754338 w 4033695"/>
                <a:gd name="connsiteY30" fmla="*/ 333939 h 2457088"/>
                <a:gd name="connsiteX31" fmla="*/ 3744296 w 4033695"/>
                <a:gd name="connsiteY31" fmla="*/ 332585 h 2457088"/>
                <a:gd name="connsiteX32" fmla="*/ 3700269 w 4033695"/>
                <a:gd name="connsiteY32" fmla="*/ 327374 h 2457088"/>
                <a:gd name="connsiteX33" fmla="*/ 3633897 w 4033695"/>
                <a:gd name="connsiteY33" fmla="*/ 321992 h 2457088"/>
                <a:gd name="connsiteX34" fmla="*/ 4033695 w 4033695"/>
                <a:gd name="connsiteY34" fmla="*/ 430579 h 2457088"/>
                <a:gd name="connsiteX35" fmla="*/ 3391144 w 4033695"/>
                <a:gd name="connsiteY35" fmla="*/ 430579 h 2457088"/>
                <a:gd name="connsiteX36" fmla="*/ 2872160 w 4033695"/>
                <a:gd name="connsiteY36" fmla="*/ 537671 h 2457088"/>
                <a:gd name="connsiteX37" fmla="*/ 2517933 w 4033695"/>
                <a:gd name="connsiteY37" fmla="*/ 677715 h 2457088"/>
                <a:gd name="connsiteX38" fmla="*/ 2048376 w 4033695"/>
                <a:gd name="connsiteY38" fmla="*/ 998990 h 2457088"/>
                <a:gd name="connsiteX39" fmla="*/ 1809479 w 4033695"/>
                <a:gd name="connsiteY39" fmla="*/ 1237888 h 2457088"/>
                <a:gd name="connsiteX40" fmla="*/ 1620009 w 4033695"/>
                <a:gd name="connsiteY40" fmla="*/ 1493261 h 2457088"/>
                <a:gd name="connsiteX41" fmla="*/ 1348160 w 4033695"/>
                <a:gd name="connsiteY41" fmla="*/ 1855725 h 2457088"/>
                <a:gd name="connsiteX42" fmla="*/ 1092787 w 4033695"/>
                <a:gd name="connsiteY42" fmla="*/ 2333520 h 2457088"/>
                <a:gd name="connsiteX43" fmla="*/ 985695 w 4033695"/>
                <a:gd name="connsiteY43" fmla="*/ 2457088 h 2457088"/>
                <a:gd name="connsiteX44" fmla="*/ 334906 w 4033695"/>
                <a:gd name="connsiteY44" fmla="*/ 2259379 h 2457088"/>
                <a:gd name="connsiteX45" fmla="*/ 178387 w 4033695"/>
                <a:gd name="connsiteY45" fmla="*/ 2168763 h 2457088"/>
                <a:gd name="connsiteX46" fmla="*/ 163266 w 4033695"/>
                <a:gd name="connsiteY46" fmla="*/ 2145241 h 2457088"/>
                <a:gd name="connsiteX47" fmla="*/ 0 w 4033695"/>
                <a:gd name="connsiteY47" fmla="*/ 2090274 h 2457088"/>
                <a:gd name="connsiteX48" fmla="*/ 183280 w 4033695"/>
                <a:gd name="connsiteY48" fmla="*/ 1762023 h 2457088"/>
                <a:gd name="connsiteX49" fmla="*/ 220162 w 4033695"/>
                <a:gd name="connsiteY49" fmla="*/ 1697921 h 2457088"/>
                <a:gd name="connsiteX50" fmla="*/ 222290 w 4033695"/>
                <a:gd name="connsiteY50" fmla="*/ 1694442 h 2457088"/>
                <a:gd name="connsiteX51" fmla="*/ 293354 w 4033695"/>
                <a:gd name="connsiteY51" fmla="*/ 1577432 h 2457088"/>
                <a:gd name="connsiteX52" fmla="*/ 304559 w 4033695"/>
                <a:gd name="connsiteY52" fmla="*/ 1559472 h 2457088"/>
                <a:gd name="connsiteX53" fmla="*/ 376593 w 4033695"/>
                <a:gd name="connsiteY53" fmla="*/ 1449027 h 2457088"/>
                <a:gd name="connsiteX54" fmla="*/ 382780 w 4033695"/>
                <a:gd name="connsiteY54" fmla="*/ 1439565 h 2457088"/>
                <a:gd name="connsiteX55" fmla="*/ 395716 w 4033695"/>
                <a:gd name="connsiteY55" fmla="*/ 1420643 h 2457088"/>
                <a:gd name="connsiteX56" fmla="*/ 416962 w 4033695"/>
                <a:gd name="connsiteY56" fmla="*/ 1389557 h 2457088"/>
                <a:gd name="connsiteX57" fmla="*/ 442066 w 4033695"/>
                <a:gd name="connsiteY57" fmla="*/ 1353834 h 2457088"/>
                <a:gd name="connsiteX58" fmla="*/ 463499 w 4033695"/>
                <a:gd name="connsiteY58" fmla="*/ 1323517 h 2457088"/>
                <a:gd name="connsiteX59" fmla="*/ 489187 w 4033695"/>
                <a:gd name="connsiteY59" fmla="*/ 1288375 h 2457088"/>
                <a:gd name="connsiteX60" fmla="*/ 510819 w 4033695"/>
                <a:gd name="connsiteY60" fmla="*/ 1259029 h 2457088"/>
                <a:gd name="connsiteX61" fmla="*/ 537080 w 4033695"/>
                <a:gd name="connsiteY61" fmla="*/ 1224274 h 2457088"/>
                <a:gd name="connsiteX62" fmla="*/ 559098 w 4033695"/>
                <a:gd name="connsiteY62" fmla="*/ 1195504 h 2457088"/>
                <a:gd name="connsiteX63" fmla="*/ 585947 w 4033695"/>
                <a:gd name="connsiteY63" fmla="*/ 1161324 h 2457088"/>
                <a:gd name="connsiteX64" fmla="*/ 607956 w 4033695"/>
                <a:gd name="connsiteY64" fmla="*/ 1133522 h 2457088"/>
                <a:gd name="connsiteX65" fmla="*/ 635577 w 4033695"/>
                <a:gd name="connsiteY65" fmla="*/ 1099538 h 2457088"/>
                <a:gd name="connsiteX66" fmla="*/ 657396 w 4033695"/>
                <a:gd name="connsiteY66" fmla="*/ 1072888 h 2457088"/>
                <a:gd name="connsiteX67" fmla="*/ 686178 w 4033695"/>
                <a:gd name="connsiteY67" fmla="*/ 1038905 h 2457088"/>
                <a:gd name="connsiteX68" fmla="*/ 707611 w 4033695"/>
                <a:gd name="connsiteY68" fmla="*/ 1013802 h 2457088"/>
                <a:gd name="connsiteX69" fmla="*/ 738700 w 4033695"/>
                <a:gd name="connsiteY69" fmla="*/ 978470 h 2457088"/>
                <a:gd name="connsiteX70" fmla="*/ 758399 w 4033695"/>
                <a:gd name="connsiteY70" fmla="*/ 956069 h 2457088"/>
                <a:gd name="connsiteX71" fmla="*/ 794705 w 4033695"/>
                <a:gd name="connsiteY71" fmla="*/ 916298 h 2457088"/>
                <a:gd name="connsiteX72" fmla="*/ 809962 w 4033695"/>
                <a:gd name="connsiteY72" fmla="*/ 899689 h 2457088"/>
                <a:gd name="connsiteX73" fmla="*/ 862110 w 4033695"/>
                <a:gd name="connsiteY73" fmla="*/ 844851 h 2457088"/>
                <a:gd name="connsiteX74" fmla="*/ 872727 w 4033695"/>
                <a:gd name="connsiteY74" fmla="*/ 834041 h 2457088"/>
                <a:gd name="connsiteX75" fmla="*/ 914834 w 4033695"/>
                <a:gd name="connsiteY75" fmla="*/ 791557 h 2457088"/>
                <a:gd name="connsiteX76" fmla="*/ 934147 w 4033695"/>
                <a:gd name="connsiteY76" fmla="*/ 772635 h 2457088"/>
                <a:gd name="connsiteX77" fmla="*/ 968131 w 4033695"/>
                <a:gd name="connsiteY77" fmla="*/ 739617 h 2457088"/>
                <a:gd name="connsiteX78" fmla="*/ 989962 w 4033695"/>
                <a:gd name="connsiteY78" fmla="*/ 719148 h 2457088"/>
                <a:gd name="connsiteX79" fmla="*/ 1021825 w 4033695"/>
                <a:gd name="connsiteY79" fmla="*/ 689416 h 2457088"/>
                <a:gd name="connsiteX80" fmla="*/ 1045191 w 4033695"/>
                <a:gd name="connsiteY80" fmla="*/ 668368 h 2457088"/>
                <a:gd name="connsiteX81" fmla="*/ 1076093 w 4033695"/>
                <a:gd name="connsiteY81" fmla="*/ 640952 h 2457088"/>
                <a:gd name="connsiteX82" fmla="*/ 1100424 w 4033695"/>
                <a:gd name="connsiteY82" fmla="*/ 619902 h 2457088"/>
                <a:gd name="connsiteX83" fmla="*/ 1130940 w 4033695"/>
                <a:gd name="connsiteY83" fmla="*/ 593834 h 2457088"/>
                <a:gd name="connsiteX84" fmla="*/ 1155853 w 4033695"/>
                <a:gd name="connsiteY84" fmla="*/ 573178 h 2457088"/>
                <a:gd name="connsiteX85" fmla="*/ 1177099 w 4033695"/>
                <a:gd name="connsiteY85" fmla="*/ 555604 h 2457088"/>
                <a:gd name="connsiteX86" fmla="*/ 1186555 w 4033695"/>
                <a:gd name="connsiteY86" fmla="*/ 548075 h 2457088"/>
                <a:gd name="connsiteX87" fmla="*/ 1209536 w 4033695"/>
                <a:gd name="connsiteY87" fmla="*/ 529732 h 2457088"/>
                <a:gd name="connsiteX88" fmla="*/ 1241212 w 4033695"/>
                <a:gd name="connsiteY88" fmla="*/ 505018 h 2457088"/>
                <a:gd name="connsiteX89" fmla="*/ 1264777 w 4033695"/>
                <a:gd name="connsiteY89" fmla="*/ 487055 h 2457088"/>
                <a:gd name="connsiteX90" fmla="*/ 1296254 w 4033695"/>
                <a:gd name="connsiteY90" fmla="*/ 463692 h 2457088"/>
                <a:gd name="connsiteX91" fmla="*/ 1320197 w 4033695"/>
                <a:gd name="connsiteY91" fmla="*/ 446317 h 2457088"/>
                <a:gd name="connsiteX92" fmla="*/ 1352069 w 4033695"/>
                <a:gd name="connsiteY92" fmla="*/ 423726 h 2457088"/>
                <a:gd name="connsiteX93" fmla="*/ 1375625 w 4033695"/>
                <a:gd name="connsiteY93" fmla="*/ 407313 h 2457088"/>
                <a:gd name="connsiteX94" fmla="*/ 1385669 w 4033695"/>
                <a:gd name="connsiteY94" fmla="*/ 400359 h 2457088"/>
                <a:gd name="connsiteX95" fmla="*/ 1398219 w 4033695"/>
                <a:gd name="connsiteY95" fmla="*/ 392251 h 2457088"/>
                <a:gd name="connsiteX96" fmla="*/ 1453460 w 4033695"/>
                <a:gd name="connsiteY96" fmla="*/ 356144 h 2457088"/>
                <a:gd name="connsiteX97" fmla="*/ 1472961 w 4033695"/>
                <a:gd name="connsiteY97" fmla="*/ 343784 h 2457088"/>
                <a:gd name="connsiteX98" fmla="*/ 1544996 w 4033695"/>
                <a:gd name="connsiteY98" fmla="*/ 300148 h 2457088"/>
                <a:gd name="connsiteX99" fmla="*/ 1546928 w 4033695"/>
                <a:gd name="connsiteY99" fmla="*/ 298987 h 2457088"/>
                <a:gd name="connsiteX100" fmla="*/ 1560253 w 4033695"/>
                <a:gd name="connsiteY100" fmla="*/ 291458 h 2457088"/>
                <a:gd name="connsiteX101" fmla="*/ 1609120 w 4033695"/>
                <a:gd name="connsiteY101" fmla="*/ 264042 h 2457088"/>
                <a:gd name="connsiteX102" fmla="*/ 1632486 w 4033695"/>
                <a:gd name="connsiteY102" fmla="*/ 251682 h 2457088"/>
                <a:gd name="connsiteX103" fmla="*/ 1674008 w 4033695"/>
                <a:gd name="connsiteY103" fmla="*/ 230058 h 2457088"/>
                <a:gd name="connsiteX104" fmla="*/ 1684435 w 4033695"/>
                <a:gd name="connsiteY104" fmla="*/ 224651 h 2457088"/>
                <a:gd name="connsiteX105" fmla="*/ 1701617 w 4033695"/>
                <a:gd name="connsiteY105" fmla="*/ 216350 h 2457088"/>
                <a:gd name="connsiteX106" fmla="*/ 1733492 w 4033695"/>
                <a:gd name="connsiteY106" fmla="*/ 200902 h 2457088"/>
                <a:gd name="connsiteX107" fmla="*/ 1762262 w 4033695"/>
                <a:gd name="connsiteY107" fmla="*/ 187580 h 2457088"/>
                <a:gd name="connsiteX108" fmla="*/ 1794324 w 4033695"/>
                <a:gd name="connsiteY108" fmla="*/ 173287 h 2457088"/>
                <a:gd name="connsiteX109" fmla="*/ 1807837 w 4033695"/>
                <a:gd name="connsiteY109" fmla="*/ 167304 h 2457088"/>
                <a:gd name="connsiteX110" fmla="*/ 1817878 w 4033695"/>
                <a:gd name="connsiteY110" fmla="*/ 163249 h 2457088"/>
                <a:gd name="connsiteX111" fmla="*/ 1899383 w 4033695"/>
                <a:gd name="connsiteY111" fmla="*/ 130613 h 2457088"/>
                <a:gd name="connsiteX112" fmla="*/ 1924296 w 4033695"/>
                <a:gd name="connsiteY112" fmla="*/ 121540 h 2457088"/>
                <a:gd name="connsiteX113" fmla="*/ 1948048 w 4033695"/>
                <a:gd name="connsiteY113" fmla="*/ 113045 h 2457088"/>
                <a:gd name="connsiteX114" fmla="*/ 2040171 w 4033695"/>
                <a:gd name="connsiteY114" fmla="*/ 83307 h 2457088"/>
                <a:gd name="connsiteX115" fmla="*/ 2041331 w 4033695"/>
                <a:gd name="connsiteY115" fmla="*/ 82921 h 2457088"/>
                <a:gd name="connsiteX116" fmla="*/ 2118381 w 4033695"/>
                <a:gd name="connsiteY116" fmla="*/ 61684 h 2457088"/>
                <a:gd name="connsiteX117" fmla="*/ 2136346 w 4033695"/>
                <a:gd name="connsiteY117" fmla="*/ 57052 h 2457088"/>
                <a:gd name="connsiteX118" fmla="*/ 2154311 w 4033695"/>
                <a:gd name="connsiteY118" fmla="*/ 52417 h 2457088"/>
                <a:gd name="connsiteX119" fmla="*/ 2211664 w 4033695"/>
                <a:gd name="connsiteY119" fmla="*/ 39671 h 2457088"/>
                <a:gd name="connsiteX120" fmla="*/ 2219196 w 4033695"/>
                <a:gd name="connsiteY120" fmla="*/ 38125 h 2457088"/>
                <a:gd name="connsiteX121" fmla="*/ 2262265 w 4033695"/>
                <a:gd name="connsiteY121" fmla="*/ 29630 h 2457088"/>
                <a:gd name="connsiteX122" fmla="*/ 2287564 w 4033695"/>
                <a:gd name="connsiteY122" fmla="*/ 25381 h 2457088"/>
                <a:gd name="connsiteX123" fmla="*/ 2303207 w 4033695"/>
                <a:gd name="connsiteY123" fmla="*/ 22680 h 2457088"/>
                <a:gd name="connsiteX124" fmla="*/ 2366361 w 4033695"/>
                <a:gd name="connsiteY124" fmla="*/ 13606 h 2457088"/>
                <a:gd name="connsiteX125" fmla="*/ 2373499 w 4033695"/>
                <a:gd name="connsiteY125" fmla="*/ 12834 h 2457088"/>
                <a:gd name="connsiteX126" fmla="*/ 2386833 w 4033695"/>
                <a:gd name="connsiteY126" fmla="*/ 11287 h 2457088"/>
                <a:gd name="connsiteX127" fmla="*/ 2447279 w 4033695"/>
                <a:gd name="connsiteY127" fmla="*/ 5492 h 2457088"/>
                <a:gd name="connsiteX128" fmla="*/ 2460405 w 4033695"/>
                <a:gd name="connsiteY128" fmla="*/ 4527 h 2457088"/>
                <a:gd name="connsiteX129" fmla="*/ 2467750 w 4033695"/>
                <a:gd name="connsiteY129" fmla="*/ 3951 h 2457088"/>
                <a:gd name="connsiteX130" fmla="*/ 2526650 w 4033695"/>
                <a:gd name="connsiteY130" fmla="*/ 1053 h 2457088"/>
                <a:gd name="connsiteX131" fmla="*/ 2540945 w 4033695"/>
                <a:gd name="connsiteY131" fmla="*/ 667 h 2457088"/>
                <a:gd name="connsiteX132" fmla="*/ 2567011 w 4033695"/>
                <a:gd name="connsiteY132" fmla="*/ 85 h 2457088"/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3884122 w 4033695"/>
                <a:gd name="connsiteY26" fmla="*/ 357881 h 2457088"/>
                <a:gd name="connsiteX27" fmla="*/ 3864999 w 4033695"/>
                <a:gd name="connsiteY27" fmla="*/ 353633 h 2457088"/>
                <a:gd name="connsiteX28" fmla="*/ 3827147 w 4033695"/>
                <a:gd name="connsiteY28" fmla="*/ 346106 h 2457088"/>
                <a:gd name="connsiteX29" fmla="*/ 3809965 w 4033695"/>
                <a:gd name="connsiteY29" fmla="*/ 342819 h 2457088"/>
                <a:gd name="connsiteX30" fmla="*/ 3754338 w 4033695"/>
                <a:gd name="connsiteY30" fmla="*/ 333939 h 2457088"/>
                <a:gd name="connsiteX31" fmla="*/ 3744296 w 4033695"/>
                <a:gd name="connsiteY31" fmla="*/ 332585 h 2457088"/>
                <a:gd name="connsiteX32" fmla="*/ 3700269 w 4033695"/>
                <a:gd name="connsiteY32" fmla="*/ 327374 h 2457088"/>
                <a:gd name="connsiteX33" fmla="*/ 4033695 w 4033695"/>
                <a:gd name="connsiteY33" fmla="*/ 430579 h 2457088"/>
                <a:gd name="connsiteX34" fmla="*/ 3391144 w 4033695"/>
                <a:gd name="connsiteY34" fmla="*/ 430579 h 2457088"/>
                <a:gd name="connsiteX35" fmla="*/ 2872160 w 4033695"/>
                <a:gd name="connsiteY35" fmla="*/ 537671 h 2457088"/>
                <a:gd name="connsiteX36" fmla="*/ 2517933 w 4033695"/>
                <a:gd name="connsiteY36" fmla="*/ 677715 h 2457088"/>
                <a:gd name="connsiteX37" fmla="*/ 2048376 w 4033695"/>
                <a:gd name="connsiteY37" fmla="*/ 998990 h 2457088"/>
                <a:gd name="connsiteX38" fmla="*/ 1809479 w 4033695"/>
                <a:gd name="connsiteY38" fmla="*/ 1237888 h 2457088"/>
                <a:gd name="connsiteX39" fmla="*/ 1620009 w 4033695"/>
                <a:gd name="connsiteY39" fmla="*/ 1493261 h 2457088"/>
                <a:gd name="connsiteX40" fmla="*/ 1348160 w 4033695"/>
                <a:gd name="connsiteY40" fmla="*/ 1855725 h 2457088"/>
                <a:gd name="connsiteX41" fmla="*/ 1092787 w 4033695"/>
                <a:gd name="connsiteY41" fmla="*/ 2333520 h 2457088"/>
                <a:gd name="connsiteX42" fmla="*/ 985695 w 4033695"/>
                <a:gd name="connsiteY42" fmla="*/ 2457088 h 2457088"/>
                <a:gd name="connsiteX43" fmla="*/ 334906 w 4033695"/>
                <a:gd name="connsiteY43" fmla="*/ 2259379 h 2457088"/>
                <a:gd name="connsiteX44" fmla="*/ 178387 w 4033695"/>
                <a:gd name="connsiteY44" fmla="*/ 2168763 h 2457088"/>
                <a:gd name="connsiteX45" fmla="*/ 163266 w 4033695"/>
                <a:gd name="connsiteY45" fmla="*/ 2145241 h 2457088"/>
                <a:gd name="connsiteX46" fmla="*/ 0 w 4033695"/>
                <a:gd name="connsiteY46" fmla="*/ 2090274 h 2457088"/>
                <a:gd name="connsiteX47" fmla="*/ 183280 w 4033695"/>
                <a:gd name="connsiteY47" fmla="*/ 1762023 h 2457088"/>
                <a:gd name="connsiteX48" fmla="*/ 220162 w 4033695"/>
                <a:gd name="connsiteY48" fmla="*/ 1697921 h 2457088"/>
                <a:gd name="connsiteX49" fmla="*/ 222290 w 4033695"/>
                <a:gd name="connsiteY49" fmla="*/ 1694442 h 2457088"/>
                <a:gd name="connsiteX50" fmla="*/ 293354 w 4033695"/>
                <a:gd name="connsiteY50" fmla="*/ 1577432 h 2457088"/>
                <a:gd name="connsiteX51" fmla="*/ 304559 w 4033695"/>
                <a:gd name="connsiteY51" fmla="*/ 1559472 h 2457088"/>
                <a:gd name="connsiteX52" fmla="*/ 376593 w 4033695"/>
                <a:gd name="connsiteY52" fmla="*/ 1449027 h 2457088"/>
                <a:gd name="connsiteX53" fmla="*/ 382780 w 4033695"/>
                <a:gd name="connsiteY53" fmla="*/ 1439565 h 2457088"/>
                <a:gd name="connsiteX54" fmla="*/ 395716 w 4033695"/>
                <a:gd name="connsiteY54" fmla="*/ 1420643 h 2457088"/>
                <a:gd name="connsiteX55" fmla="*/ 416962 w 4033695"/>
                <a:gd name="connsiteY55" fmla="*/ 1389557 h 2457088"/>
                <a:gd name="connsiteX56" fmla="*/ 442066 w 4033695"/>
                <a:gd name="connsiteY56" fmla="*/ 1353834 h 2457088"/>
                <a:gd name="connsiteX57" fmla="*/ 463499 w 4033695"/>
                <a:gd name="connsiteY57" fmla="*/ 1323517 h 2457088"/>
                <a:gd name="connsiteX58" fmla="*/ 489187 w 4033695"/>
                <a:gd name="connsiteY58" fmla="*/ 1288375 h 2457088"/>
                <a:gd name="connsiteX59" fmla="*/ 510819 w 4033695"/>
                <a:gd name="connsiteY59" fmla="*/ 1259029 h 2457088"/>
                <a:gd name="connsiteX60" fmla="*/ 537080 w 4033695"/>
                <a:gd name="connsiteY60" fmla="*/ 1224274 h 2457088"/>
                <a:gd name="connsiteX61" fmla="*/ 559098 w 4033695"/>
                <a:gd name="connsiteY61" fmla="*/ 1195504 h 2457088"/>
                <a:gd name="connsiteX62" fmla="*/ 585947 w 4033695"/>
                <a:gd name="connsiteY62" fmla="*/ 1161324 h 2457088"/>
                <a:gd name="connsiteX63" fmla="*/ 607956 w 4033695"/>
                <a:gd name="connsiteY63" fmla="*/ 1133522 h 2457088"/>
                <a:gd name="connsiteX64" fmla="*/ 635577 w 4033695"/>
                <a:gd name="connsiteY64" fmla="*/ 1099538 h 2457088"/>
                <a:gd name="connsiteX65" fmla="*/ 657396 w 4033695"/>
                <a:gd name="connsiteY65" fmla="*/ 1072888 h 2457088"/>
                <a:gd name="connsiteX66" fmla="*/ 686178 w 4033695"/>
                <a:gd name="connsiteY66" fmla="*/ 1038905 h 2457088"/>
                <a:gd name="connsiteX67" fmla="*/ 707611 w 4033695"/>
                <a:gd name="connsiteY67" fmla="*/ 1013802 h 2457088"/>
                <a:gd name="connsiteX68" fmla="*/ 738700 w 4033695"/>
                <a:gd name="connsiteY68" fmla="*/ 978470 h 2457088"/>
                <a:gd name="connsiteX69" fmla="*/ 758399 w 4033695"/>
                <a:gd name="connsiteY69" fmla="*/ 956069 h 2457088"/>
                <a:gd name="connsiteX70" fmla="*/ 794705 w 4033695"/>
                <a:gd name="connsiteY70" fmla="*/ 916298 h 2457088"/>
                <a:gd name="connsiteX71" fmla="*/ 809962 w 4033695"/>
                <a:gd name="connsiteY71" fmla="*/ 899689 h 2457088"/>
                <a:gd name="connsiteX72" fmla="*/ 862110 w 4033695"/>
                <a:gd name="connsiteY72" fmla="*/ 844851 h 2457088"/>
                <a:gd name="connsiteX73" fmla="*/ 872727 w 4033695"/>
                <a:gd name="connsiteY73" fmla="*/ 834041 h 2457088"/>
                <a:gd name="connsiteX74" fmla="*/ 914834 w 4033695"/>
                <a:gd name="connsiteY74" fmla="*/ 791557 h 2457088"/>
                <a:gd name="connsiteX75" fmla="*/ 934147 w 4033695"/>
                <a:gd name="connsiteY75" fmla="*/ 772635 h 2457088"/>
                <a:gd name="connsiteX76" fmla="*/ 968131 w 4033695"/>
                <a:gd name="connsiteY76" fmla="*/ 739617 h 2457088"/>
                <a:gd name="connsiteX77" fmla="*/ 989962 w 4033695"/>
                <a:gd name="connsiteY77" fmla="*/ 719148 h 2457088"/>
                <a:gd name="connsiteX78" fmla="*/ 1021825 w 4033695"/>
                <a:gd name="connsiteY78" fmla="*/ 689416 h 2457088"/>
                <a:gd name="connsiteX79" fmla="*/ 1045191 w 4033695"/>
                <a:gd name="connsiteY79" fmla="*/ 668368 h 2457088"/>
                <a:gd name="connsiteX80" fmla="*/ 1076093 w 4033695"/>
                <a:gd name="connsiteY80" fmla="*/ 640952 h 2457088"/>
                <a:gd name="connsiteX81" fmla="*/ 1100424 w 4033695"/>
                <a:gd name="connsiteY81" fmla="*/ 619902 h 2457088"/>
                <a:gd name="connsiteX82" fmla="*/ 1130940 w 4033695"/>
                <a:gd name="connsiteY82" fmla="*/ 593834 h 2457088"/>
                <a:gd name="connsiteX83" fmla="*/ 1155853 w 4033695"/>
                <a:gd name="connsiteY83" fmla="*/ 573178 h 2457088"/>
                <a:gd name="connsiteX84" fmla="*/ 1177099 w 4033695"/>
                <a:gd name="connsiteY84" fmla="*/ 555604 h 2457088"/>
                <a:gd name="connsiteX85" fmla="*/ 1186555 w 4033695"/>
                <a:gd name="connsiteY85" fmla="*/ 548075 h 2457088"/>
                <a:gd name="connsiteX86" fmla="*/ 1209536 w 4033695"/>
                <a:gd name="connsiteY86" fmla="*/ 529732 h 2457088"/>
                <a:gd name="connsiteX87" fmla="*/ 1241212 w 4033695"/>
                <a:gd name="connsiteY87" fmla="*/ 505018 h 2457088"/>
                <a:gd name="connsiteX88" fmla="*/ 1264777 w 4033695"/>
                <a:gd name="connsiteY88" fmla="*/ 487055 h 2457088"/>
                <a:gd name="connsiteX89" fmla="*/ 1296254 w 4033695"/>
                <a:gd name="connsiteY89" fmla="*/ 463692 h 2457088"/>
                <a:gd name="connsiteX90" fmla="*/ 1320197 w 4033695"/>
                <a:gd name="connsiteY90" fmla="*/ 446317 h 2457088"/>
                <a:gd name="connsiteX91" fmla="*/ 1352069 w 4033695"/>
                <a:gd name="connsiteY91" fmla="*/ 423726 h 2457088"/>
                <a:gd name="connsiteX92" fmla="*/ 1375625 w 4033695"/>
                <a:gd name="connsiteY92" fmla="*/ 407313 h 2457088"/>
                <a:gd name="connsiteX93" fmla="*/ 1385669 w 4033695"/>
                <a:gd name="connsiteY93" fmla="*/ 400359 h 2457088"/>
                <a:gd name="connsiteX94" fmla="*/ 1398219 w 4033695"/>
                <a:gd name="connsiteY94" fmla="*/ 392251 h 2457088"/>
                <a:gd name="connsiteX95" fmla="*/ 1453460 w 4033695"/>
                <a:gd name="connsiteY95" fmla="*/ 356144 h 2457088"/>
                <a:gd name="connsiteX96" fmla="*/ 1472961 w 4033695"/>
                <a:gd name="connsiteY96" fmla="*/ 343784 h 2457088"/>
                <a:gd name="connsiteX97" fmla="*/ 1544996 w 4033695"/>
                <a:gd name="connsiteY97" fmla="*/ 300148 h 2457088"/>
                <a:gd name="connsiteX98" fmla="*/ 1546928 w 4033695"/>
                <a:gd name="connsiteY98" fmla="*/ 298987 h 2457088"/>
                <a:gd name="connsiteX99" fmla="*/ 1560253 w 4033695"/>
                <a:gd name="connsiteY99" fmla="*/ 291458 h 2457088"/>
                <a:gd name="connsiteX100" fmla="*/ 1609120 w 4033695"/>
                <a:gd name="connsiteY100" fmla="*/ 264042 h 2457088"/>
                <a:gd name="connsiteX101" fmla="*/ 1632486 w 4033695"/>
                <a:gd name="connsiteY101" fmla="*/ 251682 h 2457088"/>
                <a:gd name="connsiteX102" fmla="*/ 1674008 w 4033695"/>
                <a:gd name="connsiteY102" fmla="*/ 230058 h 2457088"/>
                <a:gd name="connsiteX103" fmla="*/ 1684435 w 4033695"/>
                <a:gd name="connsiteY103" fmla="*/ 224651 h 2457088"/>
                <a:gd name="connsiteX104" fmla="*/ 1701617 w 4033695"/>
                <a:gd name="connsiteY104" fmla="*/ 216350 h 2457088"/>
                <a:gd name="connsiteX105" fmla="*/ 1733492 w 4033695"/>
                <a:gd name="connsiteY105" fmla="*/ 200902 h 2457088"/>
                <a:gd name="connsiteX106" fmla="*/ 1762262 w 4033695"/>
                <a:gd name="connsiteY106" fmla="*/ 187580 h 2457088"/>
                <a:gd name="connsiteX107" fmla="*/ 1794324 w 4033695"/>
                <a:gd name="connsiteY107" fmla="*/ 173287 h 2457088"/>
                <a:gd name="connsiteX108" fmla="*/ 1807837 w 4033695"/>
                <a:gd name="connsiteY108" fmla="*/ 167304 h 2457088"/>
                <a:gd name="connsiteX109" fmla="*/ 1817878 w 4033695"/>
                <a:gd name="connsiteY109" fmla="*/ 163249 h 2457088"/>
                <a:gd name="connsiteX110" fmla="*/ 1899383 w 4033695"/>
                <a:gd name="connsiteY110" fmla="*/ 130613 h 2457088"/>
                <a:gd name="connsiteX111" fmla="*/ 1924296 w 4033695"/>
                <a:gd name="connsiteY111" fmla="*/ 121540 h 2457088"/>
                <a:gd name="connsiteX112" fmla="*/ 1948048 w 4033695"/>
                <a:gd name="connsiteY112" fmla="*/ 113045 h 2457088"/>
                <a:gd name="connsiteX113" fmla="*/ 2040171 w 4033695"/>
                <a:gd name="connsiteY113" fmla="*/ 83307 h 2457088"/>
                <a:gd name="connsiteX114" fmla="*/ 2041331 w 4033695"/>
                <a:gd name="connsiteY114" fmla="*/ 82921 h 2457088"/>
                <a:gd name="connsiteX115" fmla="*/ 2118381 w 4033695"/>
                <a:gd name="connsiteY115" fmla="*/ 61684 h 2457088"/>
                <a:gd name="connsiteX116" fmla="*/ 2136346 w 4033695"/>
                <a:gd name="connsiteY116" fmla="*/ 57052 h 2457088"/>
                <a:gd name="connsiteX117" fmla="*/ 2154311 w 4033695"/>
                <a:gd name="connsiteY117" fmla="*/ 52417 h 2457088"/>
                <a:gd name="connsiteX118" fmla="*/ 2211664 w 4033695"/>
                <a:gd name="connsiteY118" fmla="*/ 39671 h 2457088"/>
                <a:gd name="connsiteX119" fmla="*/ 2219196 w 4033695"/>
                <a:gd name="connsiteY119" fmla="*/ 38125 h 2457088"/>
                <a:gd name="connsiteX120" fmla="*/ 2262265 w 4033695"/>
                <a:gd name="connsiteY120" fmla="*/ 29630 h 2457088"/>
                <a:gd name="connsiteX121" fmla="*/ 2287564 w 4033695"/>
                <a:gd name="connsiteY121" fmla="*/ 25381 h 2457088"/>
                <a:gd name="connsiteX122" fmla="*/ 2303207 w 4033695"/>
                <a:gd name="connsiteY122" fmla="*/ 22680 h 2457088"/>
                <a:gd name="connsiteX123" fmla="*/ 2366361 w 4033695"/>
                <a:gd name="connsiteY123" fmla="*/ 13606 h 2457088"/>
                <a:gd name="connsiteX124" fmla="*/ 2373499 w 4033695"/>
                <a:gd name="connsiteY124" fmla="*/ 12834 h 2457088"/>
                <a:gd name="connsiteX125" fmla="*/ 2386833 w 4033695"/>
                <a:gd name="connsiteY125" fmla="*/ 11287 h 2457088"/>
                <a:gd name="connsiteX126" fmla="*/ 2447279 w 4033695"/>
                <a:gd name="connsiteY126" fmla="*/ 5492 h 2457088"/>
                <a:gd name="connsiteX127" fmla="*/ 2460405 w 4033695"/>
                <a:gd name="connsiteY127" fmla="*/ 4527 h 2457088"/>
                <a:gd name="connsiteX128" fmla="*/ 2467750 w 4033695"/>
                <a:gd name="connsiteY128" fmla="*/ 3951 h 2457088"/>
                <a:gd name="connsiteX129" fmla="*/ 2526650 w 4033695"/>
                <a:gd name="connsiteY129" fmla="*/ 1053 h 2457088"/>
                <a:gd name="connsiteX130" fmla="*/ 2540945 w 4033695"/>
                <a:gd name="connsiteY130" fmla="*/ 667 h 2457088"/>
                <a:gd name="connsiteX131" fmla="*/ 2567011 w 4033695"/>
                <a:gd name="connsiteY131" fmla="*/ 85 h 2457088"/>
                <a:gd name="connsiteX0" fmla="*/ 2567011 w 4041276"/>
                <a:gd name="connsiteY0" fmla="*/ 85 h 2457088"/>
                <a:gd name="connsiteX1" fmla="*/ 2595017 w 4041276"/>
                <a:gd name="connsiteY1" fmla="*/ 85 h 2457088"/>
                <a:gd name="connsiteX2" fmla="*/ 2609304 w 4041276"/>
                <a:gd name="connsiteY2" fmla="*/ 85 h 2457088"/>
                <a:gd name="connsiteX3" fmla="*/ 2665119 w 4041276"/>
                <a:gd name="connsiteY3" fmla="*/ 1825 h 2457088"/>
                <a:gd name="connsiteX4" fmla="*/ 2669174 w 4041276"/>
                <a:gd name="connsiteY4" fmla="*/ 2211 h 2457088"/>
                <a:gd name="connsiteX5" fmla="*/ 2754920 w 4041276"/>
                <a:gd name="connsiteY5" fmla="*/ 9162 h 2457088"/>
                <a:gd name="connsiteX6" fmla="*/ 2762265 w 4041276"/>
                <a:gd name="connsiteY6" fmla="*/ 9741 h 2457088"/>
                <a:gd name="connsiteX7" fmla="*/ 2798760 w 4041276"/>
                <a:gd name="connsiteY7" fmla="*/ 14375 h 2457088"/>
                <a:gd name="connsiteX8" fmla="*/ 2808801 w 4041276"/>
                <a:gd name="connsiteY8" fmla="*/ 15726 h 2457088"/>
                <a:gd name="connsiteX9" fmla="*/ 2858829 w 4041276"/>
                <a:gd name="connsiteY9" fmla="*/ 23454 h 2457088"/>
                <a:gd name="connsiteX10" fmla="*/ 2864428 w 4041276"/>
                <a:gd name="connsiteY10" fmla="*/ 24416 h 2457088"/>
                <a:gd name="connsiteX11" fmla="*/ 2881809 w 4041276"/>
                <a:gd name="connsiteY11" fmla="*/ 27700 h 2457088"/>
                <a:gd name="connsiteX12" fmla="*/ 2919272 w 4041276"/>
                <a:gd name="connsiteY12" fmla="*/ 35230 h 2457088"/>
                <a:gd name="connsiteX13" fmla="*/ 2938586 w 4041276"/>
                <a:gd name="connsiteY13" fmla="*/ 39476 h 2457088"/>
                <a:gd name="connsiteX14" fmla="*/ 2955004 w 4041276"/>
                <a:gd name="connsiteY14" fmla="*/ 43145 h 2457088"/>
                <a:gd name="connsiteX15" fmla="*/ 2971034 w 4041276"/>
                <a:gd name="connsiteY15" fmla="*/ 47204 h 2457088"/>
                <a:gd name="connsiteX16" fmla="*/ 2992856 w 4041276"/>
                <a:gd name="connsiteY16" fmla="*/ 52798 h 2457088"/>
                <a:gd name="connsiteX17" fmla="*/ 3022787 w 4041276"/>
                <a:gd name="connsiteY17" fmla="*/ 61105 h 2457088"/>
                <a:gd name="connsiteX18" fmla="*/ 3042872 w 4041276"/>
                <a:gd name="connsiteY18" fmla="*/ 66897 h 2457088"/>
                <a:gd name="connsiteX19" fmla="*/ 3050595 w 4041276"/>
                <a:gd name="connsiteY19" fmla="*/ 69213 h 2457088"/>
                <a:gd name="connsiteX20" fmla="*/ 3085938 w 4041276"/>
                <a:gd name="connsiteY20" fmla="*/ 80608 h 2457088"/>
                <a:gd name="connsiteX21" fmla="*/ 4031673 w 4041276"/>
                <a:gd name="connsiteY21" fmla="*/ 399011 h 2457088"/>
                <a:gd name="connsiteX22" fmla="*/ 3988607 w 4041276"/>
                <a:gd name="connsiteY22" fmla="*/ 385303 h 2457088"/>
                <a:gd name="connsiteX23" fmla="*/ 3968519 w 4041276"/>
                <a:gd name="connsiteY23" fmla="*/ 379508 h 2457088"/>
                <a:gd name="connsiteX24" fmla="*/ 3938393 w 4041276"/>
                <a:gd name="connsiteY24" fmla="*/ 371203 h 2457088"/>
                <a:gd name="connsiteX25" fmla="*/ 3916760 w 4041276"/>
                <a:gd name="connsiteY25" fmla="*/ 365607 h 2457088"/>
                <a:gd name="connsiteX26" fmla="*/ 3884122 w 4041276"/>
                <a:gd name="connsiteY26" fmla="*/ 357881 h 2457088"/>
                <a:gd name="connsiteX27" fmla="*/ 3864999 w 4041276"/>
                <a:gd name="connsiteY27" fmla="*/ 353633 h 2457088"/>
                <a:gd name="connsiteX28" fmla="*/ 3827147 w 4041276"/>
                <a:gd name="connsiteY28" fmla="*/ 346106 h 2457088"/>
                <a:gd name="connsiteX29" fmla="*/ 3809965 w 4041276"/>
                <a:gd name="connsiteY29" fmla="*/ 342819 h 2457088"/>
                <a:gd name="connsiteX30" fmla="*/ 3754338 w 4041276"/>
                <a:gd name="connsiteY30" fmla="*/ 333939 h 2457088"/>
                <a:gd name="connsiteX31" fmla="*/ 3744296 w 4041276"/>
                <a:gd name="connsiteY31" fmla="*/ 332585 h 2457088"/>
                <a:gd name="connsiteX32" fmla="*/ 4033695 w 4041276"/>
                <a:gd name="connsiteY32" fmla="*/ 430579 h 2457088"/>
                <a:gd name="connsiteX33" fmla="*/ 3391144 w 4041276"/>
                <a:gd name="connsiteY33" fmla="*/ 430579 h 2457088"/>
                <a:gd name="connsiteX34" fmla="*/ 2872160 w 4041276"/>
                <a:gd name="connsiteY34" fmla="*/ 537671 h 2457088"/>
                <a:gd name="connsiteX35" fmla="*/ 2517933 w 4041276"/>
                <a:gd name="connsiteY35" fmla="*/ 677715 h 2457088"/>
                <a:gd name="connsiteX36" fmla="*/ 2048376 w 4041276"/>
                <a:gd name="connsiteY36" fmla="*/ 998990 h 2457088"/>
                <a:gd name="connsiteX37" fmla="*/ 1809479 w 4041276"/>
                <a:gd name="connsiteY37" fmla="*/ 1237888 h 2457088"/>
                <a:gd name="connsiteX38" fmla="*/ 1620009 w 4041276"/>
                <a:gd name="connsiteY38" fmla="*/ 1493261 h 2457088"/>
                <a:gd name="connsiteX39" fmla="*/ 1348160 w 4041276"/>
                <a:gd name="connsiteY39" fmla="*/ 1855725 h 2457088"/>
                <a:gd name="connsiteX40" fmla="*/ 1092787 w 4041276"/>
                <a:gd name="connsiteY40" fmla="*/ 2333520 h 2457088"/>
                <a:gd name="connsiteX41" fmla="*/ 985695 w 4041276"/>
                <a:gd name="connsiteY41" fmla="*/ 2457088 h 2457088"/>
                <a:gd name="connsiteX42" fmla="*/ 334906 w 4041276"/>
                <a:gd name="connsiteY42" fmla="*/ 2259379 h 2457088"/>
                <a:gd name="connsiteX43" fmla="*/ 178387 w 4041276"/>
                <a:gd name="connsiteY43" fmla="*/ 2168763 h 2457088"/>
                <a:gd name="connsiteX44" fmla="*/ 163266 w 4041276"/>
                <a:gd name="connsiteY44" fmla="*/ 2145241 h 2457088"/>
                <a:gd name="connsiteX45" fmla="*/ 0 w 4041276"/>
                <a:gd name="connsiteY45" fmla="*/ 2090274 h 2457088"/>
                <a:gd name="connsiteX46" fmla="*/ 183280 w 4041276"/>
                <a:gd name="connsiteY46" fmla="*/ 1762023 h 2457088"/>
                <a:gd name="connsiteX47" fmla="*/ 220162 w 4041276"/>
                <a:gd name="connsiteY47" fmla="*/ 1697921 h 2457088"/>
                <a:gd name="connsiteX48" fmla="*/ 222290 w 4041276"/>
                <a:gd name="connsiteY48" fmla="*/ 1694442 h 2457088"/>
                <a:gd name="connsiteX49" fmla="*/ 293354 w 4041276"/>
                <a:gd name="connsiteY49" fmla="*/ 1577432 h 2457088"/>
                <a:gd name="connsiteX50" fmla="*/ 304559 w 4041276"/>
                <a:gd name="connsiteY50" fmla="*/ 1559472 h 2457088"/>
                <a:gd name="connsiteX51" fmla="*/ 376593 w 4041276"/>
                <a:gd name="connsiteY51" fmla="*/ 1449027 h 2457088"/>
                <a:gd name="connsiteX52" fmla="*/ 382780 w 4041276"/>
                <a:gd name="connsiteY52" fmla="*/ 1439565 h 2457088"/>
                <a:gd name="connsiteX53" fmla="*/ 395716 w 4041276"/>
                <a:gd name="connsiteY53" fmla="*/ 1420643 h 2457088"/>
                <a:gd name="connsiteX54" fmla="*/ 416962 w 4041276"/>
                <a:gd name="connsiteY54" fmla="*/ 1389557 h 2457088"/>
                <a:gd name="connsiteX55" fmla="*/ 442066 w 4041276"/>
                <a:gd name="connsiteY55" fmla="*/ 1353834 h 2457088"/>
                <a:gd name="connsiteX56" fmla="*/ 463499 w 4041276"/>
                <a:gd name="connsiteY56" fmla="*/ 1323517 h 2457088"/>
                <a:gd name="connsiteX57" fmla="*/ 489187 w 4041276"/>
                <a:gd name="connsiteY57" fmla="*/ 1288375 h 2457088"/>
                <a:gd name="connsiteX58" fmla="*/ 510819 w 4041276"/>
                <a:gd name="connsiteY58" fmla="*/ 1259029 h 2457088"/>
                <a:gd name="connsiteX59" fmla="*/ 537080 w 4041276"/>
                <a:gd name="connsiteY59" fmla="*/ 1224274 h 2457088"/>
                <a:gd name="connsiteX60" fmla="*/ 559098 w 4041276"/>
                <a:gd name="connsiteY60" fmla="*/ 1195504 h 2457088"/>
                <a:gd name="connsiteX61" fmla="*/ 585947 w 4041276"/>
                <a:gd name="connsiteY61" fmla="*/ 1161324 h 2457088"/>
                <a:gd name="connsiteX62" fmla="*/ 607956 w 4041276"/>
                <a:gd name="connsiteY62" fmla="*/ 1133522 h 2457088"/>
                <a:gd name="connsiteX63" fmla="*/ 635577 w 4041276"/>
                <a:gd name="connsiteY63" fmla="*/ 1099538 h 2457088"/>
                <a:gd name="connsiteX64" fmla="*/ 657396 w 4041276"/>
                <a:gd name="connsiteY64" fmla="*/ 1072888 h 2457088"/>
                <a:gd name="connsiteX65" fmla="*/ 686178 w 4041276"/>
                <a:gd name="connsiteY65" fmla="*/ 1038905 h 2457088"/>
                <a:gd name="connsiteX66" fmla="*/ 707611 w 4041276"/>
                <a:gd name="connsiteY66" fmla="*/ 1013802 h 2457088"/>
                <a:gd name="connsiteX67" fmla="*/ 738700 w 4041276"/>
                <a:gd name="connsiteY67" fmla="*/ 978470 h 2457088"/>
                <a:gd name="connsiteX68" fmla="*/ 758399 w 4041276"/>
                <a:gd name="connsiteY68" fmla="*/ 956069 h 2457088"/>
                <a:gd name="connsiteX69" fmla="*/ 794705 w 4041276"/>
                <a:gd name="connsiteY69" fmla="*/ 916298 h 2457088"/>
                <a:gd name="connsiteX70" fmla="*/ 809962 w 4041276"/>
                <a:gd name="connsiteY70" fmla="*/ 899689 h 2457088"/>
                <a:gd name="connsiteX71" fmla="*/ 862110 w 4041276"/>
                <a:gd name="connsiteY71" fmla="*/ 844851 h 2457088"/>
                <a:gd name="connsiteX72" fmla="*/ 872727 w 4041276"/>
                <a:gd name="connsiteY72" fmla="*/ 834041 h 2457088"/>
                <a:gd name="connsiteX73" fmla="*/ 914834 w 4041276"/>
                <a:gd name="connsiteY73" fmla="*/ 791557 h 2457088"/>
                <a:gd name="connsiteX74" fmla="*/ 934147 w 4041276"/>
                <a:gd name="connsiteY74" fmla="*/ 772635 h 2457088"/>
                <a:gd name="connsiteX75" fmla="*/ 968131 w 4041276"/>
                <a:gd name="connsiteY75" fmla="*/ 739617 h 2457088"/>
                <a:gd name="connsiteX76" fmla="*/ 989962 w 4041276"/>
                <a:gd name="connsiteY76" fmla="*/ 719148 h 2457088"/>
                <a:gd name="connsiteX77" fmla="*/ 1021825 w 4041276"/>
                <a:gd name="connsiteY77" fmla="*/ 689416 h 2457088"/>
                <a:gd name="connsiteX78" fmla="*/ 1045191 w 4041276"/>
                <a:gd name="connsiteY78" fmla="*/ 668368 h 2457088"/>
                <a:gd name="connsiteX79" fmla="*/ 1076093 w 4041276"/>
                <a:gd name="connsiteY79" fmla="*/ 640952 h 2457088"/>
                <a:gd name="connsiteX80" fmla="*/ 1100424 w 4041276"/>
                <a:gd name="connsiteY80" fmla="*/ 619902 h 2457088"/>
                <a:gd name="connsiteX81" fmla="*/ 1130940 w 4041276"/>
                <a:gd name="connsiteY81" fmla="*/ 593834 h 2457088"/>
                <a:gd name="connsiteX82" fmla="*/ 1155853 w 4041276"/>
                <a:gd name="connsiteY82" fmla="*/ 573178 h 2457088"/>
                <a:gd name="connsiteX83" fmla="*/ 1177099 w 4041276"/>
                <a:gd name="connsiteY83" fmla="*/ 555604 h 2457088"/>
                <a:gd name="connsiteX84" fmla="*/ 1186555 w 4041276"/>
                <a:gd name="connsiteY84" fmla="*/ 548075 h 2457088"/>
                <a:gd name="connsiteX85" fmla="*/ 1209536 w 4041276"/>
                <a:gd name="connsiteY85" fmla="*/ 529732 h 2457088"/>
                <a:gd name="connsiteX86" fmla="*/ 1241212 w 4041276"/>
                <a:gd name="connsiteY86" fmla="*/ 505018 h 2457088"/>
                <a:gd name="connsiteX87" fmla="*/ 1264777 w 4041276"/>
                <a:gd name="connsiteY87" fmla="*/ 487055 h 2457088"/>
                <a:gd name="connsiteX88" fmla="*/ 1296254 w 4041276"/>
                <a:gd name="connsiteY88" fmla="*/ 463692 h 2457088"/>
                <a:gd name="connsiteX89" fmla="*/ 1320197 w 4041276"/>
                <a:gd name="connsiteY89" fmla="*/ 446317 h 2457088"/>
                <a:gd name="connsiteX90" fmla="*/ 1352069 w 4041276"/>
                <a:gd name="connsiteY90" fmla="*/ 423726 h 2457088"/>
                <a:gd name="connsiteX91" fmla="*/ 1375625 w 4041276"/>
                <a:gd name="connsiteY91" fmla="*/ 407313 h 2457088"/>
                <a:gd name="connsiteX92" fmla="*/ 1385669 w 4041276"/>
                <a:gd name="connsiteY92" fmla="*/ 400359 h 2457088"/>
                <a:gd name="connsiteX93" fmla="*/ 1398219 w 4041276"/>
                <a:gd name="connsiteY93" fmla="*/ 392251 h 2457088"/>
                <a:gd name="connsiteX94" fmla="*/ 1453460 w 4041276"/>
                <a:gd name="connsiteY94" fmla="*/ 356144 h 2457088"/>
                <a:gd name="connsiteX95" fmla="*/ 1472961 w 4041276"/>
                <a:gd name="connsiteY95" fmla="*/ 343784 h 2457088"/>
                <a:gd name="connsiteX96" fmla="*/ 1544996 w 4041276"/>
                <a:gd name="connsiteY96" fmla="*/ 300148 h 2457088"/>
                <a:gd name="connsiteX97" fmla="*/ 1546928 w 4041276"/>
                <a:gd name="connsiteY97" fmla="*/ 298987 h 2457088"/>
                <a:gd name="connsiteX98" fmla="*/ 1560253 w 4041276"/>
                <a:gd name="connsiteY98" fmla="*/ 291458 h 2457088"/>
                <a:gd name="connsiteX99" fmla="*/ 1609120 w 4041276"/>
                <a:gd name="connsiteY99" fmla="*/ 264042 h 2457088"/>
                <a:gd name="connsiteX100" fmla="*/ 1632486 w 4041276"/>
                <a:gd name="connsiteY100" fmla="*/ 251682 h 2457088"/>
                <a:gd name="connsiteX101" fmla="*/ 1674008 w 4041276"/>
                <a:gd name="connsiteY101" fmla="*/ 230058 h 2457088"/>
                <a:gd name="connsiteX102" fmla="*/ 1684435 w 4041276"/>
                <a:gd name="connsiteY102" fmla="*/ 224651 h 2457088"/>
                <a:gd name="connsiteX103" fmla="*/ 1701617 w 4041276"/>
                <a:gd name="connsiteY103" fmla="*/ 216350 h 2457088"/>
                <a:gd name="connsiteX104" fmla="*/ 1733492 w 4041276"/>
                <a:gd name="connsiteY104" fmla="*/ 200902 h 2457088"/>
                <a:gd name="connsiteX105" fmla="*/ 1762262 w 4041276"/>
                <a:gd name="connsiteY105" fmla="*/ 187580 h 2457088"/>
                <a:gd name="connsiteX106" fmla="*/ 1794324 w 4041276"/>
                <a:gd name="connsiteY106" fmla="*/ 173287 h 2457088"/>
                <a:gd name="connsiteX107" fmla="*/ 1807837 w 4041276"/>
                <a:gd name="connsiteY107" fmla="*/ 167304 h 2457088"/>
                <a:gd name="connsiteX108" fmla="*/ 1817878 w 4041276"/>
                <a:gd name="connsiteY108" fmla="*/ 163249 h 2457088"/>
                <a:gd name="connsiteX109" fmla="*/ 1899383 w 4041276"/>
                <a:gd name="connsiteY109" fmla="*/ 130613 h 2457088"/>
                <a:gd name="connsiteX110" fmla="*/ 1924296 w 4041276"/>
                <a:gd name="connsiteY110" fmla="*/ 121540 h 2457088"/>
                <a:gd name="connsiteX111" fmla="*/ 1948048 w 4041276"/>
                <a:gd name="connsiteY111" fmla="*/ 113045 h 2457088"/>
                <a:gd name="connsiteX112" fmla="*/ 2040171 w 4041276"/>
                <a:gd name="connsiteY112" fmla="*/ 83307 h 2457088"/>
                <a:gd name="connsiteX113" fmla="*/ 2041331 w 4041276"/>
                <a:gd name="connsiteY113" fmla="*/ 82921 h 2457088"/>
                <a:gd name="connsiteX114" fmla="*/ 2118381 w 4041276"/>
                <a:gd name="connsiteY114" fmla="*/ 61684 h 2457088"/>
                <a:gd name="connsiteX115" fmla="*/ 2136346 w 4041276"/>
                <a:gd name="connsiteY115" fmla="*/ 57052 h 2457088"/>
                <a:gd name="connsiteX116" fmla="*/ 2154311 w 4041276"/>
                <a:gd name="connsiteY116" fmla="*/ 52417 h 2457088"/>
                <a:gd name="connsiteX117" fmla="*/ 2211664 w 4041276"/>
                <a:gd name="connsiteY117" fmla="*/ 39671 h 2457088"/>
                <a:gd name="connsiteX118" fmla="*/ 2219196 w 4041276"/>
                <a:gd name="connsiteY118" fmla="*/ 38125 h 2457088"/>
                <a:gd name="connsiteX119" fmla="*/ 2262265 w 4041276"/>
                <a:gd name="connsiteY119" fmla="*/ 29630 h 2457088"/>
                <a:gd name="connsiteX120" fmla="*/ 2287564 w 4041276"/>
                <a:gd name="connsiteY120" fmla="*/ 25381 h 2457088"/>
                <a:gd name="connsiteX121" fmla="*/ 2303207 w 4041276"/>
                <a:gd name="connsiteY121" fmla="*/ 22680 h 2457088"/>
                <a:gd name="connsiteX122" fmla="*/ 2366361 w 4041276"/>
                <a:gd name="connsiteY122" fmla="*/ 13606 h 2457088"/>
                <a:gd name="connsiteX123" fmla="*/ 2373499 w 4041276"/>
                <a:gd name="connsiteY123" fmla="*/ 12834 h 2457088"/>
                <a:gd name="connsiteX124" fmla="*/ 2386833 w 4041276"/>
                <a:gd name="connsiteY124" fmla="*/ 11287 h 2457088"/>
                <a:gd name="connsiteX125" fmla="*/ 2447279 w 4041276"/>
                <a:gd name="connsiteY125" fmla="*/ 5492 h 2457088"/>
                <a:gd name="connsiteX126" fmla="*/ 2460405 w 4041276"/>
                <a:gd name="connsiteY126" fmla="*/ 4527 h 2457088"/>
                <a:gd name="connsiteX127" fmla="*/ 2467750 w 4041276"/>
                <a:gd name="connsiteY127" fmla="*/ 3951 h 2457088"/>
                <a:gd name="connsiteX128" fmla="*/ 2526650 w 4041276"/>
                <a:gd name="connsiteY128" fmla="*/ 1053 h 2457088"/>
                <a:gd name="connsiteX129" fmla="*/ 2540945 w 4041276"/>
                <a:gd name="connsiteY129" fmla="*/ 667 h 2457088"/>
                <a:gd name="connsiteX130" fmla="*/ 2567011 w 4041276"/>
                <a:gd name="connsiteY130" fmla="*/ 85 h 2457088"/>
                <a:gd name="connsiteX0" fmla="*/ 2567011 w 4041672"/>
                <a:gd name="connsiteY0" fmla="*/ 85 h 2457088"/>
                <a:gd name="connsiteX1" fmla="*/ 2595017 w 4041672"/>
                <a:gd name="connsiteY1" fmla="*/ 85 h 2457088"/>
                <a:gd name="connsiteX2" fmla="*/ 2609304 w 4041672"/>
                <a:gd name="connsiteY2" fmla="*/ 85 h 2457088"/>
                <a:gd name="connsiteX3" fmla="*/ 2665119 w 4041672"/>
                <a:gd name="connsiteY3" fmla="*/ 1825 h 2457088"/>
                <a:gd name="connsiteX4" fmla="*/ 2669174 w 4041672"/>
                <a:gd name="connsiteY4" fmla="*/ 2211 h 2457088"/>
                <a:gd name="connsiteX5" fmla="*/ 2754920 w 4041672"/>
                <a:gd name="connsiteY5" fmla="*/ 9162 h 2457088"/>
                <a:gd name="connsiteX6" fmla="*/ 2762265 w 4041672"/>
                <a:gd name="connsiteY6" fmla="*/ 9741 h 2457088"/>
                <a:gd name="connsiteX7" fmla="*/ 2798760 w 4041672"/>
                <a:gd name="connsiteY7" fmla="*/ 14375 h 2457088"/>
                <a:gd name="connsiteX8" fmla="*/ 2808801 w 4041672"/>
                <a:gd name="connsiteY8" fmla="*/ 15726 h 2457088"/>
                <a:gd name="connsiteX9" fmla="*/ 2858829 w 4041672"/>
                <a:gd name="connsiteY9" fmla="*/ 23454 h 2457088"/>
                <a:gd name="connsiteX10" fmla="*/ 2864428 w 4041672"/>
                <a:gd name="connsiteY10" fmla="*/ 24416 h 2457088"/>
                <a:gd name="connsiteX11" fmla="*/ 2881809 w 4041672"/>
                <a:gd name="connsiteY11" fmla="*/ 27700 h 2457088"/>
                <a:gd name="connsiteX12" fmla="*/ 2919272 w 4041672"/>
                <a:gd name="connsiteY12" fmla="*/ 35230 h 2457088"/>
                <a:gd name="connsiteX13" fmla="*/ 2938586 w 4041672"/>
                <a:gd name="connsiteY13" fmla="*/ 39476 h 2457088"/>
                <a:gd name="connsiteX14" fmla="*/ 2955004 w 4041672"/>
                <a:gd name="connsiteY14" fmla="*/ 43145 h 2457088"/>
                <a:gd name="connsiteX15" fmla="*/ 2971034 w 4041672"/>
                <a:gd name="connsiteY15" fmla="*/ 47204 h 2457088"/>
                <a:gd name="connsiteX16" fmla="*/ 2992856 w 4041672"/>
                <a:gd name="connsiteY16" fmla="*/ 52798 h 2457088"/>
                <a:gd name="connsiteX17" fmla="*/ 3022787 w 4041672"/>
                <a:gd name="connsiteY17" fmla="*/ 61105 h 2457088"/>
                <a:gd name="connsiteX18" fmla="*/ 3042872 w 4041672"/>
                <a:gd name="connsiteY18" fmla="*/ 66897 h 2457088"/>
                <a:gd name="connsiteX19" fmla="*/ 3050595 w 4041672"/>
                <a:gd name="connsiteY19" fmla="*/ 69213 h 2457088"/>
                <a:gd name="connsiteX20" fmla="*/ 3085938 w 4041672"/>
                <a:gd name="connsiteY20" fmla="*/ 80608 h 2457088"/>
                <a:gd name="connsiteX21" fmla="*/ 4031673 w 4041672"/>
                <a:gd name="connsiteY21" fmla="*/ 399011 h 2457088"/>
                <a:gd name="connsiteX22" fmla="*/ 3988607 w 4041672"/>
                <a:gd name="connsiteY22" fmla="*/ 385303 h 2457088"/>
                <a:gd name="connsiteX23" fmla="*/ 3968519 w 4041672"/>
                <a:gd name="connsiteY23" fmla="*/ 379508 h 2457088"/>
                <a:gd name="connsiteX24" fmla="*/ 3938393 w 4041672"/>
                <a:gd name="connsiteY24" fmla="*/ 371203 h 2457088"/>
                <a:gd name="connsiteX25" fmla="*/ 3916760 w 4041672"/>
                <a:gd name="connsiteY25" fmla="*/ 365607 h 2457088"/>
                <a:gd name="connsiteX26" fmla="*/ 3884122 w 4041672"/>
                <a:gd name="connsiteY26" fmla="*/ 357881 h 2457088"/>
                <a:gd name="connsiteX27" fmla="*/ 3864999 w 4041672"/>
                <a:gd name="connsiteY27" fmla="*/ 353633 h 2457088"/>
                <a:gd name="connsiteX28" fmla="*/ 3827147 w 4041672"/>
                <a:gd name="connsiteY28" fmla="*/ 346106 h 2457088"/>
                <a:gd name="connsiteX29" fmla="*/ 3809965 w 4041672"/>
                <a:gd name="connsiteY29" fmla="*/ 342819 h 2457088"/>
                <a:gd name="connsiteX30" fmla="*/ 3754338 w 4041672"/>
                <a:gd name="connsiteY30" fmla="*/ 333939 h 2457088"/>
                <a:gd name="connsiteX31" fmla="*/ 4033695 w 4041672"/>
                <a:gd name="connsiteY31" fmla="*/ 430579 h 2457088"/>
                <a:gd name="connsiteX32" fmla="*/ 3391144 w 4041672"/>
                <a:gd name="connsiteY32" fmla="*/ 430579 h 2457088"/>
                <a:gd name="connsiteX33" fmla="*/ 2872160 w 4041672"/>
                <a:gd name="connsiteY33" fmla="*/ 537671 h 2457088"/>
                <a:gd name="connsiteX34" fmla="*/ 2517933 w 4041672"/>
                <a:gd name="connsiteY34" fmla="*/ 677715 h 2457088"/>
                <a:gd name="connsiteX35" fmla="*/ 2048376 w 4041672"/>
                <a:gd name="connsiteY35" fmla="*/ 998990 h 2457088"/>
                <a:gd name="connsiteX36" fmla="*/ 1809479 w 4041672"/>
                <a:gd name="connsiteY36" fmla="*/ 1237888 h 2457088"/>
                <a:gd name="connsiteX37" fmla="*/ 1620009 w 4041672"/>
                <a:gd name="connsiteY37" fmla="*/ 1493261 h 2457088"/>
                <a:gd name="connsiteX38" fmla="*/ 1348160 w 4041672"/>
                <a:gd name="connsiteY38" fmla="*/ 1855725 h 2457088"/>
                <a:gd name="connsiteX39" fmla="*/ 1092787 w 4041672"/>
                <a:gd name="connsiteY39" fmla="*/ 2333520 h 2457088"/>
                <a:gd name="connsiteX40" fmla="*/ 985695 w 4041672"/>
                <a:gd name="connsiteY40" fmla="*/ 2457088 h 2457088"/>
                <a:gd name="connsiteX41" fmla="*/ 334906 w 4041672"/>
                <a:gd name="connsiteY41" fmla="*/ 2259379 h 2457088"/>
                <a:gd name="connsiteX42" fmla="*/ 178387 w 4041672"/>
                <a:gd name="connsiteY42" fmla="*/ 2168763 h 2457088"/>
                <a:gd name="connsiteX43" fmla="*/ 163266 w 4041672"/>
                <a:gd name="connsiteY43" fmla="*/ 2145241 h 2457088"/>
                <a:gd name="connsiteX44" fmla="*/ 0 w 4041672"/>
                <a:gd name="connsiteY44" fmla="*/ 2090274 h 2457088"/>
                <a:gd name="connsiteX45" fmla="*/ 183280 w 4041672"/>
                <a:gd name="connsiteY45" fmla="*/ 1762023 h 2457088"/>
                <a:gd name="connsiteX46" fmla="*/ 220162 w 4041672"/>
                <a:gd name="connsiteY46" fmla="*/ 1697921 h 2457088"/>
                <a:gd name="connsiteX47" fmla="*/ 222290 w 4041672"/>
                <a:gd name="connsiteY47" fmla="*/ 1694442 h 2457088"/>
                <a:gd name="connsiteX48" fmla="*/ 293354 w 4041672"/>
                <a:gd name="connsiteY48" fmla="*/ 1577432 h 2457088"/>
                <a:gd name="connsiteX49" fmla="*/ 304559 w 4041672"/>
                <a:gd name="connsiteY49" fmla="*/ 1559472 h 2457088"/>
                <a:gd name="connsiteX50" fmla="*/ 376593 w 4041672"/>
                <a:gd name="connsiteY50" fmla="*/ 1449027 h 2457088"/>
                <a:gd name="connsiteX51" fmla="*/ 382780 w 4041672"/>
                <a:gd name="connsiteY51" fmla="*/ 1439565 h 2457088"/>
                <a:gd name="connsiteX52" fmla="*/ 395716 w 4041672"/>
                <a:gd name="connsiteY52" fmla="*/ 1420643 h 2457088"/>
                <a:gd name="connsiteX53" fmla="*/ 416962 w 4041672"/>
                <a:gd name="connsiteY53" fmla="*/ 1389557 h 2457088"/>
                <a:gd name="connsiteX54" fmla="*/ 442066 w 4041672"/>
                <a:gd name="connsiteY54" fmla="*/ 1353834 h 2457088"/>
                <a:gd name="connsiteX55" fmla="*/ 463499 w 4041672"/>
                <a:gd name="connsiteY55" fmla="*/ 1323517 h 2457088"/>
                <a:gd name="connsiteX56" fmla="*/ 489187 w 4041672"/>
                <a:gd name="connsiteY56" fmla="*/ 1288375 h 2457088"/>
                <a:gd name="connsiteX57" fmla="*/ 510819 w 4041672"/>
                <a:gd name="connsiteY57" fmla="*/ 1259029 h 2457088"/>
                <a:gd name="connsiteX58" fmla="*/ 537080 w 4041672"/>
                <a:gd name="connsiteY58" fmla="*/ 1224274 h 2457088"/>
                <a:gd name="connsiteX59" fmla="*/ 559098 w 4041672"/>
                <a:gd name="connsiteY59" fmla="*/ 1195504 h 2457088"/>
                <a:gd name="connsiteX60" fmla="*/ 585947 w 4041672"/>
                <a:gd name="connsiteY60" fmla="*/ 1161324 h 2457088"/>
                <a:gd name="connsiteX61" fmla="*/ 607956 w 4041672"/>
                <a:gd name="connsiteY61" fmla="*/ 1133522 h 2457088"/>
                <a:gd name="connsiteX62" fmla="*/ 635577 w 4041672"/>
                <a:gd name="connsiteY62" fmla="*/ 1099538 h 2457088"/>
                <a:gd name="connsiteX63" fmla="*/ 657396 w 4041672"/>
                <a:gd name="connsiteY63" fmla="*/ 1072888 h 2457088"/>
                <a:gd name="connsiteX64" fmla="*/ 686178 w 4041672"/>
                <a:gd name="connsiteY64" fmla="*/ 1038905 h 2457088"/>
                <a:gd name="connsiteX65" fmla="*/ 707611 w 4041672"/>
                <a:gd name="connsiteY65" fmla="*/ 1013802 h 2457088"/>
                <a:gd name="connsiteX66" fmla="*/ 738700 w 4041672"/>
                <a:gd name="connsiteY66" fmla="*/ 978470 h 2457088"/>
                <a:gd name="connsiteX67" fmla="*/ 758399 w 4041672"/>
                <a:gd name="connsiteY67" fmla="*/ 956069 h 2457088"/>
                <a:gd name="connsiteX68" fmla="*/ 794705 w 4041672"/>
                <a:gd name="connsiteY68" fmla="*/ 916298 h 2457088"/>
                <a:gd name="connsiteX69" fmla="*/ 809962 w 4041672"/>
                <a:gd name="connsiteY69" fmla="*/ 899689 h 2457088"/>
                <a:gd name="connsiteX70" fmla="*/ 862110 w 4041672"/>
                <a:gd name="connsiteY70" fmla="*/ 844851 h 2457088"/>
                <a:gd name="connsiteX71" fmla="*/ 872727 w 4041672"/>
                <a:gd name="connsiteY71" fmla="*/ 834041 h 2457088"/>
                <a:gd name="connsiteX72" fmla="*/ 914834 w 4041672"/>
                <a:gd name="connsiteY72" fmla="*/ 791557 h 2457088"/>
                <a:gd name="connsiteX73" fmla="*/ 934147 w 4041672"/>
                <a:gd name="connsiteY73" fmla="*/ 772635 h 2457088"/>
                <a:gd name="connsiteX74" fmla="*/ 968131 w 4041672"/>
                <a:gd name="connsiteY74" fmla="*/ 739617 h 2457088"/>
                <a:gd name="connsiteX75" fmla="*/ 989962 w 4041672"/>
                <a:gd name="connsiteY75" fmla="*/ 719148 h 2457088"/>
                <a:gd name="connsiteX76" fmla="*/ 1021825 w 4041672"/>
                <a:gd name="connsiteY76" fmla="*/ 689416 h 2457088"/>
                <a:gd name="connsiteX77" fmla="*/ 1045191 w 4041672"/>
                <a:gd name="connsiteY77" fmla="*/ 668368 h 2457088"/>
                <a:gd name="connsiteX78" fmla="*/ 1076093 w 4041672"/>
                <a:gd name="connsiteY78" fmla="*/ 640952 h 2457088"/>
                <a:gd name="connsiteX79" fmla="*/ 1100424 w 4041672"/>
                <a:gd name="connsiteY79" fmla="*/ 619902 h 2457088"/>
                <a:gd name="connsiteX80" fmla="*/ 1130940 w 4041672"/>
                <a:gd name="connsiteY80" fmla="*/ 593834 h 2457088"/>
                <a:gd name="connsiteX81" fmla="*/ 1155853 w 4041672"/>
                <a:gd name="connsiteY81" fmla="*/ 573178 h 2457088"/>
                <a:gd name="connsiteX82" fmla="*/ 1177099 w 4041672"/>
                <a:gd name="connsiteY82" fmla="*/ 555604 h 2457088"/>
                <a:gd name="connsiteX83" fmla="*/ 1186555 w 4041672"/>
                <a:gd name="connsiteY83" fmla="*/ 548075 h 2457088"/>
                <a:gd name="connsiteX84" fmla="*/ 1209536 w 4041672"/>
                <a:gd name="connsiteY84" fmla="*/ 529732 h 2457088"/>
                <a:gd name="connsiteX85" fmla="*/ 1241212 w 4041672"/>
                <a:gd name="connsiteY85" fmla="*/ 505018 h 2457088"/>
                <a:gd name="connsiteX86" fmla="*/ 1264777 w 4041672"/>
                <a:gd name="connsiteY86" fmla="*/ 487055 h 2457088"/>
                <a:gd name="connsiteX87" fmla="*/ 1296254 w 4041672"/>
                <a:gd name="connsiteY87" fmla="*/ 463692 h 2457088"/>
                <a:gd name="connsiteX88" fmla="*/ 1320197 w 4041672"/>
                <a:gd name="connsiteY88" fmla="*/ 446317 h 2457088"/>
                <a:gd name="connsiteX89" fmla="*/ 1352069 w 4041672"/>
                <a:gd name="connsiteY89" fmla="*/ 423726 h 2457088"/>
                <a:gd name="connsiteX90" fmla="*/ 1375625 w 4041672"/>
                <a:gd name="connsiteY90" fmla="*/ 407313 h 2457088"/>
                <a:gd name="connsiteX91" fmla="*/ 1385669 w 4041672"/>
                <a:gd name="connsiteY91" fmla="*/ 400359 h 2457088"/>
                <a:gd name="connsiteX92" fmla="*/ 1398219 w 4041672"/>
                <a:gd name="connsiteY92" fmla="*/ 392251 h 2457088"/>
                <a:gd name="connsiteX93" fmla="*/ 1453460 w 4041672"/>
                <a:gd name="connsiteY93" fmla="*/ 356144 h 2457088"/>
                <a:gd name="connsiteX94" fmla="*/ 1472961 w 4041672"/>
                <a:gd name="connsiteY94" fmla="*/ 343784 h 2457088"/>
                <a:gd name="connsiteX95" fmla="*/ 1544996 w 4041672"/>
                <a:gd name="connsiteY95" fmla="*/ 300148 h 2457088"/>
                <a:gd name="connsiteX96" fmla="*/ 1546928 w 4041672"/>
                <a:gd name="connsiteY96" fmla="*/ 298987 h 2457088"/>
                <a:gd name="connsiteX97" fmla="*/ 1560253 w 4041672"/>
                <a:gd name="connsiteY97" fmla="*/ 291458 h 2457088"/>
                <a:gd name="connsiteX98" fmla="*/ 1609120 w 4041672"/>
                <a:gd name="connsiteY98" fmla="*/ 264042 h 2457088"/>
                <a:gd name="connsiteX99" fmla="*/ 1632486 w 4041672"/>
                <a:gd name="connsiteY99" fmla="*/ 251682 h 2457088"/>
                <a:gd name="connsiteX100" fmla="*/ 1674008 w 4041672"/>
                <a:gd name="connsiteY100" fmla="*/ 230058 h 2457088"/>
                <a:gd name="connsiteX101" fmla="*/ 1684435 w 4041672"/>
                <a:gd name="connsiteY101" fmla="*/ 224651 h 2457088"/>
                <a:gd name="connsiteX102" fmla="*/ 1701617 w 4041672"/>
                <a:gd name="connsiteY102" fmla="*/ 216350 h 2457088"/>
                <a:gd name="connsiteX103" fmla="*/ 1733492 w 4041672"/>
                <a:gd name="connsiteY103" fmla="*/ 200902 h 2457088"/>
                <a:gd name="connsiteX104" fmla="*/ 1762262 w 4041672"/>
                <a:gd name="connsiteY104" fmla="*/ 187580 h 2457088"/>
                <a:gd name="connsiteX105" fmla="*/ 1794324 w 4041672"/>
                <a:gd name="connsiteY105" fmla="*/ 173287 h 2457088"/>
                <a:gd name="connsiteX106" fmla="*/ 1807837 w 4041672"/>
                <a:gd name="connsiteY106" fmla="*/ 167304 h 2457088"/>
                <a:gd name="connsiteX107" fmla="*/ 1817878 w 4041672"/>
                <a:gd name="connsiteY107" fmla="*/ 163249 h 2457088"/>
                <a:gd name="connsiteX108" fmla="*/ 1899383 w 4041672"/>
                <a:gd name="connsiteY108" fmla="*/ 130613 h 2457088"/>
                <a:gd name="connsiteX109" fmla="*/ 1924296 w 4041672"/>
                <a:gd name="connsiteY109" fmla="*/ 121540 h 2457088"/>
                <a:gd name="connsiteX110" fmla="*/ 1948048 w 4041672"/>
                <a:gd name="connsiteY110" fmla="*/ 113045 h 2457088"/>
                <a:gd name="connsiteX111" fmla="*/ 2040171 w 4041672"/>
                <a:gd name="connsiteY111" fmla="*/ 83307 h 2457088"/>
                <a:gd name="connsiteX112" fmla="*/ 2041331 w 4041672"/>
                <a:gd name="connsiteY112" fmla="*/ 82921 h 2457088"/>
                <a:gd name="connsiteX113" fmla="*/ 2118381 w 4041672"/>
                <a:gd name="connsiteY113" fmla="*/ 61684 h 2457088"/>
                <a:gd name="connsiteX114" fmla="*/ 2136346 w 4041672"/>
                <a:gd name="connsiteY114" fmla="*/ 57052 h 2457088"/>
                <a:gd name="connsiteX115" fmla="*/ 2154311 w 4041672"/>
                <a:gd name="connsiteY115" fmla="*/ 52417 h 2457088"/>
                <a:gd name="connsiteX116" fmla="*/ 2211664 w 4041672"/>
                <a:gd name="connsiteY116" fmla="*/ 39671 h 2457088"/>
                <a:gd name="connsiteX117" fmla="*/ 2219196 w 4041672"/>
                <a:gd name="connsiteY117" fmla="*/ 38125 h 2457088"/>
                <a:gd name="connsiteX118" fmla="*/ 2262265 w 4041672"/>
                <a:gd name="connsiteY118" fmla="*/ 29630 h 2457088"/>
                <a:gd name="connsiteX119" fmla="*/ 2287564 w 4041672"/>
                <a:gd name="connsiteY119" fmla="*/ 25381 h 2457088"/>
                <a:gd name="connsiteX120" fmla="*/ 2303207 w 4041672"/>
                <a:gd name="connsiteY120" fmla="*/ 22680 h 2457088"/>
                <a:gd name="connsiteX121" fmla="*/ 2366361 w 4041672"/>
                <a:gd name="connsiteY121" fmla="*/ 13606 h 2457088"/>
                <a:gd name="connsiteX122" fmla="*/ 2373499 w 4041672"/>
                <a:gd name="connsiteY122" fmla="*/ 12834 h 2457088"/>
                <a:gd name="connsiteX123" fmla="*/ 2386833 w 4041672"/>
                <a:gd name="connsiteY123" fmla="*/ 11287 h 2457088"/>
                <a:gd name="connsiteX124" fmla="*/ 2447279 w 4041672"/>
                <a:gd name="connsiteY124" fmla="*/ 5492 h 2457088"/>
                <a:gd name="connsiteX125" fmla="*/ 2460405 w 4041672"/>
                <a:gd name="connsiteY125" fmla="*/ 4527 h 2457088"/>
                <a:gd name="connsiteX126" fmla="*/ 2467750 w 4041672"/>
                <a:gd name="connsiteY126" fmla="*/ 3951 h 2457088"/>
                <a:gd name="connsiteX127" fmla="*/ 2526650 w 4041672"/>
                <a:gd name="connsiteY127" fmla="*/ 1053 h 2457088"/>
                <a:gd name="connsiteX128" fmla="*/ 2540945 w 4041672"/>
                <a:gd name="connsiteY128" fmla="*/ 667 h 2457088"/>
                <a:gd name="connsiteX129" fmla="*/ 2567011 w 4041672"/>
                <a:gd name="connsiteY129" fmla="*/ 85 h 2457088"/>
                <a:gd name="connsiteX0" fmla="*/ 2567011 w 4045575"/>
                <a:gd name="connsiteY0" fmla="*/ 85 h 2457088"/>
                <a:gd name="connsiteX1" fmla="*/ 2595017 w 4045575"/>
                <a:gd name="connsiteY1" fmla="*/ 85 h 2457088"/>
                <a:gd name="connsiteX2" fmla="*/ 2609304 w 4045575"/>
                <a:gd name="connsiteY2" fmla="*/ 85 h 2457088"/>
                <a:gd name="connsiteX3" fmla="*/ 2665119 w 4045575"/>
                <a:gd name="connsiteY3" fmla="*/ 1825 h 2457088"/>
                <a:gd name="connsiteX4" fmla="*/ 2669174 w 4045575"/>
                <a:gd name="connsiteY4" fmla="*/ 2211 h 2457088"/>
                <a:gd name="connsiteX5" fmla="*/ 2754920 w 4045575"/>
                <a:gd name="connsiteY5" fmla="*/ 9162 h 2457088"/>
                <a:gd name="connsiteX6" fmla="*/ 2762265 w 4045575"/>
                <a:gd name="connsiteY6" fmla="*/ 9741 h 2457088"/>
                <a:gd name="connsiteX7" fmla="*/ 2798760 w 4045575"/>
                <a:gd name="connsiteY7" fmla="*/ 14375 h 2457088"/>
                <a:gd name="connsiteX8" fmla="*/ 2808801 w 4045575"/>
                <a:gd name="connsiteY8" fmla="*/ 15726 h 2457088"/>
                <a:gd name="connsiteX9" fmla="*/ 2858829 w 4045575"/>
                <a:gd name="connsiteY9" fmla="*/ 23454 h 2457088"/>
                <a:gd name="connsiteX10" fmla="*/ 2864428 w 4045575"/>
                <a:gd name="connsiteY10" fmla="*/ 24416 h 2457088"/>
                <a:gd name="connsiteX11" fmla="*/ 2881809 w 4045575"/>
                <a:gd name="connsiteY11" fmla="*/ 27700 h 2457088"/>
                <a:gd name="connsiteX12" fmla="*/ 2919272 w 4045575"/>
                <a:gd name="connsiteY12" fmla="*/ 35230 h 2457088"/>
                <a:gd name="connsiteX13" fmla="*/ 2938586 w 4045575"/>
                <a:gd name="connsiteY13" fmla="*/ 39476 h 2457088"/>
                <a:gd name="connsiteX14" fmla="*/ 2955004 w 4045575"/>
                <a:gd name="connsiteY14" fmla="*/ 43145 h 2457088"/>
                <a:gd name="connsiteX15" fmla="*/ 2971034 w 4045575"/>
                <a:gd name="connsiteY15" fmla="*/ 47204 h 2457088"/>
                <a:gd name="connsiteX16" fmla="*/ 2992856 w 4045575"/>
                <a:gd name="connsiteY16" fmla="*/ 52798 h 2457088"/>
                <a:gd name="connsiteX17" fmla="*/ 3022787 w 4045575"/>
                <a:gd name="connsiteY17" fmla="*/ 61105 h 2457088"/>
                <a:gd name="connsiteX18" fmla="*/ 3042872 w 4045575"/>
                <a:gd name="connsiteY18" fmla="*/ 66897 h 2457088"/>
                <a:gd name="connsiteX19" fmla="*/ 3050595 w 4045575"/>
                <a:gd name="connsiteY19" fmla="*/ 69213 h 2457088"/>
                <a:gd name="connsiteX20" fmla="*/ 3085938 w 4045575"/>
                <a:gd name="connsiteY20" fmla="*/ 80608 h 2457088"/>
                <a:gd name="connsiteX21" fmla="*/ 4031673 w 4045575"/>
                <a:gd name="connsiteY21" fmla="*/ 399011 h 2457088"/>
                <a:gd name="connsiteX22" fmla="*/ 3988607 w 4045575"/>
                <a:gd name="connsiteY22" fmla="*/ 385303 h 2457088"/>
                <a:gd name="connsiteX23" fmla="*/ 3968519 w 4045575"/>
                <a:gd name="connsiteY23" fmla="*/ 379508 h 2457088"/>
                <a:gd name="connsiteX24" fmla="*/ 3938393 w 4045575"/>
                <a:gd name="connsiteY24" fmla="*/ 371203 h 2457088"/>
                <a:gd name="connsiteX25" fmla="*/ 3916760 w 4045575"/>
                <a:gd name="connsiteY25" fmla="*/ 365607 h 2457088"/>
                <a:gd name="connsiteX26" fmla="*/ 3884122 w 4045575"/>
                <a:gd name="connsiteY26" fmla="*/ 357881 h 2457088"/>
                <a:gd name="connsiteX27" fmla="*/ 3864999 w 4045575"/>
                <a:gd name="connsiteY27" fmla="*/ 353633 h 2457088"/>
                <a:gd name="connsiteX28" fmla="*/ 3827147 w 4045575"/>
                <a:gd name="connsiteY28" fmla="*/ 346106 h 2457088"/>
                <a:gd name="connsiteX29" fmla="*/ 3809965 w 4045575"/>
                <a:gd name="connsiteY29" fmla="*/ 342819 h 2457088"/>
                <a:gd name="connsiteX30" fmla="*/ 4033695 w 4045575"/>
                <a:gd name="connsiteY30" fmla="*/ 430579 h 2457088"/>
                <a:gd name="connsiteX31" fmla="*/ 3391144 w 4045575"/>
                <a:gd name="connsiteY31" fmla="*/ 430579 h 2457088"/>
                <a:gd name="connsiteX32" fmla="*/ 2872160 w 4045575"/>
                <a:gd name="connsiteY32" fmla="*/ 537671 h 2457088"/>
                <a:gd name="connsiteX33" fmla="*/ 2517933 w 4045575"/>
                <a:gd name="connsiteY33" fmla="*/ 677715 h 2457088"/>
                <a:gd name="connsiteX34" fmla="*/ 2048376 w 4045575"/>
                <a:gd name="connsiteY34" fmla="*/ 998990 h 2457088"/>
                <a:gd name="connsiteX35" fmla="*/ 1809479 w 4045575"/>
                <a:gd name="connsiteY35" fmla="*/ 1237888 h 2457088"/>
                <a:gd name="connsiteX36" fmla="*/ 1620009 w 4045575"/>
                <a:gd name="connsiteY36" fmla="*/ 1493261 h 2457088"/>
                <a:gd name="connsiteX37" fmla="*/ 1348160 w 4045575"/>
                <a:gd name="connsiteY37" fmla="*/ 1855725 h 2457088"/>
                <a:gd name="connsiteX38" fmla="*/ 1092787 w 4045575"/>
                <a:gd name="connsiteY38" fmla="*/ 2333520 h 2457088"/>
                <a:gd name="connsiteX39" fmla="*/ 985695 w 4045575"/>
                <a:gd name="connsiteY39" fmla="*/ 2457088 h 2457088"/>
                <a:gd name="connsiteX40" fmla="*/ 334906 w 4045575"/>
                <a:gd name="connsiteY40" fmla="*/ 2259379 h 2457088"/>
                <a:gd name="connsiteX41" fmla="*/ 178387 w 4045575"/>
                <a:gd name="connsiteY41" fmla="*/ 2168763 h 2457088"/>
                <a:gd name="connsiteX42" fmla="*/ 163266 w 4045575"/>
                <a:gd name="connsiteY42" fmla="*/ 2145241 h 2457088"/>
                <a:gd name="connsiteX43" fmla="*/ 0 w 4045575"/>
                <a:gd name="connsiteY43" fmla="*/ 2090274 h 2457088"/>
                <a:gd name="connsiteX44" fmla="*/ 183280 w 4045575"/>
                <a:gd name="connsiteY44" fmla="*/ 1762023 h 2457088"/>
                <a:gd name="connsiteX45" fmla="*/ 220162 w 4045575"/>
                <a:gd name="connsiteY45" fmla="*/ 1697921 h 2457088"/>
                <a:gd name="connsiteX46" fmla="*/ 222290 w 4045575"/>
                <a:gd name="connsiteY46" fmla="*/ 1694442 h 2457088"/>
                <a:gd name="connsiteX47" fmla="*/ 293354 w 4045575"/>
                <a:gd name="connsiteY47" fmla="*/ 1577432 h 2457088"/>
                <a:gd name="connsiteX48" fmla="*/ 304559 w 4045575"/>
                <a:gd name="connsiteY48" fmla="*/ 1559472 h 2457088"/>
                <a:gd name="connsiteX49" fmla="*/ 376593 w 4045575"/>
                <a:gd name="connsiteY49" fmla="*/ 1449027 h 2457088"/>
                <a:gd name="connsiteX50" fmla="*/ 382780 w 4045575"/>
                <a:gd name="connsiteY50" fmla="*/ 1439565 h 2457088"/>
                <a:gd name="connsiteX51" fmla="*/ 395716 w 4045575"/>
                <a:gd name="connsiteY51" fmla="*/ 1420643 h 2457088"/>
                <a:gd name="connsiteX52" fmla="*/ 416962 w 4045575"/>
                <a:gd name="connsiteY52" fmla="*/ 1389557 h 2457088"/>
                <a:gd name="connsiteX53" fmla="*/ 442066 w 4045575"/>
                <a:gd name="connsiteY53" fmla="*/ 1353834 h 2457088"/>
                <a:gd name="connsiteX54" fmla="*/ 463499 w 4045575"/>
                <a:gd name="connsiteY54" fmla="*/ 1323517 h 2457088"/>
                <a:gd name="connsiteX55" fmla="*/ 489187 w 4045575"/>
                <a:gd name="connsiteY55" fmla="*/ 1288375 h 2457088"/>
                <a:gd name="connsiteX56" fmla="*/ 510819 w 4045575"/>
                <a:gd name="connsiteY56" fmla="*/ 1259029 h 2457088"/>
                <a:gd name="connsiteX57" fmla="*/ 537080 w 4045575"/>
                <a:gd name="connsiteY57" fmla="*/ 1224274 h 2457088"/>
                <a:gd name="connsiteX58" fmla="*/ 559098 w 4045575"/>
                <a:gd name="connsiteY58" fmla="*/ 1195504 h 2457088"/>
                <a:gd name="connsiteX59" fmla="*/ 585947 w 4045575"/>
                <a:gd name="connsiteY59" fmla="*/ 1161324 h 2457088"/>
                <a:gd name="connsiteX60" fmla="*/ 607956 w 4045575"/>
                <a:gd name="connsiteY60" fmla="*/ 1133522 h 2457088"/>
                <a:gd name="connsiteX61" fmla="*/ 635577 w 4045575"/>
                <a:gd name="connsiteY61" fmla="*/ 1099538 h 2457088"/>
                <a:gd name="connsiteX62" fmla="*/ 657396 w 4045575"/>
                <a:gd name="connsiteY62" fmla="*/ 1072888 h 2457088"/>
                <a:gd name="connsiteX63" fmla="*/ 686178 w 4045575"/>
                <a:gd name="connsiteY63" fmla="*/ 1038905 h 2457088"/>
                <a:gd name="connsiteX64" fmla="*/ 707611 w 4045575"/>
                <a:gd name="connsiteY64" fmla="*/ 1013802 h 2457088"/>
                <a:gd name="connsiteX65" fmla="*/ 738700 w 4045575"/>
                <a:gd name="connsiteY65" fmla="*/ 978470 h 2457088"/>
                <a:gd name="connsiteX66" fmla="*/ 758399 w 4045575"/>
                <a:gd name="connsiteY66" fmla="*/ 956069 h 2457088"/>
                <a:gd name="connsiteX67" fmla="*/ 794705 w 4045575"/>
                <a:gd name="connsiteY67" fmla="*/ 916298 h 2457088"/>
                <a:gd name="connsiteX68" fmla="*/ 809962 w 4045575"/>
                <a:gd name="connsiteY68" fmla="*/ 899689 h 2457088"/>
                <a:gd name="connsiteX69" fmla="*/ 862110 w 4045575"/>
                <a:gd name="connsiteY69" fmla="*/ 844851 h 2457088"/>
                <a:gd name="connsiteX70" fmla="*/ 872727 w 4045575"/>
                <a:gd name="connsiteY70" fmla="*/ 834041 h 2457088"/>
                <a:gd name="connsiteX71" fmla="*/ 914834 w 4045575"/>
                <a:gd name="connsiteY71" fmla="*/ 791557 h 2457088"/>
                <a:gd name="connsiteX72" fmla="*/ 934147 w 4045575"/>
                <a:gd name="connsiteY72" fmla="*/ 772635 h 2457088"/>
                <a:gd name="connsiteX73" fmla="*/ 968131 w 4045575"/>
                <a:gd name="connsiteY73" fmla="*/ 739617 h 2457088"/>
                <a:gd name="connsiteX74" fmla="*/ 989962 w 4045575"/>
                <a:gd name="connsiteY74" fmla="*/ 719148 h 2457088"/>
                <a:gd name="connsiteX75" fmla="*/ 1021825 w 4045575"/>
                <a:gd name="connsiteY75" fmla="*/ 689416 h 2457088"/>
                <a:gd name="connsiteX76" fmla="*/ 1045191 w 4045575"/>
                <a:gd name="connsiteY76" fmla="*/ 668368 h 2457088"/>
                <a:gd name="connsiteX77" fmla="*/ 1076093 w 4045575"/>
                <a:gd name="connsiteY77" fmla="*/ 640952 h 2457088"/>
                <a:gd name="connsiteX78" fmla="*/ 1100424 w 4045575"/>
                <a:gd name="connsiteY78" fmla="*/ 619902 h 2457088"/>
                <a:gd name="connsiteX79" fmla="*/ 1130940 w 4045575"/>
                <a:gd name="connsiteY79" fmla="*/ 593834 h 2457088"/>
                <a:gd name="connsiteX80" fmla="*/ 1155853 w 4045575"/>
                <a:gd name="connsiteY80" fmla="*/ 573178 h 2457088"/>
                <a:gd name="connsiteX81" fmla="*/ 1177099 w 4045575"/>
                <a:gd name="connsiteY81" fmla="*/ 555604 h 2457088"/>
                <a:gd name="connsiteX82" fmla="*/ 1186555 w 4045575"/>
                <a:gd name="connsiteY82" fmla="*/ 548075 h 2457088"/>
                <a:gd name="connsiteX83" fmla="*/ 1209536 w 4045575"/>
                <a:gd name="connsiteY83" fmla="*/ 529732 h 2457088"/>
                <a:gd name="connsiteX84" fmla="*/ 1241212 w 4045575"/>
                <a:gd name="connsiteY84" fmla="*/ 505018 h 2457088"/>
                <a:gd name="connsiteX85" fmla="*/ 1264777 w 4045575"/>
                <a:gd name="connsiteY85" fmla="*/ 487055 h 2457088"/>
                <a:gd name="connsiteX86" fmla="*/ 1296254 w 4045575"/>
                <a:gd name="connsiteY86" fmla="*/ 463692 h 2457088"/>
                <a:gd name="connsiteX87" fmla="*/ 1320197 w 4045575"/>
                <a:gd name="connsiteY87" fmla="*/ 446317 h 2457088"/>
                <a:gd name="connsiteX88" fmla="*/ 1352069 w 4045575"/>
                <a:gd name="connsiteY88" fmla="*/ 423726 h 2457088"/>
                <a:gd name="connsiteX89" fmla="*/ 1375625 w 4045575"/>
                <a:gd name="connsiteY89" fmla="*/ 407313 h 2457088"/>
                <a:gd name="connsiteX90" fmla="*/ 1385669 w 4045575"/>
                <a:gd name="connsiteY90" fmla="*/ 400359 h 2457088"/>
                <a:gd name="connsiteX91" fmla="*/ 1398219 w 4045575"/>
                <a:gd name="connsiteY91" fmla="*/ 392251 h 2457088"/>
                <a:gd name="connsiteX92" fmla="*/ 1453460 w 4045575"/>
                <a:gd name="connsiteY92" fmla="*/ 356144 h 2457088"/>
                <a:gd name="connsiteX93" fmla="*/ 1472961 w 4045575"/>
                <a:gd name="connsiteY93" fmla="*/ 343784 h 2457088"/>
                <a:gd name="connsiteX94" fmla="*/ 1544996 w 4045575"/>
                <a:gd name="connsiteY94" fmla="*/ 300148 h 2457088"/>
                <a:gd name="connsiteX95" fmla="*/ 1546928 w 4045575"/>
                <a:gd name="connsiteY95" fmla="*/ 298987 h 2457088"/>
                <a:gd name="connsiteX96" fmla="*/ 1560253 w 4045575"/>
                <a:gd name="connsiteY96" fmla="*/ 291458 h 2457088"/>
                <a:gd name="connsiteX97" fmla="*/ 1609120 w 4045575"/>
                <a:gd name="connsiteY97" fmla="*/ 264042 h 2457088"/>
                <a:gd name="connsiteX98" fmla="*/ 1632486 w 4045575"/>
                <a:gd name="connsiteY98" fmla="*/ 251682 h 2457088"/>
                <a:gd name="connsiteX99" fmla="*/ 1674008 w 4045575"/>
                <a:gd name="connsiteY99" fmla="*/ 230058 h 2457088"/>
                <a:gd name="connsiteX100" fmla="*/ 1684435 w 4045575"/>
                <a:gd name="connsiteY100" fmla="*/ 224651 h 2457088"/>
                <a:gd name="connsiteX101" fmla="*/ 1701617 w 4045575"/>
                <a:gd name="connsiteY101" fmla="*/ 216350 h 2457088"/>
                <a:gd name="connsiteX102" fmla="*/ 1733492 w 4045575"/>
                <a:gd name="connsiteY102" fmla="*/ 200902 h 2457088"/>
                <a:gd name="connsiteX103" fmla="*/ 1762262 w 4045575"/>
                <a:gd name="connsiteY103" fmla="*/ 187580 h 2457088"/>
                <a:gd name="connsiteX104" fmla="*/ 1794324 w 4045575"/>
                <a:gd name="connsiteY104" fmla="*/ 173287 h 2457088"/>
                <a:gd name="connsiteX105" fmla="*/ 1807837 w 4045575"/>
                <a:gd name="connsiteY105" fmla="*/ 167304 h 2457088"/>
                <a:gd name="connsiteX106" fmla="*/ 1817878 w 4045575"/>
                <a:gd name="connsiteY106" fmla="*/ 163249 h 2457088"/>
                <a:gd name="connsiteX107" fmla="*/ 1899383 w 4045575"/>
                <a:gd name="connsiteY107" fmla="*/ 130613 h 2457088"/>
                <a:gd name="connsiteX108" fmla="*/ 1924296 w 4045575"/>
                <a:gd name="connsiteY108" fmla="*/ 121540 h 2457088"/>
                <a:gd name="connsiteX109" fmla="*/ 1948048 w 4045575"/>
                <a:gd name="connsiteY109" fmla="*/ 113045 h 2457088"/>
                <a:gd name="connsiteX110" fmla="*/ 2040171 w 4045575"/>
                <a:gd name="connsiteY110" fmla="*/ 83307 h 2457088"/>
                <a:gd name="connsiteX111" fmla="*/ 2041331 w 4045575"/>
                <a:gd name="connsiteY111" fmla="*/ 82921 h 2457088"/>
                <a:gd name="connsiteX112" fmla="*/ 2118381 w 4045575"/>
                <a:gd name="connsiteY112" fmla="*/ 61684 h 2457088"/>
                <a:gd name="connsiteX113" fmla="*/ 2136346 w 4045575"/>
                <a:gd name="connsiteY113" fmla="*/ 57052 h 2457088"/>
                <a:gd name="connsiteX114" fmla="*/ 2154311 w 4045575"/>
                <a:gd name="connsiteY114" fmla="*/ 52417 h 2457088"/>
                <a:gd name="connsiteX115" fmla="*/ 2211664 w 4045575"/>
                <a:gd name="connsiteY115" fmla="*/ 39671 h 2457088"/>
                <a:gd name="connsiteX116" fmla="*/ 2219196 w 4045575"/>
                <a:gd name="connsiteY116" fmla="*/ 38125 h 2457088"/>
                <a:gd name="connsiteX117" fmla="*/ 2262265 w 4045575"/>
                <a:gd name="connsiteY117" fmla="*/ 29630 h 2457088"/>
                <a:gd name="connsiteX118" fmla="*/ 2287564 w 4045575"/>
                <a:gd name="connsiteY118" fmla="*/ 25381 h 2457088"/>
                <a:gd name="connsiteX119" fmla="*/ 2303207 w 4045575"/>
                <a:gd name="connsiteY119" fmla="*/ 22680 h 2457088"/>
                <a:gd name="connsiteX120" fmla="*/ 2366361 w 4045575"/>
                <a:gd name="connsiteY120" fmla="*/ 13606 h 2457088"/>
                <a:gd name="connsiteX121" fmla="*/ 2373499 w 4045575"/>
                <a:gd name="connsiteY121" fmla="*/ 12834 h 2457088"/>
                <a:gd name="connsiteX122" fmla="*/ 2386833 w 4045575"/>
                <a:gd name="connsiteY122" fmla="*/ 11287 h 2457088"/>
                <a:gd name="connsiteX123" fmla="*/ 2447279 w 4045575"/>
                <a:gd name="connsiteY123" fmla="*/ 5492 h 2457088"/>
                <a:gd name="connsiteX124" fmla="*/ 2460405 w 4045575"/>
                <a:gd name="connsiteY124" fmla="*/ 4527 h 2457088"/>
                <a:gd name="connsiteX125" fmla="*/ 2467750 w 4045575"/>
                <a:gd name="connsiteY125" fmla="*/ 3951 h 2457088"/>
                <a:gd name="connsiteX126" fmla="*/ 2526650 w 4045575"/>
                <a:gd name="connsiteY126" fmla="*/ 1053 h 2457088"/>
                <a:gd name="connsiteX127" fmla="*/ 2540945 w 4045575"/>
                <a:gd name="connsiteY127" fmla="*/ 667 h 2457088"/>
                <a:gd name="connsiteX128" fmla="*/ 2567011 w 4045575"/>
                <a:gd name="connsiteY128" fmla="*/ 85 h 2457088"/>
                <a:gd name="connsiteX0" fmla="*/ 2567011 w 4046836"/>
                <a:gd name="connsiteY0" fmla="*/ 85 h 2457088"/>
                <a:gd name="connsiteX1" fmla="*/ 2595017 w 4046836"/>
                <a:gd name="connsiteY1" fmla="*/ 85 h 2457088"/>
                <a:gd name="connsiteX2" fmla="*/ 2609304 w 4046836"/>
                <a:gd name="connsiteY2" fmla="*/ 85 h 2457088"/>
                <a:gd name="connsiteX3" fmla="*/ 2665119 w 4046836"/>
                <a:gd name="connsiteY3" fmla="*/ 1825 h 2457088"/>
                <a:gd name="connsiteX4" fmla="*/ 2669174 w 4046836"/>
                <a:gd name="connsiteY4" fmla="*/ 2211 h 2457088"/>
                <a:gd name="connsiteX5" fmla="*/ 2754920 w 4046836"/>
                <a:gd name="connsiteY5" fmla="*/ 9162 h 2457088"/>
                <a:gd name="connsiteX6" fmla="*/ 2762265 w 4046836"/>
                <a:gd name="connsiteY6" fmla="*/ 9741 h 2457088"/>
                <a:gd name="connsiteX7" fmla="*/ 2798760 w 4046836"/>
                <a:gd name="connsiteY7" fmla="*/ 14375 h 2457088"/>
                <a:gd name="connsiteX8" fmla="*/ 2808801 w 4046836"/>
                <a:gd name="connsiteY8" fmla="*/ 15726 h 2457088"/>
                <a:gd name="connsiteX9" fmla="*/ 2858829 w 4046836"/>
                <a:gd name="connsiteY9" fmla="*/ 23454 h 2457088"/>
                <a:gd name="connsiteX10" fmla="*/ 2864428 w 4046836"/>
                <a:gd name="connsiteY10" fmla="*/ 24416 h 2457088"/>
                <a:gd name="connsiteX11" fmla="*/ 2881809 w 4046836"/>
                <a:gd name="connsiteY11" fmla="*/ 27700 h 2457088"/>
                <a:gd name="connsiteX12" fmla="*/ 2919272 w 4046836"/>
                <a:gd name="connsiteY12" fmla="*/ 35230 h 2457088"/>
                <a:gd name="connsiteX13" fmla="*/ 2938586 w 4046836"/>
                <a:gd name="connsiteY13" fmla="*/ 39476 h 2457088"/>
                <a:gd name="connsiteX14" fmla="*/ 2955004 w 4046836"/>
                <a:gd name="connsiteY14" fmla="*/ 43145 h 2457088"/>
                <a:gd name="connsiteX15" fmla="*/ 2971034 w 4046836"/>
                <a:gd name="connsiteY15" fmla="*/ 47204 h 2457088"/>
                <a:gd name="connsiteX16" fmla="*/ 2992856 w 4046836"/>
                <a:gd name="connsiteY16" fmla="*/ 52798 h 2457088"/>
                <a:gd name="connsiteX17" fmla="*/ 3022787 w 4046836"/>
                <a:gd name="connsiteY17" fmla="*/ 61105 h 2457088"/>
                <a:gd name="connsiteX18" fmla="*/ 3042872 w 4046836"/>
                <a:gd name="connsiteY18" fmla="*/ 66897 h 2457088"/>
                <a:gd name="connsiteX19" fmla="*/ 3050595 w 4046836"/>
                <a:gd name="connsiteY19" fmla="*/ 69213 h 2457088"/>
                <a:gd name="connsiteX20" fmla="*/ 3085938 w 4046836"/>
                <a:gd name="connsiteY20" fmla="*/ 80608 h 2457088"/>
                <a:gd name="connsiteX21" fmla="*/ 4031673 w 4046836"/>
                <a:gd name="connsiteY21" fmla="*/ 399011 h 2457088"/>
                <a:gd name="connsiteX22" fmla="*/ 3988607 w 4046836"/>
                <a:gd name="connsiteY22" fmla="*/ 385303 h 2457088"/>
                <a:gd name="connsiteX23" fmla="*/ 3968519 w 4046836"/>
                <a:gd name="connsiteY23" fmla="*/ 379508 h 2457088"/>
                <a:gd name="connsiteX24" fmla="*/ 3938393 w 4046836"/>
                <a:gd name="connsiteY24" fmla="*/ 371203 h 2457088"/>
                <a:gd name="connsiteX25" fmla="*/ 3916760 w 4046836"/>
                <a:gd name="connsiteY25" fmla="*/ 365607 h 2457088"/>
                <a:gd name="connsiteX26" fmla="*/ 3884122 w 4046836"/>
                <a:gd name="connsiteY26" fmla="*/ 357881 h 2457088"/>
                <a:gd name="connsiteX27" fmla="*/ 3864999 w 4046836"/>
                <a:gd name="connsiteY27" fmla="*/ 353633 h 2457088"/>
                <a:gd name="connsiteX28" fmla="*/ 3827147 w 4046836"/>
                <a:gd name="connsiteY28" fmla="*/ 346106 h 2457088"/>
                <a:gd name="connsiteX29" fmla="*/ 4033695 w 4046836"/>
                <a:gd name="connsiteY29" fmla="*/ 430579 h 2457088"/>
                <a:gd name="connsiteX30" fmla="*/ 3391144 w 4046836"/>
                <a:gd name="connsiteY30" fmla="*/ 430579 h 2457088"/>
                <a:gd name="connsiteX31" fmla="*/ 2872160 w 4046836"/>
                <a:gd name="connsiteY31" fmla="*/ 537671 h 2457088"/>
                <a:gd name="connsiteX32" fmla="*/ 2517933 w 4046836"/>
                <a:gd name="connsiteY32" fmla="*/ 677715 h 2457088"/>
                <a:gd name="connsiteX33" fmla="*/ 2048376 w 4046836"/>
                <a:gd name="connsiteY33" fmla="*/ 998990 h 2457088"/>
                <a:gd name="connsiteX34" fmla="*/ 1809479 w 4046836"/>
                <a:gd name="connsiteY34" fmla="*/ 1237888 h 2457088"/>
                <a:gd name="connsiteX35" fmla="*/ 1620009 w 4046836"/>
                <a:gd name="connsiteY35" fmla="*/ 1493261 h 2457088"/>
                <a:gd name="connsiteX36" fmla="*/ 1348160 w 4046836"/>
                <a:gd name="connsiteY36" fmla="*/ 1855725 h 2457088"/>
                <a:gd name="connsiteX37" fmla="*/ 1092787 w 4046836"/>
                <a:gd name="connsiteY37" fmla="*/ 2333520 h 2457088"/>
                <a:gd name="connsiteX38" fmla="*/ 985695 w 4046836"/>
                <a:gd name="connsiteY38" fmla="*/ 2457088 h 2457088"/>
                <a:gd name="connsiteX39" fmla="*/ 334906 w 4046836"/>
                <a:gd name="connsiteY39" fmla="*/ 2259379 h 2457088"/>
                <a:gd name="connsiteX40" fmla="*/ 178387 w 4046836"/>
                <a:gd name="connsiteY40" fmla="*/ 2168763 h 2457088"/>
                <a:gd name="connsiteX41" fmla="*/ 163266 w 4046836"/>
                <a:gd name="connsiteY41" fmla="*/ 2145241 h 2457088"/>
                <a:gd name="connsiteX42" fmla="*/ 0 w 4046836"/>
                <a:gd name="connsiteY42" fmla="*/ 2090274 h 2457088"/>
                <a:gd name="connsiteX43" fmla="*/ 183280 w 4046836"/>
                <a:gd name="connsiteY43" fmla="*/ 1762023 h 2457088"/>
                <a:gd name="connsiteX44" fmla="*/ 220162 w 4046836"/>
                <a:gd name="connsiteY44" fmla="*/ 1697921 h 2457088"/>
                <a:gd name="connsiteX45" fmla="*/ 222290 w 4046836"/>
                <a:gd name="connsiteY45" fmla="*/ 1694442 h 2457088"/>
                <a:gd name="connsiteX46" fmla="*/ 293354 w 4046836"/>
                <a:gd name="connsiteY46" fmla="*/ 1577432 h 2457088"/>
                <a:gd name="connsiteX47" fmla="*/ 304559 w 4046836"/>
                <a:gd name="connsiteY47" fmla="*/ 1559472 h 2457088"/>
                <a:gd name="connsiteX48" fmla="*/ 376593 w 4046836"/>
                <a:gd name="connsiteY48" fmla="*/ 1449027 h 2457088"/>
                <a:gd name="connsiteX49" fmla="*/ 382780 w 4046836"/>
                <a:gd name="connsiteY49" fmla="*/ 1439565 h 2457088"/>
                <a:gd name="connsiteX50" fmla="*/ 395716 w 4046836"/>
                <a:gd name="connsiteY50" fmla="*/ 1420643 h 2457088"/>
                <a:gd name="connsiteX51" fmla="*/ 416962 w 4046836"/>
                <a:gd name="connsiteY51" fmla="*/ 1389557 h 2457088"/>
                <a:gd name="connsiteX52" fmla="*/ 442066 w 4046836"/>
                <a:gd name="connsiteY52" fmla="*/ 1353834 h 2457088"/>
                <a:gd name="connsiteX53" fmla="*/ 463499 w 4046836"/>
                <a:gd name="connsiteY53" fmla="*/ 1323517 h 2457088"/>
                <a:gd name="connsiteX54" fmla="*/ 489187 w 4046836"/>
                <a:gd name="connsiteY54" fmla="*/ 1288375 h 2457088"/>
                <a:gd name="connsiteX55" fmla="*/ 510819 w 4046836"/>
                <a:gd name="connsiteY55" fmla="*/ 1259029 h 2457088"/>
                <a:gd name="connsiteX56" fmla="*/ 537080 w 4046836"/>
                <a:gd name="connsiteY56" fmla="*/ 1224274 h 2457088"/>
                <a:gd name="connsiteX57" fmla="*/ 559098 w 4046836"/>
                <a:gd name="connsiteY57" fmla="*/ 1195504 h 2457088"/>
                <a:gd name="connsiteX58" fmla="*/ 585947 w 4046836"/>
                <a:gd name="connsiteY58" fmla="*/ 1161324 h 2457088"/>
                <a:gd name="connsiteX59" fmla="*/ 607956 w 4046836"/>
                <a:gd name="connsiteY59" fmla="*/ 1133522 h 2457088"/>
                <a:gd name="connsiteX60" fmla="*/ 635577 w 4046836"/>
                <a:gd name="connsiteY60" fmla="*/ 1099538 h 2457088"/>
                <a:gd name="connsiteX61" fmla="*/ 657396 w 4046836"/>
                <a:gd name="connsiteY61" fmla="*/ 1072888 h 2457088"/>
                <a:gd name="connsiteX62" fmla="*/ 686178 w 4046836"/>
                <a:gd name="connsiteY62" fmla="*/ 1038905 h 2457088"/>
                <a:gd name="connsiteX63" fmla="*/ 707611 w 4046836"/>
                <a:gd name="connsiteY63" fmla="*/ 1013802 h 2457088"/>
                <a:gd name="connsiteX64" fmla="*/ 738700 w 4046836"/>
                <a:gd name="connsiteY64" fmla="*/ 978470 h 2457088"/>
                <a:gd name="connsiteX65" fmla="*/ 758399 w 4046836"/>
                <a:gd name="connsiteY65" fmla="*/ 956069 h 2457088"/>
                <a:gd name="connsiteX66" fmla="*/ 794705 w 4046836"/>
                <a:gd name="connsiteY66" fmla="*/ 916298 h 2457088"/>
                <a:gd name="connsiteX67" fmla="*/ 809962 w 4046836"/>
                <a:gd name="connsiteY67" fmla="*/ 899689 h 2457088"/>
                <a:gd name="connsiteX68" fmla="*/ 862110 w 4046836"/>
                <a:gd name="connsiteY68" fmla="*/ 844851 h 2457088"/>
                <a:gd name="connsiteX69" fmla="*/ 872727 w 4046836"/>
                <a:gd name="connsiteY69" fmla="*/ 834041 h 2457088"/>
                <a:gd name="connsiteX70" fmla="*/ 914834 w 4046836"/>
                <a:gd name="connsiteY70" fmla="*/ 791557 h 2457088"/>
                <a:gd name="connsiteX71" fmla="*/ 934147 w 4046836"/>
                <a:gd name="connsiteY71" fmla="*/ 772635 h 2457088"/>
                <a:gd name="connsiteX72" fmla="*/ 968131 w 4046836"/>
                <a:gd name="connsiteY72" fmla="*/ 739617 h 2457088"/>
                <a:gd name="connsiteX73" fmla="*/ 989962 w 4046836"/>
                <a:gd name="connsiteY73" fmla="*/ 719148 h 2457088"/>
                <a:gd name="connsiteX74" fmla="*/ 1021825 w 4046836"/>
                <a:gd name="connsiteY74" fmla="*/ 689416 h 2457088"/>
                <a:gd name="connsiteX75" fmla="*/ 1045191 w 4046836"/>
                <a:gd name="connsiteY75" fmla="*/ 668368 h 2457088"/>
                <a:gd name="connsiteX76" fmla="*/ 1076093 w 4046836"/>
                <a:gd name="connsiteY76" fmla="*/ 640952 h 2457088"/>
                <a:gd name="connsiteX77" fmla="*/ 1100424 w 4046836"/>
                <a:gd name="connsiteY77" fmla="*/ 619902 h 2457088"/>
                <a:gd name="connsiteX78" fmla="*/ 1130940 w 4046836"/>
                <a:gd name="connsiteY78" fmla="*/ 593834 h 2457088"/>
                <a:gd name="connsiteX79" fmla="*/ 1155853 w 4046836"/>
                <a:gd name="connsiteY79" fmla="*/ 573178 h 2457088"/>
                <a:gd name="connsiteX80" fmla="*/ 1177099 w 4046836"/>
                <a:gd name="connsiteY80" fmla="*/ 555604 h 2457088"/>
                <a:gd name="connsiteX81" fmla="*/ 1186555 w 4046836"/>
                <a:gd name="connsiteY81" fmla="*/ 548075 h 2457088"/>
                <a:gd name="connsiteX82" fmla="*/ 1209536 w 4046836"/>
                <a:gd name="connsiteY82" fmla="*/ 529732 h 2457088"/>
                <a:gd name="connsiteX83" fmla="*/ 1241212 w 4046836"/>
                <a:gd name="connsiteY83" fmla="*/ 505018 h 2457088"/>
                <a:gd name="connsiteX84" fmla="*/ 1264777 w 4046836"/>
                <a:gd name="connsiteY84" fmla="*/ 487055 h 2457088"/>
                <a:gd name="connsiteX85" fmla="*/ 1296254 w 4046836"/>
                <a:gd name="connsiteY85" fmla="*/ 463692 h 2457088"/>
                <a:gd name="connsiteX86" fmla="*/ 1320197 w 4046836"/>
                <a:gd name="connsiteY86" fmla="*/ 446317 h 2457088"/>
                <a:gd name="connsiteX87" fmla="*/ 1352069 w 4046836"/>
                <a:gd name="connsiteY87" fmla="*/ 423726 h 2457088"/>
                <a:gd name="connsiteX88" fmla="*/ 1375625 w 4046836"/>
                <a:gd name="connsiteY88" fmla="*/ 407313 h 2457088"/>
                <a:gd name="connsiteX89" fmla="*/ 1385669 w 4046836"/>
                <a:gd name="connsiteY89" fmla="*/ 400359 h 2457088"/>
                <a:gd name="connsiteX90" fmla="*/ 1398219 w 4046836"/>
                <a:gd name="connsiteY90" fmla="*/ 392251 h 2457088"/>
                <a:gd name="connsiteX91" fmla="*/ 1453460 w 4046836"/>
                <a:gd name="connsiteY91" fmla="*/ 356144 h 2457088"/>
                <a:gd name="connsiteX92" fmla="*/ 1472961 w 4046836"/>
                <a:gd name="connsiteY92" fmla="*/ 343784 h 2457088"/>
                <a:gd name="connsiteX93" fmla="*/ 1544996 w 4046836"/>
                <a:gd name="connsiteY93" fmla="*/ 300148 h 2457088"/>
                <a:gd name="connsiteX94" fmla="*/ 1546928 w 4046836"/>
                <a:gd name="connsiteY94" fmla="*/ 298987 h 2457088"/>
                <a:gd name="connsiteX95" fmla="*/ 1560253 w 4046836"/>
                <a:gd name="connsiteY95" fmla="*/ 291458 h 2457088"/>
                <a:gd name="connsiteX96" fmla="*/ 1609120 w 4046836"/>
                <a:gd name="connsiteY96" fmla="*/ 264042 h 2457088"/>
                <a:gd name="connsiteX97" fmla="*/ 1632486 w 4046836"/>
                <a:gd name="connsiteY97" fmla="*/ 251682 h 2457088"/>
                <a:gd name="connsiteX98" fmla="*/ 1674008 w 4046836"/>
                <a:gd name="connsiteY98" fmla="*/ 230058 h 2457088"/>
                <a:gd name="connsiteX99" fmla="*/ 1684435 w 4046836"/>
                <a:gd name="connsiteY99" fmla="*/ 224651 h 2457088"/>
                <a:gd name="connsiteX100" fmla="*/ 1701617 w 4046836"/>
                <a:gd name="connsiteY100" fmla="*/ 216350 h 2457088"/>
                <a:gd name="connsiteX101" fmla="*/ 1733492 w 4046836"/>
                <a:gd name="connsiteY101" fmla="*/ 200902 h 2457088"/>
                <a:gd name="connsiteX102" fmla="*/ 1762262 w 4046836"/>
                <a:gd name="connsiteY102" fmla="*/ 187580 h 2457088"/>
                <a:gd name="connsiteX103" fmla="*/ 1794324 w 4046836"/>
                <a:gd name="connsiteY103" fmla="*/ 173287 h 2457088"/>
                <a:gd name="connsiteX104" fmla="*/ 1807837 w 4046836"/>
                <a:gd name="connsiteY104" fmla="*/ 167304 h 2457088"/>
                <a:gd name="connsiteX105" fmla="*/ 1817878 w 4046836"/>
                <a:gd name="connsiteY105" fmla="*/ 163249 h 2457088"/>
                <a:gd name="connsiteX106" fmla="*/ 1899383 w 4046836"/>
                <a:gd name="connsiteY106" fmla="*/ 130613 h 2457088"/>
                <a:gd name="connsiteX107" fmla="*/ 1924296 w 4046836"/>
                <a:gd name="connsiteY107" fmla="*/ 121540 h 2457088"/>
                <a:gd name="connsiteX108" fmla="*/ 1948048 w 4046836"/>
                <a:gd name="connsiteY108" fmla="*/ 113045 h 2457088"/>
                <a:gd name="connsiteX109" fmla="*/ 2040171 w 4046836"/>
                <a:gd name="connsiteY109" fmla="*/ 83307 h 2457088"/>
                <a:gd name="connsiteX110" fmla="*/ 2041331 w 4046836"/>
                <a:gd name="connsiteY110" fmla="*/ 82921 h 2457088"/>
                <a:gd name="connsiteX111" fmla="*/ 2118381 w 4046836"/>
                <a:gd name="connsiteY111" fmla="*/ 61684 h 2457088"/>
                <a:gd name="connsiteX112" fmla="*/ 2136346 w 4046836"/>
                <a:gd name="connsiteY112" fmla="*/ 57052 h 2457088"/>
                <a:gd name="connsiteX113" fmla="*/ 2154311 w 4046836"/>
                <a:gd name="connsiteY113" fmla="*/ 52417 h 2457088"/>
                <a:gd name="connsiteX114" fmla="*/ 2211664 w 4046836"/>
                <a:gd name="connsiteY114" fmla="*/ 39671 h 2457088"/>
                <a:gd name="connsiteX115" fmla="*/ 2219196 w 4046836"/>
                <a:gd name="connsiteY115" fmla="*/ 38125 h 2457088"/>
                <a:gd name="connsiteX116" fmla="*/ 2262265 w 4046836"/>
                <a:gd name="connsiteY116" fmla="*/ 29630 h 2457088"/>
                <a:gd name="connsiteX117" fmla="*/ 2287564 w 4046836"/>
                <a:gd name="connsiteY117" fmla="*/ 25381 h 2457088"/>
                <a:gd name="connsiteX118" fmla="*/ 2303207 w 4046836"/>
                <a:gd name="connsiteY118" fmla="*/ 22680 h 2457088"/>
                <a:gd name="connsiteX119" fmla="*/ 2366361 w 4046836"/>
                <a:gd name="connsiteY119" fmla="*/ 13606 h 2457088"/>
                <a:gd name="connsiteX120" fmla="*/ 2373499 w 4046836"/>
                <a:gd name="connsiteY120" fmla="*/ 12834 h 2457088"/>
                <a:gd name="connsiteX121" fmla="*/ 2386833 w 4046836"/>
                <a:gd name="connsiteY121" fmla="*/ 11287 h 2457088"/>
                <a:gd name="connsiteX122" fmla="*/ 2447279 w 4046836"/>
                <a:gd name="connsiteY122" fmla="*/ 5492 h 2457088"/>
                <a:gd name="connsiteX123" fmla="*/ 2460405 w 4046836"/>
                <a:gd name="connsiteY123" fmla="*/ 4527 h 2457088"/>
                <a:gd name="connsiteX124" fmla="*/ 2467750 w 4046836"/>
                <a:gd name="connsiteY124" fmla="*/ 3951 h 2457088"/>
                <a:gd name="connsiteX125" fmla="*/ 2526650 w 4046836"/>
                <a:gd name="connsiteY125" fmla="*/ 1053 h 2457088"/>
                <a:gd name="connsiteX126" fmla="*/ 2540945 w 4046836"/>
                <a:gd name="connsiteY126" fmla="*/ 667 h 2457088"/>
                <a:gd name="connsiteX127" fmla="*/ 2567011 w 4046836"/>
                <a:gd name="connsiteY127" fmla="*/ 85 h 2457088"/>
                <a:gd name="connsiteX0" fmla="*/ 2567011 w 4050554"/>
                <a:gd name="connsiteY0" fmla="*/ 85 h 2457088"/>
                <a:gd name="connsiteX1" fmla="*/ 2595017 w 4050554"/>
                <a:gd name="connsiteY1" fmla="*/ 85 h 2457088"/>
                <a:gd name="connsiteX2" fmla="*/ 2609304 w 4050554"/>
                <a:gd name="connsiteY2" fmla="*/ 85 h 2457088"/>
                <a:gd name="connsiteX3" fmla="*/ 2665119 w 4050554"/>
                <a:gd name="connsiteY3" fmla="*/ 1825 h 2457088"/>
                <a:gd name="connsiteX4" fmla="*/ 2669174 w 4050554"/>
                <a:gd name="connsiteY4" fmla="*/ 2211 h 2457088"/>
                <a:gd name="connsiteX5" fmla="*/ 2754920 w 4050554"/>
                <a:gd name="connsiteY5" fmla="*/ 9162 h 2457088"/>
                <a:gd name="connsiteX6" fmla="*/ 2762265 w 4050554"/>
                <a:gd name="connsiteY6" fmla="*/ 9741 h 2457088"/>
                <a:gd name="connsiteX7" fmla="*/ 2798760 w 4050554"/>
                <a:gd name="connsiteY7" fmla="*/ 14375 h 2457088"/>
                <a:gd name="connsiteX8" fmla="*/ 2808801 w 4050554"/>
                <a:gd name="connsiteY8" fmla="*/ 15726 h 2457088"/>
                <a:gd name="connsiteX9" fmla="*/ 2858829 w 4050554"/>
                <a:gd name="connsiteY9" fmla="*/ 23454 h 2457088"/>
                <a:gd name="connsiteX10" fmla="*/ 2864428 w 4050554"/>
                <a:gd name="connsiteY10" fmla="*/ 24416 h 2457088"/>
                <a:gd name="connsiteX11" fmla="*/ 2881809 w 4050554"/>
                <a:gd name="connsiteY11" fmla="*/ 27700 h 2457088"/>
                <a:gd name="connsiteX12" fmla="*/ 2919272 w 4050554"/>
                <a:gd name="connsiteY12" fmla="*/ 35230 h 2457088"/>
                <a:gd name="connsiteX13" fmla="*/ 2938586 w 4050554"/>
                <a:gd name="connsiteY13" fmla="*/ 39476 h 2457088"/>
                <a:gd name="connsiteX14" fmla="*/ 2955004 w 4050554"/>
                <a:gd name="connsiteY14" fmla="*/ 43145 h 2457088"/>
                <a:gd name="connsiteX15" fmla="*/ 2971034 w 4050554"/>
                <a:gd name="connsiteY15" fmla="*/ 47204 h 2457088"/>
                <a:gd name="connsiteX16" fmla="*/ 2992856 w 4050554"/>
                <a:gd name="connsiteY16" fmla="*/ 52798 h 2457088"/>
                <a:gd name="connsiteX17" fmla="*/ 3022787 w 4050554"/>
                <a:gd name="connsiteY17" fmla="*/ 61105 h 2457088"/>
                <a:gd name="connsiteX18" fmla="*/ 3042872 w 4050554"/>
                <a:gd name="connsiteY18" fmla="*/ 66897 h 2457088"/>
                <a:gd name="connsiteX19" fmla="*/ 3050595 w 4050554"/>
                <a:gd name="connsiteY19" fmla="*/ 69213 h 2457088"/>
                <a:gd name="connsiteX20" fmla="*/ 3085938 w 4050554"/>
                <a:gd name="connsiteY20" fmla="*/ 80608 h 2457088"/>
                <a:gd name="connsiteX21" fmla="*/ 4031673 w 4050554"/>
                <a:gd name="connsiteY21" fmla="*/ 399011 h 2457088"/>
                <a:gd name="connsiteX22" fmla="*/ 3988607 w 4050554"/>
                <a:gd name="connsiteY22" fmla="*/ 385303 h 2457088"/>
                <a:gd name="connsiteX23" fmla="*/ 3968519 w 4050554"/>
                <a:gd name="connsiteY23" fmla="*/ 379508 h 2457088"/>
                <a:gd name="connsiteX24" fmla="*/ 3938393 w 4050554"/>
                <a:gd name="connsiteY24" fmla="*/ 371203 h 2457088"/>
                <a:gd name="connsiteX25" fmla="*/ 3916760 w 4050554"/>
                <a:gd name="connsiteY25" fmla="*/ 365607 h 2457088"/>
                <a:gd name="connsiteX26" fmla="*/ 3884122 w 4050554"/>
                <a:gd name="connsiteY26" fmla="*/ 357881 h 2457088"/>
                <a:gd name="connsiteX27" fmla="*/ 3864999 w 4050554"/>
                <a:gd name="connsiteY27" fmla="*/ 353633 h 2457088"/>
                <a:gd name="connsiteX28" fmla="*/ 4033695 w 4050554"/>
                <a:gd name="connsiteY28" fmla="*/ 430579 h 2457088"/>
                <a:gd name="connsiteX29" fmla="*/ 3391144 w 4050554"/>
                <a:gd name="connsiteY29" fmla="*/ 430579 h 2457088"/>
                <a:gd name="connsiteX30" fmla="*/ 2872160 w 4050554"/>
                <a:gd name="connsiteY30" fmla="*/ 537671 h 2457088"/>
                <a:gd name="connsiteX31" fmla="*/ 2517933 w 4050554"/>
                <a:gd name="connsiteY31" fmla="*/ 677715 h 2457088"/>
                <a:gd name="connsiteX32" fmla="*/ 2048376 w 4050554"/>
                <a:gd name="connsiteY32" fmla="*/ 998990 h 2457088"/>
                <a:gd name="connsiteX33" fmla="*/ 1809479 w 4050554"/>
                <a:gd name="connsiteY33" fmla="*/ 1237888 h 2457088"/>
                <a:gd name="connsiteX34" fmla="*/ 1620009 w 4050554"/>
                <a:gd name="connsiteY34" fmla="*/ 1493261 h 2457088"/>
                <a:gd name="connsiteX35" fmla="*/ 1348160 w 4050554"/>
                <a:gd name="connsiteY35" fmla="*/ 1855725 h 2457088"/>
                <a:gd name="connsiteX36" fmla="*/ 1092787 w 4050554"/>
                <a:gd name="connsiteY36" fmla="*/ 2333520 h 2457088"/>
                <a:gd name="connsiteX37" fmla="*/ 985695 w 4050554"/>
                <a:gd name="connsiteY37" fmla="*/ 2457088 h 2457088"/>
                <a:gd name="connsiteX38" fmla="*/ 334906 w 4050554"/>
                <a:gd name="connsiteY38" fmla="*/ 2259379 h 2457088"/>
                <a:gd name="connsiteX39" fmla="*/ 178387 w 4050554"/>
                <a:gd name="connsiteY39" fmla="*/ 2168763 h 2457088"/>
                <a:gd name="connsiteX40" fmla="*/ 163266 w 4050554"/>
                <a:gd name="connsiteY40" fmla="*/ 2145241 h 2457088"/>
                <a:gd name="connsiteX41" fmla="*/ 0 w 4050554"/>
                <a:gd name="connsiteY41" fmla="*/ 2090274 h 2457088"/>
                <a:gd name="connsiteX42" fmla="*/ 183280 w 4050554"/>
                <a:gd name="connsiteY42" fmla="*/ 1762023 h 2457088"/>
                <a:gd name="connsiteX43" fmla="*/ 220162 w 4050554"/>
                <a:gd name="connsiteY43" fmla="*/ 1697921 h 2457088"/>
                <a:gd name="connsiteX44" fmla="*/ 222290 w 4050554"/>
                <a:gd name="connsiteY44" fmla="*/ 1694442 h 2457088"/>
                <a:gd name="connsiteX45" fmla="*/ 293354 w 4050554"/>
                <a:gd name="connsiteY45" fmla="*/ 1577432 h 2457088"/>
                <a:gd name="connsiteX46" fmla="*/ 304559 w 4050554"/>
                <a:gd name="connsiteY46" fmla="*/ 1559472 h 2457088"/>
                <a:gd name="connsiteX47" fmla="*/ 376593 w 4050554"/>
                <a:gd name="connsiteY47" fmla="*/ 1449027 h 2457088"/>
                <a:gd name="connsiteX48" fmla="*/ 382780 w 4050554"/>
                <a:gd name="connsiteY48" fmla="*/ 1439565 h 2457088"/>
                <a:gd name="connsiteX49" fmla="*/ 395716 w 4050554"/>
                <a:gd name="connsiteY49" fmla="*/ 1420643 h 2457088"/>
                <a:gd name="connsiteX50" fmla="*/ 416962 w 4050554"/>
                <a:gd name="connsiteY50" fmla="*/ 1389557 h 2457088"/>
                <a:gd name="connsiteX51" fmla="*/ 442066 w 4050554"/>
                <a:gd name="connsiteY51" fmla="*/ 1353834 h 2457088"/>
                <a:gd name="connsiteX52" fmla="*/ 463499 w 4050554"/>
                <a:gd name="connsiteY52" fmla="*/ 1323517 h 2457088"/>
                <a:gd name="connsiteX53" fmla="*/ 489187 w 4050554"/>
                <a:gd name="connsiteY53" fmla="*/ 1288375 h 2457088"/>
                <a:gd name="connsiteX54" fmla="*/ 510819 w 4050554"/>
                <a:gd name="connsiteY54" fmla="*/ 1259029 h 2457088"/>
                <a:gd name="connsiteX55" fmla="*/ 537080 w 4050554"/>
                <a:gd name="connsiteY55" fmla="*/ 1224274 h 2457088"/>
                <a:gd name="connsiteX56" fmla="*/ 559098 w 4050554"/>
                <a:gd name="connsiteY56" fmla="*/ 1195504 h 2457088"/>
                <a:gd name="connsiteX57" fmla="*/ 585947 w 4050554"/>
                <a:gd name="connsiteY57" fmla="*/ 1161324 h 2457088"/>
                <a:gd name="connsiteX58" fmla="*/ 607956 w 4050554"/>
                <a:gd name="connsiteY58" fmla="*/ 1133522 h 2457088"/>
                <a:gd name="connsiteX59" fmla="*/ 635577 w 4050554"/>
                <a:gd name="connsiteY59" fmla="*/ 1099538 h 2457088"/>
                <a:gd name="connsiteX60" fmla="*/ 657396 w 4050554"/>
                <a:gd name="connsiteY60" fmla="*/ 1072888 h 2457088"/>
                <a:gd name="connsiteX61" fmla="*/ 686178 w 4050554"/>
                <a:gd name="connsiteY61" fmla="*/ 1038905 h 2457088"/>
                <a:gd name="connsiteX62" fmla="*/ 707611 w 4050554"/>
                <a:gd name="connsiteY62" fmla="*/ 1013802 h 2457088"/>
                <a:gd name="connsiteX63" fmla="*/ 738700 w 4050554"/>
                <a:gd name="connsiteY63" fmla="*/ 978470 h 2457088"/>
                <a:gd name="connsiteX64" fmla="*/ 758399 w 4050554"/>
                <a:gd name="connsiteY64" fmla="*/ 956069 h 2457088"/>
                <a:gd name="connsiteX65" fmla="*/ 794705 w 4050554"/>
                <a:gd name="connsiteY65" fmla="*/ 916298 h 2457088"/>
                <a:gd name="connsiteX66" fmla="*/ 809962 w 4050554"/>
                <a:gd name="connsiteY66" fmla="*/ 899689 h 2457088"/>
                <a:gd name="connsiteX67" fmla="*/ 862110 w 4050554"/>
                <a:gd name="connsiteY67" fmla="*/ 844851 h 2457088"/>
                <a:gd name="connsiteX68" fmla="*/ 872727 w 4050554"/>
                <a:gd name="connsiteY68" fmla="*/ 834041 h 2457088"/>
                <a:gd name="connsiteX69" fmla="*/ 914834 w 4050554"/>
                <a:gd name="connsiteY69" fmla="*/ 791557 h 2457088"/>
                <a:gd name="connsiteX70" fmla="*/ 934147 w 4050554"/>
                <a:gd name="connsiteY70" fmla="*/ 772635 h 2457088"/>
                <a:gd name="connsiteX71" fmla="*/ 968131 w 4050554"/>
                <a:gd name="connsiteY71" fmla="*/ 739617 h 2457088"/>
                <a:gd name="connsiteX72" fmla="*/ 989962 w 4050554"/>
                <a:gd name="connsiteY72" fmla="*/ 719148 h 2457088"/>
                <a:gd name="connsiteX73" fmla="*/ 1021825 w 4050554"/>
                <a:gd name="connsiteY73" fmla="*/ 689416 h 2457088"/>
                <a:gd name="connsiteX74" fmla="*/ 1045191 w 4050554"/>
                <a:gd name="connsiteY74" fmla="*/ 668368 h 2457088"/>
                <a:gd name="connsiteX75" fmla="*/ 1076093 w 4050554"/>
                <a:gd name="connsiteY75" fmla="*/ 640952 h 2457088"/>
                <a:gd name="connsiteX76" fmla="*/ 1100424 w 4050554"/>
                <a:gd name="connsiteY76" fmla="*/ 619902 h 2457088"/>
                <a:gd name="connsiteX77" fmla="*/ 1130940 w 4050554"/>
                <a:gd name="connsiteY77" fmla="*/ 593834 h 2457088"/>
                <a:gd name="connsiteX78" fmla="*/ 1155853 w 4050554"/>
                <a:gd name="connsiteY78" fmla="*/ 573178 h 2457088"/>
                <a:gd name="connsiteX79" fmla="*/ 1177099 w 4050554"/>
                <a:gd name="connsiteY79" fmla="*/ 555604 h 2457088"/>
                <a:gd name="connsiteX80" fmla="*/ 1186555 w 4050554"/>
                <a:gd name="connsiteY80" fmla="*/ 548075 h 2457088"/>
                <a:gd name="connsiteX81" fmla="*/ 1209536 w 4050554"/>
                <a:gd name="connsiteY81" fmla="*/ 529732 h 2457088"/>
                <a:gd name="connsiteX82" fmla="*/ 1241212 w 4050554"/>
                <a:gd name="connsiteY82" fmla="*/ 505018 h 2457088"/>
                <a:gd name="connsiteX83" fmla="*/ 1264777 w 4050554"/>
                <a:gd name="connsiteY83" fmla="*/ 487055 h 2457088"/>
                <a:gd name="connsiteX84" fmla="*/ 1296254 w 4050554"/>
                <a:gd name="connsiteY84" fmla="*/ 463692 h 2457088"/>
                <a:gd name="connsiteX85" fmla="*/ 1320197 w 4050554"/>
                <a:gd name="connsiteY85" fmla="*/ 446317 h 2457088"/>
                <a:gd name="connsiteX86" fmla="*/ 1352069 w 4050554"/>
                <a:gd name="connsiteY86" fmla="*/ 423726 h 2457088"/>
                <a:gd name="connsiteX87" fmla="*/ 1375625 w 4050554"/>
                <a:gd name="connsiteY87" fmla="*/ 407313 h 2457088"/>
                <a:gd name="connsiteX88" fmla="*/ 1385669 w 4050554"/>
                <a:gd name="connsiteY88" fmla="*/ 400359 h 2457088"/>
                <a:gd name="connsiteX89" fmla="*/ 1398219 w 4050554"/>
                <a:gd name="connsiteY89" fmla="*/ 392251 h 2457088"/>
                <a:gd name="connsiteX90" fmla="*/ 1453460 w 4050554"/>
                <a:gd name="connsiteY90" fmla="*/ 356144 h 2457088"/>
                <a:gd name="connsiteX91" fmla="*/ 1472961 w 4050554"/>
                <a:gd name="connsiteY91" fmla="*/ 343784 h 2457088"/>
                <a:gd name="connsiteX92" fmla="*/ 1544996 w 4050554"/>
                <a:gd name="connsiteY92" fmla="*/ 300148 h 2457088"/>
                <a:gd name="connsiteX93" fmla="*/ 1546928 w 4050554"/>
                <a:gd name="connsiteY93" fmla="*/ 298987 h 2457088"/>
                <a:gd name="connsiteX94" fmla="*/ 1560253 w 4050554"/>
                <a:gd name="connsiteY94" fmla="*/ 291458 h 2457088"/>
                <a:gd name="connsiteX95" fmla="*/ 1609120 w 4050554"/>
                <a:gd name="connsiteY95" fmla="*/ 264042 h 2457088"/>
                <a:gd name="connsiteX96" fmla="*/ 1632486 w 4050554"/>
                <a:gd name="connsiteY96" fmla="*/ 251682 h 2457088"/>
                <a:gd name="connsiteX97" fmla="*/ 1674008 w 4050554"/>
                <a:gd name="connsiteY97" fmla="*/ 230058 h 2457088"/>
                <a:gd name="connsiteX98" fmla="*/ 1684435 w 4050554"/>
                <a:gd name="connsiteY98" fmla="*/ 224651 h 2457088"/>
                <a:gd name="connsiteX99" fmla="*/ 1701617 w 4050554"/>
                <a:gd name="connsiteY99" fmla="*/ 216350 h 2457088"/>
                <a:gd name="connsiteX100" fmla="*/ 1733492 w 4050554"/>
                <a:gd name="connsiteY100" fmla="*/ 200902 h 2457088"/>
                <a:gd name="connsiteX101" fmla="*/ 1762262 w 4050554"/>
                <a:gd name="connsiteY101" fmla="*/ 187580 h 2457088"/>
                <a:gd name="connsiteX102" fmla="*/ 1794324 w 4050554"/>
                <a:gd name="connsiteY102" fmla="*/ 173287 h 2457088"/>
                <a:gd name="connsiteX103" fmla="*/ 1807837 w 4050554"/>
                <a:gd name="connsiteY103" fmla="*/ 167304 h 2457088"/>
                <a:gd name="connsiteX104" fmla="*/ 1817878 w 4050554"/>
                <a:gd name="connsiteY104" fmla="*/ 163249 h 2457088"/>
                <a:gd name="connsiteX105" fmla="*/ 1899383 w 4050554"/>
                <a:gd name="connsiteY105" fmla="*/ 130613 h 2457088"/>
                <a:gd name="connsiteX106" fmla="*/ 1924296 w 4050554"/>
                <a:gd name="connsiteY106" fmla="*/ 121540 h 2457088"/>
                <a:gd name="connsiteX107" fmla="*/ 1948048 w 4050554"/>
                <a:gd name="connsiteY107" fmla="*/ 113045 h 2457088"/>
                <a:gd name="connsiteX108" fmla="*/ 2040171 w 4050554"/>
                <a:gd name="connsiteY108" fmla="*/ 83307 h 2457088"/>
                <a:gd name="connsiteX109" fmla="*/ 2041331 w 4050554"/>
                <a:gd name="connsiteY109" fmla="*/ 82921 h 2457088"/>
                <a:gd name="connsiteX110" fmla="*/ 2118381 w 4050554"/>
                <a:gd name="connsiteY110" fmla="*/ 61684 h 2457088"/>
                <a:gd name="connsiteX111" fmla="*/ 2136346 w 4050554"/>
                <a:gd name="connsiteY111" fmla="*/ 57052 h 2457088"/>
                <a:gd name="connsiteX112" fmla="*/ 2154311 w 4050554"/>
                <a:gd name="connsiteY112" fmla="*/ 52417 h 2457088"/>
                <a:gd name="connsiteX113" fmla="*/ 2211664 w 4050554"/>
                <a:gd name="connsiteY113" fmla="*/ 39671 h 2457088"/>
                <a:gd name="connsiteX114" fmla="*/ 2219196 w 4050554"/>
                <a:gd name="connsiteY114" fmla="*/ 38125 h 2457088"/>
                <a:gd name="connsiteX115" fmla="*/ 2262265 w 4050554"/>
                <a:gd name="connsiteY115" fmla="*/ 29630 h 2457088"/>
                <a:gd name="connsiteX116" fmla="*/ 2287564 w 4050554"/>
                <a:gd name="connsiteY116" fmla="*/ 25381 h 2457088"/>
                <a:gd name="connsiteX117" fmla="*/ 2303207 w 4050554"/>
                <a:gd name="connsiteY117" fmla="*/ 22680 h 2457088"/>
                <a:gd name="connsiteX118" fmla="*/ 2366361 w 4050554"/>
                <a:gd name="connsiteY118" fmla="*/ 13606 h 2457088"/>
                <a:gd name="connsiteX119" fmla="*/ 2373499 w 4050554"/>
                <a:gd name="connsiteY119" fmla="*/ 12834 h 2457088"/>
                <a:gd name="connsiteX120" fmla="*/ 2386833 w 4050554"/>
                <a:gd name="connsiteY120" fmla="*/ 11287 h 2457088"/>
                <a:gd name="connsiteX121" fmla="*/ 2447279 w 4050554"/>
                <a:gd name="connsiteY121" fmla="*/ 5492 h 2457088"/>
                <a:gd name="connsiteX122" fmla="*/ 2460405 w 4050554"/>
                <a:gd name="connsiteY122" fmla="*/ 4527 h 2457088"/>
                <a:gd name="connsiteX123" fmla="*/ 2467750 w 4050554"/>
                <a:gd name="connsiteY123" fmla="*/ 3951 h 2457088"/>
                <a:gd name="connsiteX124" fmla="*/ 2526650 w 4050554"/>
                <a:gd name="connsiteY124" fmla="*/ 1053 h 2457088"/>
                <a:gd name="connsiteX125" fmla="*/ 2540945 w 4050554"/>
                <a:gd name="connsiteY125" fmla="*/ 667 h 2457088"/>
                <a:gd name="connsiteX126" fmla="*/ 2567011 w 4050554"/>
                <a:gd name="connsiteY126" fmla="*/ 85 h 2457088"/>
                <a:gd name="connsiteX0" fmla="*/ 2567011 w 4052518"/>
                <a:gd name="connsiteY0" fmla="*/ 85 h 2457088"/>
                <a:gd name="connsiteX1" fmla="*/ 2595017 w 4052518"/>
                <a:gd name="connsiteY1" fmla="*/ 85 h 2457088"/>
                <a:gd name="connsiteX2" fmla="*/ 2609304 w 4052518"/>
                <a:gd name="connsiteY2" fmla="*/ 85 h 2457088"/>
                <a:gd name="connsiteX3" fmla="*/ 2665119 w 4052518"/>
                <a:gd name="connsiteY3" fmla="*/ 1825 h 2457088"/>
                <a:gd name="connsiteX4" fmla="*/ 2669174 w 4052518"/>
                <a:gd name="connsiteY4" fmla="*/ 2211 h 2457088"/>
                <a:gd name="connsiteX5" fmla="*/ 2754920 w 4052518"/>
                <a:gd name="connsiteY5" fmla="*/ 9162 h 2457088"/>
                <a:gd name="connsiteX6" fmla="*/ 2762265 w 4052518"/>
                <a:gd name="connsiteY6" fmla="*/ 9741 h 2457088"/>
                <a:gd name="connsiteX7" fmla="*/ 2798760 w 4052518"/>
                <a:gd name="connsiteY7" fmla="*/ 14375 h 2457088"/>
                <a:gd name="connsiteX8" fmla="*/ 2808801 w 4052518"/>
                <a:gd name="connsiteY8" fmla="*/ 15726 h 2457088"/>
                <a:gd name="connsiteX9" fmla="*/ 2858829 w 4052518"/>
                <a:gd name="connsiteY9" fmla="*/ 23454 h 2457088"/>
                <a:gd name="connsiteX10" fmla="*/ 2864428 w 4052518"/>
                <a:gd name="connsiteY10" fmla="*/ 24416 h 2457088"/>
                <a:gd name="connsiteX11" fmla="*/ 2881809 w 4052518"/>
                <a:gd name="connsiteY11" fmla="*/ 27700 h 2457088"/>
                <a:gd name="connsiteX12" fmla="*/ 2919272 w 4052518"/>
                <a:gd name="connsiteY12" fmla="*/ 35230 h 2457088"/>
                <a:gd name="connsiteX13" fmla="*/ 2938586 w 4052518"/>
                <a:gd name="connsiteY13" fmla="*/ 39476 h 2457088"/>
                <a:gd name="connsiteX14" fmla="*/ 2955004 w 4052518"/>
                <a:gd name="connsiteY14" fmla="*/ 43145 h 2457088"/>
                <a:gd name="connsiteX15" fmla="*/ 2971034 w 4052518"/>
                <a:gd name="connsiteY15" fmla="*/ 47204 h 2457088"/>
                <a:gd name="connsiteX16" fmla="*/ 2992856 w 4052518"/>
                <a:gd name="connsiteY16" fmla="*/ 52798 h 2457088"/>
                <a:gd name="connsiteX17" fmla="*/ 3022787 w 4052518"/>
                <a:gd name="connsiteY17" fmla="*/ 61105 h 2457088"/>
                <a:gd name="connsiteX18" fmla="*/ 3042872 w 4052518"/>
                <a:gd name="connsiteY18" fmla="*/ 66897 h 2457088"/>
                <a:gd name="connsiteX19" fmla="*/ 3050595 w 4052518"/>
                <a:gd name="connsiteY19" fmla="*/ 69213 h 2457088"/>
                <a:gd name="connsiteX20" fmla="*/ 3085938 w 4052518"/>
                <a:gd name="connsiteY20" fmla="*/ 80608 h 2457088"/>
                <a:gd name="connsiteX21" fmla="*/ 4031673 w 4052518"/>
                <a:gd name="connsiteY21" fmla="*/ 399011 h 2457088"/>
                <a:gd name="connsiteX22" fmla="*/ 3988607 w 4052518"/>
                <a:gd name="connsiteY22" fmla="*/ 385303 h 2457088"/>
                <a:gd name="connsiteX23" fmla="*/ 3968519 w 4052518"/>
                <a:gd name="connsiteY23" fmla="*/ 379508 h 2457088"/>
                <a:gd name="connsiteX24" fmla="*/ 3938393 w 4052518"/>
                <a:gd name="connsiteY24" fmla="*/ 371203 h 2457088"/>
                <a:gd name="connsiteX25" fmla="*/ 3916760 w 4052518"/>
                <a:gd name="connsiteY25" fmla="*/ 365607 h 2457088"/>
                <a:gd name="connsiteX26" fmla="*/ 3884122 w 4052518"/>
                <a:gd name="connsiteY26" fmla="*/ 357881 h 2457088"/>
                <a:gd name="connsiteX27" fmla="*/ 4033695 w 4052518"/>
                <a:gd name="connsiteY27" fmla="*/ 430579 h 2457088"/>
                <a:gd name="connsiteX28" fmla="*/ 3391144 w 4052518"/>
                <a:gd name="connsiteY28" fmla="*/ 430579 h 2457088"/>
                <a:gd name="connsiteX29" fmla="*/ 2872160 w 4052518"/>
                <a:gd name="connsiteY29" fmla="*/ 537671 h 2457088"/>
                <a:gd name="connsiteX30" fmla="*/ 2517933 w 4052518"/>
                <a:gd name="connsiteY30" fmla="*/ 677715 h 2457088"/>
                <a:gd name="connsiteX31" fmla="*/ 2048376 w 4052518"/>
                <a:gd name="connsiteY31" fmla="*/ 998990 h 2457088"/>
                <a:gd name="connsiteX32" fmla="*/ 1809479 w 4052518"/>
                <a:gd name="connsiteY32" fmla="*/ 1237888 h 2457088"/>
                <a:gd name="connsiteX33" fmla="*/ 1620009 w 4052518"/>
                <a:gd name="connsiteY33" fmla="*/ 1493261 h 2457088"/>
                <a:gd name="connsiteX34" fmla="*/ 1348160 w 4052518"/>
                <a:gd name="connsiteY34" fmla="*/ 1855725 h 2457088"/>
                <a:gd name="connsiteX35" fmla="*/ 1092787 w 4052518"/>
                <a:gd name="connsiteY35" fmla="*/ 2333520 h 2457088"/>
                <a:gd name="connsiteX36" fmla="*/ 985695 w 4052518"/>
                <a:gd name="connsiteY36" fmla="*/ 2457088 h 2457088"/>
                <a:gd name="connsiteX37" fmla="*/ 334906 w 4052518"/>
                <a:gd name="connsiteY37" fmla="*/ 2259379 h 2457088"/>
                <a:gd name="connsiteX38" fmla="*/ 178387 w 4052518"/>
                <a:gd name="connsiteY38" fmla="*/ 2168763 h 2457088"/>
                <a:gd name="connsiteX39" fmla="*/ 163266 w 4052518"/>
                <a:gd name="connsiteY39" fmla="*/ 2145241 h 2457088"/>
                <a:gd name="connsiteX40" fmla="*/ 0 w 4052518"/>
                <a:gd name="connsiteY40" fmla="*/ 2090274 h 2457088"/>
                <a:gd name="connsiteX41" fmla="*/ 183280 w 4052518"/>
                <a:gd name="connsiteY41" fmla="*/ 1762023 h 2457088"/>
                <a:gd name="connsiteX42" fmla="*/ 220162 w 4052518"/>
                <a:gd name="connsiteY42" fmla="*/ 1697921 h 2457088"/>
                <a:gd name="connsiteX43" fmla="*/ 222290 w 4052518"/>
                <a:gd name="connsiteY43" fmla="*/ 1694442 h 2457088"/>
                <a:gd name="connsiteX44" fmla="*/ 293354 w 4052518"/>
                <a:gd name="connsiteY44" fmla="*/ 1577432 h 2457088"/>
                <a:gd name="connsiteX45" fmla="*/ 304559 w 4052518"/>
                <a:gd name="connsiteY45" fmla="*/ 1559472 h 2457088"/>
                <a:gd name="connsiteX46" fmla="*/ 376593 w 4052518"/>
                <a:gd name="connsiteY46" fmla="*/ 1449027 h 2457088"/>
                <a:gd name="connsiteX47" fmla="*/ 382780 w 4052518"/>
                <a:gd name="connsiteY47" fmla="*/ 1439565 h 2457088"/>
                <a:gd name="connsiteX48" fmla="*/ 395716 w 4052518"/>
                <a:gd name="connsiteY48" fmla="*/ 1420643 h 2457088"/>
                <a:gd name="connsiteX49" fmla="*/ 416962 w 4052518"/>
                <a:gd name="connsiteY49" fmla="*/ 1389557 h 2457088"/>
                <a:gd name="connsiteX50" fmla="*/ 442066 w 4052518"/>
                <a:gd name="connsiteY50" fmla="*/ 1353834 h 2457088"/>
                <a:gd name="connsiteX51" fmla="*/ 463499 w 4052518"/>
                <a:gd name="connsiteY51" fmla="*/ 1323517 h 2457088"/>
                <a:gd name="connsiteX52" fmla="*/ 489187 w 4052518"/>
                <a:gd name="connsiteY52" fmla="*/ 1288375 h 2457088"/>
                <a:gd name="connsiteX53" fmla="*/ 510819 w 4052518"/>
                <a:gd name="connsiteY53" fmla="*/ 1259029 h 2457088"/>
                <a:gd name="connsiteX54" fmla="*/ 537080 w 4052518"/>
                <a:gd name="connsiteY54" fmla="*/ 1224274 h 2457088"/>
                <a:gd name="connsiteX55" fmla="*/ 559098 w 4052518"/>
                <a:gd name="connsiteY55" fmla="*/ 1195504 h 2457088"/>
                <a:gd name="connsiteX56" fmla="*/ 585947 w 4052518"/>
                <a:gd name="connsiteY56" fmla="*/ 1161324 h 2457088"/>
                <a:gd name="connsiteX57" fmla="*/ 607956 w 4052518"/>
                <a:gd name="connsiteY57" fmla="*/ 1133522 h 2457088"/>
                <a:gd name="connsiteX58" fmla="*/ 635577 w 4052518"/>
                <a:gd name="connsiteY58" fmla="*/ 1099538 h 2457088"/>
                <a:gd name="connsiteX59" fmla="*/ 657396 w 4052518"/>
                <a:gd name="connsiteY59" fmla="*/ 1072888 h 2457088"/>
                <a:gd name="connsiteX60" fmla="*/ 686178 w 4052518"/>
                <a:gd name="connsiteY60" fmla="*/ 1038905 h 2457088"/>
                <a:gd name="connsiteX61" fmla="*/ 707611 w 4052518"/>
                <a:gd name="connsiteY61" fmla="*/ 1013802 h 2457088"/>
                <a:gd name="connsiteX62" fmla="*/ 738700 w 4052518"/>
                <a:gd name="connsiteY62" fmla="*/ 978470 h 2457088"/>
                <a:gd name="connsiteX63" fmla="*/ 758399 w 4052518"/>
                <a:gd name="connsiteY63" fmla="*/ 956069 h 2457088"/>
                <a:gd name="connsiteX64" fmla="*/ 794705 w 4052518"/>
                <a:gd name="connsiteY64" fmla="*/ 916298 h 2457088"/>
                <a:gd name="connsiteX65" fmla="*/ 809962 w 4052518"/>
                <a:gd name="connsiteY65" fmla="*/ 899689 h 2457088"/>
                <a:gd name="connsiteX66" fmla="*/ 862110 w 4052518"/>
                <a:gd name="connsiteY66" fmla="*/ 844851 h 2457088"/>
                <a:gd name="connsiteX67" fmla="*/ 872727 w 4052518"/>
                <a:gd name="connsiteY67" fmla="*/ 834041 h 2457088"/>
                <a:gd name="connsiteX68" fmla="*/ 914834 w 4052518"/>
                <a:gd name="connsiteY68" fmla="*/ 791557 h 2457088"/>
                <a:gd name="connsiteX69" fmla="*/ 934147 w 4052518"/>
                <a:gd name="connsiteY69" fmla="*/ 772635 h 2457088"/>
                <a:gd name="connsiteX70" fmla="*/ 968131 w 4052518"/>
                <a:gd name="connsiteY70" fmla="*/ 739617 h 2457088"/>
                <a:gd name="connsiteX71" fmla="*/ 989962 w 4052518"/>
                <a:gd name="connsiteY71" fmla="*/ 719148 h 2457088"/>
                <a:gd name="connsiteX72" fmla="*/ 1021825 w 4052518"/>
                <a:gd name="connsiteY72" fmla="*/ 689416 h 2457088"/>
                <a:gd name="connsiteX73" fmla="*/ 1045191 w 4052518"/>
                <a:gd name="connsiteY73" fmla="*/ 668368 h 2457088"/>
                <a:gd name="connsiteX74" fmla="*/ 1076093 w 4052518"/>
                <a:gd name="connsiteY74" fmla="*/ 640952 h 2457088"/>
                <a:gd name="connsiteX75" fmla="*/ 1100424 w 4052518"/>
                <a:gd name="connsiteY75" fmla="*/ 619902 h 2457088"/>
                <a:gd name="connsiteX76" fmla="*/ 1130940 w 4052518"/>
                <a:gd name="connsiteY76" fmla="*/ 593834 h 2457088"/>
                <a:gd name="connsiteX77" fmla="*/ 1155853 w 4052518"/>
                <a:gd name="connsiteY77" fmla="*/ 573178 h 2457088"/>
                <a:gd name="connsiteX78" fmla="*/ 1177099 w 4052518"/>
                <a:gd name="connsiteY78" fmla="*/ 555604 h 2457088"/>
                <a:gd name="connsiteX79" fmla="*/ 1186555 w 4052518"/>
                <a:gd name="connsiteY79" fmla="*/ 548075 h 2457088"/>
                <a:gd name="connsiteX80" fmla="*/ 1209536 w 4052518"/>
                <a:gd name="connsiteY80" fmla="*/ 529732 h 2457088"/>
                <a:gd name="connsiteX81" fmla="*/ 1241212 w 4052518"/>
                <a:gd name="connsiteY81" fmla="*/ 505018 h 2457088"/>
                <a:gd name="connsiteX82" fmla="*/ 1264777 w 4052518"/>
                <a:gd name="connsiteY82" fmla="*/ 487055 h 2457088"/>
                <a:gd name="connsiteX83" fmla="*/ 1296254 w 4052518"/>
                <a:gd name="connsiteY83" fmla="*/ 463692 h 2457088"/>
                <a:gd name="connsiteX84" fmla="*/ 1320197 w 4052518"/>
                <a:gd name="connsiteY84" fmla="*/ 446317 h 2457088"/>
                <a:gd name="connsiteX85" fmla="*/ 1352069 w 4052518"/>
                <a:gd name="connsiteY85" fmla="*/ 423726 h 2457088"/>
                <a:gd name="connsiteX86" fmla="*/ 1375625 w 4052518"/>
                <a:gd name="connsiteY86" fmla="*/ 407313 h 2457088"/>
                <a:gd name="connsiteX87" fmla="*/ 1385669 w 4052518"/>
                <a:gd name="connsiteY87" fmla="*/ 400359 h 2457088"/>
                <a:gd name="connsiteX88" fmla="*/ 1398219 w 4052518"/>
                <a:gd name="connsiteY88" fmla="*/ 392251 h 2457088"/>
                <a:gd name="connsiteX89" fmla="*/ 1453460 w 4052518"/>
                <a:gd name="connsiteY89" fmla="*/ 356144 h 2457088"/>
                <a:gd name="connsiteX90" fmla="*/ 1472961 w 4052518"/>
                <a:gd name="connsiteY90" fmla="*/ 343784 h 2457088"/>
                <a:gd name="connsiteX91" fmla="*/ 1544996 w 4052518"/>
                <a:gd name="connsiteY91" fmla="*/ 300148 h 2457088"/>
                <a:gd name="connsiteX92" fmla="*/ 1546928 w 4052518"/>
                <a:gd name="connsiteY92" fmla="*/ 298987 h 2457088"/>
                <a:gd name="connsiteX93" fmla="*/ 1560253 w 4052518"/>
                <a:gd name="connsiteY93" fmla="*/ 291458 h 2457088"/>
                <a:gd name="connsiteX94" fmla="*/ 1609120 w 4052518"/>
                <a:gd name="connsiteY94" fmla="*/ 264042 h 2457088"/>
                <a:gd name="connsiteX95" fmla="*/ 1632486 w 4052518"/>
                <a:gd name="connsiteY95" fmla="*/ 251682 h 2457088"/>
                <a:gd name="connsiteX96" fmla="*/ 1674008 w 4052518"/>
                <a:gd name="connsiteY96" fmla="*/ 230058 h 2457088"/>
                <a:gd name="connsiteX97" fmla="*/ 1684435 w 4052518"/>
                <a:gd name="connsiteY97" fmla="*/ 224651 h 2457088"/>
                <a:gd name="connsiteX98" fmla="*/ 1701617 w 4052518"/>
                <a:gd name="connsiteY98" fmla="*/ 216350 h 2457088"/>
                <a:gd name="connsiteX99" fmla="*/ 1733492 w 4052518"/>
                <a:gd name="connsiteY99" fmla="*/ 200902 h 2457088"/>
                <a:gd name="connsiteX100" fmla="*/ 1762262 w 4052518"/>
                <a:gd name="connsiteY100" fmla="*/ 187580 h 2457088"/>
                <a:gd name="connsiteX101" fmla="*/ 1794324 w 4052518"/>
                <a:gd name="connsiteY101" fmla="*/ 173287 h 2457088"/>
                <a:gd name="connsiteX102" fmla="*/ 1807837 w 4052518"/>
                <a:gd name="connsiteY102" fmla="*/ 167304 h 2457088"/>
                <a:gd name="connsiteX103" fmla="*/ 1817878 w 4052518"/>
                <a:gd name="connsiteY103" fmla="*/ 163249 h 2457088"/>
                <a:gd name="connsiteX104" fmla="*/ 1899383 w 4052518"/>
                <a:gd name="connsiteY104" fmla="*/ 130613 h 2457088"/>
                <a:gd name="connsiteX105" fmla="*/ 1924296 w 4052518"/>
                <a:gd name="connsiteY105" fmla="*/ 121540 h 2457088"/>
                <a:gd name="connsiteX106" fmla="*/ 1948048 w 4052518"/>
                <a:gd name="connsiteY106" fmla="*/ 113045 h 2457088"/>
                <a:gd name="connsiteX107" fmla="*/ 2040171 w 4052518"/>
                <a:gd name="connsiteY107" fmla="*/ 83307 h 2457088"/>
                <a:gd name="connsiteX108" fmla="*/ 2041331 w 4052518"/>
                <a:gd name="connsiteY108" fmla="*/ 82921 h 2457088"/>
                <a:gd name="connsiteX109" fmla="*/ 2118381 w 4052518"/>
                <a:gd name="connsiteY109" fmla="*/ 61684 h 2457088"/>
                <a:gd name="connsiteX110" fmla="*/ 2136346 w 4052518"/>
                <a:gd name="connsiteY110" fmla="*/ 57052 h 2457088"/>
                <a:gd name="connsiteX111" fmla="*/ 2154311 w 4052518"/>
                <a:gd name="connsiteY111" fmla="*/ 52417 h 2457088"/>
                <a:gd name="connsiteX112" fmla="*/ 2211664 w 4052518"/>
                <a:gd name="connsiteY112" fmla="*/ 39671 h 2457088"/>
                <a:gd name="connsiteX113" fmla="*/ 2219196 w 4052518"/>
                <a:gd name="connsiteY113" fmla="*/ 38125 h 2457088"/>
                <a:gd name="connsiteX114" fmla="*/ 2262265 w 4052518"/>
                <a:gd name="connsiteY114" fmla="*/ 29630 h 2457088"/>
                <a:gd name="connsiteX115" fmla="*/ 2287564 w 4052518"/>
                <a:gd name="connsiteY115" fmla="*/ 25381 h 2457088"/>
                <a:gd name="connsiteX116" fmla="*/ 2303207 w 4052518"/>
                <a:gd name="connsiteY116" fmla="*/ 22680 h 2457088"/>
                <a:gd name="connsiteX117" fmla="*/ 2366361 w 4052518"/>
                <a:gd name="connsiteY117" fmla="*/ 13606 h 2457088"/>
                <a:gd name="connsiteX118" fmla="*/ 2373499 w 4052518"/>
                <a:gd name="connsiteY118" fmla="*/ 12834 h 2457088"/>
                <a:gd name="connsiteX119" fmla="*/ 2386833 w 4052518"/>
                <a:gd name="connsiteY119" fmla="*/ 11287 h 2457088"/>
                <a:gd name="connsiteX120" fmla="*/ 2447279 w 4052518"/>
                <a:gd name="connsiteY120" fmla="*/ 5492 h 2457088"/>
                <a:gd name="connsiteX121" fmla="*/ 2460405 w 4052518"/>
                <a:gd name="connsiteY121" fmla="*/ 4527 h 2457088"/>
                <a:gd name="connsiteX122" fmla="*/ 2467750 w 4052518"/>
                <a:gd name="connsiteY122" fmla="*/ 3951 h 2457088"/>
                <a:gd name="connsiteX123" fmla="*/ 2526650 w 4052518"/>
                <a:gd name="connsiteY123" fmla="*/ 1053 h 2457088"/>
                <a:gd name="connsiteX124" fmla="*/ 2540945 w 4052518"/>
                <a:gd name="connsiteY124" fmla="*/ 667 h 2457088"/>
                <a:gd name="connsiteX125" fmla="*/ 2567011 w 4052518"/>
                <a:gd name="connsiteY125" fmla="*/ 85 h 2457088"/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4033695 w 4033695"/>
                <a:gd name="connsiteY26" fmla="*/ 430579 h 2457088"/>
                <a:gd name="connsiteX27" fmla="*/ 3391144 w 4033695"/>
                <a:gd name="connsiteY27" fmla="*/ 430579 h 2457088"/>
                <a:gd name="connsiteX28" fmla="*/ 2872160 w 4033695"/>
                <a:gd name="connsiteY28" fmla="*/ 537671 h 2457088"/>
                <a:gd name="connsiteX29" fmla="*/ 2517933 w 4033695"/>
                <a:gd name="connsiteY29" fmla="*/ 677715 h 2457088"/>
                <a:gd name="connsiteX30" fmla="*/ 2048376 w 4033695"/>
                <a:gd name="connsiteY30" fmla="*/ 998990 h 2457088"/>
                <a:gd name="connsiteX31" fmla="*/ 1809479 w 4033695"/>
                <a:gd name="connsiteY31" fmla="*/ 1237888 h 2457088"/>
                <a:gd name="connsiteX32" fmla="*/ 1620009 w 4033695"/>
                <a:gd name="connsiteY32" fmla="*/ 1493261 h 2457088"/>
                <a:gd name="connsiteX33" fmla="*/ 1348160 w 4033695"/>
                <a:gd name="connsiteY33" fmla="*/ 1855725 h 2457088"/>
                <a:gd name="connsiteX34" fmla="*/ 1092787 w 4033695"/>
                <a:gd name="connsiteY34" fmla="*/ 2333520 h 2457088"/>
                <a:gd name="connsiteX35" fmla="*/ 985695 w 4033695"/>
                <a:gd name="connsiteY35" fmla="*/ 2457088 h 2457088"/>
                <a:gd name="connsiteX36" fmla="*/ 334906 w 4033695"/>
                <a:gd name="connsiteY36" fmla="*/ 2259379 h 2457088"/>
                <a:gd name="connsiteX37" fmla="*/ 178387 w 4033695"/>
                <a:gd name="connsiteY37" fmla="*/ 2168763 h 2457088"/>
                <a:gd name="connsiteX38" fmla="*/ 163266 w 4033695"/>
                <a:gd name="connsiteY38" fmla="*/ 2145241 h 2457088"/>
                <a:gd name="connsiteX39" fmla="*/ 0 w 4033695"/>
                <a:gd name="connsiteY39" fmla="*/ 2090274 h 2457088"/>
                <a:gd name="connsiteX40" fmla="*/ 183280 w 4033695"/>
                <a:gd name="connsiteY40" fmla="*/ 1762023 h 2457088"/>
                <a:gd name="connsiteX41" fmla="*/ 220162 w 4033695"/>
                <a:gd name="connsiteY41" fmla="*/ 1697921 h 2457088"/>
                <a:gd name="connsiteX42" fmla="*/ 222290 w 4033695"/>
                <a:gd name="connsiteY42" fmla="*/ 1694442 h 2457088"/>
                <a:gd name="connsiteX43" fmla="*/ 293354 w 4033695"/>
                <a:gd name="connsiteY43" fmla="*/ 1577432 h 2457088"/>
                <a:gd name="connsiteX44" fmla="*/ 304559 w 4033695"/>
                <a:gd name="connsiteY44" fmla="*/ 1559472 h 2457088"/>
                <a:gd name="connsiteX45" fmla="*/ 376593 w 4033695"/>
                <a:gd name="connsiteY45" fmla="*/ 1449027 h 2457088"/>
                <a:gd name="connsiteX46" fmla="*/ 382780 w 4033695"/>
                <a:gd name="connsiteY46" fmla="*/ 1439565 h 2457088"/>
                <a:gd name="connsiteX47" fmla="*/ 395716 w 4033695"/>
                <a:gd name="connsiteY47" fmla="*/ 1420643 h 2457088"/>
                <a:gd name="connsiteX48" fmla="*/ 416962 w 4033695"/>
                <a:gd name="connsiteY48" fmla="*/ 1389557 h 2457088"/>
                <a:gd name="connsiteX49" fmla="*/ 442066 w 4033695"/>
                <a:gd name="connsiteY49" fmla="*/ 1353834 h 2457088"/>
                <a:gd name="connsiteX50" fmla="*/ 463499 w 4033695"/>
                <a:gd name="connsiteY50" fmla="*/ 1323517 h 2457088"/>
                <a:gd name="connsiteX51" fmla="*/ 489187 w 4033695"/>
                <a:gd name="connsiteY51" fmla="*/ 1288375 h 2457088"/>
                <a:gd name="connsiteX52" fmla="*/ 510819 w 4033695"/>
                <a:gd name="connsiteY52" fmla="*/ 1259029 h 2457088"/>
                <a:gd name="connsiteX53" fmla="*/ 537080 w 4033695"/>
                <a:gd name="connsiteY53" fmla="*/ 1224274 h 2457088"/>
                <a:gd name="connsiteX54" fmla="*/ 559098 w 4033695"/>
                <a:gd name="connsiteY54" fmla="*/ 1195504 h 2457088"/>
                <a:gd name="connsiteX55" fmla="*/ 585947 w 4033695"/>
                <a:gd name="connsiteY55" fmla="*/ 1161324 h 2457088"/>
                <a:gd name="connsiteX56" fmla="*/ 607956 w 4033695"/>
                <a:gd name="connsiteY56" fmla="*/ 1133522 h 2457088"/>
                <a:gd name="connsiteX57" fmla="*/ 635577 w 4033695"/>
                <a:gd name="connsiteY57" fmla="*/ 1099538 h 2457088"/>
                <a:gd name="connsiteX58" fmla="*/ 657396 w 4033695"/>
                <a:gd name="connsiteY58" fmla="*/ 1072888 h 2457088"/>
                <a:gd name="connsiteX59" fmla="*/ 686178 w 4033695"/>
                <a:gd name="connsiteY59" fmla="*/ 1038905 h 2457088"/>
                <a:gd name="connsiteX60" fmla="*/ 707611 w 4033695"/>
                <a:gd name="connsiteY60" fmla="*/ 1013802 h 2457088"/>
                <a:gd name="connsiteX61" fmla="*/ 738700 w 4033695"/>
                <a:gd name="connsiteY61" fmla="*/ 978470 h 2457088"/>
                <a:gd name="connsiteX62" fmla="*/ 758399 w 4033695"/>
                <a:gd name="connsiteY62" fmla="*/ 956069 h 2457088"/>
                <a:gd name="connsiteX63" fmla="*/ 794705 w 4033695"/>
                <a:gd name="connsiteY63" fmla="*/ 916298 h 2457088"/>
                <a:gd name="connsiteX64" fmla="*/ 809962 w 4033695"/>
                <a:gd name="connsiteY64" fmla="*/ 899689 h 2457088"/>
                <a:gd name="connsiteX65" fmla="*/ 862110 w 4033695"/>
                <a:gd name="connsiteY65" fmla="*/ 844851 h 2457088"/>
                <a:gd name="connsiteX66" fmla="*/ 872727 w 4033695"/>
                <a:gd name="connsiteY66" fmla="*/ 834041 h 2457088"/>
                <a:gd name="connsiteX67" fmla="*/ 914834 w 4033695"/>
                <a:gd name="connsiteY67" fmla="*/ 791557 h 2457088"/>
                <a:gd name="connsiteX68" fmla="*/ 934147 w 4033695"/>
                <a:gd name="connsiteY68" fmla="*/ 772635 h 2457088"/>
                <a:gd name="connsiteX69" fmla="*/ 968131 w 4033695"/>
                <a:gd name="connsiteY69" fmla="*/ 739617 h 2457088"/>
                <a:gd name="connsiteX70" fmla="*/ 989962 w 4033695"/>
                <a:gd name="connsiteY70" fmla="*/ 719148 h 2457088"/>
                <a:gd name="connsiteX71" fmla="*/ 1021825 w 4033695"/>
                <a:gd name="connsiteY71" fmla="*/ 689416 h 2457088"/>
                <a:gd name="connsiteX72" fmla="*/ 1045191 w 4033695"/>
                <a:gd name="connsiteY72" fmla="*/ 668368 h 2457088"/>
                <a:gd name="connsiteX73" fmla="*/ 1076093 w 4033695"/>
                <a:gd name="connsiteY73" fmla="*/ 640952 h 2457088"/>
                <a:gd name="connsiteX74" fmla="*/ 1100424 w 4033695"/>
                <a:gd name="connsiteY74" fmla="*/ 619902 h 2457088"/>
                <a:gd name="connsiteX75" fmla="*/ 1130940 w 4033695"/>
                <a:gd name="connsiteY75" fmla="*/ 593834 h 2457088"/>
                <a:gd name="connsiteX76" fmla="*/ 1155853 w 4033695"/>
                <a:gd name="connsiteY76" fmla="*/ 573178 h 2457088"/>
                <a:gd name="connsiteX77" fmla="*/ 1177099 w 4033695"/>
                <a:gd name="connsiteY77" fmla="*/ 555604 h 2457088"/>
                <a:gd name="connsiteX78" fmla="*/ 1186555 w 4033695"/>
                <a:gd name="connsiteY78" fmla="*/ 548075 h 2457088"/>
                <a:gd name="connsiteX79" fmla="*/ 1209536 w 4033695"/>
                <a:gd name="connsiteY79" fmla="*/ 529732 h 2457088"/>
                <a:gd name="connsiteX80" fmla="*/ 1241212 w 4033695"/>
                <a:gd name="connsiteY80" fmla="*/ 505018 h 2457088"/>
                <a:gd name="connsiteX81" fmla="*/ 1264777 w 4033695"/>
                <a:gd name="connsiteY81" fmla="*/ 487055 h 2457088"/>
                <a:gd name="connsiteX82" fmla="*/ 1296254 w 4033695"/>
                <a:gd name="connsiteY82" fmla="*/ 463692 h 2457088"/>
                <a:gd name="connsiteX83" fmla="*/ 1320197 w 4033695"/>
                <a:gd name="connsiteY83" fmla="*/ 446317 h 2457088"/>
                <a:gd name="connsiteX84" fmla="*/ 1352069 w 4033695"/>
                <a:gd name="connsiteY84" fmla="*/ 423726 h 2457088"/>
                <a:gd name="connsiteX85" fmla="*/ 1375625 w 4033695"/>
                <a:gd name="connsiteY85" fmla="*/ 407313 h 2457088"/>
                <a:gd name="connsiteX86" fmla="*/ 1385669 w 4033695"/>
                <a:gd name="connsiteY86" fmla="*/ 400359 h 2457088"/>
                <a:gd name="connsiteX87" fmla="*/ 1398219 w 4033695"/>
                <a:gd name="connsiteY87" fmla="*/ 392251 h 2457088"/>
                <a:gd name="connsiteX88" fmla="*/ 1453460 w 4033695"/>
                <a:gd name="connsiteY88" fmla="*/ 356144 h 2457088"/>
                <a:gd name="connsiteX89" fmla="*/ 1472961 w 4033695"/>
                <a:gd name="connsiteY89" fmla="*/ 343784 h 2457088"/>
                <a:gd name="connsiteX90" fmla="*/ 1544996 w 4033695"/>
                <a:gd name="connsiteY90" fmla="*/ 300148 h 2457088"/>
                <a:gd name="connsiteX91" fmla="*/ 1546928 w 4033695"/>
                <a:gd name="connsiteY91" fmla="*/ 298987 h 2457088"/>
                <a:gd name="connsiteX92" fmla="*/ 1560253 w 4033695"/>
                <a:gd name="connsiteY92" fmla="*/ 291458 h 2457088"/>
                <a:gd name="connsiteX93" fmla="*/ 1609120 w 4033695"/>
                <a:gd name="connsiteY93" fmla="*/ 264042 h 2457088"/>
                <a:gd name="connsiteX94" fmla="*/ 1632486 w 4033695"/>
                <a:gd name="connsiteY94" fmla="*/ 251682 h 2457088"/>
                <a:gd name="connsiteX95" fmla="*/ 1674008 w 4033695"/>
                <a:gd name="connsiteY95" fmla="*/ 230058 h 2457088"/>
                <a:gd name="connsiteX96" fmla="*/ 1684435 w 4033695"/>
                <a:gd name="connsiteY96" fmla="*/ 224651 h 2457088"/>
                <a:gd name="connsiteX97" fmla="*/ 1701617 w 4033695"/>
                <a:gd name="connsiteY97" fmla="*/ 216350 h 2457088"/>
                <a:gd name="connsiteX98" fmla="*/ 1733492 w 4033695"/>
                <a:gd name="connsiteY98" fmla="*/ 200902 h 2457088"/>
                <a:gd name="connsiteX99" fmla="*/ 1762262 w 4033695"/>
                <a:gd name="connsiteY99" fmla="*/ 187580 h 2457088"/>
                <a:gd name="connsiteX100" fmla="*/ 1794324 w 4033695"/>
                <a:gd name="connsiteY100" fmla="*/ 173287 h 2457088"/>
                <a:gd name="connsiteX101" fmla="*/ 1807837 w 4033695"/>
                <a:gd name="connsiteY101" fmla="*/ 167304 h 2457088"/>
                <a:gd name="connsiteX102" fmla="*/ 1817878 w 4033695"/>
                <a:gd name="connsiteY102" fmla="*/ 163249 h 2457088"/>
                <a:gd name="connsiteX103" fmla="*/ 1899383 w 4033695"/>
                <a:gd name="connsiteY103" fmla="*/ 130613 h 2457088"/>
                <a:gd name="connsiteX104" fmla="*/ 1924296 w 4033695"/>
                <a:gd name="connsiteY104" fmla="*/ 121540 h 2457088"/>
                <a:gd name="connsiteX105" fmla="*/ 1948048 w 4033695"/>
                <a:gd name="connsiteY105" fmla="*/ 113045 h 2457088"/>
                <a:gd name="connsiteX106" fmla="*/ 2040171 w 4033695"/>
                <a:gd name="connsiteY106" fmla="*/ 83307 h 2457088"/>
                <a:gd name="connsiteX107" fmla="*/ 2041331 w 4033695"/>
                <a:gd name="connsiteY107" fmla="*/ 82921 h 2457088"/>
                <a:gd name="connsiteX108" fmla="*/ 2118381 w 4033695"/>
                <a:gd name="connsiteY108" fmla="*/ 61684 h 2457088"/>
                <a:gd name="connsiteX109" fmla="*/ 2136346 w 4033695"/>
                <a:gd name="connsiteY109" fmla="*/ 57052 h 2457088"/>
                <a:gd name="connsiteX110" fmla="*/ 2154311 w 4033695"/>
                <a:gd name="connsiteY110" fmla="*/ 52417 h 2457088"/>
                <a:gd name="connsiteX111" fmla="*/ 2211664 w 4033695"/>
                <a:gd name="connsiteY111" fmla="*/ 39671 h 2457088"/>
                <a:gd name="connsiteX112" fmla="*/ 2219196 w 4033695"/>
                <a:gd name="connsiteY112" fmla="*/ 38125 h 2457088"/>
                <a:gd name="connsiteX113" fmla="*/ 2262265 w 4033695"/>
                <a:gd name="connsiteY113" fmla="*/ 29630 h 2457088"/>
                <a:gd name="connsiteX114" fmla="*/ 2287564 w 4033695"/>
                <a:gd name="connsiteY114" fmla="*/ 25381 h 2457088"/>
                <a:gd name="connsiteX115" fmla="*/ 2303207 w 4033695"/>
                <a:gd name="connsiteY115" fmla="*/ 22680 h 2457088"/>
                <a:gd name="connsiteX116" fmla="*/ 2366361 w 4033695"/>
                <a:gd name="connsiteY116" fmla="*/ 13606 h 2457088"/>
                <a:gd name="connsiteX117" fmla="*/ 2373499 w 4033695"/>
                <a:gd name="connsiteY117" fmla="*/ 12834 h 2457088"/>
                <a:gd name="connsiteX118" fmla="*/ 2386833 w 4033695"/>
                <a:gd name="connsiteY118" fmla="*/ 11287 h 2457088"/>
                <a:gd name="connsiteX119" fmla="*/ 2447279 w 4033695"/>
                <a:gd name="connsiteY119" fmla="*/ 5492 h 2457088"/>
                <a:gd name="connsiteX120" fmla="*/ 2460405 w 4033695"/>
                <a:gd name="connsiteY120" fmla="*/ 4527 h 2457088"/>
                <a:gd name="connsiteX121" fmla="*/ 2467750 w 4033695"/>
                <a:gd name="connsiteY121" fmla="*/ 3951 h 2457088"/>
                <a:gd name="connsiteX122" fmla="*/ 2526650 w 4033695"/>
                <a:gd name="connsiteY122" fmla="*/ 1053 h 2457088"/>
                <a:gd name="connsiteX123" fmla="*/ 2540945 w 4033695"/>
                <a:gd name="connsiteY123" fmla="*/ 667 h 2457088"/>
                <a:gd name="connsiteX124" fmla="*/ 2567011 w 4033695"/>
                <a:gd name="connsiteY124" fmla="*/ 85 h 2457088"/>
                <a:gd name="connsiteX0" fmla="*/ 2567011 w 4059862"/>
                <a:gd name="connsiteY0" fmla="*/ 85 h 2457088"/>
                <a:gd name="connsiteX1" fmla="*/ 2595017 w 4059862"/>
                <a:gd name="connsiteY1" fmla="*/ 85 h 2457088"/>
                <a:gd name="connsiteX2" fmla="*/ 2609304 w 4059862"/>
                <a:gd name="connsiteY2" fmla="*/ 85 h 2457088"/>
                <a:gd name="connsiteX3" fmla="*/ 2665119 w 4059862"/>
                <a:gd name="connsiteY3" fmla="*/ 1825 h 2457088"/>
                <a:gd name="connsiteX4" fmla="*/ 2669174 w 4059862"/>
                <a:gd name="connsiteY4" fmla="*/ 2211 h 2457088"/>
                <a:gd name="connsiteX5" fmla="*/ 2754920 w 4059862"/>
                <a:gd name="connsiteY5" fmla="*/ 9162 h 2457088"/>
                <a:gd name="connsiteX6" fmla="*/ 2762265 w 4059862"/>
                <a:gd name="connsiteY6" fmla="*/ 9741 h 2457088"/>
                <a:gd name="connsiteX7" fmla="*/ 2798760 w 4059862"/>
                <a:gd name="connsiteY7" fmla="*/ 14375 h 2457088"/>
                <a:gd name="connsiteX8" fmla="*/ 2808801 w 4059862"/>
                <a:gd name="connsiteY8" fmla="*/ 15726 h 2457088"/>
                <a:gd name="connsiteX9" fmla="*/ 2858829 w 4059862"/>
                <a:gd name="connsiteY9" fmla="*/ 23454 h 2457088"/>
                <a:gd name="connsiteX10" fmla="*/ 2864428 w 4059862"/>
                <a:gd name="connsiteY10" fmla="*/ 24416 h 2457088"/>
                <a:gd name="connsiteX11" fmla="*/ 2881809 w 4059862"/>
                <a:gd name="connsiteY11" fmla="*/ 27700 h 2457088"/>
                <a:gd name="connsiteX12" fmla="*/ 2919272 w 4059862"/>
                <a:gd name="connsiteY12" fmla="*/ 35230 h 2457088"/>
                <a:gd name="connsiteX13" fmla="*/ 2938586 w 4059862"/>
                <a:gd name="connsiteY13" fmla="*/ 39476 h 2457088"/>
                <a:gd name="connsiteX14" fmla="*/ 2955004 w 4059862"/>
                <a:gd name="connsiteY14" fmla="*/ 43145 h 2457088"/>
                <a:gd name="connsiteX15" fmla="*/ 2971034 w 4059862"/>
                <a:gd name="connsiteY15" fmla="*/ 47204 h 2457088"/>
                <a:gd name="connsiteX16" fmla="*/ 2992856 w 4059862"/>
                <a:gd name="connsiteY16" fmla="*/ 52798 h 2457088"/>
                <a:gd name="connsiteX17" fmla="*/ 3022787 w 4059862"/>
                <a:gd name="connsiteY17" fmla="*/ 61105 h 2457088"/>
                <a:gd name="connsiteX18" fmla="*/ 3042872 w 4059862"/>
                <a:gd name="connsiteY18" fmla="*/ 66897 h 2457088"/>
                <a:gd name="connsiteX19" fmla="*/ 3050595 w 4059862"/>
                <a:gd name="connsiteY19" fmla="*/ 69213 h 2457088"/>
                <a:gd name="connsiteX20" fmla="*/ 3085938 w 4059862"/>
                <a:gd name="connsiteY20" fmla="*/ 80608 h 2457088"/>
                <a:gd name="connsiteX21" fmla="*/ 4031673 w 4059862"/>
                <a:gd name="connsiteY21" fmla="*/ 399011 h 2457088"/>
                <a:gd name="connsiteX22" fmla="*/ 3988607 w 4059862"/>
                <a:gd name="connsiteY22" fmla="*/ 385303 h 2457088"/>
                <a:gd name="connsiteX23" fmla="*/ 3968519 w 4059862"/>
                <a:gd name="connsiteY23" fmla="*/ 379508 h 2457088"/>
                <a:gd name="connsiteX24" fmla="*/ 3938393 w 4059862"/>
                <a:gd name="connsiteY24" fmla="*/ 371203 h 2457088"/>
                <a:gd name="connsiteX25" fmla="*/ 4033695 w 4059862"/>
                <a:gd name="connsiteY25" fmla="*/ 430579 h 2457088"/>
                <a:gd name="connsiteX26" fmla="*/ 3391144 w 4059862"/>
                <a:gd name="connsiteY26" fmla="*/ 430579 h 2457088"/>
                <a:gd name="connsiteX27" fmla="*/ 2872160 w 4059862"/>
                <a:gd name="connsiteY27" fmla="*/ 537671 h 2457088"/>
                <a:gd name="connsiteX28" fmla="*/ 2517933 w 4059862"/>
                <a:gd name="connsiteY28" fmla="*/ 677715 h 2457088"/>
                <a:gd name="connsiteX29" fmla="*/ 2048376 w 4059862"/>
                <a:gd name="connsiteY29" fmla="*/ 998990 h 2457088"/>
                <a:gd name="connsiteX30" fmla="*/ 1809479 w 4059862"/>
                <a:gd name="connsiteY30" fmla="*/ 1237888 h 2457088"/>
                <a:gd name="connsiteX31" fmla="*/ 1620009 w 4059862"/>
                <a:gd name="connsiteY31" fmla="*/ 1493261 h 2457088"/>
                <a:gd name="connsiteX32" fmla="*/ 1348160 w 4059862"/>
                <a:gd name="connsiteY32" fmla="*/ 1855725 h 2457088"/>
                <a:gd name="connsiteX33" fmla="*/ 1092787 w 4059862"/>
                <a:gd name="connsiteY33" fmla="*/ 2333520 h 2457088"/>
                <a:gd name="connsiteX34" fmla="*/ 985695 w 4059862"/>
                <a:gd name="connsiteY34" fmla="*/ 2457088 h 2457088"/>
                <a:gd name="connsiteX35" fmla="*/ 334906 w 4059862"/>
                <a:gd name="connsiteY35" fmla="*/ 2259379 h 2457088"/>
                <a:gd name="connsiteX36" fmla="*/ 178387 w 4059862"/>
                <a:gd name="connsiteY36" fmla="*/ 2168763 h 2457088"/>
                <a:gd name="connsiteX37" fmla="*/ 163266 w 4059862"/>
                <a:gd name="connsiteY37" fmla="*/ 2145241 h 2457088"/>
                <a:gd name="connsiteX38" fmla="*/ 0 w 4059862"/>
                <a:gd name="connsiteY38" fmla="*/ 2090274 h 2457088"/>
                <a:gd name="connsiteX39" fmla="*/ 183280 w 4059862"/>
                <a:gd name="connsiteY39" fmla="*/ 1762023 h 2457088"/>
                <a:gd name="connsiteX40" fmla="*/ 220162 w 4059862"/>
                <a:gd name="connsiteY40" fmla="*/ 1697921 h 2457088"/>
                <a:gd name="connsiteX41" fmla="*/ 222290 w 4059862"/>
                <a:gd name="connsiteY41" fmla="*/ 1694442 h 2457088"/>
                <a:gd name="connsiteX42" fmla="*/ 293354 w 4059862"/>
                <a:gd name="connsiteY42" fmla="*/ 1577432 h 2457088"/>
                <a:gd name="connsiteX43" fmla="*/ 304559 w 4059862"/>
                <a:gd name="connsiteY43" fmla="*/ 1559472 h 2457088"/>
                <a:gd name="connsiteX44" fmla="*/ 376593 w 4059862"/>
                <a:gd name="connsiteY44" fmla="*/ 1449027 h 2457088"/>
                <a:gd name="connsiteX45" fmla="*/ 382780 w 4059862"/>
                <a:gd name="connsiteY45" fmla="*/ 1439565 h 2457088"/>
                <a:gd name="connsiteX46" fmla="*/ 395716 w 4059862"/>
                <a:gd name="connsiteY46" fmla="*/ 1420643 h 2457088"/>
                <a:gd name="connsiteX47" fmla="*/ 416962 w 4059862"/>
                <a:gd name="connsiteY47" fmla="*/ 1389557 h 2457088"/>
                <a:gd name="connsiteX48" fmla="*/ 442066 w 4059862"/>
                <a:gd name="connsiteY48" fmla="*/ 1353834 h 2457088"/>
                <a:gd name="connsiteX49" fmla="*/ 463499 w 4059862"/>
                <a:gd name="connsiteY49" fmla="*/ 1323517 h 2457088"/>
                <a:gd name="connsiteX50" fmla="*/ 489187 w 4059862"/>
                <a:gd name="connsiteY50" fmla="*/ 1288375 h 2457088"/>
                <a:gd name="connsiteX51" fmla="*/ 510819 w 4059862"/>
                <a:gd name="connsiteY51" fmla="*/ 1259029 h 2457088"/>
                <a:gd name="connsiteX52" fmla="*/ 537080 w 4059862"/>
                <a:gd name="connsiteY52" fmla="*/ 1224274 h 2457088"/>
                <a:gd name="connsiteX53" fmla="*/ 559098 w 4059862"/>
                <a:gd name="connsiteY53" fmla="*/ 1195504 h 2457088"/>
                <a:gd name="connsiteX54" fmla="*/ 585947 w 4059862"/>
                <a:gd name="connsiteY54" fmla="*/ 1161324 h 2457088"/>
                <a:gd name="connsiteX55" fmla="*/ 607956 w 4059862"/>
                <a:gd name="connsiteY55" fmla="*/ 1133522 h 2457088"/>
                <a:gd name="connsiteX56" fmla="*/ 635577 w 4059862"/>
                <a:gd name="connsiteY56" fmla="*/ 1099538 h 2457088"/>
                <a:gd name="connsiteX57" fmla="*/ 657396 w 4059862"/>
                <a:gd name="connsiteY57" fmla="*/ 1072888 h 2457088"/>
                <a:gd name="connsiteX58" fmla="*/ 686178 w 4059862"/>
                <a:gd name="connsiteY58" fmla="*/ 1038905 h 2457088"/>
                <a:gd name="connsiteX59" fmla="*/ 707611 w 4059862"/>
                <a:gd name="connsiteY59" fmla="*/ 1013802 h 2457088"/>
                <a:gd name="connsiteX60" fmla="*/ 738700 w 4059862"/>
                <a:gd name="connsiteY60" fmla="*/ 978470 h 2457088"/>
                <a:gd name="connsiteX61" fmla="*/ 758399 w 4059862"/>
                <a:gd name="connsiteY61" fmla="*/ 956069 h 2457088"/>
                <a:gd name="connsiteX62" fmla="*/ 794705 w 4059862"/>
                <a:gd name="connsiteY62" fmla="*/ 916298 h 2457088"/>
                <a:gd name="connsiteX63" fmla="*/ 809962 w 4059862"/>
                <a:gd name="connsiteY63" fmla="*/ 899689 h 2457088"/>
                <a:gd name="connsiteX64" fmla="*/ 862110 w 4059862"/>
                <a:gd name="connsiteY64" fmla="*/ 844851 h 2457088"/>
                <a:gd name="connsiteX65" fmla="*/ 872727 w 4059862"/>
                <a:gd name="connsiteY65" fmla="*/ 834041 h 2457088"/>
                <a:gd name="connsiteX66" fmla="*/ 914834 w 4059862"/>
                <a:gd name="connsiteY66" fmla="*/ 791557 h 2457088"/>
                <a:gd name="connsiteX67" fmla="*/ 934147 w 4059862"/>
                <a:gd name="connsiteY67" fmla="*/ 772635 h 2457088"/>
                <a:gd name="connsiteX68" fmla="*/ 968131 w 4059862"/>
                <a:gd name="connsiteY68" fmla="*/ 739617 h 2457088"/>
                <a:gd name="connsiteX69" fmla="*/ 989962 w 4059862"/>
                <a:gd name="connsiteY69" fmla="*/ 719148 h 2457088"/>
                <a:gd name="connsiteX70" fmla="*/ 1021825 w 4059862"/>
                <a:gd name="connsiteY70" fmla="*/ 689416 h 2457088"/>
                <a:gd name="connsiteX71" fmla="*/ 1045191 w 4059862"/>
                <a:gd name="connsiteY71" fmla="*/ 668368 h 2457088"/>
                <a:gd name="connsiteX72" fmla="*/ 1076093 w 4059862"/>
                <a:gd name="connsiteY72" fmla="*/ 640952 h 2457088"/>
                <a:gd name="connsiteX73" fmla="*/ 1100424 w 4059862"/>
                <a:gd name="connsiteY73" fmla="*/ 619902 h 2457088"/>
                <a:gd name="connsiteX74" fmla="*/ 1130940 w 4059862"/>
                <a:gd name="connsiteY74" fmla="*/ 593834 h 2457088"/>
                <a:gd name="connsiteX75" fmla="*/ 1155853 w 4059862"/>
                <a:gd name="connsiteY75" fmla="*/ 573178 h 2457088"/>
                <a:gd name="connsiteX76" fmla="*/ 1177099 w 4059862"/>
                <a:gd name="connsiteY76" fmla="*/ 555604 h 2457088"/>
                <a:gd name="connsiteX77" fmla="*/ 1186555 w 4059862"/>
                <a:gd name="connsiteY77" fmla="*/ 548075 h 2457088"/>
                <a:gd name="connsiteX78" fmla="*/ 1209536 w 4059862"/>
                <a:gd name="connsiteY78" fmla="*/ 529732 h 2457088"/>
                <a:gd name="connsiteX79" fmla="*/ 1241212 w 4059862"/>
                <a:gd name="connsiteY79" fmla="*/ 505018 h 2457088"/>
                <a:gd name="connsiteX80" fmla="*/ 1264777 w 4059862"/>
                <a:gd name="connsiteY80" fmla="*/ 487055 h 2457088"/>
                <a:gd name="connsiteX81" fmla="*/ 1296254 w 4059862"/>
                <a:gd name="connsiteY81" fmla="*/ 463692 h 2457088"/>
                <a:gd name="connsiteX82" fmla="*/ 1320197 w 4059862"/>
                <a:gd name="connsiteY82" fmla="*/ 446317 h 2457088"/>
                <a:gd name="connsiteX83" fmla="*/ 1352069 w 4059862"/>
                <a:gd name="connsiteY83" fmla="*/ 423726 h 2457088"/>
                <a:gd name="connsiteX84" fmla="*/ 1375625 w 4059862"/>
                <a:gd name="connsiteY84" fmla="*/ 407313 h 2457088"/>
                <a:gd name="connsiteX85" fmla="*/ 1385669 w 4059862"/>
                <a:gd name="connsiteY85" fmla="*/ 400359 h 2457088"/>
                <a:gd name="connsiteX86" fmla="*/ 1398219 w 4059862"/>
                <a:gd name="connsiteY86" fmla="*/ 392251 h 2457088"/>
                <a:gd name="connsiteX87" fmla="*/ 1453460 w 4059862"/>
                <a:gd name="connsiteY87" fmla="*/ 356144 h 2457088"/>
                <a:gd name="connsiteX88" fmla="*/ 1472961 w 4059862"/>
                <a:gd name="connsiteY88" fmla="*/ 343784 h 2457088"/>
                <a:gd name="connsiteX89" fmla="*/ 1544996 w 4059862"/>
                <a:gd name="connsiteY89" fmla="*/ 300148 h 2457088"/>
                <a:gd name="connsiteX90" fmla="*/ 1546928 w 4059862"/>
                <a:gd name="connsiteY90" fmla="*/ 298987 h 2457088"/>
                <a:gd name="connsiteX91" fmla="*/ 1560253 w 4059862"/>
                <a:gd name="connsiteY91" fmla="*/ 291458 h 2457088"/>
                <a:gd name="connsiteX92" fmla="*/ 1609120 w 4059862"/>
                <a:gd name="connsiteY92" fmla="*/ 264042 h 2457088"/>
                <a:gd name="connsiteX93" fmla="*/ 1632486 w 4059862"/>
                <a:gd name="connsiteY93" fmla="*/ 251682 h 2457088"/>
                <a:gd name="connsiteX94" fmla="*/ 1674008 w 4059862"/>
                <a:gd name="connsiteY94" fmla="*/ 230058 h 2457088"/>
                <a:gd name="connsiteX95" fmla="*/ 1684435 w 4059862"/>
                <a:gd name="connsiteY95" fmla="*/ 224651 h 2457088"/>
                <a:gd name="connsiteX96" fmla="*/ 1701617 w 4059862"/>
                <a:gd name="connsiteY96" fmla="*/ 216350 h 2457088"/>
                <a:gd name="connsiteX97" fmla="*/ 1733492 w 4059862"/>
                <a:gd name="connsiteY97" fmla="*/ 200902 h 2457088"/>
                <a:gd name="connsiteX98" fmla="*/ 1762262 w 4059862"/>
                <a:gd name="connsiteY98" fmla="*/ 187580 h 2457088"/>
                <a:gd name="connsiteX99" fmla="*/ 1794324 w 4059862"/>
                <a:gd name="connsiteY99" fmla="*/ 173287 h 2457088"/>
                <a:gd name="connsiteX100" fmla="*/ 1807837 w 4059862"/>
                <a:gd name="connsiteY100" fmla="*/ 167304 h 2457088"/>
                <a:gd name="connsiteX101" fmla="*/ 1817878 w 4059862"/>
                <a:gd name="connsiteY101" fmla="*/ 163249 h 2457088"/>
                <a:gd name="connsiteX102" fmla="*/ 1899383 w 4059862"/>
                <a:gd name="connsiteY102" fmla="*/ 130613 h 2457088"/>
                <a:gd name="connsiteX103" fmla="*/ 1924296 w 4059862"/>
                <a:gd name="connsiteY103" fmla="*/ 121540 h 2457088"/>
                <a:gd name="connsiteX104" fmla="*/ 1948048 w 4059862"/>
                <a:gd name="connsiteY104" fmla="*/ 113045 h 2457088"/>
                <a:gd name="connsiteX105" fmla="*/ 2040171 w 4059862"/>
                <a:gd name="connsiteY105" fmla="*/ 83307 h 2457088"/>
                <a:gd name="connsiteX106" fmla="*/ 2041331 w 4059862"/>
                <a:gd name="connsiteY106" fmla="*/ 82921 h 2457088"/>
                <a:gd name="connsiteX107" fmla="*/ 2118381 w 4059862"/>
                <a:gd name="connsiteY107" fmla="*/ 61684 h 2457088"/>
                <a:gd name="connsiteX108" fmla="*/ 2136346 w 4059862"/>
                <a:gd name="connsiteY108" fmla="*/ 57052 h 2457088"/>
                <a:gd name="connsiteX109" fmla="*/ 2154311 w 4059862"/>
                <a:gd name="connsiteY109" fmla="*/ 52417 h 2457088"/>
                <a:gd name="connsiteX110" fmla="*/ 2211664 w 4059862"/>
                <a:gd name="connsiteY110" fmla="*/ 39671 h 2457088"/>
                <a:gd name="connsiteX111" fmla="*/ 2219196 w 4059862"/>
                <a:gd name="connsiteY111" fmla="*/ 38125 h 2457088"/>
                <a:gd name="connsiteX112" fmla="*/ 2262265 w 4059862"/>
                <a:gd name="connsiteY112" fmla="*/ 29630 h 2457088"/>
                <a:gd name="connsiteX113" fmla="*/ 2287564 w 4059862"/>
                <a:gd name="connsiteY113" fmla="*/ 25381 h 2457088"/>
                <a:gd name="connsiteX114" fmla="*/ 2303207 w 4059862"/>
                <a:gd name="connsiteY114" fmla="*/ 22680 h 2457088"/>
                <a:gd name="connsiteX115" fmla="*/ 2366361 w 4059862"/>
                <a:gd name="connsiteY115" fmla="*/ 13606 h 2457088"/>
                <a:gd name="connsiteX116" fmla="*/ 2373499 w 4059862"/>
                <a:gd name="connsiteY116" fmla="*/ 12834 h 2457088"/>
                <a:gd name="connsiteX117" fmla="*/ 2386833 w 4059862"/>
                <a:gd name="connsiteY117" fmla="*/ 11287 h 2457088"/>
                <a:gd name="connsiteX118" fmla="*/ 2447279 w 4059862"/>
                <a:gd name="connsiteY118" fmla="*/ 5492 h 2457088"/>
                <a:gd name="connsiteX119" fmla="*/ 2460405 w 4059862"/>
                <a:gd name="connsiteY119" fmla="*/ 4527 h 2457088"/>
                <a:gd name="connsiteX120" fmla="*/ 2467750 w 4059862"/>
                <a:gd name="connsiteY120" fmla="*/ 3951 h 2457088"/>
                <a:gd name="connsiteX121" fmla="*/ 2526650 w 4059862"/>
                <a:gd name="connsiteY121" fmla="*/ 1053 h 2457088"/>
                <a:gd name="connsiteX122" fmla="*/ 2540945 w 4059862"/>
                <a:gd name="connsiteY122" fmla="*/ 667 h 2457088"/>
                <a:gd name="connsiteX123" fmla="*/ 2567011 w 4059862"/>
                <a:gd name="connsiteY123" fmla="*/ 85 h 2457088"/>
                <a:gd name="connsiteX0" fmla="*/ 2567011 w 4065245"/>
                <a:gd name="connsiteY0" fmla="*/ 85 h 2457088"/>
                <a:gd name="connsiteX1" fmla="*/ 2595017 w 4065245"/>
                <a:gd name="connsiteY1" fmla="*/ 85 h 2457088"/>
                <a:gd name="connsiteX2" fmla="*/ 2609304 w 4065245"/>
                <a:gd name="connsiteY2" fmla="*/ 85 h 2457088"/>
                <a:gd name="connsiteX3" fmla="*/ 2665119 w 4065245"/>
                <a:gd name="connsiteY3" fmla="*/ 1825 h 2457088"/>
                <a:gd name="connsiteX4" fmla="*/ 2669174 w 4065245"/>
                <a:gd name="connsiteY4" fmla="*/ 2211 h 2457088"/>
                <a:gd name="connsiteX5" fmla="*/ 2754920 w 4065245"/>
                <a:gd name="connsiteY5" fmla="*/ 9162 h 2457088"/>
                <a:gd name="connsiteX6" fmla="*/ 2762265 w 4065245"/>
                <a:gd name="connsiteY6" fmla="*/ 9741 h 2457088"/>
                <a:gd name="connsiteX7" fmla="*/ 2798760 w 4065245"/>
                <a:gd name="connsiteY7" fmla="*/ 14375 h 2457088"/>
                <a:gd name="connsiteX8" fmla="*/ 2808801 w 4065245"/>
                <a:gd name="connsiteY8" fmla="*/ 15726 h 2457088"/>
                <a:gd name="connsiteX9" fmla="*/ 2858829 w 4065245"/>
                <a:gd name="connsiteY9" fmla="*/ 23454 h 2457088"/>
                <a:gd name="connsiteX10" fmla="*/ 2864428 w 4065245"/>
                <a:gd name="connsiteY10" fmla="*/ 24416 h 2457088"/>
                <a:gd name="connsiteX11" fmla="*/ 2881809 w 4065245"/>
                <a:gd name="connsiteY11" fmla="*/ 27700 h 2457088"/>
                <a:gd name="connsiteX12" fmla="*/ 2919272 w 4065245"/>
                <a:gd name="connsiteY12" fmla="*/ 35230 h 2457088"/>
                <a:gd name="connsiteX13" fmla="*/ 2938586 w 4065245"/>
                <a:gd name="connsiteY13" fmla="*/ 39476 h 2457088"/>
                <a:gd name="connsiteX14" fmla="*/ 2955004 w 4065245"/>
                <a:gd name="connsiteY14" fmla="*/ 43145 h 2457088"/>
                <a:gd name="connsiteX15" fmla="*/ 2971034 w 4065245"/>
                <a:gd name="connsiteY15" fmla="*/ 47204 h 2457088"/>
                <a:gd name="connsiteX16" fmla="*/ 2992856 w 4065245"/>
                <a:gd name="connsiteY16" fmla="*/ 52798 h 2457088"/>
                <a:gd name="connsiteX17" fmla="*/ 3022787 w 4065245"/>
                <a:gd name="connsiteY17" fmla="*/ 61105 h 2457088"/>
                <a:gd name="connsiteX18" fmla="*/ 3042872 w 4065245"/>
                <a:gd name="connsiteY18" fmla="*/ 66897 h 2457088"/>
                <a:gd name="connsiteX19" fmla="*/ 3050595 w 4065245"/>
                <a:gd name="connsiteY19" fmla="*/ 69213 h 2457088"/>
                <a:gd name="connsiteX20" fmla="*/ 3085938 w 4065245"/>
                <a:gd name="connsiteY20" fmla="*/ 80608 h 2457088"/>
                <a:gd name="connsiteX21" fmla="*/ 4031673 w 4065245"/>
                <a:gd name="connsiteY21" fmla="*/ 399011 h 2457088"/>
                <a:gd name="connsiteX22" fmla="*/ 3988607 w 4065245"/>
                <a:gd name="connsiteY22" fmla="*/ 385303 h 2457088"/>
                <a:gd name="connsiteX23" fmla="*/ 3968519 w 4065245"/>
                <a:gd name="connsiteY23" fmla="*/ 379508 h 2457088"/>
                <a:gd name="connsiteX24" fmla="*/ 4033695 w 4065245"/>
                <a:gd name="connsiteY24" fmla="*/ 430579 h 2457088"/>
                <a:gd name="connsiteX25" fmla="*/ 3391144 w 4065245"/>
                <a:gd name="connsiteY25" fmla="*/ 430579 h 2457088"/>
                <a:gd name="connsiteX26" fmla="*/ 2872160 w 4065245"/>
                <a:gd name="connsiteY26" fmla="*/ 537671 h 2457088"/>
                <a:gd name="connsiteX27" fmla="*/ 2517933 w 4065245"/>
                <a:gd name="connsiteY27" fmla="*/ 677715 h 2457088"/>
                <a:gd name="connsiteX28" fmla="*/ 2048376 w 4065245"/>
                <a:gd name="connsiteY28" fmla="*/ 998990 h 2457088"/>
                <a:gd name="connsiteX29" fmla="*/ 1809479 w 4065245"/>
                <a:gd name="connsiteY29" fmla="*/ 1237888 h 2457088"/>
                <a:gd name="connsiteX30" fmla="*/ 1620009 w 4065245"/>
                <a:gd name="connsiteY30" fmla="*/ 1493261 h 2457088"/>
                <a:gd name="connsiteX31" fmla="*/ 1348160 w 4065245"/>
                <a:gd name="connsiteY31" fmla="*/ 1855725 h 2457088"/>
                <a:gd name="connsiteX32" fmla="*/ 1092787 w 4065245"/>
                <a:gd name="connsiteY32" fmla="*/ 2333520 h 2457088"/>
                <a:gd name="connsiteX33" fmla="*/ 985695 w 4065245"/>
                <a:gd name="connsiteY33" fmla="*/ 2457088 h 2457088"/>
                <a:gd name="connsiteX34" fmla="*/ 334906 w 4065245"/>
                <a:gd name="connsiteY34" fmla="*/ 2259379 h 2457088"/>
                <a:gd name="connsiteX35" fmla="*/ 178387 w 4065245"/>
                <a:gd name="connsiteY35" fmla="*/ 2168763 h 2457088"/>
                <a:gd name="connsiteX36" fmla="*/ 163266 w 4065245"/>
                <a:gd name="connsiteY36" fmla="*/ 2145241 h 2457088"/>
                <a:gd name="connsiteX37" fmla="*/ 0 w 4065245"/>
                <a:gd name="connsiteY37" fmla="*/ 2090274 h 2457088"/>
                <a:gd name="connsiteX38" fmla="*/ 183280 w 4065245"/>
                <a:gd name="connsiteY38" fmla="*/ 1762023 h 2457088"/>
                <a:gd name="connsiteX39" fmla="*/ 220162 w 4065245"/>
                <a:gd name="connsiteY39" fmla="*/ 1697921 h 2457088"/>
                <a:gd name="connsiteX40" fmla="*/ 222290 w 4065245"/>
                <a:gd name="connsiteY40" fmla="*/ 1694442 h 2457088"/>
                <a:gd name="connsiteX41" fmla="*/ 293354 w 4065245"/>
                <a:gd name="connsiteY41" fmla="*/ 1577432 h 2457088"/>
                <a:gd name="connsiteX42" fmla="*/ 304559 w 4065245"/>
                <a:gd name="connsiteY42" fmla="*/ 1559472 h 2457088"/>
                <a:gd name="connsiteX43" fmla="*/ 376593 w 4065245"/>
                <a:gd name="connsiteY43" fmla="*/ 1449027 h 2457088"/>
                <a:gd name="connsiteX44" fmla="*/ 382780 w 4065245"/>
                <a:gd name="connsiteY44" fmla="*/ 1439565 h 2457088"/>
                <a:gd name="connsiteX45" fmla="*/ 395716 w 4065245"/>
                <a:gd name="connsiteY45" fmla="*/ 1420643 h 2457088"/>
                <a:gd name="connsiteX46" fmla="*/ 416962 w 4065245"/>
                <a:gd name="connsiteY46" fmla="*/ 1389557 h 2457088"/>
                <a:gd name="connsiteX47" fmla="*/ 442066 w 4065245"/>
                <a:gd name="connsiteY47" fmla="*/ 1353834 h 2457088"/>
                <a:gd name="connsiteX48" fmla="*/ 463499 w 4065245"/>
                <a:gd name="connsiteY48" fmla="*/ 1323517 h 2457088"/>
                <a:gd name="connsiteX49" fmla="*/ 489187 w 4065245"/>
                <a:gd name="connsiteY49" fmla="*/ 1288375 h 2457088"/>
                <a:gd name="connsiteX50" fmla="*/ 510819 w 4065245"/>
                <a:gd name="connsiteY50" fmla="*/ 1259029 h 2457088"/>
                <a:gd name="connsiteX51" fmla="*/ 537080 w 4065245"/>
                <a:gd name="connsiteY51" fmla="*/ 1224274 h 2457088"/>
                <a:gd name="connsiteX52" fmla="*/ 559098 w 4065245"/>
                <a:gd name="connsiteY52" fmla="*/ 1195504 h 2457088"/>
                <a:gd name="connsiteX53" fmla="*/ 585947 w 4065245"/>
                <a:gd name="connsiteY53" fmla="*/ 1161324 h 2457088"/>
                <a:gd name="connsiteX54" fmla="*/ 607956 w 4065245"/>
                <a:gd name="connsiteY54" fmla="*/ 1133522 h 2457088"/>
                <a:gd name="connsiteX55" fmla="*/ 635577 w 4065245"/>
                <a:gd name="connsiteY55" fmla="*/ 1099538 h 2457088"/>
                <a:gd name="connsiteX56" fmla="*/ 657396 w 4065245"/>
                <a:gd name="connsiteY56" fmla="*/ 1072888 h 2457088"/>
                <a:gd name="connsiteX57" fmla="*/ 686178 w 4065245"/>
                <a:gd name="connsiteY57" fmla="*/ 1038905 h 2457088"/>
                <a:gd name="connsiteX58" fmla="*/ 707611 w 4065245"/>
                <a:gd name="connsiteY58" fmla="*/ 1013802 h 2457088"/>
                <a:gd name="connsiteX59" fmla="*/ 738700 w 4065245"/>
                <a:gd name="connsiteY59" fmla="*/ 978470 h 2457088"/>
                <a:gd name="connsiteX60" fmla="*/ 758399 w 4065245"/>
                <a:gd name="connsiteY60" fmla="*/ 956069 h 2457088"/>
                <a:gd name="connsiteX61" fmla="*/ 794705 w 4065245"/>
                <a:gd name="connsiteY61" fmla="*/ 916298 h 2457088"/>
                <a:gd name="connsiteX62" fmla="*/ 809962 w 4065245"/>
                <a:gd name="connsiteY62" fmla="*/ 899689 h 2457088"/>
                <a:gd name="connsiteX63" fmla="*/ 862110 w 4065245"/>
                <a:gd name="connsiteY63" fmla="*/ 844851 h 2457088"/>
                <a:gd name="connsiteX64" fmla="*/ 872727 w 4065245"/>
                <a:gd name="connsiteY64" fmla="*/ 834041 h 2457088"/>
                <a:gd name="connsiteX65" fmla="*/ 914834 w 4065245"/>
                <a:gd name="connsiteY65" fmla="*/ 791557 h 2457088"/>
                <a:gd name="connsiteX66" fmla="*/ 934147 w 4065245"/>
                <a:gd name="connsiteY66" fmla="*/ 772635 h 2457088"/>
                <a:gd name="connsiteX67" fmla="*/ 968131 w 4065245"/>
                <a:gd name="connsiteY67" fmla="*/ 739617 h 2457088"/>
                <a:gd name="connsiteX68" fmla="*/ 989962 w 4065245"/>
                <a:gd name="connsiteY68" fmla="*/ 719148 h 2457088"/>
                <a:gd name="connsiteX69" fmla="*/ 1021825 w 4065245"/>
                <a:gd name="connsiteY69" fmla="*/ 689416 h 2457088"/>
                <a:gd name="connsiteX70" fmla="*/ 1045191 w 4065245"/>
                <a:gd name="connsiteY70" fmla="*/ 668368 h 2457088"/>
                <a:gd name="connsiteX71" fmla="*/ 1076093 w 4065245"/>
                <a:gd name="connsiteY71" fmla="*/ 640952 h 2457088"/>
                <a:gd name="connsiteX72" fmla="*/ 1100424 w 4065245"/>
                <a:gd name="connsiteY72" fmla="*/ 619902 h 2457088"/>
                <a:gd name="connsiteX73" fmla="*/ 1130940 w 4065245"/>
                <a:gd name="connsiteY73" fmla="*/ 593834 h 2457088"/>
                <a:gd name="connsiteX74" fmla="*/ 1155853 w 4065245"/>
                <a:gd name="connsiteY74" fmla="*/ 573178 h 2457088"/>
                <a:gd name="connsiteX75" fmla="*/ 1177099 w 4065245"/>
                <a:gd name="connsiteY75" fmla="*/ 555604 h 2457088"/>
                <a:gd name="connsiteX76" fmla="*/ 1186555 w 4065245"/>
                <a:gd name="connsiteY76" fmla="*/ 548075 h 2457088"/>
                <a:gd name="connsiteX77" fmla="*/ 1209536 w 4065245"/>
                <a:gd name="connsiteY77" fmla="*/ 529732 h 2457088"/>
                <a:gd name="connsiteX78" fmla="*/ 1241212 w 4065245"/>
                <a:gd name="connsiteY78" fmla="*/ 505018 h 2457088"/>
                <a:gd name="connsiteX79" fmla="*/ 1264777 w 4065245"/>
                <a:gd name="connsiteY79" fmla="*/ 487055 h 2457088"/>
                <a:gd name="connsiteX80" fmla="*/ 1296254 w 4065245"/>
                <a:gd name="connsiteY80" fmla="*/ 463692 h 2457088"/>
                <a:gd name="connsiteX81" fmla="*/ 1320197 w 4065245"/>
                <a:gd name="connsiteY81" fmla="*/ 446317 h 2457088"/>
                <a:gd name="connsiteX82" fmla="*/ 1352069 w 4065245"/>
                <a:gd name="connsiteY82" fmla="*/ 423726 h 2457088"/>
                <a:gd name="connsiteX83" fmla="*/ 1375625 w 4065245"/>
                <a:gd name="connsiteY83" fmla="*/ 407313 h 2457088"/>
                <a:gd name="connsiteX84" fmla="*/ 1385669 w 4065245"/>
                <a:gd name="connsiteY84" fmla="*/ 400359 h 2457088"/>
                <a:gd name="connsiteX85" fmla="*/ 1398219 w 4065245"/>
                <a:gd name="connsiteY85" fmla="*/ 392251 h 2457088"/>
                <a:gd name="connsiteX86" fmla="*/ 1453460 w 4065245"/>
                <a:gd name="connsiteY86" fmla="*/ 356144 h 2457088"/>
                <a:gd name="connsiteX87" fmla="*/ 1472961 w 4065245"/>
                <a:gd name="connsiteY87" fmla="*/ 343784 h 2457088"/>
                <a:gd name="connsiteX88" fmla="*/ 1544996 w 4065245"/>
                <a:gd name="connsiteY88" fmla="*/ 300148 h 2457088"/>
                <a:gd name="connsiteX89" fmla="*/ 1546928 w 4065245"/>
                <a:gd name="connsiteY89" fmla="*/ 298987 h 2457088"/>
                <a:gd name="connsiteX90" fmla="*/ 1560253 w 4065245"/>
                <a:gd name="connsiteY90" fmla="*/ 291458 h 2457088"/>
                <a:gd name="connsiteX91" fmla="*/ 1609120 w 4065245"/>
                <a:gd name="connsiteY91" fmla="*/ 264042 h 2457088"/>
                <a:gd name="connsiteX92" fmla="*/ 1632486 w 4065245"/>
                <a:gd name="connsiteY92" fmla="*/ 251682 h 2457088"/>
                <a:gd name="connsiteX93" fmla="*/ 1674008 w 4065245"/>
                <a:gd name="connsiteY93" fmla="*/ 230058 h 2457088"/>
                <a:gd name="connsiteX94" fmla="*/ 1684435 w 4065245"/>
                <a:gd name="connsiteY94" fmla="*/ 224651 h 2457088"/>
                <a:gd name="connsiteX95" fmla="*/ 1701617 w 4065245"/>
                <a:gd name="connsiteY95" fmla="*/ 216350 h 2457088"/>
                <a:gd name="connsiteX96" fmla="*/ 1733492 w 4065245"/>
                <a:gd name="connsiteY96" fmla="*/ 200902 h 2457088"/>
                <a:gd name="connsiteX97" fmla="*/ 1762262 w 4065245"/>
                <a:gd name="connsiteY97" fmla="*/ 187580 h 2457088"/>
                <a:gd name="connsiteX98" fmla="*/ 1794324 w 4065245"/>
                <a:gd name="connsiteY98" fmla="*/ 173287 h 2457088"/>
                <a:gd name="connsiteX99" fmla="*/ 1807837 w 4065245"/>
                <a:gd name="connsiteY99" fmla="*/ 167304 h 2457088"/>
                <a:gd name="connsiteX100" fmla="*/ 1817878 w 4065245"/>
                <a:gd name="connsiteY100" fmla="*/ 163249 h 2457088"/>
                <a:gd name="connsiteX101" fmla="*/ 1899383 w 4065245"/>
                <a:gd name="connsiteY101" fmla="*/ 130613 h 2457088"/>
                <a:gd name="connsiteX102" fmla="*/ 1924296 w 4065245"/>
                <a:gd name="connsiteY102" fmla="*/ 121540 h 2457088"/>
                <a:gd name="connsiteX103" fmla="*/ 1948048 w 4065245"/>
                <a:gd name="connsiteY103" fmla="*/ 113045 h 2457088"/>
                <a:gd name="connsiteX104" fmla="*/ 2040171 w 4065245"/>
                <a:gd name="connsiteY104" fmla="*/ 83307 h 2457088"/>
                <a:gd name="connsiteX105" fmla="*/ 2041331 w 4065245"/>
                <a:gd name="connsiteY105" fmla="*/ 82921 h 2457088"/>
                <a:gd name="connsiteX106" fmla="*/ 2118381 w 4065245"/>
                <a:gd name="connsiteY106" fmla="*/ 61684 h 2457088"/>
                <a:gd name="connsiteX107" fmla="*/ 2136346 w 4065245"/>
                <a:gd name="connsiteY107" fmla="*/ 57052 h 2457088"/>
                <a:gd name="connsiteX108" fmla="*/ 2154311 w 4065245"/>
                <a:gd name="connsiteY108" fmla="*/ 52417 h 2457088"/>
                <a:gd name="connsiteX109" fmla="*/ 2211664 w 4065245"/>
                <a:gd name="connsiteY109" fmla="*/ 39671 h 2457088"/>
                <a:gd name="connsiteX110" fmla="*/ 2219196 w 4065245"/>
                <a:gd name="connsiteY110" fmla="*/ 38125 h 2457088"/>
                <a:gd name="connsiteX111" fmla="*/ 2262265 w 4065245"/>
                <a:gd name="connsiteY111" fmla="*/ 29630 h 2457088"/>
                <a:gd name="connsiteX112" fmla="*/ 2287564 w 4065245"/>
                <a:gd name="connsiteY112" fmla="*/ 25381 h 2457088"/>
                <a:gd name="connsiteX113" fmla="*/ 2303207 w 4065245"/>
                <a:gd name="connsiteY113" fmla="*/ 22680 h 2457088"/>
                <a:gd name="connsiteX114" fmla="*/ 2366361 w 4065245"/>
                <a:gd name="connsiteY114" fmla="*/ 13606 h 2457088"/>
                <a:gd name="connsiteX115" fmla="*/ 2373499 w 4065245"/>
                <a:gd name="connsiteY115" fmla="*/ 12834 h 2457088"/>
                <a:gd name="connsiteX116" fmla="*/ 2386833 w 4065245"/>
                <a:gd name="connsiteY116" fmla="*/ 11287 h 2457088"/>
                <a:gd name="connsiteX117" fmla="*/ 2447279 w 4065245"/>
                <a:gd name="connsiteY117" fmla="*/ 5492 h 2457088"/>
                <a:gd name="connsiteX118" fmla="*/ 2460405 w 4065245"/>
                <a:gd name="connsiteY118" fmla="*/ 4527 h 2457088"/>
                <a:gd name="connsiteX119" fmla="*/ 2467750 w 4065245"/>
                <a:gd name="connsiteY119" fmla="*/ 3951 h 2457088"/>
                <a:gd name="connsiteX120" fmla="*/ 2526650 w 4065245"/>
                <a:gd name="connsiteY120" fmla="*/ 1053 h 2457088"/>
                <a:gd name="connsiteX121" fmla="*/ 2540945 w 4065245"/>
                <a:gd name="connsiteY121" fmla="*/ 667 h 2457088"/>
                <a:gd name="connsiteX122" fmla="*/ 2567011 w 4065245"/>
                <a:gd name="connsiteY122" fmla="*/ 85 h 24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065245" h="2457088">
                  <a:moveTo>
                    <a:pt x="2567011" y="85"/>
                  </a:moveTo>
                  <a:cubicBezTo>
                    <a:pt x="2576479" y="-108"/>
                    <a:pt x="2585748" y="85"/>
                    <a:pt x="2595017" y="85"/>
                  </a:cubicBezTo>
                  <a:lnTo>
                    <a:pt x="2609304" y="85"/>
                  </a:lnTo>
                  <a:cubicBezTo>
                    <a:pt x="2628237" y="278"/>
                    <a:pt x="2646779" y="860"/>
                    <a:pt x="2665119" y="1825"/>
                  </a:cubicBezTo>
                  <a:cubicBezTo>
                    <a:pt x="2666475" y="2018"/>
                    <a:pt x="2667826" y="2211"/>
                    <a:pt x="2669174" y="2211"/>
                  </a:cubicBezTo>
                  <a:cubicBezTo>
                    <a:pt x="2698529" y="3758"/>
                    <a:pt x="2727112" y="6267"/>
                    <a:pt x="2754920" y="9162"/>
                  </a:cubicBezTo>
                  <a:lnTo>
                    <a:pt x="2762265" y="9741"/>
                  </a:lnTo>
                  <a:cubicBezTo>
                    <a:pt x="2774619" y="11094"/>
                    <a:pt x="2786596" y="12834"/>
                    <a:pt x="2798760" y="14375"/>
                  </a:cubicBezTo>
                  <a:cubicBezTo>
                    <a:pt x="2802049" y="14954"/>
                    <a:pt x="2805520" y="15340"/>
                    <a:pt x="2808801" y="15726"/>
                  </a:cubicBezTo>
                  <a:cubicBezTo>
                    <a:pt x="2825804" y="18048"/>
                    <a:pt x="2842410" y="20554"/>
                    <a:pt x="2858829" y="23454"/>
                  </a:cubicBezTo>
                  <a:cubicBezTo>
                    <a:pt x="2860750" y="23642"/>
                    <a:pt x="2862496" y="24028"/>
                    <a:pt x="2864428" y="24416"/>
                  </a:cubicBezTo>
                  <a:cubicBezTo>
                    <a:pt x="2870218" y="25381"/>
                    <a:pt x="2876008" y="26542"/>
                    <a:pt x="2881809" y="27700"/>
                  </a:cubicBezTo>
                  <a:lnTo>
                    <a:pt x="2919272" y="35230"/>
                  </a:lnTo>
                  <a:cubicBezTo>
                    <a:pt x="2925837" y="36583"/>
                    <a:pt x="2932211" y="37934"/>
                    <a:pt x="2938586" y="39476"/>
                  </a:cubicBezTo>
                  <a:cubicBezTo>
                    <a:pt x="2943989" y="40829"/>
                    <a:pt x="2949592" y="41797"/>
                    <a:pt x="2955004" y="43145"/>
                  </a:cubicBezTo>
                  <a:cubicBezTo>
                    <a:pt x="2960408" y="44303"/>
                    <a:pt x="2965622" y="45850"/>
                    <a:pt x="2971034" y="47204"/>
                  </a:cubicBezTo>
                  <a:lnTo>
                    <a:pt x="2992856" y="52798"/>
                  </a:lnTo>
                  <a:cubicBezTo>
                    <a:pt x="3003088" y="55505"/>
                    <a:pt x="3012942" y="58207"/>
                    <a:pt x="3022787" y="61105"/>
                  </a:cubicBezTo>
                  <a:lnTo>
                    <a:pt x="3042872" y="66897"/>
                  </a:lnTo>
                  <a:lnTo>
                    <a:pt x="3050595" y="69213"/>
                  </a:lnTo>
                  <a:cubicBezTo>
                    <a:pt x="3062572" y="72880"/>
                    <a:pt x="3074347" y="76743"/>
                    <a:pt x="3085938" y="80608"/>
                  </a:cubicBezTo>
                  <a:lnTo>
                    <a:pt x="4031673" y="399011"/>
                  </a:lnTo>
                  <a:cubicBezTo>
                    <a:pt x="4017763" y="394184"/>
                    <a:pt x="4003280" y="389742"/>
                    <a:pt x="3988607" y="385303"/>
                  </a:cubicBezTo>
                  <a:cubicBezTo>
                    <a:pt x="3981911" y="383371"/>
                    <a:pt x="3961004" y="371962"/>
                    <a:pt x="3968519" y="379508"/>
                  </a:cubicBezTo>
                  <a:cubicBezTo>
                    <a:pt x="3976034" y="387054"/>
                    <a:pt x="4129924" y="422067"/>
                    <a:pt x="4033695" y="430579"/>
                  </a:cubicBezTo>
                  <a:lnTo>
                    <a:pt x="3391144" y="430579"/>
                  </a:lnTo>
                  <a:lnTo>
                    <a:pt x="2872160" y="537671"/>
                  </a:lnTo>
                  <a:lnTo>
                    <a:pt x="2517933" y="677715"/>
                  </a:lnTo>
                  <a:lnTo>
                    <a:pt x="2048376" y="998990"/>
                  </a:lnTo>
                  <a:lnTo>
                    <a:pt x="1809479" y="1237888"/>
                  </a:lnTo>
                  <a:lnTo>
                    <a:pt x="1620009" y="1493261"/>
                  </a:lnTo>
                  <a:lnTo>
                    <a:pt x="1348160" y="1855725"/>
                  </a:lnTo>
                  <a:lnTo>
                    <a:pt x="1092787" y="2333520"/>
                  </a:lnTo>
                  <a:lnTo>
                    <a:pt x="985695" y="2457088"/>
                  </a:lnTo>
                  <a:lnTo>
                    <a:pt x="334906" y="2259379"/>
                  </a:lnTo>
                  <a:lnTo>
                    <a:pt x="178387" y="2168763"/>
                  </a:lnTo>
                  <a:lnTo>
                    <a:pt x="163266" y="2145241"/>
                  </a:lnTo>
                  <a:lnTo>
                    <a:pt x="0" y="2090274"/>
                  </a:lnTo>
                  <a:cubicBezTo>
                    <a:pt x="55429" y="1989095"/>
                    <a:pt x="117231" y="1878650"/>
                    <a:pt x="183280" y="1762023"/>
                  </a:cubicBezTo>
                  <a:cubicBezTo>
                    <a:pt x="195444" y="1740400"/>
                    <a:pt x="207807" y="1719156"/>
                    <a:pt x="220162" y="1697921"/>
                  </a:cubicBezTo>
                  <a:cubicBezTo>
                    <a:pt x="220934" y="1696761"/>
                    <a:pt x="221705" y="1695600"/>
                    <a:pt x="222290" y="1694442"/>
                  </a:cubicBezTo>
                  <a:cubicBezTo>
                    <a:pt x="245461" y="1654861"/>
                    <a:pt x="269216" y="1615857"/>
                    <a:pt x="293354" y="1577432"/>
                  </a:cubicBezTo>
                  <a:cubicBezTo>
                    <a:pt x="297023" y="1571446"/>
                    <a:pt x="300702" y="1565458"/>
                    <a:pt x="304559" y="1559472"/>
                  </a:cubicBezTo>
                  <a:cubicBezTo>
                    <a:pt x="328124" y="1522208"/>
                    <a:pt x="352265" y="1485329"/>
                    <a:pt x="376593" y="1449027"/>
                  </a:cubicBezTo>
                  <a:cubicBezTo>
                    <a:pt x="378716" y="1445939"/>
                    <a:pt x="380649" y="1442658"/>
                    <a:pt x="382780" y="1439565"/>
                  </a:cubicBezTo>
                  <a:cubicBezTo>
                    <a:pt x="387023" y="1433190"/>
                    <a:pt x="391465" y="1427017"/>
                    <a:pt x="395716" y="1420643"/>
                  </a:cubicBezTo>
                  <a:cubicBezTo>
                    <a:pt x="402667" y="1410216"/>
                    <a:pt x="409813" y="1399788"/>
                    <a:pt x="416962" y="1389557"/>
                  </a:cubicBezTo>
                  <a:cubicBezTo>
                    <a:pt x="425261" y="1377583"/>
                    <a:pt x="433758" y="1365609"/>
                    <a:pt x="442066" y="1353834"/>
                  </a:cubicBezTo>
                  <a:cubicBezTo>
                    <a:pt x="449212" y="1343599"/>
                    <a:pt x="456350" y="1333558"/>
                    <a:pt x="463499" y="1323517"/>
                  </a:cubicBezTo>
                  <a:cubicBezTo>
                    <a:pt x="471996" y="1311742"/>
                    <a:pt x="480690" y="1300156"/>
                    <a:pt x="489187" y="1288375"/>
                  </a:cubicBezTo>
                  <a:cubicBezTo>
                    <a:pt x="496333" y="1278533"/>
                    <a:pt x="503482" y="1268684"/>
                    <a:pt x="510819" y="1259029"/>
                  </a:cubicBezTo>
                  <a:cubicBezTo>
                    <a:pt x="519504" y="1247248"/>
                    <a:pt x="528197" y="1235856"/>
                    <a:pt x="537080" y="1224274"/>
                  </a:cubicBezTo>
                  <a:lnTo>
                    <a:pt x="559098" y="1195504"/>
                  </a:lnTo>
                  <a:cubicBezTo>
                    <a:pt x="567982" y="1183916"/>
                    <a:pt x="577055" y="1172713"/>
                    <a:pt x="585947" y="1161324"/>
                  </a:cubicBezTo>
                  <a:lnTo>
                    <a:pt x="607956" y="1133522"/>
                  </a:lnTo>
                  <a:cubicBezTo>
                    <a:pt x="617036" y="1122127"/>
                    <a:pt x="626308" y="1110735"/>
                    <a:pt x="635577" y="1099538"/>
                  </a:cubicBezTo>
                  <a:cubicBezTo>
                    <a:pt x="642723" y="1090652"/>
                    <a:pt x="650060" y="1081772"/>
                    <a:pt x="657396" y="1072888"/>
                  </a:cubicBezTo>
                  <a:cubicBezTo>
                    <a:pt x="666864" y="1061496"/>
                    <a:pt x="676520" y="1050300"/>
                    <a:pt x="686178" y="1038905"/>
                  </a:cubicBezTo>
                  <a:lnTo>
                    <a:pt x="707611" y="1013802"/>
                  </a:lnTo>
                  <a:cubicBezTo>
                    <a:pt x="717843" y="1001833"/>
                    <a:pt x="728273" y="990248"/>
                    <a:pt x="738700" y="978470"/>
                  </a:cubicBezTo>
                  <a:lnTo>
                    <a:pt x="758399" y="956069"/>
                  </a:lnTo>
                  <a:cubicBezTo>
                    <a:pt x="770376" y="942746"/>
                    <a:pt x="782541" y="929424"/>
                    <a:pt x="794705" y="916298"/>
                  </a:cubicBezTo>
                  <a:cubicBezTo>
                    <a:pt x="799921" y="910696"/>
                    <a:pt x="804947" y="905096"/>
                    <a:pt x="809962" y="899689"/>
                  </a:cubicBezTo>
                  <a:cubicBezTo>
                    <a:pt x="827352" y="881154"/>
                    <a:pt x="844534" y="862811"/>
                    <a:pt x="862110" y="844851"/>
                  </a:cubicBezTo>
                  <a:cubicBezTo>
                    <a:pt x="865590" y="841182"/>
                    <a:pt x="869259" y="837708"/>
                    <a:pt x="872727" y="834041"/>
                  </a:cubicBezTo>
                  <a:cubicBezTo>
                    <a:pt x="886637" y="819751"/>
                    <a:pt x="900737" y="805464"/>
                    <a:pt x="914834" y="791557"/>
                  </a:cubicBezTo>
                  <a:cubicBezTo>
                    <a:pt x="921208" y="785188"/>
                    <a:pt x="927770" y="779010"/>
                    <a:pt x="934147" y="772635"/>
                  </a:cubicBezTo>
                  <a:cubicBezTo>
                    <a:pt x="945349" y="761632"/>
                    <a:pt x="956739" y="750433"/>
                    <a:pt x="968131" y="739617"/>
                  </a:cubicBezTo>
                  <a:cubicBezTo>
                    <a:pt x="975280" y="732669"/>
                    <a:pt x="982617" y="725908"/>
                    <a:pt x="989962" y="719148"/>
                  </a:cubicBezTo>
                  <a:cubicBezTo>
                    <a:pt x="1000579" y="709107"/>
                    <a:pt x="1011196" y="699264"/>
                    <a:pt x="1021825" y="689416"/>
                  </a:cubicBezTo>
                  <a:cubicBezTo>
                    <a:pt x="1029548" y="682270"/>
                    <a:pt x="1037270" y="675316"/>
                    <a:pt x="1045191" y="668368"/>
                  </a:cubicBezTo>
                  <a:lnTo>
                    <a:pt x="1076093" y="640952"/>
                  </a:lnTo>
                  <a:cubicBezTo>
                    <a:pt x="1084204" y="633806"/>
                    <a:pt x="1092313" y="626855"/>
                    <a:pt x="1100424" y="619902"/>
                  </a:cubicBezTo>
                  <a:cubicBezTo>
                    <a:pt x="1110664" y="611021"/>
                    <a:pt x="1120708" y="602334"/>
                    <a:pt x="1130940" y="593834"/>
                  </a:cubicBezTo>
                  <a:lnTo>
                    <a:pt x="1155853" y="573178"/>
                  </a:lnTo>
                  <a:cubicBezTo>
                    <a:pt x="1162999" y="567383"/>
                    <a:pt x="1169949" y="561397"/>
                    <a:pt x="1177099" y="555604"/>
                  </a:cubicBezTo>
                  <a:cubicBezTo>
                    <a:pt x="1180181" y="553095"/>
                    <a:pt x="1183473" y="550584"/>
                    <a:pt x="1186555" y="548075"/>
                  </a:cubicBezTo>
                  <a:cubicBezTo>
                    <a:pt x="1194090" y="541893"/>
                    <a:pt x="1201813" y="535715"/>
                    <a:pt x="1209536" y="529732"/>
                  </a:cubicBezTo>
                  <a:cubicBezTo>
                    <a:pt x="1219966" y="521425"/>
                    <a:pt x="1230594" y="513123"/>
                    <a:pt x="1241212" y="505018"/>
                  </a:cubicBezTo>
                  <a:cubicBezTo>
                    <a:pt x="1248934" y="499029"/>
                    <a:pt x="1256855" y="493044"/>
                    <a:pt x="1264777" y="487055"/>
                  </a:cubicBezTo>
                  <a:cubicBezTo>
                    <a:pt x="1275207" y="479140"/>
                    <a:pt x="1285824" y="471420"/>
                    <a:pt x="1296254" y="463692"/>
                  </a:cubicBezTo>
                  <a:lnTo>
                    <a:pt x="1320197" y="446317"/>
                  </a:lnTo>
                  <a:cubicBezTo>
                    <a:pt x="1330825" y="438594"/>
                    <a:pt x="1341443" y="431255"/>
                    <a:pt x="1352069" y="423726"/>
                  </a:cubicBezTo>
                  <a:cubicBezTo>
                    <a:pt x="1359981" y="418126"/>
                    <a:pt x="1367715" y="412719"/>
                    <a:pt x="1375625" y="407313"/>
                  </a:cubicBezTo>
                  <a:cubicBezTo>
                    <a:pt x="1378909" y="404994"/>
                    <a:pt x="1382388" y="402678"/>
                    <a:pt x="1385669" y="400359"/>
                  </a:cubicBezTo>
                  <a:cubicBezTo>
                    <a:pt x="1389921" y="397657"/>
                    <a:pt x="1394164" y="394956"/>
                    <a:pt x="1398219" y="392251"/>
                  </a:cubicBezTo>
                  <a:cubicBezTo>
                    <a:pt x="1416571" y="379896"/>
                    <a:pt x="1434922" y="367922"/>
                    <a:pt x="1453460" y="356144"/>
                  </a:cubicBezTo>
                  <a:cubicBezTo>
                    <a:pt x="1460022" y="352086"/>
                    <a:pt x="1466399" y="347840"/>
                    <a:pt x="1472961" y="343784"/>
                  </a:cubicBezTo>
                  <a:cubicBezTo>
                    <a:pt x="1496912" y="328722"/>
                    <a:pt x="1520854" y="314242"/>
                    <a:pt x="1544996" y="300148"/>
                  </a:cubicBezTo>
                  <a:cubicBezTo>
                    <a:pt x="1545580" y="299759"/>
                    <a:pt x="1546355" y="299373"/>
                    <a:pt x="1546928" y="298987"/>
                  </a:cubicBezTo>
                  <a:lnTo>
                    <a:pt x="1560253" y="291458"/>
                  </a:lnTo>
                  <a:cubicBezTo>
                    <a:pt x="1576473" y="281998"/>
                    <a:pt x="1592892" y="272922"/>
                    <a:pt x="1609120" y="264042"/>
                  </a:cubicBezTo>
                  <a:cubicBezTo>
                    <a:pt x="1616842" y="259796"/>
                    <a:pt x="1624755" y="255734"/>
                    <a:pt x="1632486" y="251682"/>
                  </a:cubicBezTo>
                  <a:cubicBezTo>
                    <a:pt x="1646387" y="244345"/>
                    <a:pt x="1660098" y="237006"/>
                    <a:pt x="1674008" y="230058"/>
                  </a:cubicBezTo>
                  <a:cubicBezTo>
                    <a:pt x="1677476" y="228318"/>
                    <a:pt x="1680956" y="226385"/>
                    <a:pt x="1684435" y="224651"/>
                  </a:cubicBezTo>
                  <a:cubicBezTo>
                    <a:pt x="1690228" y="221751"/>
                    <a:pt x="1695827" y="219052"/>
                    <a:pt x="1701617" y="216350"/>
                  </a:cubicBezTo>
                  <a:lnTo>
                    <a:pt x="1733492" y="200902"/>
                  </a:lnTo>
                  <a:cubicBezTo>
                    <a:pt x="1743147" y="196267"/>
                    <a:pt x="1752604" y="192019"/>
                    <a:pt x="1762262" y="187580"/>
                  </a:cubicBezTo>
                  <a:lnTo>
                    <a:pt x="1794324" y="173287"/>
                  </a:lnTo>
                  <a:lnTo>
                    <a:pt x="1807837" y="167304"/>
                  </a:lnTo>
                  <a:lnTo>
                    <a:pt x="1817878" y="163249"/>
                  </a:lnTo>
                  <a:cubicBezTo>
                    <a:pt x="1845112" y="151856"/>
                    <a:pt x="1872148" y="140847"/>
                    <a:pt x="1899383" y="130613"/>
                  </a:cubicBezTo>
                  <a:lnTo>
                    <a:pt x="1924296" y="121540"/>
                  </a:lnTo>
                  <a:lnTo>
                    <a:pt x="1948048" y="113045"/>
                  </a:lnTo>
                  <a:cubicBezTo>
                    <a:pt x="1979140" y="102232"/>
                    <a:pt x="2009854" y="92384"/>
                    <a:pt x="2040171" y="83307"/>
                  </a:cubicBezTo>
                  <a:cubicBezTo>
                    <a:pt x="2040557" y="83114"/>
                    <a:pt x="2040943" y="82921"/>
                    <a:pt x="2041331" y="82921"/>
                  </a:cubicBezTo>
                  <a:cubicBezTo>
                    <a:pt x="2067405" y="75199"/>
                    <a:pt x="2093082" y="68248"/>
                    <a:pt x="2118381" y="61684"/>
                  </a:cubicBezTo>
                  <a:lnTo>
                    <a:pt x="2136346" y="57052"/>
                  </a:lnTo>
                  <a:cubicBezTo>
                    <a:pt x="2142334" y="55505"/>
                    <a:pt x="2148323" y="53765"/>
                    <a:pt x="2154311" y="52417"/>
                  </a:cubicBezTo>
                  <a:cubicBezTo>
                    <a:pt x="2173622" y="47777"/>
                    <a:pt x="2192736" y="43531"/>
                    <a:pt x="2211664" y="39671"/>
                  </a:cubicBezTo>
                  <a:cubicBezTo>
                    <a:pt x="2214170" y="39090"/>
                    <a:pt x="2216687" y="38704"/>
                    <a:pt x="2219196" y="38125"/>
                  </a:cubicBezTo>
                  <a:cubicBezTo>
                    <a:pt x="2233682" y="35037"/>
                    <a:pt x="2247966" y="32142"/>
                    <a:pt x="2262265" y="29630"/>
                  </a:cubicBezTo>
                  <a:cubicBezTo>
                    <a:pt x="2270759" y="28089"/>
                    <a:pt x="2279066" y="26735"/>
                    <a:pt x="2287564" y="25381"/>
                  </a:cubicBezTo>
                  <a:cubicBezTo>
                    <a:pt x="2292777" y="24416"/>
                    <a:pt x="2297994" y="23454"/>
                    <a:pt x="2303207" y="22680"/>
                  </a:cubicBezTo>
                  <a:cubicBezTo>
                    <a:pt x="2324445" y="19203"/>
                    <a:pt x="2345501" y="16115"/>
                    <a:pt x="2366361" y="13606"/>
                  </a:cubicBezTo>
                  <a:cubicBezTo>
                    <a:pt x="2368671" y="13413"/>
                    <a:pt x="2370990" y="13027"/>
                    <a:pt x="2373499" y="12834"/>
                  </a:cubicBezTo>
                  <a:cubicBezTo>
                    <a:pt x="2377941" y="12252"/>
                    <a:pt x="2382382" y="11866"/>
                    <a:pt x="2386833" y="11287"/>
                  </a:cubicBezTo>
                  <a:cubicBezTo>
                    <a:pt x="2407295" y="8971"/>
                    <a:pt x="2427381" y="7039"/>
                    <a:pt x="2447279" y="5492"/>
                  </a:cubicBezTo>
                  <a:cubicBezTo>
                    <a:pt x="2451721" y="5299"/>
                    <a:pt x="2455964" y="4913"/>
                    <a:pt x="2460405" y="4527"/>
                  </a:cubicBezTo>
                  <a:cubicBezTo>
                    <a:pt x="2462724" y="4334"/>
                    <a:pt x="2465233" y="3951"/>
                    <a:pt x="2467750" y="3951"/>
                  </a:cubicBezTo>
                  <a:cubicBezTo>
                    <a:pt x="2487637" y="2600"/>
                    <a:pt x="2507336" y="1632"/>
                    <a:pt x="2526650" y="1053"/>
                  </a:cubicBezTo>
                  <a:cubicBezTo>
                    <a:pt x="2531477" y="667"/>
                    <a:pt x="2536118" y="667"/>
                    <a:pt x="2540945" y="667"/>
                  </a:cubicBezTo>
                  <a:cubicBezTo>
                    <a:pt x="2549630" y="471"/>
                    <a:pt x="2558513" y="85"/>
                    <a:pt x="2567011" y="85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5" name="Forme libre 93">
              <a:extLst>
                <a:ext uri="{FF2B5EF4-FFF2-40B4-BE49-F238E27FC236}">
                  <a16:creationId xmlns:a16="http://schemas.microsoft.com/office/drawing/2014/main" id="{CC578C00-A1FA-1508-40FC-E9369D1AF3F9}"/>
                </a:ext>
              </a:extLst>
            </p:cNvPr>
            <p:cNvSpPr/>
            <p:nvPr/>
          </p:nvSpPr>
          <p:spPr>
            <a:xfrm>
              <a:off x="8269810" y="841224"/>
              <a:ext cx="1694666" cy="1732325"/>
            </a:xfrm>
            <a:custGeom>
              <a:avLst/>
              <a:gdLst>
                <a:gd name="connsiteX0" fmla="*/ 0 w 597109"/>
                <a:gd name="connsiteY0" fmla="*/ 379971 h 581012"/>
                <a:gd name="connsiteX1" fmla="*/ 597109 w 597109"/>
                <a:gd name="connsiteY1" fmla="*/ 581013 h 581012"/>
                <a:gd name="connsiteX2" fmla="*/ 516882 w 597109"/>
                <a:gd name="connsiteY2" fmla="*/ 0 h 581012"/>
                <a:gd name="connsiteX3" fmla="*/ 0 w 597109"/>
                <a:gd name="connsiteY3" fmla="*/ 379971 h 581012"/>
                <a:gd name="connsiteX0" fmla="*/ 0 w 597109"/>
                <a:gd name="connsiteY0" fmla="*/ 379971 h 581013"/>
                <a:gd name="connsiteX1" fmla="*/ 34464 w 597109"/>
                <a:gd name="connsiteY1" fmla="*/ 392548 h 581013"/>
                <a:gd name="connsiteX2" fmla="*/ 597109 w 597109"/>
                <a:gd name="connsiteY2" fmla="*/ 581013 h 581013"/>
                <a:gd name="connsiteX3" fmla="*/ 516882 w 597109"/>
                <a:gd name="connsiteY3" fmla="*/ 0 h 581013"/>
                <a:gd name="connsiteX4" fmla="*/ 0 w 597109"/>
                <a:gd name="connsiteY4" fmla="*/ 379971 h 581013"/>
                <a:gd name="connsiteX0" fmla="*/ 0 w 597109"/>
                <a:gd name="connsiteY0" fmla="*/ 379971 h 581013"/>
                <a:gd name="connsiteX1" fmla="*/ 11161 w 597109"/>
                <a:gd name="connsiteY1" fmla="*/ 416864 h 581013"/>
                <a:gd name="connsiteX2" fmla="*/ 597109 w 597109"/>
                <a:gd name="connsiteY2" fmla="*/ 581013 h 581013"/>
                <a:gd name="connsiteX3" fmla="*/ 516882 w 597109"/>
                <a:gd name="connsiteY3" fmla="*/ 0 h 581013"/>
                <a:gd name="connsiteX4" fmla="*/ 0 w 597109"/>
                <a:gd name="connsiteY4" fmla="*/ 379971 h 581013"/>
                <a:gd name="connsiteX0" fmla="*/ 0 w 597109"/>
                <a:gd name="connsiteY0" fmla="*/ 379971 h 581013"/>
                <a:gd name="connsiteX1" fmla="*/ 11161 w 597109"/>
                <a:gd name="connsiteY1" fmla="*/ 416864 h 581013"/>
                <a:gd name="connsiteX2" fmla="*/ 574479 w 597109"/>
                <a:gd name="connsiteY2" fmla="*/ 574917 h 581013"/>
                <a:gd name="connsiteX3" fmla="*/ 597109 w 597109"/>
                <a:gd name="connsiteY3" fmla="*/ 581013 h 581013"/>
                <a:gd name="connsiteX4" fmla="*/ 516882 w 597109"/>
                <a:gd name="connsiteY4" fmla="*/ 0 h 581013"/>
                <a:gd name="connsiteX5" fmla="*/ 0 w 597109"/>
                <a:gd name="connsiteY5" fmla="*/ 379971 h 581013"/>
                <a:gd name="connsiteX0" fmla="*/ 0 w 597109"/>
                <a:gd name="connsiteY0" fmla="*/ 379971 h 610378"/>
                <a:gd name="connsiteX1" fmla="*/ 11161 w 597109"/>
                <a:gd name="connsiteY1" fmla="*/ 416864 h 610378"/>
                <a:gd name="connsiteX2" fmla="*/ 589676 w 597109"/>
                <a:gd name="connsiteY2" fmla="*/ 610378 h 610378"/>
                <a:gd name="connsiteX3" fmla="*/ 597109 w 597109"/>
                <a:gd name="connsiteY3" fmla="*/ 581013 h 610378"/>
                <a:gd name="connsiteX4" fmla="*/ 516882 w 597109"/>
                <a:gd name="connsiteY4" fmla="*/ 0 h 610378"/>
                <a:gd name="connsiteX5" fmla="*/ 0 w 597109"/>
                <a:gd name="connsiteY5" fmla="*/ 379971 h 610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109" h="610378">
                  <a:moveTo>
                    <a:pt x="0" y="379971"/>
                  </a:moveTo>
                  <a:lnTo>
                    <a:pt x="11161" y="416864"/>
                  </a:lnTo>
                  <a:lnTo>
                    <a:pt x="589676" y="610378"/>
                  </a:lnTo>
                  <a:lnTo>
                    <a:pt x="597109" y="581013"/>
                  </a:lnTo>
                  <a:lnTo>
                    <a:pt x="516882" y="0"/>
                  </a:lnTo>
                  <a:lnTo>
                    <a:pt x="0" y="379971"/>
                  </a:ln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" name="Forme libre 89">
              <a:extLst>
                <a:ext uri="{FF2B5EF4-FFF2-40B4-BE49-F238E27FC236}">
                  <a16:creationId xmlns:a16="http://schemas.microsoft.com/office/drawing/2014/main" id="{926F143B-8906-1216-C909-6CF87F9B6651}"/>
                </a:ext>
              </a:extLst>
            </p:cNvPr>
            <p:cNvSpPr/>
            <p:nvPr/>
          </p:nvSpPr>
          <p:spPr>
            <a:xfrm>
              <a:off x="8269810" y="1919626"/>
              <a:ext cx="1729237" cy="862913"/>
            </a:xfrm>
            <a:custGeom>
              <a:avLst/>
              <a:gdLst>
                <a:gd name="connsiteX0" fmla="*/ 12181 w 609290"/>
                <a:gd name="connsiteY0" fmla="*/ 103003 h 304044"/>
                <a:gd name="connsiteX1" fmla="*/ 609290 w 609290"/>
                <a:gd name="connsiteY1" fmla="*/ 304044 h 304044"/>
                <a:gd name="connsiteX2" fmla="*/ 597109 w 609290"/>
                <a:gd name="connsiteY2" fmla="*/ 201041 h 304044"/>
                <a:gd name="connsiteX3" fmla="*/ 0 w 609290"/>
                <a:gd name="connsiteY3" fmla="*/ 0 h 304044"/>
                <a:gd name="connsiteX4" fmla="*/ 12181 w 609290"/>
                <a:gd name="connsiteY4" fmla="*/ 103003 h 304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290" h="304044">
                  <a:moveTo>
                    <a:pt x="12181" y="103003"/>
                  </a:moveTo>
                  <a:lnTo>
                    <a:pt x="609290" y="304044"/>
                  </a:lnTo>
                  <a:lnTo>
                    <a:pt x="597109" y="201041"/>
                  </a:lnTo>
                  <a:lnTo>
                    <a:pt x="0" y="0"/>
                  </a:lnTo>
                  <a:lnTo>
                    <a:pt x="12181" y="10300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670F858-E226-A8DB-6B21-21C420D002E7}"/>
                </a:ext>
              </a:extLst>
            </p:cNvPr>
            <p:cNvSpPr/>
            <p:nvPr/>
          </p:nvSpPr>
          <p:spPr>
            <a:xfrm>
              <a:off x="5917557" y="2025825"/>
              <a:ext cx="3759843" cy="2372993"/>
            </a:xfrm>
            <a:custGeom>
              <a:avLst/>
              <a:gdLst>
                <a:gd name="connsiteX0" fmla="*/ 2718030 w 3759843"/>
                <a:gd name="connsiteY0" fmla="*/ 0 h 2372993"/>
                <a:gd name="connsiteX1" fmla="*/ 2717842 w 3759843"/>
                <a:gd name="connsiteY1" fmla="*/ 386 h 2372993"/>
                <a:gd name="connsiteX2" fmla="*/ 3568352 w 3759843"/>
                <a:gd name="connsiteY2" fmla="*/ 286733 h 2372993"/>
                <a:gd name="connsiteX3" fmla="*/ 3572807 w 3759843"/>
                <a:gd name="connsiteY3" fmla="*/ 280957 h 2372993"/>
                <a:gd name="connsiteX4" fmla="*/ 3585154 w 3759843"/>
                <a:gd name="connsiteY4" fmla="*/ 292389 h 2372993"/>
                <a:gd name="connsiteX5" fmla="*/ 3663566 w 3759843"/>
                <a:gd name="connsiteY5" fmla="*/ 318789 h 2372993"/>
                <a:gd name="connsiteX6" fmla="*/ 3646669 w 3759843"/>
                <a:gd name="connsiteY6" fmla="*/ 349348 h 2372993"/>
                <a:gd name="connsiteX7" fmla="*/ 3759843 w 3759843"/>
                <a:gd name="connsiteY7" fmla="*/ 454139 h 2372993"/>
                <a:gd name="connsiteX8" fmla="*/ 3392698 w 3759843"/>
                <a:gd name="connsiteY8" fmla="*/ 1139939 h 2372993"/>
                <a:gd name="connsiteX9" fmla="*/ 2824661 w 3759843"/>
                <a:gd name="connsiteY9" fmla="*/ 1673339 h 2372993"/>
                <a:gd name="connsiteX10" fmla="*/ 2152716 w 3759843"/>
                <a:gd name="connsiteY10" fmla="*/ 2206739 h 2372993"/>
                <a:gd name="connsiteX11" fmla="*/ 1425352 w 3759843"/>
                <a:gd name="connsiteY11" fmla="*/ 2372993 h 2372993"/>
                <a:gd name="connsiteX12" fmla="*/ 815752 w 3759843"/>
                <a:gd name="connsiteY12" fmla="*/ 2255230 h 2372993"/>
                <a:gd name="connsiteX13" fmla="*/ 520182 w 3759843"/>
                <a:gd name="connsiteY13" fmla="*/ 1959659 h 2372993"/>
                <a:gd name="connsiteX14" fmla="*/ 0 w 3759843"/>
                <a:gd name="connsiteY14" fmla="*/ 1784526 h 2372993"/>
                <a:gd name="connsiteX15" fmla="*/ 386 w 3759843"/>
                <a:gd name="connsiteY15" fmla="*/ 1784526 h 2372993"/>
                <a:gd name="connsiteX16" fmla="*/ 37654 w 3759843"/>
                <a:gd name="connsiteY16" fmla="*/ 1796307 h 2372993"/>
                <a:gd name="connsiteX17" fmla="*/ 55806 w 3759843"/>
                <a:gd name="connsiteY17" fmla="*/ 1801521 h 2372993"/>
                <a:gd name="connsiteX18" fmla="*/ 81693 w 3759843"/>
                <a:gd name="connsiteY18" fmla="*/ 1808662 h 2372993"/>
                <a:gd name="connsiteX19" fmla="*/ 101389 w 3759843"/>
                <a:gd name="connsiteY19" fmla="*/ 1813682 h 2372993"/>
                <a:gd name="connsiteX20" fmla="*/ 129200 w 3759843"/>
                <a:gd name="connsiteY20" fmla="*/ 1820443 h 2372993"/>
                <a:gd name="connsiteX21" fmla="*/ 146768 w 3759843"/>
                <a:gd name="connsiteY21" fmla="*/ 1824303 h 2372993"/>
                <a:gd name="connsiteX22" fmla="*/ 178055 w 3759843"/>
                <a:gd name="connsiteY22" fmla="*/ 1830677 h 2372993"/>
                <a:gd name="connsiteX23" fmla="*/ 195436 w 3759843"/>
                <a:gd name="connsiteY23" fmla="*/ 1833958 h 2372993"/>
                <a:gd name="connsiteX24" fmla="*/ 242753 w 3759843"/>
                <a:gd name="connsiteY24" fmla="*/ 1841680 h 2372993"/>
                <a:gd name="connsiteX25" fmla="*/ 244490 w 3759843"/>
                <a:gd name="connsiteY25" fmla="*/ 1841873 h 2372993"/>
                <a:gd name="connsiteX26" fmla="*/ 293354 w 3759843"/>
                <a:gd name="connsiteY26" fmla="*/ 1847859 h 2372993"/>
                <a:gd name="connsiteX27" fmla="*/ 369248 w 3759843"/>
                <a:gd name="connsiteY27" fmla="*/ 1853847 h 2372993"/>
                <a:gd name="connsiteX28" fmla="*/ 387596 w 3759843"/>
                <a:gd name="connsiteY28" fmla="*/ 1854619 h 2372993"/>
                <a:gd name="connsiteX29" fmla="*/ 448043 w 3759843"/>
                <a:gd name="connsiteY29" fmla="*/ 1855775 h 2372993"/>
                <a:gd name="connsiteX30" fmla="*/ 471222 w 3759843"/>
                <a:gd name="connsiteY30" fmla="*/ 1855775 h 2372993"/>
                <a:gd name="connsiteX31" fmla="*/ 539975 w 3759843"/>
                <a:gd name="connsiteY31" fmla="*/ 1853266 h 2372993"/>
                <a:gd name="connsiteX32" fmla="*/ 550791 w 3759843"/>
                <a:gd name="connsiteY32" fmla="*/ 1852687 h 2372993"/>
                <a:gd name="connsiteX33" fmla="*/ 631323 w 3759843"/>
                <a:gd name="connsiteY33" fmla="*/ 1844964 h 2372993"/>
                <a:gd name="connsiteX34" fmla="*/ 689836 w 3759843"/>
                <a:gd name="connsiteY34" fmla="*/ 1837046 h 2372993"/>
                <a:gd name="connsiteX35" fmla="*/ 701424 w 3759843"/>
                <a:gd name="connsiteY35" fmla="*/ 1835119 h 2372993"/>
                <a:gd name="connsiteX36" fmla="*/ 759938 w 3759843"/>
                <a:gd name="connsiteY36" fmla="*/ 1824496 h 2372993"/>
                <a:gd name="connsiteX37" fmla="*/ 770178 w 3759843"/>
                <a:gd name="connsiteY37" fmla="*/ 1822563 h 2372993"/>
                <a:gd name="connsiteX38" fmla="*/ 836036 w 3759843"/>
                <a:gd name="connsiteY38" fmla="*/ 1807504 h 2372993"/>
                <a:gd name="connsiteX39" fmla="*/ 851095 w 3759843"/>
                <a:gd name="connsiteY39" fmla="*/ 1803641 h 2372993"/>
                <a:gd name="connsiteX40" fmla="*/ 920425 w 3759843"/>
                <a:gd name="connsiteY40" fmla="*/ 1784526 h 2372993"/>
                <a:gd name="connsiteX41" fmla="*/ 1000571 w 3759843"/>
                <a:gd name="connsiteY41" fmla="*/ 1758651 h 2372993"/>
                <a:gd name="connsiteX42" fmla="*/ 1043259 w 3759843"/>
                <a:gd name="connsiteY42" fmla="*/ 1743206 h 2372993"/>
                <a:gd name="connsiteX43" fmla="*/ 1113936 w 3759843"/>
                <a:gd name="connsiteY43" fmla="*/ 1714825 h 2372993"/>
                <a:gd name="connsiteX44" fmla="*/ 1134606 w 3759843"/>
                <a:gd name="connsiteY44" fmla="*/ 1705939 h 2372993"/>
                <a:gd name="connsiteX45" fmla="*/ 1162604 w 3759843"/>
                <a:gd name="connsiteY45" fmla="*/ 1693389 h 2372993"/>
                <a:gd name="connsiteX46" fmla="*/ 1187517 w 3759843"/>
                <a:gd name="connsiteY46" fmla="*/ 1681801 h 2372993"/>
                <a:gd name="connsiteX47" fmla="*/ 1215524 w 3759843"/>
                <a:gd name="connsiteY47" fmla="*/ 1668286 h 2372993"/>
                <a:gd name="connsiteX48" fmla="*/ 1239466 w 3759843"/>
                <a:gd name="connsiteY48" fmla="*/ 1656510 h 2372993"/>
                <a:gd name="connsiteX49" fmla="*/ 1275584 w 3759843"/>
                <a:gd name="connsiteY49" fmla="*/ 1637776 h 2372993"/>
                <a:gd name="connsiteX50" fmla="*/ 1295857 w 3759843"/>
                <a:gd name="connsiteY50" fmla="*/ 1626968 h 2372993"/>
                <a:gd name="connsiteX51" fmla="*/ 1337773 w 3759843"/>
                <a:gd name="connsiteY51" fmla="*/ 1603605 h 2372993"/>
                <a:gd name="connsiteX52" fmla="*/ 1351674 w 3759843"/>
                <a:gd name="connsiteY52" fmla="*/ 1595684 h 2372993"/>
                <a:gd name="connsiteX53" fmla="*/ 1414439 w 3759843"/>
                <a:gd name="connsiteY53" fmla="*/ 1557647 h 2372993"/>
                <a:gd name="connsiteX54" fmla="*/ 1431045 w 3759843"/>
                <a:gd name="connsiteY54" fmla="*/ 1547027 h 2372993"/>
                <a:gd name="connsiteX55" fmla="*/ 1479327 w 3759843"/>
                <a:gd name="connsiteY55" fmla="*/ 1515555 h 2372993"/>
                <a:gd name="connsiteX56" fmla="*/ 1495357 w 3759843"/>
                <a:gd name="connsiteY56" fmla="*/ 1504742 h 2372993"/>
                <a:gd name="connsiteX57" fmla="*/ 1574739 w 3759843"/>
                <a:gd name="connsiteY57" fmla="*/ 1448360 h 2372993"/>
                <a:gd name="connsiteX58" fmla="*/ 1588450 w 3759843"/>
                <a:gd name="connsiteY58" fmla="*/ 1438126 h 2372993"/>
                <a:gd name="connsiteX59" fmla="*/ 1667236 w 3759843"/>
                <a:gd name="connsiteY59" fmla="*/ 1377106 h 2372993"/>
                <a:gd name="connsiteX60" fmla="*/ 1678637 w 3759843"/>
                <a:gd name="connsiteY60" fmla="*/ 1367840 h 2372993"/>
                <a:gd name="connsiteX61" fmla="*/ 1762063 w 3759843"/>
                <a:gd name="connsiteY61" fmla="*/ 1297363 h 2372993"/>
                <a:gd name="connsiteX62" fmla="*/ 1770947 w 3759843"/>
                <a:gd name="connsiteY62" fmla="*/ 1289448 h 2372993"/>
                <a:gd name="connsiteX63" fmla="*/ 1855344 w 3759843"/>
                <a:gd name="connsiteY63" fmla="*/ 1212018 h 2372993"/>
                <a:gd name="connsiteX64" fmla="*/ 1860557 w 3759843"/>
                <a:gd name="connsiteY64" fmla="*/ 1206805 h 2372993"/>
                <a:gd name="connsiteX65" fmla="*/ 1946879 w 3759843"/>
                <a:gd name="connsiteY65" fmla="*/ 1121077 h 2372993"/>
                <a:gd name="connsiteX66" fmla="*/ 2031279 w 3759843"/>
                <a:gd name="connsiteY66" fmla="*/ 1030705 h 2372993"/>
                <a:gd name="connsiteX67" fmla="*/ 2036492 w 3759843"/>
                <a:gd name="connsiteY67" fmla="*/ 1024913 h 2372993"/>
                <a:gd name="connsiteX68" fmla="*/ 2115486 w 3759843"/>
                <a:gd name="connsiteY68" fmla="*/ 933775 h 2372993"/>
                <a:gd name="connsiteX69" fmla="*/ 2123784 w 3759843"/>
                <a:gd name="connsiteY69" fmla="*/ 923927 h 2372993"/>
                <a:gd name="connsiteX70" fmla="*/ 2198716 w 3759843"/>
                <a:gd name="connsiteY70" fmla="*/ 831055 h 2372993"/>
                <a:gd name="connsiteX71" fmla="*/ 2208570 w 3759843"/>
                <a:gd name="connsiteY71" fmla="*/ 818309 h 2372993"/>
                <a:gd name="connsiteX72" fmla="*/ 2280020 w 3759843"/>
                <a:gd name="connsiteY72" fmla="*/ 723116 h 2372993"/>
                <a:gd name="connsiteX73" fmla="*/ 2290836 w 3759843"/>
                <a:gd name="connsiteY73" fmla="*/ 708250 h 2372993"/>
                <a:gd name="connsiteX74" fmla="*/ 2359402 w 3759843"/>
                <a:gd name="connsiteY74" fmla="*/ 610159 h 2372993"/>
                <a:gd name="connsiteX75" fmla="*/ 2370406 w 3759843"/>
                <a:gd name="connsiteY75" fmla="*/ 593749 h 2372993"/>
                <a:gd name="connsiteX76" fmla="*/ 2433171 w 3759843"/>
                <a:gd name="connsiteY76" fmla="*/ 497204 h 2372993"/>
                <a:gd name="connsiteX77" fmla="*/ 2443025 w 3759843"/>
                <a:gd name="connsiteY77" fmla="*/ 481370 h 2372993"/>
                <a:gd name="connsiteX78" fmla="*/ 2505205 w 3759843"/>
                <a:gd name="connsiteY78" fmla="*/ 379031 h 2372993"/>
                <a:gd name="connsiteX79" fmla="*/ 2539390 w 3759843"/>
                <a:gd name="connsiteY79" fmla="*/ 319944 h 2372993"/>
                <a:gd name="connsiteX80" fmla="*/ 2718030 w 3759843"/>
                <a:gd name="connsiteY80" fmla="*/ 0 h 2372993"/>
                <a:gd name="connsiteX0" fmla="*/ 2718030 w 3759843"/>
                <a:gd name="connsiteY0" fmla="*/ 0 h 2372993"/>
                <a:gd name="connsiteX1" fmla="*/ 2717842 w 3759843"/>
                <a:gd name="connsiteY1" fmla="*/ 386 h 2372993"/>
                <a:gd name="connsiteX2" fmla="*/ 3568352 w 3759843"/>
                <a:gd name="connsiteY2" fmla="*/ 286733 h 2372993"/>
                <a:gd name="connsiteX3" fmla="*/ 3572807 w 3759843"/>
                <a:gd name="connsiteY3" fmla="*/ 280957 h 2372993"/>
                <a:gd name="connsiteX4" fmla="*/ 3585154 w 3759843"/>
                <a:gd name="connsiteY4" fmla="*/ 292389 h 2372993"/>
                <a:gd name="connsiteX5" fmla="*/ 3663566 w 3759843"/>
                <a:gd name="connsiteY5" fmla="*/ 318789 h 2372993"/>
                <a:gd name="connsiteX6" fmla="*/ 3759843 w 3759843"/>
                <a:gd name="connsiteY6" fmla="*/ 454139 h 2372993"/>
                <a:gd name="connsiteX7" fmla="*/ 3392698 w 3759843"/>
                <a:gd name="connsiteY7" fmla="*/ 1139939 h 2372993"/>
                <a:gd name="connsiteX8" fmla="*/ 2824661 w 3759843"/>
                <a:gd name="connsiteY8" fmla="*/ 1673339 h 2372993"/>
                <a:gd name="connsiteX9" fmla="*/ 2152716 w 3759843"/>
                <a:gd name="connsiteY9" fmla="*/ 2206739 h 2372993"/>
                <a:gd name="connsiteX10" fmla="*/ 1425352 w 3759843"/>
                <a:gd name="connsiteY10" fmla="*/ 2372993 h 2372993"/>
                <a:gd name="connsiteX11" fmla="*/ 815752 w 3759843"/>
                <a:gd name="connsiteY11" fmla="*/ 2255230 h 2372993"/>
                <a:gd name="connsiteX12" fmla="*/ 520182 w 3759843"/>
                <a:gd name="connsiteY12" fmla="*/ 1959659 h 2372993"/>
                <a:gd name="connsiteX13" fmla="*/ 0 w 3759843"/>
                <a:gd name="connsiteY13" fmla="*/ 1784526 h 2372993"/>
                <a:gd name="connsiteX14" fmla="*/ 386 w 3759843"/>
                <a:gd name="connsiteY14" fmla="*/ 1784526 h 2372993"/>
                <a:gd name="connsiteX15" fmla="*/ 37654 w 3759843"/>
                <a:gd name="connsiteY15" fmla="*/ 1796307 h 2372993"/>
                <a:gd name="connsiteX16" fmla="*/ 55806 w 3759843"/>
                <a:gd name="connsiteY16" fmla="*/ 1801521 h 2372993"/>
                <a:gd name="connsiteX17" fmla="*/ 81693 w 3759843"/>
                <a:gd name="connsiteY17" fmla="*/ 1808662 h 2372993"/>
                <a:gd name="connsiteX18" fmla="*/ 101389 w 3759843"/>
                <a:gd name="connsiteY18" fmla="*/ 1813682 h 2372993"/>
                <a:gd name="connsiteX19" fmla="*/ 129200 w 3759843"/>
                <a:gd name="connsiteY19" fmla="*/ 1820443 h 2372993"/>
                <a:gd name="connsiteX20" fmla="*/ 146768 w 3759843"/>
                <a:gd name="connsiteY20" fmla="*/ 1824303 h 2372993"/>
                <a:gd name="connsiteX21" fmla="*/ 178055 w 3759843"/>
                <a:gd name="connsiteY21" fmla="*/ 1830677 h 2372993"/>
                <a:gd name="connsiteX22" fmla="*/ 195436 w 3759843"/>
                <a:gd name="connsiteY22" fmla="*/ 1833958 h 2372993"/>
                <a:gd name="connsiteX23" fmla="*/ 242753 w 3759843"/>
                <a:gd name="connsiteY23" fmla="*/ 1841680 h 2372993"/>
                <a:gd name="connsiteX24" fmla="*/ 244490 w 3759843"/>
                <a:gd name="connsiteY24" fmla="*/ 1841873 h 2372993"/>
                <a:gd name="connsiteX25" fmla="*/ 293354 w 3759843"/>
                <a:gd name="connsiteY25" fmla="*/ 1847859 h 2372993"/>
                <a:gd name="connsiteX26" fmla="*/ 369248 w 3759843"/>
                <a:gd name="connsiteY26" fmla="*/ 1853847 h 2372993"/>
                <a:gd name="connsiteX27" fmla="*/ 387596 w 3759843"/>
                <a:gd name="connsiteY27" fmla="*/ 1854619 h 2372993"/>
                <a:gd name="connsiteX28" fmla="*/ 448043 w 3759843"/>
                <a:gd name="connsiteY28" fmla="*/ 1855775 h 2372993"/>
                <a:gd name="connsiteX29" fmla="*/ 471222 w 3759843"/>
                <a:gd name="connsiteY29" fmla="*/ 1855775 h 2372993"/>
                <a:gd name="connsiteX30" fmla="*/ 539975 w 3759843"/>
                <a:gd name="connsiteY30" fmla="*/ 1853266 h 2372993"/>
                <a:gd name="connsiteX31" fmla="*/ 550791 w 3759843"/>
                <a:gd name="connsiteY31" fmla="*/ 1852687 h 2372993"/>
                <a:gd name="connsiteX32" fmla="*/ 631323 w 3759843"/>
                <a:gd name="connsiteY32" fmla="*/ 1844964 h 2372993"/>
                <a:gd name="connsiteX33" fmla="*/ 689836 w 3759843"/>
                <a:gd name="connsiteY33" fmla="*/ 1837046 h 2372993"/>
                <a:gd name="connsiteX34" fmla="*/ 701424 w 3759843"/>
                <a:gd name="connsiteY34" fmla="*/ 1835119 h 2372993"/>
                <a:gd name="connsiteX35" fmla="*/ 759938 w 3759843"/>
                <a:gd name="connsiteY35" fmla="*/ 1824496 h 2372993"/>
                <a:gd name="connsiteX36" fmla="*/ 770178 w 3759843"/>
                <a:gd name="connsiteY36" fmla="*/ 1822563 h 2372993"/>
                <a:gd name="connsiteX37" fmla="*/ 836036 w 3759843"/>
                <a:gd name="connsiteY37" fmla="*/ 1807504 h 2372993"/>
                <a:gd name="connsiteX38" fmla="*/ 851095 w 3759843"/>
                <a:gd name="connsiteY38" fmla="*/ 1803641 h 2372993"/>
                <a:gd name="connsiteX39" fmla="*/ 920425 w 3759843"/>
                <a:gd name="connsiteY39" fmla="*/ 1784526 h 2372993"/>
                <a:gd name="connsiteX40" fmla="*/ 1000571 w 3759843"/>
                <a:gd name="connsiteY40" fmla="*/ 1758651 h 2372993"/>
                <a:gd name="connsiteX41" fmla="*/ 1043259 w 3759843"/>
                <a:gd name="connsiteY41" fmla="*/ 1743206 h 2372993"/>
                <a:gd name="connsiteX42" fmla="*/ 1113936 w 3759843"/>
                <a:gd name="connsiteY42" fmla="*/ 1714825 h 2372993"/>
                <a:gd name="connsiteX43" fmla="*/ 1134606 w 3759843"/>
                <a:gd name="connsiteY43" fmla="*/ 1705939 h 2372993"/>
                <a:gd name="connsiteX44" fmla="*/ 1162604 w 3759843"/>
                <a:gd name="connsiteY44" fmla="*/ 1693389 h 2372993"/>
                <a:gd name="connsiteX45" fmla="*/ 1187517 w 3759843"/>
                <a:gd name="connsiteY45" fmla="*/ 1681801 h 2372993"/>
                <a:gd name="connsiteX46" fmla="*/ 1215524 w 3759843"/>
                <a:gd name="connsiteY46" fmla="*/ 1668286 h 2372993"/>
                <a:gd name="connsiteX47" fmla="*/ 1239466 w 3759843"/>
                <a:gd name="connsiteY47" fmla="*/ 1656510 h 2372993"/>
                <a:gd name="connsiteX48" fmla="*/ 1275584 w 3759843"/>
                <a:gd name="connsiteY48" fmla="*/ 1637776 h 2372993"/>
                <a:gd name="connsiteX49" fmla="*/ 1295857 w 3759843"/>
                <a:gd name="connsiteY49" fmla="*/ 1626968 h 2372993"/>
                <a:gd name="connsiteX50" fmla="*/ 1337773 w 3759843"/>
                <a:gd name="connsiteY50" fmla="*/ 1603605 h 2372993"/>
                <a:gd name="connsiteX51" fmla="*/ 1351674 w 3759843"/>
                <a:gd name="connsiteY51" fmla="*/ 1595684 h 2372993"/>
                <a:gd name="connsiteX52" fmla="*/ 1414439 w 3759843"/>
                <a:gd name="connsiteY52" fmla="*/ 1557647 h 2372993"/>
                <a:gd name="connsiteX53" fmla="*/ 1431045 w 3759843"/>
                <a:gd name="connsiteY53" fmla="*/ 1547027 h 2372993"/>
                <a:gd name="connsiteX54" fmla="*/ 1479327 w 3759843"/>
                <a:gd name="connsiteY54" fmla="*/ 1515555 h 2372993"/>
                <a:gd name="connsiteX55" fmla="*/ 1495357 w 3759843"/>
                <a:gd name="connsiteY55" fmla="*/ 1504742 h 2372993"/>
                <a:gd name="connsiteX56" fmla="*/ 1574739 w 3759843"/>
                <a:gd name="connsiteY56" fmla="*/ 1448360 h 2372993"/>
                <a:gd name="connsiteX57" fmla="*/ 1588450 w 3759843"/>
                <a:gd name="connsiteY57" fmla="*/ 1438126 h 2372993"/>
                <a:gd name="connsiteX58" fmla="*/ 1667236 w 3759843"/>
                <a:gd name="connsiteY58" fmla="*/ 1377106 h 2372993"/>
                <a:gd name="connsiteX59" fmla="*/ 1678637 w 3759843"/>
                <a:gd name="connsiteY59" fmla="*/ 1367840 h 2372993"/>
                <a:gd name="connsiteX60" fmla="*/ 1762063 w 3759843"/>
                <a:gd name="connsiteY60" fmla="*/ 1297363 h 2372993"/>
                <a:gd name="connsiteX61" fmla="*/ 1770947 w 3759843"/>
                <a:gd name="connsiteY61" fmla="*/ 1289448 h 2372993"/>
                <a:gd name="connsiteX62" fmla="*/ 1855344 w 3759843"/>
                <a:gd name="connsiteY62" fmla="*/ 1212018 h 2372993"/>
                <a:gd name="connsiteX63" fmla="*/ 1860557 w 3759843"/>
                <a:gd name="connsiteY63" fmla="*/ 1206805 h 2372993"/>
                <a:gd name="connsiteX64" fmla="*/ 1946879 w 3759843"/>
                <a:gd name="connsiteY64" fmla="*/ 1121077 h 2372993"/>
                <a:gd name="connsiteX65" fmla="*/ 2031279 w 3759843"/>
                <a:gd name="connsiteY65" fmla="*/ 1030705 h 2372993"/>
                <a:gd name="connsiteX66" fmla="*/ 2036492 w 3759843"/>
                <a:gd name="connsiteY66" fmla="*/ 1024913 h 2372993"/>
                <a:gd name="connsiteX67" fmla="*/ 2115486 w 3759843"/>
                <a:gd name="connsiteY67" fmla="*/ 933775 h 2372993"/>
                <a:gd name="connsiteX68" fmla="*/ 2123784 w 3759843"/>
                <a:gd name="connsiteY68" fmla="*/ 923927 h 2372993"/>
                <a:gd name="connsiteX69" fmla="*/ 2198716 w 3759843"/>
                <a:gd name="connsiteY69" fmla="*/ 831055 h 2372993"/>
                <a:gd name="connsiteX70" fmla="*/ 2208570 w 3759843"/>
                <a:gd name="connsiteY70" fmla="*/ 818309 h 2372993"/>
                <a:gd name="connsiteX71" fmla="*/ 2280020 w 3759843"/>
                <a:gd name="connsiteY71" fmla="*/ 723116 h 2372993"/>
                <a:gd name="connsiteX72" fmla="*/ 2290836 w 3759843"/>
                <a:gd name="connsiteY72" fmla="*/ 708250 h 2372993"/>
                <a:gd name="connsiteX73" fmla="*/ 2359402 w 3759843"/>
                <a:gd name="connsiteY73" fmla="*/ 610159 h 2372993"/>
                <a:gd name="connsiteX74" fmla="*/ 2370406 w 3759843"/>
                <a:gd name="connsiteY74" fmla="*/ 593749 h 2372993"/>
                <a:gd name="connsiteX75" fmla="*/ 2433171 w 3759843"/>
                <a:gd name="connsiteY75" fmla="*/ 497204 h 2372993"/>
                <a:gd name="connsiteX76" fmla="*/ 2443025 w 3759843"/>
                <a:gd name="connsiteY76" fmla="*/ 481370 h 2372993"/>
                <a:gd name="connsiteX77" fmla="*/ 2505205 w 3759843"/>
                <a:gd name="connsiteY77" fmla="*/ 379031 h 2372993"/>
                <a:gd name="connsiteX78" fmla="*/ 2539390 w 3759843"/>
                <a:gd name="connsiteY78" fmla="*/ 319944 h 2372993"/>
                <a:gd name="connsiteX79" fmla="*/ 2718030 w 3759843"/>
                <a:gd name="connsiteY79" fmla="*/ 0 h 237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759843" h="2372993">
                  <a:moveTo>
                    <a:pt x="2718030" y="0"/>
                  </a:moveTo>
                  <a:lnTo>
                    <a:pt x="2717842" y="386"/>
                  </a:lnTo>
                  <a:lnTo>
                    <a:pt x="3568352" y="286733"/>
                  </a:lnTo>
                  <a:lnTo>
                    <a:pt x="3572807" y="280957"/>
                  </a:lnTo>
                  <a:lnTo>
                    <a:pt x="3585154" y="292389"/>
                  </a:lnTo>
                  <a:lnTo>
                    <a:pt x="3663566" y="318789"/>
                  </a:lnTo>
                  <a:lnTo>
                    <a:pt x="3759843" y="454139"/>
                  </a:lnTo>
                  <a:lnTo>
                    <a:pt x="3392698" y="1139939"/>
                  </a:lnTo>
                  <a:lnTo>
                    <a:pt x="2824661" y="1673339"/>
                  </a:lnTo>
                  <a:lnTo>
                    <a:pt x="2152716" y="2206739"/>
                  </a:lnTo>
                  <a:lnTo>
                    <a:pt x="1425352" y="2372993"/>
                  </a:lnTo>
                  <a:lnTo>
                    <a:pt x="815752" y="2255230"/>
                  </a:lnTo>
                  <a:lnTo>
                    <a:pt x="520182" y="1959659"/>
                  </a:lnTo>
                  <a:lnTo>
                    <a:pt x="0" y="1784526"/>
                  </a:lnTo>
                  <a:lnTo>
                    <a:pt x="386" y="1784526"/>
                  </a:lnTo>
                  <a:cubicBezTo>
                    <a:pt x="12355" y="1788579"/>
                    <a:pt x="24913" y="1792442"/>
                    <a:pt x="37654" y="1796307"/>
                  </a:cubicBezTo>
                  <a:lnTo>
                    <a:pt x="55806" y="1801521"/>
                  </a:lnTo>
                  <a:lnTo>
                    <a:pt x="81693" y="1808662"/>
                  </a:lnTo>
                  <a:cubicBezTo>
                    <a:pt x="88056" y="1810402"/>
                    <a:pt x="94819" y="1811943"/>
                    <a:pt x="101389" y="1813682"/>
                  </a:cubicBezTo>
                  <a:cubicBezTo>
                    <a:pt x="110463" y="1816001"/>
                    <a:pt x="119732" y="1818317"/>
                    <a:pt x="129200" y="1820443"/>
                  </a:cubicBezTo>
                  <a:cubicBezTo>
                    <a:pt x="134990" y="1821791"/>
                    <a:pt x="140788" y="1822952"/>
                    <a:pt x="146768" y="1824303"/>
                  </a:cubicBezTo>
                  <a:cubicBezTo>
                    <a:pt x="157008" y="1826619"/>
                    <a:pt x="167438" y="1828744"/>
                    <a:pt x="178055" y="1830677"/>
                  </a:cubicBezTo>
                  <a:cubicBezTo>
                    <a:pt x="183856" y="1831832"/>
                    <a:pt x="189646" y="1832993"/>
                    <a:pt x="195436" y="1833958"/>
                  </a:cubicBezTo>
                  <a:cubicBezTo>
                    <a:pt x="210890" y="1836853"/>
                    <a:pt x="226536" y="1839365"/>
                    <a:pt x="242753" y="1841680"/>
                  </a:cubicBezTo>
                  <a:cubicBezTo>
                    <a:pt x="243329" y="1841873"/>
                    <a:pt x="243914" y="1841873"/>
                    <a:pt x="244490" y="1841873"/>
                  </a:cubicBezTo>
                  <a:cubicBezTo>
                    <a:pt x="260520" y="1844192"/>
                    <a:pt x="276740" y="1846119"/>
                    <a:pt x="293354" y="1847859"/>
                  </a:cubicBezTo>
                  <a:cubicBezTo>
                    <a:pt x="318071" y="1850368"/>
                    <a:pt x="343373" y="1852494"/>
                    <a:pt x="369248" y="1853847"/>
                  </a:cubicBezTo>
                  <a:cubicBezTo>
                    <a:pt x="375236" y="1854233"/>
                    <a:pt x="381421" y="1854426"/>
                    <a:pt x="387596" y="1854619"/>
                  </a:cubicBezTo>
                  <a:cubicBezTo>
                    <a:pt x="407296" y="1855389"/>
                    <a:pt x="427571" y="1855775"/>
                    <a:pt x="448043" y="1855775"/>
                  </a:cubicBezTo>
                  <a:lnTo>
                    <a:pt x="471222" y="1855775"/>
                  </a:lnTo>
                  <a:cubicBezTo>
                    <a:pt x="493816" y="1855582"/>
                    <a:pt x="516609" y="1854619"/>
                    <a:pt x="539975" y="1853266"/>
                  </a:cubicBezTo>
                  <a:cubicBezTo>
                    <a:pt x="543645" y="1852880"/>
                    <a:pt x="547113" y="1852880"/>
                    <a:pt x="550791" y="1852687"/>
                  </a:cubicBezTo>
                  <a:cubicBezTo>
                    <a:pt x="577055" y="1850754"/>
                    <a:pt x="604091" y="1848248"/>
                    <a:pt x="631323" y="1844964"/>
                  </a:cubicBezTo>
                  <a:cubicBezTo>
                    <a:pt x="650636" y="1842645"/>
                    <a:pt x="670137" y="1840139"/>
                    <a:pt x="689836" y="1837046"/>
                  </a:cubicBezTo>
                  <a:cubicBezTo>
                    <a:pt x="693702" y="1836467"/>
                    <a:pt x="697559" y="1835692"/>
                    <a:pt x="701424" y="1835119"/>
                  </a:cubicBezTo>
                  <a:cubicBezTo>
                    <a:pt x="720539" y="1832025"/>
                    <a:pt x="740238" y="1828358"/>
                    <a:pt x="759938" y="1824496"/>
                  </a:cubicBezTo>
                  <a:cubicBezTo>
                    <a:pt x="763417" y="1823917"/>
                    <a:pt x="766698" y="1823338"/>
                    <a:pt x="770178" y="1822563"/>
                  </a:cubicBezTo>
                  <a:cubicBezTo>
                    <a:pt x="791810" y="1818124"/>
                    <a:pt x="813819" y="1812910"/>
                    <a:pt x="836036" y="1807504"/>
                  </a:cubicBezTo>
                  <a:cubicBezTo>
                    <a:pt x="841054" y="1806156"/>
                    <a:pt x="846072" y="1804995"/>
                    <a:pt x="851095" y="1803641"/>
                  </a:cubicBezTo>
                  <a:cubicBezTo>
                    <a:pt x="873888" y="1797849"/>
                    <a:pt x="897059" y="1791480"/>
                    <a:pt x="920425" y="1784526"/>
                  </a:cubicBezTo>
                  <a:cubicBezTo>
                    <a:pt x="946697" y="1776804"/>
                    <a:pt x="973535" y="1768111"/>
                    <a:pt x="1000571" y="1758651"/>
                  </a:cubicBezTo>
                  <a:cubicBezTo>
                    <a:pt x="1014866" y="1753824"/>
                    <a:pt x="1029162" y="1748616"/>
                    <a:pt x="1043259" y="1743206"/>
                  </a:cubicBezTo>
                  <a:cubicBezTo>
                    <a:pt x="1066815" y="1734320"/>
                    <a:pt x="1090380" y="1724668"/>
                    <a:pt x="1113936" y="1714825"/>
                  </a:cubicBezTo>
                  <a:cubicBezTo>
                    <a:pt x="1120895" y="1711925"/>
                    <a:pt x="1127647" y="1708837"/>
                    <a:pt x="1134606" y="1705939"/>
                  </a:cubicBezTo>
                  <a:cubicBezTo>
                    <a:pt x="1143876" y="1701883"/>
                    <a:pt x="1153335" y="1697637"/>
                    <a:pt x="1162604" y="1693389"/>
                  </a:cubicBezTo>
                  <a:lnTo>
                    <a:pt x="1187517" y="1681801"/>
                  </a:lnTo>
                  <a:cubicBezTo>
                    <a:pt x="1196985" y="1677362"/>
                    <a:pt x="1206255" y="1672920"/>
                    <a:pt x="1215524" y="1668286"/>
                  </a:cubicBezTo>
                  <a:cubicBezTo>
                    <a:pt x="1223635" y="1664426"/>
                    <a:pt x="1231557" y="1660566"/>
                    <a:pt x="1239466" y="1656510"/>
                  </a:cubicBezTo>
                  <a:cubicBezTo>
                    <a:pt x="1251443" y="1650525"/>
                    <a:pt x="1263607" y="1644150"/>
                    <a:pt x="1275584" y="1637776"/>
                  </a:cubicBezTo>
                  <a:lnTo>
                    <a:pt x="1295857" y="1626968"/>
                  </a:lnTo>
                  <a:cubicBezTo>
                    <a:pt x="1309957" y="1619433"/>
                    <a:pt x="1323866" y="1611520"/>
                    <a:pt x="1337773" y="1603605"/>
                  </a:cubicBezTo>
                  <a:cubicBezTo>
                    <a:pt x="1342405" y="1600897"/>
                    <a:pt x="1347042" y="1598391"/>
                    <a:pt x="1351674" y="1595684"/>
                  </a:cubicBezTo>
                  <a:cubicBezTo>
                    <a:pt x="1372722" y="1583329"/>
                    <a:pt x="1393579" y="1570776"/>
                    <a:pt x="1414439" y="1557647"/>
                  </a:cubicBezTo>
                  <a:cubicBezTo>
                    <a:pt x="1420042" y="1554173"/>
                    <a:pt x="1425443" y="1550504"/>
                    <a:pt x="1431045" y="1547027"/>
                  </a:cubicBezTo>
                  <a:cubicBezTo>
                    <a:pt x="1447273" y="1536793"/>
                    <a:pt x="1463306" y="1526368"/>
                    <a:pt x="1479327" y="1515555"/>
                  </a:cubicBezTo>
                  <a:lnTo>
                    <a:pt x="1495357" y="1504742"/>
                  </a:lnTo>
                  <a:cubicBezTo>
                    <a:pt x="1521817" y="1486592"/>
                    <a:pt x="1548467" y="1467863"/>
                    <a:pt x="1574739" y="1448360"/>
                  </a:cubicBezTo>
                  <a:lnTo>
                    <a:pt x="1588450" y="1438126"/>
                  </a:lnTo>
                  <a:cubicBezTo>
                    <a:pt x="1614901" y="1418429"/>
                    <a:pt x="1641171" y="1398156"/>
                    <a:pt x="1667236" y="1377106"/>
                  </a:cubicBezTo>
                  <a:cubicBezTo>
                    <a:pt x="1671102" y="1374018"/>
                    <a:pt x="1674771" y="1370930"/>
                    <a:pt x="1678637" y="1367840"/>
                  </a:cubicBezTo>
                  <a:cubicBezTo>
                    <a:pt x="1706635" y="1345055"/>
                    <a:pt x="1734443" y="1321692"/>
                    <a:pt x="1762063" y="1297363"/>
                  </a:cubicBezTo>
                  <a:cubicBezTo>
                    <a:pt x="1764958" y="1294855"/>
                    <a:pt x="1768052" y="1292150"/>
                    <a:pt x="1770947" y="1289448"/>
                  </a:cubicBezTo>
                  <a:cubicBezTo>
                    <a:pt x="1799339" y="1264345"/>
                    <a:pt x="1827536" y="1238663"/>
                    <a:pt x="1855344" y="1212018"/>
                  </a:cubicBezTo>
                  <a:lnTo>
                    <a:pt x="1860557" y="1206805"/>
                  </a:lnTo>
                  <a:cubicBezTo>
                    <a:pt x="1889716" y="1179003"/>
                    <a:pt x="1918495" y="1150613"/>
                    <a:pt x="1946879" y="1121077"/>
                  </a:cubicBezTo>
                  <a:cubicBezTo>
                    <a:pt x="1975274" y="1091725"/>
                    <a:pt x="2003468" y="1061604"/>
                    <a:pt x="2031279" y="1030705"/>
                  </a:cubicBezTo>
                  <a:lnTo>
                    <a:pt x="2036492" y="1024913"/>
                  </a:lnTo>
                  <a:cubicBezTo>
                    <a:pt x="2063142" y="995181"/>
                    <a:pt x="2089412" y="964864"/>
                    <a:pt x="2115486" y="933775"/>
                  </a:cubicBezTo>
                  <a:cubicBezTo>
                    <a:pt x="2118185" y="930494"/>
                    <a:pt x="2121080" y="927213"/>
                    <a:pt x="2123784" y="923927"/>
                  </a:cubicBezTo>
                  <a:cubicBezTo>
                    <a:pt x="2149086" y="893616"/>
                    <a:pt x="2173999" y="862527"/>
                    <a:pt x="2198716" y="831055"/>
                  </a:cubicBezTo>
                  <a:lnTo>
                    <a:pt x="2208570" y="818309"/>
                  </a:lnTo>
                  <a:cubicBezTo>
                    <a:pt x="2232711" y="787223"/>
                    <a:pt x="2256464" y="755362"/>
                    <a:pt x="2280020" y="723116"/>
                  </a:cubicBezTo>
                  <a:cubicBezTo>
                    <a:pt x="2283698" y="718098"/>
                    <a:pt x="2287169" y="713270"/>
                    <a:pt x="2290836" y="708250"/>
                  </a:cubicBezTo>
                  <a:cubicBezTo>
                    <a:pt x="2314015" y="676006"/>
                    <a:pt x="2336808" y="643370"/>
                    <a:pt x="2359402" y="610159"/>
                  </a:cubicBezTo>
                  <a:cubicBezTo>
                    <a:pt x="2363069" y="604752"/>
                    <a:pt x="2366739" y="599155"/>
                    <a:pt x="2370406" y="593749"/>
                  </a:cubicBezTo>
                  <a:cubicBezTo>
                    <a:pt x="2391652" y="561885"/>
                    <a:pt x="2412509" y="529834"/>
                    <a:pt x="2433171" y="497204"/>
                  </a:cubicBezTo>
                  <a:cubicBezTo>
                    <a:pt x="2436451" y="491991"/>
                    <a:pt x="2439735" y="486584"/>
                    <a:pt x="2443025" y="481370"/>
                  </a:cubicBezTo>
                  <a:cubicBezTo>
                    <a:pt x="2464072" y="447580"/>
                    <a:pt x="2484932" y="413596"/>
                    <a:pt x="2505205" y="379031"/>
                  </a:cubicBezTo>
                  <a:cubicBezTo>
                    <a:pt x="2516796" y="359530"/>
                    <a:pt x="2528188" y="339834"/>
                    <a:pt x="2539390" y="319944"/>
                  </a:cubicBezTo>
                  <a:cubicBezTo>
                    <a:pt x="2604474" y="205446"/>
                    <a:pt x="2664534" y="97705"/>
                    <a:pt x="2718030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A7BA0A-DEAE-F1F2-4C73-57E9CC15EA64}"/>
                </a:ext>
              </a:extLst>
            </p:cNvPr>
            <p:cNvSpPr/>
            <p:nvPr/>
          </p:nvSpPr>
          <p:spPr>
            <a:xfrm>
              <a:off x="2192951" y="2358483"/>
              <a:ext cx="7616066" cy="3658297"/>
            </a:xfrm>
            <a:custGeom>
              <a:avLst/>
              <a:gdLst>
                <a:gd name="connsiteX0" fmla="*/ 7380292 w 7616066"/>
                <a:gd name="connsiteY0" fmla="*/ 0 h 3658297"/>
                <a:gd name="connsiteX1" fmla="*/ 7419131 w 7616066"/>
                <a:gd name="connsiteY1" fmla="*/ 13077 h 3658297"/>
                <a:gd name="connsiteX2" fmla="*/ 7616066 w 7616066"/>
                <a:gd name="connsiteY2" fmla="*/ 186943 h 3658297"/>
                <a:gd name="connsiteX3" fmla="*/ 7432984 w 7616066"/>
                <a:gd name="connsiteY3" fmla="*/ 515194 h 3658297"/>
                <a:gd name="connsiteX4" fmla="*/ 5715912 w 7616066"/>
                <a:gd name="connsiteY4" fmla="*/ 2146023 h 3658297"/>
                <a:gd name="connsiteX5" fmla="*/ 5667244 w 7616066"/>
                <a:gd name="connsiteY5" fmla="*/ 2163596 h 3658297"/>
                <a:gd name="connsiteX6" fmla="*/ 4179411 w 7616066"/>
                <a:gd name="connsiteY6" fmla="*/ 2016849 h 3658297"/>
                <a:gd name="connsiteX7" fmla="*/ 2891464 w 7616066"/>
                <a:gd name="connsiteY7" fmla="*/ 1900222 h 3658297"/>
                <a:gd name="connsiteX8" fmla="*/ 2848784 w 7616066"/>
                <a:gd name="connsiteY8" fmla="*/ 1915670 h 3658297"/>
                <a:gd name="connsiteX9" fmla="*/ 1352457 w 7616066"/>
                <a:gd name="connsiteY9" fmla="*/ 3337961 h 3658297"/>
                <a:gd name="connsiteX10" fmla="*/ 1173619 w 7616066"/>
                <a:gd name="connsiteY10" fmla="*/ 3658297 h 3658297"/>
                <a:gd name="connsiteX11" fmla="*/ 227893 w 7616066"/>
                <a:gd name="connsiteY11" fmla="*/ 3339894 h 3658297"/>
                <a:gd name="connsiteX12" fmla="*/ 0 w 7616066"/>
                <a:gd name="connsiteY12" fmla="*/ 3138697 h 3658297"/>
                <a:gd name="connsiteX13" fmla="*/ 945735 w 7616066"/>
                <a:gd name="connsiteY13" fmla="*/ 3457100 h 3658297"/>
                <a:gd name="connsiteX14" fmla="*/ 1129007 w 7616066"/>
                <a:gd name="connsiteY14" fmla="*/ 3128849 h 3658297"/>
                <a:gd name="connsiteX15" fmla="*/ 2846077 w 7616066"/>
                <a:gd name="connsiteY15" fmla="*/ 1498021 h 3658297"/>
                <a:gd name="connsiteX16" fmla="*/ 2894745 w 7616066"/>
                <a:gd name="connsiteY16" fmla="*/ 1480447 h 3658297"/>
                <a:gd name="connsiteX17" fmla="*/ 4382578 w 7616066"/>
                <a:gd name="connsiteY17" fmla="*/ 1627195 h 3658297"/>
                <a:gd name="connsiteX18" fmla="*/ 5670524 w 7616066"/>
                <a:gd name="connsiteY18" fmla="*/ 1743822 h 3658297"/>
                <a:gd name="connsiteX19" fmla="*/ 5713204 w 7616066"/>
                <a:gd name="connsiteY19" fmla="*/ 1728374 h 3658297"/>
                <a:gd name="connsiteX20" fmla="*/ 7209531 w 7616066"/>
                <a:gd name="connsiteY20" fmla="*/ 305696 h 3658297"/>
                <a:gd name="connsiteX21" fmla="*/ 7303199 w 7616066"/>
                <a:gd name="connsiteY21" fmla="*/ 139421 h 365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16066" h="3658297">
                  <a:moveTo>
                    <a:pt x="7380292" y="0"/>
                  </a:moveTo>
                  <a:lnTo>
                    <a:pt x="7419131" y="13077"/>
                  </a:lnTo>
                  <a:lnTo>
                    <a:pt x="7616066" y="186943"/>
                  </a:lnTo>
                  <a:cubicBezTo>
                    <a:pt x="7561024" y="287347"/>
                    <a:pt x="7499416" y="397796"/>
                    <a:pt x="7432984" y="515194"/>
                  </a:cubicBezTo>
                  <a:cubicBezTo>
                    <a:pt x="6981065" y="1312652"/>
                    <a:pt x="6355155" y="1907175"/>
                    <a:pt x="5715912" y="2146023"/>
                  </a:cubicBezTo>
                  <a:cubicBezTo>
                    <a:pt x="5699692" y="2152011"/>
                    <a:pt x="5683463" y="2157997"/>
                    <a:pt x="5667244" y="2163596"/>
                  </a:cubicBezTo>
                  <a:cubicBezTo>
                    <a:pt x="4763612" y="2478134"/>
                    <a:pt x="4202777" y="2035963"/>
                    <a:pt x="4179411" y="2016849"/>
                  </a:cubicBezTo>
                  <a:cubicBezTo>
                    <a:pt x="4174770" y="2013179"/>
                    <a:pt x="3676326" y="1627002"/>
                    <a:pt x="2891464" y="1900222"/>
                  </a:cubicBezTo>
                  <a:cubicBezTo>
                    <a:pt x="2877168" y="1905049"/>
                    <a:pt x="2862881" y="1910263"/>
                    <a:pt x="2848784" y="1915670"/>
                  </a:cubicBezTo>
                  <a:cubicBezTo>
                    <a:pt x="2292192" y="2123434"/>
                    <a:pt x="1746814" y="2641686"/>
                    <a:pt x="1352457" y="3337961"/>
                  </a:cubicBezTo>
                  <a:cubicBezTo>
                    <a:pt x="1287561" y="3452079"/>
                    <a:pt x="1227501" y="3559820"/>
                    <a:pt x="1173619" y="3658297"/>
                  </a:cubicBezTo>
                  <a:lnTo>
                    <a:pt x="227893" y="3339894"/>
                  </a:lnTo>
                  <a:lnTo>
                    <a:pt x="0" y="3138697"/>
                  </a:lnTo>
                  <a:lnTo>
                    <a:pt x="945735" y="3457100"/>
                  </a:lnTo>
                  <a:cubicBezTo>
                    <a:pt x="1001164" y="3355921"/>
                    <a:pt x="1062958" y="3245476"/>
                    <a:pt x="1129007" y="3128849"/>
                  </a:cubicBezTo>
                  <a:cubicBezTo>
                    <a:pt x="1581113" y="2331196"/>
                    <a:pt x="2207032" y="1736868"/>
                    <a:pt x="2846077" y="1498021"/>
                  </a:cubicBezTo>
                  <a:cubicBezTo>
                    <a:pt x="2862297" y="1492032"/>
                    <a:pt x="2878528" y="1486047"/>
                    <a:pt x="2894745" y="1480447"/>
                  </a:cubicBezTo>
                  <a:cubicBezTo>
                    <a:pt x="3798376" y="1165904"/>
                    <a:pt x="4359211" y="1608080"/>
                    <a:pt x="4382578" y="1627195"/>
                  </a:cubicBezTo>
                  <a:cubicBezTo>
                    <a:pt x="4387405" y="1630862"/>
                    <a:pt x="4885663" y="2017041"/>
                    <a:pt x="5670524" y="1743822"/>
                  </a:cubicBezTo>
                  <a:cubicBezTo>
                    <a:pt x="5684820" y="1738994"/>
                    <a:pt x="5699107" y="1733780"/>
                    <a:pt x="5713204" y="1728374"/>
                  </a:cubicBezTo>
                  <a:cubicBezTo>
                    <a:pt x="6269597" y="1520416"/>
                    <a:pt x="6814984" y="1001971"/>
                    <a:pt x="7209531" y="305696"/>
                  </a:cubicBezTo>
                  <a:cubicBezTo>
                    <a:pt x="7242074" y="248444"/>
                    <a:pt x="7273361" y="192883"/>
                    <a:pt x="7303199" y="13942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0FA08B2-C5D3-6E27-E796-8EA42828B3CD}"/>
              </a:ext>
            </a:extLst>
          </p:cNvPr>
          <p:cNvCxnSpPr>
            <a:cxnSpLocks/>
          </p:cNvCxnSpPr>
          <p:nvPr/>
        </p:nvCxnSpPr>
        <p:spPr>
          <a:xfrm>
            <a:off x="3132121" y="2881897"/>
            <a:ext cx="0" cy="10942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13" descr="Bullseye with solid fill">
            <a:extLst>
              <a:ext uri="{FF2B5EF4-FFF2-40B4-BE49-F238E27FC236}">
                <a16:creationId xmlns:a16="http://schemas.microsoft.com/office/drawing/2014/main" id="{B5EDFFEA-2D84-1F98-7D83-2D705F744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9810" y="2621751"/>
            <a:ext cx="667365" cy="66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15" descr="Gears with solid fill">
            <a:extLst>
              <a:ext uri="{FF2B5EF4-FFF2-40B4-BE49-F238E27FC236}">
                <a16:creationId xmlns:a16="http://schemas.microsoft.com/office/drawing/2014/main" id="{71C372E1-A270-C2B0-9372-5FADE8144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2121" y="4168776"/>
            <a:ext cx="667365" cy="66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E2DC905-6E3F-B5D6-3F66-055EA88A49A5}"/>
              </a:ext>
            </a:extLst>
          </p:cNvPr>
          <p:cNvCxnSpPr>
            <a:cxnSpLocks/>
          </p:cNvCxnSpPr>
          <p:nvPr/>
        </p:nvCxnSpPr>
        <p:spPr>
          <a:xfrm>
            <a:off x="7334015" y="4788186"/>
            <a:ext cx="0" cy="10942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80082E3-6693-1069-B855-AA8869F9FA83}"/>
              </a:ext>
            </a:extLst>
          </p:cNvPr>
          <p:cNvGrpSpPr/>
          <p:nvPr/>
        </p:nvGrpSpPr>
        <p:grpSpPr>
          <a:xfrm>
            <a:off x="3486348" y="1733976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D4853D-8254-7EB0-AA85-7FE6984C8A9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23A61A0-EF94-0C0A-1192-0910D72110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AE5B96A-F8E5-AED3-F37A-38E0B6CD6961}"/>
              </a:ext>
            </a:extLst>
          </p:cNvPr>
          <p:cNvGrpSpPr/>
          <p:nvPr/>
        </p:nvGrpSpPr>
        <p:grpSpPr>
          <a:xfrm>
            <a:off x="7688242" y="4877029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02979E-885D-6BA5-1B8B-CE9BC2710BF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DA9B4F2-7AEE-FE31-2552-255C2505A8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82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B97D0-49FE-680F-C387-43FC62A2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383C7-EDC7-34E5-5666-2AFDAFC0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Curved Growth Path – Slide Template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F91C86A-CC98-5681-7887-8695E44BF43C}"/>
              </a:ext>
            </a:extLst>
          </p:cNvPr>
          <p:cNvCxnSpPr>
            <a:cxnSpLocks/>
          </p:cNvCxnSpPr>
          <p:nvPr/>
        </p:nvCxnSpPr>
        <p:spPr>
          <a:xfrm>
            <a:off x="3132121" y="2881897"/>
            <a:ext cx="0" cy="109420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C6B2284-D16C-3132-4359-C475ED1CEF42}"/>
              </a:ext>
            </a:extLst>
          </p:cNvPr>
          <p:cNvCxnSpPr>
            <a:cxnSpLocks/>
          </p:cNvCxnSpPr>
          <p:nvPr/>
        </p:nvCxnSpPr>
        <p:spPr>
          <a:xfrm>
            <a:off x="7334015" y="4788186"/>
            <a:ext cx="0" cy="109420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ED626718-62CC-40A5-1102-A40181CA8882}"/>
              </a:ext>
            </a:extLst>
          </p:cNvPr>
          <p:cNvGrpSpPr/>
          <p:nvPr/>
        </p:nvGrpSpPr>
        <p:grpSpPr>
          <a:xfrm>
            <a:off x="3486348" y="1733976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BDED61-4F3C-091A-065D-73D266FE7E6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794B437-4EA7-F2A6-097C-310C9C21F03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FFA105-920D-55C1-659B-67D04CBDD236}"/>
              </a:ext>
            </a:extLst>
          </p:cNvPr>
          <p:cNvGrpSpPr/>
          <p:nvPr/>
        </p:nvGrpSpPr>
        <p:grpSpPr>
          <a:xfrm>
            <a:off x="7688242" y="4877029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EB12A7-BACA-11C6-C966-A2D058DD539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A6D851-702D-17A5-F445-6E5E6B0D7DE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736E57-FC47-15A0-1086-9199413DC095}"/>
              </a:ext>
            </a:extLst>
          </p:cNvPr>
          <p:cNvGrpSpPr/>
          <p:nvPr/>
        </p:nvGrpSpPr>
        <p:grpSpPr>
          <a:xfrm>
            <a:off x="2192951" y="841224"/>
            <a:ext cx="7806096" cy="5175556"/>
            <a:chOff x="2192951" y="841224"/>
            <a:chExt cx="7806096" cy="517555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1F0FFDF-7B8B-3776-7EAB-36695319D159}"/>
                </a:ext>
              </a:extLst>
            </p:cNvPr>
            <p:cNvSpPr/>
            <p:nvPr/>
          </p:nvSpPr>
          <p:spPr>
            <a:xfrm>
              <a:off x="2194112" y="3408253"/>
              <a:ext cx="4065245" cy="2457088"/>
            </a:xfrm>
            <a:custGeom>
              <a:avLst/>
              <a:gdLst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3884122 w 4033695"/>
                <a:gd name="connsiteY26" fmla="*/ 357881 h 2457088"/>
                <a:gd name="connsiteX27" fmla="*/ 3864999 w 4033695"/>
                <a:gd name="connsiteY27" fmla="*/ 353633 h 2457088"/>
                <a:gd name="connsiteX28" fmla="*/ 3827147 w 4033695"/>
                <a:gd name="connsiteY28" fmla="*/ 346106 h 2457088"/>
                <a:gd name="connsiteX29" fmla="*/ 3809965 w 4033695"/>
                <a:gd name="connsiteY29" fmla="*/ 342819 h 2457088"/>
                <a:gd name="connsiteX30" fmla="*/ 3754338 w 4033695"/>
                <a:gd name="connsiteY30" fmla="*/ 333939 h 2457088"/>
                <a:gd name="connsiteX31" fmla="*/ 3744296 w 4033695"/>
                <a:gd name="connsiteY31" fmla="*/ 332585 h 2457088"/>
                <a:gd name="connsiteX32" fmla="*/ 3700269 w 4033695"/>
                <a:gd name="connsiteY32" fmla="*/ 327374 h 2457088"/>
                <a:gd name="connsiteX33" fmla="*/ 3633897 w 4033695"/>
                <a:gd name="connsiteY33" fmla="*/ 321992 h 2457088"/>
                <a:gd name="connsiteX34" fmla="*/ 4033695 w 4033695"/>
                <a:gd name="connsiteY34" fmla="*/ 430579 h 2457088"/>
                <a:gd name="connsiteX35" fmla="*/ 3391144 w 4033695"/>
                <a:gd name="connsiteY35" fmla="*/ 430579 h 2457088"/>
                <a:gd name="connsiteX36" fmla="*/ 2872160 w 4033695"/>
                <a:gd name="connsiteY36" fmla="*/ 537671 h 2457088"/>
                <a:gd name="connsiteX37" fmla="*/ 2517933 w 4033695"/>
                <a:gd name="connsiteY37" fmla="*/ 677715 h 2457088"/>
                <a:gd name="connsiteX38" fmla="*/ 2048376 w 4033695"/>
                <a:gd name="connsiteY38" fmla="*/ 998990 h 2457088"/>
                <a:gd name="connsiteX39" fmla="*/ 1809479 w 4033695"/>
                <a:gd name="connsiteY39" fmla="*/ 1237888 h 2457088"/>
                <a:gd name="connsiteX40" fmla="*/ 1620009 w 4033695"/>
                <a:gd name="connsiteY40" fmla="*/ 1493261 h 2457088"/>
                <a:gd name="connsiteX41" fmla="*/ 1348160 w 4033695"/>
                <a:gd name="connsiteY41" fmla="*/ 1855725 h 2457088"/>
                <a:gd name="connsiteX42" fmla="*/ 1092787 w 4033695"/>
                <a:gd name="connsiteY42" fmla="*/ 2333520 h 2457088"/>
                <a:gd name="connsiteX43" fmla="*/ 985695 w 4033695"/>
                <a:gd name="connsiteY43" fmla="*/ 2457088 h 2457088"/>
                <a:gd name="connsiteX44" fmla="*/ 334906 w 4033695"/>
                <a:gd name="connsiteY44" fmla="*/ 2259379 h 2457088"/>
                <a:gd name="connsiteX45" fmla="*/ 178387 w 4033695"/>
                <a:gd name="connsiteY45" fmla="*/ 2168763 h 2457088"/>
                <a:gd name="connsiteX46" fmla="*/ 163266 w 4033695"/>
                <a:gd name="connsiteY46" fmla="*/ 2145241 h 2457088"/>
                <a:gd name="connsiteX47" fmla="*/ 0 w 4033695"/>
                <a:gd name="connsiteY47" fmla="*/ 2090274 h 2457088"/>
                <a:gd name="connsiteX48" fmla="*/ 183280 w 4033695"/>
                <a:gd name="connsiteY48" fmla="*/ 1762023 h 2457088"/>
                <a:gd name="connsiteX49" fmla="*/ 220162 w 4033695"/>
                <a:gd name="connsiteY49" fmla="*/ 1697921 h 2457088"/>
                <a:gd name="connsiteX50" fmla="*/ 222290 w 4033695"/>
                <a:gd name="connsiteY50" fmla="*/ 1694442 h 2457088"/>
                <a:gd name="connsiteX51" fmla="*/ 293354 w 4033695"/>
                <a:gd name="connsiteY51" fmla="*/ 1577432 h 2457088"/>
                <a:gd name="connsiteX52" fmla="*/ 304559 w 4033695"/>
                <a:gd name="connsiteY52" fmla="*/ 1559472 h 2457088"/>
                <a:gd name="connsiteX53" fmla="*/ 376593 w 4033695"/>
                <a:gd name="connsiteY53" fmla="*/ 1449027 h 2457088"/>
                <a:gd name="connsiteX54" fmla="*/ 382780 w 4033695"/>
                <a:gd name="connsiteY54" fmla="*/ 1439565 h 2457088"/>
                <a:gd name="connsiteX55" fmla="*/ 395716 w 4033695"/>
                <a:gd name="connsiteY55" fmla="*/ 1420643 h 2457088"/>
                <a:gd name="connsiteX56" fmla="*/ 416962 w 4033695"/>
                <a:gd name="connsiteY56" fmla="*/ 1389557 h 2457088"/>
                <a:gd name="connsiteX57" fmla="*/ 442066 w 4033695"/>
                <a:gd name="connsiteY57" fmla="*/ 1353834 h 2457088"/>
                <a:gd name="connsiteX58" fmla="*/ 463499 w 4033695"/>
                <a:gd name="connsiteY58" fmla="*/ 1323517 h 2457088"/>
                <a:gd name="connsiteX59" fmla="*/ 489187 w 4033695"/>
                <a:gd name="connsiteY59" fmla="*/ 1288375 h 2457088"/>
                <a:gd name="connsiteX60" fmla="*/ 510819 w 4033695"/>
                <a:gd name="connsiteY60" fmla="*/ 1259029 h 2457088"/>
                <a:gd name="connsiteX61" fmla="*/ 537080 w 4033695"/>
                <a:gd name="connsiteY61" fmla="*/ 1224274 h 2457088"/>
                <a:gd name="connsiteX62" fmla="*/ 559098 w 4033695"/>
                <a:gd name="connsiteY62" fmla="*/ 1195504 h 2457088"/>
                <a:gd name="connsiteX63" fmla="*/ 585947 w 4033695"/>
                <a:gd name="connsiteY63" fmla="*/ 1161324 h 2457088"/>
                <a:gd name="connsiteX64" fmla="*/ 607956 w 4033695"/>
                <a:gd name="connsiteY64" fmla="*/ 1133522 h 2457088"/>
                <a:gd name="connsiteX65" fmla="*/ 635577 w 4033695"/>
                <a:gd name="connsiteY65" fmla="*/ 1099538 h 2457088"/>
                <a:gd name="connsiteX66" fmla="*/ 657396 w 4033695"/>
                <a:gd name="connsiteY66" fmla="*/ 1072888 h 2457088"/>
                <a:gd name="connsiteX67" fmla="*/ 686178 w 4033695"/>
                <a:gd name="connsiteY67" fmla="*/ 1038905 h 2457088"/>
                <a:gd name="connsiteX68" fmla="*/ 707611 w 4033695"/>
                <a:gd name="connsiteY68" fmla="*/ 1013802 h 2457088"/>
                <a:gd name="connsiteX69" fmla="*/ 738700 w 4033695"/>
                <a:gd name="connsiteY69" fmla="*/ 978470 h 2457088"/>
                <a:gd name="connsiteX70" fmla="*/ 758399 w 4033695"/>
                <a:gd name="connsiteY70" fmla="*/ 956069 h 2457088"/>
                <a:gd name="connsiteX71" fmla="*/ 794705 w 4033695"/>
                <a:gd name="connsiteY71" fmla="*/ 916298 h 2457088"/>
                <a:gd name="connsiteX72" fmla="*/ 809962 w 4033695"/>
                <a:gd name="connsiteY72" fmla="*/ 899689 h 2457088"/>
                <a:gd name="connsiteX73" fmla="*/ 862110 w 4033695"/>
                <a:gd name="connsiteY73" fmla="*/ 844851 h 2457088"/>
                <a:gd name="connsiteX74" fmla="*/ 872727 w 4033695"/>
                <a:gd name="connsiteY74" fmla="*/ 834041 h 2457088"/>
                <a:gd name="connsiteX75" fmla="*/ 914834 w 4033695"/>
                <a:gd name="connsiteY75" fmla="*/ 791557 h 2457088"/>
                <a:gd name="connsiteX76" fmla="*/ 934147 w 4033695"/>
                <a:gd name="connsiteY76" fmla="*/ 772635 h 2457088"/>
                <a:gd name="connsiteX77" fmla="*/ 968131 w 4033695"/>
                <a:gd name="connsiteY77" fmla="*/ 739617 h 2457088"/>
                <a:gd name="connsiteX78" fmla="*/ 989962 w 4033695"/>
                <a:gd name="connsiteY78" fmla="*/ 719148 h 2457088"/>
                <a:gd name="connsiteX79" fmla="*/ 1021825 w 4033695"/>
                <a:gd name="connsiteY79" fmla="*/ 689416 h 2457088"/>
                <a:gd name="connsiteX80" fmla="*/ 1045191 w 4033695"/>
                <a:gd name="connsiteY80" fmla="*/ 668368 h 2457088"/>
                <a:gd name="connsiteX81" fmla="*/ 1076093 w 4033695"/>
                <a:gd name="connsiteY81" fmla="*/ 640952 h 2457088"/>
                <a:gd name="connsiteX82" fmla="*/ 1100424 w 4033695"/>
                <a:gd name="connsiteY82" fmla="*/ 619902 h 2457088"/>
                <a:gd name="connsiteX83" fmla="*/ 1130940 w 4033695"/>
                <a:gd name="connsiteY83" fmla="*/ 593834 h 2457088"/>
                <a:gd name="connsiteX84" fmla="*/ 1155853 w 4033695"/>
                <a:gd name="connsiteY84" fmla="*/ 573178 h 2457088"/>
                <a:gd name="connsiteX85" fmla="*/ 1177099 w 4033695"/>
                <a:gd name="connsiteY85" fmla="*/ 555604 h 2457088"/>
                <a:gd name="connsiteX86" fmla="*/ 1186555 w 4033695"/>
                <a:gd name="connsiteY86" fmla="*/ 548075 h 2457088"/>
                <a:gd name="connsiteX87" fmla="*/ 1209536 w 4033695"/>
                <a:gd name="connsiteY87" fmla="*/ 529732 h 2457088"/>
                <a:gd name="connsiteX88" fmla="*/ 1241212 w 4033695"/>
                <a:gd name="connsiteY88" fmla="*/ 505018 h 2457088"/>
                <a:gd name="connsiteX89" fmla="*/ 1264777 w 4033695"/>
                <a:gd name="connsiteY89" fmla="*/ 487055 h 2457088"/>
                <a:gd name="connsiteX90" fmla="*/ 1296254 w 4033695"/>
                <a:gd name="connsiteY90" fmla="*/ 463692 h 2457088"/>
                <a:gd name="connsiteX91" fmla="*/ 1320197 w 4033695"/>
                <a:gd name="connsiteY91" fmla="*/ 446317 h 2457088"/>
                <a:gd name="connsiteX92" fmla="*/ 1352069 w 4033695"/>
                <a:gd name="connsiteY92" fmla="*/ 423726 h 2457088"/>
                <a:gd name="connsiteX93" fmla="*/ 1375625 w 4033695"/>
                <a:gd name="connsiteY93" fmla="*/ 407313 h 2457088"/>
                <a:gd name="connsiteX94" fmla="*/ 1385669 w 4033695"/>
                <a:gd name="connsiteY94" fmla="*/ 400359 h 2457088"/>
                <a:gd name="connsiteX95" fmla="*/ 1398219 w 4033695"/>
                <a:gd name="connsiteY95" fmla="*/ 392251 h 2457088"/>
                <a:gd name="connsiteX96" fmla="*/ 1453460 w 4033695"/>
                <a:gd name="connsiteY96" fmla="*/ 356144 h 2457088"/>
                <a:gd name="connsiteX97" fmla="*/ 1472961 w 4033695"/>
                <a:gd name="connsiteY97" fmla="*/ 343784 h 2457088"/>
                <a:gd name="connsiteX98" fmla="*/ 1544996 w 4033695"/>
                <a:gd name="connsiteY98" fmla="*/ 300148 h 2457088"/>
                <a:gd name="connsiteX99" fmla="*/ 1546928 w 4033695"/>
                <a:gd name="connsiteY99" fmla="*/ 298987 h 2457088"/>
                <a:gd name="connsiteX100" fmla="*/ 1560253 w 4033695"/>
                <a:gd name="connsiteY100" fmla="*/ 291458 h 2457088"/>
                <a:gd name="connsiteX101" fmla="*/ 1609120 w 4033695"/>
                <a:gd name="connsiteY101" fmla="*/ 264042 h 2457088"/>
                <a:gd name="connsiteX102" fmla="*/ 1632486 w 4033695"/>
                <a:gd name="connsiteY102" fmla="*/ 251682 h 2457088"/>
                <a:gd name="connsiteX103" fmla="*/ 1674008 w 4033695"/>
                <a:gd name="connsiteY103" fmla="*/ 230058 h 2457088"/>
                <a:gd name="connsiteX104" fmla="*/ 1684435 w 4033695"/>
                <a:gd name="connsiteY104" fmla="*/ 224651 h 2457088"/>
                <a:gd name="connsiteX105" fmla="*/ 1701617 w 4033695"/>
                <a:gd name="connsiteY105" fmla="*/ 216350 h 2457088"/>
                <a:gd name="connsiteX106" fmla="*/ 1733492 w 4033695"/>
                <a:gd name="connsiteY106" fmla="*/ 200902 h 2457088"/>
                <a:gd name="connsiteX107" fmla="*/ 1762262 w 4033695"/>
                <a:gd name="connsiteY107" fmla="*/ 187580 h 2457088"/>
                <a:gd name="connsiteX108" fmla="*/ 1794324 w 4033695"/>
                <a:gd name="connsiteY108" fmla="*/ 173287 h 2457088"/>
                <a:gd name="connsiteX109" fmla="*/ 1807837 w 4033695"/>
                <a:gd name="connsiteY109" fmla="*/ 167304 h 2457088"/>
                <a:gd name="connsiteX110" fmla="*/ 1817878 w 4033695"/>
                <a:gd name="connsiteY110" fmla="*/ 163249 h 2457088"/>
                <a:gd name="connsiteX111" fmla="*/ 1899383 w 4033695"/>
                <a:gd name="connsiteY111" fmla="*/ 130613 h 2457088"/>
                <a:gd name="connsiteX112" fmla="*/ 1924296 w 4033695"/>
                <a:gd name="connsiteY112" fmla="*/ 121540 h 2457088"/>
                <a:gd name="connsiteX113" fmla="*/ 1948048 w 4033695"/>
                <a:gd name="connsiteY113" fmla="*/ 113045 h 2457088"/>
                <a:gd name="connsiteX114" fmla="*/ 2040171 w 4033695"/>
                <a:gd name="connsiteY114" fmla="*/ 83307 h 2457088"/>
                <a:gd name="connsiteX115" fmla="*/ 2041331 w 4033695"/>
                <a:gd name="connsiteY115" fmla="*/ 82921 h 2457088"/>
                <a:gd name="connsiteX116" fmla="*/ 2118381 w 4033695"/>
                <a:gd name="connsiteY116" fmla="*/ 61684 h 2457088"/>
                <a:gd name="connsiteX117" fmla="*/ 2136346 w 4033695"/>
                <a:gd name="connsiteY117" fmla="*/ 57052 h 2457088"/>
                <a:gd name="connsiteX118" fmla="*/ 2154311 w 4033695"/>
                <a:gd name="connsiteY118" fmla="*/ 52417 h 2457088"/>
                <a:gd name="connsiteX119" fmla="*/ 2211664 w 4033695"/>
                <a:gd name="connsiteY119" fmla="*/ 39671 h 2457088"/>
                <a:gd name="connsiteX120" fmla="*/ 2219196 w 4033695"/>
                <a:gd name="connsiteY120" fmla="*/ 38125 h 2457088"/>
                <a:gd name="connsiteX121" fmla="*/ 2262265 w 4033695"/>
                <a:gd name="connsiteY121" fmla="*/ 29630 h 2457088"/>
                <a:gd name="connsiteX122" fmla="*/ 2287564 w 4033695"/>
                <a:gd name="connsiteY122" fmla="*/ 25381 h 2457088"/>
                <a:gd name="connsiteX123" fmla="*/ 2303207 w 4033695"/>
                <a:gd name="connsiteY123" fmla="*/ 22680 h 2457088"/>
                <a:gd name="connsiteX124" fmla="*/ 2366361 w 4033695"/>
                <a:gd name="connsiteY124" fmla="*/ 13606 h 2457088"/>
                <a:gd name="connsiteX125" fmla="*/ 2373499 w 4033695"/>
                <a:gd name="connsiteY125" fmla="*/ 12834 h 2457088"/>
                <a:gd name="connsiteX126" fmla="*/ 2386833 w 4033695"/>
                <a:gd name="connsiteY126" fmla="*/ 11287 h 2457088"/>
                <a:gd name="connsiteX127" fmla="*/ 2447279 w 4033695"/>
                <a:gd name="connsiteY127" fmla="*/ 5492 h 2457088"/>
                <a:gd name="connsiteX128" fmla="*/ 2460405 w 4033695"/>
                <a:gd name="connsiteY128" fmla="*/ 4527 h 2457088"/>
                <a:gd name="connsiteX129" fmla="*/ 2467750 w 4033695"/>
                <a:gd name="connsiteY129" fmla="*/ 3951 h 2457088"/>
                <a:gd name="connsiteX130" fmla="*/ 2526650 w 4033695"/>
                <a:gd name="connsiteY130" fmla="*/ 1053 h 2457088"/>
                <a:gd name="connsiteX131" fmla="*/ 2540945 w 4033695"/>
                <a:gd name="connsiteY131" fmla="*/ 667 h 2457088"/>
                <a:gd name="connsiteX132" fmla="*/ 2567011 w 4033695"/>
                <a:gd name="connsiteY132" fmla="*/ 85 h 2457088"/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3884122 w 4033695"/>
                <a:gd name="connsiteY26" fmla="*/ 357881 h 2457088"/>
                <a:gd name="connsiteX27" fmla="*/ 3864999 w 4033695"/>
                <a:gd name="connsiteY27" fmla="*/ 353633 h 2457088"/>
                <a:gd name="connsiteX28" fmla="*/ 3827147 w 4033695"/>
                <a:gd name="connsiteY28" fmla="*/ 346106 h 2457088"/>
                <a:gd name="connsiteX29" fmla="*/ 3809965 w 4033695"/>
                <a:gd name="connsiteY29" fmla="*/ 342819 h 2457088"/>
                <a:gd name="connsiteX30" fmla="*/ 3754338 w 4033695"/>
                <a:gd name="connsiteY30" fmla="*/ 333939 h 2457088"/>
                <a:gd name="connsiteX31" fmla="*/ 3744296 w 4033695"/>
                <a:gd name="connsiteY31" fmla="*/ 332585 h 2457088"/>
                <a:gd name="connsiteX32" fmla="*/ 3700269 w 4033695"/>
                <a:gd name="connsiteY32" fmla="*/ 327374 h 2457088"/>
                <a:gd name="connsiteX33" fmla="*/ 4033695 w 4033695"/>
                <a:gd name="connsiteY33" fmla="*/ 430579 h 2457088"/>
                <a:gd name="connsiteX34" fmla="*/ 3391144 w 4033695"/>
                <a:gd name="connsiteY34" fmla="*/ 430579 h 2457088"/>
                <a:gd name="connsiteX35" fmla="*/ 2872160 w 4033695"/>
                <a:gd name="connsiteY35" fmla="*/ 537671 h 2457088"/>
                <a:gd name="connsiteX36" fmla="*/ 2517933 w 4033695"/>
                <a:gd name="connsiteY36" fmla="*/ 677715 h 2457088"/>
                <a:gd name="connsiteX37" fmla="*/ 2048376 w 4033695"/>
                <a:gd name="connsiteY37" fmla="*/ 998990 h 2457088"/>
                <a:gd name="connsiteX38" fmla="*/ 1809479 w 4033695"/>
                <a:gd name="connsiteY38" fmla="*/ 1237888 h 2457088"/>
                <a:gd name="connsiteX39" fmla="*/ 1620009 w 4033695"/>
                <a:gd name="connsiteY39" fmla="*/ 1493261 h 2457088"/>
                <a:gd name="connsiteX40" fmla="*/ 1348160 w 4033695"/>
                <a:gd name="connsiteY40" fmla="*/ 1855725 h 2457088"/>
                <a:gd name="connsiteX41" fmla="*/ 1092787 w 4033695"/>
                <a:gd name="connsiteY41" fmla="*/ 2333520 h 2457088"/>
                <a:gd name="connsiteX42" fmla="*/ 985695 w 4033695"/>
                <a:gd name="connsiteY42" fmla="*/ 2457088 h 2457088"/>
                <a:gd name="connsiteX43" fmla="*/ 334906 w 4033695"/>
                <a:gd name="connsiteY43" fmla="*/ 2259379 h 2457088"/>
                <a:gd name="connsiteX44" fmla="*/ 178387 w 4033695"/>
                <a:gd name="connsiteY44" fmla="*/ 2168763 h 2457088"/>
                <a:gd name="connsiteX45" fmla="*/ 163266 w 4033695"/>
                <a:gd name="connsiteY45" fmla="*/ 2145241 h 2457088"/>
                <a:gd name="connsiteX46" fmla="*/ 0 w 4033695"/>
                <a:gd name="connsiteY46" fmla="*/ 2090274 h 2457088"/>
                <a:gd name="connsiteX47" fmla="*/ 183280 w 4033695"/>
                <a:gd name="connsiteY47" fmla="*/ 1762023 h 2457088"/>
                <a:gd name="connsiteX48" fmla="*/ 220162 w 4033695"/>
                <a:gd name="connsiteY48" fmla="*/ 1697921 h 2457088"/>
                <a:gd name="connsiteX49" fmla="*/ 222290 w 4033695"/>
                <a:gd name="connsiteY49" fmla="*/ 1694442 h 2457088"/>
                <a:gd name="connsiteX50" fmla="*/ 293354 w 4033695"/>
                <a:gd name="connsiteY50" fmla="*/ 1577432 h 2457088"/>
                <a:gd name="connsiteX51" fmla="*/ 304559 w 4033695"/>
                <a:gd name="connsiteY51" fmla="*/ 1559472 h 2457088"/>
                <a:gd name="connsiteX52" fmla="*/ 376593 w 4033695"/>
                <a:gd name="connsiteY52" fmla="*/ 1449027 h 2457088"/>
                <a:gd name="connsiteX53" fmla="*/ 382780 w 4033695"/>
                <a:gd name="connsiteY53" fmla="*/ 1439565 h 2457088"/>
                <a:gd name="connsiteX54" fmla="*/ 395716 w 4033695"/>
                <a:gd name="connsiteY54" fmla="*/ 1420643 h 2457088"/>
                <a:gd name="connsiteX55" fmla="*/ 416962 w 4033695"/>
                <a:gd name="connsiteY55" fmla="*/ 1389557 h 2457088"/>
                <a:gd name="connsiteX56" fmla="*/ 442066 w 4033695"/>
                <a:gd name="connsiteY56" fmla="*/ 1353834 h 2457088"/>
                <a:gd name="connsiteX57" fmla="*/ 463499 w 4033695"/>
                <a:gd name="connsiteY57" fmla="*/ 1323517 h 2457088"/>
                <a:gd name="connsiteX58" fmla="*/ 489187 w 4033695"/>
                <a:gd name="connsiteY58" fmla="*/ 1288375 h 2457088"/>
                <a:gd name="connsiteX59" fmla="*/ 510819 w 4033695"/>
                <a:gd name="connsiteY59" fmla="*/ 1259029 h 2457088"/>
                <a:gd name="connsiteX60" fmla="*/ 537080 w 4033695"/>
                <a:gd name="connsiteY60" fmla="*/ 1224274 h 2457088"/>
                <a:gd name="connsiteX61" fmla="*/ 559098 w 4033695"/>
                <a:gd name="connsiteY61" fmla="*/ 1195504 h 2457088"/>
                <a:gd name="connsiteX62" fmla="*/ 585947 w 4033695"/>
                <a:gd name="connsiteY62" fmla="*/ 1161324 h 2457088"/>
                <a:gd name="connsiteX63" fmla="*/ 607956 w 4033695"/>
                <a:gd name="connsiteY63" fmla="*/ 1133522 h 2457088"/>
                <a:gd name="connsiteX64" fmla="*/ 635577 w 4033695"/>
                <a:gd name="connsiteY64" fmla="*/ 1099538 h 2457088"/>
                <a:gd name="connsiteX65" fmla="*/ 657396 w 4033695"/>
                <a:gd name="connsiteY65" fmla="*/ 1072888 h 2457088"/>
                <a:gd name="connsiteX66" fmla="*/ 686178 w 4033695"/>
                <a:gd name="connsiteY66" fmla="*/ 1038905 h 2457088"/>
                <a:gd name="connsiteX67" fmla="*/ 707611 w 4033695"/>
                <a:gd name="connsiteY67" fmla="*/ 1013802 h 2457088"/>
                <a:gd name="connsiteX68" fmla="*/ 738700 w 4033695"/>
                <a:gd name="connsiteY68" fmla="*/ 978470 h 2457088"/>
                <a:gd name="connsiteX69" fmla="*/ 758399 w 4033695"/>
                <a:gd name="connsiteY69" fmla="*/ 956069 h 2457088"/>
                <a:gd name="connsiteX70" fmla="*/ 794705 w 4033695"/>
                <a:gd name="connsiteY70" fmla="*/ 916298 h 2457088"/>
                <a:gd name="connsiteX71" fmla="*/ 809962 w 4033695"/>
                <a:gd name="connsiteY71" fmla="*/ 899689 h 2457088"/>
                <a:gd name="connsiteX72" fmla="*/ 862110 w 4033695"/>
                <a:gd name="connsiteY72" fmla="*/ 844851 h 2457088"/>
                <a:gd name="connsiteX73" fmla="*/ 872727 w 4033695"/>
                <a:gd name="connsiteY73" fmla="*/ 834041 h 2457088"/>
                <a:gd name="connsiteX74" fmla="*/ 914834 w 4033695"/>
                <a:gd name="connsiteY74" fmla="*/ 791557 h 2457088"/>
                <a:gd name="connsiteX75" fmla="*/ 934147 w 4033695"/>
                <a:gd name="connsiteY75" fmla="*/ 772635 h 2457088"/>
                <a:gd name="connsiteX76" fmla="*/ 968131 w 4033695"/>
                <a:gd name="connsiteY76" fmla="*/ 739617 h 2457088"/>
                <a:gd name="connsiteX77" fmla="*/ 989962 w 4033695"/>
                <a:gd name="connsiteY77" fmla="*/ 719148 h 2457088"/>
                <a:gd name="connsiteX78" fmla="*/ 1021825 w 4033695"/>
                <a:gd name="connsiteY78" fmla="*/ 689416 h 2457088"/>
                <a:gd name="connsiteX79" fmla="*/ 1045191 w 4033695"/>
                <a:gd name="connsiteY79" fmla="*/ 668368 h 2457088"/>
                <a:gd name="connsiteX80" fmla="*/ 1076093 w 4033695"/>
                <a:gd name="connsiteY80" fmla="*/ 640952 h 2457088"/>
                <a:gd name="connsiteX81" fmla="*/ 1100424 w 4033695"/>
                <a:gd name="connsiteY81" fmla="*/ 619902 h 2457088"/>
                <a:gd name="connsiteX82" fmla="*/ 1130940 w 4033695"/>
                <a:gd name="connsiteY82" fmla="*/ 593834 h 2457088"/>
                <a:gd name="connsiteX83" fmla="*/ 1155853 w 4033695"/>
                <a:gd name="connsiteY83" fmla="*/ 573178 h 2457088"/>
                <a:gd name="connsiteX84" fmla="*/ 1177099 w 4033695"/>
                <a:gd name="connsiteY84" fmla="*/ 555604 h 2457088"/>
                <a:gd name="connsiteX85" fmla="*/ 1186555 w 4033695"/>
                <a:gd name="connsiteY85" fmla="*/ 548075 h 2457088"/>
                <a:gd name="connsiteX86" fmla="*/ 1209536 w 4033695"/>
                <a:gd name="connsiteY86" fmla="*/ 529732 h 2457088"/>
                <a:gd name="connsiteX87" fmla="*/ 1241212 w 4033695"/>
                <a:gd name="connsiteY87" fmla="*/ 505018 h 2457088"/>
                <a:gd name="connsiteX88" fmla="*/ 1264777 w 4033695"/>
                <a:gd name="connsiteY88" fmla="*/ 487055 h 2457088"/>
                <a:gd name="connsiteX89" fmla="*/ 1296254 w 4033695"/>
                <a:gd name="connsiteY89" fmla="*/ 463692 h 2457088"/>
                <a:gd name="connsiteX90" fmla="*/ 1320197 w 4033695"/>
                <a:gd name="connsiteY90" fmla="*/ 446317 h 2457088"/>
                <a:gd name="connsiteX91" fmla="*/ 1352069 w 4033695"/>
                <a:gd name="connsiteY91" fmla="*/ 423726 h 2457088"/>
                <a:gd name="connsiteX92" fmla="*/ 1375625 w 4033695"/>
                <a:gd name="connsiteY92" fmla="*/ 407313 h 2457088"/>
                <a:gd name="connsiteX93" fmla="*/ 1385669 w 4033695"/>
                <a:gd name="connsiteY93" fmla="*/ 400359 h 2457088"/>
                <a:gd name="connsiteX94" fmla="*/ 1398219 w 4033695"/>
                <a:gd name="connsiteY94" fmla="*/ 392251 h 2457088"/>
                <a:gd name="connsiteX95" fmla="*/ 1453460 w 4033695"/>
                <a:gd name="connsiteY95" fmla="*/ 356144 h 2457088"/>
                <a:gd name="connsiteX96" fmla="*/ 1472961 w 4033695"/>
                <a:gd name="connsiteY96" fmla="*/ 343784 h 2457088"/>
                <a:gd name="connsiteX97" fmla="*/ 1544996 w 4033695"/>
                <a:gd name="connsiteY97" fmla="*/ 300148 h 2457088"/>
                <a:gd name="connsiteX98" fmla="*/ 1546928 w 4033695"/>
                <a:gd name="connsiteY98" fmla="*/ 298987 h 2457088"/>
                <a:gd name="connsiteX99" fmla="*/ 1560253 w 4033695"/>
                <a:gd name="connsiteY99" fmla="*/ 291458 h 2457088"/>
                <a:gd name="connsiteX100" fmla="*/ 1609120 w 4033695"/>
                <a:gd name="connsiteY100" fmla="*/ 264042 h 2457088"/>
                <a:gd name="connsiteX101" fmla="*/ 1632486 w 4033695"/>
                <a:gd name="connsiteY101" fmla="*/ 251682 h 2457088"/>
                <a:gd name="connsiteX102" fmla="*/ 1674008 w 4033695"/>
                <a:gd name="connsiteY102" fmla="*/ 230058 h 2457088"/>
                <a:gd name="connsiteX103" fmla="*/ 1684435 w 4033695"/>
                <a:gd name="connsiteY103" fmla="*/ 224651 h 2457088"/>
                <a:gd name="connsiteX104" fmla="*/ 1701617 w 4033695"/>
                <a:gd name="connsiteY104" fmla="*/ 216350 h 2457088"/>
                <a:gd name="connsiteX105" fmla="*/ 1733492 w 4033695"/>
                <a:gd name="connsiteY105" fmla="*/ 200902 h 2457088"/>
                <a:gd name="connsiteX106" fmla="*/ 1762262 w 4033695"/>
                <a:gd name="connsiteY106" fmla="*/ 187580 h 2457088"/>
                <a:gd name="connsiteX107" fmla="*/ 1794324 w 4033695"/>
                <a:gd name="connsiteY107" fmla="*/ 173287 h 2457088"/>
                <a:gd name="connsiteX108" fmla="*/ 1807837 w 4033695"/>
                <a:gd name="connsiteY108" fmla="*/ 167304 h 2457088"/>
                <a:gd name="connsiteX109" fmla="*/ 1817878 w 4033695"/>
                <a:gd name="connsiteY109" fmla="*/ 163249 h 2457088"/>
                <a:gd name="connsiteX110" fmla="*/ 1899383 w 4033695"/>
                <a:gd name="connsiteY110" fmla="*/ 130613 h 2457088"/>
                <a:gd name="connsiteX111" fmla="*/ 1924296 w 4033695"/>
                <a:gd name="connsiteY111" fmla="*/ 121540 h 2457088"/>
                <a:gd name="connsiteX112" fmla="*/ 1948048 w 4033695"/>
                <a:gd name="connsiteY112" fmla="*/ 113045 h 2457088"/>
                <a:gd name="connsiteX113" fmla="*/ 2040171 w 4033695"/>
                <a:gd name="connsiteY113" fmla="*/ 83307 h 2457088"/>
                <a:gd name="connsiteX114" fmla="*/ 2041331 w 4033695"/>
                <a:gd name="connsiteY114" fmla="*/ 82921 h 2457088"/>
                <a:gd name="connsiteX115" fmla="*/ 2118381 w 4033695"/>
                <a:gd name="connsiteY115" fmla="*/ 61684 h 2457088"/>
                <a:gd name="connsiteX116" fmla="*/ 2136346 w 4033695"/>
                <a:gd name="connsiteY116" fmla="*/ 57052 h 2457088"/>
                <a:gd name="connsiteX117" fmla="*/ 2154311 w 4033695"/>
                <a:gd name="connsiteY117" fmla="*/ 52417 h 2457088"/>
                <a:gd name="connsiteX118" fmla="*/ 2211664 w 4033695"/>
                <a:gd name="connsiteY118" fmla="*/ 39671 h 2457088"/>
                <a:gd name="connsiteX119" fmla="*/ 2219196 w 4033695"/>
                <a:gd name="connsiteY119" fmla="*/ 38125 h 2457088"/>
                <a:gd name="connsiteX120" fmla="*/ 2262265 w 4033695"/>
                <a:gd name="connsiteY120" fmla="*/ 29630 h 2457088"/>
                <a:gd name="connsiteX121" fmla="*/ 2287564 w 4033695"/>
                <a:gd name="connsiteY121" fmla="*/ 25381 h 2457088"/>
                <a:gd name="connsiteX122" fmla="*/ 2303207 w 4033695"/>
                <a:gd name="connsiteY122" fmla="*/ 22680 h 2457088"/>
                <a:gd name="connsiteX123" fmla="*/ 2366361 w 4033695"/>
                <a:gd name="connsiteY123" fmla="*/ 13606 h 2457088"/>
                <a:gd name="connsiteX124" fmla="*/ 2373499 w 4033695"/>
                <a:gd name="connsiteY124" fmla="*/ 12834 h 2457088"/>
                <a:gd name="connsiteX125" fmla="*/ 2386833 w 4033695"/>
                <a:gd name="connsiteY125" fmla="*/ 11287 h 2457088"/>
                <a:gd name="connsiteX126" fmla="*/ 2447279 w 4033695"/>
                <a:gd name="connsiteY126" fmla="*/ 5492 h 2457088"/>
                <a:gd name="connsiteX127" fmla="*/ 2460405 w 4033695"/>
                <a:gd name="connsiteY127" fmla="*/ 4527 h 2457088"/>
                <a:gd name="connsiteX128" fmla="*/ 2467750 w 4033695"/>
                <a:gd name="connsiteY128" fmla="*/ 3951 h 2457088"/>
                <a:gd name="connsiteX129" fmla="*/ 2526650 w 4033695"/>
                <a:gd name="connsiteY129" fmla="*/ 1053 h 2457088"/>
                <a:gd name="connsiteX130" fmla="*/ 2540945 w 4033695"/>
                <a:gd name="connsiteY130" fmla="*/ 667 h 2457088"/>
                <a:gd name="connsiteX131" fmla="*/ 2567011 w 4033695"/>
                <a:gd name="connsiteY131" fmla="*/ 85 h 2457088"/>
                <a:gd name="connsiteX0" fmla="*/ 2567011 w 4041276"/>
                <a:gd name="connsiteY0" fmla="*/ 85 h 2457088"/>
                <a:gd name="connsiteX1" fmla="*/ 2595017 w 4041276"/>
                <a:gd name="connsiteY1" fmla="*/ 85 h 2457088"/>
                <a:gd name="connsiteX2" fmla="*/ 2609304 w 4041276"/>
                <a:gd name="connsiteY2" fmla="*/ 85 h 2457088"/>
                <a:gd name="connsiteX3" fmla="*/ 2665119 w 4041276"/>
                <a:gd name="connsiteY3" fmla="*/ 1825 h 2457088"/>
                <a:gd name="connsiteX4" fmla="*/ 2669174 w 4041276"/>
                <a:gd name="connsiteY4" fmla="*/ 2211 h 2457088"/>
                <a:gd name="connsiteX5" fmla="*/ 2754920 w 4041276"/>
                <a:gd name="connsiteY5" fmla="*/ 9162 h 2457088"/>
                <a:gd name="connsiteX6" fmla="*/ 2762265 w 4041276"/>
                <a:gd name="connsiteY6" fmla="*/ 9741 h 2457088"/>
                <a:gd name="connsiteX7" fmla="*/ 2798760 w 4041276"/>
                <a:gd name="connsiteY7" fmla="*/ 14375 h 2457088"/>
                <a:gd name="connsiteX8" fmla="*/ 2808801 w 4041276"/>
                <a:gd name="connsiteY8" fmla="*/ 15726 h 2457088"/>
                <a:gd name="connsiteX9" fmla="*/ 2858829 w 4041276"/>
                <a:gd name="connsiteY9" fmla="*/ 23454 h 2457088"/>
                <a:gd name="connsiteX10" fmla="*/ 2864428 w 4041276"/>
                <a:gd name="connsiteY10" fmla="*/ 24416 h 2457088"/>
                <a:gd name="connsiteX11" fmla="*/ 2881809 w 4041276"/>
                <a:gd name="connsiteY11" fmla="*/ 27700 h 2457088"/>
                <a:gd name="connsiteX12" fmla="*/ 2919272 w 4041276"/>
                <a:gd name="connsiteY12" fmla="*/ 35230 h 2457088"/>
                <a:gd name="connsiteX13" fmla="*/ 2938586 w 4041276"/>
                <a:gd name="connsiteY13" fmla="*/ 39476 h 2457088"/>
                <a:gd name="connsiteX14" fmla="*/ 2955004 w 4041276"/>
                <a:gd name="connsiteY14" fmla="*/ 43145 h 2457088"/>
                <a:gd name="connsiteX15" fmla="*/ 2971034 w 4041276"/>
                <a:gd name="connsiteY15" fmla="*/ 47204 h 2457088"/>
                <a:gd name="connsiteX16" fmla="*/ 2992856 w 4041276"/>
                <a:gd name="connsiteY16" fmla="*/ 52798 h 2457088"/>
                <a:gd name="connsiteX17" fmla="*/ 3022787 w 4041276"/>
                <a:gd name="connsiteY17" fmla="*/ 61105 h 2457088"/>
                <a:gd name="connsiteX18" fmla="*/ 3042872 w 4041276"/>
                <a:gd name="connsiteY18" fmla="*/ 66897 h 2457088"/>
                <a:gd name="connsiteX19" fmla="*/ 3050595 w 4041276"/>
                <a:gd name="connsiteY19" fmla="*/ 69213 h 2457088"/>
                <a:gd name="connsiteX20" fmla="*/ 3085938 w 4041276"/>
                <a:gd name="connsiteY20" fmla="*/ 80608 h 2457088"/>
                <a:gd name="connsiteX21" fmla="*/ 4031673 w 4041276"/>
                <a:gd name="connsiteY21" fmla="*/ 399011 h 2457088"/>
                <a:gd name="connsiteX22" fmla="*/ 3988607 w 4041276"/>
                <a:gd name="connsiteY22" fmla="*/ 385303 h 2457088"/>
                <a:gd name="connsiteX23" fmla="*/ 3968519 w 4041276"/>
                <a:gd name="connsiteY23" fmla="*/ 379508 h 2457088"/>
                <a:gd name="connsiteX24" fmla="*/ 3938393 w 4041276"/>
                <a:gd name="connsiteY24" fmla="*/ 371203 h 2457088"/>
                <a:gd name="connsiteX25" fmla="*/ 3916760 w 4041276"/>
                <a:gd name="connsiteY25" fmla="*/ 365607 h 2457088"/>
                <a:gd name="connsiteX26" fmla="*/ 3884122 w 4041276"/>
                <a:gd name="connsiteY26" fmla="*/ 357881 h 2457088"/>
                <a:gd name="connsiteX27" fmla="*/ 3864999 w 4041276"/>
                <a:gd name="connsiteY27" fmla="*/ 353633 h 2457088"/>
                <a:gd name="connsiteX28" fmla="*/ 3827147 w 4041276"/>
                <a:gd name="connsiteY28" fmla="*/ 346106 h 2457088"/>
                <a:gd name="connsiteX29" fmla="*/ 3809965 w 4041276"/>
                <a:gd name="connsiteY29" fmla="*/ 342819 h 2457088"/>
                <a:gd name="connsiteX30" fmla="*/ 3754338 w 4041276"/>
                <a:gd name="connsiteY30" fmla="*/ 333939 h 2457088"/>
                <a:gd name="connsiteX31" fmla="*/ 3744296 w 4041276"/>
                <a:gd name="connsiteY31" fmla="*/ 332585 h 2457088"/>
                <a:gd name="connsiteX32" fmla="*/ 4033695 w 4041276"/>
                <a:gd name="connsiteY32" fmla="*/ 430579 h 2457088"/>
                <a:gd name="connsiteX33" fmla="*/ 3391144 w 4041276"/>
                <a:gd name="connsiteY33" fmla="*/ 430579 h 2457088"/>
                <a:gd name="connsiteX34" fmla="*/ 2872160 w 4041276"/>
                <a:gd name="connsiteY34" fmla="*/ 537671 h 2457088"/>
                <a:gd name="connsiteX35" fmla="*/ 2517933 w 4041276"/>
                <a:gd name="connsiteY35" fmla="*/ 677715 h 2457088"/>
                <a:gd name="connsiteX36" fmla="*/ 2048376 w 4041276"/>
                <a:gd name="connsiteY36" fmla="*/ 998990 h 2457088"/>
                <a:gd name="connsiteX37" fmla="*/ 1809479 w 4041276"/>
                <a:gd name="connsiteY37" fmla="*/ 1237888 h 2457088"/>
                <a:gd name="connsiteX38" fmla="*/ 1620009 w 4041276"/>
                <a:gd name="connsiteY38" fmla="*/ 1493261 h 2457088"/>
                <a:gd name="connsiteX39" fmla="*/ 1348160 w 4041276"/>
                <a:gd name="connsiteY39" fmla="*/ 1855725 h 2457088"/>
                <a:gd name="connsiteX40" fmla="*/ 1092787 w 4041276"/>
                <a:gd name="connsiteY40" fmla="*/ 2333520 h 2457088"/>
                <a:gd name="connsiteX41" fmla="*/ 985695 w 4041276"/>
                <a:gd name="connsiteY41" fmla="*/ 2457088 h 2457088"/>
                <a:gd name="connsiteX42" fmla="*/ 334906 w 4041276"/>
                <a:gd name="connsiteY42" fmla="*/ 2259379 h 2457088"/>
                <a:gd name="connsiteX43" fmla="*/ 178387 w 4041276"/>
                <a:gd name="connsiteY43" fmla="*/ 2168763 h 2457088"/>
                <a:gd name="connsiteX44" fmla="*/ 163266 w 4041276"/>
                <a:gd name="connsiteY44" fmla="*/ 2145241 h 2457088"/>
                <a:gd name="connsiteX45" fmla="*/ 0 w 4041276"/>
                <a:gd name="connsiteY45" fmla="*/ 2090274 h 2457088"/>
                <a:gd name="connsiteX46" fmla="*/ 183280 w 4041276"/>
                <a:gd name="connsiteY46" fmla="*/ 1762023 h 2457088"/>
                <a:gd name="connsiteX47" fmla="*/ 220162 w 4041276"/>
                <a:gd name="connsiteY47" fmla="*/ 1697921 h 2457088"/>
                <a:gd name="connsiteX48" fmla="*/ 222290 w 4041276"/>
                <a:gd name="connsiteY48" fmla="*/ 1694442 h 2457088"/>
                <a:gd name="connsiteX49" fmla="*/ 293354 w 4041276"/>
                <a:gd name="connsiteY49" fmla="*/ 1577432 h 2457088"/>
                <a:gd name="connsiteX50" fmla="*/ 304559 w 4041276"/>
                <a:gd name="connsiteY50" fmla="*/ 1559472 h 2457088"/>
                <a:gd name="connsiteX51" fmla="*/ 376593 w 4041276"/>
                <a:gd name="connsiteY51" fmla="*/ 1449027 h 2457088"/>
                <a:gd name="connsiteX52" fmla="*/ 382780 w 4041276"/>
                <a:gd name="connsiteY52" fmla="*/ 1439565 h 2457088"/>
                <a:gd name="connsiteX53" fmla="*/ 395716 w 4041276"/>
                <a:gd name="connsiteY53" fmla="*/ 1420643 h 2457088"/>
                <a:gd name="connsiteX54" fmla="*/ 416962 w 4041276"/>
                <a:gd name="connsiteY54" fmla="*/ 1389557 h 2457088"/>
                <a:gd name="connsiteX55" fmla="*/ 442066 w 4041276"/>
                <a:gd name="connsiteY55" fmla="*/ 1353834 h 2457088"/>
                <a:gd name="connsiteX56" fmla="*/ 463499 w 4041276"/>
                <a:gd name="connsiteY56" fmla="*/ 1323517 h 2457088"/>
                <a:gd name="connsiteX57" fmla="*/ 489187 w 4041276"/>
                <a:gd name="connsiteY57" fmla="*/ 1288375 h 2457088"/>
                <a:gd name="connsiteX58" fmla="*/ 510819 w 4041276"/>
                <a:gd name="connsiteY58" fmla="*/ 1259029 h 2457088"/>
                <a:gd name="connsiteX59" fmla="*/ 537080 w 4041276"/>
                <a:gd name="connsiteY59" fmla="*/ 1224274 h 2457088"/>
                <a:gd name="connsiteX60" fmla="*/ 559098 w 4041276"/>
                <a:gd name="connsiteY60" fmla="*/ 1195504 h 2457088"/>
                <a:gd name="connsiteX61" fmla="*/ 585947 w 4041276"/>
                <a:gd name="connsiteY61" fmla="*/ 1161324 h 2457088"/>
                <a:gd name="connsiteX62" fmla="*/ 607956 w 4041276"/>
                <a:gd name="connsiteY62" fmla="*/ 1133522 h 2457088"/>
                <a:gd name="connsiteX63" fmla="*/ 635577 w 4041276"/>
                <a:gd name="connsiteY63" fmla="*/ 1099538 h 2457088"/>
                <a:gd name="connsiteX64" fmla="*/ 657396 w 4041276"/>
                <a:gd name="connsiteY64" fmla="*/ 1072888 h 2457088"/>
                <a:gd name="connsiteX65" fmla="*/ 686178 w 4041276"/>
                <a:gd name="connsiteY65" fmla="*/ 1038905 h 2457088"/>
                <a:gd name="connsiteX66" fmla="*/ 707611 w 4041276"/>
                <a:gd name="connsiteY66" fmla="*/ 1013802 h 2457088"/>
                <a:gd name="connsiteX67" fmla="*/ 738700 w 4041276"/>
                <a:gd name="connsiteY67" fmla="*/ 978470 h 2457088"/>
                <a:gd name="connsiteX68" fmla="*/ 758399 w 4041276"/>
                <a:gd name="connsiteY68" fmla="*/ 956069 h 2457088"/>
                <a:gd name="connsiteX69" fmla="*/ 794705 w 4041276"/>
                <a:gd name="connsiteY69" fmla="*/ 916298 h 2457088"/>
                <a:gd name="connsiteX70" fmla="*/ 809962 w 4041276"/>
                <a:gd name="connsiteY70" fmla="*/ 899689 h 2457088"/>
                <a:gd name="connsiteX71" fmla="*/ 862110 w 4041276"/>
                <a:gd name="connsiteY71" fmla="*/ 844851 h 2457088"/>
                <a:gd name="connsiteX72" fmla="*/ 872727 w 4041276"/>
                <a:gd name="connsiteY72" fmla="*/ 834041 h 2457088"/>
                <a:gd name="connsiteX73" fmla="*/ 914834 w 4041276"/>
                <a:gd name="connsiteY73" fmla="*/ 791557 h 2457088"/>
                <a:gd name="connsiteX74" fmla="*/ 934147 w 4041276"/>
                <a:gd name="connsiteY74" fmla="*/ 772635 h 2457088"/>
                <a:gd name="connsiteX75" fmla="*/ 968131 w 4041276"/>
                <a:gd name="connsiteY75" fmla="*/ 739617 h 2457088"/>
                <a:gd name="connsiteX76" fmla="*/ 989962 w 4041276"/>
                <a:gd name="connsiteY76" fmla="*/ 719148 h 2457088"/>
                <a:gd name="connsiteX77" fmla="*/ 1021825 w 4041276"/>
                <a:gd name="connsiteY77" fmla="*/ 689416 h 2457088"/>
                <a:gd name="connsiteX78" fmla="*/ 1045191 w 4041276"/>
                <a:gd name="connsiteY78" fmla="*/ 668368 h 2457088"/>
                <a:gd name="connsiteX79" fmla="*/ 1076093 w 4041276"/>
                <a:gd name="connsiteY79" fmla="*/ 640952 h 2457088"/>
                <a:gd name="connsiteX80" fmla="*/ 1100424 w 4041276"/>
                <a:gd name="connsiteY80" fmla="*/ 619902 h 2457088"/>
                <a:gd name="connsiteX81" fmla="*/ 1130940 w 4041276"/>
                <a:gd name="connsiteY81" fmla="*/ 593834 h 2457088"/>
                <a:gd name="connsiteX82" fmla="*/ 1155853 w 4041276"/>
                <a:gd name="connsiteY82" fmla="*/ 573178 h 2457088"/>
                <a:gd name="connsiteX83" fmla="*/ 1177099 w 4041276"/>
                <a:gd name="connsiteY83" fmla="*/ 555604 h 2457088"/>
                <a:gd name="connsiteX84" fmla="*/ 1186555 w 4041276"/>
                <a:gd name="connsiteY84" fmla="*/ 548075 h 2457088"/>
                <a:gd name="connsiteX85" fmla="*/ 1209536 w 4041276"/>
                <a:gd name="connsiteY85" fmla="*/ 529732 h 2457088"/>
                <a:gd name="connsiteX86" fmla="*/ 1241212 w 4041276"/>
                <a:gd name="connsiteY86" fmla="*/ 505018 h 2457088"/>
                <a:gd name="connsiteX87" fmla="*/ 1264777 w 4041276"/>
                <a:gd name="connsiteY87" fmla="*/ 487055 h 2457088"/>
                <a:gd name="connsiteX88" fmla="*/ 1296254 w 4041276"/>
                <a:gd name="connsiteY88" fmla="*/ 463692 h 2457088"/>
                <a:gd name="connsiteX89" fmla="*/ 1320197 w 4041276"/>
                <a:gd name="connsiteY89" fmla="*/ 446317 h 2457088"/>
                <a:gd name="connsiteX90" fmla="*/ 1352069 w 4041276"/>
                <a:gd name="connsiteY90" fmla="*/ 423726 h 2457088"/>
                <a:gd name="connsiteX91" fmla="*/ 1375625 w 4041276"/>
                <a:gd name="connsiteY91" fmla="*/ 407313 h 2457088"/>
                <a:gd name="connsiteX92" fmla="*/ 1385669 w 4041276"/>
                <a:gd name="connsiteY92" fmla="*/ 400359 h 2457088"/>
                <a:gd name="connsiteX93" fmla="*/ 1398219 w 4041276"/>
                <a:gd name="connsiteY93" fmla="*/ 392251 h 2457088"/>
                <a:gd name="connsiteX94" fmla="*/ 1453460 w 4041276"/>
                <a:gd name="connsiteY94" fmla="*/ 356144 h 2457088"/>
                <a:gd name="connsiteX95" fmla="*/ 1472961 w 4041276"/>
                <a:gd name="connsiteY95" fmla="*/ 343784 h 2457088"/>
                <a:gd name="connsiteX96" fmla="*/ 1544996 w 4041276"/>
                <a:gd name="connsiteY96" fmla="*/ 300148 h 2457088"/>
                <a:gd name="connsiteX97" fmla="*/ 1546928 w 4041276"/>
                <a:gd name="connsiteY97" fmla="*/ 298987 h 2457088"/>
                <a:gd name="connsiteX98" fmla="*/ 1560253 w 4041276"/>
                <a:gd name="connsiteY98" fmla="*/ 291458 h 2457088"/>
                <a:gd name="connsiteX99" fmla="*/ 1609120 w 4041276"/>
                <a:gd name="connsiteY99" fmla="*/ 264042 h 2457088"/>
                <a:gd name="connsiteX100" fmla="*/ 1632486 w 4041276"/>
                <a:gd name="connsiteY100" fmla="*/ 251682 h 2457088"/>
                <a:gd name="connsiteX101" fmla="*/ 1674008 w 4041276"/>
                <a:gd name="connsiteY101" fmla="*/ 230058 h 2457088"/>
                <a:gd name="connsiteX102" fmla="*/ 1684435 w 4041276"/>
                <a:gd name="connsiteY102" fmla="*/ 224651 h 2457088"/>
                <a:gd name="connsiteX103" fmla="*/ 1701617 w 4041276"/>
                <a:gd name="connsiteY103" fmla="*/ 216350 h 2457088"/>
                <a:gd name="connsiteX104" fmla="*/ 1733492 w 4041276"/>
                <a:gd name="connsiteY104" fmla="*/ 200902 h 2457088"/>
                <a:gd name="connsiteX105" fmla="*/ 1762262 w 4041276"/>
                <a:gd name="connsiteY105" fmla="*/ 187580 h 2457088"/>
                <a:gd name="connsiteX106" fmla="*/ 1794324 w 4041276"/>
                <a:gd name="connsiteY106" fmla="*/ 173287 h 2457088"/>
                <a:gd name="connsiteX107" fmla="*/ 1807837 w 4041276"/>
                <a:gd name="connsiteY107" fmla="*/ 167304 h 2457088"/>
                <a:gd name="connsiteX108" fmla="*/ 1817878 w 4041276"/>
                <a:gd name="connsiteY108" fmla="*/ 163249 h 2457088"/>
                <a:gd name="connsiteX109" fmla="*/ 1899383 w 4041276"/>
                <a:gd name="connsiteY109" fmla="*/ 130613 h 2457088"/>
                <a:gd name="connsiteX110" fmla="*/ 1924296 w 4041276"/>
                <a:gd name="connsiteY110" fmla="*/ 121540 h 2457088"/>
                <a:gd name="connsiteX111" fmla="*/ 1948048 w 4041276"/>
                <a:gd name="connsiteY111" fmla="*/ 113045 h 2457088"/>
                <a:gd name="connsiteX112" fmla="*/ 2040171 w 4041276"/>
                <a:gd name="connsiteY112" fmla="*/ 83307 h 2457088"/>
                <a:gd name="connsiteX113" fmla="*/ 2041331 w 4041276"/>
                <a:gd name="connsiteY113" fmla="*/ 82921 h 2457088"/>
                <a:gd name="connsiteX114" fmla="*/ 2118381 w 4041276"/>
                <a:gd name="connsiteY114" fmla="*/ 61684 h 2457088"/>
                <a:gd name="connsiteX115" fmla="*/ 2136346 w 4041276"/>
                <a:gd name="connsiteY115" fmla="*/ 57052 h 2457088"/>
                <a:gd name="connsiteX116" fmla="*/ 2154311 w 4041276"/>
                <a:gd name="connsiteY116" fmla="*/ 52417 h 2457088"/>
                <a:gd name="connsiteX117" fmla="*/ 2211664 w 4041276"/>
                <a:gd name="connsiteY117" fmla="*/ 39671 h 2457088"/>
                <a:gd name="connsiteX118" fmla="*/ 2219196 w 4041276"/>
                <a:gd name="connsiteY118" fmla="*/ 38125 h 2457088"/>
                <a:gd name="connsiteX119" fmla="*/ 2262265 w 4041276"/>
                <a:gd name="connsiteY119" fmla="*/ 29630 h 2457088"/>
                <a:gd name="connsiteX120" fmla="*/ 2287564 w 4041276"/>
                <a:gd name="connsiteY120" fmla="*/ 25381 h 2457088"/>
                <a:gd name="connsiteX121" fmla="*/ 2303207 w 4041276"/>
                <a:gd name="connsiteY121" fmla="*/ 22680 h 2457088"/>
                <a:gd name="connsiteX122" fmla="*/ 2366361 w 4041276"/>
                <a:gd name="connsiteY122" fmla="*/ 13606 h 2457088"/>
                <a:gd name="connsiteX123" fmla="*/ 2373499 w 4041276"/>
                <a:gd name="connsiteY123" fmla="*/ 12834 h 2457088"/>
                <a:gd name="connsiteX124" fmla="*/ 2386833 w 4041276"/>
                <a:gd name="connsiteY124" fmla="*/ 11287 h 2457088"/>
                <a:gd name="connsiteX125" fmla="*/ 2447279 w 4041276"/>
                <a:gd name="connsiteY125" fmla="*/ 5492 h 2457088"/>
                <a:gd name="connsiteX126" fmla="*/ 2460405 w 4041276"/>
                <a:gd name="connsiteY126" fmla="*/ 4527 h 2457088"/>
                <a:gd name="connsiteX127" fmla="*/ 2467750 w 4041276"/>
                <a:gd name="connsiteY127" fmla="*/ 3951 h 2457088"/>
                <a:gd name="connsiteX128" fmla="*/ 2526650 w 4041276"/>
                <a:gd name="connsiteY128" fmla="*/ 1053 h 2457088"/>
                <a:gd name="connsiteX129" fmla="*/ 2540945 w 4041276"/>
                <a:gd name="connsiteY129" fmla="*/ 667 h 2457088"/>
                <a:gd name="connsiteX130" fmla="*/ 2567011 w 4041276"/>
                <a:gd name="connsiteY130" fmla="*/ 85 h 2457088"/>
                <a:gd name="connsiteX0" fmla="*/ 2567011 w 4041672"/>
                <a:gd name="connsiteY0" fmla="*/ 85 h 2457088"/>
                <a:gd name="connsiteX1" fmla="*/ 2595017 w 4041672"/>
                <a:gd name="connsiteY1" fmla="*/ 85 h 2457088"/>
                <a:gd name="connsiteX2" fmla="*/ 2609304 w 4041672"/>
                <a:gd name="connsiteY2" fmla="*/ 85 h 2457088"/>
                <a:gd name="connsiteX3" fmla="*/ 2665119 w 4041672"/>
                <a:gd name="connsiteY3" fmla="*/ 1825 h 2457088"/>
                <a:gd name="connsiteX4" fmla="*/ 2669174 w 4041672"/>
                <a:gd name="connsiteY4" fmla="*/ 2211 h 2457088"/>
                <a:gd name="connsiteX5" fmla="*/ 2754920 w 4041672"/>
                <a:gd name="connsiteY5" fmla="*/ 9162 h 2457088"/>
                <a:gd name="connsiteX6" fmla="*/ 2762265 w 4041672"/>
                <a:gd name="connsiteY6" fmla="*/ 9741 h 2457088"/>
                <a:gd name="connsiteX7" fmla="*/ 2798760 w 4041672"/>
                <a:gd name="connsiteY7" fmla="*/ 14375 h 2457088"/>
                <a:gd name="connsiteX8" fmla="*/ 2808801 w 4041672"/>
                <a:gd name="connsiteY8" fmla="*/ 15726 h 2457088"/>
                <a:gd name="connsiteX9" fmla="*/ 2858829 w 4041672"/>
                <a:gd name="connsiteY9" fmla="*/ 23454 h 2457088"/>
                <a:gd name="connsiteX10" fmla="*/ 2864428 w 4041672"/>
                <a:gd name="connsiteY10" fmla="*/ 24416 h 2457088"/>
                <a:gd name="connsiteX11" fmla="*/ 2881809 w 4041672"/>
                <a:gd name="connsiteY11" fmla="*/ 27700 h 2457088"/>
                <a:gd name="connsiteX12" fmla="*/ 2919272 w 4041672"/>
                <a:gd name="connsiteY12" fmla="*/ 35230 h 2457088"/>
                <a:gd name="connsiteX13" fmla="*/ 2938586 w 4041672"/>
                <a:gd name="connsiteY13" fmla="*/ 39476 h 2457088"/>
                <a:gd name="connsiteX14" fmla="*/ 2955004 w 4041672"/>
                <a:gd name="connsiteY14" fmla="*/ 43145 h 2457088"/>
                <a:gd name="connsiteX15" fmla="*/ 2971034 w 4041672"/>
                <a:gd name="connsiteY15" fmla="*/ 47204 h 2457088"/>
                <a:gd name="connsiteX16" fmla="*/ 2992856 w 4041672"/>
                <a:gd name="connsiteY16" fmla="*/ 52798 h 2457088"/>
                <a:gd name="connsiteX17" fmla="*/ 3022787 w 4041672"/>
                <a:gd name="connsiteY17" fmla="*/ 61105 h 2457088"/>
                <a:gd name="connsiteX18" fmla="*/ 3042872 w 4041672"/>
                <a:gd name="connsiteY18" fmla="*/ 66897 h 2457088"/>
                <a:gd name="connsiteX19" fmla="*/ 3050595 w 4041672"/>
                <a:gd name="connsiteY19" fmla="*/ 69213 h 2457088"/>
                <a:gd name="connsiteX20" fmla="*/ 3085938 w 4041672"/>
                <a:gd name="connsiteY20" fmla="*/ 80608 h 2457088"/>
                <a:gd name="connsiteX21" fmla="*/ 4031673 w 4041672"/>
                <a:gd name="connsiteY21" fmla="*/ 399011 h 2457088"/>
                <a:gd name="connsiteX22" fmla="*/ 3988607 w 4041672"/>
                <a:gd name="connsiteY22" fmla="*/ 385303 h 2457088"/>
                <a:gd name="connsiteX23" fmla="*/ 3968519 w 4041672"/>
                <a:gd name="connsiteY23" fmla="*/ 379508 h 2457088"/>
                <a:gd name="connsiteX24" fmla="*/ 3938393 w 4041672"/>
                <a:gd name="connsiteY24" fmla="*/ 371203 h 2457088"/>
                <a:gd name="connsiteX25" fmla="*/ 3916760 w 4041672"/>
                <a:gd name="connsiteY25" fmla="*/ 365607 h 2457088"/>
                <a:gd name="connsiteX26" fmla="*/ 3884122 w 4041672"/>
                <a:gd name="connsiteY26" fmla="*/ 357881 h 2457088"/>
                <a:gd name="connsiteX27" fmla="*/ 3864999 w 4041672"/>
                <a:gd name="connsiteY27" fmla="*/ 353633 h 2457088"/>
                <a:gd name="connsiteX28" fmla="*/ 3827147 w 4041672"/>
                <a:gd name="connsiteY28" fmla="*/ 346106 h 2457088"/>
                <a:gd name="connsiteX29" fmla="*/ 3809965 w 4041672"/>
                <a:gd name="connsiteY29" fmla="*/ 342819 h 2457088"/>
                <a:gd name="connsiteX30" fmla="*/ 3754338 w 4041672"/>
                <a:gd name="connsiteY30" fmla="*/ 333939 h 2457088"/>
                <a:gd name="connsiteX31" fmla="*/ 4033695 w 4041672"/>
                <a:gd name="connsiteY31" fmla="*/ 430579 h 2457088"/>
                <a:gd name="connsiteX32" fmla="*/ 3391144 w 4041672"/>
                <a:gd name="connsiteY32" fmla="*/ 430579 h 2457088"/>
                <a:gd name="connsiteX33" fmla="*/ 2872160 w 4041672"/>
                <a:gd name="connsiteY33" fmla="*/ 537671 h 2457088"/>
                <a:gd name="connsiteX34" fmla="*/ 2517933 w 4041672"/>
                <a:gd name="connsiteY34" fmla="*/ 677715 h 2457088"/>
                <a:gd name="connsiteX35" fmla="*/ 2048376 w 4041672"/>
                <a:gd name="connsiteY35" fmla="*/ 998990 h 2457088"/>
                <a:gd name="connsiteX36" fmla="*/ 1809479 w 4041672"/>
                <a:gd name="connsiteY36" fmla="*/ 1237888 h 2457088"/>
                <a:gd name="connsiteX37" fmla="*/ 1620009 w 4041672"/>
                <a:gd name="connsiteY37" fmla="*/ 1493261 h 2457088"/>
                <a:gd name="connsiteX38" fmla="*/ 1348160 w 4041672"/>
                <a:gd name="connsiteY38" fmla="*/ 1855725 h 2457088"/>
                <a:gd name="connsiteX39" fmla="*/ 1092787 w 4041672"/>
                <a:gd name="connsiteY39" fmla="*/ 2333520 h 2457088"/>
                <a:gd name="connsiteX40" fmla="*/ 985695 w 4041672"/>
                <a:gd name="connsiteY40" fmla="*/ 2457088 h 2457088"/>
                <a:gd name="connsiteX41" fmla="*/ 334906 w 4041672"/>
                <a:gd name="connsiteY41" fmla="*/ 2259379 h 2457088"/>
                <a:gd name="connsiteX42" fmla="*/ 178387 w 4041672"/>
                <a:gd name="connsiteY42" fmla="*/ 2168763 h 2457088"/>
                <a:gd name="connsiteX43" fmla="*/ 163266 w 4041672"/>
                <a:gd name="connsiteY43" fmla="*/ 2145241 h 2457088"/>
                <a:gd name="connsiteX44" fmla="*/ 0 w 4041672"/>
                <a:gd name="connsiteY44" fmla="*/ 2090274 h 2457088"/>
                <a:gd name="connsiteX45" fmla="*/ 183280 w 4041672"/>
                <a:gd name="connsiteY45" fmla="*/ 1762023 h 2457088"/>
                <a:gd name="connsiteX46" fmla="*/ 220162 w 4041672"/>
                <a:gd name="connsiteY46" fmla="*/ 1697921 h 2457088"/>
                <a:gd name="connsiteX47" fmla="*/ 222290 w 4041672"/>
                <a:gd name="connsiteY47" fmla="*/ 1694442 h 2457088"/>
                <a:gd name="connsiteX48" fmla="*/ 293354 w 4041672"/>
                <a:gd name="connsiteY48" fmla="*/ 1577432 h 2457088"/>
                <a:gd name="connsiteX49" fmla="*/ 304559 w 4041672"/>
                <a:gd name="connsiteY49" fmla="*/ 1559472 h 2457088"/>
                <a:gd name="connsiteX50" fmla="*/ 376593 w 4041672"/>
                <a:gd name="connsiteY50" fmla="*/ 1449027 h 2457088"/>
                <a:gd name="connsiteX51" fmla="*/ 382780 w 4041672"/>
                <a:gd name="connsiteY51" fmla="*/ 1439565 h 2457088"/>
                <a:gd name="connsiteX52" fmla="*/ 395716 w 4041672"/>
                <a:gd name="connsiteY52" fmla="*/ 1420643 h 2457088"/>
                <a:gd name="connsiteX53" fmla="*/ 416962 w 4041672"/>
                <a:gd name="connsiteY53" fmla="*/ 1389557 h 2457088"/>
                <a:gd name="connsiteX54" fmla="*/ 442066 w 4041672"/>
                <a:gd name="connsiteY54" fmla="*/ 1353834 h 2457088"/>
                <a:gd name="connsiteX55" fmla="*/ 463499 w 4041672"/>
                <a:gd name="connsiteY55" fmla="*/ 1323517 h 2457088"/>
                <a:gd name="connsiteX56" fmla="*/ 489187 w 4041672"/>
                <a:gd name="connsiteY56" fmla="*/ 1288375 h 2457088"/>
                <a:gd name="connsiteX57" fmla="*/ 510819 w 4041672"/>
                <a:gd name="connsiteY57" fmla="*/ 1259029 h 2457088"/>
                <a:gd name="connsiteX58" fmla="*/ 537080 w 4041672"/>
                <a:gd name="connsiteY58" fmla="*/ 1224274 h 2457088"/>
                <a:gd name="connsiteX59" fmla="*/ 559098 w 4041672"/>
                <a:gd name="connsiteY59" fmla="*/ 1195504 h 2457088"/>
                <a:gd name="connsiteX60" fmla="*/ 585947 w 4041672"/>
                <a:gd name="connsiteY60" fmla="*/ 1161324 h 2457088"/>
                <a:gd name="connsiteX61" fmla="*/ 607956 w 4041672"/>
                <a:gd name="connsiteY61" fmla="*/ 1133522 h 2457088"/>
                <a:gd name="connsiteX62" fmla="*/ 635577 w 4041672"/>
                <a:gd name="connsiteY62" fmla="*/ 1099538 h 2457088"/>
                <a:gd name="connsiteX63" fmla="*/ 657396 w 4041672"/>
                <a:gd name="connsiteY63" fmla="*/ 1072888 h 2457088"/>
                <a:gd name="connsiteX64" fmla="*/ 686178 w 4041672"/>
                <a:gd name="connsiteY64" fmla="*/ 1038905 h 2457088"/>
                <a:gd name="connsiteX65" fmla="*/ 707611 w 4041672"/>
                <a:gd name="connsiteY65" fmla="*/ 1013802 h 2457088"/>
                <a:gd name="connsiteX66" fmla="*/ 738700 w 4041672"/>
                <a:gd name="connsiteY66" fmla="*/ 978470 h 2457088"/>
                <a:gd name="connsiteX67" fmla="*/ 758399 w 4041672"/>
                <a:gd name="connsiteY67" fmla="*/ 956069 h 2457088"/>
                <a:gd name="connsiteX68" fmla="*/ 794705 w 4041672"/>
                <a:gd name="connsiteY68" fmla="*/ 916298 h 2457088"/>
                <a:gd name="connsiteX69" fmla="*/ 809962 w 4041672"/>
                <a:gd name="connsiteY69" fmla="*/ 899689 h 2457088"/>
                <a:gd name="connsiteX70" fmla="*/ 862110 w 4041672"/>
                <a:gd name="connsiteY70" fmla="*/ 844851 h 2457088"/>
                <a:gd name="connsiteX71" fmla="*/ 872727 w 4041672"/>
                <a:gd name="connsiteY71" fmla="*/ 834041 h 2457088"/>
                <a:gd name="connsiteX72" fmla="*/ 914834 w 4041672"/>
                <a:gd name="connsiteY72" fmla="*/ 791557 h 2457088"/>
                <a:gd name="connsiteX73" fmla="*/ 934147 w 4041672"/>
                <a:gd name="connsiteY73" fmla="*/ 772635 h 2457088"/>
                <a:gd name="connsiteX74" fmla="*/ 968131 w 4041672"/>
                <a:gd name="connsiteY74" fmla="*/ 739617 h 2457088"/>
                <a:gd name="connsiteX75" fmla="*/ 989962 w 4041672"/>
                <a:gd name="connsiteY75" fmla="*/ 719148 h 2457088"/>
                <a:gd name="connsiteX76" fmla="*/ 1021825 w 4041672"/>
                <a:gd name="connsiteY76" fmla="*/ 689416 h 2457088"/>
                <a:gd name="connsiteX77" fmla="*/ 1045191 w 4041672"/>
                <a:gd name="connsiteY77" fmla="*/ 668368 h 2457088"/>
                <a:gd name="connsiteX78" fmla="*/ 1076093 w 4041672"/>
                <a:gd name="connsiteY78" fmla="*/ 640952 h 2457088"/>
                <a:gd name="connsiteX79" fmla="*/ 1100424 w 4041672"/>
                <a:gd name="connsiteY79" fmla="*/ 619902 h 2457088"/>
                <a:gd name="connsiteX80" fmla="*/ 1130940 w 4041672"/>
                <a:gd name="connsiteY80" fmla="*/ 593834 h 2457088"/>
                <a:gd name="connsiteX81" fmla="*/ 1155853 w 4041672"/>
                <a:gd name="connsiteY81" fmla="*/ 573178 h 2457088"/>
                <a:gd name="connsiteX82" fmla="*/ 1177099 w 4041672"/>
                <a:gd name="connsiteY82" fmla="*/ 555604 h 2457088"/>
                <a:gd name="connsiteX83" fmla="*/ 1186555 w 4041672"/>
                <a:gd name="connsiteY83" fmla="*/ 548075 h 2457088"/>
                <a:gd name="connsiteX84" fmla="*/ 1209536 w 4041672"/>
                <a:gd name="connsiteY84" fmla="*/ 529732 h 2457088"/>
                <a:gd name="connsiteX85" fmla="*/ 1241212 w 4041672"/>
                <a:gd name="connsiteY85" fmla="*/ 505018 h 2457088"/>
                <a:gd name="connsiteX86" fmla="*/ 1264777 w 4041672"/>
                <a:gd name="connsiteY86" fmla="*/ 487055 h 2457088"/>
                <a:gd name="connsiteX87" fmla="*/ 1296254 w 4041672"/>
                <a:gd name="connsiteY87" fmla="*/ 463692 h 2457088"/>
                <a:gd name="connsiteX88" fmla="*/ 1320197 w 4041672"/>
                <a:gd name="connsiteY88" fmla="*/ 446317 h 2457088"/>
                <a:gd name="connsiteX89" fmla="*/ 1352069 w 4041672"/>
                <a:gd name="connsiteY89" fmla="*/ 423726 h 2457088"/>
                <a:gd name="connsiteX90" fmla="*/ 1375625 w 4041672"/>
                <a:gd name="connsiteY90" fmla="*/ 407313 h 2457088"/>
                <a:gd name="connsiteX91" fmla="*/ 1385669 w 4041672"/>
                <a:gd name="connsiteY91" fmla="*/ 400359 h 2457088"/>
                <a:gd name="connsiteX92" fmla="*/ 1398219 w 4041672"/>
                <a:gd name="connsiteY92" fmla="*/ 392251 h 2457088"/>
                <a:gd name="connsiteX93" fmla="*/ 1453460 w 4041672"/>
                <a:gd name="connsiteY93" fmla="*/ 356144 h 2457088"/>
                <a:gd name="connsiteX94" fmla="*/ 1472961 w 4041672"/>
                <a:gd name="connsiteY94" fmla="*/ 343784 h 2457088"/>
                <a:gd name="connsiteX95" fmla="*/ 1544996 w 4041672"/>
                <a:gd name="connsiteY95" fmla="*/ 300148 h 2457088"/>
                <a:gd name="connsiteX96" fmla="*/ 1546928 w 4041672"/>
                <a:gd name="connsiteY96" fmla="*/ 298987 h 2457088"/>
                <a:gd name="connsiteX97" fmla="*/ 1560253 w 4041672"/>
                <a:gd name="connsiteY97" fmla="*/ 291458 h 2457088"/>
                <a:gd name="connsiteX98" fmla="*/ 1609120 w 4041672"/>
                <a:gd name="connsiteY98" fmla="*/ 264042 h 2457088"/>
                <a:gd name="connsiteX99" fmla="*/ 1632486 w 4041672"/>
                <a:gd name="connsiteY99" fmla="*/ 251682 h 2457088"/>
                <a:gd name="connsiteX100" fmla="*/ 1674008 w 4041672"/>
                <a:gd name="connsiteY100" fmla="*/ 230058 h 2457088"/>
                <a:gd name="connsiteX101" fmla="*/ 1684435 w 4041672"/>
                <a:gd name="connsiteY101" fmla="*/ 224651 h 2457088"/>
                <a:gd name="connsiteX102" fmla="*/ 1701617 w 4041672"/>
                <a:gd name="connsiteY102" fmla="*/ 216350 h 2457088"/>
                <a:gd name="connsiteX103" fmla="*/ 1733492 w 4041672"/>
                <a:gd name="connsiteY103" fmla="*/ 200902 h 2457088"/>
                <a:gd name="connsiteX104" fmla="*/ 1762262 w 4041672"/>
                <a:gd name="connsiteY104" fmla="*/ 187580 h 2457088"/>
                <a:gd name="connsiteX105" fmla="*/ 1794324 w 4041672"/>
                <a:gd name="connsiteY105" fmla="*/ 173287 h 2457088"/>
                <a:gd name="connsiteX106" fmla="*/ 1807837 w 4041672"/>
                <a:gd name="connsiteY106" fmla="*/ 167304 h 2457088"/>
                <a:gd name="connsiteX107" fmla="*/ 1817878 w 4041672"/>
                <a:gd name="connsiteY107" fmla="*/ 163249 h 2457088"/>
                <a:gd name="connsiteX108" fmla="*/ 1899383 w 4041672"/>
                <a:gd name="connsiteY108" fmla="*/ 130613 h 2457088"/>
                <a:gd name="connsiteX109" fmla="*/ 1924296 w 4041672"/>
                <a:gd name="connsiteY109" fmla="*/ 121540 h 2457088"/>
                <a:gd name="connsiteX110" fmla="*/ 1948048 w 4041672"/>
                <a:gd name="connsiteY110" fmla="*/ 113045 h 2457088"/>
                <a:gd name="connsiteX111" fmla="*/ 2040171 w 4041672"/>
                <a:gd name="connsiteY111" fmla="*/ 83307 h 2457088"/>
                <a:gd name="connsiteX112" fmla="*/ 2041331 w 4041672"/>
                <a:gd name="connsiteY112" fmla="*/ 82921 h 2457088"/>
                <a:gd name="connsiteX113" fmla="*/ 2118381 w 4041672"/>
                <a:gd name="connsiteY113" fmla="*/ 61684 h 2457088"/>
                <a:gd name="connsiteX114" fmla="*/ 2136346 w 4041672"/>
                <a:gd name="connsiteY114" fmla="*/ 57052 h 2457088"/>
                <a:gd name="connsiteX115" fmla="*/ 2154311 w 4041672"/>
                <a:gd name="connsiteY115" fmla="*/ 52417 h 2457088"/>
                <a:gd name="connsiteX116" fmla="*/ 2211664 w 4041672"/>
                <a:gd name="connsiteY116" fmla="*/ 39671 h 2457088"/>
                <a:gd name="connsiteX117" fmla="*/ 2219196 w 4041672"/>
                <a:gd name="connsiteY117" fmla="*/ 38125 h 2457088"/>
                <a:gd name="connsiteX118" fmla="*/ 2262265 w 4041672"/>
                <a:gd name="connsiteY118" fmla="*/ 29630 h 2457088"/>
                <a:gd name="connsiteX119" fmla="*/ 2287564 w 4041672"/>
                <a:gd name="connsiteY119" fmla="*/ 25381 h 2457088"/>
                <a:gd name="connsiteX120" fmla="*/ 2303207 w 4041672"/>
                <a:gd name="connsiteY120" fmla="*/ 22680 h 2457088"/>
                <a:gd name="connsiteX121" fmla="*/ 2366361 w 4041672"/>
                <a:gd name="connsiteY121" fmla="*/ 13606 h 2457088"/>
                <a:gd name="connsiteX122" fmla="*/ 2373499 w 4041672"/>
                <a:gd name="connsiteY122" fmla="*/ 12834 h 2457088"/>
                <a:gd name="connsiteX123" fmla="*/ 2386833 w 4041672"/>
                <a:gd name="connsiteY123" fmla="*/ 11287 h 2457088"/>
                <a:gd name="connsiteX124" fmla="*/ 2447279 w 4041672"/>
                <a:gd name="connsiteY124" fmla="*/ 5492 h 2457088"/>
                <a:gd name="connsiteX125" fmla="*/ 2460405 w 4041672"/>
                <a:gd name="connsiteY125" fmla="*/ 4527 h 2457088"/>
                <a:gd name="connsiteX126" fmla="*/ 2467750 w 4041672"/>
                <a:gd name="connsiteY126" fmla="*/ 3951 h 2457088"/>
                <a:gd name="connsiteX127" fmla="*/ 2526650 w 4041672"/>
                <a:gd name="connsiteY127" fmla="*/ 1053 h 2457088"/>
                <a:gd name="connsiteX128" fmla="*/ 2540945 w 4041672"/>
                <a:gd name="connsiteY128" fmla="*/ 667 h 2457088"/>
                <a:gd name="connsiteX129" fmla="*/ 2567011 w 4041672"/>
                <a:gd name="connsiteY129" fmla="*/ 85 h 2457088"/>
                <a:gd name="connsiteX0" fmla="*/ 2567011 w 4045575"/>
                <a:gd name="connsiteY0" fmla="*/ 85 h 2457088"/>
                <a:gd name="connsiteX1" fmla="*/ 2595017 w 4045575"/>
                <a:gd name="connsiteY1" fmla="*/ 85 h 2457088"/>
                <a:gd name="connsiteX2" fmla="*/ 2609304 w 4045575"/>
                <a:gd name="connsiteY2" fmla="*/ 85 h 2457088"/>
                <a:gd name="connsiteX3" fmla="*/ 2665119 w 4045575"/>
                <a:gd name="connsiteY3" fmla="*/ 1825 h 2457088"/>
                <a:gd name="connsiteX4" fmla="*/ 2669174 w 4045575"/>
                <a:gd name="connsiteY4" fmla="*/ 2211 h 2457088"/>
                <a:gd name="connsiteX5" fmla="*/ 2754920 w 4045575"/>
                <a:gd name="connsiteY5" fmla="*/ 9162 h 2457088"/>
                <a:gd name="connsiteX6" fmla="*/ 2762265 w 4045575"/>
                <a:gd name="connsiteY6" fmla="*/ 9741 h 2457088"/>
                <a:gd name="connsiteX7" fmla="*/ 2798760 w 4045575"/>
                <a:gd name="connsiteY7" fmla="*/ 14375 h 2457088"/>
                <a:gd name="connsiteX8" fmla="*/ 2808801 w 4045575"/>
                <a:gd name="connsiteY8" fmla="*/ 15726 h 2457088"/>
                <a:gd name="connsiteX9" fmla="*/ 2858829 w 4045575"/>
                <a:gd name="connsiteY9" fmla="*/ 23454 h 2457088"/>
                <a:gd name="connsiteX10" fmla="*/ 2864428 w 4045575"/>
                <a:gd name="connsiteY10" fmla="*/ 24416 h 2457088"/>
                <a:gd name="connsiteX11" fmla="*/ 2881809 w 4045575"/>
                <a:gd name="connsiteY11" fmla="*/ 27700 h 2457088"/>
                <a:gd name="connsiteX12" fmla="*/ 2919272 w 4045575"/>
                <a:gd name="connsiteY12" fmla="*/ 35230 h 2457088"/>
                <a:gd name="connsiteX13" fmla="*/ 2938586 w 4045575"/>
                <a:gd name="connsiteY13" fmla="*/ 39476 h 2457088"/>
                <a:gd name="connsiteX14" fmla="*/ 2955004 w 4045575"/>
                <a:gd name="connsiteY14" fmla="*/ 43145 h 2457088"/>
                <a:gd name="connsiteX15" fmla="*/ 2971034 w 4045575"/>
                <a:gd name="connsiteY15" fmla="*/ 47204 h 2457088"/>
                <a:gd name="connsiteX16" fmla="*/ 2992856 w 4045575"/>
                <a:gd name="connsiteY16" fmla="*/ 52798 h 2457088"/>
                <a:gd name="connsiteX17" fmla="*/ 3022787 w 4045575"/>
                <a:gd name="connsiteY17" fmla="*/ 61105 h 2457088"/>
                <a:gd name="connsiteX18" fmla="*/ 3042872 w 4045575"/>
                <a:gd name="connsiteY18" fmla="*/ 66897 h 2457088"/>
                <a:gd name="connsiteX19" fmla="*/ 3050595 w 4045575"/>
                <a:gd name="connsiteY19" fmla="*/ 69213 h 2457088"/>
                <a:gd name="connsiteX20" fmla="*/ 3085938 w 4045575"/>
                <a:gd name="connsiteY20" fmla="*/ 80608 h 2457088"/>
                <a:gd name="connsiteX21" fmla="*/ 4031673 w 4045575"/>
                <a:gd name="connsiteY21" fmla="*/ 399011 h 2457088"/>
                <a:gd name="connsiteX22" fmla="*/ 3988607 w 4045575"/>
                <a:gd name="connsiteY22" fmla="*/ 385303 h 2457088"/>
                <a:gd name="connsiteX23" fmla="*/ 3968519 w 4045575"/>
                <a:gd name="connsiteY23" fmla="*/ 379508 h 2457088"/>
                <a:gd name="connsiteX24" fmla="*/ 3938393 w 4045575"/>
                <a:gd name="connsiteY24" fmla="*/ 371203 h 2457088"/>
                <a:gd name="connsiteX25" fmla="*/ 3916760 w 4045575"/>
                <a:gd name="connsiteY25" fmla="*/ 365607 h 2457088"/>
                <a:gd name="connsiteX26" fmla="*/ 3884122 w 4045575"/>
                <a:gd name="connsiteY26" fmla="*/ 357881 h 2457088"/>
                <a:gd name="connsiteX27" fmla="*/ 3864999 w 4045575"/>
                <a:gd name="connsiteY27" fmla="*/ 353633 h 2457088"/>
                <a:gd name="connsiteX28" fmla="*/ 3827147 w 4045575"/>
                <a:gd name="connsiteY28" fmla="*/ 346106 h 2457088"/>
                <a:gd name="connsiteX29" fmla="*/ 3809965 w 4045575"/>
                <a:gd name="connsiteY29" fmla="*/ 342819 h 2457088"/>
                <a:gd name="connsiteX30" fmla="*/ 4033695 w 4045575"/>
                <a:gd name="connsiteY30" fmla="*/ 430579 h 2457088"/>
                <a:gd name="connsiteX31" fmla="*/ 3391144 w 4045575"/>
                <a:gd name="connsiteY31" fmla="*/ 430579 h 2457088"/>
                <a:gd name="connsiteX32" fmla="*/ 2872160 w 4045575"/>
                <a:gd name="connsiteY32" fmla="*/ 537671 h 2457088"/>
                <a:gd name="connsiteX33" fmla="*/ 2517933 w 4045575"/>
                <a:gd name="connsiteY33" fmla="*/ 677715 h 2457088"/>
                <a:gd name="connsiteX34" fmla="*/ 2048376 w 4045575"/>
                <a:gd name="connsiteY34" fmla="*/ 998990 h 2457088"/>
                <a:gd name="connsiteX35" fmla="*/ 1809479 w 4045575"/>
                <a:gd name="connsiteY35" fmla="*/ 1237888 h 2457088"/>
                <a:gd name="connsiteX36" fmla="*/ 1620009 w 4045575"/>
                <a:gd name="connsiteY36" fmla="*/ 1493261 h 2457088"/>
                <a:gd name="connsiteX37" fmla="*/ 1348160 w 4045575"/>
                <a:gd name="connsiteY37" fmla="*/ 1855725 h 2457088"/>
                <a:gd name="connsiteX38" fmla="*/ 1092787 w 4045575"/>
                <a:gd name="connsiteY38" fmla="*/ 2333520 h 2457088"/>
                <a:gd name="connsiteX39" fmla="*/ 985695 w 4045575"/>
                <a:gd name="connsiteY39" fmla="*/ 2457088 h 2457088"/>
                <a:gd name="connsiteX40" fmla="*/ 334906 w 4045575"/>
                <a:gd name="connsiteY40" fmla="*/ 2259379 h 2457088"/>
                <a:gd name="connsiteX41" fmla="*/ 178387 w 4045575"/>
                <a:gd name="connsiteY41" fmla="*/ 2168763 h 2457088"/>
                <a:gd name="connsiteX42" fmla="*/ 163266 w 4045575"/>
                <a:gd name="connsiteY42" fmla="*/ 2145241 h 2457088"/>
                <a:gd name="connsiteX43" fmla="*/ 0 w 4045575"/>
                <a:gd name="connsiteY43" fmla="*/ 2090274 h 2457088"/>
                <a:gd name="connsiteX44" fmla="*/ 183280 w 4045575"/>
                <a:gd name="connsiteY44" fmla="*/ 1762023 h 2457088"/>
                <a:gd name="connsiteX45" fmla="*/ 220162 w 4045575"/>
                <a:gd name="connsiteY45" fmla="*/ 1697921 h 2457088"/>
                <a:gd name="connsiteX46" fmla="*/ 222290 w 4045575"/>
                <a:gd name="connsiteY46" fmla="*/ 1694442 h 2457088"/>
                <a:gd name="connsiteX47" fmla="*/ 293354 w 4045575"/>
                <a:gd name="connsiteY47" fmla="*/ 1577432 h 2457088"/>
                <a:gd name="connsiteX48" fmla="*/ 304559 w 4045575"/>
                <a:gd name="connsiteY48" fmla="*/ 1559472 h 2457088"/>
                <a:gd name="connsiteX49" fmla="*/ 376593 w 4045575"/>
                <a:gd name="connsiteY49" fmla="*/ 1449027 h 2457088"/>
                <a:gd name="connsiteX50" fmla="*/ 382780 w 4045575"/>
                <a:gd name="connsiteY50" fmla="*/ 1439565 h 2457088"/>
                <a:gd name="connsiteX51" fmla="*/ 395716 w 4045575"/>
                <a:gd name="connsiteY51" fmla="*/ 1420643 h 2457088"/>
                <a:gd name="connsiteX52" fmla="*/ 416962 w 4045575"/>
                <a:gd name="connsiteY52" fmla="*/ 1389557 h 2457088"/>
                <a:gd name="connsiteX53" fmla="*/ 442066 w 4045575"/>
                <a:gd name="connsiteY53" fmla="*/ 1353834 h 2457088"/>
                <a:gd name="connsiteX54" fmla="*/ 463499 w 4045575"/>
                <a:gd name="connsiteY54" fmla="*/ 1323517 h 2457088"/>
                <a:gd name="connsiteX55" fmla="*/ 489187 w 4045575"/>
                <a:gd name="connsiteY55" fmla="*/ 1288375 h 2457088"/>
                <a:gd name="connsiteX56" fmla="*/ 510819 w 4045575"/>
                <a:gd name="connsiteY56" fmla="*/ 1259029 h 2457088"/>
                <a:gd name="connsiteX57" fmla="*/ 537080 w 4045575"/>
                <a:gd name="connsiteY57" fmla="*/ 1224274 h 2457088"/>
                <a:gd name="connsiteX58" fmla="*/ 559098 w 4045575"/>
                <a:gd name="connsiteY58" fmla="*/ 1195504 h 2457088"/>
                <a:gd name="connsiteX59" fmla="*/ 585947 w 4045575"/>
                <a:gd name="connsiteY59" fmla="*/ 1161324 h 2457088"/>
                <a:gd name="connsiteX60" fmla="*/ 607956 w 4045575"/>
                <a:gd name="connsiteY60" fmla="*/ 1133522 h 2457088"/>
                <a:gd name="connsiteX61" fmla="*/ 635577 w 4045575"/>
                <a:gd name="connsiteY61" fmla="*/ 1099538 h 2457088"/>
                <a:gd name="connsiteX62" fmla="*/ 657396 w 4045575"/>
                <a:gd name="connsiteY62" fmla="*/ 1072888 h 2457088"/>
                <a:gd name="connsiteX63" fmla="*/ 686178 w 4045575"/>
                <a:gd name="connsiteY63" fmla="*/ 1038905 h 2457088"/>
                <a:gd name="connsiteX64" fmla="*/ 707611 w 4045575"/>
                <a:gd name="connsiteY64" fmla="*/ 1013802 h 2457088"/>
                <a:gd name="connsiteX65" fmla="*/ 738700 w 4045575"/>
                <a:gd name="connsiteY65" fmla="*/ 978470 h 2457088"/>
                <a:gd name="connsiteX66" fmla="*/ 758399 w 4045575"/>
                <a:gd name="connsiteY66" fmla="*/ 956069 h 2457088"/>
                <a:gd name="connsiteX67" fmla="*/ 794705 w 4045575"/>
                <a:gd name="connsiteY67" fmla="*/ 916298 h 2457088"/>
                <a:gd name="connsiteX68" fmla="*/ 809962 w 4045575"/>
                <a:gd name="connsiteY68" fmla="*/ 899689 h 2457088"/>
                <a:gd name="connsiteX69" fmla="*/ 862110 w 4045575"/>
                <a:gd name="connsiteY69" fmla="*/ 844851 h 2457088"/>
                <a:gd name="connsiteX70" fmla="*/ 872727 w 4045575"/>
                <a:gd name="connsiteY70" fmla="*/ 834041 h 2457088"/>
                <a:gd name="connsiteX71" fmla="*/ 914834 w 4045575"/>
                <a:gd name="connsiteY71" fmla="*/ 791557 h 2457088"/>
                <a:gd name="connsiteX72" fmla="*/ 934147 w 4045575"/>
                <a:gd name="connsiteY72" fmla="*/ 772635 h 2457088"/>
                <a:gd name="connsiteX73" fmla="*/ 968131 w 4045575"/>
                <a:gd name="connsiteY73" fmla="*/ 739617 h 2457088"/>
                <a:gd name="connsiteX74" fmla="*/ 989962 w 4045575"/>
                <a:gd name="connsiteY74" fmla="*/ 719148 h 2457088"/>
                <a:gd name="connsiteX75" fmla="*/ 1021825 w 4045575"/>
                <a:gd name="connsiteY75" fmla="*/ 689416 h 2457088"/>
                <a:gd name="connsiteX76" fmla="*/ 1045191 w 4045575"/>
                <a:gd name="connsiteY76" fmla="*/ 668368 h 2457088"/>
                <a:gd name="connsiteX77" fmla="*/ 1076093 w 4045575"/>
                <a:gd name="connsiteY77" fmla="*/ 640952 h 2457088"/>
                <a:gd name="connsiteX78" fmla="*/ 1100424 w 4045575"/>
                <a:gd name="connsiteY78" fmla="*/ 619902 h 2457088"/>
                <a:gd name="connsiteX79" fmla="*/ 1130940 w 4045575"/>
                <a:gd name="connsiteY79" fmla="*/ 593834 h 2457088"/>
                <a:gd name="connsiteX80" fmla="*/ 1155853 w 4045575"/>
                <a:gd name="connsiteY80" fmla="*/ 573178 h 2457088"/>
                <a:gd name="connsiteX81" fmla="*/ 1177099 w 4045575"/>
                <a:gd name="connsiteY81" fmla="*/ 555604 h 2457088"/>
                <a:gd name="connsiteX82" fmla="*/ 1186555 w 4045575"/>
                <a:gd name="connsiteY82" fmla="*/ 548075 h 2457088"/>
                <a:gd name="connsiteX83" fmla="*/ 1209536 w 4045575"/>
                <a:gd name="connsiteY83" fmla="*/ 529732 h 2457088"/>
                <a:gd name="connsiteX84" fmla="*/ 1241212 w 4045575"/>
                <a:gd name="connsiteY84" fmla="*/ 505018 h 2457088"/>
                <a:gd name="connsiteX85" fmla="*/ 1264777 w 4045575"/>
                <a:gd name="connsiteY85" fmla="*/ 487055 h 2457088"/>
                <a:gd name="connsiteX86" fmla="*/ 1296254 w 4045575"/>
                <a:gd name="connsiteY86" fmla="*/ 463692 h 2457088"/>
                <a:gd name="connsiteX87" fmla="*/ 1320197 w 4045575"/>
                <a:gd name="connsiteY87" fmla="*/ 446317 h 2457088"/>
                <a:gd name="connsiteX88" fmla="*/ 1352069 w 4045575"/>
                <a:gd name="connsiteY88" fmla="*/ 423726 h 2457088"/>
                <a:gd name="connsiteX89" fmla="*/ 1375625 w 4045575"/>
                <a:gd name="connsiteY89" fmla="*/ 407313 h 2457088"/>
                <a:gd name="connsiteX90" fmla="*/ 1385669 w 4045575"/>
                <a:gd name="connsiteY90" fmla="*/ 400359 h 2457088"/>
                <a:gd name="connsiteX91" fmla="*/ 1398219 w 4045575"/>
                <a:gd name="connsiteY91" fmla="*/ 392251 h 2457088"/>
                <a:gd name="connsiteX92" fmla="*/ 1453460 w 4045575"/>
                <a:gd name="connsiteY92" fmla="*/ 356144 h 2457088"/>
                <a:gd name="connsiteX93" fmla="*/ 1472961 w 4045575"/>
                <a:gd name="connsiteY93" fmla="*/ 343784 h 2457088"/>
                <a:gd name="connsiteX94" fmla="*/ 1544996 w 4045575"/>
                <a:gd name="connsiteY94" fmla="*/ 300148 h 2457088"/>
                <a:gd name="connsiteX95" fmla="*/ 1546928 w 4045575"/>
                <a:gd name="connsiteY95" fmla="*/ 298987 h 2457088"/>
                <a:gd name="connsiteX96" fmla="*/ 1560253 w 4045575"/>
                <a:gd name="connsiteY96" fmla="*/ 291458 h 2457088"/>
                <a:gd name="connsiteX97" fmla="*/ 1609120 w 4045575"/>
                <a:gd name="connsiteY97" fmla="*/ 264042 h 2457088"/>
                <a:gd name="connsiteX98" fmla="*/ 1632486 w 4045575"/>
                <a:gd name="connsiteY98" fmla="*/ 251682 h 2457088"/>
                <a:gd name="connsiteX99" fmla="*/ 1674008 w 4045575"/>
                <a:gd name="connsiteY99" fmla="*/ 230058 h 2457088"/>
                <a:gd name="connsiteX100" fmla="*/ 1684435 w 4045575"/>
                <a:gd name="connsiteY100" fmla="*/ 224651 h 2457088"/>
                <a:gd name="connsiteX101" fmla="*/ 1701617 w 4045575"/>
                <a:gd name="connsiteY101" fmla="*/ 216350 h 2457088"/>
                <a:gd name="connsiteX102" fmla="*/ 1733492 w 4045575"/>
                <a:gd name="connsiteY102" fmla="*/ 200902 h 2457088"/>
                <a:gd name="connsiteX103" fmla="*/ 1762262 w 4045575"/>
                <a:gd name="connsiteY103" fmla="*/ 187580 h 2457088"/>
                <a:gd name="connsiteX104" fmla="*/ 1794324 w 4045575"/>
                <a:gd name="connsiteY104" fmla="*/ 173287 h 2457088"/>
                <a:gd name="connsiteX105" fmla="*/ 1807837 w 4045575"/>
                <a:gd name="connsiteY105" fmla="*/ 167304 h 2457088"/>
                <a:gd name="connsiteX106" fmla="*/ 1817878 w 4045575"/>
                <a:gd name="connsiteY106" fmla="*/ 163249 h 2457088"/>
                <a:gd name="connsiteX107" fmla="*/ 1899383 w 4045575"/>
                <a:gd name="connsiteY107" fmla="*/ 130613 h 2457088"/>
                <a:gd name="connsiteX108" fmla="*/ 1924296 w 4045575"/>
                <a:gd name="connsiteY108" fmla="*/ 121540 h 2457088"/>
                <a:gd name="connsiteX109" fmla="*/ 1948048 w 4045575"/>
                <a:gd name="connsiteY109" fmla="*/ 113045 h 2457088"/>
                <a:gd name="connsiteX110" fmla="*/ 2040171 w 4045575"/>
                <a:gd name="connsiteY110" fmla="*/ 83307 h 2457088"/>
                <a:gd name="connsiteX111" fmla="*/ 2041331 w 4045575"/>
                <a:gd name="connsiteY111" fmla="*/ 82921 h 2457088"/>
                <a:gd name="connsiteX112" fmla="*/ 2118381 w 4045575"/>
                <a:gd name="connsiteY112" fmla="*/ 61684 h 2457088"/>
                <a:gd name="connsiteX113" fmla="*/ 2136346 w 4045575"/>
                <a:gd name="connsiteY113" fmla="*/ 57052 h 2457088"/>
                <a:gd name="connsiteX114" fmla="*/ 2154311 w 4045575"/>
                <a:gd name="connsiteY114" fmla="*/ 52417 h 2457088"/>
                <a:gd name="connsiteX115" fmla="*/ 2211664 w 4045575"/>
                <a:gd name="connsiteY115" fmla="*/ 39671 h 2457088"/>
                <a:gd name="connsiteX116" fmla="*/ 2219196 w 4045575"/>
                <a:gd name="connsiteY116" fmla="*/ 38125 h 2457088"/>
                <a:gd name="connsiteX117" fmla="*/ 2262265 w 4045575"/>
                <a:gd name="connsiteY117" fmla="*/ 29630 h 2457088"/>
                <a:gd name="connsiteX118" fmla="*/ 2287564 w 4045575"/>
                <a:gd name="connsiteY118" fmla="*/ 25381 h 2457088"/>
                <a:gd name="connsiteX119" fmla="*/ 2303207 w 4045575"/>
                <a:gd name="connsiteY119" fmla="*/ 22680 h 2457088"/>
                <a:gd name="connsiteX120" fmla="*/ 2366361 w 4045575"/>
                <a:gd name="connsiteY120" fmla="*/ 13606 h 2457088"/>
                <a:gd name="connsiteX121" fmla="*/ 2373499 w 4045575"/>
                <a:gd name="connsiteY121" fmla="*/ 12834 h 2457088"/>
                <a:gd name="connsiteX122" fmla="*/ 2386833 w 4045575"/>
                <a:gd name="connsiteY122" fmla="*/ 11287 h 2457088"/>
                <a:gd name="connsiteX123" fmla="*/ 2447279 w 4045575"/>
                <a:gd name="connsiteY123" fmla="*/ 5492 h 2457088"/>
                <a:gd name="connsiteX124" fmla="*/ 2460405 w 4045575"/>
                <a:gd name="connsiteY124" fmla="*/ 4527 h 2457088"/>
                <a:gd name="connsiteX125" fmla="*/ 2467750 w 4045575"/>
                <a:gd name="connsiteY125" fmla="*/ 3951 h 2457088"/>
                <a:gd name="connsiteX126" fmla="*/ 2526650 w 4045575"/>
                <a:gd name="connsiteY126" fmla="*/ 1053 h 2457088"/>
                <a:gd name="connsiteX127" fmla="*/ 2540945 w 4045575"/>
                <a:gd name="connsiteY127" fmla="*/ 667 h 2457088"/>
                <a:gd name="connsiteX128" fmla="*/ 2567011 w 4045575"/>
                <a:gd name="connsiteY128" fmla="*/ 85 h 2457088"/>
                <a:gd name="connsiteX0" fmla="*/ 2567011 w 4046836"/>
                <a:gd name="connsiteY0" fmla="*/ 85 h 2457088"/>
                <a:gd name="connsiteX1" fmla="*/ 2595017 w 4046836"/>
                <a:gd name="connsiteY1" fmla="*/ 85 h 2457088"/>
                <a:gd name="connsiteX2" fmla="*/ 2609304 w 4046836"/>
                <a:gd name="connsiteY2" fmla="*/ 85 h 2457088"/>
                <a:gd name="connsiteX3" fmla="*/ 2665119 w 4046836"/>
                <a:gd name="connsiteY3" fmla="*/ 1825 h 2457088"/>
                <a:gd name="connsiteX4" fmla="*/ 2669174 w 4046836"/>
                <a:gd name="connsiteY4" fmla="*/ 2211 h 2457088"/>
                <a:gd name="connsiteX5" fmla="*/ 2754920 w 4046836"/>
                <a:gd name="connsiteY5" fmla="*/ 9162 h 2457088"/>
                <a:gd name="connsiteX6" fmla="*/ 2762265 w 4046836"/>
                <a:gd name="connsiteY6" fmla="*/ 9741 h 2457088"/>
                <a:gd name="connsiteX7" fmla="*/ 2798760 w 4046836"/>
                <a:gd name="connsiteY7" fmla="*/ 14375 h 2457088"/>
                <a:gd name="connsiteX8" fmla="*/ 2808801 w 4046836"/>
                <a:gd name="connsiteY8" fmla="*/ 15726 h 2457088"/>
                <a:gd name="connsiteX9" fmla="*/ 2858829 w 4046836"/>
                <a:gd name="connsiteY9" fmla="*/ 23454 h 2457088"/>
                <a:gd name="connsiteX10" fmla="*/ 2864428 w 4046836"/>
                <a:gd name="connsiteY10" fmla="*/ 24416 h 2457088"/>
                <a:gd name="connsiteX11" fmla="*/ 2881809 w 4046836"/>
                <a:gd name="connsiteY11" fmla="*/ 27700 h 2457088"/>
                <a:gd name="connsiteX12" fmla="*/ 2919272 w 4046836"/>
                <a:gd name="connsiteY12" fmla="*/ 35230 h 2457088"/>
                <a:gd name="connsiteX13" fmla="*/ 2938586 w 4046836"/>
                <a:gd name="connsiteY13" fmla="*/ 39476 h 2457088"/>
                <a:gd name="connsiteX14" fmla="*/ 2955004 w 4046836"/>
                <a:gd name="connsiteY14" fmla="*/ 43145 h 2457088"/>
                <a:gd name="connsiteX15" fmla="*/ 2971034 w 4046836"/>
                <a:gd name="connsiteY15" fmla="*/ 47204 h 2457088"/>
                <a:gd name="connsiteX16" fmla="*/ 2992856 w 4046836"/>
                <a:gd name="connsiteY16" fmla="*/ 52798 h 2457088"/>
                <a:gd name="connsiteX17" fmla="*/ 3022787 w 4046836"/>
                <a:gd name="connsiteY17" fmla="*/ 61105 h 2457088"/>
                <a:gd name="connsiteX18" fmla="*/ 3042872 w 4046836"/>
                <a:gd name="connsiteY18" fmla="*/ 66897 h 2457088"/>
                <a:gd name="connsiteX19" fmla="*/ 3050595 w 4046836"/>
                <a:gd name="connsiteY19" fmla="*/ 69213 h 2457088"/>
                <a:gd name="connsiteX20" fmla="*/ 3085938 w 4046836"/>
                <a:gd name="connsiteY20" fmla="*/ 80608 h 2457088"/>
                <a:gd name="connsiteX21" fmla="*/ 4031673 w 4046836"/>
                <a:gd name="connsiteY21" fmla="*/ 399011 h 2457088"/>
                <a:gd name="connsiteX22" fmla="*/ 3988607 w 4046836"/>
                <a:gd name="connsiteY22" fmla="*/ 385303 h 2457088"/>
                <a:gd name="connsiteX23" fmla="*/ 3968519 w 4046836"/>
                <a:gd name="connsiteY23" fmla="*/ 379508 h 2457088"/>
                <a:gd name="connsiteX24" fmla="*/ 3938393 w 4046836"/>
                <a:gd name="connsiteY24" fmla="*/ 371203 h 2457088"/>
                <a:gd name="connsiteX25" fmla="*/ 3916760 w 4046836"/>
                <a:gd name="connsiteY25" fmla="*/ 365607 h 2457088"/>
                <a:gd name="connsiteX26" fmla="*/ 3884122 w 4046836"/>
                <a:gd name="connsiteY26" fmla="*/ 357881 h 2457088"/>
                <a:gd name="connsiteX27" fmla="*/ 3864999 w 4046836"/>
                <a:gd name="connsiteY27" fmla="*/ 353633 h 2457088"/>
                <a:gd name="connsiteX28" fmla="*/ 3827147 w 4046836"/>
                <a:gd name="connsiteY28" fmla="*/ 346106 h 2457088"/>
                <a:gd name="connsiteX29" fmla="*/ 4033695 w 4046836"/>
                <a:gd name="connsiteY29" fmla="*/ 430579 h 2457088"/>
                <a:gd name="connsiteX30" fmla="*/ 3391144 w 4046836"/>
                <a:gd name="connsiteY30" fmla="*/ 430579 h 2457088"/>
                <a:gd name="connsiteX31" fmla="*/ 2872160 w 4046836"/>
                <a:gd name="connsiteY31" fmla="*/ 537671 h 2457088"/>
                <a:gd name="connsiteX32" fmla="*/ 2517933 w 4046836"/>
                <a:gd name="connsiteY32" fmla="*/ 677715 h 2457088"/>
                <a:gd name="connsiteX33" fmla="*/ 2048376 w 4046836"/>
                <a:gd name="connsiteY33" fmla="*/ 998990 h 2457088"/>
                <a:gd name="connsiteX34" fmla="*/ 1809479 w 4046836"/>
                <a:gd name="connsiteY34" fmla="*/ 1237888 h 2457088"/>
                <a:gd name="connsiteX35" fmla="*/ 1620009 w 4046836"/>
                <a:gd name="connsiteY35" fmla="*/ 1493261 h 2457088"/>
                <a:gd name="connsiteX36" fmla="*/ 1348160 w 4046836"/>
                <a:gd name="connsiteY36" fmla="*/ 1855725 h 2457088"/>
                <a:gd name="connsiteX37" fmla="*/ 1092787 w 4046836"/>
                <a:gd name="connsiteY37" fmla="*/ 2333520 h 2457088"/>
                <a:gd name="connsiteX38" fmla="*/ 985695 w 4046836"/>
                <a:gd name="connsiteY38" fmla="*/ 2457088 h 2457088"/>
                <a:gd name="connsiteX39" fmla="*/ 334906 w 4046836"/>
                <a:gd name="connsiteY39" fmla="*/ 2259379 h 2457088"/>
                <a:gd name="connsiteX40" fmla="*/ 178387 w 4046836"/>
                <a:gd name="connsiteY40" fmla="*/ 2168763 h 2457088"/>
                <a:gd name="connsiteX41" fmla="*/ 163266 w 4046836"/>
                <a:gd name="connsiteY41" fmla="*/ 2145241 h 2457088"/>
                <a:gd name="connsiteX42" fmla="*/ 0 w 4046836"/>
                <a:gd name="connsiteY42" fmla="*/ 2090274 h 2457088"/>
                <a:gd name="connsiteX43" fmla="*/ 183280 w 4046836"/>
                <a:gd name="connsiteY43" fmla="*/ 1762023 h 2457088"/>
                <a:gd name="connsiteX44" fmla="*/ 220162 w 4046836"/>
                <a:gd name="connsiteY44" fmla="*/ 1697921 h 2457088"/>
                <a:gd name="connsiteX45" fmla="*/ 222290 w 4046836"/>
                <a:gd name="connsiteY45" fmla="*/ 1694442 h 2457088"/>
                <a:gd name="connsiteX46" fmla="*/ 293354 w 4046836"/>
                <a:gd name="connsiteY46" fmla="*/ 1577432 h 2457088"/>
                <a:gd name="connsiteX47" fmla="*/ 304559 w 4046836"/>
                <a:gd name="connsiteY47" fmla="*/ 1559472 h 2457088"/>
                <a:gd name="connsiteX48" fmla="*/ 376593 w 4046836"/>
                <a:gd name="connsiteY48" fmla="*/ 1449027 h 2457088"/>
                <a:gd name="connsiteX49" fmla="*/ 382780 w 4046836"/>
                <a:gd name="connsiteY49" fmla="*/ 1439565 h 2457088"/>
                <a:gd name="connsiteX50" fmla="*/ 395716 w 4046836"/>
                <a:gd name="connsiteY50" fmla="*/ 1420643 h 2457088"/>
                <a:gd name="connsiteX51" fmla="*/ 416962 w 4046836"/>
                <a:gd name="connsiteY51" fmla="*/ 1389557 h 2457088"/>
                <a:gd name="connsiteX52" fmla="*/ 442066 w 4046836"/>
                <a:gd name="connsiteY52" fmla="*/ 1353834 h 2457088"/>
                <a:gd name="connsiteX53" fmla="*/ 463499 w 4046836"/>
                <a:gd name="connsiteY53" fmla="*/ 1323517 h 2457088"/>
                <a:gd name="connsiteX54" fmla="*/ 489187 w 4046836"/>
                <a:gd name="connsiteY54" fmla="*/ 1288375 h 2457088"/>
                <a:gd name="connsiteX55" fmla="*/ 510819 w 4046836"/>
                <a:gd name="connsiteY55" fmla="*/ 1259029 h 2457088"/>
                <a:gd name="connsiteX56" fmla="*/ 537080 w 4046836"/>
                <a:gd name="connsiteY56" fmla="*/ 1224274 h 2457088"/>
                <a:gd name="connsiteX57" fmla="*/ 559098 w 4046836"/>
                <a:gd name="connsiteY57" fmla="*/ 1195504 h 2457088"/>
                <a:gd name="connsiteX58" fmla="*/ 585947 w 4046836"/>
                <a:gd name="connsiteY58" fmla="*/ 1161324 h 2457088"/>
                <a:gd name="connsiteX59" fmla="*/ 607956 w 4046836"/>
                <a:gd name="connsiteY59" fmla="*/ 1133522 h 2457088"/>
                <a:gd name="connsiteX60" fmla="*/ 635577 w 4046836"/>
                <a:gd name="connsiteY60" fmla="*/ 1099538 h 2457088"/>
                <a:gd name="connsiteX61" fmla="*/ 657396 w 4046836"/>
                <a:gd name="connsiteY61" fmla="*/ 1072888 h 2457088"/>
                <a:gd name="connsiteX62" fmla="*/ 686178 w 4046836"/>
                <a:gd name="connsiteY62" fmla="*/ 1038905 h 2457088"/>
                <a:gd name="connsiteX63" fmla="*/ 707611 w 4046836"/>
                <a:gd name="connsiteY63" fmla="*/ 1013802 h 2457088"/>
                <a:gd name="connsiteX64" fmla="*/ 738700 w 4046836"/>
                <a:gd name="connsiteY64" fmla="*/ 978470 h 2457088"/>
                <a:gd name="connsiteX65" fmla="*/ 758399 w 4046836"/>
                <a:gd name="connsiteY65" fmla="*/ 956069 h 2457088"/>
                <a:gd name="connsiteX66" fmla="*/ 794705 w 4046836"/>
                <a:gd name="connsiteY66" fmla="*/ 916298 h 2457088"/>
                <a:gd name="connsiteX67" fmla="*/ 809962 w 4046836"/>
                <a:gd name="connsiteY67" fmla="*/ 899689 h 2457088"/>
                <a:gd name="connsiteX68" fmla="*/ 862110 w 4046836"/>
                <a:gd name="connsiteY68" fmla="*/ 844851 h 2457088"/>
                <a:gd name="connsiteX69" fmla="*/ 872727 w 4046836"/>
                <a:gd name="connsiteY69" fmla="*/ 834041 h 2457088"/>
                <a:gd name="connsiteX70" fmla="*/ 914834 w 4046836"/>
                <a:gd name="connsiteY70" fmla="*/ 791557 h 2457088"/>
                <a:gd name="connsiteX71" fmla="*/ 934147 w 4046836"/>
                <a:gd name="connsiteY71" fmla="*/ 772635 h 2457088"/>
                <a:gd name="connsiteX72" fmla="*/ 968131 w 4046836"/>
                <a:gd name="connsiteY72" fmla="*/ 739617 h 2457088"/>
                <a:gd name="connsiteX73" fmla="*/ 989962 w 4046836"/>
                <a:gd name="connsiteY73" fmla="*/ 719148 h 2457088"/>
                <a:gd name="connsiteX74" fmla="*/ 1021825 w 4046836"/>
                <a:gd name="connsiteY74" fmla="*/ 689416 h 2457088"/>
                <a:gd name="connsiteX75" fmla="*/ 1045191 w 4046836"/>
                <a:gd name="connsiteY75" fmla="*/ 668368 h 2457088"/>
                <a:gd name="connsiteX76" fmla="*/ 1076093 w 4046836"/>
                <a:gd name="connsiteY76" fmla="*/ 640952 h 2457088"/>
                <a:gd name="connsiteX77" fmla="*/ 1100424 w 4046836"/>
                <a:gd name="connsiteY77" fmla="*/ 619902 h 2457088"/>
                <a:gd name="connsiteX78" fmla="*/ 1130940 w 4046836"/>
                <a:gd name="connsiteY78" fmla="*/ 593834 h 2457088"/>
                <a:gd name="connsiteX79" fmla="*/ 1155853 w 4046836"/>
                <a:gd name="connsiteY79" fmla="*/ 573178 h 2457088"/>
                <a:gd name="connsiteX80" fmla="*/ 1177099 w 4046836"/>
                <a:gd name="connsiteY80" fmla="*/ 555604 h 2457088"/>
                <a:gd name="connsiteX81" fmla="*/ 1186555 w 4046836"/>
                <a:gd name="connsiteY81" fmla="*/ 548075 h 2457088"/>
                <a:gd name="connsiteX82" fmla="*/ 1209536 w 4046836"/>
                <a:gd name="connsiteY82" fmla="*/ 529732 h 2457088"/>
                <a:gd name="connsiteX83" fmla="*/ 1241212 w 4046836"/>
                <a:gd name="connsiteY83" fmla="*/ 505018 h 2457088"/>
                <a:gd name="connsiteX84" fmla="*/ 1264777 w 4046836"/>
                <a:gd name="connsiteY84" fmla="*/ 487055 h 2457088"/>
                <a:gd name="connsiteX85" fmla="*/ 1296254 w 4046836"/>
                <a:gd name="connsiteY85" fmla="*/ 463692 h 2457088"/>
                <a:gd name="connsiteX86" fmla="*/ 1320197 w 4046836"/>
                <a:gd name="connsiteY86" fmla="*/ 446317 h 2457088"/>
                <a:gd name="connsiteX87" fmla="*/ 1352069 w 4046836"/>
                <a:gd name="connsiteY87" fmla="*/ 423726 h 2457088"/>
                <a:gd name="connsiteX88" fmla="*/ 1375625 w 4046836"/>
                <a:gd name="connsiteY88" fmla="*/ 407313 h 2457088"/>
                <a:gd name="connsiteX89" fmla="*/ 1385669 w 4046836"/>
                <a:gd name="connsiteY89" fmla="*/ 400359 h 2457088"/>
                <a:gd name="connsiteX90" fmla="*/ 1398219 w 4046836"/>
                <a:gd name="connsiteY90" fmla="*/ 392251 h 2457088"/>
                <a:gd name="connsiteX91" fmla="*/ 1453460 w 4046836"/>
                <a:gd name="connsiteY91" fmla="*/ 356144 h 2457088"/>
                <a:gd name="connsiteX92" fmla="*/ 1472961 w 4046836"/>
                <a:gd name="connsiteY92" fmla="*/ 343784 h 2457088"/>
                <a:gd name="connsiteX93" fmla="*/ 1544996 w 4046836"/>
                <a:gd name="connsiteY93" fmla="*/ 300148 h 2457088"/>
                <a:gd name="connsiteX94" fmla="*/ 1546928 w 4046836"/>
                <a:gd name="connsiteY94" fmla="*/ 298987 h 2457088"/>
                <a:gd name="connsiteX95" fmla="*/ 1560253 w 4046836"/>
                <a:gd name="connsiteY95" fmla="*/ 291458 h 2457088"/>
                <a:gd name="connsiteX96" fmla="*/ 1609120 w 4046836"/>
                <a:gd name="connsiteY96" fmla="*/ 264042 h 2457088"/>
                <a:gd name="connsiteX97" fmla="*/ 1632486 w 4046836"/>
                <a:gd name="connsiteY97" fmla="*/ 251682 h 2457088"/>
                <a:gd name="connsiteX98" fmla="*/ 1674008 w 4046836"/>
                <a:gd name="connsiteY98" fmla="*/ 230058 h 2457088"/>
                <a:gd name="connsiteX99" fmla="*/ 1684435 w 4046836"/>
                <a:gd name="connsiteY99" fmla="*/ 224651 h 2457088"/>
                <a:gd name="connsiteX100" fmla="*/ 1701617 w 4046836"/>
                <a:gd name="connsiteY100" fmla="*/ 216350 h 2457088"/>
                <a:gd name="connsiteX101" fmla="*/ 1733492 w 4046836"/>
                <a:gd name="connsiteY101" fmla="*/ 200902 h 2457088"/>
                <a:gd name="connsiteX102" fmla="*/ 1762262 w 4046836"/>
                <a:gd name="connsiteY102" fmla="*/ 187580 h 2457088"/>
                <a:gd name="connsiteX103" fmla="*/ 1794324 w 4046836"/>
                <a:gd name="connsiteY103" fmla="*/ 173287 h 2457088"/>
                <a:gd name="connsiteX104" fmla="*/ 1807837 w 4046836"/>
                <a:gd name="connsiteY104" fmla="*/ 167304 h 2457088"/>
                <a:gd name="connsiteX105" fmla="*/ 1817878 w 4046836"/>
                <a:gd name="connsiteY105" fmla="*/ 163249 h 2457088"/>
                <a:gd name="connsiteX106" fmla="*/ 1899383 w 4046836"/>
                <a:gd name="connsiteY106" fmla="*/ 130613 h 2457088"/>
                <a:gd name="connsiteX107" fmla="*/ 1924296 w 4046836"/>
                <a:gd name="connsiteY107" fmla="*/ 121540 h 2457088"/>
                <a:gd name="connsiteX108" fmla="*/ 1948048 w 4046836"/>
                <a:gd name="connsiteY108" fmla="*/ 113045 h 2457088"/>
                <a:gd name="connsiteX109" fmla="*/ 2040171 w 4046836"/>
                <a:gd name="connsiteY109" fmla="*/ 83307 h 2457088"/>
                <a:gd name="connsiteX110" fmla="*/ 2041331 w 4046836"/>
                <a:gd name="connsiteY110" fmla="*/ 82921 h 2457088"/>
                <a:gd name="connsiteX111" fmla="*/ 2118381 w 4046836"/>
                <a:gd name="connsiteY111" fmla="*/ 61684 h 2457088"/>
                <a:gd name="connsiteX112" fmla="*/ 2136346 w 4046836"/>
                <a:gd name="connsiteY112" fmla="*/ 57052 h 2457088"/>
                <a:gd name="connsiteX113" fmla="*/ 2154311 w 4046836"/>
                <a:gd name="connsiteY113" fmla="*/ 52417 h 2457088"/>
                <a:gd name="connsiteX114" fmla="*/ 2211664 w 4046836"/>
                <a:gd name="connsiteY114" fmla="*/ 39671 h 2457088"/>
                <a:gd name="connsiteX115" fmla="*/ 2219196 w 4046836"/>
                <a:gd name="connsiteY115" fmla="*/ 38125 h 2457088"/>
                <a:gd name="connsiteX116" fmla="*/ 2262265 w 4046836"/>
                <a:gd name="connsiteY116" fmla="*/ 29630 h 2457088"/>
                <a:gd name="connsiteX117" fmla="*/ 2287564 w 4046836"/>
                <a:gd name="connsiteY117" fmla="*/ 25381 h 2457088"/>
                <a:gd name="connsiteX118" fmla="*/ 2303207 w 4046836"/>
                <a:gd name="connsiteY118" fmla="*/ 22680 h 2457088"/>
                <a:gd name="connsiteX119" fmla="*/ 2366361 w 4046836"/>
                <a:gd name="connsiteY119" fmla="*/ 13606 h 2457088"/>
                <a:gd name="connsiteX120" fmla="*/ 2373499 w 4046836"/>
                <a:gd name="connsiteY120" fmla="*/ 12834 h 2457088"/>
                <a:gd name="connsiteX121" fmla="*/ 2386833 w 4046836"/>
                <a:gd name="connsiteY121" fmla="*/ 11287 h 2457088"/>
                <a:gd name="connsiteX122" fmla="*/ 2447279 w 4046836"/>
                <a:gd name="connsiteY122" fmla="*/ 5492 h 2457088"/>
                <a:gd name="connsiteX123" fmla="*/ 2460405 w 4046836"/>
                <a:gd name="connsiteY123" fmla="*/ 4527 h 2457088"/>
                <a:gd name="connsiteX124" fmla="*/ 2467750 w 4046836"/>
                <a:gd name="connsiteY124" fmla="*/ 3951 h 2457088"/>
                <a:gd name="connsiteX125" fmla="*/ 2526650 w 4046836"/>
                <a:gd name="connsiteY125" fmla="*/ 1053 h 2457088"/>
                <a:gd name="connsiteX126" fmla="*/ 2540945 w 4046836"/>
                <a:gd name="connsiteY126" fmla="*/ 667 h 2457088"/>
                <a:gd name="connsiteX127" fmla="*/ 2567011 w 4046836"/>
                <a:gd name="connsiteY127" fmla="*/ 85 h 2457088"/>
                <a:gd name="connsiteX0" fmla="*/ 2567011 w 4050554"/>
                <a:gd name="connsiteY0" fmla="*/ 85 h 2457088"/>
                <a:gd name="connsiteX1" fmla="*/ 2595017 w 4050554"/>
                <a:gd name="connsiteY1" fmla="*/ 85 h 2457088"/>
                <a:gd name="connsiteX2" fmla="*/ 2609304 w 4050554"/>
                <a:gd name="connsiteY2" fmla="*/ 85 h 2457088"/>
                <a:gd name="connsiteX3" fmla="*/ 2665119 w 4050554"/>
                <a:gd name="connsiteY3" fmla="*/ 1825 h 2457088"/>
                <a:gd name="connsiteX4" fmla="*/ 2669174 w 4050554"/>
                <a:gd name="connsiteY4" fmla="*/ 2211 h 2457088"/>
                <a:gd name="connsiteX5" fmla="*/ 2754920 w 4050554"/>
                <a:gd name="connsiteY5" fmla="*/ 9162 h 2457088"/>
                <a:gd name="connsiteX6" fmla="*/ 2762265 w 4050554"/>
                <a:gd name="connsiteY6" fmla="*/ 9741 h 2457088"/>
                <a:gd name="connsiteX7" fmla="*/ 2798760 w 4050554"/>
                <a:gd name="connsiteY7" fmla="*/ 14375 h 2457088"/>
                <a:gd name="connsiteX8" fmla="*/ 2808801 w 4050554"/>
                <a:gd name="connsiteY8" fmla="*/ 15726 h 2457088"/>
                <a:gd name="connsiteX9" fmla="*/ 2858829 w 4050554"/>
                <a:gd name="connsiteY9" fmla="*/ 23454 h 2457088"/>
                <a:gd name="connsiteX10" fmla="*/ 2864428 w 4050554"/>
                <a:gd name="connsiteY10" fmla="*/ 24416 h 2457088"/>
                <a:gd name="connsiteX11" fmla="*/ 2881809 w 4050554"/>
                <a:gd name="connsiteY11" fmla="*/ 27700 h 2457088"/>
                <a:gd name="connsiteX12" fmla="*/ 2919272 w 4050554"/>
                <a:gd name="connsiteY12" fmla="*/ 35230 h 2457088"/>
                <a:gd name="connsiteX13" fmla="*/ 2938586 w 4050554"/>
                <a:gd name="connsiteY13" fmla="*/ 39476 h 2457088"/>
                <a:gd name="connsiteX14" fmla="*/ 2955004 w 4050554"/>
                <a:gd name="connsiteY14" fmla="*/ 43145 h 2457088"/>
                <a:gd name="connsiteX15" fmla="*/ 2971034 w 4050554"/>
                <a:gd name="connsiteY15" fmla="*/ 47204 h 2457088"/>
                <a:gd name="connsiteX16" fmla="*/ 2992856 w 4050554"/>
                <a:gd name="connsiteY16" fmla="*/ 52798 h 2457088"/>
                <a:gd name="connsiteX17" fmla="*/ 3022787 w 4050554"/>
                <a:gd name="connsiteY17" fmla="*/ 61105 h 2457088"/>
                <a:gd name="connsiteX18" fmla="*/ 3042872 w 4050554"/>
                <a:gd name="connsiteY18" fmla="*/ 66897 h 2457088"/>
                <a:gd name="connsiteX19" fmla="*/ 3050595 w 4050554"/>
                <a:gd name="connsiteY19" fmla="*/ 69213 h 2457088"/>
                <a:gd name="connsiteX20" fmla="*/ 3085938 w 4050554"/>
                <a:gd name="connsiteY20" fmla="*/ 80608 h 2457088"/>
                <a:gd name="connsiteX21" fmla="*/ 4031673 w 4050554"/>
                <a:gd name="connsiteY21" fmla="*/ 399011 h 2457088"/>
                <a:gd name="connsiteX22" fmla="*/ 3988607 w 4050554"/>
                <a:gd name="connsiteY22" fmla="*/ 385303 h 2457088"/>
                <a:gd name="connsiteX23" fmla="*/ 3968519 w 4050554"/>
                <a:gd name="connsiteY23" fmla="*/ 379508 h 2457088"/>
                <a:gd name="connsiteX24" fmla="*/ 3938393 w 4050554"/>
                <a:gd name="connsiteY24" fmla="*/ 371203 h 2457088"/>
                <a:gd name="connsiteX25" fmla="*/ 3916760 w 4050554"/>
                <a:gd name="connsiteY25" fmla="*/ 365607 h 2457088"/>
                <a:gd name="connsiteX26" fmla="*/ 3884122 w 4050554"/>
                <a:gd name="connsiteY26" fmla="*/ 357881 h 2457088"/>
                <a:gd name="connsiteX27" fmla="*/ 3864999 w 4050554"/>
                <a:gd name="connsiteY27" fmla="*/ 353633 h 2457088"/>
                <a:gd name="connsiteX28" fmla="*/ 4033695 w 4050554"/>
                <a:gd name="connsiteY28" fmla="*/ 430579 h 2457088"/>
                <a:gd name="connsiteX29" fmla="*/ 3391144 w 4050554"/>
                <a:gd name="connsiteY29" fmla="*/ 430579 h 2457088"/>
                <a:gd name="connsiteX30" fmla="*/ 2872160 w 4050554"/>
                <a:gd name="connsiteY30" fmla="*/ 537671 h 2457088"/>
                <a:gd name="connsiteX31" fmla="*/ 2517933 w 4050554"/>
                <a:gd name="connsiteY31" fmla="*/ 677715 h 2457088"/>
                <a:gd name="connsiteX32" fmla="*/ 2048376 w 4050554"/>
                <a:gd name="connsiteY32" fmla="*/ 998990 h 2457088"/>
                <a:gd name="connsiteX33" fmla="*/ 1809479 w 4050554"/>
                <a:gd name="connsiteY33" fmla="*/ 1237888 h 2457088"/>
                <a:gd name="connsiteX34" fmla="*/ 1620009 w 4050554"/>
                <a:gd name="connsiteY34" fmla="*/ 1493261 h 2457088"/>
                <a:gd name="connsiteX35" fmla="*/ 1348160 w 4050554"/>
                <a:gd name="connsiteY35" fmla="*/ 1855725 h 2457088"/>
                <a:gd name="connsiteX36" fmla="*/ 1092787 w 4050554"/>
                <a:gd name="connsiteY36" fmla="*/ 2333520 h 2457088"/>
                <a:gd name="connsiteX37" fmla="*/ 985695 w 4050554"/>
                <a:gd name="connsiteY37" fmla="*/ 2457088 h 2457088"/>
                <a:gd name="connsiteX38" fmla="*/ 334906 w 4050554"/>
                <a:gd name="connsiteY38" fmla="*/ 2259379 h 2457088"/>
                <a:gd name="connsiteX39" fmla="*/ 178387 w 4050554"/>
                <a:gd name="connsiteY39" fmla="*/ 2168763 h 2457088"/>
                <a:gd name="connsiteX40" fmla="*/ 163266 w 4050554"/>
                <a:gd name="connsiteY40" fmla="*/ 2145241 h 2457088"/>
                <a:gd name="connsiteX41" fmla="*/ 0 w 4050554"/>
                <a:gd name="connsiteY41" fmla="*/ 2090274 h 2457088"/>
                <a:gd name="connsiteX42" fmla="*/ 183280 w 4050554"/>
                <a:gd name="connsiteY42" fmla="*/ 1762023 h 2457088"/>
                <a:gd name="connsiteX43" fmla="*/ 220162 w 4050554"/>
                <a:gd name="connsiteY43" fmla="*/ 1697921 h 2457088"/>
                <a:gd name="connsiteX44" fmla="*/ 222290 w 4050554"/>
                <a:gd name="connsiteY44" fmla="*/ 1694442 h 2457088"/>
                <a:gd name="connsiteX45" fmla="*/ 293354 w 4050554"/>
                <a:gd name="connsiteY45" fmla="*/ 1577432 h 2457088"/>
                <a:gd name="connsiteX46" fmla="*/ 304559 w 4050554"/>
                <a:gd name="connsiteY46" fmla="*/ 1559472 h 2457088"/>
                <a:gd name="connsiteX47" fmla="*/ 376593 w 4050554"/>
                <a:gd name="connsiteY47" fmla="*/ 1449027 h 2457088"/>
                <a:gd name="connsiteX48" fmla="*/ 382780 w 4050554"/>
                <a:gd name="connsiteY48" fmla="*/ 1439565 h 2457088"/>
                <a:gd name="connsiteX49" fmla="*/ 395716 w 4050554"/>
                <a:gd name="connsiteY49" fmla="*/ 1420643 h 2457088"/>
                <a:gd name="connsiteX50" fmla="*/ 416962 w 4050554"/>
                <a:gd name="connsiteY50" fmla="*/ 1389557 h 2457088"/>
                <a:gd name="connsiteX51" fmla="*/ 442066 w 4050554"/>
                <a:gd name="connsiteY51" fmla="*/ 1353834 h 2457088"/>
                <a:gd name="connsiteX52" fmla="*/ 463499 w 4050554"/>
                <a:gd name="connsiteY52" fmla="*/ 1323517 h 2457088"/>
                <a:gd name="connsiteX53" fmla="*/ 489187 w 4050554"/>
                <a:gd name="connsiteY53" fmla="*/ 1288375 h 2457088"/>
                <a:gd name="connsiteX54" fmla="*/ 510819 w 4050554"/>
                <a:gd name="connsiteY54" fmla="*/ 1259029 h 2457088"/>
                <a:gd name="connsiteX55" fmla="*/ 537080 w 4050554"/>
                <a:gd name="connsiteY55" fmla="*/ 1224274 h 2457088"/>
                <a:gd name="connsiteX56" fmla="*/ 559098 w 4050554"/>
                <a:gd name="connsiteY56" fmla="*/ 1195504 h 2457088"/>
                <a:gd name="connsiteX57" fmla="*/ 585947 w 4050554"/>
                <a:gd name="connsiteY57" fmla="*/ 1161324 h 2457088"/>
                <a:gd name="connsiteX58" fmla="*/ 607956 w 4050554"/>
                <a:gd name="connsiteY58" fmla="*/ 1133522 h 2457088"/>
                <a:gd name="connsiteX59" fmla="*/ 635577 w 4050554"/>
                <a:gd name="connsiteY59" fmla="*/ 1099538 h 2457088"/>
                <a:gd name="connsiteX60" fmla="*/ 657396 w 4050554"/>
                <a:gd name="connsiteY60" fmla="*/ 1072888 h 2457088"/>
                <a:gd name="connsiteX61" fmla="*/ 686178 w 4050554"/>
                <a:gd name="connsiteY61" fmla="*/ 1038905 h 2457088"/>
                <a:gd name="connsiteX62" fmla="*/ 707611 w 4050554"/>
                <a:gd name="connsiteY62" fmla="*/ 1013802 h 2457088"/>
                <a:gd name="connsiteX63" fmla="*/ 738700 w 4050554"/>
                <a:gd name="connsiteY63" fmla="*/ 978470 h 2457088"/>
                <a:gd name="connsiteX64" fmla="*/ 758399 w 4050554"/>
                <a:gd name="connsiteY64" fmla="*/ 956069 h 2457088"/>
                <a:gd name="connsiteX65" fmla="*/ 794705 w 4050554"/>
                <a:gd name="connsiteY65" fmla="*/ 916298 h 2457088"/>
                <a:gd name="connsiteX66" fmla="*/ 809962 w 4050554"/>
                <a:gd name="connsiteY66" fmla="*/ 899689 h 2457088"/>
                <a:gd name="connsiteX67" fmla="*/ 862110 w 4050554"/>
                <a:gd name="connsiteY67" fmla="*/ 844851 h 2457088"/>
                <a:gd name="connsiteX68" fmla="*/ 872727 w 4050554"/>
                <a:gd name="connsiteY68" fmla="*/ 834041 h 2457088"/>
                <a:gd name="connsiteX69" fmla="*/ 914834 w 4050554"/>
                <a:gd name="connsiteY69" fmla="*/ 791557 h 2457088"/>
                <a:gd name="connsiteX70" fmla="*/ 934147 w 4050554"/>
                <a:gd name="connsiteY70" fmla="*/ 772635 h 2457088"/>
                <a:gd name="connsiteX71" fmla="*/ 968131 w 4050554"/>
                <a:gd name="connsiteY71" fmla="*/ 739617 h 2457088"/>
                <a:gd name="connsiteX72" fmla="*/ 989962 w 4050554"/>
                <a:gd name="connsiteY72" fmla="*/ 719148 h 2457088"/>
                <a:gd name="connsiteX73" fmla="*/ 1021825 w 4050554"/>
                <a:gd name="connsiteY73" fmla="*/ 689416 h 2457088"/>
                <a:gd name="connsiteX74" fmla="*/ 1045191 w 4050554"/>
                <a:gd name="connsiteY74" fmla="*/ 668368 h 2457088"/>
                <a:gd name="connsiteX75" fmla="*/ 1076093 w 4050554"/>
                <a:gd name="connsiteY75" fmla="*/ 640952 h 2457088"/>
                <a:gd name="connsiteX76" fmla="*/ 1100424 w 4050554"/>
                <a:gd name="connsiteY76" fmla="*/ 619902 h 2457088"/>
                <a:gd name="connsiteX77" fmla="*/ 1130940 w 4050554"/>
                <a:gd name="connsiteY77" fmla="*/ 593834 h 2457088"/>
                <a:gd name="connsiteX78" fmla="*/ 1155853 w 4050554"/>
                <a:gd name="connsiteY78" fmla="*/ 573178 h 2457088"/>
                <a:gd name="connsiteX79" fmla="*/ 1177099 w 4050554"/>
                <a:gd name="connsiteY79" fmla="*/ 555604 h 2457088"/>
                <a:gd name="connsiteX80" fmla="*/ 1186555 w 4050554"/>
                <a:gd name="connsiteY80" fmla="*/ 548075 h 2457088"/>
                <a:gd name="connsiteX81" fmla="*/ 1209536 w 4050554"/>
                <a:gd name="connsiteY81" fmla="*/ 529732 h 2457088"/>
                <a:gd name="connsiteX82" fmla="*/ 1241212 w 4050554"/>
                <a:gd name="connsiteY82" fmla="*/ 505018 h 2457088"/>
                <a:gd name="connsiteX83" fmla="*/ 1264777 w 4050554"/>
                <a:gd name="connsiteY83" fmla="*/ 487055 h 2457088"/>
                <a:gd name="connsiteX84" fmla="*/ 1296254 w 4050554"/>
                <a:gd name="connsiteY84" fmla="*/ 463692 h 2457088"/>
                <a:gd name="connsiteX85" fmla="*/ 1320197 w 4050554"/>
                <a:gd name="connsiteY85" fmla="*/ 446317 h 2457088"/>
                <a:gd name="connsiteX86" fmla="*/ 1352069 w 4050554"/>
                <a:gd name="connsiteY86" fmla="*/ 423726 h 2457088"/>
                <a:gd name="connsiteX87" fmla="*/ 1375625 w 4050554"/>
                <a:gd name="connsiteY87" fmla="*/ 407313 h 2457088"/>
                <a:gd name="connsiteX88" fmla="*/ 1385669 w 4050554"/>
                <a:gd name="connsiteY88" fmla="*/ 400359 h 2457088"/>
                <a:gd name="connsiteX89" fmla="*/ 1398219 w 4050554"/>
                <a:gd name="connsiteY89" fmla="*/ 392251 h 2457088"/>
                <a:gd name="connsiteX90" fmla="*/ 1453460 w 4050554"/>
                <a:gd name="connsiteY90" fmla="*/ 356144 h 2457088"/>
                <a:gd name="connsiteX91" fmla="*/ 1472961 w 4050554"/>
                <a:gd name="connsiteY91" fmla="*/ 343784 h 2457088"/>
                <a:gd name="connsiteX92" fmla="*/ 1544996 w 4050554"/>
                <a:gd name="connsiteY92" fmla="*/ 300148 h 2457088"/>
                <a:gd name="connsiteX93" fmla="*/ 1546928 w 4050554"/>
                <a:gd name="connsiteY93" fmla="*/ 298987 h 2457088"/>
                <a:gd name="connsiteX94" fmla="*/ 1560253 w 4050554"/>
                <a:gd name="connsiteY94" fmla="*/ 291458 h 2457088"/>
                <a:gd name="connsiteX95" fmla="*/ 1609120 w 4050554"/>
                <a:gd name="connsiteY95" fmla="*/ 264042 h 2457088"/>
                <a:gd name="connsiteX96" fmla="*/ 1632486 w 4050554"/>
                <a:gd name="connsiteY96" fmla="*/ 251682 h 2457088"/>
                <a:gd name="connsiteX97" fmla="*/ 1674008 w 4050554"/>
                <a:gd name="connsiteY97" fmla="*/ 230058 h 2457088"/>
                <a:gd name="connsiteX98" fmla="*/ 1684435 w 4050554"/>
                <a:gd name="connsiteY98" fmla="*/ 224651 h 2457088"/>
                <a:gd name="connsiteX99" fmla="*/ 1701617 w 4050554"/>
                <a:gd name="connsiteY99" fmla="*/ 216350 h 2457088"/>
                <a:gd name="connsiteX100" fmla="*/ 1733492 w 4050554"/>
                <a:gd name="connsiteY100" fmla="*/ 200902 h 2457088"/>
                <a:gd name="connsiteX101" fmla="*/ 1762262 w 4050554"/>
                <a:gd name="connsiteY101" fmla="*/ 187580 h 2457088"/>
                <a:gd name="connsiteX102" fmla="*/ 1794324 w 4050554"/>
                <a:gd name="connsiteY102" fmla="*/ 173287 h 2457088"/>
                <a:gd name="connsiteX103" fmla="*/ 1807837 w 4050554"/>
                <a:gd name="connsiteY103" fmla="*/ 167304 h 2457088"/>
                <a:gd name="connsiteX104" fmla="*/ 1817878 w 4050554"/>
                <a:gd name="connsiteY104" fmla="*/ 163249 h 2457088"/>
                <a:gd name="connsiteX105" fmla="*/ 1899383 w 4050554"/>
                <a:gd name="connsiteY105" fmla="*/ 130613 h 2457088"/>
                <a:gd name="connsiteX106" fmla="*/ 1924296 w 4050554"/>
                <a:gd name="connsiteY106" fmla="*/ 121540 h 2457088"/>
                <a:gd name="connsiteX107" fmla="*/ 1948048 w 4050554"/>
                <a:gd name="connsiteY107" fmla="*/ 113045 h 2457088"/>
                <a:gd name="connsiteX108" fmla="*/ 2040171 w 4050554"/>
                <a:gd name="connsiteY108" fmla="*/ 83307 h 2457088"/>
                <a:gd name="connsiteX109" fmla="*/ 2041331 w 4050554"/>
                <a:gd name="connsiteY109" fmla="*/ 82921 h 2457088"/>
                <a:gd name="connsiteX110" fmla="*/ 2118381 w 4050554"/>
                <a:gd name="connsiteY110" fmla="*/ 61684 h 2457088"/>
                <a:gd name="connsiteX111" fmla="*/ 2136346 w 4050554"/>
                <a:gd name="connsiteY111" fmla="*/ 57052 h 2457088"/>
                <a:gd name="connsiteX112" fmla="*/ 2154311 w 4050554"/>
                <a:gd name="connsiteY112" fmla="*/ 52417 h 2457088"/>
                <a:gd name="connsiteX113" fmla="*/ 2211664 w 4050554"/>
                <a:gd name="connsiteY113" fmla="*/ 39671 h 2457088"/>
                <a:gd name="connsiteX114" fmla="*/ 2219196 w 4050554"/>
                <a:gd name="connsiteY114" fmla="*/ 38125 h 2457088"/>
                <a:gd name="connsiteX115" fmla="*/ 2262265 w 4050554"/>
                <a:gd name="connsiteY115" fmla="*/ 29630 h 2457088"/>
                <a:gd name="connsiteX116" fmla="*/ 2287564 w 4050554"/>
                <a:gd name="connsiteY116" fmla="*/ 25381 h 2457088"/>
                <a:gd name="connsiteX117" fmla="*/ 2303207 w 4050554"/>
                <a:gd name="connsiteY117" fmla="*/ 22680 h 2457088"/>
                <a:gd name="connsiteX118" fmla="*/ 2366361 w 4050554"/>
                <a:gd name="connsiteY118" fmla="*/ 13606 h 2457088"/>
                <a:gd name="connsiteX119" fmla="*/ 2373499 w 4050554"/>
                <a:gd name="connsiteY119" fmla="*/ 12834 h 2457088"/>
                <a:gd name="connsiteX120" fmla="*/ 2386833 w 4050554"/>
                <a:gd name="connsiteY120" fmla="*/ 11287 h 2457088"/>
                <a:gd name="connsiteX121" fmla="*/ 2447279 w 4050554"/>
                <a:gd name="connsiteY121" fmla="*/ 5492 h 2457088"/>
                <a:gd name="connsiteX122" fmla="*/ 2460405 w 4050554"/>
                <a:gd name="connsiteY122" fmla="*/ 4527 h 2457088"/>
                <a:gd name="connsiteX123" fmla="*/ 2467750 w 4050554"/>
                <a:gd name="connsiteY123" fmla="*/ 3951 h 2457088"/>
                <a:gd name="connsiteX124" fmla="*/ 2526650 w 4050554"/>
                <a:gd name="connsiteY124" fmla="*/ 1053 h 2457088"/>
                <a:gd name="connsiteX125" fmla="*/ 2540945 w 4050554"/>
                <a:gd name="connsiteY125" fmla="*/ 667 h 2457088"/>
                <a:gd name="connsiteX126" fmla="*/ 2567011 w 4050554"/>
                <a:gd name="connsiteY126" fmla="*/ 85 h 2457088"/>
                <a:gd name="connsiteX0" fmla="*/ 2567011 w 4052518"/>
                <a:gd name="connsiteY0" fmla="*/ 85 h 2457088"/>
                <a:gd name="connsiteX1" fmla="*/ 2595017 w 4052518"/>
                <a:gd name="connsiteY1" fmla="*/ 85 h 2457088"/>
                <a:gd name="connsiteX2" fmla="*/ 2609304 w 4052518"/>
                <a:gd name="connsiteY2" fmla="*/ 85 h 2457088"/>
                <a:gd name="connsiteX3" fmla="*/ 2665119 w 4052518"/>
                <a:gd name="connsiteY3" fmla="*/ 1825 h 2457088"/>
                <a:gd name="connsiteX4" fmla="*/ 2669174 w 4052518"/>
                <a:gd name="connsiteY4" fmla="*/ 2211 h 2457088"/>
                <a:gd name="connsiteX5" fmla="*/ 2754920 w 4052518"/>
                <a:gd name="connsiteY5" fmla="*/ 9162 h 2457088"/>
                <a:gd name="connsiteX6" fmla="*/ 2762265 w 4052518"/>
                <a:gd name="connsiteY6" fmla="*/ 9741 h 2457088"/>
                <a:gd name="connsiteX7" fmla="*/ 2798760 w 4052518"/>
                <a:gd name="connsiteY7" fmla="*/ 14375 h 2457088"/>
                <a:gd name="connsiteX8" fmla="*/ 2808801 w 4052518"/>
                <a:gd name="connsiteY8" fmla="*/ 15726 h 2457088"/>
                <a:gd name="connsiteX9" fmla="*/ 2858829 w 4052518"/>
                <a:gd name="connsiteY9" fmla="*/ 23454 h 2457088"/>
                <a:gd name="connsiteX10" fmla="*/ 2864428 w 4052518"/>
                <a:gd name="connsiteY10" fmla="*/ 24416 h 2457088"/>
                <a:gd name="connsiteX11" fmla="*/ 2881809 w 4052518"/>
                <a:gd name="connsiteY11" fmla="*/ 27700 h 2457088"/>
                <a:gd name="connsiteX12" fmla="*/ 2919272 w 4052518"/>
                <a:gd name="connsiteY12" fmla="*/ 35230 h 2457088"/>
                <a:gd name="connsiteX13" fmla="*/ 2938586 w 4052518"/>
                <a:gd name="connsiteY13" fmla="*/ 39476 h 2457088"/>
                <a:gd name="connsiteX14" fmla="*/ 2955004 w 4052518"/>
                <a:gd name="connsiteY14" fmla="*/ 43145 h 2457088"/>
                <a:gd name="connsiteX15" fmla="*/ 2971034 w 4052518"/>
                <a:gd name="connsiteY15" fmla="*/ 47204 h 2457088"/>
                <a:gd name="connsiteX16" fmla="*/ 2992856 w 4052518"/>
                <a:gd name="connsiteY16" fmla="*/ 52798 h 2457088"/>
                <a:gd name="connsiteX17" fmla="*/ 3022787 w 4052518"/>
                <a:gd name="connsiteY17" fmla="*/ 61105 h 2457088"/>
                <a:gd name="connsiteX18" fmla="*/ 3042872 w 4052518"/>
                <a:gd name="connsiteY18" fmla="*/ 66897 h 2457088"/>
                <a:gd name="connsiteX19" fmla="*/ 3050595 w 4052518"/>
                <a:gd name="connsiteY19" fmla="*/ 69213 h 2457088"/>
                <a:gd name="connsiteX20" fmla="*/ 3085938 w 4052518"/>
                <a:gd name="connsiteY20" fmla="*/ 80608 h 2457088"/>
                <a:gd name="connsiteX21" fmla="*/ 4031673 w 4052518"/>
                <a:gd name="connsiteY21" fmla="*/ 399011 h 2457088"/>
                <a:gd name="connsiteX22" fmla="*/ 3988607 w 4052518"/>
                <a:gd name="connsiteY22" fmla="*/ 385303 h 2457088"/>
                <a:gd name="connsiteX23" fmla="*/ 3968519 w 4052518"/>
                <a:gd name="connsiteY23" fmla="*/ 379508 h 2457088"/>
                <a:gd name="connsiteX24" fmla="*/ 3938393 w 4052518"/>
                <a:gd name="connsiteY24" fmla="*/ 371203 h 2457088"/>
                <a:gd name="connsiteX25" fmla="*/ 3916760 w 4052518"/>
                <a:gd name="connsiteY25" fmla="*/ 365607 h 2457088"/>
                <a:gd name="connsiteX26" fmla="*/ 3884122 w 4052518"/>
                <a:gd name="connsiteY26" fmla="*/ 357881 h 2457088"/>
                <a:gd name="connsiteX27" fmla="*/ 4033695 w 4052518"/>
                <a:gd name="connsiteY27" fmla="*/ 430579 h 2457088"/>
                <a:gd name="connsiteX28" fmla="*/ 3391144 w 4052518"/>
                <a:gd name="connsiteY28" fmla="*/ 430579 h 2457088"/>
                <a:gd name="connsiteX29" fmla="*/ 2872160 w 4052518"/>
                <a:gd name="connsiteY29" fmla="*/ 537671 h 2457088"/>
                <a:gd name="connsiteX30" fmla="*/ 2517933 w 4052518"/>
                <a:gd name="connsiteY30" fmla="*/ 677715 h 2457088"/>
                <a:gd name="connsiteX31" fmla="*/ 2048376 w 4052518"/>
                <a:gd name="connsiteY31" fmla="*/ 998990 h 2457088"/>
                <a:gd name="connsiteX32" fmla="*/ 1809479 w 4052518"/>
                <a:gd name="connsiteY32" fmla="*/ 1237888 h 2457088"/>
                <a:gd name="connsiteX33" fmla="*/ 1620009 w 4052518"/>
                <a:gd name="connsiteY33" fmla="*/ 1493261 h 2457088"/>
                <a:gd name="connsiteX34" fmla="*/ 1348160 w 4052518"/>
                <a:gd name="connsiteY34" fmla="*/ 1855725 h 2457088"/>
                <a:gd name="connsiteX35" fmla="*/ 1092787 w 4052518"/>
                <a:gd name="connsiteY35" fmla="*/ 2333520 h 2457088"/>
                <a:gd name="connsiteX36" fmla="*/ 985695 w 4052518"/>
                <a:gd name="connsiteY36" fmla="*/ 2457088 h 2457088"/>
                <a:gd name="connsiteX37" fmla="*/ 334906 w 4052518"/>
                <a:gd name="connsiteY37" fmla="*/ 2259379 h 2457088"/>
                <a:gd name="connsiteX38" fmla="*/ 178387 w 4052518"/>
                <a:gd name="connsiteY38" fmla="*/ 2168763 h 2457088"/>
                <a:gd name="connsiteX39" fmla="*/ 163266 w 4052518"/>
                <a:gd name="connsiteY39" fmla="*/ 2145241 h 2457088"/>
                <a:gd name="connsiteX40" fmla="*/ 0 w 4052518"/>
                <a:gd name="connsiteY40" fmla="*/ 2090274 h 2457088"/>
                <a:gd name="connsiteX41" fmla="*/ 183280 w 4052518"/>
                <a:gd name="connsiteY41" fmla="*/ 1762023 h 2457088"/>
                <a:gd name="connsiteX42" fmla="*/ 220162 w 4052518"/>
                <a:gd name="connsiteY42" fmla="*/ 1697921 h 2457088"/>
                <a:gd name="connsiteX43" fmla="*/ 222290 w 4052518"/>
                <a:gd name="connsiteY43" fmla="*/ 1694442 h 2457088"/>
                <a:gd name="connsiteX44" fmla="*/ 293354 w 4052518"/>
                <a:gd name="connsiteY44" fmla="*/ 1577432 h 2457088"/>
                <a:gd name="connsiteX45" fmla="*/ 304559 w 4052518"/>
                <a:gd name="connsiteY45" fmla="*/ 1559472 h 2457088"/>
                <a:gd name="connsiteX46" fmla="*/ 376593 w 4052518"/>
                <a:gd name="connsiteY46" fmla="*/ 1449027 h 2457088"/>
                <a:gd name="connsiteX47" fmla="*/ 382780 w 4052518"/>
                <a:gd name="connsiteY47" fmla="*/ 1439565 h 2457088"/>
                <a:gd name="connsiteX48" fmla="*/ 395716 w 4052518"/>
                <a:gd name="connsiteY48" fmla="*/ 1420643 h 2457088"/>
                <a:gd name="connsiteX49" fmla="*/ 416962 w 4052518"/>
                <a:gd name="connsiteY49" fmla="*/ 1389557 h 2457088"/>
                <a:gd name="connsiteX50" fmla="*/ 442066 w 4052518"/>
                <a:gd name="connsiteY50" fmla="*/ 1353834 h 2457088"/>
                <a:gd name="connsiteX51" fmla="*/ 463499 w 4052518"/>
                <a:gd name="connsiteY51" fmla="*/ 1323517 h 2457088"/>
                <a:gd name="connsiteX52" fmla="*/ 489187 w 4052518"/>
                <a:gd name="connsiteY52" fmla="*/ 1288375 h 2457088"/>
                <a:gd name="connsiteX53" fmla="*/ 510819 w 4052518"/>
                <a:gd name="connsiteY53" fmla="*/ 1259029 h 2457088"/>
                <a:gd name="connsiteX54" fmla="*/ 537080 w 4052518"/>
                <a:gd name="connsiteY54" fmla="*/ 1224274 h 2457088"/>
                <a:gd name="connsiteX55" fmla="*/ 559098 w 4052518"/>
                <a:gd name="connsiteY55" fmla="*/ 1195504 h 2457088"/>
                <a:gd name="connsiteX56" fmla="*/ 585947 w 4052518"/>
                <a:gd name="connsiteY56" fmla="*/ 1161324 h 2457088"/>
                <a:gd name="connsiteX57" fmla="*/ 607956 w 4052518"/>
                <a:gd name="connsiteY57" fmla="*/ 1133522 h 2457088"/>
                <a:gd name="connsiteX58" fmla="*/ 635577 w 4052518"/>
                <a:gd name="connsiteY58" fmla="*/ 1099538 h 2457088"/>
                <a:gd name="connsiteX59" fmla="*/ 657396 w 4052518"/>
                <a:gd name="connsiteY59" fmla="*/ 1072888 h 2457088"/>
                <a:gd name="connsiteX60" fmla="*/ 686178 w 4052518"/>
                <a:gd name="connsiteY60" fmla="*/ 1038905 h 2457088"/>
                <a:gd name="connsiteX61" fmla="*/ 707611 w 4052518"/>
                <a:gd name="connsiteY61" fmla="*/ 1013802 h 2457088"/>
                <a:gd name="connsiteX62" fmla="*/ 738700 w 4052518"/>
                <a:gd name="connsiteY62" fmla="*/ 978470 h 2457088"/>
                <a:gd name="connsiteX63" fmla="*/ 758399 w 4052518"/>
                <a:gd name="connsiteY63" fmla="*/ 956069 h 2457088"/>
                <a:gd name="connsiteX64" fmla="*/ 794705 w 4052518"/>
                <a:gd name="connsiteY64" fmla="*/ 916298 h 2457088"/>
                <a:gd name="connsiteX65" fmla="*/ 809962 w 4052518"/>
                <a:gd name="connsiteY65" fmla="*/ 899689 h 2457088"/>
                <a:gd name="connsiteX66" fmla="*/ 862110 w 4052518"/>
                <a:gd name="connsiteY66" fmla="*/ 844851 h 2457088"/>
                <a:gd name="connsiteX67" fmla="*/ 872727 w 4052518"/>
                <a:gd name="connsiteY67" fmla="*/ 834041 h 2457088"/>
                <a:gd name="connsiteX68" fmla="*/ 914834 w 4052518"/>
                <a:gd name="connsiteY68" fmla="*/ 791557 h 2457088"/>
                <a:gd name="connsiteX69" fmla="*/ 934147 w 4052518"/>
                <a:gd name="connsiteY69" fmla="*/ 772635 h 2457088"/>
                <a:gd name="connsiteX70" fmla="*/ 968131 w 4052518"/>
                <a:gd name="connsiteY70" fmla="*/ 739617 h 2457088"/>
                <a:gd name="connsiteX71" fmla="*/ 989962 w 4052518"/>
                <a:gd name="connsiteY71" fmla="*/ 719148 h 2457088"/>
                <a:gd name="connsiteX72" fmla="*/ 1021825 w 4052518"/>
                <a:gd name="connsiteY72" fmla="*/ 689416 h 2457088"/>
                <a:gd name="connsiteX73" fmla="*/ 1045191 w 4052518"/>
                <a:gd name="connsiteY73" fmla="*/ 668368 h 2457088"/>
                <a:gd name="connsiteX74" fmla="*/ 1076093 w 4052518"/>
                <a:gd name="connsiteY74" fmla="*/ 640952 h 2457088"/>
                <a:gd name="connsiteX75" fmla="*/ 1100424 w 4052518"/>
                <a:gd name="connsiteY75" fmla="*/ 619902 h 2457088"/>
                <a:gd name="connsiteX76" fmla="*/ 1130940 w 4052518"/>
                <a:gd name="connsiteY76" fmla="*/ 593834 h 2457088"/>
                <a:gd name="connsiteX77" fmla="*/ 1155853 w 4052518"/>
                <a:gd name="connsiteY77" fmla="*/ 573178 h 2457088"/>
                <a:gd name="connsiteX78" fmla="*/ 1177099 w 4052518"/>
                <a:gd name="connsiteY78" fmla="*/ 555604 h 2457088"/>
                <a:gd name="connsiteX79" fmla="*/ 1186555 w 4052518"/>
                <a:gd name="connsiteY79" fmla="*/ 548075 h 2457088"/>
                <a:gd name="connsiteX80" fmla="*/ 1209536 w 4052518"/>
                <a:gd name="connsiteY80" fmla="*/ 529732 h 2457088"/>
                <a:gd name="connsiteX81" fmla="*/ 1241212 w 4052518"/>
                <a:gd name="connsiteY81" fmla="*/ 505018 h 2457088"/>
                <a:gd name="connsiteX82" fmla="*/ 1264777 w 4052518"/>
                <a:gd name="connsiteY82" fmla="*/ 487055 h 2457088"/>
                <a:gd name="connsiteX83" fmla="*/ 1296254 w 4052518"/>
                <a:gd name="connsiteY83" fmla="*/ 463692 h 2457088"/>
                <a:gd name="connsiteX84" fmla="*/ 1320197 w 4052518"/>
                <a:gd name="connsiteY84" fmla="*/ 446317 h 2457088"/>
                <a:gd name="connsiteX85" fmla="*/ 1352069 w 4052518"/>
                <a:gd name="connsiteY85" fmla="*/ 423726 h 2457088"/>
                <a:gd name="connsiteX86" fmla="*/ 1375625 w 4052518"/>
                <a:gd name="connsiteY86" fmla="*/ 407313 h 2457088"/>
                <a:gd name="connsiteX87" fmla="*/ 1385669 w 4052518"/>
                <a:gd name="connsiteY87" fmla="*/ 400359 h 2457088"/>
                <a:gd name="connsiteX88" fmla="*/ 1398219 w 4052518"/>
                <a:gd name="connsiteY88" fmla="*/ 392251 h 2457088"/>
                <a:gd name="connsiteX89" fmla="*/ 1453460 w 4052518"/>
                <a:gd name="connsiteY89" fmla="*/ 356144 h 2457088"/>
                <a:gd name="connsiteX90" fmla="*/ 1472961 w 4052518"/>
                <a:gd name="connsiteY90" fmla="*/ 343784 h 2457088"/>
                <a:gd name="connsiteX91" fmla="*/ 1544996 w 4052518"/>
                <a:gd name="connsiteY91" fmla="*/ 300148 h 2457088"/>
                <a:gd name="connsiteX92" fmla="*/ 1546928 w 4052518"/>
                <a:gd name="connsiteY92" fmla="*/ 298987 h 2457088"/>
                <a:gd name="connsiteX93" fmla="*/ 1560253 w 4052518"/>
                <a:gd name="connsiteY93" fmla="*/ 291458 h 2457088"/>
                <a:gd name="connsiteX94" fmla="*/ 1609120 w 4052518"/>
                <a:gd name="connsiteY94" fmla="*/ 264042 h 2457088"/>
                <a:gd name="connsiteX95" fmla="*/ 1632486 w 4052518"/>
                <a:gd name="connsiteY95" fmla="*/ 251682 h 2457088"/>
                <a:gd name="connsiteX96" fmla="*/ 1674008 w 4052518"/>
                <a:gd name="connsiteY96" fmla="*/ 230058 h 2457088"/>
                <a:gd name="connsiteX97" fmla="*/ 1684435 w 4052518"/>
                <a:gd name="connsiteY97" fmla="*/ 224651 h 2457088"/>
                <a:gd name="connsiteX98" fmla="*/ 1701617 w 4052518"/>
                <a:gd name="connsiteY98" fmla="*/ 216350 h 2457088"/>
                <a:gd name="connsiteX99" fmla="*/ 1733492 w 4052518"/>
                <a:gd name="connsiteY99" fmla="*/ 200902 h 2457088"/>
                <a:gd name="connsiteX100" fmla="*/ 1762262 w 4052518"/>
                <a:gd name="connsiteY100" fmla="*/ 187580 h 2457088"/>
                <a:gd name="connsiteX101" fmla="*/ 1794324 w 4052518"/>
                <a:gd name="connsiteY101" fmla="*/ 173287 h 2457088"/>
                <a:gd name="connsiteX102" fmla="*/ 1807837 w 4052518"/>
                <a:gd name="connsiteY102" fmla="*/ 167304 h 2457088"/>
                <a:gd name="connsiteX103" fmla="*/ 1817878 w 4052518"/>
                <a:gd name="connsiteY103" fmla="*/ 163249 h 2457088"/>
                <a:gd name="connsiteX104" fmla="*/ 1899383 w 4052518"/>
                <a:gd name="connsiteY104" fmla="*/ 130613 h 2457088"/>
                <a:gd name="connsiteX105" fmla="*/ 1924296 w 4052518"/>
                <a:gd name="connsiteY105" fmla="*/ 121540 h 2457088"/>
                <a:gd name="connsiteX106" fmla="*/ 1948048 w 4052518"/>
                <a:gd name="connsiteY106" fmla="*/ 113045 h 2457088"/>
                <a:gd name="connsiteX107" fmla="*/ 2040171 w 4052518"/>
                <a:gd name="connsiteY107" fmla="*/ 83307 h 2457088"/>
                <a:gd name="connsiteX108" fmla="*/ 2041331 w 4052518"/>
                <a:gd name="connsiteY108" fmla="*/ 82921 h 2457088"/>
                <a:gd name="connsiteX109" fmla="*/ 2118381 w 4052518"/>
                <a:gd name="connsiteY109" fmla="*/ 61684 h 2457088"/>
                <a:gd name="connsiteX110" fmla="*/ 2136346 w 4052518"/>
                <a:gd name="connsiteY110" fmla="*/ 57052 h 2457088"/>
                <a:gd name="connsiteX111" fmla="*/ 2154311 w 4052518"/>
                <a:gd name="connsiteY111" fmla="*/ 52417 h 2457088"/>
                <a:gd name="connsiteX112" fmla="*/ 2211664 w 4052518"/>
                <a:gd name="connsiteY112" fmla="*/ 39671 h 2457088"/>
                <a:gd name="connsiteX113" fmla="*/ 2219196 w 4052518"/>
                <a:gd name="connsiteY113" fmla="*/ 38125 h 2457088"/>
                <a:gd name="connsiteX114" fmla="*/ 2262265 w 4052518"/>
                <a:gd name="connsiteY114" fmla="*/ 29630 h 2457088"/>
                <a:gd name="connsiteX115" fmla="*/ 2287564 w 4052518"/>
                <a:gd name="connsiteY115" fmla="*/ 25381 h 2457088"/>
                <a:gd name="connsiteX116" fmla="*/ 2303207 w 4052518"/>
                <a:gd name="connsiteY116" fmla="*/ 22680 h 2457088"/>
                <a:gd name="connsiteX117" fmla="*/ 2366361 w 4052518"/>
                <a:gd name="connsiteY117" fmla="*/ 13606 h 2457088"/>
                <a:gd name="connsiteX118" fmla="*/ 2373499 w 4052518"/>
                <a:gd name="connsiteY118" fmla="*/ 12834 h 2457088"/>
                <a:gd name="connsiteX119" fmla="*/ 2386833 w 4052518"/>
                <a:gd name="connsiteY119" fmla="*/ 11287 h 2457088"/>
                <a:gd name="connsiteX120" fmla="*/ 2447279 w 4052518"/>
                <a:gd name="connsiteY120" fmla="*/ 5492 h 2457088"/>
                <a:gd name="connsiteX121" fmla="*/ 2460405 w 4052518"/>
                <a:gd name="connsiteY121" fmla="*/ 4527 h 2457088"/>
                <a:gd name="connsiteX122" fmla="*/ 2467750 w 4052518"/>
                <a:gd name="connsiteY122" fmla="*/ 3951 h 2457088"/>
                <a:gd name="connsiteX123" fmla="*/ 2526650 w 4052518"/>
                <a:gd name="connsiteY123" fmla="*/ 1053 h 2457088"/>
                <a:gd name="connsiteX124" fmla="*/ 2540945 w 4052518"/>
                <a:gd name="connsiteY124" fmla="*/ 667 h 2457088"/>
                <a:gd name="connsiteX125" fmla="*/ 2567011 w 4052518"/>
                <a:gd name="connsiteY125" fmla="*/ 85 h 2457088"/>
                <a:gd name="connsiteX0" fmla="*/ 2567011 w 4033695"/>
                <a:gd name="connsiteY0" fmla="*/ 85 h 2457088"/>
                <a:gd name="connsiteX1" fmla="*/ 2595017 w 4033695"/>
                <a:gd name="connsiteY1" fmla="*/ 85 h 2457088"/>
                <a:gd name="connsiteX2" fmla="*/ 2609304 w 4033695"/>
                <a:gd name="connsiteY2" fmla="*/ 85 h 2457088"/>
                <a:gd name="connsiteX3" fmla="*/ 2665119 w 4033695"/>
                <a:gd name="connsiteY3" fmla="*/ 1825 h 2457088"/>
                <a:gd name="connsiteX4" fmla="*/ 2669174 w 4033695"/>
                <a:gd name="connsiteY4" fmla="*/ 2211 h 2457088"/>
                <a:gd name="connsiteX5" fmla="*/ 2754920 w 4033695"/>
                <a:gd name="connsiteY5" fmla="*/ 9162 h 2457088"/>
                <a:gd name="connsiteX6" fmla="*/ 2762265 w 4033695"/>
                <a:gd name="connsiteY6" fmla="*/ 9741 h 2457088"/>
                <a:gd name="connsiteX7" fmla="*/ 2798760 w 4033695"/>
                <a:gd name="connsiteY7" fmla="*/ 14375 h 2457088"/>
                <a:gd name="connsiteX8" fmla="*/ 2808801 w 4033695"/>
                <a:gd name="connsiteY8" fmla="*/ 15726 h 2457088"/>
                <a:gd name="connsiteX9" fmla="*/ 2858829 w 4033695"/>
                <a:gd name="connsiteY9" fmla="*/ 23454 h 2457088"/>
                <a:gd name="connsiteX10" fmla="*/ 2864428 w 4033695"/>
                <a:gd name="connsiteY10" fmla="*/ 24416 h 2457088"/>
                <a:gd name="connsiteX11" fmla="*/ 2881809 w 4033695"/>
                <a:gd name="connsiteY11" fmla="*/ 27700 h 2457088"/>
                <a:gd name="connsiteX12" fmla="*/ 2919272 w 4033695"/>
                <a:gd name="connsiteY12" fmla="*/ 35230 h 2457088"/>
                <a:gd name="connsiteX13" fmla="*/ 2938586 w 4033695"/>
                <a:gd name="connsiteY13" fmla="*/ 39476 h 2457088"/>
                <a:gd name="connsiteX14" fmla="*/ 2955004 w 4033695"/>
                <a:gd name="connsiteY14" fmla="*/ 43145 h 2457088"/>
                <a:gd name="connsiteX15" fmla="*/ 2971034 w 4033695"/>
                <a:gd name="connsiteY15" fmla="*/ 47204 h 2457088"/>
                <a:gd name="connsiteX16" fmla="*/ 2992856 w 4033695"/>
                <a:gd name="connsiteY16" fmla="*/ 52798 h 2457088"/>
                <a:gd name="connsiteX17" fmla="*/ 3022787 w 4033695"/>
                <a:gd name="connsiteY17" fmla="*/ 61105 h 2457088"/>
                <a:gd name="connsiteX18" fmla="*/ 3042872 w 4033695"/>
                <a:gd name="connsiteY18" fmla="*/ 66897 h 2457088"/>
                <a:gd name="connsiteX19" fmla="*/ 3050595 w 4033695"/>
                <a:gd name="connsiteY19" fmla="*/ 69213 h 2457088"/>
                <a:gd name="connsiteX20" fmla="*/ 3085938 w 4033695"/>
                <a:gd name="connsiteY20" fmla="*/ 80608 h 2457088"/>
                <a:gd name="connsiteX21" fmla="*/ 4031673 w 4033695"/>
                <a:gd name="connsiteY21" fmla="*/ 399011 h 2457088"/>
                <a:gd name="connsiteX22" fmla="*/ 3988607 w 4033695"/>
                <a:gd name="connsiteY22" fmla="*/ 385303 h 2457088"/>
                <a:gd name="connsiteX23" fmla="*/ 3968519 w 4033695"/>
                <a:gd name="connsiteY23" fmla="*/ 379508 h 2457088"/>
                <a:gd name="connsiteX24" fmla="*/ 3938393 w 4033695"/>
                <a:gd name="connsiteY24" fmla="*/ 371203 h 2457088"/>
                <a:gd name="connsiteX25" fmla="*/ 3916760 w 4033695"/>
                <a:gd name="connsiteY25" fmla="*/ 365607 h 2457088"/>
                <a:gd name="connsiteX26" fmla="*/ 4033695 w 4033695"/>
                <a:gd name="connsiteY26" fmla="*/ 430579 h 2457088"/>
                <a:gd name="connsiteX27" fmla="*/ 3391144 w 4033695"/>
                <a:gd name="connsiteY27" fmla="*/ 430579 h 2457088"/>
                <a:gd name="connsiteX28" fmla="*/ 2872160 w 4033695"/>
                <a:gd name="connsiteY28" fmla="*/ 537671 h 2457088"/>
                <a:gd name="connsiteX29" fmla="*/ 2517933 w 4033695"/>
                <a:gd name="connsiteY29" fmla="*/ 677715 h 2457088"/>
                <a:gd name="connsiteX30" fmla="*/ 2048376 w 4033695"/>
                <a:gd name="connsiteY30" fmla="*/ 998990 h 2457088"/>
                <a:gd name="connsiteX31" fmla="*/ 1809479 w 4033695"/>
                <a:gd name="connsiteY31" fmla="*/ 1237888 h 2457088"/>
                <a:gd name="connsiteX32" fmla="*/ 1620009 w 4033695"/>
                <a:gd name="connsiteY32" fmla="*/ 1493261 h 2457088"/>
                <a:gd name="connsiteX33" fmla="*/ 1348160 w 4033695"/>
                <a:gd name="connsiteY33" fmla="*/ 1855725 h 2457088"/>
                <a:gd name="connsiteX34" fmla="*/ 1092787 w 4033695"/>
                <a:gd name="connsiteY34" fmla="*/ 2333520 h 2457088"/>
                <a:gd name="connsiteX35" fmla="*/ 985695 w 4033695"/>
                <a:gd name="connsiteY35" fmla="*/ 2457088 h 2457088"/>
                <a:gd name="connsiteX36" fmla="*/ 334906 w 4033695"/>
                <a:gd name="connsiteY36" fmla="*/ 2259379 h 2457088"/>
                <a:gd name="connsiteX37" fmla="*/ 178387 w 4033695"/>
                <a:gd name="connsiteY37" fmla="*/ 2168763 h 2457088"/>
                <a:gd name="connsiteX38" fmla="*/ 163266 w 4033695"/>
                <a:gd name="connsiteY38" fmla="*/ 2145241 h 2457088"/>
                <a:gd name="connsiteX39" fmla="*/ 0 w 4033695"/>
                <a:gd name="connsiteY39" fmla="*/ 2090274 h 2457088"/>
                <a:gd name="connsiteX40" fmla="*/ 183280 w 4033695"/>
                <a:gd name="connsiteY40" fmla="*/ 1762023 h 2457088"/>
                <a:gd name="connsiteX41" fmla="*/ 220162 w 4033695"/>
                <a:gd name="connsiteY41" fmla="*/ 1697921 h 2457088"/>
                <a:gd name="connsiteX42" fmla="*/ 222290 w 4033695"/>
                <a:gd name="connsiteY42" fmla="*/ 1694442 h 2457088"/>
                <a:gd name="connsiteX43" fmla="*/ 293354 w 4033695"/>
                <a:gd name="connsiteY43" fmla="*/ 1577432 h 2457088"/>
                <a:gd name="connsiteX44" fmla="*/ 304559 w 4033695"/>
                <a:gd name="connsiteY44" fmla="*/ 1559472 h 2457088"/>
                <a:gd name="connsiteX45" fmla="*/ 376593 w 4033695"/>
                <a:gd name="connsiteY45" fmla="*/ 1449027 h 2457088"/>
                <a:gd name="connsiteX46" fmla="*/ 382780 w 4033695"/>
                <a:gd name="connsiteY46" fmla="*/ 1439565 h 2457088"/>
                <a:gd name="connsiteX47" fmla="*/ 395716 w 4033695"/>
                <a:gd name="connsiteY47" fmla="*/ 1420643 h 2457088"/>
                <a:gd name="connsiteX48" fmla="*/ 416962 w 4033695"/>
                <a:gd name="connsiteY48" fmla="*/ 1389557 h 2457088"/>
                <a:gd name="connsiteX49" fmla="*/ 442066 w 4033695"/>
                <a:gd name="connsiteY49" fmla="*/ 1353834 h 2457088"/>
                <a:gd name="connsiteX50" fmla="*/ 463499 w 4033695"/>
                <a:gd name="connsiteY50" fmla="*/ 1323517 h 2457088"/>
                <a:gd name="connsiteX51" fmla="*/ 489187 w 4033695"/>
                <a:gd name="connsiteY51" fmla="*/ 1288375 h 2457088"/>
                <a:gd name="connsiteX52" fmla="*/ 510819 w 4033695"/>
                <a:gd name="connsiteY52" fmla="*/ 1259029 h 2457088"/>
                <a:gd name="connsiteX53" fmla="*/ 537080 w 4033695"/>
                <a:gd name="connsiteY53" fmla="*/ 1224274 h 2457088"/>
                <a:gd name="connsiteX54" fmla="*/ 559098 w 4033695"/>
                <a:gd name="connsiteY54" fmla="*/ 1195504 h 2457088"/>
                <a:gd name="connsiteX55" fmla="*/ 585947 w 4033695"/>
                <a:gd name="connsiteY55" fmla="*/ 1161324 h 2457088"/>
                <a:gd name="connsiteX56" fmla="*/ 607956 w 4033695"/>
                <a:gd name="connsiteY56" fmla="*/ 1133522 h 2457088"/>
                <a:gd name="connsiteX57" fmla="*/ 635577 w 4033695"/>
                <a:gd name="connsiteY57" fmla="*/ 1099538 h 2457088"/>
                <a:gd name="connsiteX58" fmla="*/ 657396 w 4033695"/>
                <a:gd name="connsiteY58" fmla="*/ 1072888 h 2457088"/>
                <a:gd name="connsiteX59" fmla="*/ 686178 w 4033695"/>
                <a:gd name="connsiteY59" fmla="*/ 1038905 h 2457088"/>
                <a:gd name="connsiteX60" fmla="*/ 707611 w 4033695"/>
                <a:gd name="connsiteY60" fmla="*/ 1013802 h 2457088"/>
                <a:gd name="connsiteX61" fmla="*/ 738700 w 4033695"/>
                <a:gd name="connsiteY61" fmla="*/ 978470 h 2457088"/>
                <a:gd name="connsiteX62" fmla="*/ 758399 w 4033695"/>
                <a:gd name="connsiteY62" fmla="*/ 956069 h 2457088"/>
                <a:gd name="connsiteX63" fmla="*/ 794705 w 4033695"/>
                <a:gd name="connsiteY63" fmla="*/ 916298 h 2457088"/>
                <a:gd name="connsiteX64" fmla="*/ 809962 w 4033695"/>
                <a:gd name="connsiteY64" fmla="*/ 899689 h 2457088"/>
                <a:gd name="connsiteX65" fmla="*/ 862110 w 4033695"/>
                <a:gd name="connsiteY65" fmla="*/ 844851 h 2457088"/>
                <a:gd name="connsiteX66" fmla="*/ 872727 w 4033695"/>
                <a:gd name="connsiteY66" fmla="*/ 834041 h 2457088"/>
                <a:gd name="connsiteX67" fmla="*/ 914834 w 4033695"/>
                <a:gd name="connsiteY67" fmla="*/ 791557 h 2457088"/>
                <a:gd name="connsiteX68" fmla="*/ 934147 w 4033695"/>
                <a:gd name="connsiteY68" fmla="*/ 772635 h 2457088"/>
                <a:gd name="connsiteX69" fmla="*/ 968131 w 4033695"/>
                <a:gd name="connsiteY69" fmla="*/ 739617 h 2457088"/>
                <a:gd name="connsiteX70" fmla="*/ 989962 w 4033695"/>
                <a:gd name="connsiteY70" fmla="*/ 719148 h 2457088"/>
                <a:gd name="connsiteX71" fmla="*/ 1021825 w 4033695"/>
                <a:gd name="connsiteY71" fmla="*/ 689416 h 2457088"/>
                <a:gd name="connsiteX72" fmla="*/ 1045191 w 4033695"/>
                <a:gd name="connsiteY72" fmla="*/ 668368 h 2457088"/>
                <a:gd name="connsiteX73" fmla="*/ 1076093 w 4033695"/>
                <a:gd name="connsiteY73" fmla="*/ 640952 h 2457088"/>
                <a:gd name="connsiteX74" fmla="*/ 1100424 w 4033695"/>
                <a:gd name="connsiteY74" fmla="*/ 619902 h 2457088"/>
                <a:gd name="connsiteX75" fmla="*/ 1130940 w 4033695"/>
                <a:gd name="connsiteY75" fmla="*/ 593834 h 2457088"/>
                <a:gd name="connsiteX76" fmla="*/ 1155853 w 4033695"/>
                <a:gd name="connsiteY76" fmla="*/ 573178 h 2457088"/>
                <a:gd name="connsiteX77" fmla="*/ 1177099 w 4033695"/>
                <a:gd name="connsiteY77" fmla="*/ 555604 h 2457088"/>
                <a:gd name="connsiteX78" fmla="*/ 1186555 w 4033695"/>
                <a:gd name="connsiteY78" fmla="*/ 548075 h 2457088"/>
                <a:gd name="connsiteX79" fmla="*/ 1209536 w 4033695"/>
                <a:gd name="connsiteY79" fmla="*/ 529732 h 2457088"/>
                <a:gd name="connsiteX80" fmla="*/ 1241212 w 4033695"/>
                <a:gd name="connsiteY80" fmla="*/ 505018 h 2457088"/>
                <a:gd name="connsiteX81" fmla="*/ 1264777 w 4033695"/>
                <a:gd name="connsiteY81" fmla="*/ 487055 h 2457088"/>
                <a:gd name="connsiteX82" fmla="*/ 1296254 w 4033695"/>
                <a:gd name="connsiteY82" fmla="*/ 463692 h 2457088"/>
                <a:gd name="connsiteX83" fmla="*/ 1320197 w 4033695"/>
                <a:gd name="connsiteY83" fmla="*/ 446317 h 2457088"/>
                <a:gd name="connsiteX84" fmla="*/ 1352069 w 4033695"/>
                <a:gd name="connsiteY84" fmla="*/ 423726 h 2457088"/>
                <a:gd name="connsiteX85" fmla="*/ 1375625 w 4033695"/>
                <a:gd name="connsiteY85" fmla="*/ 407313 h 2457088"/>
                <a:gd name="connsiteX86" fmla="*/ 1385669 w 4033695"/>
                <a:gd name="connsiteY86" fmla="*/ 400359 h 2457088"/>
                <a:gd name="connsiteX87" fmla="*/ 1398219 w 4033695"/>
                <a:gd name="connsiteY87" fmla="*/ 392251 h 2457088"/>
                <a:gd name="connsiteX88" fmla="*/ 1453460 w 4033695"/>
                <a:gd name="connsiteY88" fmla="*/ 356144 h 2457088"/>
                <a:gd name="connsiteX89" fmla="*/ 1472961 w 4033695"/>
                <a:gd name="connsiteY89" fmla="*/ 343784 h 2457088"/>
                <a:gd name="connsiteX90" fmla="*/ 1544996 w 4033695"/>
                <a:gd name="connsiteY90" fmla="*/ 300148 h 2457088"/>
                <a:gd name="connsiteX91" fmla="*/ 1546928 w 4033695"/>
                <a:gd name="connsiteY91" fmla="*/ 298987 h 2457088"/>
                <a:gd name="connsiteX92" fmla="*/ 1560253 w 4033695"/>
                <a:gd name="connsiteY92" fmla="*/ 291458 h 2457088"/>
                <a:gd name="connsiteX93" fmla="*/ 1609120 w 4033695"/>
                <a:gd name="connsiteY93" fmla="*/ 264042 h 2457088"/>
                <a:gd name="connsiteX94" fmla="*/ 1632486 w 4033695"/>
                <a:gd name="connsiteY94" fmla="*/ 251682 h 2457088"/>
                <a:gd name="connsiteX95" fmla="*/ 1674008 w 4033695"/>
                <a:gd name="connsiteY95" fmla="*/ 230058 h 2457088"/>
                <a:gd name="connsiteX96" fmla="*/ 1684435 w 4033695"/>
                <a:gd name="connsiteY96" fmla="*/ 224651 h 2457088"/>
                <a:gd name="connsiteX97" fmla="*/ 1701617 w 4033695"/>
                <a:gd name="connsiteY97" fmla="*/ 216350 h 2457088"/>
                <a:gd name="connsiteX98" fmla="*/ 1733492 w 4033695"/>
                <a:gd name="connsiteY98" fmla="*/ 200902 h 2457088"/>
                <a:gd name="connsiteX99" fmla="*/ 1762262 w 4033695"/>
                <a:gd name="connsiteY99" fmla="*/ 187580 h 2457088"/>
                <a:gd name="connsiteX100" fmla="*/ 1794324 w 4033695"/>
                <a:gd name="connsiteY100" fmla="*/ 173287 h 2457088"/>
                <a:gd name="connsiteX101" fmla="*/ 1807837 w 4033695"/>
                <a:gd name="connsiteY101" fmla="*/ 167304 h 2457088"/>
                <a:gd name="connsiteX102" fmla="*/ 1817878 w 4033695"/>
                <a:gd name="connsiteY102" fmla="*/ 163249 h 2457088"/>
                <a:gd name="connsiteX103" fmla="*/ 1899383 w 4033695"/>
                <a:gd name="connsiteY103" fmla="*/ 130613 h 2457088"/>
                <a:gd name="connsiteX104" fmla="*/ 1924296 w 4033695"/>
                <a:gd name="connsiteY104" fmla="*/ 121540 h 2457088"/>
                <a:gd name="connsiteX105" fmla="*/ 1948048 w 4033695"/>
                <a:gd name="connsiteY105" fmla="*/ 113045 h 2457088"/>
                <a:gd name="connsiteX106" fmla="*/ 2040171 w 4033695"/>
                <a:gd name="connsiteY106" fmla="*/ 83307 h 2457088"/>
                <a:gd name="connsiteX107" fmla="*/ 2041331 w 4033695"/>
                <a:gd name="connsiteY107" fmla="*/ 82921 h 2457088"/>
                <a:gd name="connsiteX108" fmla="*/ 2118381 w 4033695"/>
                <a:gd name="connsiteY108" fmla="*/ 61684 h 2457088"/>
                <a:gd name="connsiteX109" fmla="*/ 2136346 w 4033695"/>
                <a:gd name="connsiteY109" fmla="*/ 57052 h 2457088"/>
                <a:gd name="connsiteX110" fmla="*/ 2154311 w 4033695"/>
                <a:gd name="connsiteY110" fmla="*/ 52417 h 2457088"/>
                <a:gd name="connsiteX111" fmla="*/ 2211664 w 4033695"/>
                <a:gd name="connsiteY111" fmla="*/ 39671 h 2457088"/>
                <a:gd name="connsiteX112" fmla="*/ 2219196 w 4033695"/>
                <a:gd name="connsiteY112" fmla="*/ 38125 h 2457088"/>
                <a:gd name="connsiteX113" fmla="*/ 2262265 w 4033695"/>
                <a:gd name="connsiteY113" fmla="*/ 29630 h 2457088"/>
                <a:gd name="connsiteX114" fmla="*/ 2287564 w 4033695"/>
                <a:gd name="connsiteY114" fmla="*/ 25381 h 2457088"/>
                <a:gd name="connsiteX115" fmla="*/ 2303207 w 4033695"/>
                <a:gd name="connsiteY115" fmla="*/ 22680 h 2457088"/>
                <a:gd name="connsiteX116" fmla="*/ 2366361 w 4033695"/>
                <a:gd name="connsiteY116" fmla="*/ 13606 h 2457088"/>
                <a:gd name="connsiteX117" fmla="*/ 2373499 w 4033695"/>
                <a:gd name="connsiteY117" fmla="*/ 12834 h 2457088"/>
                <a:gd name="connsiteX118" fmla="*/ 2386833 w 4033695"/>
                <a:gd name="connsiteY118" fmla="*/ 11287 h 2457088"/>
                <a:gd name="connsiteX119" fmla="*/ 2447279 w 4033695"/>
                <a:gd name="connsiteY119" fmla="*/ 5492 h 2457088"/>
                <a:gd name="connsiteX120" fmla="*/ 2460405 w 4033695"/>
                <a:gd name="connsiteY120" fmla="*/ 4527 h 2457088"/>
                <a:gd name="connsiteX121" fmla="*/ 2467750 w 4033695"/>
                <a:gd name="connsiteY121" fmla="*/ 3951 h 2457088"/>
                <a:gd name="connsiteX122" fmla="*/ 2526650 w 4033695"/>
                <a:gd name="connsiteY122" fmla="*/ 1053 h 2457088"/>
                <a:gd name="connsiteX123" fmla="*/ 2540945 w 4033695"/>
                <a:gd name="connsiteY123" fmla="*/ 667 h 2457088"/>
                <a:gd name="connsiteX124" fmla="*/ 2567011 w 4033695"/>
                <a:gd name="connsiteY124" fmla="*/ 85 h 2457088"/>
                <a:gd name="connsiteX0" fmla="*/ 2567011 w 4059862"/>
                <a:gd name="connsiteY0" fmla="*/ 85 h 2457088"/>
                <a:gd name="connsiteX1" fmla="*/ 2595017 w 4059862"/>
                <a:gd name="connsiteY1" fmla="*/ 85 h 2457088"/>
                <a:gd name="connsiteX2" fmla="*/ 2609304 w 4059862"/>
                <a:gd name="connsiteY2" fmla="*/ 85 h 2457088"/>
                <a:gd name="connsiteX3" fmla="*/ 2665119 w 4059862"/>
                <a:gd name="connsiteY3" fmla="*/ 1825 h 2457088"/>
                <a:gd name="connsiteX4" fmla="*/ 2669174 w 4059862"/>
                <a:gd name="connsiteY4" fmla="*/ 2211 h 2457088"/>
                <a:gd name="connsiteX5" fmla="*/ 2754920 w 4059862"/>
                <a:gd name="connsiteY5" fmla="*/ 9162 h 2457088"/>
                <a:gd name="connsiteX6" fmla="*/ 2762265 w 4059862"/>
                <a:gd name="connsiteY6" fmla="*/ 9741 h 2457088"/>
                <a:gd name="connsiteX7" fmla="*/ 2798760 w 4059862"/>
                <a:gd name="connsiteY7" fmla="*/ 14375 h 2457088"/>
                <a:gd name="connsiteX8" fmla="*/ 2808801 w 4059862"/>
                <a:gd name="connsiteY8" fmla="*/ 15726 h 2457088"/>
                <a:gd name="connsiteX9" fmla="*/ 2858829 w 4059862"/>
                <a:gd name="connsiteY9" fmla="*/ 23454 h 2457088"/>
                <a:gd name="connsiteX10" fmla="*/ 2864428 w 4059862"/>
                <a:gd name="connsiteY10" fmla="*/ 24416 h 2457088"/>
                <a:gd name="connsiteX11" fmla="*/ 2881809 w 4059862"/>
                <a:gd name="connsiteY11" fmla="*/ 27700 h 2457088"/>
                <a:gd name="connsiteX12" fmla="*/ 2919272 w 4059862"/>
                <a:gd name="connsiteY12" fmla="*/ 35230 h 2457088"/>
                <a:gd name="connsiteX13" fmla="*/ 2938586 w 4059862"/>
                <a:gd name="connsiteY13" fmla="*/ 39476 h 2457088"/>
                <a:gd name="connsiteX14" fmla="*/ 2955004 w 4059862"/>
                <a:gd name="connsiteY14" fmla="*/ 43145 h 2457088"/>
                <a:gd name="connsiteX15" fmla="*/ 2971034 w 4059862"/>
                <a:gd name="connsiteY15" fmla="*/ 47204 h 2457088"/>
                <a:gd name="connsiteX16" fmla="*/ 2992856 w 4059862"/>
                <a:gd name="connsiteY16" fmla="*/ 52798 h 2457088"/>
                <a:gd name="connsiteX17" fmla="*/ 3022787 w 4059862"/>
                <a:gd name="connsiteY17" fmla="*/ 61105 h 2457088"/>
                <a:gd name="connsiteX18" fmla="*/ 3042872 w 4059862"/>
                <a:gd name="connsiteY18" fmla="*/ 66897 h 2457088"/>
                <a:gd name="connsiteX19" fmla="*/ 3050595 w 4059862"/>
                <a:gd name="connsiteY19" fmla="*/ 69213 h 2457088"/>
                <a:gd name="connsiteX20" fmla="*/ 3085938 w 4059862"/>
                <a:gd name="connsiteY20" fmla="*/ 80608 h 2457088"/>
                <a:gd name="connsiteX21" fmla="*/ 4031673 w 4059862"/>
                <a:gd name="connsiteY21" fmla="*/ 399011 h 2457088"/>
                <a:gd name="connsiteX22" fmla="*/ 3988607 w 4059862"/>
                <a:gd name="connsiteY22" fmla="*/ 385303 h 2457088"/>
                <a:gd name="connsiteX23" fmla="*/ 3968519 w 4059862"/>
                <a:gd name="connsiteY23" fmla="*/ 379508 h 2457088"/>
                <a:gd name="connsiteX24" fmla="*/ 3938393 w 4059862"/>
                <a:gd name="connsiteY24" fmla="*/ 371203 h 2457088"/>
                <a:gd name="connsiteX25" fmla="*/ 4033695 w 4059862"/>
                <a:gd name="connsiteY25" fmla="*/ 430579 h 2457088"/>
                <a:gd name="connsiteX26" fmla="*/ 3391144 w 4059862"/>
                <a:gd name="connsiteY26" fmla="*/ 430579 h 2457088"/>
                <a:gd name="connsiteX27" fmla="*/ 2872160 w 4059862"/>
                <a:gd name="connsiteY27" fmla="*/ 537671 h 2457088"/>
                <a:gd name="connsiteX28" fmla="*/ 2517933 w 4059862"/>
                <a:gd name="connsiteY28" fmla="*/ 677715 h 2457088"/>
                <a:gd name="connsiteX29" fmla="*/ 2048376 w 4059862"/>
                <a:gd name="connsiteY29" fmla="*/ 998990 h 2457088"/>
                <a:gd name="connsiteX30" fmla="*/ 1809479 w 4059862"/>
                <a:gd name="connsiteY30" fmla="*/ 1237888 h 2457088"/>
                <a:gd name="connsiteX31" fmla="*/ 1620009 w 4059862"/>
                <a:gd name="connsiteY31" fmla="*/ 1493261 h 2457088"/>
                <a:gd name="connsiteX32" fmla="*/ 1348160 w 4059862"/>
                <a:gd name="connsiteY32" fmla="*/ 1855725 h 2457088"/>
                <a:gd name="connsiteX33" fmla="*/ 1092787 w 4059862"/>
                <a:gd name="connsiteY33" fmla="*/ 2333520 h 2457088"/>
                <a:gd name="connsiteX34" fmla="*/ 985695 w 4059862"/>
                <a:gd name="connsiteY34" fmla="*/ 2457088 h 2457088"/>
                <a:gd name="connsiteX35" fmla="*/ 334906 w 4059862"/>
                <a:gd name="connsiteY35" fmla="*/ 2259379 h 2457088"/>
                <a:gd name="connsiteX36" fmla="*/ 178387 w 4059862"/>
                <a:gd name="connsiteY36" fmla="*/ 2168763 h 2457088"/>
                <a:gd name="connsiteX37" fmla="*/ 163266 w 4059862"/>
                <a:gd name="connsiteY37" fmla="*/ 2145241 h 2457088"/>
                <a:gd name="connsiteX38" fmla="*/ 0 w 4059862"/>
                <a:gd name="connsiteY38" fmla="*/ 2090274 h 2457088"/>
                <a:gd name="connsiteX39" fmla="*/ 183280 w 4059862"/>
                <a:gd name="connsiteY39" fmla="*/ 1762023 h 2457088"/>
                <a:gd name="connsiteX40" fmla="*/ 220162 w 4059862"/>
                <a:gd name="connsiteY40" fmla="*/ 1697921 h 2457088"/>
                <a:gd name="connsiteX41" fmla="*/ 222290 w 4059862"/>
                <a:gd name="connsiteY41" fmla="*/ 1694442 h 2457088"/>
                <a:gd name="connsiteX42" fmla="*/ 293354 w 4059862"/>
                <a:gd name="connsiteY42" fmla="*/ 1577432 h 2457088"/>
                <a:gd name="connsiteX43" fmla="*/ 304559 w 4059862"/>
                <a:gd name="connsiteY43" fmla="*/ 1559472 h 2457088"/>
                <a:gd name="connsiteX44" fmla="*/ 376593 w 4059862"/>
                <a:gd name="connsiteY44" fmla="*/ 1449027 h 2457088"/>
                <a:gd name="connsiteX45" fmla="*/ 382780 w 4059862"/>
                <a:gd name="connsiteY45" fmla="*/ 1439565 h 2457088"/>
                <a:gd name="connsiteX46" fmla="*/ 395716 w 4059862"/>
                <a:gd name="connsiteY46" fmla="*/ 1420643 h 2457088"/>
                <a:gd name="connsiteX47" fmla="*/ 416962 w 4059862"/>
                <a:gd name="connsiteY47" fmla="*/ 1389557 h 2457088"/>
                <a:gd name="connsiteX48" fmla="*/ 442066 w 4059862"/>
                <a:gd name="connsiteY48" fmla="*/ 1353834 h 2457088"/>
                <a:gd name="connsiteX49" fmla="*/ 463499 w 4059862"/>
                <a:gd name="connsiteY49" fmla="*/ 1323517 h 2457088"/>
                <a:gd name="connsiteX50" fmla="*/ 489187 w 4059862"/>
                <a:gd name="connsiteY50" fmla="*/ 1288375 h 2457088"/>
                <a:gd name="connsiteX51" fmla="*/ 510819 w 4059862"/>
                <a:gd name="connsiteY51" fmla="*/ 1259029 h 2457088"/>
                <a:gd name="connsiteX52" fmla="*/ 537080 w 4059862"/>
                <a:gd name="connsiteY52" fmla="*/ 1224274 h 2457088"/>
                <a:gd name="connsiteX53" fmla="*/ 559098 w 4059862"/>
                <a:gd name="connsiteY53" fmla="*/ 1195504 h 2457088"/>
                <a:gd name="connsiteX54" fmla="*/ 585947 w 4059862"/>
                <a:gd name="connsiteY54" fmla="*/ 1161324 h 2457088"/>
                <a:gd name="connsiteX55" fmla="*/ 607956 w 4059862"/>
                <a:gd name="connsiteY55" fmla="*/ 1133522 h 2457088"/>
                <a:gd name="connsiteX56" fmla="*/ 635577 w 4059862"/>
                <a:gd name="connsiteY56" fmla="*/ 1099538 h 2457088"/>
                <a:gd name="connsiteX57" fmla="*/ 657396 w 4059862"/>
                <a:gd name="connsiteY57" fmla="*/ 1072888 h 2457088"/>
                <a:gd name="connsiteX58" fmla="*/ 686178 w 4059862"/>
                <a:gd name="connsiteY58" fmla="*/ 1038905 h 2457088"/>
                <a:gd name="connsiteX59" fmla="*/ 707611 w 4059862"/>
                <a:gd name="connsiteY59" fmla="*/ 1013802 h 2457088"/>
                <a:gd name="connsiteX60" fmla="*/ 738700 w 4059862"/>
                <a:gd name="connsiteY60" fmla="*/ 978470 h 2457088"/>
                <a:gd name="connsiteX61" fmla="*/ 758399 w 4059862"/>
                <a:gd name="connsiteY61" fmla="*/ 956069 h 2457088"/>
                <a:gd name="connsiteX62" fmla="*/ 794705 w 4059862"/>
                <a:gd name="connsiteY62" fmla="*/ 916298 h 2457088"/>
                <a:gd name="connsiteX63" fmla="*/ 809962 w 4059862"/>
                <a:gd name="connsiteY63" fmla="*/ 899689 h 2457088"/>
                <a:gd name="connsiteX64" fmla="*/ 862110 w 4059862"/>
                <a:gd name="connsiteY64" fmla="*/ 844851 h 2457088"/>
                <a:gd name="connsiteX65" fmla="*/ 872727 w 4059862"/>
                <a:gd name="connsiteY65" fmla="*/ 834041 h 2457088"/>
                <a:gd name="connsiteX66" fmla="*/ 914834 w 4059862"/>
                <a:gd name="connsiteY66" fmla="*/ 791557 h 2457088"/>
                <a:gd name="connsiteX67" fmla="*/ 934147 w 4059862"/>
                <a:gd name="connsiteY67" fmla="*/ 772635 h 2457088"/>
                <a:gd name="connsiteX68" fmla="*/ 968131 w 4059862"/>
                <a:gd name="connsiteY68" fmla="*/ 739617 h 2457088"/>
                <a:gd name="connsiteX69" fmla="*/ 989962 w 4059862"/>
                <a:gd name="connsiteY69" fmla="*/ 719148 h 2457088"/>
                <a:gd name="connsiteX70" fmla="*/ 1021825 w 4059862"/>
                <a:gd name="connsiteY70" fmla="*/ 689416 h 2457088"/>
                <a:gd name="connsiteX71" fmla="*/ 1045191 w 4059862"/>
                <a:gd name="connsiteY71" fmla="*/ 668368 h 2457088"/>
                <a:gd name="connsiteX72" fmla="*/ 1076093 w 4059862"/>
                <a:gd name="connsiteY72" fmla="*/ 640952 h 2457088"/>
                <a:gd name="connsiteX73" fmla="*/ 1100424 w 4059862"/>
                <a:gd name="connsiteY73" fmla="*/ 619902 h 2457088"/>
                <a:gd name="connsiteX74" fmla="*/ 1130940 w 4059862"/>
                <a:gd name="connsiteY74" fmla="*/ 593834 h 2457088"/>
                <a:gd name="connsiteX75" fmla="*/ 1155853 w 4059862"/>
                <a:gd name="connsiteY75" fmla="*/ 573178 h 2457088"/>
                <a:gd name="connsiteX76" fmla="*/ 1177099 w 4059862"/>
                <a:gd name="connsiteY76" fmla="*/ 555604 h 2457088"/>
                <a:gd name="connsiteX77" fmla="*/ 1186555 w 4059862"/>
                <a:gd name="connsiteY77" fmla="*/ 548075 h 2457088"/>
                <a:gd name="connsiteX78" fmla="*/ 1209536 w 4059862"/>
                <a:gd name="connsiteY78" fmla="*/ 529732 h 2457088"/>
                <a:gd name="connsiteX79" fmla="*/ 1241212 w 4059862"/>
                <a:gd name="connsiteY79" fmla="*/ 505018 h 2457088"/>
                <a:gd name="connsiteX80" fmla="*/ 1264777 w 4059862"/>
                <a:gd name="connsiteY80" fmla="*/ 487055 h 2457088"/>
                <a:gd name="connsiteX81" fmla="*/ 1296254 w 4059862"/>
                <a:gd name="connsiteY81" fmla="*/ 463692 h 2457088"/>
                <a:gd name="connsiteX82" fmla="*/ 1320197 w 4059862"/>
                <a:gd name="connsiteY82" fmla="*/ 446317 h 2457088"/>
                <a:gd name="connsiteX83" fmla="*/ 1352069 w 4059862"/>
                <a:gd name="connsiteY83" fmla="*/ 423726 h 2457088"/>
                <a:gd name="connsiteX84" fmla="*/ 1375625 w 4059862"/>
                <a:gd name="connsiteY84" fmla="*/ 407313 h 2457088"/>
                <a:gd name="connsiteX85" fmla="*/ 1385669 w 4059862"/>
                <a:gd name="connsiteY85" fmla="*/ 400359 h 2457088"/>
                <a:gd name="connsiteX86" fmla="*/ 1398219 w 4059862"/>
                <a:gd name="connsiteY86" fmla="*/ 392251 h 2457088"/>
                <a:gd name="connsiteX87" fmla="*/ 1453460 w 4059862"/>
                <a:gd name="connsiteY87" fmla="*/ 356144 h 2457088"/>
                <a:gd name="connsiteX88" fmla="*/ 1472961 w 4059862"/>
                <a:gd name="connsiteY88" fmla="*/ 343784 h 2457088"/>
                <a:gd name="connsiteX89" fmla="*/ 1544996 w 4059862"/>
                <a:gd name="connsiteY89" fmla="*/ 300148 h 2457088"/>
                <a:gd name="connsiteX90" fmla="*/ 1546928 w 4059862"/>
                <a:gd name="connsiteY90" fmla="*/ 298987 h 2457088"/>
                <a:gd name="connsiteX91" fmla="*/ 1560253 w 4059862"/>
                <a:gd name="connsiteY91" fmla="*/ 291458 h 2457088"/>
                <a:gd name="connsiteX92" fmla="*/ 1609120 w 4059862"/>
                <a:gd name="connsiteY92" fmla="*/ 264042 h 2457088"/>
                <a:gd name="connsiteX93" fmla="*/ 1632486 w 4059862"/>
                <a:gd name="connsiteY93" fmla="*/ 251682 h 2457088"/>
                <a:gd name="connsiteX94" fmla="*/ 1674008 w 4059862"/>
                <a:gd name="connsiteY94" fmla="*/ 230058 h 2457088"/>
                <a:gd name="connsiteX95" fmla="*/ 1684435 w 4059862"/>
                <a:gd name="connsiteY95" fmla="*/ 224651 h 2457088"/>
                <a:gd name="connsiteX96" fmla="*/ 1701617 w 4059862"/>
                <a:gd name="connsiteY96" fmla="*/ 216350 h 2457088"/>
                <a:gd name="connsiteX97" fmla="*/ 1733492 w 4059862"/>
                <a:gd name="connsiteY97" fmla="*/ 200902 h 2457088"/>
                <a:gd name="connsiteX98" fmla="*/ 1762262 w 4059862"/>
                <a:gd name="connsiteY98" fmla="*/ 187580 h 2457088"/>
                <a:gd name="connsiteX99" fmla="*/ 1794324 w 4059862"/>
                <a:gd name="connsiteY99" fmla="*/ 173287 h 2457088"/>
                <a:gd name="connsiteX100" fmla="*/ 1807837 w 4059862"/>
                <a:gd name="connsiteY100" fmla="*/ 167304 h 2457088"/>
                <a:gd name="connsiteX101" fmla="*/ 1817878 w 4059862"/>
                <a:gd name="connsiteY101" fmla="*/ 163249 h 2457088"/>
                <a:gd name="connsiteX102" fmla="*/ 1899383 w 4059862"/>
                <a:gd name="connsiteY102" fmla="*/ 130613 h 2457088"/>
                <a:gd name="connsiteX103" fmla="*/ 1924296 w 4059862"/>
                <a:gd name="connsiteY103" fmla="*/ 121540 h 2457088"/>
                <a:gd name="connsiteX104" fmla="*/ 1948048 w 4059862"/>
                <a:gd name="connsiteY104" fmla="*/ 113045 h 2457088"/>
                <a:gd name="connsiteX105" fmla="*/ 2040171 w 4059862"/>
                <a:gd name="connsiteY105" fmla="*/ 83307 h 2457088"/>
                <a:gd name="connsiteX106" fmla="*/ 2041331 w 4059862"/>
                <a:gd name="connsiteY106" fmla="*/ 82921 h 2457088"/>
                <a:gd name="connsiteX107" fmla="*/ 2118381 w 4059862"/>
                <a:gd name="connsiteY107" fmla="*/ 61684 h 2457088"/>
                <a:gd name="connsiteX108" fmla="*/ 2136346 w 4059862"/>
                <a:gd name="connsiteY108" fmla="*/ 57052 h 2457088"/>
                <a:gd name="connsiteX109" fmla="*/ 2154311 w 4059862"/>
                <a:gd name="connsiteY109" fmla="*/ 52417 h 2457088"/>
                <a:gd name="connsiteX110" fmla="*/ 2211664 w 4059862"/>
                <a:gd name="connsiteY110" fmla="*/ 39671 h 2457088"/>
                <a:gd name="connsiteX111" fmla="*/ 2219196 w 4059862"/>
                <a:gd name="connsiteY111" fmla="*/ 38125 h 2457088"/>
                <a:gd name="connsiteX112" fmla="*/ 2262265 w 4059862"/>
                <a:gd name="connsiteY112" fmla="*/ 29630 h 2457088"/>
                <a:gd name="connsiteX113" fmla="*/ 2287564 w 4059862"/>
                <a:gd name="connsiteY113" fmla="*/ 25381 h 2457088"/>
                <a:gd name="connsiteX114" fmla="*/ 2303207 w 4059862"/>
                <a:gd name="connsiteY114" fmla="*/ 22680 h 2457088"/>
                <a:gd name="connsiteX115" fmla="*/ 2366361 w 4059862"/>
                <a:gd name="connsiteY115" fmla="*/ 13606 h 2457088"/>
                <a:gd name="connsiteX116" fmla="*/ 2373499 w 4059862"/>
                <a:gd name="connsiteY116" fmla="*/ 12834 h 2457088"/>
                <a:gd name="connsiteX117" fmla="*/ 2386833 w 4059862"/>
                <a:gd name="connsiteY117" fmla="*/ 11287 h 2457088"/>
                <a:gd name="connsiteX118" fmla="*/ 2447279 w 4059862"/>
                <a:gd name="connsiteY118" fmla="*/ 5492 h 2457088"/>
                <a:gd name="connsiteX119" fmla="*/ 2460405 w 4059862"/>
                <a:gd name="connsiteY119" fmla="*/ 4527 h 2457088"/>
                <a:gd name="connsiteX120" fmla="*/ 2467750 w 4059862"/>
                <a:gd name="connsiteY120" fmla="*/ 3951 h 2457088"/>
                <a:gd name="connsiteX121" fmla="*/ 2526650 w 4059862"/>
                <a:gd name="connsiteY121" fmla="*/ 1053 h 2457088"/>
                <a:gd name="connsiteX122" fmla="*/ 2540945 w 4059862"/>
                <a:gd name="connsiteY122" fmla="*/ 667 h 2457088"/>
                <a:gd name="connsiteX123" fmla="*/ 2567011 w 4059862"/>
                <a:gd name="connsiteY123" fmla="*/ 85 h 2457088"/>
                <a:gd name="connsiteX0" fmla="*/ 2567011 w 4065245"/>
                <a:gd name="connsiteY0" fmla="*/ 85 h 2457088"/>
                <a:gd name="connsiteX1" fmla="*/ 2595017 w 4065245"/>
                <a:gd name="connsiteY1" fmla="*/ 85 h 2457088"/>
                <a:gd name="connsiteX2" fmla="*/ 2609304 w 4065245"/>
                <a:gd name="connsiteY2" fmla="*/ 85 h 2457088"/>
                <a:gd name="connsiteX3" fmla="*/ 2665119 w 4065245"/>
                <a:gd name="connsiteY3" fmla="*/ 1825 h 2457088"/>
                <a:gd name="connsiteX4" fmla="*/ 2669174 w 4065245"/>
                <a:gd name="connsiteY4" fmla="*/ 2211 h 2457088"/>
                <a:gd name="connsiteX5" fmla="*/ 2754920 w 4065245"/>
                <a:gd name="connsiteY5" fmla="*/ 9162 h 2457088"/>
                <a:gd name="connsiteX6" fmla="*/ 2762265 w 4065245"/>
                <a:gd name="connsiteY6" fmla="*/ 9741 h 2457088"/>
                <a:gd name="connsiteX7" fmla="*/ 2798760 w 4065245"/>
                <a:gd name="connsiteY7" fmla="*/ 14375 h 2457088"/>
                <a:gd name="connsiteX8" fmla="*/ 2808801 w 4065245"/>
                <a:gd name="connsiteY8" fmla="*/ 15726 h 2457088"/>
                <a:gd name="connsiteX9" fmla="*/ 2858829 w 4065245"/>
                <a:gd name="connsiteY9" fmla="*/ 23454 h 2457088"/>
                <a:gd name="connsiteX10" fmla="*/ 2864428 w 4065245"/>
                <a:gd name="connsiteY10" fmla="*/ 24416 h 2457088"/>
                <a:gd name="connsiteX11" fmla="*/ 2881809 w 4065245"/>
                <a:gd name="connsiteY11" fmla="*/ 27700 h 2457088"/>
                <a:gd name="connsiteX12" fmla="*/ 2919272 w 4065245"/>
                <a:gd name="connsiteY12" fmla="*/ 35230 h 2457088"/>
                <a:gd name="connsiteX13" fmla="*/ 2938586 w 4065245"/>
                <a:gd name="connsiteY13" fmla="*/ 39476 h 2457088"/>
                <a:gd name="connsiteX14" fmla="*/ 2955004 w 4065245"/>
                <a:gd name="connsiteY14" fmla="*/ 43145 h 2457088"/>
                <a:gd name="connsiteX15" fmla="*/ 2971034 w 4065245"/>
                <a:gd name="connsiteY15" fmla="*/ 47204 h 2457088"/>
                <a:gd name="connsiteX16" fmla="*/ 2992856 w 4065245"/>
                <a:gd name="connsiteY16" fmla="*/ 52798 h 2457088"/>
                <a:gd name="connsiteX17" fmla="*/ 3022787 w 4065245"/>
                <a:gd name="connsiteY17" fmla="*/ 61105 h 2457088"/>
                <a:gd name="connsiteX18" fmla="*/ 3042872 w 4065245"/>
                <a:gd name="connsiteY18" fmla="*/ 66897 h 2457088"/>
                <a:gd name="connsiteX19" fmla="*/ 3050595 w 4065245"/>
                <a:gd name="connsiteY19" fmla="*/ 69213 h 2457088"/>
                <a:gd name="connsiteX20" fmla="*/ 3085938 w 4065245"/>
                <a:gd name="connsiteY20" fmla="*/ 80608 h 2457088"/>
                <a:gd name="connsiteX21" fmla="*/ 4031673 w 4065245"/>
                <a:gd name="connsiteY21" fmla="*/ 399011 h 2457088"/>
                <a:gd name="connsiteX22" fmla="*/ 3988607 w 4065245"/>
                <a:gd name="connsiteY22" fmla="*/ 385303 h 2457088"/>
                <a:gd name="connsiteX23" fmla="*/ 3968519 w 4065245"/>
                <a:gd name="connsiteY23" fmla="*/ 379508 h 2457088"/>
                <a:gd name="connsiteX24" fmla="*/ 4033695 w 4065245"/>
                <a:gd name="connsiteY24" fmla="*/ 430579 h 2457088"/>
                <a:gd name="connsiteX25" fmla="*/ 3391144 w 4065245"/>
                <a:gd name="connsiteY25" fmla="*/ 430579 h 2457088"/>
                <a:gd name="connsiteX26" fmla="*/ 2872160 w 4065245"/>
                <a:gd name="connsiteY26" fmla="*/ 537671 h 2457088"/>
                <a:gd name="connsiteX27" fmla="*/ 2517933 w 4065245"/>
                <a:gd name="connsiteY27" fmla="*/ 677715 h 2457088"/>
                <a:gd name="connsiteX28" fmla="*/ 2048376 w 4065245"/>
                <a:gd name="connsiteY28" fmla="*/ 998990 h 2457088"/>
                <a:gd name="connsiteX29" fmla="*/ 1809479 w 4065245"/>
                <a:gd name="connsiteY29" fmla="*/ 1237888 h 2457088"/>
                <a:gd name="connsiteX30" fmla="*/ 1620009 w 4065245"/>
                <a:gd name="connsiteY30" fmla="*/ 1493261 h 2457088"/>
                <a:gd name="connsiteX31" fmla="*/ 1348160 w 4065245"/>
                <a:gd name="connsiteY31" fmla="*/ 1855725 h 2457088"/>
                <a:gd name="connsiteX32" fmla="*/ 1092787 w 4065245"/>
                <a:gd name="connsiteY32" fmla="*/ 2333520 h 2457088"/>
                <a:gd name="connsiteX33" fmla="*/ 985695 w 4065245"/>
                <a:gd name="connsiteY33" fmla="*/ 2457088 h 2457088"/>
                <a:gd name="connsiteX34" fmla="*/ 334906 w 4065245"/>
                <a:gd name="connsiteY34" fmla="*/ 2259379 h 2457088"/>
                <a:gd name="connsiteX35" fmla="*/ 178387 w 4065245"/>
                <a:gd name="connsiteY35" fmla="*/ 2168763 h 2457088"/>
                <a:gd name="connsiteX36" fmla="*/ 163266 w 4065245"/>
                <a:gd name="connsiteY36" fmla="*/ 2145241 h 2457088"/>
                <a:gd name="connsiteX37" fmla="*/ 0 w 4065245"/>
                <a:gd name="connsiteY37" fmla="*/ 2090274 h 2457088"/>
                <a:gd name="connsiteX38" fmla="*/ 183280 w 4065245"/>
                <a:gd name="connsiteY38" fmla="*/ 1762023 h 2457088"/>
                <a:gd name="connsiteX39" fmla="*/ 220162 w 4065245"/>
                <a:gd name="connsiteY39" fmla="*/ 1697921 h 2457088"/>
                <a:gd name="connsiteX40" fmla="*/ 222290 w 4065245"/>
                <a:gd name="connsiteY40" fmla="*/ 1694442 h 2457088"/>
                <a:gd name="connsiteX41" fmla="*/ 293354 w 4065245"/>
                <a:gd name="connsiteY41" fmla="*/ 1577432 h 2457088"/>
                <a:gd name="connsiteX42" fmla="*/ 304559 w 4065245"/>
                <a:gd name="connsiteY42" fmla="*/ 1559472 h 2457088"/>
                <a:gd name="connsiteX43" fmla="*/ 376593 w 4065245"/>
                <a:gd name="connsiteY43" fmla="*/ 1449027 h 2457088"/>
                <a:gd name="connsiteX44" fmla="*/ 382780 w 4065245"/>
                <a:gd name="connsiteY44" fmla="*/ 1439565 h 2457088"/>
                <a:gd name="connsiteX45" fmla="*/ 395716 w 4065245"/>
                <a:gd name="connsiteY45" fmla="*/ 1420643 h 2457088"/>
                <a:gd name="connsiteX46" fmla="*/ 416962 w 4065245"/>
                <a:gd name="connsiteY46" fmla="*/ 1389557 h 2457088"/>
                <a:gd name="connsiteX47" fmla="*/ 442066 w 4065245"/>
                <a:gd name="connsiteY47" fmla="*/ 1353834 h 2457088"/>
                <a:gd name="connsiteX48" fmla="*/ 463499 w 4065245"/>
                <a:gd name="connsiteY48" fmla="*/ 1323517 h 2457088"/>
                <a:gd name="connsiteX49" fmla="*/ 489187 w 4065245"/>
                <a:gd name="connsiteY49" fmla="*/ 1288375 h 2457088"/>
                <a:gd name="connsiteX50" fmla="*/ 510819 w 4065245"/>
                <a:gd name="connsiteY50" fmla="*/ 1259029 h 2457088"/>
                <a:gd name="connsiteX51" fmla="*/ 537080 w 4065245"/>
                <a:gd name="connsiteY51" fmla="*/ 1224274 h 2457088"/>
                <a:gd name="connsiteX52" fmla="*/ 559098 w 4065245"/>
                <a:gd name="connsiteY52" fmla="*/ 1195504 h 2457088"/>
                <a:gd name="connsiteX53" fmla="*/ 585947 w 4065245"/>
                <a:gd name="connsiteY53" fmla="*/ 1161324 h 2457088"/>
                <a:gd name="connsiteX54" fmla="*/ 607956 w 4065245"/>
                <a:gd name="connsiteY54" fmla="*/ 1133522 h 2457088"/>
                <a:gd name="connsiteX55" fmla="*/ 635577 w 4065245"/>
                <a:gd name="connsiteY55" fmla="*/ 1099538 h 2457088"/>
                <a:gd name="connsiteX56" fmla="*/ 657396 w 4065245"/>
                <a:gd name="connsiteY56" fmla="*/ 1072888 h 2457088"/>
                <a:gd name="connsiteX57" fmla="*/ 686178 w 4065245"/>
                <a:gd name="connsiteY57" fmla="*/ 1038905 h 2457088"/>
                <a:gd name="connsiteX58" fmla="*/ 707611 w 4065245"/>
                <a:gd name="connsiteY58" fmla="*/ 1013802 h 2457088"/>
                <a:gd name="connsiteX59" fmla="*/ 738700 w 4065245"/>
                <a:gd name="connsiteY59" fmla="*/ 978470 h 2457088"/>
                <a:gd name="connsiteX60" fmla="*/ 758399 w 4065245"/>
                <a:gd name="connsiteY60" fmla="*/ 956069 h 2457088"/>
                <a:gd name="connsiteX61" fmla="*/ 794705 w 4065245"/>
                <a:gd name="connsiteY61" fmla="*/ 916298 h 2457088"/>
                <a:gd name="connsiteX62" fmla="*/ 809962 w 4065245"/>
                <a:gd name="connsiteY62" fmla="*/ 899689 h 2457088"/>
                <a:gd name="connsiteX63" fmla="*/ 862110 w 4065245"/>
                <a:gd name="connsiteY63" fmla="*/ 844851 h 2457088"/>
                <a:gd name="connsiteX64" fmla="*/ 872727 w 4065245"/>
                <a:gd name="connsiteY64" fmla="*/ 834041 h 2457088"/>
                <a:gd name="connsiteX65" fmla="*/ 914834 w 4065245"/>
                <a:gd name="connsiteY65" fmla="*/ 791557 h 2457088"/>
                <a:gd name="connsiteX66" fmla="*/ 934147 w 4065245"/>
                <a:gd name="connsiteY66" fmla="*/ 772635 h 2457088"/>
                <a:gd name="connsiteX67" fmla="*/ 968131 w 4065245"/>
                <a:gd name="connsiteY67" fmla="*/ 739617 h 2457088"/>
                <a:gd name="connsiteX68" fmla="*/ 989962 w 4065245"/>
                <a:gd name="connsiteY68" fmla="*/ 719148 h 2457088"/>
                <a:gd name="connsiteX69" fmla="*/ 1021825 w 4065245"/>
                <a:gd name="connsiteY69" fmla="*/ 689416 h 2457088"/>
                <a:gd name="connsiteX70" fmla="*/ 1045191 w 4065245"/>
                <a:gd name="connsiteY70" fmla="*/ 668368 h 2457088"/>
                <a:gd name="connsiteX71" fmla="*/ 1076093 w 4065245"/>
                <a:gd name="connsiteY71" fmla="*/ 640952 h 2457088"/>
                <a:gd name="connsiteX72" fmla="*/ 1100424 w 4065245"/>
                <a:gd name="connsiteY72" fmla="*/ 619902 h 2457088"/>
                <a:gd name="connsiteX73" fmla="*/ 1130940 w 4065245"/>
                <a:gd name="connsiteY73" fmla="*/ 593834 h 2457088"/>
                <a:gd name="connsiteX74" fmla="*/ 1155853 w 4065245"/>
                <a:gd name="connsiteY74" fmla="*/ 573178 h 2457088"/>
                <a:gd name="connsiteX75" fmla="*/ 1177099 w 4065245"/>
                <a:gd name="connsiteY75" fmla="*/ 555604 h 2457088"/>
                <a:gd name="connsiteX76" fmla="*/ 1186555 w 4065245"/>
                <a:gd name="connsiteY76" fmla="*/ 548075 h 2457088"/>
                <a:gd name="connsiteX77" fmla="*/ 1209536 w 4065245"/>
                <a:gd name="connsiteY77" fmla="*/ 529732 h 2457088"/>
                <a:gd name="connsiteX78" fmla="*/ 1241212 w 4065245"/>
                <a:gd name="connsiteY78" fmla="*/ 505018 h 2457088"/>
                <a:gd name="connsiteX79" fmla="*/ 1264777 w 4065245"/>
                <a:gd name="connsiteY79" fmla="*/ 487055 h 2457088"/>
                <a:gd name="connsiteX80" fmla="*/ 1296254 w 4065245"/>
                <a:gd name="connsiteY80" fmla="*/ 463692 h 2457088"/>
                <a:gd name="connsiteX81" fmla="*/ 1320197 w 4065245"/>
                <a:gd name="connsiteY81" fmla="*/ 446317 h 2457088"/>
                <a:gd name="connsiteX82" fmla="*/ 1352069 w 4065245"/>
                <a:gd name="connsiteY82" fmla="*/ 423726 h 2457088"/>
                <a:gd name="connsiteX83" fmla="*/ 1375625 w 4065245"/>
                <a:gd name="connsiteY83" fmla="*/ 407313 h 2457088"/>
                <a:gd name="connsiteX84" fmla="*/ 1385669 w 4065245"/>
                <a:gd name="connsiteY84" fmla="*/ 400359 h 2457088"/>
                <a:gd name="connsiteX85" fmla="*/ 1398219 w 4065245"/>
                <a:gd name="connsiteY85" fmla="*/ 392251 h 2457088"/>
                <a:gd name="connsiteX86" fmla="*/ 1453460 w 4065245"/>
                <a:gd name="connsiteY86" fmla="*/ 356144 h 2457088"/>
                <a:gd name="connsiteX87" fmla="*/ 1472961 w 4065245"/>
                <a:gd name="connsiteY87" fmla="*/ 343784 h 2457088"/>
                <a:gd name="connsiteX88" fmla="*/ 1544996 w 4065245"/>
                <a:gd name="connsiteY88" fmla="*/ 300148 h 2457088"/>
                <a:gd name="connsiteX89" fmla="*/ 1546928 w 4065245"/>
                <a:gd name="connsiteY89" fmla="*/ 298987 h 2457088"/>
                <a:gd name="connsiteX90" fmla="*/ 1560253 w 4065245"/>
                <a:gd name="connsiteY90" fmla="*/ 291458 h 2457088"/>
                <a:gd name="connsiteX91" fmla="*/ 1609120 w 4065245"/>
                <a:gd name="connsiteY91" fmla="*/ 264042 h 2457088"/>
                <a:gd name="connsiteX92" fmla="*/ 1632486 w 4065245"/>
                <a:gd name="connsiteY92" fmla="*/ 251682 h 2457088"/>
                <a:gd name="connsiteX93" fmla="*/ 1674008 w 4065245"/>
                <a:gd name="connsiteY93" fmla="*/ 230058 h 2457088"/>
                <a:gd name="connsiteX94" fmla="*/ 1684435 w 4065245"/>
                <a:gd name="connsiteY94" fmla="*/ 224651 h 2457088"/>
                <a:gd name="connsiteX95" fmla="*/ 1701617 w 4065245"/>
                <a:gd name="connsiteY95" fmla="*/ 216350 h 2457088"/>
                <a:gd name="connsiteX96" fmla="*/ 1733492 w 4065245"/>
                <a:gd name="connsiteY96" fmla="*/ 200902 h 2457088"/>
                <a:gd name="connsiteX97" fmla="*/ 1762262 w 4065245"/>
                <a:gd name="connsiteY97" fmla="*/ 187580 h 2457088"/>
                <a:gd name="connsiteX98" fmla="*/ 1794324 w 4065245"/>
                <a:gd name="connsiteY98" fmla="*/ 173287 h 2457088"/>
                <a:gd name="connsiteX99" fmla="*/ 1807837 w 4065245"/>
                <a:gd name="connsiteY99" fmla="*/ 167304 h 2457088"/>
                <a:gd name="connsiteX100" fmla="*/ 1817878 w 4065245"/>
                <a:gd name="connsiteY100" fmla="*/ 163249 h 2457088"/>
                <a:gd name="connsiteX101" fmla="*/ 1899383 w 4065245"/>
                <a:gd name="connsiteY101" fmla="*/ 130613 h 2457088"/>
                <a:gd name="connsiteX102" fmla="*/ 1924296 w 4065245"/>
                <a:gd name="connsiteY102" fmla="*/ 121540 h 2457088"/>
                <a:gd name="connsiteX103" fmla="*/ 1948048 w 4065245"/>
                <a:gd name="connsiteY103" fmla="*/ 113045 h 2457088"/>
                <a:gd name="connsiteX104" fmla="*/ 2040171 w 4065245"/>
                <a:gd name="connsiteY104" fmla="*/ 83307 h 2457088"/>
                <a:gd name="connsiteX105" fmla="*/ 2041331 w 4065245"/>
                <a:gd name="connsiteY105" fmla="*/ 82921 h 2457088"/>
                <a:gd name="connsiteX106" fmla="*/ 2118381 w 4065245"/>
                <a:gd name="connsiteY106" fmla="*/ 61684 h 2457088"/>
                <a:gd name="connsiteX107" fmla="*/ 2136346 w 4065245"/>
                <a:gd name="connsiteY107" fmla="*/ 57052 h 2457088"/>
                <a:gd name="connsiteX108" fmla="*/ 2154311 w 4065245"/>
                <a:gd name="connsiteY108" fmla="*/ 52417 h 2457088"/>
                <a:gd name="connsiteX109" fmla="*/ 2211664 w 4065245"/>
                <a:gd name="connsiteY109" fmla="*/ 39671 h 2457088"/>
                <a:gd name="connsiteX110" fmla="*/ 2219196 w 4065245"/>
                <a:gd name="connsiteY110" fmla="*/ 38125 h 2457088"/>
                <a:gd name="connsiteX111" fmla="*/ 2262265 w 4065245"/>
                <a:gd name="connsiteY111" fmla="*/ 29630 h 2457088"/>
                <a:gd name="connsiteX112" fmla="*/ 2287564 w 4065245"/>
                <a:gd name="connsiteY112" fmla="*/ 25381 h 2457088"/>
                <a:gd name="connsiteX113" fmla="*/ 2303207 w 4065245"/>
                <a:gd name="connsiteY113" fmla="*/ 22680 h 2457088"/>
                <a:gd name="connsiteX114" fmla="*/ 2366361 w 4065245"/>
                <a:gd name="connsiteY114" fmla="*/ 13606 h 2457088"/>
                <a:gd name="connsiteX115" fmla="*/ 2373499 w 4065245"/>
                <a:gd name="connsiteY115" fmla="*/ 12834 h 2457088"/>
                <a:gd name="connsiteX116" fmla="*/ 2386833 w 4065245"/>
                <a:gd name="connsiteY116" fmla="*/ 11287 h 2457088"/>
                <a:gd name="connsiteX117" fmla="*/ 2447279 w 4065245"/>
                <a:gd name="connsiteY117" fmla="*/ 5492 h 2457088"/>
                <a:gd name="connsiteX118" fmla="*/ 2460405 w 4065245"/>
                <a:gd name="connsiteY118" fmla="*/ 4527 h 2457088"/>
                <a:gd name="connsiteX119" fmla="*/ 2467750 w 4065245"/>
                <a:gd name="connsiteY119" fmla="*/ 3951 h 2457088"/>
                <a:gd name="connsiteX120" fmla="*/ 2526650 w 4065245"/>
                <a:gd name="connsiteY120" fmla="*/ 1053 h 2457088"/>
                <a:gd name="connsiteX121" fmla="*/ 2540945 w 4065245"/>
                <a:gd name="connsiteY121" fmla="*/ 667 h 2457088"/>
                <a:gd name="connsiteX122" fmla="*/ 2567011 w 4065245"/>
                <a:gd name="connsiteY122" fmla="*/ 85 h 24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4065245" h="2457088">
                  <a:moveTo>
                    <a:pt x="2567011" y="85"/>
                  </a:moveTo>
                  <a:cubicBezTo>
                    <a:pt x="2576479" y="-108"/>
                    <a:pt x="2585748" y="85"/>
                    <a:pt x="2595017" y="85"/>
                  </a:cubicBezTo>
                  <a:lnTo>
                    <a:pt x="2609304" y="85"/>
                  </a:lnTo>
                  <a:cubicBezTo>
                    <a:pt x="2628237" y="278"/>
                    <a:pt x="2646779" y="860"/>
                    <a:pt x="2665119" y="1825"/>
                  </a:cubicBezTo>
                  <a:cubicBezTo>
                    <a:pt x="2666475" y="2018"/>
                    <a:pt x="2667826" y="2211"/>
                    <a:pt x="2669174" y="2211"/>
                  </a:cubicBezTo>
                  <a:cubicBezTo>
                    <a:pt x="2698529" y="3758"/>
                    <a:pt x="2727112" y="6267"/>
                    <a:pt x="2754920" y="9162"/>
                  </a:cubicBezTo>
                  <a:lnTo>
                    <a:pt x="2762265" y="9741"/>
                  </a:lnTo>
                  <a:cubicBezTo>
                    <a:pt x="2774619" y="11094"/>
                    <a:pt x="2786596" y="12834"/>
                    <a:pt x="2798760" y="14375"/>
                  </a:cubicBezTo>
                  <a:cubicBezTo>
                    <a:pt x="2802049" y="14954"/>
                    <a:pt x="2805520" y="15340"/>
                    <a:pt x="2808801" y="15726"/>
                  </a:cubicBezTo>
                  <a:cubicBezTo>
                    <a:pt x="2825804" y="18048"/>
                    <a:pt x="2842410" y="20554"/>
                    <a:pt x="2858829" y="23454"/>
                  </a:cubicBezTo>
                  <a:cubicBezTo>
                    <a:pt x="2860750" y="23642"/>
                    <a:pt x="2862496" y="24028"/>
                    <a:pt x="2864428" y="24416"/>
                  </a:cubicBezTo>
                  <a:cubicBezTo>
                    <a:pt x="2870218" y="25381"/>
                    <a:pt x="2876008" y="26542"/>
                    <a:pt x="2881809" y="27700"/>
                  </a:cubicBezTo>
                  <a:lnTo>
                    <a:pt x="2919272" y="35230"/>
                  </a:lnTo>
                  <a:cubicBezTo>
                    <a:pt x="2925837" y="36583"/>
                    <a:pt x="2932211" y="37934"/>
                    <a:pt x="2938586" y="39476"/>
                  </a:cubicBezTo>
                  <a:cubicBezTo>
                    <a:pt x="2943989" y="40829"/>
                    <a:pt x="2949592" y="41797"/>
                    <a:pt x="2955004" y="43145"/>
                  </a:cubicBezTo>
                  <a:cubicBezTo>
                    <a:pt x="2960408" y="44303"/>
                    <a:pt x="2965622" y="45850"/>
                    <a:pt x="2971034" y="47204"/>
                  </a:cubicBezTo>
                  <a:lnTo>
                    <a:pt x="2992856" y="52798"/>
                  </a:lnTo>
                  <a:cubicBezTo>
                    <a:pt x="3003088" y="55505"/>
                    <a:pt x="3012942" y="58207"/>
                    <a:pt x="3022787" y="61105"/>
                  </a:cubicBezTo>
                  <a:lnTo>
                    <a:pt x="3042872" y="66897"/>
                  </a:lnTo>
                  <a:lnTo>
                    <a:pt x="3050595" y="69213"/>
                  </a:lnTo>
                  <a:cubicBezTo>
                    <a:pt x="3062572" y="72880"/>
                    <a:pt x="3074347" y="76743"/>
                    <a:pt x="3085938" y="80608"/>
                  </a:cubicBezTo>
                  <a:lnTo>
                    <a:pt x="4031673" y="399011"/>
                  </a:lnTo>
                  <a:cubicBezTo>
                    <a:pt x="4017763" y="394184"/>
                    <a:pt x="4003280" y="389742"/>
                    <a:pt x="3988607" y="385303"/>
                  </a:cubicBezTo>
                  <a:cubicBezTo>
                    <a:pt x="3981911" y="383371"/>
                    <a:pt x="3961004" y="371962"/>
                    <a:pt x="3968519" y="379508"/>
                  </a:cubicBezTo>
                  <a:cubicBezTo>
                    <a:pt x="3976034" y="387054"/>
                    <a:pt x="4129924" y="422067"/>
                    <a:pt x="4033695" y="430579"/>
                  </a:cubicBezTo>
                  <a:lnTo>
                    <a:pt x="3391144" y="430579"/>
                  </a:lnTo>
                  <a:lnTo>
                    <a:pt x="2872160" y="537671"/>
                  </a:lnTo>
                  <a:lnTo>
                    <a:pt x="2517933" y="677715"/>
                  </a:lnTo>
                  <a:lnTo>
                    <a:pt x="2048376" y="998990"/>
                  </a:lnTo>
                  <a:lnTo>
                    <a:pt x="1809479" y="1237888"/>
                  </a:lnTo>
                  <a:lnTo>
                    <a:pt x="1620009" y="1493261"/>
                  </a:lnTo>
                  <a:lnTo>
                    <a:pt x="1348160" y="1855725"/>
                  </a:lnTo>
                  <a:lnTo>
                    <a:pt x="1092787" y="2333520"/>
                  </a:lnTo>
                  <a:lnTo>
                    <a:pt x="985695" y="2457088"/>
                  </a:lnTo>
                  <a:lnTo>
                    <a:pt x="334906" y="2259379"/>
                  </a:lnTo>
                  <a:lnTo>
                    <a:pt x="178387" y="2168763"/>
                  </a:lnTo>
                  <a:lnTo>
                    <a:pt x="163266" y="2145241"/>
                  </a:lnTo>
                  <a:lnTo>
                    <a:pt x="0" y="2090274"/>
                  </a:lnTo>
                  <a:cubicBezTo>
                    <a:pt x="55429" y="1989095"/>
                    <a:pt x="117231" y="1878650"/>
                    <a:pt x="183280" y="1762023"/>
                  </a:cubicBezTo>
                  <a:cubicBezTo>
                    <a:pt x="195444" y="1740400"/>
                    <a:pt x="207807" y="1719156"/>
                    <a:pt x="220162" y="1697921"/>
                  </a:cubicBezTo>
                  <a:cubicBezTo>
                    <a:pt x="220934" y="1696761"/>
                    <a:pt x="221705" y="1695600"/>
                    <a:pt x="222290" y="1694442"/>
                  </a:cubicBezTo>
                  <a:cubicBezTo>
                    <a:pt x="245461" y="1654861"/>
                    <a:pt x="269216" y="1615857"/>
                    <a:pt x="293354" y="1577432"/>
                  </a:cubicBezTo>
                  <a:cubicBezTo>
                    <a:pt x="297023" y="1571446"/>
                    <a:pt x="300702" y="1565458"/>
                    <a:pt x="304559" y="1559472"/>
                  </a:cubicBezTo>
                  <a:cubicBezTo>
                    <a:pt x="328124" y="1522208"/>
                    <a:pt x="352265" y="1485329"/>
                    <a:pt x="376593" y="1449027"/>
                  </a:cubicBezTo>
                  <a:cubicBezTo>
                    <a:pt x="378716" y="1445939"/>
                    <a:pt x="380649" y="1442658"/>
                    <a:pt x="382780" y="1439565"/>
                  </a:cubicBezTo>
                  <a:cubicBezTo>
                    <a:pt x="387023" y="1433190"/>
                    <a:pt x="391465" y="1427017"/>
                    <a:pt x="395716" y="1420643"/>
                  </a:cubicBezTo>
                  <a:cubicBezTo>
                    <a:pt x="402667" y="1410216"/>
                    <a:pt x="409813" y="1399788"/>
                    <a:pt x="416962" y="1389557"/>
                  </a:cubicBezTo>
                  <a:cubicBezTo>
                    <a:pt x="425261" y="1377583"/>
                    <a:pt x="433758" y="1365609"/>
                    <a:pt x="442066" y="1353834"/>
                  </a:cubicBezTo>
                  <a:cubicBezTo>
                    <a:pt x="449212" y="1343599"/>
                    <a:pt x="456350" y="1333558"/>
                    <a:pt x="463499" y="1323517"/>
                  </a:cubicBezTo>
                  <a:cubicBezTo>
                    <a:pt x="471996" y="1311742"/>
                    <a:pt x="480690" y="1300156"/>
                    <a:pt x="489187" y="1288375"/>
                  </a:cubicBezTo>
                  <a:cubicBezTo>
                    <a:pt x="496333" y="1278533"/>
                    <a:pt x="503482" y="1268684"/>
                    <a:pt x="510819" y="1259029"/>
                  </a:cubicBezTo>
                  <a:cubicBezTo>
                    <a:pt x="519504" y="1247248"/>
                    <a:pt x="528197" y="1235856"/>
                    <a:pt x="537080" y="1224274"/>
                  </a:cubicBezTo>
                  <a:lnTo>
                    <a:pt x="559098" y="1195504"/>
                  </a:lnTo>
                  <a:cubicBezTo>
                    <a:pt x="567982" y="1183916"/>
                    <a:pt x="577055" y="1172713"/>
                    <a:pt x="585947" y="1161324"/>
                  </a:cubicBezTo>
                  <a:lnTo>
                    <a:pt x="607956" y="1133522"/>
                  </a:lnTo>
                  <a:cubicBezTo>
                    <a:pt x="617036" y="1122127"/>
                    <a:pt x="626308" y="1110735"/>
                    <a:pt x="635577" y="1099538"/>
                  </a:cubicBezTo>
                  <a:cubicBezTo>
                    <a:pt x="642723" y="1090652"/>
                    <a:pt x="650060" y="1081772"/>
                    <a:pt x="657396" y="1072888"/>
                  </a:cubicBezTo>
                  <a:cubicBezTo>
                    <a:pt x="666864" y="1061496"/>
                    <a:pt x="676520" y="1050300"/>
                    <a:pt x="686178" y="1038905"/>
                  </a:cubicBezTo>
                  <a:lnTo>
                    <a:pt x="707611" y="1013802"/>
                  </a:lnTo>
                  <a:cubicBezTo>
                    <a:pt x="717843" y="1001833"/>
                    <a:pt x="728273" y="990248"/>
                    <a:pt x="738700" y="978470"/>
                  </a:cubicBezTo>
                  <a:lnTo>
                    <a:pt x="758399" y="956069"/>
                  </a:lnTo>
                  <a:cubicBezTo>
                    <a:pt x="770376" y="942746"/>
                    <a:pt x="782541" y="929424"/>
                    <a:pt x="794705" y="916298"/>
                  </a:cubicBezTo>
                  <a:cubicBezTo>
                    <a:pt x="799921" y="910696"/>
                    <a:pt x="804947" y="905096"/>
                    <a:pt x="809962" y="899689"/>
                  </a:cubicBezTo>
                  <a:cubicBezTo>
                    <a:pt x="827352" y="881154"/>
                    <a:pt x="844534" y="862811"/>
                    <a:pt x="862110" y="844851"/>
                  </a:cubicBezTo>
                  <a:cubicBezTo>
                    <a:pt x="865590" y="841182"/>
                    <a:pt x="869259" y="837708"/>
                    <a:pt x="872727" y="834041"/>
                  </a:cubicBezTo>
                  <a:cubicBezTo>
                    <a:pt x="886637" y="819751"/>
                    <a:pt x="900737" y="805464"/>
                    <a:pt x="914834" y="791557"/>
                  </a:cubicBezTo>
                  <a:cubicBezTo>
                    <a:pt x="921208" y="785188"/>
                    <a:pt x="927770" y="779010"/>
                    <a:pt x="934147" y="772635"/>
                  </a:cubicBezTo>
                  <a:cubicBezTo>
                    <a:pt x="945349" y="761632"/>
                    <a:pt x="956739" y="750433"/>
                    <a:pt x="968131" y="739617"/>
                  </a:cubicBezTo>
                  <a:cubicBezTo>
                    <a:pt x="975280" y="732669"/>
                    <a:pt x="982617" y="725908"/>
                    <a:pt x="989962" y="719148"/>
                  </a:cubicBezTo>
                  <a:cubicBezTo>
                    <a:pt x="1000579" y="709107"/>
                    <a:pt x="1011196" y="699264"/>
                    <a:pt x="1021825" y="689416"/>
                  </a:cubicBezTo>
                  <a:cubicBezTo>
                    <a:pt x="1029548" y="682270"/>
                    <a:pt x="1037270" y="675316"/>
                    <a:pt x="1045191" y="668368"/>
                  </a:cubicBezTo>
                  <a:lnTo>
                    <a:pt x="1076093" y="640952"/>
                  </a:lnTo>
                  <a:cubicBezTo>
                    <a:pt x="1084204" y="633806"/>
                    <a:pt x="1092313" y="626855"/>
                    <a:pt x="1100424" y="619902"/>
                  </a:cubicBezTo>
                  <a:cubicBezTo>
                    <a:pt x="1110664" y="611021"/>
                    <a:pt x="1120708" y="602334"/>
                    <a:pt x="1130940" y="593834"/>
                  </a:cubicBezTo>
                  <a:lnTo>
                    <a:pt x="1155853" y="573178"/>
                  </a:lnTo>
                  <a:cubicBezTo>
                    <a:pt x="1162999" y="567383"/>
                    <a:pt x="1169949" y="561397"/>
                    <a:pt x="1177099" y="555604"/>
                  </a:cubicBezTo>
                  <a:cubicBezTo>
                    <a:pt x="1180181" y="553095"/>
                    <a:pt x="1183473" y="550584"/>
                    <a:pt x="1186555" y="548075"/>
                  </a:cubicBezTo>
                  <a:cubicBezTo>
                    <a:pt x="1194090" y="541893"/>
                    <a:pt x="1201813" y="535715"/>
                    <a:pt x="1209536" y="529732"/>
                  </a:cubicBezTo>
                  <a:cubicBezTo>
                    <a:pt x="1219966" y="521425"/>
                    <a:pt x="1230594" y="513123"/>
                    <a:pt x="1241212" y="505018"/>
                  </a:cubicBezTo>
                  <a:cubicBezTo>
                    <a:pt x="1248934" y="499029"/>
                    <a:pt x="1256855" y="493044"/>
                    <a:pt x="1264777" y="487055"/>
                  </a:cubicBezTo>
                  <a:cubicBezTo>
                    <a:pt x="1275207" y="479140"/>
                    <a:pt x="1285824" y="471420"/>
                    <a:pt x="1296254" y="463692"/>
                  </a:cubicBezTo>
                  <a:lnTo>
                    <a:pt x="1320197" y="446317"/>
                  </a:lnTo>
                  <a:cubicBezTo>
                    <a:pt x="1330825" y="438594"/>
                    <a:pt x="1341443" y="431255"/>
                    <a:pt x="1352069" y="423726"/>
                  </a:cubicBezTo>
                  <a:cubicBezTo>
                    <a:pt x="1359981" y="418126"/>
                    <a:pt x="1367715" y="412719"/>
                    <a:pt x="1375625" y="407313"/>
                  </a:cubicBezTo>
                  <a:cubicBezTo>
                    <a:pt x="1378909" y="404994"/>
                    <a:pt x="1382388" y="402678"/>
                    <a:pt x="1385669" y="400359"/>
                  </a:cubicBezTo>
                  <a:cubicBezTo>
                    <a:pt x="1389921" y="397657"/>
                    <a:pt x="1394164" y="394956"/>
                    <a:pt x="1398219" y="392251"/>
                  </a:cubicBezTo>
                  <a:cubicBezTo>
                    <a:pt x="1416571" y="379896"/>
                    <a:pt x="1434922" y="367922"/>
                    <a:pt x="1453460" y="356144"/>
                  </a:cubicBezTo>
                  <a:cubicBezTo>
                    <a:pt x="1460022" y="352086"/>
                    <a:pt x="1466399" y="347840"/>
                    <a:pt x="1472961" y="343784"/>
                  </a:cubicBezTo>
                  <a:cubicBezTo>
                    <a:pt x="1496912" y="328722"/>
                    <a:pt x="1520854" y="314242"/>
                    <a:pt x="1544996" y="300148"/>
                  </a:cubicBezTo>
                  <a:cubicBezTo>
                    <a:pt x="1545580" y="299759"/>
                    <a:pt x="1546355" y="299373"/>
                    <a:pt x="1546928" y="298987"/>
                  </a:cubicBezTo>
                  <a:lnTo>
                    <a:pt x="1560253" y="291458"/>
                  </a:lnTo>
                  <a:cubicBezTo>
                    <a:pt x="1576473" y="281998"/>
                    <a:pt x="1592892" y="272922"/>
                    <a:pt x="1609120" y="264042"/>
                  </a:cubicBezTo>
                  <a:cubicBezTo>
                    <a:pt x="1616842" y="259796"/>
                    <a:pt x="1624755" y="255734"/>
                    <a:pt x="1632486" y="251682"/>
                  </a:cubicBezTo>
                  <a:cubicBezTo>
                    <a:pt x="1646387" y="244345"/>
                    <a:pt x="1660098" y="237006"/>
                    <a:pt x="1674008" y="230058"/>
                  </a:cubicBezTo>
                  <a:cubicBezTo>
                    <a:pt x="1677476" y="228318"/>
                    <a:pt x="1680956" y="226385"/>
                    <a:pt x="1684435" y="224651"/>
                  </a:cubicBezTo>
                  <a:cubicBezTo>
                    <a:pt x="1690228" y="221751"/>
                    <a:pt x="1695827" y="219052"/>
                    <a:pt x="1701617" y="216350"/>
                  </a:cubicBezTo>
                  <a:lnTo>
                    <a:pt x="1733492" y="200902"/>
                  </a:lnTo>
                  <a:cubicBezTo>
                    <a:pt x="1743147" y="196267"/>
                    <a:pt x="1752604" y="192019"/>
                    <a:pt x="1762262" y="187580"/>
                  </a:cubicBezTo>
                  <a:lnTo>
                    <a:pt x="1794324" y="173287"/>
                  </a:lnTo>
                  <a:lnTo>
                    <a:pt x="1807837" y="167304"/>
                  </a:lnTo>
                  <a:lnTo>
                    <a:pt x="1817878" y="163249"/>
                  </a:lnTo>
                  <a:cubicBezTo>
                    <a:pt x="1845112" y="151856"/>
                    <a:pt x="1872148" y="140847"/>
                    <a:pt x="1899383" y="130613"/>
                  </a:cubicBezTo>
                  <a:lnTo>
                    <a:pt x="1924296" y="121540"/>
                  </a:lnTo>
                  <a:lnTo>
                    <a:pt x="1948048" y="113045"/>
                  </a:lnTo>
                  <a:cubicBezTo>
                    <a:pt x="1979140" y="102232"/>
                    <a:pt x="2009854" y="92384"/>
                    <a:pt x="2040171" y="83307"/>
                  </a:cubicBezTo>
                  <a:cubicBezTo>
                    <a:pt x="2040557" y="83114"/>
                    <a:pt x="2040943" y="82921"/>
                    <a:pt x="2041331" y="82921"/>
                  </a:cubicBezTo>
                  <a:cubicBezTo>
                    <a:pt x="2067405" y="75199"/>
                    <a:pt x="2093082" y="68248"/>
                    <a:pt x="2118381" y="61684"/>
                  </a:cubicBezTo>
                  <a:lnTo>
                    <a:pt x="2136346" y="57052"/>
                  </a:lnTo>
                  <a:cubicBezTo>
                    <a:pt x="2142334" y="55505"/>
                    <a:pt x="2148323" y="53765"/>
                    <a:pt x="2154311" y="52417"/>
                  </a:cubicBezTo>
                  <a:cubicBezTo>
                    <a:pt x="2173622" y="47777"/>
                    <a:pt x="2192736" y="43531"/>
                    <a:pt x="2211664" y="39671"/>
                  </a:cubicBezTo>
                  <a:cubicBezTo>
                    <a:pt x="2214170" y="39090"/>
                    <a:pt x="2216687" y="38704"/>
                    <a:pt x="2219196" y="38125"/>
                  </a:cubicBezTo>
                  <a:cubicBezTo>
                    <a:pt x="2233682" y="35037"/>
                    <a:pt x="2247966" y="32142"/>
                    <a:pt x="2262265" y="29630"/>
                  </a:cubicBezTo>
                  <a:cubicBezTo>
                    <a:pt x="2270759" y="28089"/>
                    <a:pt x="2279066" y="26735"/>
                    <a:pt x="2287564" y="25381"/>
                  </a:cubicBezTo>
                  <a:cubicBezTo>
                    <a:pt x="2292777" y="24416"/>
                    <a:pt x="2297994" y="23454"/>
                    <a:pt x="2303207" y="22680"/>
                  </a:cubicBezTo>
                  <a:cubicBezTo>
                    <a:pt x="2324445" y="19203"/>
                    <a:pt x="2345501" y="16115"/>
                    <a:pt x="2366361" y="13606"/>
                  </a:cubicBezTo>
                  <a:cubicBezTo>
                    <a:pt x="2368671" y="13413"/>
                    <a:pt x="2370990" y="13027"/>
                    <a:pt x="2373499" y="12834"/>
                  </a:cubicBezTo>
                  <a:cubicBezTo>
                    <a:pt x="2377941" y="12252"/>
                    <a:pt x="2382382" y="11866"/>
                    <a:pt x="2386833" y="11287"/>
                  </a:cubicBezTo>
                  <a:cubicBezTo>
                    <a:pt x="2407295" y="8971"/>
                    <a:pt x="2427381" y="7039"/>
                    <a:pt x="2447279" y="5492"/>
                  </a:cubicBezTo>
                  <a:cubicBezTo>
                    <a:pt x="2451721" y="5299"/>
                    <a:pt x="2455964" y="4913"/>
                    <a:pt x="2460405" y="4527"/>
                  </a:cubicBezTo>
                  <a:cubicBezTo>
                    <a:pt x="2462724" y="4334"/>
                    <a:pt x="2465233" y="3951"/>
                    <a:pt x="2467750" y="3951"/>
                  </a:cubicBezTo>
                  <a:cubicBezTo>
                    <a:pt x="2487637" y="2600"/>
                    <a:pt x="2507336" y="1632"/>
                    <a:pt x="2526650" y="1053"/>
                  </a:cubicBezTo>
                  <a:cubicBezTo>
                    <a:pt x="2531477" y="667"/>
                    <a:pt x="2536118" y="667"/>
                    <a:pt x="2540945" y="667"/>
                  </a:cubicBezTo>
                  <a:cubicBezTo>
                    <a:pt x="2549630" y="471"/>
                    <a:pt x="2558513" y="85"/>
                    <a:pt x="2567011" y="85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5" name="Forme libre 93">
              <a:extLst>
                <a:ext uri="{FF2B5EF4-FFF2-40B4-BE49-F238E27FC236}">
                  <a16:creationId xmlns:a16="http://schemas.microsoft.com/office/drawing/2014/main" id="{A052AD08-88CC-C571-98FF-9CADC9BF8EB9}"/>
                </a:ext>
              </a:extLst>
            </p:cNvPr>
            <p:cNvSpPr/>
            <p:nvPr/>
          </p:nvSpPr>
          <p:spPr>
            <a:xfrm>
              <a:off x="8269810" y="841224"/>
              <a:ext cx="1694666" cy="1732325"/>
            </a:xfrm>
            <a:custGeom>
              <a:avLst/>
              <a:gdLst>
                <a:gd name="connsiteX0" fmla="*/ 0 w 597109"/>
                <a:gd name="connsiteY0" fmla="*/ 379971 h 581012"/>
                <a:gd name="connsiteX1" fmla="*/ 597109 w 597109"/>
                <a:gd name="connsiteY1" fmla="*/ 581013 h 581012"/>
                <a:gd name="connsiteX2" fmla="*/ 516882 w 597109"/>
                <a:gd name="connsiteY2" fmla="*/ 0 h 581012"/>
                <a:gd name="connsiteX3" fmla="*/ 0 w 597109"/>
                <a:gd name="connsiteY3" fmla="*/ 379971 h 581012"/>
                <a:gd name="connsiteX0" fmla="*/ 0 w 597109"/>
                <a:gd name="connsiteY0" fmla="*/ 379971 h 581013"/>
                <a:gd name="connsiteX1" fmla="*/ 34464 w 597109"/>
                <a:gd name="connsiteY1" fmla="*/ 392548 h 581013"/>
                <a:gd name="connsiteX2" fmla="*/ 597109 w 597109"/>
                <a:gd name="connsiteY2" fmla="*/ 581013 h 581013"/>
                <a:gd name="connsiteX3" fmla="*/ 516882 w 597109"/>
                <a:gd name="connsiteY3" fmla="*/ 0 h 581013"/>
                <a:gd name="connsiteX4" fmla="*/ 0 w 597109"/>
                <a:gd name="connsiteY4" fmla="*/ 379971 h 581013"/>
                <a:gd name="connsiteX0" fmla="*/ 0 w 597109"/>
                <a:gd name="connsiteY0" fmla="*/ 379971 h 581013"/>
                <a:gd name="connsiteX1" fmla="*/ 11161 w 597109"/>
                <a:gd name="connsiteY1" fmla="*/ 416864 h 581013"/>
                <a:gd name="connsiteX2" fmla="*/ 597109 w 597109"/>
                <a:gd name="connsiteY2" fmla="*/ 581013 h 581013"/>
                <a:gd name="connsiteX3" fmla="*/ 516882 w 597109"/>
                <a:gd name="connsiteY3" fmla="*/ 0 h 581013"/>
                <a:gd name="connsiteX4" fmla="*/ 0 w 597109"/>
                <a:gd name="connsiteY4" fmla="*/ 379971 h 581013"/>
                <a:gd name="connsiteX0" fmla="*/ 0 w 597109"/>
                <a:gd name="connsiteY0" fmla="*/ 379971 h 581013"/>
                <a:gd name="connsiteX1" fmla="*/ 11161 w 597109"/>
                <a:gd name="connsiteY1" fmla="*/ 416864 h 581013"/>
                <a:gd name="connsiteX2" fmla="*/ 574479 w 597109"/>
                <a:gd name="connsiteY2" fmla="*/ 574917 h 581013"/>
                <a:gd name="connsiteX3" fmla="*/ 597109 w 597109"/>
                <a:gd name="connsiteY3" fmla="*/ 581013 h 581013"/>
                <a:gd name="connsiteX4" fmla="*/ 516882 w 597109"/>
                <a:gd name="connsiteY4" fmla="*/ 0 h 581013"/>
                <a:gd name="connsiteX5" fmla="*/ 0 w 597109"/>
                <a:gd name="connsiteY5" fmla="*/ 379971 h 581013"/>
                <a:gd name="connsiteX0" fmla="*/ 0 w 597109"/>
                <a:gd name="connsiteY0" fmla="*/ 379971 h 610378"/>
                <a:gd name="connsiteX1" fmla="*/ 11161 w 597109"/>
                <a:gd name="connsiteY1" fmla="*/ 416864 h 610378"/>
                <a:gd name="connsiteX2" fmla="*/ 589676 w 597109"/>
                <a:gd name="connsiteY2" fmla="*/ 610378 h 610378"/>
                <a:gd name="connsiteX3" fmla="*/ 597109 w 597109"/>
                <a:gd name="connsiteY3" fmla="*/ 581013 h 610378"/>
                <a:gd name="connsiteX4" fmla="*/ 516882 w 597109"/>
                <a:gd name="connsiteY4" fmla="*/ 0 h 610378"/>
                <a:gd name="connsiteX5" fmla="*/ 0 w 597109"/>
                <a:gd name="connsiteY5" fmla="*/ 379971 h 610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109" h="610378">
                  <a:moveTo>
                    <a:pt x="0" y="379971"/>
                  </a:moveTo>
                  <a:lnTo>
                    <a:pt x="11161" y="416864"/>
                  </a:lnTo>
                  <a:lnTo>
                    <a:pt x="589676" y="610378"/>
                  </a:lnTo>
                  <a:lnTo>
                    <a:pt x="597109" y="581013"/>
                  </a:lnTo>
                  <a:lnTo>
                    <a:pt x="516882" y="0"/>
                  </a:lnTo>
                  <a:lnTo>
                    <a:pt x="0" y="379971"/>
                  </a:ln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89">
              <a:extLst>
                <a:ext uri="{FF2B5EF4-FFF2-40B4-BE49-F238E27FC236}">
                  <a16:creationId xmlns:a16="http://schemas.microsoft.com/office/drawing/2014/main" id="{18F9E518-3B0A-6A34-F3C2-A3E137E31748}"/>
                </a:ext>
              </a:extLst>
            </p:cNvPr>
            <p:cNvSpPr/>
            <p:nvPr/>
          </p:nvSpPr>
          <p:spPr>
            <a:xfrm>
              <a:off x="8269810" y="1919626"/>
              <a:ext cx="1729237" cy="862913"/>
            </a:xfrm>
            <a:custGeom>
              <a:avLst/>
              <a:gdLst>
                <a:gd name="connsiteX0" fmla="*/ 12181 w 609290"/>
                <a:gd name="connsiteY0" fmla="*/ 103003 h 304044"/>
                <a:gd name="connsiteX1" fmla="*/ 609290 w 609290"/>
                <a:gd name="connsiteY1" fmla="*/ 304044 h 304044"/>
                <a:gd name="connsiteX2" fmla="*/ 597109 w 609290"/>
                <a:gd name="connsiteY2" fmla="*/ 201041 h 304044"/>
                <a:gd name="connsiteX3" fmla="*/ 0 w 609290"/>
                <a:gd name="connsiteY3" fmla="*/ 0 h 304044"/>
                <a:gd name="connsiteX4" fmla="*/ 12181 w 609290"/>
                <a:gd name="connsiteY4" fmla="*/ 103003 h 304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290" h="304044">
                  <a:moveTo>
                    <a:pt x="12181" y="103003"/>
                  </a:moveTo>
                  <a:lnTo>
                    <a:pt x="609290" y="304044"/>
                  </a:lnTo>
                  <a:lnTo>
                    <a:pt x="597109" y="201041"/>
                  </a:lnTo>
                  <a:lnTo>
                    <a:pt x="0" y="0"/>
                  </a:lnTo>
                  <a:lnTo>
                    <a:pt x="12181" y="10300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E16973B-F11E-0E9D-E0FE-BCC4B039CD5F}"/>
                </a:ext>
              </a:extLst>
            </p:cNvPr>
            <p:cNvSpPr/>
            <p:nvPr/>
          </p:nvSpPr>
          <p:spPr>
            <a:xfrm>
              <a:off x="5917557" y="2025825"/>
              <a:ext cx="3759843" cy="2372993"/>
            </a:xfrm>
            <a:custGeom>
              <a:avLst/>
              <a:gdLst>
                <a:gd name="connsiteX0" fmla="*/ 2718030 w 3759843"/>
                <a:gd name="connsiteY0" fmla="*/ 0 h 2372993"/>
                <a:gd name="connsiteX1" fmla="*/ 2717842 w 3759843"/>
                <a:gd name="connsiteY1" fmla="*/ 386 h 2372993"/>
                <a:gd name="connsiteX2" fmla="*/ 3568352 w 3759843"/>
                <a:gd name="connsiteY2" fmla="*/ 286733 h 2372993"/>
                <a:gd name="connsiteX3" fmla="*/ 3572807 w 3759843"/>
                <a:gd name="connsiteY3" fmla="*/ 280957 h 2372993"/>
                <a:gd name="connsiteX4" fmla="*/ 3585154 w 3759843"/>
                <a:gd name="connsiteY4" fmla="*/ 292389 h 2372993"/>
                <a:gd name="connsiteX5" fmla="*/ 3663566 w 3759843"/>
                <a:gd name="connsiteY5" fmla="*/ 318789 h 2372993"/>
                <a:gd name="connsiteX6" fmla="*/ 3646669 w 3759843"/>
                <a:gd name="connsiteY6" fmla="*/ 349348 h 2372993"/>
                <a:gd name="connsiteX7" fmla="*/ 3759843 w 3759843"/>
                <a:gd name="connsiteY7" fmla="*/ 454139 h 2372993"/>
                <a:gd name="connsiteX8" fmla="*/ 3392698 w 3759843"/>
                <a:gd name="connsiteY8" fmla="*/ 1139939 h 2372993"/>
                <a:gd name="connsiteX9" fmla="*/ 2824661 w 3759843"/>
                <a:gd name="connsiteY9" fmla="*/ 1673339 h 2372993"/>
                <a:gd name="connsiteX10" fmla="*/ 2152716 w 3759843"/>
                <a:gd name="connsiteY10" fmla="*/ 2206739 h 2372993"/>
                <a:gd name="connsiteX11" fmla="*/ 1425352 w 3759843"/>
                <a:gd name="connsiteY11" fmla="*/ 2372993 h 2372993"/>
                <a:gd name="connsiteX12" fmla="*/ 815752 w 3759843"/>
                <a:gd name="connsiteY12" fmla="*/ 2255230 h 2372993"/>
                <a:gd name="connsiteX13" fmla="*/ 520182 w 3759843"/>
                <a:gd name="connsiteY13" fmla="*/ 1959659 h 2372993"/>
                <a:gd name="connsiteX14" fmla="*/ 0 w 3759843"/>
                <a:gd name="connsiteY14" fmla="*/ 1784526 h 2372993"/>
                <a:gd name="connsiteX15" fmla="*/ 386 w 3759843"/>
                <a:gd name="connsiteY15" fmla="*/ 1784526 h 2372993"/>
                <a:gd name="connsiteX16" fmla="*/ 37654 w 3759843"/>
                <a:gd name="connsiteY16" fmla="*/ 1796307 h 2372993"/>
                <a:gd name="connsiteX17" fmla="*/ 55806 w 3759843"/>
                <a:gd name="connsiteY17" fmla="*/ 1801521 h 2372993"/>
                <a:gd name="connsiteX18" fmla="*/ 81693 w 3759843"/>
                <a:gd name="connsiteY18" fmla="*/ 1808662 h 2372993"/>
                <a:gd name="connsiteX19" fmla="*/ 101389 w 3759843"/>
                <a:gd name="connsiteY19" fmla="*/ 1813682 h 2372993"/>
                <a:gd name="connsiteX20" fmla="*/ 129200 w 3759843"/>
                <a:gd name="connsiteY20" fmla="*/ 1820443 h 2372993"/>
                <a:gd name="connsiteX21" fmla="*/ 146768 w 3759843"/>
                <a:gd name="connsiteY21" fmla="*/ 1824303 h 2372993"/>
                <a:gd name="connsiteX22" fmla="*/ 178055 w 3759843"/>
                <a:gd name="connsiteY22" fmla="*/ 1830677 h 2372993"/>
                <a:gd name="connsiteX23" fmla="*/ 195436 w 3759843"/>
                <a:gd name="connsiteY23" fmla="*/ 1833958 h 2372993"/>
                <a:gd name="connsiteX24" fmla="*/ 242753 w 3759843"/>
                <a:gd name="connsiteY24" fmla="*/ 1841680 h 2372993"/>
                <a:gd name="connsiteX25" fmla="*/ 244490 w 3759843"/>
                <a:gd name="connsiteY25" fmla="*/ 1841873 h 2372993"/>
                <a:gd name="connsiteX26" fmla="*/ 293354 w 3759843"/>
                <a:gd name="connsiteY26" fmla="*/ 1847859 h 2372993"/>
                <a:gd name="connsiteX27" fmla="*/ 369248 w 3759843"/>
                <a:gd name="connsiteY27" fmla="*/ 1853847 h 2372993"/>
                <a:gd name="connsiteX28" fmla="*/ 387596 w 3759843"/>
                <a:gd name="connsiteY28" fmla="*/ 1854619 h 2372993"/>
                <a:gd name="connsiteX29" fmla="*/ 448043 w 3759843"/>
                <a:gd name="connsiteY29" fmla="*/ 1855775 h 2372993"/>
                <a:gd name="connsiteX30" fmla="*/ 471222 w 3759843"/>
                <a:gd name="connsiteY30" fmla="*/ 1855775 h 2372993"/>
                <a:gd name="connsiteX31" fmla="*/ 539975 w 3759843"/>
                <a:gd name="connsiteY31" fmla="*/ 1853266 h 2372993"/>
                <a:gd name="connsiteX32" fmla="*/ 550791 w 3759843"/>
                <a:gd name="connsiteY32" fmla="*/ 1852687 h 2372993"/>
                <a:gd name="connsiteX33" fmla="*/ 631323 w 3759843"/>
                <a:gd name="connsiteY33" fmla="*/ 1844964 h 2372993"/>
                <a:gd name="connsiteX34" fmla="*/ 689836 w 3759843"/>
                <a:gd name="connsiteY34" fmla="*/ 1837046 h 2372993"/>
                <a:gd name="connsiteX35" fmla="*/ 701424 w 3759843"/>
                <a:gd name="connsiteY35" fmla="*/ 1835119 h 2372993"/>
                <a:gd name="connsiteX36" fmla="*/ 759938 w 3759843"/>
                <a:gd name="connsiteY36" fmla="*/ 1824496 h 2372993"/>
                <a:gd name="connsiteX37" fmla="*/ 770178 w 3759843"/>
                <a:gd name="connsiteY37" fmla="*/ 1822563 h 2372993"/>
                <a:gd name="connsiteX38" fmla="*/ 836036 w 3759843"/>
                <a:gd name="connsiteY38" fmla="*/ 1807504 h 2372993"/>
                <a:gd name="connsiteX39" fmla="*/ 851095 w 3759843"/>
                <a:gd name="connsiteY39" fmla="*/ 1803641 h 2372993"/>
                <a:gd name="connsiteX40" fmla="*/ 920425 w 3759843"/>
                <a:gd name="connsiteY40" fmla="*/ 1784526 h 2372993"/>
                <a:gd name="connsiteX41" fmla="*/ 1000571 w 3759843"/>
                <a:gd name="connsiteY41" fmla="*/ 1758651 h 2372993"/>
                <a:gd name="connsiteX42" fmla="*/ 1043259 w 3759843"/>
                <a:gd name="connsiteY42" fmla="*/ 1743206 h 2372993"/>
                <a:gd name="connsiteX43" fmla="*/ 1113936 w 3759843"/>
                <a:gd name="connsiteY43" fmla="*/ 1714825 h 2372993"/>
                <a:gd name="connsiteX44" fmla="*/ 1134606 w 3759843"/>
                <a:gd name="connsiteY44" fmla="*/ 1705939 h 2372993"/>
                <a:gd name="connsiteX45" fmla="*/ 1162604 w 3759843"/>
                <a:gd name="connsiteY45" fmla="*/ 1693389 h 2372993"/>
                <a:gd name="connsiteX46" fmla="*/ 1187517 w 3759843"/>
                <a:gd name="connsiteY46" fmla="*/ 1681801 h 2372993"/>
                <a:gd name="connsiteX47" fmla="*/ 1215524 w 3759843"/>
                <a:gd name="connsiteY47" fmla="*/ 1668286 h 2372993"/>
                <a:gd name="connsiteX48" fmla="*/ 1239466 w 3759843"/>
                <a:gd name="connsiteY48" fmla="*/ 1656510 h 2372993"/>
                <a:gd name="connsiteX49" fmla="*/ 1275584 w 3759843"/>
                <a:gd name="connsiteY49" fmla="*/ 1637776 h 2372993"/>
                <a:gd name="connsiteX50" fmla="*/ 1295857 w 3759843"/>
                <a:gd name="connsiteY50" fmla="*/ 1626968 h 2372993"/>
                <a:gd name="connsiteX51" fmla="*/ 1337773 w 3759843"/>
                <a:gd name="connsiteY51" fmla="*/ 1603605 h 2372993"/>
                <a:gd name="connsiteX52" fmla="*/ 1351674 w 3759843"/>
                <a:gd name="connsiteY52" fmla="*/ 1595684 h 2372993"/>
                <a:gd name="connsiteX53" fmla="*/ 1414439 w 3759843"/>
                <a:gd name="connsiteY53" fmla="*/ 1557647 h 2372993"/>
                <a:gd name="connsiteX54" fmla="*/ 1431045 w 3759843"/>
                <a:gd name="connsiteY54" fmla="*/ 1547027 h 2372993"/>
                <a:gd name="connsiteX55" fmla="*/ 1479327 w 3759843"/>
                <a:gd name="connsiteY55" fmla="*/ 1515555 h 2372993"/>
                <a:gd name="connsiteX56" fmla="*/ 1495357 w 3759843"/>
                <a:gd name="connsiteY56" fmla="*/ 1504742 h 2372993"/>
                <a:gd name="connsiteX57" fmla="*/ 1574739 w 3759843"/>
                <a:gd name="connsiteY57" fmla="*/ 1448360 h 2372993"/>
                <a:gd name="connsiteX58" fmla="*/ 1588450 w 3759843"/>
                <a:gd name="connsiteY58" fmla="*/ 1438126 h 2372993"/>
                <a:gd name="connsiteX59" fmla="*/ 1667236 w 3759843"/>
                <a:gd name="connsiteY59" fmla="*/ 1377106 h 2372993"/>
                <a:gd name="connsiteX60" fmla="*/ 1678637 w 3759843"/>
                <a:gd name="connsiteY60" fmla="*/ 1367840 h 2372993"/>
                <a:gd name="connsiteX61" fmla="*/ 1762063 w 3759843"/>
                <a:gd name="connsiteY61" fmla="*/ 1297363 h 2372993"/>
                <a:gd name="connsiteX62" fmla="*/ 1770947 w 3759843"/>
                <a:gd name="connsiteY62" fmla="*/ 1289448 h 2372993"/>
                <a:gd name="connsiteX63" fmla="*/ 1855344 w 3759843"/>
                <a:gd name="connsiteY63" fmla="*/ 1212018 h 2372993"/>
                <a:gd name="connsiteX64" fmla="*/ 1860557 w 3759843"/>
                <a:gd name="connsiteY64" fmla="*/ 1206805 h 2372993"/>
                <a:gd name="connsiteX65" fmla="*/ 1946879 w 3759843"/>
                <a:gd name="connsiteY65" fmla="*/ 1121077 h 2372993"/>
                <a:gd name="connsiteX66" fmla="*/ 2031279 w 3759843"/>
                <a:gd name="connsiteY66" fmla="*/ 1030705 h 2372993"/>
                <a:gd name="connsiteX67" fmla="*/ 2036492 w 3759843"/>
                <a:gd name="connsiteY67" fmla="*/ 1024913 h 2372993"/>
                <a:gd name="connsiteX68" fmla="*/ 2115486 w 3759843"/>
                <a:gd name="connsiteY68" fmla="*/ 933775 h 2372993"/>
                <a:gd name="connsiteX69" fmla="*/ 2123784 w 3759843"/>
                <a:gd name="connsiteY69" fmla="*/ 923927 h 2372993"/>
                <a:gd name="connsiteX70" fmla="*/ 2198716 w 3759843"/>
                <a:gd name="connsiteY70" fmla="*/ 831055 h 2372993"/>
                <a:gd name="connsiteX71" fmla="*/ 2208570 w 3759843"/>
                <a:gd name="connsiteY71" fmla="*/ 818309 h 2372993"/>
                <a:gd name="connsiteX72" fmla="*/ 2280020 w 3759843"/>
                <a:gd name="connsiteY72" fmla="*/ 723116 h 2372993"/>
                <a:gd name="connsiteX73" fmla="*/ 2290836 w 3759843"/>
                <a:gd name="connsiteY73" fmla="*/ 708250 h 2372993"/>
                <a:gd name="connsiteX74" fmla="*/ 2359402 w 3759843"/>
                <a:gd name="connsiteY74" fmla="*/ 610159 h 2372993"/>
                <a:gd name="connsiteX75" fmla="*/ 2370406 w 3759843"/>
                <a:gd name="connsiteY75" fmla="*/ 593749 h 2372993"/>
                <a:gd name="connsiteX76" fmla="*/ 2433171 w 3759843"/>
                <a:gd name="connsiteY76" fmla="*/ 497204 h 2372993"/>
                <a:gd name="connsiteX77" fmla="*/ 2443025 w 3759843"/>
                <a:gd name="connsiteY77" fmla="*/ 481370 h 2372993"/>
                <a:gd name="connsiteX78" fmla="*/ 2505205 w 3759843"/>
                <a:gd name="connsiteY78" fmla="*/ 379031 h 2372993"/>
                <a:gd name="connsiteX79" fmla="*/ 2539390 w 3759843"/>
                <a:gd name="connsiteY79" fmla="*/ 319944 h 2372993"/>
                <a:gd name="connsiteX80" fmla="*/ 2718030 w 3759843"/>
                <a:gd name="connsiteY80" fmla="*/ 0 h 2372993"/>
                <a:gd name="connsiteX0" fmla="*/ 2718030 w 3759843"/>
                <a:gd name="connsiteY0" fmla="*/ 0 h 2372993"/>
                <a:gd name="connsiteX1" fmla="*/ 2717842 w 3759843"/>
                <a:gd name="connsiteY1" fmla="*/ 386 h 2372993"/>
                <a:gd name="connsiteX2" fmla="*/ 3568352 w 3759843"/>
                <a:gd name="connsiteY2" fmla="*/ 286733 h 2372993"/>
                <a:gd name="connsiteX3" fmla="*/ 3572807 w 3759843"/>
                <a:gd name="connsiteY3" fmla="*/ 280957 h 2372993"/>
                <a:gd name="connsiteX4" fmla="*/ 3585154 w 3759843"/>
                <a:gd name="connsiteY4" fmla="*/ 292389 h 2372993"/>
                <a:gd name="connsiteX5" fmla="*/ 3663566 w 3759843"/>
                <a:gd name="connsiteY5" fmla="*/ 318789 h 2372993"/>
                <a:gd name="connsiteX6" fmla="*/ 3759843 w 3759843"/>
                <a:gd name="connsiteY6" fmla="*/ 454139 h 2372993"/>
                <a:gd name="connsiteX7" fmla="*/ 3392698 w 3759843"/>
                <a:gd name="connsiteY7" fmla="*/ 1139939 h 2372993"/>
                <a:gd name="connsiteX8" fmla="*/ 2824661 w 3759843"/>
                <a:gd name="connsiteY8" fmla="*/ 1673339 h 2372993"/>
                <a:gd name="connsiteX9" fmla="*/ 2152716 w 3759843"/>
                <a:gd name="connsiteY9" fmla="*/ 2206739 h 2372993"/>
                <a:gd name="connsiteX10" fmla="*/ 1425352 w 3759843"/>
                <a:gd name="connsiteY10" fmla="*/ 2372993 h 2372993"/>
                <a:gd name="connsiteX11" fmla="*/ 815752 w 3759843"/>
                <a:gd name="connsiteY11" fmla="*/ 2255230 h 2372993"/>
                <a:gd name="connsiteX12" fmla="*/ 520182 w 3759843"/>
                <a:gd name="connsiteY12" fmla="*/ 1959659 h 2372993"/>
                <a:gd name="connsiteX13" fmla="*/ 0 w 3759843"/>
                <a:gd name="connsiteY13" fmla="*/ 1784526 h 2372993"/>
                <a:gd name="connsiteX14" fmla="*/ 386 w 3759843"/>
                <a:gd name="connsiteY14" fmla="*/ 1784526 h 2372993"/>
                <a:gd name="connsiteX15" fmla="*/ 37654 w 3759843"/>
                <a:gd name="connsiteY15" fmla="*/ 1796307 h 2372993"/>
                <a:gd name="connsiteX16" fmla="*/ 55806 w 3759843"/>
                <a:gd name="connsiteY16" fmla="*/ 1801521 h 2372993"/>
                <a:gd name="connsiteX17" fmla="*/ 81693 w 3759843"/>
                <a:gd name="connsiteY17" fmla="*/ 1808662 h 2372993"/>
                <a:gd name="connsiteX18" fmla="*/ 101389 w 3759843"/>
                <a:gd name="connsiteY18" fmla="*/ 1813682 h 2372993"/>
                <a:gd name="connsiteX19" fmla="*/ 129200 w 3759843"/>
                <a:gd name="connsiteY19" fmla="*/ 1820443 h 2372993"/>
                <a:gd name="connsiteX20" fmla="*/ 146768 w 3759843"/>
                <a:gd name="connsiteY20" fmla="*/ 1824303 h 2372993"/>
                <a:gd name="connsiteX21" fmla="*/ 178055 w 3759843"/>
                <a:gd name="connsiteY21" fmla="*/ 1830677 h 2372993"/>
                <a:gd name="connsiteX22" fmla="*/ 195436 w 3759843"/>
                <a:gd name="connsiteY22" fmla="*/ 1833958 h 2372993"/>
                <a:gd name="connsiteX23" fmla="*/ 242753 w 3759843"/>
                <a:gd name="connsiteY23" fmla="*/ 1841680 h 2372993"/>
                <a:gd name="connsiteX24" fmla="*/ 244490 w 3759843"/>
                <a:gd name="connsiteY24" fmla="*/ 1841873 h 2372993"/>
                <a:gd name="connsiteX25" fmla="*/ 293354 w 3759843"/>
                <a:gd name="connsiteY25" fmla="*/ 1847859 h 2372993"/>
                <a:gd name="connsiteX26" fmla="*/ 369248 w 3759843"/>
                <a:gd name="connsiteY26" fmla="*/ 1853847 h 2372993"/>
                <a:gd name="connsiteX27" fmla="*/ 387596 w 3759843"/>
                <a:gd name="connsiteY27" fmla="*/ 1854619 h 2372993"/>
                <a:gd name="connsiteX28" fmla="*/ 448043 w 3759843"/>
                <a:gd name="connsiteY28" fmla="*/ 1855775 h 2372993"/>
                <a:gd name="connsiteX29" fmla="*/ 471222 w 3759843"/>
                <a:gd name="connsiteY29" fmla="*/ 1855775 h 2372993"/>
                <a:gd name="connsiteX30" fmla="*/ 539975 w 3759843"/>
                <a:gd name="connsiteY30" fmla="*/ 1853266 h 2372993"/>
                <a:gd name="connsiteX31" fmla="*/ 550791 w 3759843"/>
                <a:gd name="connsiteY31" fmla="*/ 1852687 h 2372993"/>
                <a:gd name="connsiteX32" fmla="*/ 631323 w 3759843"/>
                <a:gd name="connsiteY32" fmla="*/ 1844964 h 2372993"/>
                <a:gd name="connsiteX33" fmla="*/ 689836 w 3759843"/>
                <a:gd name="connsiteY33" fmla="*/ 1837046 h 2372993"/>
                <a:gd name="connsiteX34" fmla="*/ 701424 w 3759843"/>
                <a:gd name="connsiteY34" fmla="*/ 1835119 h 2372993"/>
                <a:gd name="connsiteX35" fmla="*/ 759938 w 3759843"/>
                <a:gd name="connsiteY35" fmla="*/ 1824496 h 2372993"/>
                <a:gd name="connsiteX36" fmla="*/ 770178 w 3759843"/>
                <a:gd name="connsiteY36" fmla="*/ 1822563 h 2372993"/>
                <a:gd name="connsiteX37" fmla="*/ 836036 w 3759843"/>
                <a:gd name="connsiteY37" fmla="*/ 1807504 h 2372993"/>
                <a:gd name="connsiteX38" fmla="*/ 851095 w 3759843"/>
                <a:gd name="connsiteY38" fmla="*/ 1803641 h 2372993"/>
                <a:gd name="connsiteX39" fmla="*/ 920425 w 3759843"/>
                <a:gd name="connsiteY39" fmla="*/ 1784526 h 2372993"/>
                <a:gd name="connsiteX40" fmla="*/ 1000571 w 3759843"/>
                <a:gd name="connsiteY40" fmla="*/ 1758651 h 2372993"/>
                <a:gd name="connsiteX41" fmla="*/ 1043259 w 3759843"/>
                <a:gd name="connsiteY41" fmla="*/ 1743206 h 2372993"/>
                <a:gd name="connsiteX42" fmla="*/ 1113936 w 3759843"/>
                <a:gd name="connsiteY42" fmla="*/ 1714825 h 2372993"/>
                <a:gd name="connsiteX43" fmla="*/ 1134606 w 3759843"/>
                <a:gd name="connsiteY43" fmla="*/ 1705939 h 2372993"/>
                <a:gd name="connsiteX44" fmla="*/ 1162604 w 3759843"/>
                <a:gd name="connsiteY44" fmla="*/ 1693389 h 2372993"/>
                <a:gd name="connsiteX45" fmla="*/ 1187517 w 3759843"/>
                <a:gd name="connsiteY45" fmla="*/ 1681801 h 2372993"/>
                <a:gd name="connsiteX46" fmla="*/ 1215524 w 3759843"/>
                <a:gd name="connsiteY46" fmla="*/ 1668286 h 2372993"/>
                <a:gd name="connsiteX47" fmla="*/ 1239466 w 3759843"/>
                <a:gd name="connsiteY47" fmla="*/ 1656510 h 2372993"/>
                <a:gd name="connsiteX48" fmla="*/ 1275584 w 3759843"/>
                <a:gd name="connsiteY48" fmla="*/ 1637776 h 2372993"/>
                <a:gd name="connsiteX49" fmla="*/ 1295857 w 3759843"/>
                <a:gd name="connsiteY49" fmla="*/ 1626968 h 2372993"/>
                <a:gd name="connsiteX50" fmla="*/ 1337773 w 3759843"/>
                <a:gd name="connsiteY50" fmla="*/ 1603605 h 2372993"/>
                <a:gd name="connsiteX51" fmla="*/ 1351674 w 3759843"/>
                <a:gd name="connsiteY51" fmla="*/ 1595684 h 2372993"/>
                <a:gd name="connsiteX52" fmla="*/ 1414439 w 3759843"/>
                <a:gd name="connsiteY52" fmla="*/ 1557647 h 2372993"/>
                <a:gd name="connsiteX53" fmla="*/ 1431045 w 3759843"/>
                <a:gd name="connsiteY53" fmla="*/ 1547027 h 2372993"/>
                <a:gd name="connsiteX54" fmla="*/ 1479327 w 3759843"/>
                <a:gd name="connsiteY54" fmla="*/ 1515555 h 2372993"/>
                <a:gd name="connsiteX55" fmla="*/ 1495357 w 3759843"/>
                <a:gd name="connsiteY55" fmla="*/ 1504742 h 2372993"/>
                <a:gd name="connsiteX56" fmla="*/ 1574739 w 3759843"/>
                <a:gd name="connsiteY56" fmla="*/ 1448360 h 2372993"/>
                <a:gd name="connsiteX57" fmla="*/ 1588450 w 3759843"/>
                <a:gd name="connsiteY57" fmla="*/ 1438126 h 2372993"/>
                <a:gd name="connsiteX58" fmla="*/ 1667236 w 3759843"/>
                <a:gd name="connsiteY58" fmla="*/ 1377106 h 2372993"/>
                <a:gd name="connsiteX59" fmla="*/ 1678637 w 3759843"/>
                <a:gd name="connsiteY59" fmla="*/ 1367840 h 2372993"/>
                <a:gd name="connsiteX60" fmla="*/ 1762063 w 3759843"/>
                <a:gd name="connsiteY60" fmla="*/ 1297363 h 2372993"/>
                <a:gd name="connsiteX61" fmla="*/ 1770947 w 3759843"/>
                <a:gd name="connsiteY61" fmla="*/ 1289448 h 2372993"/>
                <a:gd name="connsiteX62" fmla="*/ 1855344 w 3759843"/>
                <a:gd name="connsiteY62" fmla="*/ 1212018 h 2372993"/>
                <a:gd name="connsiteX63" fmla="*/ 1860557 w 3759843"/>
                <a:gd name="connsiteY63" fmla="*/ 1206805 h 2372993"/>
                <a:gd name="connsiteX64" fmla="*/ 1946879 w 3759843"/>
                <a:gd name="connsiteY64" fmla="*/ 1121077 h 2372993"/>
                <a:gd name="connsiteX65" fmla="*/ 2031279 w 3759843"/>
                <a:gd name="connsiteY65" fmla="*/ 1030705 h 2372993"/>
                <a:gd name="connsiteX66" fmla="*/ 2036492 w 3759843"/>
                <a:gd name="connsiteY66" fmla="*/ 1024913 h 2372993"/>
                <a:gd name="connsiteX67" fmla="*/ 2115486 w 3759843"/>
                <a:gd name="connsiteY67" fmla="*/ 933775 h 2372993"/>
                <a:gd name="connsiteX68" fmla="*/ 2123784 w 3759843"/>
                <a:gd name="connsiteY68" fmla="*/ 923927 h 2372993"/>
                <a:gd name="connsiteX69" fmla="*/ 2198716 w 3759843"/>
                <a:gd name="connsiteY69" fmla="*/ 831055 h 2372993"/>
                <a:gd name="connsiteX70" fmla="*/ 2208570 w 3759843"/>
                <a:gd name="connsiteY70" fmla="*/ 818309 h 2372993"/>
                <a:gd name="connsiteX71" fmla="*/ 2280020 w 3759843"/>
                <a:gd name="connsiteY71" fmla="*/ 723116 h 2372993"/>
                <a:gd name="connsiteX72" fmla="*/ 2290836 w 3759843"/>
                <a:gd name="connsiteY72" fmla="*/ 708250 h 2372993"/>
                <a:gd name="connsiteX73" fmla="*/ 2359402 w 3759843"/>
                <a:gd name="connsiteY73" fmla="*/ 610159 h 2372993"/>
                <a:gd name="connsiteX74" fmla="*/ 2370406 w 3759843"/>
                <a:gd name="connsiteY74" fmla="*/ 593749 h 2372993"/>
                <a:gd name="connsiteX75" fmla="*/ 2433171 w 3759843"/>
                <a:gd name="connsiteY75" fmla="*/ 497204 h 2372993"/>
                <a:gd name="connsiteX76" fmla="*/ 2443025 w 3759843"/>
                <a:gd name="connsiteY76" fmla="*/ 481370 h 2372993"/>
                <a:gd name="connsiteX77" fmla="*/ 2505205 w 3759843"/>
                <a:gd name="connsiteY77" fmla="*/ 379031 h 2372993"/>
                <a:gd name="connsiteX78" fmla="*/ 2539390 w 3759843"/>
                <a:gd name="connsiteY78" fmla="*/ 319944 h 2372993"/>
                <a:gd name="connsiteX79" fmla="*/ 2718030 w 3759843"/>
                <a:gd name="connsiteY79" fmla="*/ 0 h 237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759843" h="2372993">
                  <a:moveTo>
                    <a:pt x="2718030" y="0"/>
                  </a:moveTo>
                  <a:lnTo>
                    <a:pt x="2717842" y="386"/>
                  </a:lnTo>
                  <a:lnTo>
                    <a:pt x="3568352" y="286733"/>
                  </a:lnTo>
                  <a:lnTo>
                    <a:pt x="3572807" y="280957"/>
                  </a:lnTo>
                  <a:lnTo>
                    <a:pt x="3585154" y="292389"/>
                  </a:lnTo>
                  <a:lnTo>
                    <a:pt x="3663566" y="318789"/>
                  </a:lnTo>
                  <a:lnTo>
                    <a:pt x="3759843" y="454139"/>
                  </a:lnTo>
                  <a:lnTo>
                    <a:pt x="3392698" y="1139939"/>
                  </a:lnTo>
                  <a:lnTo>
                    <a:pt x="2824661" y="1673339"/>
                  </a:lnTo>
                  <a:lnTo>
                    <a:pt x="2152716" y="2206739"/>
                  </a:lnTo>
                  <a:lnTo>
                    <a:pt x="1425352" y="2372993"/>
                  </a:lnTo>
                  <a:lnTo>
                    <a:pt x="815752" y="2255230"/>
                  </a:lnTo>
                  <a:lnTo>
                    <a:pt x="520182" y="1959659"/>
                  </a:lnTo>
                  <a:lnTo>
                    <a:pt x="0" y="1784526"/>
                  </a:lnTo>
                  <a:lnTo>
                    <a:pt x="386" y="1784526"/>
                  </a:lnTo>
                  <a:cubicBezTo>
                    <a:pt x="12355" y="1788579"/>
                    <a:pt x="24913" y="1792442"/>
                    <a:pt x="37654" y="1796307"/>
                  </a:cubicBezTo>
                  <a:lnTo>
                    <a:pt x="55806" y="1801521"/>
                  </a:lnTo>
                  <a:lnTo>
                    <a:pt x="81693" y="1808662"/>
                  </a:lnTo>
                  <a:cubicBezTo>
                    <a:pt x="88056" y="1810402"/>
                    <a:pt x="94819" y="1811943"/>
                    <a:pt x="101389" y="1813682"/>
                  </a:cubicBezTo>
                  <a:cubicBezTo>
                    <a:pt x="110463" y="1816001"/>
                    <a:pt x="119732" y="1818317"/>
                    <a:pt x="129200" y="1820443"/>
                  </a:cubicBezTo>
                  <a:cubicBezTo>
                    <a:pt x="134990" y="1821791"/>
                    <a:pt x="140788" y="1822952"/>
                    <a:pt x="146768" y="1824303"/>
                  </a:cubicBezTo>
                  <a:cubicBezTo>
                    <a:pt x="157008" y="1826619"/>
                    <a:pt x="167438" y="1828744"/>
                    <a:pt x="178055" y="1830677"/>
                  </a:cubicBezTo>
                  <a:cubicBezTo>
                    <a:pt x="183856" y="1831832"/>
                    <a:pt x="189646" y="1832993"/>
                    <a:pt x="195436" y="1833958"/>
                  </a:cubicBezTo>
                  <a:cubicBezTo>
                    <a:pt x="210890" y="1836853"/>
                    <a:pt x="226536" y="1839365"/>
                    <a:pt x="242753" y="1841680"/>
                  </a:cubicBezTo>
                  <a:cubicBezTo>
                    <a:pt x="243329" y="1841873"/>
                    <a:pt x="243914" y="1841873"/>
                    <a:pt x="244490" y="1841873"/>
                  </a:cubicBezTo>
                  <a:cubicBezTo>
                    <a:pt x="260520" y="1844192"/>
                    <a:pt x="276740" y="1846119"/>
                    <a:pt x="293354" y="1847859"/>
                  </a:cubicBezTo>
                  <a:cubicBezTo>
                    <a:pt x="318071" y="1850368"/>
                    <a:pt x="343373" y="1852494"/>
                    <a:pt x="369248" y="1853847"/>
                  </a:cubicBezTo>
                  <a:cubicBezTo>
                    <a:pt x="375236" y="1854233"/>
                    <a:pt x="381421" y="1854426"/>
                    <a:pt x="387596" y="1854619"/>
                  </a:cubicBezTo>
                  <a:cubicBezTo>
                    <a:pt x="407296" y="1855389"/>
                    <a:pt x="427571" y="1855775"/>
                    <a:pt x="448043" y="1855775"/>
                  </a:cubicBezTo>
                  <a:lnTo>
                    <a:pt x="471222" y="1855775"/>
                  </a:lnTo>
                  <a:cubicBezTo>
                    <a:pt x="493816" y="1855582"/>
                    <a:pt x="516609" y="1854619"/>
                    <a:pt x="539975" y="1853266"/>
                  </a:cubicBezTo>
                  <a:cubicBezTo>
                    <a:pt x="543645" y="1852880"/>
                    <a:pt x="547113" y="1852880"/>
                    <a:pt x="550791" y="1852687"/>
                  </a:cubicBezTo>
                  <a:cubicBezTo>
                    <a:pt x="577055" y="1850754"/>
                    <a:pt x="604091" y="1848248"/>
                    <a:pt x="631323" y="1844964"/>
                  </a:cubicBezTo>
                  <a:cubicBezTo>
                    <a:pt x="650636" y="1842645"/>
                    <a:pt x="670137" y="1840139"/>
                    <a:pt x="689836" y="1837046"/>
                  </a:cubicBezTo>
                  <a:cubicBezTo>
                    <a:pt x="693702" y="1836467"/>
                    <a:pt x="697559" y="1835692"/>
                    <a:pt x="701424" y="1835119"/>
                  </a:cubicBezTo>
                  <a:cubicBezTo>
                    <a:pt x="720539" y="1832025"/>
                    <a:pt x="740238" y="1828358"/>
                    <a:pt x="759938" y="1824496"/>
                  </a:cubicBezTo>
                  <a:cubicBezTo>
                    <a:pt x="763417" y="1823917"/>
                    <a:pt x="766698" y="1823338"/>
                    <a:pt x="770178" y="1822563"/>
                  </a:cubicBezTo>
                  <a:cubicBezTo>
                    <a:pt x="791810" y="1818124"/>
                    <a:pt x="813819" y="1812910"/>
                    <a:pt x="836036" y="1807504"/>
                  </a:cubicBezTo>
                  <a:cubicBezTo>
                    <a:pt x="841054" y="1806156"/>
                    <a:pt x="846072" y="1804995"/>
                    <a:pt x="851095" y="1803641"/>
                  </a:cubicBezTo>
                  <a:cubicBezTo>
                    <a:pt x="873888" y="1797849"/>
                    <a:pt x="897059" y="1791480"/>
                    <a:pt x="920425" y="1784526"/>
                  </a:cubicBezTo>
                  <a:cubicBezTo>
                    <a:pt x="946697" y="1776804"/>
                    <a:pt x="973535" y="1768111"/>
                    <a:pt x="1000571" y="1758651"/>
                  </a:cubicBezTo>
                  <a:cubicBezTo>
                    <a:pt x="1014866" y="1753824"/>
                    <a:pt x="1029162" y="1748616"/>
                    <a:pt x="1043259" y="1743206"/>
                  </a:cubicBezTo>
                  <a:cubicBezTo>
                    <a:pt x="1066815" y="1734320"/>
                    <a:pt x="1090380" y="1724668"/>
                    <a:pt x="1113936" y="1714825"/>
                  </a:cubicBezTo>
                  <a:cubicBezTo>
                    <a:pt x="1120895" y="1711925"/>
                    <a:pt x="1127647" y="1708837"/>
                    <a:pt x="1134606" y="1705939"/>
                  </a:cubicBezTo>
                  <a:cubicBezTo>
                    <a:pt x="1143876" y="1701883"/>
                    <a:pt x="1153335" y="1697637"/>
                    <a:pt x="1162604" y="1693389"/>
                  </a:cubicBezTo>
                  <a:lnTo>
                    <a:pt x="1187517" y="1681801"/>
                  </a:lnTo>
                  <a:cubicBezTo>
                    <a:pt x="1196985" y="1677362"/>
                    <a:pt x="1206255" y="1672920"/>
                    <a:pt x="1215524" y="1668286"/>
                  </a:cubicBezTo>
                  <a:cubicBezTo>
                    <a:pt x="1223635" y="1664426"/>
                    <a:pt x="1231557" y="1660566"/>
                    <a:pt x="1239466" y="1656510"/>
                  </a:cubicBezTo>
                  <a:cubicBezTo>
                    <a:pt x="1251443" y="1650525"/>
                    <a:pt x="1263607" y="1644150"/>
                    <a:pt x="1275584" y="1637776"/>
                  </a:cubicBezTo>
                  <a:lnTo>
                    <a:pt x="1295857" y="1626968"/>
                  </a:lnTo>
                  <a:cubicBezTo>
                    <a:pt x="1309957" y="1619433"/>
                    <a:pt x="1323866" y="1611520"/>
                    <a:pt x="1337773" y="1603605"/>
                  </a:cubicBezTo>
                  <a:cubicBezTo>
                    <a:pt x="1342405" y="1600897"/>
                    <a:pt x="1347042" y="1598391"/>
                    <a:pt x="1351674" y="1595684"/>
                  </a:cubicBezTo>
                  <a:cubicBezTo>
                    <a:pt x="1372722" y="1583329"/>
                    <a:pt x="1393579" y="1570776"/>
                    <a:pt x="1414439" y="1557647"/>
                  </a:cubicBezTo>
                  <a:cubicBezTo>
                    <a:pt x="1420042" y="1554173"/>
                    <a:pt x="1425443" y="1550504"/>
                    <a:pt x="1431045" y="1547027"/>
                  </a:cubicBezTo>
                  <a:cubicBezTo>
                    <a:pt x="1447273" y="1536793"/>
                    <a:pt x="1463306" y="1526368"/>
                    <a:pt x="1479327" y="1515555"/>
                  </a:cubicBezTo>
                  <a:lnTo>
                    <a:pt x="1495357" y="1504742"/>
                  </a:lnTo>
                  <a:cubicBezTo>
                    <a:pt x="1521817" y="1486592"/>
                    <a:pt x="1548467" y="1467863"/>
                    <a:pt x="1574739" y="1448360"/>
                  </a:cubicBezTo>
                  <a:lnTo>
                    <a:pt x="1588450" y="1438126"/>
                  </a:lnTo>
                  <a:cubicBezTo>
                    <a:pt x="1614901" y="1418429"/>
                    <a:pt x="1641171" y="1398156"/>
                    <a:pt x="1667236" y="1377106"/>
                  </a:cubicBezTo>
                  <a:cubicBezTo>
                    <a:pt x="1671102" y="1374018"/>
                    <a:pt x="1674771" y="1370930"/>
                    <a:pt x="1678637" y="1367840"/>
                  </a:cubicBezTo>
                  <a:cubicBezTo>
                    <a:pt x="1706635" y="1345055"/>
                    <a:pt x="1734443" y="1321692"/>
                    <a:pt x="1762063" y="1297363"/>
                  </a:cubicBezTo>
                  <a:cubicBezTo>
                    <a:pt x="1764958" y="1294855"/>
                    <a:pt x="1768052" y="1292150"/>
                    <a:pt x="1770947" y="1289448"/>
                  </a:cubicBezTo>
                  <a:cubicBezTo>
                    <a:pt x="1799339" y="1264345"/>
                    <a:pt x="1827536" y="1238663"/>
                    <a:pt x="1855344" y="1212018"/>
                  </a:cubicBezTo>
                  <a:lnTo>
                    <a:pt x="1860557" y="1206805"/>
                  </a:lnTo>
                  <a:cubicBezTo>
                    <a:pt x="1889716" y="1179003"/>
                    <a:pt x="1918495" y="1150613"/>
                    <a:pt x="1946879" y="1121077"/>
                  </a:cubicBezTo>
                  <a:cubicBezTo>
                    <a:pt x="1975274" y="1091725"/>
                    <a:pt x="2003468" y="1061604"/>
                    <a:pt x="2031279" y="1030705"/>
                  </a:cubicBezTo>
                  <a:lnTo>
                    <a:pt x="2036492" y="1024913"/>
                  </a:lnTo>
                  <a:cubicBezTo>
                    <a:pt x="2063142" y="995181"/>
                    <a:pt x="2089412" y="964864"/>
                    <a:pt x="2115486" y="933775"/>
                  </a:cubicBezTo>
                  <a:cubicBezTo>
                    <a:pt x="2118185" y="930494"/>
                    <a:pt x="2121080" y="927213"/>
                    <a:pt x="2123784" y="923927"/>
                  </a:cubicBezTo>
                  <a:cubicBezTo>
                    <a:pt x="2149086" y="893616"/>
                    <a:pt x="2173999" y="862527"/>
                    <a:pt x="2198716" y="831055"/>
                  </a:cubicBezTo>
                  <a:lnTo>
                    <a:pt x="2208570" y="818309"/>
                  </a:lnTo>
                  <a:cubicBezTo>
                    <a:pt x="2232711" y="787223"/>
                    <a:pt x="2256464" y="755362"/>
                    <a:pt x="2280020" y="723116"/>
                  </a:cubicBezTo>
                  <a:cubicBezTo>
                    <a:pt x="2283698" y="718098"/>
                    <a:pt x="2287169" y="713270"/>
                    <a:pt x="2290836" y="708250"/>
                  </a:cubicBezTo>
                  <a:cubicBezTo>
                    <a:pt x="2314015" y="676006"/>
                    <a:pt x="2336808" y="643370"/>
                    <a:pt x="2359402" y="610159"/>
                  </a:cubicBezTo>
                  <a:cubicBezTo>
                    <a:pt x="2363069" y="604752"/>
                    <a:pt x="2366739" y="599155"/>
                    <a:pt x="2370406" y="593749"/>
                  </a:cubicBezTo>
                  <a:cubicBezTo>
                    <a:pt x="2391652" y="561885"/>
                    <a:pt x="2412509" y="529834"/>
                    <a:pt x="2433171" y="497204"/>
                  </a:cubicBezTo>
                  <a:cubicBezTo>
                    <a:pt x="2436451" y="491991"/>
                    <a:pt x="2439735" y="486584"/>
                    <a:pt x="2443025" y="481370"/>
                  </a:cubicBezTo>
                  <a:cubicBezTo>
                    <a:pt x="2464072" y="447580"/>
                    <a:pt x="2484932" y="413596"/>
                    <a:pt x="2505205" y="379031"/>
                  </a:cubicBezTo>
                  <a:cubicBezTo>
                    <a:pt x="2516796" y="359530"/>
                    <a:pt x="2528188" y="339834"/>
                    <a:pt x="2539390" y="319944"/>
                  </a:cubicBezTo>
                  <a:cubicBezTo>
                    <a:pt x="2604474" y="205446"/>
                    <a:pt x="2664534" y="97705"/>
                    <a:pt x="2718030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B241C1A-5F7D-37BF-2DC6-DCA2EEF76E47}"/>
                </a:ext>
              </a:extLst>
            </p:cNvPr>
            <p:cNvSpPr/>
            <p:nvPr/>
          </p:nvSpPr>
          <p:spPr>
            <a:xfrm>
              <a:off x="2192951" y="2358483"/>
              <a:ext cx="7616066" cy="3658297"/>
            </a:xfrm>
            <a:custGeom>
              <a:avLst/>
              <a:gdLst>
                <a:gd name="connsiteX0" fmla="*/ 7380292 w 7616066"/>
                <a:gd name="connsiteY0" fmla="*/ 0 h 3658297"/>
                <a:gd name="connsiteX1" fmla="*/ 7419131 w 7616066"/>
                <a:gd name="connsiteY1" fmla="*/ 13077 h 3658297"/>
                <a:gd name="connsiteX2" fmla="*/ 7616066 w 7616066"/>
                <a:gd name="connsiteY2" fmla="*/ 186943 h 3658297"/>
                <a:gd name="connsiteX3" fmla="*/ 7432984 w 7616066"/>
                <a:gd name="connsiteY3" fmla="*/ 515194 h 3658297"/>
                <a:gd name="connsiteX4" fmla="*/ 5715912 w 7616066"/>
                <a:gd name="connsiteY4" fmla="*/ 2146023 h 3658297"/>
                <a:gd name="connsiteX5" fmla="*/ 5667244 w 7616066"/>
                <a:gd name="connsiteY5" fmla="*/ 2163596 h 3658297"/>
                <a:gd name="connsiteX6" fmla="*/ 4179411 w 7616066"/>
                <a:gd name="connsiteY6" fmla="*/ 2016849 h 3658297"/>
                <a:gd name="connsiteX7" fmla="*/ 2891464 w 7616066"/>
                <a:gd name="connsiteY7" fmla="*/ 1900222 h 3658297"/>
                <a:gd name="connsiteX8" fmla="*/ 2848784 w 7616066"/>
                <a:gd name="connsiteY8" fmla="*/ 1915670 h 3658297"/>
                <a:gd name="connsiteX9" fmla="*/ 1352457 w 7616066"/>
                <a:gd name="connsiteY9" fmla="*/ 3337961 h 3658297"/>
                <a:gd name="connsiteX10" fmla="*/ 1173619 w 7616066"/>
                <a:gd name="connsiteY10" fmla="*/ 3658297 h 3658297"/>
                <a:gd name="connsiteX11" fmla="*/ 227893 w 7616066"/>
                <a:gd name="connsiteY11" fmla="*/ 3339894 h 3658297"/>
                <a:gd name="connsiteX12" fmla="*/ 0 w 7616066"/>
                <a:gd name="connsiteY12" fmla="*/ 3138697 h 3658297"/>
                <a:gd name="connsiteX13" fmla="*/ 945735 w 7616066"/>
                <a:gd name="connsiteY13" fmla="*/ 3457100 h 3658297"/>
                <a:gd name="connsiteX14" fmla="*/ 1129007 w 7616066"/>
                <a:gd name="connsiteY14" fmla="*/ 3128849 h 3658297"/>
                <a:gd name="connsiteX15" fmla="*/ 2846077 w 7616066"/>
                <a:gd name="connsiteY15" fmla="*/ 1498021 h 3658297"/>
                <a:gd name="connsiteX16" fmla="*/ 2894745 w 7616066"/>
                <a:gd name="connsiteY16" fmla="*/ 1480447 h 3658297"/>
                <a:gd name="connsiteX17" fmla="*/ 4382578 w 7616066"/>
                <a:gd name="connsiteY17" fmla="*/ 1627195 h 3658297"/>
                <a:gd name="connsiteX18" fmla="*/ 5670524 w 7616066"/>
                <a:gd name="connsiteY18" fmla="*/ 1743822 h 3658297"/>
                <a:gd name="connsiteX19" fmla="*/ 5713204 w 7616066"/>
                <a:gd name="connsiteY19" fmla="*/ 1728374 h 3658297"/>
                <a:gd name="connsiteX20" fmla="*/ 7209531 w 7616066"/>
                <a:gd name="connsiteY20" fmla="*/ 305696 h 3658297"/>
                <a:gd name="connsiteX21" fmla="*/ 7303199 w 7616066"/>
                <a:gd name="connsiteY21" fmla="*/ 139421 h 365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16066" h="3658297">
                  <a:moveTo>
                    <a:pt x="7380292" y="0"/>
                  </a:moveTo>
                  <a:lnTo>
                    <a:pt x="7419131" y="13077"/>
                  </a:lnTo>
                  <a:lnTo>
                    <a:pt x="7616066" y="186943"/>
                  </a:lnTo>
                  <a:cubicBezTo>
                    <a:pt x="7561024" y="287347"/>
                    <a:pt x="7499416" y="397796"/>
                    <a:pt x="7432984" y="515194"/>
                  </a:cubicBezTo>
                  <a:cubicBezTo>
                    <a:pt x="6981065" y="1312652"/>
                    <a:pt x="6355155" y="1907175"/>
                    <a:pt x="5715912" y="2146023"/>
                  </a:cubicBezTo>
                  <a:cubicBezTo>
                    <a:pt x="5699692" y="2152011"/>
                    <a:pt x="5683463" y="2157997"/>
                    <a:pt x="5667244" y="2163596"/>
                  </a:cubicBezTo>
                  <a:cubicBezTo>
                    <a:pt x="4763612" y="2478134"/>
                    <a:pt x="4202777" y="2035963"/>
                    <a:pt x="4179411" y="2016849"/>
                  </a:cubicBezTo>
                  <a:cubicBezTo>
                    <a:pt x="4174770" y="2013179"/>
                    <a:pt x="3676326" y="1627002"/>
                    <a:pt x="2891464" y="1900222"/>
                  </a:cubicBezTo>
                  <a:cubicBezTo>
                    <a:pt x="2877168" y="1905049"/>
                    <a:pt x="2862881" y="1910263"/>
                    <a:pt x="2848784" y="1915670"/>
                  </a:cubicBezTo>
                  <a:cubicBezTo>
                    <a:pt x="2292192" y="2123434"/>
                    <a:pt x="1746814" y="2641686"/>
                    <a:pt x="1352457" y="3337961"/>
                  </a:cubicBezTo>
                  <a:cubicBezTo>
                    <a:pt x="1287561" y="3452079"/>
                    <a:pt x="1227501" y="3559820"/>
                    <a:pt x="1173619" y="3658297"/>
                  </a:cubicBezTo>
                  <a:lnTo>
                    <a:pt x="227893" y="3339894"/>
                  </a:lnTo>
                  <a:lnTo>
                    <a:pt x="0" y="3138697"/>
                  </a:lnTo>
                  <a:lnTo>
                    <a:pt x="945735" y="3457100"/>
                  </a:lnTo>
                  <a:cubicBezTo>
                    <a:pt x="1001164" y="3355921"/>
                    <a:pt x="1062958" y="3245476"/>
                    <a:pt x="1129007" y="3128849"/>
                  </a:cubicBezTo>
                  <a:cubicBezTo>
                    <a:pt x="1581113" y="2331196"/>
                    <a:pt x="2207032" y="1736868"/>
                    <a:pt x="2846077" y="1498021"/>
                  </a:cubicBezTo>
                  <a:cubicBezTo>
                    <a:pt x="2862297" y="1492032"/>
                    <a:pt x="2878528" y="1486047"/>
                    <a:pt x="2894745" y="1480447"/>
                  </a:cubicBezTo>
                  <a:cubicBezTo>
                    <a:pt x="3798376" y="1165904"/>
                    <a:pt x="4359211" y="1608080"/>
                    <a:pt x="4382578" y="1627195"/>
                  </a:cubicBezTo>
                  <a:cubicBezTo>
                    <a:pt x="4387405" y="1630862"/>
                    <a:pt x="4885663" y="2017041"/>
                    <a:pt x="5670524" y="1743822"/>
                  </a:cubicBezTo>
                  <a:cubicBezTo>
                    <a:pt x="5684820" y="1738994"/>
                    <a:pt x="5699107" y="1733780"/>
                    <a:pt x="5713204" y="1728374"/>
                  </a:cubicBezTo>
                  <a:cubicBezTo>
                    <a:pt x="6269597" y="1520416"/>
                    <a:pt x="6814984" y="1001971"/>
                    <a:pt x="7209531" y="305696"/>
                  </a:cubicBezTo>
                  <a:cubicBezTo>
                    <a:pt x="7242074" y="248444"/>
                    <a:pt x="7273361" y="192883"/>
                    <a:pt x="7303199" y="13942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</p:grpSp>
      <p:pic>
        <p:nvPicPr>
          <p:cNvPr id="29" name="Graphic 13" descr="Bullseye with solid fill">
            <a:extLst>
              <a:ext uri="{FF2B5EF4-FFF2-40B4-BE49-F238E27FC236}">
                <a16:creationId xmlns:a16="http://schemas.microsoft.com/office/drawing/2014/main" id="{4E589E3D-EFA8-056E-FCB7-0C040D68B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9810" y="2621751"/>
            <a:ext cx="667365" cy="66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DA5B330E-7F08-A208-BD67-7CE495EF1D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2121" y="4168776"/>
            <a:ext cx="667365" cy="66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9062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9658</TotalTime>
  <Words>230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2-Step Curved Growth Path – Slide Template</vt:lpstr>
      <vt:lpstr>2-Step Curved Growth Path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Curved Growth Path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2025-11-14T21:49:09Z</dcterms:modified>
  <cp:category>Charts &amp; Diagrams</cp:category>
</cp:coreProperties>
</file>