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F-44E2-B877-B3695B7410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53F-44E2-B877-B3695B7410B2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3F-44E2-B877-B3695B741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7-44D4-B9D5-7D432F5DD6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917-44D4-B9D5-7D432F5DD622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17-44D4-B9D5-7D432F5DD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A-40CD-B962-868D15A4D5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A5A-40CD-B962-868D15A4D510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A-40CD-B962-868D15A4D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4-4442-921C-8E2A23310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B34-4442-921C-8E2A23310AF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34-4442-921C-8E2A23310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F-44E2-B877-B3695B7410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53F-44E2-B877-B3695B7410B2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3F-44E2-B877-B3695B741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7-44D4-B9D5-7D432F5DD6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917-44D4-B9D5-7D432F5DD622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17-44D4-B9D5-7D432F5DD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A-40CD-B962-868D15A4D5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A5A-40CD-B962-868D15A4D510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A-40CD-B962-868D15A4D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4-4442-921C-8E2A23310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B34-4442-921C-8E2A23310AFA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34-4442-921C-8E2A23310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F9669-CB24-E458-BB76-83D8916C4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0132FC-DBF1-4840-DE1F-F3593429E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5731A-804E-A4D9-43A4-376C6AA136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E59A26-9239-B0FB-A088-4D4959F01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6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Percentage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20D7EA-BE60-9F89-7C02-2CDE0C22CD37}"/>
              </a:ext>
            </a:extLst>
          </p:cNvPr>
          <p:cNvGrpSpPr/>
          <p:nvPr/>
        </p:nvGrpSpPr>
        <p:grpSpPr>
          <a:xfrm>
            <a:off x="344305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FA9861FB-9097-C4FE-804E-A8F5C1D5D4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39604881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E4FD5F5-13DD-0836-AB6A-7853F9119410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BDC04C-623E-840A-93ED-7E49DAA51AC2}"/>
              </a:ext>
            </a:extLst>
          </p:cNvPr>
          <p:cNvGrpSpPr/>
          <p:nvPr/>
        </p:nvGrpSpPr>
        <p:grpSpPr>
          <a:xfrm>
            <a:off x="608758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C397468-2E0E-7FAF-1E3A-071022AE20D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30125252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4B1D78-DF84-08D5-4986-23F0643E39E9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8030A85-1A0F-8856-C10F-C5487F6E7337}"/>
              </a:ext>
            </a:extLst>
          </p:cNvPr>
          <p:cNvGrpSpPr/>
          <p:nvPr/>
        </p:nvGrpSpPr>
        <p:grpSpPr>
          <a:xfrm>
            <a:off x="8732109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9B9F55ED-F8DC-757B-98C2-872A8F758F0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2458835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D4268F0-4605-91A1-DABA-EEA6B7E5818E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033149-5965-6025-A1F6-D99A5C0F3DAF}"/>
              </a:ext>
            </a:extLst>
          </p:cNvPr>
          <p:cNvGrpSpPr/>
          <p:nvPr/>
        </p:nvGrpSpPr>
        <p:grpSpPr>
          <a:xfrm>
            <a:off x="79852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76638FC7-1D20-14E1-F1FD-3FD0DEE5BDA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50752589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C96C41A-6F3D-5E0D-E353-C3EA33DAE1FB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1F5AF56-BA50-49ED-8E4A-23B2736203CD}"/>
              </a:ext>
            </a:extLst>
          </p:cNvPr>
          <p:cNvSpPr txBox="1"/>
          <p:nvPr/>
        </p:nvSpPr>
        <p:spPr>
          <a:xfrm>
            <a:off x="161207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20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E835DE-105A-0F0A-798F-87D8E85561EE}"/>
              </a:ext>
            </a:extLst>
          </p:cNvPr>
          <p:cNvSpPr txBox="1"/>
          <p:nvPr/>
        </p:nvSpPr>
        <p:spPr>
          <a:xfrm>
            <a:off x="425660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50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8F1593-31F6-F1C2-4881-8318AEAA965B}"/>
              </a:ext>
            </a:extLst>
          </p:cNvPr>
          <p:cNvSpPr txBox="1"/>
          <p:nvPr/>
        </p:nvSpPr>
        <p:spPr>
          <a:xfrm>
            <a:off x="690113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70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D9D74D-6846-60C1-4F7C-541B93D1FF7C}"/>
              </a:ext>
            </a:extLst>
          </p:cNvPr>
          <p:cNvSpPr txBox="1"/>
          <p:nvPr/>
        </p:nvSpPr>
        <p:spPr>
          <a:xfrm>
            <a:off x="9545666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99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02C8A2-372F-0E91-5A42-372050F0BA75}"/>
              </a:ext>
            </a:extLst>
          </p:cNvPr>
          <p:cNvGrpSpPr/>
          <p:nvPr/>
        </p:nvGrpSpPr>
        <p:grpSpPr>
          <a:xfrm>
            <a:off x="1085745" y="4133434"/>
            <a:ext cx="2086920" cy="1659485"/>
            <a:chOff x="8921977" y="1242150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E1097E-B2BA-343E-C9DF-250A981858F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2F5C91-54E4-5061-30A3-8855CD9B87D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DB1F81-B9FC-8A66-29D7-8FB82F1F2EDE}"/>
              </a:ext>
            </a:extLst>
          </p:cNvPr>
          <p:cNvGrpSpPr/>
          <p:nvPr/>
        </p:nvGrpSpPr>
        <p:grpSpPr>
          <a:xfrm>
            <a:off x="3730275" y="4133434"/>
            <a:ext cx="2086920" cy="1659485"/>
            <a:chOff x="8921977" y="1242150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2DA4DB-2CD3-FFD2-0F1F-149E27DBC9C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63D736-10BB-2941-549C-D73C5FEB6E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F22AB82-1C36-CEC0-CDF0-E5B4FD0A7BFB}"/>
              </a:ext>
            </a:extLst>
          </p:cNvPr>
          <p:cNvGrpSpPr/>
          <p:nvPr/>
        </p:nvGrpSpPr>
        <p:grpSpPr>
          <a:xfrm>
            <a:off x="6374805" y="4133434"/>
            <a:ext cx="2086920" cy="1659485"/>
            <a:chOff x="8921977" y="1242150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0B2973-AC26-F8CB-E320-A7DB7B2C8AB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2E250B-01EB-5466-27A9-310CC6B93B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75C6AD-5445-FE1F-4561-F04A8C6A92A5}"/>
              </a:ext>
            </a:extLst>
          </p:cNvPr>
          <p:cNvGrpSpPr/>
          <p:nvPr/>
        </p:nvGrpSpPr>
        <p:grpSpPr>
          <a:xfrm>
            <a:off x="9019334" y="4133434"/>
            <a:ext cx="2086920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6703EA-BD25-9803-4525-CCAC923F8F3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B8F160-596C-C20B-107C-5E0D5DBB339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05CCF-84C6-6AA3-73DF-3583750B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9418F-74B5-C9E0-19F7-D5C8362DC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Percentage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E28FD7-2350-FF23-463E-D8360190F72D}"/>
              </a:ext>
            </a:extLst>
          </p:cNvPr>
          <p:cNvGrpSpPr/>
          <p:nvPr/>
        </p:nvGrpSpPr>
        <p:grpSpPr>
          <a:xfrm>
            <a:off x="344305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C4346EAE-172A-1BC3-4C2A-496FD66DF9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61340146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8C9959F-5CF7-0BE2-8856-659CEE060884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74C2E12-404D-289F-4CFC-C5A9816491CB}"/>
              </a:ext>
            </a:extLst>
          </p:cNvPr>
          <p:cNvGrpSpPr/>
          <p:nvPr/>
        </p:nvGrpSpPr>
        <p:grpSpPr>
          <a:xfrm>
            <a:off x="608758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A27233C7-0381-038C-DCF9-9C8844BF7E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47852474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F63524D-CB64-AA91-F8A1-EABF0CD1B3AC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B1659E4-4FED-057B-91A2-825033F01370}"/>
              </a:ext>
            </a:extLst>
          </p:cNvPr>
          <p:cNvGrpSpPr/>
          <p:nvPr/>
        </p:nvGrpSpPr>
        <p:grpSpPr>
          <a:xfrm>
            <a:off x="8732109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78C1473C-BF11-DBB9-3F7C-4AEEB655F76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94104905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DD7276-ACC6-91B1-FA82-1F75E02D6364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ED3DB2-6841-9DC4-D6E4-E8EA7911C4C7}"/>
              </a:ext>
            </a:extLst>
          </p:cNvPr>
          <p:cNvGrpSpPr/>
          <p:nvPr/>
        </p:nvGrpSpPr>
        <p:grpSpPr>
          <a:xfrm>
            <a:off x="798520" y="1655454"/>
            <a:ext cx="2661371" cy="2560320"/>
            <a:chOff x="1991360" y="1933832"/>
            <a:chExt cx="2661371" cy="256032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4874DE3-CBA3-45E3-1F17-9C2E9BBC8BD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52911266"/>
                </p:ext>
              </p:extLst>
            </p:nvPr>
          </p:nvGraphicFramePr>
          <p:xfrm>
            <a:off x="1991360" y="1933832"/>
            <a:ext cx="2661371" cy="25055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8266A11-95B2-F940-D6C5-170B1CAD7DAB}"/>
                </a:ext>
              </a:extLst>
            </p:cNvPr>
            <p:cNvSpPr/>
            <p:nvPr/>
          </p:nvSpPr>
          <p:spPr>
            <a:xfrm>
              <a:off x="2041885" y="1933832"/>
              <a:ext cx="2560320" cy="2560320"/>
            </a:xfrm>
            <a:custGeom>
              <a:avLst/>
              <a:gdLst>
                <a:gd name="connsiteX0" fmla="*/ 1141476 w 2560320"/>
                <a:gd name="connsiteY0" fmla="*/ 213360 h 2560320"/>
                <a:gd name="connsiteX1" fmla="*/ 834771 w 2560320"/>
                <a:gd name="connsiteY1" fmla="*/ 517398 h 2560320"/>
                <a:gd name="connsiteX2" fmla="*/ 986790 w 2560320"/>
                <a:gd name="connsiteY2" fmla="*/ 706755 h 2560320"/>
                <a:gd name="connsiteX3" fmla="*/ 1101471 w 2560320"/>
                <a:gd name="connsiteY3" fmla="*/ 1058799 h 2560320"/>
                <a:gd name="connsiteX4" fmla="*/ 1082802 w 2560320"/>
                <a:gd name="connsiteY4" fmla="*/ 1077468 h 2560320"/>
                <a:gd name="connsiteX5" fmla="*/ 725424 w 2560320"/>
                <a:gd name="connsiteY5" fmla="*/ 968121 h 2560320"/>
                <a:gd name="connsiteX6" fmla="*/ 536067 w 2560320"/>
                <a:gd name="connsiteY6" fmla="*/ 816102 h 2560320"/>
                <a:gd name="connsiteX7" fmla="*/ 213360 w 2560320"/>
                <a:gd name="connsiteY7" fmla="*/ 1141476 h 2560320"/>
                <a:gd name="connsiteX8" fmla="*/ 666750 w 2560320"/>
                <a:gd name="connsiteY8" fmla="*/ 1594866 h 2560320"/>
                <a:gd name="connsiteX9" fmla="*/ 514731 w 2560320"/>
                <a:gd name="connsiteY9" fmla="*/ 1784223 h 2560320"/>
                <a:gd name="connsiteX10" fmla="*/ 405384 w 2560320"/>
                <a:gd name="connsiteY10" fmla="*/ 2141601 h 2560320"/>
                <a:gd name="connsiteX11" fmla="*/ 424053 w 2560320"/>
                <a:gd name="connsiteY11" fmla="*/ 2160270 h 2560320"/>
                <a:gd name="connsiteX12" fmla="*/ 776097 w 2560320"/>
                <a:gd name="connsiteY12" fmla="*/ 2045589 h 2560320"/>
                <a:gd name="connsiteX13" fmla="*/ 965454 w 2560320"/>
                <a:gd name="connsiteY13" fmla="*/ 1893570 h 2560320"/>
                <a:gd name="connsiteX14" fmla="*/ 1418844 w 2560320"/>
                <a:gd name="connsiteY14" fmla="*/ 2346960 h 2560320"/>
                <a:gd name="connsiteX15" fmla="*/ 1744218 w 2560320"/>
                <a:gd name="connsiteY15" fmla="*/ 2021586 h 2560320"/>
                <a:gd name="connsiteX16" fmla="*/ 1592199 w 2560320"/>
                <a:gd name="connsiteY16" fmla="*/ 1832229 h 2560320"/>
                <a:gd name="connsiteX17" fmla="*/ 1477518 w 2560320"/>
                <a:gd name="connsiteY17" fmla="*/ 1480185 h 2560320"/>
                <a:gd name="connsiteX18" fmla="*/ 1496187 w 2560320"/>
                <a:gd name="connsiteY18" fmla="*/ 1461516 h 2560320"/>
                <a:gd name="connsiteX19" fmla="*/ 1853565 w 2560320"/>
                <a:gd name="connsiteY19" fmla="*/ 1570863 h 2560320"/>
                <a:gd name="connsiteX20" fmla="*/ 2042922 w 2560320"/>
                <a:gd name="connsiteY20" fmla="*/ 1722882 h 2560320"/>
                <a:gd name="connsiteX21" fmla="*/ 2346960 w 2560320"/>
                <a:gd name="connsiteY21" fmla="*/ 1418844 h 2560320"/>
                <a:gd name="connsiteX22" fmla="*/ 1893570 w 2560320"/>
                <a:gd name="connsiteY22" fmla="*/ 965454 h 2560320"/>
                <a:gd name="connsiteX23" fmla="*/ 2045589 w 2560320"/>
                <a:gd name="connsiteY23" fmla="*/ 776097 h 2560320"/>
                <a:gd name="connsiteX24" fmla="*/ 2154936 w 2560320"/>
                <a:gd name="connsiteY24" fmla="*/ 418719 h 2560320"/>
                <a:gd name="connsiteX25" fmla="*/ 2136267 w 2560320"/>
                <a:gd name="connsiteY25" fmla="*/ 400050 h 2560320"/>
                <a:gd name="connsiteX26" fmla="*/ 1784223 w 2560320"/>
                <a:gd name="connsiteY26" fmla="*/ 514731 h 2560320"/>
                <a:gd name="connsiteX27" fmla="*/ 1594866 w 2560320"/>
                <a:gd name="connsiteY27" fmla="*/ 666750 h 2560320"/>
                <a:gd name="connsiteX28" fmla="*/ 0 w 2560320"/>
                <a:gd name="connsiteY28" fmla="*/ 0 h 2560320"/>
                <a:gd name="connsiteX29" fmla="*/ 2560320 w 2560320"/>
                <a:gd name="connsiteY29" fmla="*/ 0 h 2560320"/>
                <a:gd name="connsiteX30" fmla="*/ 2560320 w 2560320"/>
                <a:gd name="connsiteY30" fmla="*/ 2560320 h 2560320"/>
                <a:gd name="connsiteX31" fmla="*/ 0 w 2560320"/>
                <a:gd name="connsiteY31" fmla="*/ 2560320 h 256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60320" h="2560320">
                  <a:moveTo>
                    <a:pt x="1141476" y="213360"/>
                  </a:moveTo>
                  <a:lnTo>
                    <a:pt x="834771" y="517398"/>
                  </a:lnTo>
                  <a:cubicBezTo>
                    <a:pt x="762762" y="589407"/>
                    <a:pt x="885444" y="709422"/>
                    <a:pt x="986790" y="706755"/>
                  </a:cubicBezTo>
                  <a:cubicBezTo>
                    <a:pt x="1162812" y="701421"/>
                    <a:pt x="1226820" y="928116"/>
                    <a:pt x="1101471" y="1058799"/>
                  </a:cubicBezTo>
                  <a:lnTo>
                    <a:pt x="1082802" y="1077468"/>
                  </a:lnTo>
                  <a:cubicBezTo>
                    <a:pt x="952119" y="1202817"/>
                    <a:pt x="720090" y="1144143"/>
                    <a:pt x="725424" y="968121"/>
                  </a:cubicBezTo>
                  <a:cubicBezTo>
                    <a:pt x="728091" y="866775"/>
                    <a:pt x="608076" y="744093"/>
                    <a:pt x="536067" y="816102"/>
                  </a:cubicBezTo>
                  <a:lnTo>
                    <a:pt x="213360" y="1141476"/>
                  </a:lnTo>
                  <a:lnTo>
                    <a:pt x="666750" y="1594866"/>
                  </a:lnTo>
                  <a:cubicBezTo>
                    <a:pt x="738759" y="1666875"/>
                    <a:pt x="616077" y="1786890"/>
                    <a:pt x="514731" y="1784223"/>
                  </a:cubicBezTo>
                  <a:cubicBezTo>
                    <a:pt x="338709" y="1778889"/>
                    <a:pt x="280035" y="2010918"/>
                    <a:pt x="405384" y="2141601"/>
                  </a:cubicBezTo>
                  <a:lnTo>
                    <a:pt x="424053" y="2160270"/>
                  </a:lnTo>
                  <a:cubicBezTo>
                    <a:pt x="554736" y="2285619"/>
                    <a:pt x="781431" y="2221611"/>
                    <a:pt x="776097" y="2045589"/>
                  </a:cubicBezTo>
                  <a:cubicBezTo>
                    <a:pt x="773430" y="1944243"/>
                    <a:pt x="893445" y="1821561"/>
                    <a:pt x="965454" y="1893570"/>
                  </a:cubicBezTo>
                  <a:lnTo>
                    <a:pt x="1418844" y="2346960"/>
                  </a:lnTo>
                  <a:lnTo>
                    <a:pt x="1744218" y="2021586"/>
                  </a:lnTo>
                  <a:cubicBezTo>
                    <a:pt x="1816227" y="1949577"/>
                    <a:pt x="1696212" y="1829562"/>
                    <a:pt x="1592199" y="1832229"/>
                  </a:cubicBezTo>
                  <a:cubicBezTo>
                    <a:pt x="1416177" y="1837563"/>
                    <a:pt x="1352169" y="1610868"/>
                    <a:pt x="1477518" y="1480185"/>
                  </a:cubicBezTo>
                  <a:lnTo>
                    <a:pt x="1496187" y="1461516"/>
                  </a:lnTo>
                  <a:cubicBezTo>
                    <a:pt x="1626870" y="1336167"/>
                    <a:pt x="1858899" y="1394841"/>
                    <a:pt x="1853565" y="1570863"/>
                  </a:cubicBezTo>
                  <a:cubicBezTo>
                    <a:pt x="1850898" y="1672209"/>
                    <a:pt x="1970913" y="1794891"/>
                    <a:pt x="2042922" y="1722882"/>
                  </a:cubicBezTo>
                  <a:lnTo>
                    <a:pt x="2346960" y="1418844"/>
                  </a:lnTo>
                  <a:lnTo>
                    <a:pt x="1893570" y="965454"/>
                  </a:lnTo>
                  <a:cubicBezTo>
                    <a:pt x="1821561" y="893445"/>
                    <a:pt x="1944243" y="773430"/>
                    <a:pt x="2045589" y="776097"/>
                  </a:cubicBezTo>
                  <a:cubicBezTo>
                    <a:pt x="2221611" y="781431"/>
                    <a:pt x="2280285" y="549402"/>
                    <a:pt x="2154936" y="418719"/>
                  </a:cubicBezTo>
                  <a:lnTo>
                    <a:pt x="2136267" y="400050"/>
                  </a:lnTo>
                  <a:cubicBezTo>
                    <a:pt x="2005584" y="274701"/>
                    <a:pt x="1778889" y="338709"/>
                    <a:pt x="1784223" y="514731"/>
                  </a:cubicBezTo>
                  <a:cubicBezTo>
                    <a:pt x="1786890" y="616077"/>
                    <a:pt x="1666875" y="738759"/>
                    <a:pt x="1594866" y="666750"/>
                  </a:cubicBezTo>
                  <a:close/>
                  <a:moveTo>
                    <a:pt x="0" y="0"/>
                  </a:moveTo>
                  <a:lnTo>
                    <a:pt x="2560320" y="0"/>
                  </a:lnTo>
                  <a:lnTo>
                    <a:pt x="2560320" y="2560320"/>
                  </a:lnTo>
                  <a:lnTo>
                    <a:pt x="0" y="2560320"/>
                  </a:lnTo>
                  <a:close/>
                </a:path>
              </a:pathLst>
            </a:custGeom>
            <a:solidFill>
              <a:srgbClr val="0020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79C79E1-6E0C-C238-EE2F-337F7144F65B}"/>
              </a:ext>
            </a:extLst>
          </p:cNvPr>
          <p:cNvSpPr txBox="1"/>
          <p:nvPr/>
        </p:nvSpPr>
        <p:spPr>
          <a:xfrm>
            <a:off x="161207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20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D00FA9-B77A-B992-555B-848ADAF18263}"/>
              </a:ext>
            </a:extLst>
          </p:cNvPr>
          <p:cNvSpPr txBox="1"/>
          <p:nvPr/>
        </p:nvSpPr>
        <p:spPr>
          <a:xfrm>
            <a:off x="425660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50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FE12FB-160A-CA1C-AA21-5C56AC9EEDF0}"/>
              </a:ext>
            </a:extLst>
          </p:cNvPr>
          <p:cNvSpPr txBox="1"/>
          <p:nvPr/>
        </p:nvSpPr>
        <p:spPr>
          <a:xfrm>
            <a:off x="6901137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70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36C48F-6FD9-2BB5-4F3A-DF9E26192939}"/>
              </a:ext>
            </a:extLst>
          </p:cNvPr>
          <p:cNvSpPr txBox="1"/>
          <p:nvPr/>
        </p:nvSpPr>
        <p:spPr>
          <a:xfrm>
            <a:off x="9545666" y="1051548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99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C8CA52A-A923-3219-BEA7-1D0FD4F7C33C}"/>
              </a:ext>
            </a:extLst>
          </p:cNvPr>
          <p:cNvGrpSpPr/>
          <p:nvPr/>
        </p:nvGrpSpPr>
        <p:grpSpPr>
          <a:xfrm>
            <a:off x="1085745" y="4133434"/>
            <a:ext cx="2086920" cy="1659485"/>
            <a:chOff x="8921977" y="1242150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A1432E-3B88-0A24-5CFF-F7D9609848E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B79B0A-026C-2FB0-6096-C8980825159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E3C05B-68B3-A040-4A22-ECE12E6F0F23}"/>
              </a:ext>
            </a:extLst>
          </p:cNvPr>
          <p:cNvGrpSpPr/>
          <p:nvPr/>
        </p:nvGrpSpPr>
        <p:grpSpPr>
          <a:xfrm>
            <a:off x="3730275" y="4133434"/>
            <a:ext cx="2086920" cy="1659485"/>
            <a:chOff x="8921977" y="1242150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D4DE54-A05A-C3C6-E1D0-4137284C1F5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E808C7-EC9D-A3F0-00F9-4755AC1F611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9641FF-4558-18A2-F7EC-3D1167606AC2}"/>
              </a:ext>
            </a:extLst>
          </p:cNvPr>
          <p:cNvGrpSpPr/>
          <p:nvPr/>
        </p:nvGrpSpPr>
        <p:grpSpPr>
          <a:xfrm>
            <a:off x="6374805" y="4133434"/>
            <a:ext cx="2086920" cy="1659485"/>
            <a:chOff x="8921977" y="1242150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821518-2B0D-B5B4-F811-51B05DF6D77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577B2A-F46F-57AF-D23C-E265B3D4AAE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9DB9B2-3BEA-573E-E0D5-18CB6EB230F9}"/>
              </a:ext>
            </a:extLst>
          </p:cNvPr>
          <p:cNvGrpSpPr/>
          <p:nvPr/>
        </p:nvGrpSpPr>
        <p:grpSpPr>
          <a:xfrm>
            <a:off x="9019334" y="4133434"/>
            <a:ext cx="2086920" cy="1659485"/>
            <a:chOff x="8921977" y="1242150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AB682E-03D5-81FC-C51F-3360A21C194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9C152DE-FAB8-63CC-44A1-B28B587F15F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07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Puzzle Percentage Chart – Slide Template</vt:lpstr>
      <vt:lpstr>Puzzle Percentage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Percentage Chart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2025-11-14T16:27:11Z</dcterms:modified>
  <cp:category>Charts &amp; Diagrams</cp:category>
</cp:coreProperties>
</file>