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3" r:id="rId4"/>
    <p:sldId id="36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F2F2F2"/>
    <a:srgbClr val="F595A6"/>
    <a:srgbClr val="CEBA8B"/>
    <a:srgbClr val="D0BA94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5" d="100"/>
          <a:sy n="105" d="100"/>
        </p:scale>
        <p:origin x="82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6A-4A17-89A8-8C06E2D1EE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36A-4A17-89A8-8C06E2D1EEE7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36A-4A17-89A8-8C06E2D1EE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67064575"/>
        <c:axId val="767056895"/>
      </c:barChart>
      <c:catAx>
        <c:axId val="767064575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67056895"/>
        <c:crosses val="max"/>
        <c:auto val="1"/>
        <c:lblAlgn val="ctr"/>
        <c:lblOffset val="100"/>
        <c:noMultiLvlLbl val="0"/>
      </c:catAx>
      <c:valAx>
        <c:axId val="767056895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767064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6A-4A17-89A8-8C06E2D1EE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36A-4A17-89A8-8C06E2D1EEE7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36A-4A17-89A8-8C06E2D1EE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67064575"/>
        <c:axId val="767056895"/>
      </c:barChart>
      <c:catAx>
        <c:axId val="767064575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67056895"/>
        <c:crosses val="max"/>
        <c:auto val="1"/>
        <c:lblAlgn val="ctr"/>
        <c:lblOffset val="100"/>
        <c:noMultiLvlLbl val="0"/>
      </c:catAx>
      <c:valAx>
        <c:axId val="767056895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767064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6A-4A17-89A8-8C06E2D1EE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36A-4A17-89A8-8C06E2D1EEE7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36A-4A17-89A8-8C06E2D1EE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67064575"/>
        <c:axId val="767056895"/>
      </c:barChart>
      <c:catAx>
        <c:axId val="767064575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67056895"/>
        <c:crosses val="max"/>
        <c:auto val="1"/>
        <c:lblAlgn val="ctr"/>
        <c:lblOffset val="100"/>
        <c:noMultiLvlLbl val="0"/>
      </c:catAx>
      <c:valAx>
        <c:axId val="767056895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767064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6A-4A17-89A8-8C06E2D1EE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36A-4A17-89A8-8C06E2D1EEE7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36A-4A17-89A8-8C06E2D1EE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67064575"/>
        <c:axId val="767056895"/>
      </c:barChart>
      <c:catAx>
        <c:axId val="767064575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67056895"/>
        <c:crosses val="max"/>
        <c:auto val="1"/>
        <c:lblAlgn val="ctr"/>
        <c:lblOffset val="100"/>
        <c:noMultiLvlLbl val="0"/>
      </c:catAx>
      <c:valAx>
        <c:axId val="767056895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767064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6A-4A17-89A8-8C06E2D1EE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36A-4A17-89A8-8C06E2D1EEE7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36A-4A17-89A8-8C06E2D1EE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67064575"/>
        <c:axId val="767056895"/>
      </c:barChart>
      <c:catAx>
        <c:axId val="767064575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67056895"/>
        <c:crosses val="max"/>
        <c:auto val="1"/>
        <c:lblAlgn val="ctr"/>
        <c:lblOffset val="100"/>
        <c:noMultiLvlLbl val="0"/>
      </c:catAx>
      <c:valAx>
        <c:axId val="767056895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767064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6A-4A17-89A8-8C06E2D1EE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36A-4A17-89A8-8C06E2D1EEE7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36A-4A17-89A8-8C06E2D1EE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67064575"/>
        <c:axId val="767056895"/>
      </c:barChart>
      <c:catAx>
        <c:axId val="767064575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67056895"/>
        <c:crosses val="max"/>
        <c:auto val="1"/>
        <c:lblAlgn val="ctr"/>
        <c:lblOffset val="100"/>
        <c:noMultiLvlLbl val="0"/>
      </c:catAx>
      <c:valAx>
        <c:axId val="767056895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767064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6A-4A17-89A8-8C06E2D1EE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36A-4A17-89A8-8C06E2D1EEE7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36A-4A17-89A8-8C06E2D1EE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67064575"/>
        <c:axId val="767056895"/>
      </c:barChart>
      <c:catAx>
        <c:axId val="767064575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67056895"/>
        <c:crosses val="max"/>
        <c:auto val="1"/>
        <c:lblAlgn val="ctr"/>
        <c:lblOffset val="100"/>
        <c:noMultiLvlLbl val="0"/>
      </c:catAx>
      <c:valAx>
        <c:axId val="767056895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767064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6A-4A17-89A8-8C06E2D1EE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36A-4A17-89A8-8C06E2D1EEE7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36A-4A17-89A8-8C06E2D1EE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67064575"/>
        <c:axId val="767056895"/>
      </c:barChart>
      <c:catAx>
        <c:axId val="767064575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67056895"/>
        <c:crosses val="max"/>
        <c:auto val="1"/>
        <c:lblAlgn val="ctr"/>
        <c:lblOffset val="100"/>
        <c:noMultiLvlLbl val="0"/>
      </c:catAx>
      <c:valAx>
        <c:axId val="767056895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767064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3AA8B-2946-9923-5A92-60F471894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FDFDC2-4FAF-C35F-D39A-DB696FDB4A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9C80F0-0B55-A256-7F62-5C1C394D6E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C35507-30D8-DCFD-60C6-51753C4177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86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20EE4-9B3D-D861-9658-8A352AC70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ACFB68-AB0B-401F-D8D0-DC6104A921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0A0769-7A92-6E69-01FC-9852497254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ED70A8-DA44-C65E-F931-596DE00783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832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4F57F-4B72-AD10-8E8B-9DC6B8392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23B55-C08E-8D15-BFFB-59A458C09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Flame Percentage Chart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36C4025-8F0D-3ECB-E455-C386B098F438}"/>
              </a:ext>
            </a:extLst>
          </p:cNvPr>
          <p:cNvGrpSpPr/>
          <p:nvPr/>
        </p:nvGrpSpPr>
        <p:grpSpPr>
          <a:xfrm>
            <a:off x="747995" y="1327572"/>
            <a:ext cx="2661371" cy="2512907"/>
            <a:chOff x="1991360" y="1439333"/>
            <a:chExt cx="2661371" cy="2512907"/>
          </a:xfrm>
        </p:grpSpPr>
        <p:graphicFrame>
          <p:nvGraphicFramePr>
            <p:cNvPr id="9" name="Chart 8">
              <a:extLst>
                <a:ext uri="{FF2B5EF4-FFF2-40B4-BE49-F238E27FC236}">
                  <a16:creationId xmlns:a16="http://schemas.microsoft.com/office/drawing/2014/main" id="{B0E36AC0-7AC3-E151-2D27-D3799E6A3E95}"/>
                </a:ext>
              </a:extLst>
            </p:cNvPr>
            <p:cNvGraphicFramePr/>
            <p:nvPr/>
          </p:nvGraphicFramePr>
          <p:xfrm>
            <a:off x="1991360" y="1439333"/>
            <a:ext cx="2661371" cy="25129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EE43929-F62A-5064-7F76-33403207F78B}"/>
                </a:ext>
              </a:extLst>
            </p:cNvPr>
            <p:cNvSpPr/>
            <p:nvPr/>
          </p:nvSpPr>
          <p:spPr>
            <a:xfrm>
              <a:off x="2041885" y="1439333"/>
              <a:ext cx="2560320" cy="2512907"/>
            </a:xfrm>
            <a:custGeom>
              <a:avLst/>
              <a:gdLst>
                <a:gd name="connsiteX0" fmla="*/ 1146810 w 2560320"/>
                <a:gd name="connsiteY0" fmla="*/ 133350 h 2560320"/>
                <a:gd name="connsiteX1" fmla="*/ 872109 w 2560320"/>
                <a:gd name="connsiteY1" fmla="*/ 981456 h 2560320"/>
                <a:gd name="connsiteX2" fmla="*/ 552069 w 2560320"/>
                <a:gd name="connsiteY2" fmla="*/ 1354836 h 2560320"/>
                <a:gd name="connsiteX3" fmla="*/ 813435 w 2560320"/>
                <a:gd name="connsiteY3" fmla="*/ 2274951 h 2560320"/>
                <a:gd name="connsiteX4" fmla="*/ 973455 w 2560320"/>
                <a:gd name="connsiteY4" fmla="*/ 1421511 h 2560320"/>
                <a:gd name="connsiteX5" fmla="*/ 1080135 w 2560320"/>
                <a:gd name="connsiteY5" fmla="*/ 2008251 h 2560320"/>
                <a:gd name="connsiteX6" fmla="*/ 1274826 w 2560320"/>
                <a:gd name="connsiteY6" fmla="*/ 2426970 h 2560320"/>
                <a:gd name="connsiteX7" fmla="*/ 1994916 w 2560320"/>
                <a:gd name="connsiteY7" fmla="*/ 1941576 h 2560320"/>
                <a:gd name="connsiteX8" fmla="*/ 1970913 w 2560320"/>
                <a:gd name="connsiteY8" fmla="*/ 1314831 h 2560320"/>
                <a:gd name="connsiteX9" fmla="*/ 1621536 w 2560320"/>
                <a:gd name="connsiteY9" fmla="*/ 1621536 h 2560320"/>
                <a:gd name="connsiteX10" fmla="*/ 1506855 w 2560320"/>
                <a:gd name="connsiteY10" fmla="*/ 1205484 h 2560320"/>
                <a:gd name="connsiteX11" fmla="*/ 1146810 w 2560320"/>
                <a:gd name="connsiteY11" fmla="*/ 133350 h 2560320"/>
                <a:gd name="connsiteX12" fmla="*/ 0 w 2560320"/>
                <a:gd name="connsiteY12" fmla="*/ 0 h 2560320"/>
                <a:gd name="connsiteX13" fmla="*/ 2560320 w 2560320"/>
                <a:gd name="connsiteY13" fmla="*/ 0 h 2560320"/>
                <a:gd name="connsiteX14" fmla="*/ 2560320 w 2560320"/>
                <a:gd name="connsiteY14" fmla="*/ 2560320 h 2560320"/>
                <a:gd name="connsiteX15" fmla="*/ 0 w 2560320"/>
                <a:gd name="connsiteY15" fmla="*/ 2560320 h 256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60320" h="2560320">
                  <a:moveTo>
                    <a:pt x="1146810" y="133350"/>
                  </a:moveTo>
                  <a:cubicBezTo>
                    <a:pt x="1341501" y="501396"/>
                    <a:pt x="1042797" y="840105"/>
                    <a:pt x="872109" y="981456"/>
                  </a:cubicBezTo>
                  <a:cubicBezTo>
                    <a:pt x="701421" y="1122807"/>
                    <a:pt x="586740" y="1269492"/>
                    <a:pt x="552069" y="1354836"/>
                  </a:cubicBezTo>
                  <a:cubicBezTo>
                    <a:pt x="378714" y="1776222"/>
                    <a:pt x="637413" y="2178939"/>
                    <a:pt x="813435" y="2274951"/>
                  </a:cubicBezTo>
                  <a:cubicBezTo>
                    <a:pt x="733425" y="2093595"/>
                    <a:pt x="658749" y="1746885"/>
                    <a:pt x="973455" y="1421511"/>
                  </a:cubicBezTo>
                  <a:cubicBezTo>
                    <a:pt x="973455" y="1421511"/>
                    <a:pt x="882777" y="1768221"/>
                    <a:pt x="1080135" y="2008251"/>
                  </a:cubicBezTo>
                  <a:cubicBezTo>
                    <a:pt x="1277493" y="2248281"/>
                    <a:pt x="1274826" y="2426970"/>
                    <a:pt x="1274826" y="2426970"/>
                  </a:cubicBezTo>
                  <a:cubicBezTo>
                    <a:pt x="1581531" y="2426970"/>
                    <a:pt x="1872234" y="2242947"/>
                    <a:pt x="1994916" y="1941576"/>
                  </a:cubicBezTo>
                  <a:cubicBezTo>
                    <a:pt x="2088261" y="1762887"/>
                    <a:pt x="2096262" y="1480185"/>
                    <a:pt x="1970913" y="1314831"/>
                  </a:cubicBezTo>
                  <a:cubicBezTo>
                    <a:pt x="2018919" y="1509522"/>
                    <a:pt x="1818894" y="1701546"/>
                    <a:pt x="1621536" y="1621536"/>
                  </a:cubicBezTo>
                  <a:cubicBezTo>
                    <a:pt x="1456182" y="1562862"/>
                    <a:pt x="1392174" y="1370838"/>
                    <a:pt x="1506855" y="1205484"/>
                  </a:cubicBezTo>
                  <a:cubicBezTo>
                    <a:pt x="1765554" y="861441"/>
                    <a:pt x="1576197" y="320040"/>
                    <a:pt x="1146810" y="133350"/>
                  </a:cubicBezTo>
                  <a:close/>
                  <a:moveTo>
                    <a:pt x="0" y="0"/>
                  </a:moveTo>
                  <a:lnTo>
                    <a:pt x="2560320" y="0"/>
                  </a:lnTo>
                  <a:lnTo>
                    <a:pt x="2560320" y="2560320"/>
                  </a:lnTo>
                  <a:lnTo>
                    <a:pt x="0" y="256032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1AC4795-F0E3-7DD5-0145-6CE9D89608EC}"/>
              </a:ext>
            </a:extLst>
          </p:cNvPr>
          <p:cNvGrpSpPr/>
          <p:nvPr/>
        </p:nvGrpSpPr>
        <p:grpSpPr>
          <a:xfrm>
            <a:off x="3426208" y="1327572"/>
            <a:ext cx="2661371" cy="2512907"/>
            <a:chOff x="1991360" y="1439333"/>
            <a:chExt cx="2661371" cy="2512907"/>
          </a:xfrm>
        </p:grpSpPr>
        <p:graphicFrame>
          <p:nvGraphicFramePr>
            <p:cNvPr id="12" name="Chart 11">
              <a:extLst>
                <a:ext uri="{FF2B5EF4-FFF2-40B4-BE49-F238E27FC236}">
                  <a16:creationId xmlns:a16="http://schemas.microsoft.com/office/drawing/2014/main" id="{CCA59C74-E2CE-67CD-4B32-BF56B4CADD7C}"/>
                </a:ext>
              </a:extLst>
            </p:cNvPr>
            <p:cNvGraphicFramePr/>
            <p:nvPr/>
          </p:nvGraphicFramePr>
          <p:xfrm>
            <a:off x="1991360" y="1439333"/>
            <a:ext cx="2661371" cy="25129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831796B-E5A6-7BB6-E79B-A3B10F60AFE5}"/>
                </a:ext>
              </a:extLst>
            </p:cNvPr>
            <p:cNvSpPr/>
            <p:nvPr/>
          </p:nvSpPr>
          <p:spPr>
            <a:xfrm>
              <a:off x="2041885" y="1439333"/>
              <a:ext cx="2560320" cy="2512907"/>
            </a:xfrm>
            <a:custGeom>
              <a:avLst/>
              <a:gdLst>
                <a:gd name="connsiteX0" fmla="*/ 1146810 w 2560320"/>
                <a:gd name="connsiteY0" fmla="*/ 133350 h 2560320"/>
                <a:gd name="connsiteX1" fmla="*/ 872109 w 2560320"/>
                <a:gd name="connsiteY1" fmla="*/ 981456 h 2560320"/>
                <a:gd name="connsiteX2" fmla="*/ 552069 w 2560320"/>
                <a:gd name="connsiteY2" fmla="*/ 1354836 h 2560320"/>
                <a:gd name="connsiteX3" fmla="*/ 813435 w 2560320"/>
                <a:gd name="connsiteY3" fmla="*/ 2274951 h 2560320"/>
                <a:gd name="connsiteX4" fmla="*/ 973455 w 2560320"/>
                <a:gd name="connsiteY4" fmla="*/ 1421511 h 2560320"/>
                <a:gd name="connsiteX5" fmla="*/ 1080135 w 2560320"/>
                <a:gd name="connsiteY5" fmla="*/ 2008251 h 2560320"/>
                <a:gd name="connsiteX6" fmla="*/ 1274826 w 2560320"/>
                <a:gd name="connsiteY6" fmla="*/ 2426970 h 2560320"/>
                <a:gd name="connsiteX7" fmla="*/ 1994916 w 2560320"/>
                <a:gd name="connsiteY7" fmla="*/ 1941576 h 2560320"/>
                <a:gd name="connsiteX8" fmla="*/ 1970913 w 2560320"/>
                <a:gd name="connsiteY8" fmla="*/ 1314831 h 2560320"/>
                <a:gd name="connsiteX9" fmla="*/ 1621536 w 2560320"/>
                <a:gd name="connsiteY9" fmla="*/ 1621536 h 2560320"/>
                <a:gd name="connsiteX10" fmla="*/ 1506855 w 2560320"/>
                <a:gd name="connsiteY10" fmla="*/ 1205484 h 2560320"/>
                <a:gd name="connsiteX11" fmla="*/ 1146810 w 2560320"/>
                <a:gd name="connsiteY11" fmla="*/ 133350 h 2560320"/>
                <a:gd name="connsiteX12" fmla="*/ 0 w 2560320"/>
                <a:gd name="connsiteY12" fmla="*/ 0 h 2560320"/>
                <a:gd name="connsiteX13" fmla="*/ 2560320 w 2560320"/>
                <a:gd name="connsiteY13" fmla="*/ 0 h 2560320"/>
                <a:gd name="connsiteX14" fmla="*/ 2560320 w 2560320"/>
                <a:gd name="connsiteY14" fmla="*/ 2560320 h 2560320"/>
                <a:gd name="connsiteX15" fmla="*/ 0 w 2560320"/>
                <a:gd name="connsiteY15" fmla="*/ 2560320 h 256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60320" h="2560320">
                  <a:moveTo>
                    <a:pt x="1146810" y="133350"/>
                  </a:moveTo>
                  <a:cubicBezTo>
                    <a:pt x="1341501" y="501396"/>
                    <a:pt x="1042797" y="840105"/>
                    <a:pt x="872109" y="981456"/>
                  </a:cubicBezTo>
                  <a:cubicBezTo>
                    <a:pt x="701421" y="1122807"/>
                    <a:pt x="586740" y="1269492"/>
                    <a:pt x="552069" y="1354836"/>
                  </a:cubicBezTo>
                  <a:cubicBezTo>
                    <a:pt x="378714" y="1776222"/>
                    <a:pt x="637413" y="2178939"/>
                    <a:pt x="813435" y="2274951"/>
                  </a:cubicBezTo>
                  <a:cubicBezTo>
                    <a:pt x="733425" y="2093595"/>
                    <a:pt x="658749" y="1746885"/>
                    <a:pt x="973455" y="1421511"/>
                  </a:cubicBezTo>
                  <a:cubicBezTo>
                    <a:pt x="973455" y="1421511"/>
                    <a:pt x="882777" y="1768221"/>
                    <a:pt x="1080135" y="2008251"/>
                  </a:cubicBezTo>
                  <a:cubicBezTo>
                    <a:pt x="1277493" y="2248281"/>
                    <a:pt x="1274826" y="2426970"/>
                    <a:pt x="1274826" y="2426970"/>
                  </a:cubicBezTo>
                  <a:cubicBezTo>
                    <a:pt x="1581531" y="2426970"/>
                    <a:pt x="1872234" y="2242947"/>
                    <a:pt x="1994916" y="1941576"/>
                  </a:cubicBezTo>
                  <a:cubicBezTo>
                    <a:pt x="2088261" y="1762887"/>
                    <a:pt x="2096262" y="1480185"/>
                    <a:pt x="1970913" y="1314831"/>
                  </a:cubicBezTo>
                  <a:cubicBezTo>
                    <a:pt x="2018919" y="1509522"/>
                    <a:pt x="1818894" y="1701546"/>
                    <a:pt x="1621536" y="1621536"/>
                  </a:cubicBezTo>
                  <a:cubicBezTo>
                    <a:pt x="1456182" y="1562862"/>
                    <a:pt x="1392174" y="1370838"/>
                    <a:pt x="1506855" y="1205484"/>
                  </a:cubicBezTo>
                  <a:cubicBezTo>
                    <a:pt x="1765554" y="861441"/>
                    <a:pt x="1576197" y="320040"/>
                    <a:pt x="1146810" y="133350"/>
                  </a:cubicBezTo>
                  <a:close/>
                  <a:moveTo>
                    <a:pt x="0" y="0"/>
                  </a:moveTo>
                  <a:lnTo>
                    <a:pt x="2560320" y="0"/>
                  </a:lnTo>
                  <a:lnTo>
                    <a:pt x="2560320" y="2560320"/>
                  </a:lnTo>
                  <a:lnTo>
                    <a:pt x="0" y="256032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AA343D0-5A6E-4A1D-5A6E-D335D9723D03}"/>
              </a:ext>
            </a:extLst>
          </p:cNvPr>
          <p:cNvGrpSpPr/>
          <p:nvPr/>
        </p:nvGrpSpPr>
        <p:grpSpPr>
          <a:xfrm>
            <a:off x="6104421" y="1327572"/>
            <a:ext cx="2661371" cy="2512907"/>
            <a:chOff x="1991360" y="1439333"/>
            <a:chExt cx="2661371" cy="2512907"/>
          </a:xfrm>
        </p:grpSpPr>
        <p:graphicFrame>
          <p:nvGraphicFramePr>
            <p:cNvPr id="15" name="Chart 14">
              <a:extLst>
                <a:ext uri="{FF2B5EF4-FFF2-40B4-BE49-F238E27FC236}">
                  <a16:creationId xmlns:a16="http://schemas.microsoft.com/office/drawing/2014/main" id="{99FDD1A4-AAD4-2EEB-083B-540E1CD39235}"/>
                </a:ext>
              </a:extLst>
            </p:cNvPr>
            <p:cNvGraphicFramePr/>
            <p:nvPr/>
          </p:nvGraphicFramePr>
          <p:xfrm>
            <a:off x="1991360" y="1439333"/>
            <a:ext cx="2661371" cy="25129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212DE8C-2217-739A-14F7-8B7DDB31B811}"/>
                </a:ext>
              </a:extLst>
            </p:cNvPr>
            <p:cNvSpPr/>
            <p:nvPr/>
          </p:nvSpPr>
          <p:spPr>
            <a:xfrm>
              <a:off x="2041885" y="1439333"/>
              <a:ext cx="2560320" cy="2512907"/>
            </a:xfrm>
            <a:custGeom>
              <a:avLst/>
              <a:gdLst>
                <a:gd name="connsiteX0" fmla="*/ 1146810 w 2560320"/>
                <a:gd name="connsiteY0" fmla="*/ 133350 h 2560320"/>
                <a:gd name="connsiteX1" fmla="*/ 872109 w 2560320"/>
                <a:gd name="connsiteY1" fmla="*/ 981456 h 2560320"/>
                <a:gd name="connsiteX2" fmla="*/ 552069 w 2560320"/>
                <a:gd name="connsiteY2" fmla="*/ 1354836 h 2560320"/>
                <a:gd name="connsiteX3" fmla="*/ 813435 w 2560320"/>
                <a:gd name="connsiteY3" fmla="*/ 2274951 h 2560320"/>
                <a:gd name="connsiteX4" fmla="*/ 973455 w 2560320"/>
                <a:gd name="connsiteY4" fmla="*/ 1421511 h 2560320"/>
                <a:gd name="connsiteX5" fmla="*/ 1080135 w 2560320"/>
                <a:gd name="connsiteY5" fmla="*/ 2008251 h 2560320"/>
                <a:gd name="connsiteX6" fmla="*/ 1274826 w 2560320"/>
                <a:gd name="connsiteY6" fmla="*/ 2426970 h 2560320"/>
                <a:gd name="connsiteX7" fmla="*/ 1994916 w 2560320"/>
                <a:gd name="connsiteY7" fmla="*/ 1941576 h 2560320"/>
                <a:gd name="connsiteX8" fmla="*/ 1970913 w 2560320"/>
                <a:gd name="connsiteY8" fmla="*/ 1314831 h 2560320"/>
                <a:gd name="connsiteX9" fmla="*/ 1621536 w 2560320"/>
                <a:gd name="connsiteY9" fmla="*/ 1621536 h 2560320"/>
                <a:gd name="connsiteX10" fmla="*/ 1506855 w 2560320"/>
                <a:gd name="connsiteY10" fmla="*/ 1205484 h 2560320"/>
                <a:gd name="connsiteX11" fmla="*/ 1146810 w 2560320"/>
                <a:gd name="connsiteY11" fmla="*/ 133350 h 2560320"/>
                <a:gd name="connsiteX12" fmla="*/ 0 w 2560320"/>
                <a:gd name="connsiteY12" fmla="*/ 0 h 2560320"/>
                <a:gd name="connsiteX13" fmla="*/ 2560320 w 2560320"/>
                <a:gd name="connsiteY13" fmla="*/ 0 h 2560320"/>
                <a:gd name="connsiteX14" fmla="*/ 2560320 w 2560320"/>
                <a:gd name="connsiteY14" fmla="*/ 2560320 h 2560320"/>
                <a:gd name="connsiteX15" fmla="*/ 0 w 2560320"/>
                <a:gd name="connsiteY15" fmla="*/ 2560320 h 256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60320" h="2560320">
                  <a:moveTo>
                    <a:pt x="1146810" y="133350"/>
                  </a:moveTo>
                  <a:cubicBezTo>
                    <a:pt x="1341501" y="501396"/>
                    <a:pt x="1042797" y="840105"/>
                    <a:pt x="872109" y="981456"/>
                  </a:cubicBezTo>
                  <a:cubicBezTo>
                    <a:pt x="701421" y="1122807"/>
                    <a:pt x="586740" y="1269492"/>
                    <a:pt x="552069" y="1354836"/>
                  </a:cubicBezTo>
                  <a:cubicBezTo>
                    <a:pt x="378714" y="1776222"/>
                    <a:pt x="637413" y="2178939"/>
                    <a:pt x="813435" y="2274951"/>
                  </a:cubicBezTo>
                  <a:cubicBezTo>
                    <a:pt x="733425" y="2093595"/>
                    <a:pt x="658749" y="1746885"/>
                    <a:pt x="973455" y="1421511"/>
                  </a:cubicBezTo>
                  <a:cubicBezTo>
                    <a:pt x="973455" y="1421511"/>
                    <a:pt x="882777" y="1768221"/>
                    <a:pt x="1080135" y="2008251"/>
                  </a:cubicBezTo>
                  <a:cubicBezTo>
                    <a:pt x="1277493" y="2248281"/>
                    <a:pt x="1274826" y="2426970"/>
                    <a:pt x="1274826" y="2426970"/>
                  </a:cubicBezTo>
                  <a:cubicBezTo>
                    <a:pt x="1581531" y="2426970"/>
                    <a:pt x="1872234" y="2242947"/>
                    <a:pt x="1994916" y="1941576"/>
                  </a:cubicBezTo>
                  <a:cubicBezTo>
                    <a:pt x="2088261" y="1762887"/>
                    <a:pt x="2096262" y="1480185"/>
                    <a:pt x="1970913" y="1314831"/>
                  </a:cubicBezTo>
                  <a:cubicBezTo>
                    <a:pt x="2018919" y="1509522"/>
                    <a:pt x="1818894" y="1701546"/>
                    <a:pt x="1621536" y="1621536"/>
                  </a:cubicBezTo>
                  <a:cubicBezTo>
                    <a:pt x="1456182" y="1562862"/>
                    <a:pt x="1392174" y="1370838"/>
                    <a:pt x="1506855" y="1205484"/>
                  </a:cubicBezTo>
                  <a:cubicBezTo>
                    <a:pt x="1765554" y="861441"/>
                    <a:pt x="1576197" y="320040"/>
                    <a:pt x="1146810" y="133350"/>
                  </a:cubicBezTo>
                  <a:close/>
                  <a:moveTo>
                    <a:pt x="0" y="0"/>
                  </a:moveTo>
                  <a:lnTo>
                    <a:pt x="2560320" y="0"/>
                  </a:lnTo>
                  <a:lnTo>
                    <a:pt x="2560320" y="2560320"/>
                  </a:lnTo>
                  <a:lnTo>
                    <a:pt x="0" y="256032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77800F3-5660-0E01-B1C8-CEEE1585DCCB}"/>
              </a:ext>
            </a:extLst>
          </p:cNvPr>
          <p:cNvGrpSpPr/>
          <p:nvPr/>
        </p:nvGrpSpPr>
        <p:grpSpPr>
          <a:xfrm>
            <a:off x="8782634" y="1327572"/>
            <a:ext cx="2661371" cy="2512907"/>
            <a:chOff x="1991360" y="1439333"/>
            <a:chExt cx="2661371" cy="2512907"/>
          </a:xfrm>
        </p:grpSpPr>
        <p:graphicFrame>
          <p:nvGraphicFramePr>
            <p:cNvPr id="18" name="Chart 17">
              <a:extLst>
                <a:ext uri="{FF2B5EF4-FFF2-40B4-BE49-F238E27FC236}">
                  <a16:creationId xmlns:a16="http://schemas.microsoft.com/office/drawing/2014/main" id="{43650EF2-4E67-DCDF-4F7F-E05EDB18F3C3}"/>
                </a:ext>
              </a:extLst>
            </p:cNvPr>
            <p:cNvGraphicFramePr/>
            <p:nvPr/>
          </p:nvGraphicFramePr>
          <p:xfrm>
            <a:off x="1991360" y="1439333"/>
            <a:ext cx="2661371" cy="25129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3B2602A-F389-A388-BC87-5A6EB7DEF9C3}"/>
                </a:ext>
              </a:extLst>
            </p:cNvPr>
            <p:cNvSpPr/>
            <p:nvPr/>
          </p:nvSpPr>
          <p:spPr>
            <a:xfrm>
              <a:off x="2041885" y="1439333"/>
              <a:ext cx="2560320" cy="2512907"/>
            </a:xfrm>
            <a:custGeom>
              <a:avLst/>
              <a:gdLst>
                <a:gd name="connsiteX0" fmla="*/ 1146810 w 2560320"/>
                <a:gd name="connsiteY0" fmla="*/ 133350 h 2560320"/>
                <a:gd name="connsiteX1" fmla="*/ 872109 w 2560320"/>
                <a:gd name="connsiteY1" fmla="*/ 981456 h 2560320"/>
                <a:gd name="connsiteX2" fmla="*/ 552069 w 2560320"/>
                <a:gd name="connsiteY2" fmla="*/ 1354836 h 2560320"/>
                <a:gd name="connsiteX3" fmla="*/ 813435 w 2560320"/>
                <a:gd name="connsiteY3" fmla="*/ 2274951 h 2560320"/>
                <a:gd name="connsiteX4" fmla="*/ 973455 w 2560320"/>
                <a:gd name="connsiteY4" fmla="*/ 1421511 h 2560320"/>
                <a:gd name="connsiteX5" fmla="*/ 1080135 w 2560320"/>
                <a:gd name="connsiteY5" fmla="*/ 2008251 h 2560320"/>
                <a:gd name="connsiteX6" fmla="*/ 1274826 w 2560320"/>
                <a:gd name="connsiteY6" fmla="*/ 2426970 h 2560320"/>
                <a:gd name="connsiteX7" fmla="*/ 1994916 w 2560320"/>
                <a:gd name="connsiteY7" fmla="*/ 1941576 h 2560320"/>
                <a:gd name="connsiteX8" fmla="*/ 1970913 w 2560320"/>
                <a:gd name="connsiteY8" fmla="*/ 1314831 h 2560320"/>
                <a:gd name="connsiteX9" fmla="*/ 1621536 w 2560320"/>
                <a:gd name="connsiteY9" fmla="*/ 1621536 h 2560320"/>
                <a:gd name="connsiteX10" fmla="*/ 1506855 w 2560320"/>
                <a:gd name="connsiteY10" fmla="*/ 1205484 h 2560320"/>
                <a:gd name="connsiteX11" fmla="*/ 1146810 w 2560320"/>
                <a:gd name="connsiteY11" fmla="*/ 133350 h 2560320"/>
                <a:gd name="connsiteX12" fmla="*/ 0 w 2560320"/>
                <a:gd name="connsiteY12" fmla="*/ 0 h 2560320"/>
                <a:gd name="connsiteX13" fmla="*/ 2560320 w 2560320"/>
                <a:gd name="connsiteY13" fmla="*/ 0 h 2560320"/>
                <a:gd name="connsiteX14" fmla="*/ 2560320 w 2560320"/>
                <a:gd name="connsiteY14" fmla="*/ 2560320 h 2560320"/>
                <a:gd name="connsiteX15" fmla="*/ 0 w 2560320"/>
                <a:gd name="connsiteY15" fmla="*/ 2560320 h 256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60320" h="2560320">
                  <a:moveTo>
                    <a:pt x="1146810" y="133350"/>
                  </a:moveTo>
                  <a:cubicBezTo>
                    <a:pt x="1341501" y="501396"/>
                    <a:pt x="1042797" y="840105"/>
                    <a:pt x="872109" y="981456"/>
                  </a:cubicBezTo>
                  <a:cubicBezTo>
                    <a:pt x="701421" y="1122807"/>
                    <a:pt x="586740" y="1269492"/>
                    <a:pt x="552069" y="1354836"/>
                  </a:cubicBezTo>
                  <a:cubicBezTo>
                    <a:pt x="378714" y="1776222"/>
                    <a:pt x="637413" y="2178939"/>
                    <a:pt x="813435" y="2274951"/>
                  </a:cubicBezTo>
                  <a:cubicBezTo>
                    <a:pt x="733425" y="2093595"/>
                    <a:pt x="658749" y="1746885"/>
                    <a:pt x="973455" y="1421511"/>
                  </a:cubicBezTo>
                  <a:cubicBezTo>
                    <a:pt x="973455" y="1421511"/>
                    <a:pt x="882777" y="1768221"/>
                    <a:pt x="1080135" y="2008251"/>
                  </a:cubicBezTo>
                  <a:cubicBezTo>
                    <a:pt x="1277493" y="2248281"/>
                    <a:pt x="1274826" y="2426970"/>
                    <a:pt x="1274826" y="2426970"/>
                  </a:cubicBezTo>
                  <a:cubicBezTo>
                    <a:pt x="1581531" y="2426970"/>
                    <a:pt x="1872234" y="2242947"/>
                    <a:pt x="1994916" y="1941576"/>
                  </a:cubicBezTo>
                  <a:cubicBezTo>
                    <a:pt x="2088261" y="1762887"/>
                    <a:pt x="2096262" y="1480185"/>
                    <a:pt x="1970913" y="1314831"/>
                  </a:cubicBezTo>
                  <a:cubicBezTo>
                    <a:pt x="2018919" y="1509522"/>
                    <a:pt x="1818894" y="1701546"/>
                    <a:pt x="1621536" y="1621536"/>
                  </a:cubicBezTo>
                  <a:cubicBezTo>
                    <a:pt x="1456182" y="1562862"/>
                    <a:pt x="1392174" y="1370838"/>
                    <a:pt x="1506855" y="1205484"/>
                  </a:cubicBezTo>
                  <a:cubicBezTo>
                    <a:pt x="1765554" y="861441"/>
                    <a:pt x="1576197" y="320040"/>
                    <a:pt x="1146810" y="133350"/>
                  </a:cubicBezTo>
                  <a:close/>
                  <a:moveTo>
                    <a:pt x="0" y="0"/>
                  </a:moveTo>
                  <a:lnTo>
                    <a:pt x="2560320" y="0"/>
                  </a:lnTo>
                  <a:lnTo>
                    <a:pt x="2560320" y="2560320"/>
                  </a:lnTo>
                  <a:lnTo>
                    <a:pt x="0" y="256032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AEE79596-6250-3965-087F-064530C42D3C}"/>
              </a:ext>
            </a:extLst>
          </p:cNvPr>
          <p:cNvSpPr txBox="1"/>
          <p:nvPr/>
        </p:nvSpPr>
        <p:spPr>
          <a:xfrm>
            <a:off x="747995" y="1327572"/>
            <a:ext cx="1034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</a:rPr>
              <a:t>20</a:t>
            </a:r>
            <a:r>
              <a:rPr lang="en-US" sz="2400" b="1" dirty="0">
                <a:solidFill>
                  <a:schemeClr val="accent1"/>
                </a:solidFill>
              </a:rPr>
              <a:t>%</a:t>
            </a:r>
            <a:endParaRPr lang="en-US" sz="4800" b="1" dirty="0">
              <a:solidFill>
                <a:schemeClr val="accent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7E900E-CF86-ADC4-8E79-97B39480B10C}"/>
              </a:ext>
            </a:extLst>
          </p:cNvPr>
          <p:cNvSpPr txBox="1"/>
          <p:nvPr/>
        </p:nvSpPr>
        <p:spPr>
          <a:xfrm>
            <a:off x="3426208" y="1327572"/>
            <a:ext cx="1034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</a:rPr>
              <a:t>50</a:t>
            </a:r>
            <a:r>
              <a:rPr lang="en-US" sz="2400" b="1" dirty="0">
                <a:solidFill>
                  <a:schemeClr val="accent1"/>
                </a:solidFill>
              </a:rPr>
              <a:t>%</a:t>
            </a:r>
            <a:endParaRPr lang="en-US" sz="4800" b="1" dirty="0">
              <a:solidFill>
                <a:schemeClr val="accent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6AEAB7-5285-2ECD-AA88-68DF8BBD8274}"/>
              </a:ext>
            </a:extLst>
          </p:cNvPr>
          <p:cNvSpPr txBox="1"/>
          <p:nvPr/>
        </p:nvSpPr>
        <p:spPr>
          <a:xfrm>
            <a:off x="6104421" y="1327572"/>
            <a:ext cx="1034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</a:rPr>
              <a:t>70</a:t>
            </a:r>
            <a:r>
              <a:rPr lang="en-US" sz="2400" b="1" dirty="0">
                <a:solidFill>
                  <a:schemeClr val="accent1"/>
                </a:solidFill>
              </a:rPr>
              <a:t>%</a:t>
            </a:r>
            <a:endParaRPr lang="en-US" sz="4800" b="1" dirty="0">
              <a:solidFill>
                <a:schemeClr val="accent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44057DF-5A96-363E-E979-5150163E3B4E}"/>
              </a:ext>
            </a:extLst>
          </p:cNvPr>
          <p:cNvSpPr txBox="1"/>
          <p:nvPr/>
        </p:nvSpPr>
        <p:spPr>
          <a:xfrm>
            <a:off x="8782634" y="1327572"/>
            <a:ext cx="1034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</a:rPr>
              <a:t>99</a:t>
            </a:r>
            <a:r>
              <a:rPr lang="en-US" sz="2400" b="1" dirty="0">
                <a:solidFill>
                  <a:schemeClr val="accent1"/>
                </a:solidFill>
              </a:rPr>
              <a:t>%</a:t>
            </a:r>
            <a:endParaRPr lang="en-US" sz="4800" b="1" dirty="0">
              <a:solidFill>
                <a:schemeClr val="accent1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DFFDE12-59D8-CCA1-0F10-FA2A20101B6D}"/>
              </a:ext>
            </a:extLst>
          </p:cNvPr>
          <p:cNvGrpSpPr/>
          <p:nvPr/>
        </p:nvGrpSpPr>
        <p:grpSpPr>
          <a:xfrm>
            <a:off x="1035220" y="4133434"/>
            <a:ext cx="2086920" cy="1659485"/>
            <a:chOff x="8921977" y="1242150"/>
            <a:chExt cx="2926080" cy="165948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2F8C035-7AB5-3067-AB8F-35C131D6E1C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415C547-1C79-2EE4-4D23-2D14B69C0DB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EC31DB3-AB7B-7A8F-3CB8-DA24449EC430}"/>
              </a:ext>
            </a:extLst>
          </p:cNvPr>
          <p:cNvGrpSpPr/>
          <p:nvPr/>
        </p:nvGrpSpPr>
        <p:grpSpPr>
          <a:xfrm>
            <a:off x="3713433" y="4133434"/>
            <a:ext cx="2086920" cy="1659485"/>
            <a:chOff x="8921977" y="1242150"/>
            <a:chExt cx="2926080" cy="165948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F22A368-9D43-50E6-5067-8F15D8882C1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5511B76-88D0-20E9-BC6C-3BD710ABB99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5A8B51E-1045-DDE7-0E55-62EC403D4286}"/>
              </a:ext>
            </a:extLst>
          </p:cNvPr>
          <p:cNvGrpSpPr/>
          <p:nvPr/>
        </p:nvGrpSpPr>
        <p:grpSpPr>
          <a:xfrm>
            <a:off x="6391646" y="4133434"/>
            <a:ext cx="2086920" cy="1659485"/>
            <a:chOff x="8921977" y="1242150"/>
            <a:chExt cx="2926080" cy="165948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A1299CE-0F30-FF3D-AC4C-F3D4B77B37C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339E39D-634F-D6B6-F524-2266C561C8A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52B9B47-1B97-E526-C396-F4392327E1D6}"/>
              </a:ext>
            </a:extLst>
          </p:cNvPr>
          <p:cNvGrpSpPr/>
          <p:nvPr/>
        </p:nvGrpSpPr>
        <p:grpSpPr>
          <a:xfrm>
            <a:off x="9069859" y="4133434"/>
            <a:ext cx="2086920" cy="1659485"/>
            <a:chOff x="8921977" y="1242150"/>
            <a:chExt cx="2926080" cy="165948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C04D5D4-FE9C-E2D1-71C5-DB17CBE6150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9485154-2CFE-139A-4187-A16AEA3A254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7001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AC601-BCFD-67DB-1EDD-A25DED988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94DAD-F3A7-EAE3-6889-C71265CBF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Flame Percentage Chart </a:t>
            </a:r>
            <a:r>
              <a:rPr lang="en-US" dirty="0"/>
              <a:t>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D2B967E-A3C5-7899-2217-83FD71022927}"/>
              </a:ext>
            </a:extLst>
          </p:cNvPr>
          <p:cNvGrpSpPr/>
          <p:nvPr/>
        </p:nvGrpSpPr>
        <p:grpSpPr>
          <a:xfrm>
            <a:off x="747995" y="1327572"/>
            <a:ext cx="2661371" cy="2512907"/>
            <a:chOff x="1991360" y="1439333"/>
            <a:chExt cx="2661371" cy="2512907"/>
          </a:xfrm>
        </p:grpSpPr>
        <p:graphicFrame>
          <p:nvGraphicFramePr>
            <p:cNvPr id="9" name="Chart 8">
              <a:extLst>
                <a:ext uri="{FF2B5EF4-FFF2-40B4-BE49-F238E27FC236}">
                  <a16:creationId xmlns:a16="http://schemas.microsoft.com/office/drawing/2014/main" id="{12A9CF36-5438-DE4E-D455-B4D17AF320A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43321725"/>
                </p:ext>
              </p:extLst>
            </p:nvPr>
          </p:nvGraphicFramePr>
          <p:xfrm>
            <a:off x="1991360" y="1439333"/>
            <a:ext cx="2661371" cy="25129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DBD2443-A961-E8FE-31E6-53AE64D12CED}"/>
                </a:ext>
              </a:extLst>
            </p:cNvPr>
            <p:cNvSpPr/>
            <p:nvPr/>
          </p:nvSpPr>
          <p:spPr>
            <a:xfrm>
              <a:off x="2041885" y="1439333"/>
              <a:ext cx="2560320" cy="2512907"/>
            </a:xfrm>
            <a:custGeom>
              <a:avLst/>
              <a:gdLst>
                <a:gd name="connsiteX0" fmla="*/ 1146810 w 2560320"/>
                <a:gd name="connsiteY0" fmla="*/ 133350 h 2560320"/>
                <a:gd name="connsiteX1" fmla="*/ 872109 w 2560320"/>
                <a:gd name="connsiteY1" fmla="*/ 981456 h 2560320"/>
                <a:gd name="connsiteX2" fmla="*/ 552069 w 2560320"/>
                <a:gd name="connsiteY2" fmla="*/ 1354836 h 2560320"/>
                <a:gd name="connsiteX3" fmla="*/ 813435 w 2560320"/>
                <a:gd name="connsiteY3" fmla="*/ 2274951 h 2560320"/>
                <a:gd name="connsiteX4" fmla="*/ 973455 w 2560320"/>
                <a:gd name="connsiteY4" fmla="*/ 1421511 h 2560320"/>
                <a:gd name="connsiteX5" fmla="*/ 1080135 w 2560320"/>
                <a:gd name="connsiteY5" fmla="*/ 2008251 h 2560320"/>
                <a:gd name="connsiteX6" fmla="*/ 1274826 w 2560320"/>
                <a:gd name="connsiteY6" fmla="*/ 2426970 h 2560320"/>
                <a:gd name="connsiteX7" fmla="*/ 1994916 w 2560320"/>
                <a:gd name="connsiteY7" fmla="*/ 1941576 h 2560320"/>
                <a:gd name="connsiteX8" fmla="*/ 1970913 w 2560320"/>
                <a:gd name="connsiteY8" fmla="*/ 1314831 h 2560320"/>
                <a:gd name="connsiteX9" fmla="*/ 1621536 w 2560320"/>
                <a:gd name="connsiteY9" fmla="*/ 1621536 h 2560320"/>
                <a:gd name="connsiteX10" fmla="*/ 1506855 w 2560320"/>
                <a:gd name="connsiteY10" fmla="*/ 1205484 h 2560320"/>
                <a:gd name="connsiteX11" fmla="*/ 1146810 w 2560320"/>
                <a:gd name="connsiteY11" fmla="*/ 133350 h 2560320"/>
                <a:gd name="connsiteX12" fmla="*/ 0 w 2560320"/>
                <a:gd name="connsiteY12" fmla="*/ 0 h 2560320"/>
                <a:gd name="connsiteX13" fmla="*/ 2560320 w 2560320"/>
                <a:gd name="connsiteY13" fmla="*/ 0 h 2560320"/>
                <a:gd name="connsiteX14" fmla="*/ 2560320 w 2560320"/>
                <a:gd name="connsiteY14" fmla="*/ 2560320 h 2560320"/>
                <a:gd name="connsiteX15" fmla="*/ 0 w 2560320"/>
                <a:gd name="connsiteY15" fmla="*/ 2560320 h 256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60320" h="2560320">
                  <a:moveTo>
                    <a:pt x="1146810" y="133350"/>
                  </a:moveTo>
                  <a:cubicBezTo>
                    <a:pt x="1341501" y="501396"/>
                    <a:pt x="1042797" y="840105"/>
                    <a:pt x="872109" y="981456"/>
                  </a:cubicBezTo>
                  <a:cubicBezTo>
                    <a:pt x="701421" y="1122807"/>
                    <a:pt x="586740" y="1269492"/>
                    <a:pt x="552069" y="1354836"/>
                  </a:cubicBezTo>
                  <a:cubicBezTo>
                    <a:pt x="378714" y="1776222"/>
                    <a:pt x="637413" y="2178939"/>
                    <a:pt x="813435" y="2274951"/>
                  </a:cubicBezTo>
                  <a:cubicBezTo>
                    <a:pt x="733425" y="2093595"/>
                    <a:pt x="658749" y="1746885"/>
                    <a:pt x="973455" y="1421511"/>
                  </a:cubicBezTo>
                  <a:cubicBezTo>
                    <a:pt x="973455" y="1421511"/>
                    <a:pt x="882777" y="1768221"/>
                    <a:pt x="1080135" y="2008251"/>
                  </a:cubicBezTo>
                  <a:cubicBezTo>
                    <a:pt x="1277493" y="2248281"/>
                    <a:pt x="1274826" y="2426970"/>
                    <a:pt x="1274826" y="2426970"/>
                  </a:cubicBezTo>
                  <a:cubicBezTo>
                    <a:pt x="1581531" y="2426970"/>
                    <a:pt x="1872234" y="2242947"/>
                    <a:pt x="1994916" y="1941576"/>
                  </a:cubicBezTo>
                  <a:cubicBezTo>
                    <a:pt x="2088261" y="1762887"/>
                    <a:pt x="2096262" y="1480185"/>
                    <a:pt x="1970913" y="1314831"/>
                  </a:cubicBezTo>
                  <a:cubicBezTo>
                    <a:pt x="2018919" y="1509522"/>
                    <a:pt x="1818894" y="1701546"/>
                    <a:pt x="1621536" y="1621536"/>
                  </a:cubicBezTo>
                  <a:cubicBezTo>
                    <a:pt x="1456182" y="1562862"/>
                    <a:pt x="1392174" y="1370838"/>
                    <a:pt x="1506855" y="1205484"/>
                  </a:cubicBezTo>
                  <a:cubicBezTo>
                    <a:pt x="1765554" y="861441"/>
                    <a:pt x="1576197" y="320040"/>
                    <a:pt x="1146810" y="133350"/>
                  </a:cubicBezTo>
                  <a:close/>
                  <a:moveTo>
                    <a:pt x="0" y="0"/>
                  </a:moveTo>
                  <a:lnTo>
                    <a:pt x="2560320" y="0"/>
                  </a:lnTo>
                  <a:lnTo>
                    <a:pt x="2560320" y="2560320"/>
                  </a:lnTo>
                  <a:lnTo>
                    <a:pt x="0" y="2560320"/>
                  </a:lnTo>
                  <a:close/>
                </a:path>
              </a:pathLst>
            </a:custGeom>
            <a:solidFill>
              <a:srgbClr val="002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4967801-900B-EEF4-4814-4B970A22CFF9}"/>
              </a:ext>
            </a:extLst>
          </p:cNvPr>
          <p:cNvGrpSpPr/>
          <p:nvPr/>
        </p:nvGrpSpPr>
        <p:grpSpPr>
          <a:xfrm>
            <a:off x="3426208" y="1327572"/>
            <a:ext cx="2661371" cy="2512907"/>
            <a:chOff x="1991360" y="1439333"/>
            <a:chExt cx="2661371" cy="2512907"/>
          </a:xfrm>
        </p:grpSpPr>
        <p:graphicFrame>
          <p:nvGraphicFramePr>
            <p:cNvPr id="12" name="Chart 11">
              <a:extLst>
                <a:ext uri="{FF2B5EF4-FFF2-40B4-BE49-F238E27FC236}">
                  <a16:creationId xmlns:a16="http://schemas.microsoft.com/office/drawing/2014/main" id="{154A0FD6-43BF-4F50-B56B-DF39BFD35F3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571625887"/>
                </p:ext>
              </p:extLst>
            </p:nvPr>
          </p:nvGraphicFramePr>
          <p:xfrm>
            <a:off x="1991360" y="1439333"/>
            <a:ext cx="2661371" cy="25129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DEBFC0C-2E74-91E8-C0A5-8B18D49D4BB6}"/>
                </a:ext>
              </a:extLst>
            </p:cNvPr>
            <p:cNvSpPr/>
            <p:nvPr/>
          </p:nvSpPr>
          <p:spPr>
            <a:xfrm>
              <a:off x="2041885" y="1439333"/>
              <a:ext cx="2560320" cy="2512907"/>
            </a:xfrm>
            <a:custGeom>
              <a:avLst/>
              <a:gdLst>
                <a:gd name="connsiteX0" fmla="*/ 1146810 w 2560320"/>
                <a:gd name="connsiteY0" fmla="*/ 133350 h 2560320"/>
                <a:gd name="connsiteX1" fmla="*/ 872109 w 2560320"/>
                <a:gd name="connsiteY1" fmla="*/ 981456 h 2560320"/>
                <a:gd name="connsiteX2" fmla="*/ 552069 w 2560320"/>
                <a:gd name="connsiteY2" fmla="*/ 1354836 h 2560320"/>
                <a:gd name="connsiteX3" fmla="*/ 813435 w 2560320"/>
                <a:gd name="connsiteY3" fmla="*/ 2274951 h 2560320"/>
                <a:gd name="connsiteX4" fmla="*/ 973455 w 2560320"/>
                <a:gd name="connsiteY4" fmla="*/ 1421511 h 2560320"/>
                <a:gd name="connsiteX5" fmla="*/ 1080135 w 2560320"/>
                <a:gd name="connsiteY5" fmla="*/ 2008251 h 2560320"/>
                <a:gd name="connsiteX6" fmla="*/ 1274826 w 2560320"/>
                <a:gd name="connsiteY6" fmla="*/ 2426970 h 2560320"/>
                <a:gd name="connsiteX7" fmla="*/ 1994916 w 2560320"/>
                <a:gd name="connsiteY7" fmla="*/ 1941576 h 2560320"/>
                <a:gd name="connsiteX8" fmla="*/ 1970913 w 2560320"/>
                <a:gd name="connsiteY8" fmla="*/ 1314831 h 2560320"/>
                <a:gd name="connsiteX9" fmla="*/ 1621536 w 2560320"/>
                <a:gd name="connsiteY9" fmla="*/ 1621536 h 2560320"/>
                <a:gd name="connsiteX10" fmla="*/ 1506855 w 2560320"/>
                <a:gd name="connsiteY10" fmla="*/ 1205484 h 2560320"/>
                <a:gd name="connsiteX11" fmla="*/ 1146810 w 2560320"/>
                <a:gd name="connsiteY11" fmla="*/ 133350 h 2560320"/>
                <a:gd name="connsiteX12" fmla="*/ 0 w 2560320"/>
                <a:gd name="connsiteY12" fmla="*/ 0 h 2560320"/>
                <a:gd name="connsiteX13" fmla="*/ 2560320 w 2560320"/>
                <a:gd name="connsiteY13" fmla="*/ 0 h 2560320"/>
                <a:gd name="connsiteX14" fmla="*/ 2560320 w 2560320"/>
                <a:gd name="connsiteY14" fmla="*/ 2560320 h 2560320"/>
                <a:gd name="connsiteX15" fmla="*/ 0 w 2560320"/>
                <a:gd name="connsiteY15" fmla="*/ 2560320 h 256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60320" h="2560320">
                  <a:moveTo>
                    <a:pt x="1146810" y="133350"/>
                  </a:moveTo>
                  <a:cubicBezTo>
                    <a:pt x="1341501" y="501396"/>
                    <a:pt x="1042797" y="840105"/>
                    <a:pt x="872109" y="981456"/>
                  </a:cubicBezTo>
                  <a:cubicBezTo>
                    <a:pt x="701421" y="1122807"/>
                    <a:pt x="586740" y="1269492"/>
                    <a:pt x="552069" y="1354836"/>
                  </a:cubicBezTo>
                  <a:cubicBezTo>
                    <a:pt x="378714" y="1776222"/>
                    <a:pt x="637413" y="2178939"/>
                    <a:pt x="813435" y="2274951"/>
                  </a:cubicBezTo>
                  <a:cubicBezTo>
                    <a:pt x="733425" y="2093595"/>
                    <a:pt x="658749" y="1746885"/>
                    <a:pt x="973455" y="1421511"/>
                  </a:cubicBezTo>
                  <a:cubicBezTo>
                    <a:pt x="973455" y="1421511"/>
                    <a:pt x="882777" y="1768221"/>
                    <a:pt x="1080135" y="2008251"/>
                  </a:cubicBezTo>
                  <a:cubicBezTo>
                    <a:pt x="1277493" y="2248281"/>
                    <a:pt x="1274826" y="2426970"/>
                    <a:pt x="1274826" y="2426970"/>
                  </a:cubicBezTo>
                  <a:cubicBezTo>
                    <a:pt x="1581531" y="2426970"/>
                    <a:pt x="1872234" y="2242947"/>
                    <a:pt x="1994916" y="1941576"/>
                  </a:cubicBezTo>
                  <a:cubicBezTo>
                    <a:pt x="2088261" y="1762887"/>
                    <a:pt x="2096262" y="1480185"/>
                    <a:pt x="1970913" y="1314831"/>
                  </a:cubicBezTo>
                  <a:cubicBezTo>
                    <a:pt x="2018919" y="1509522"/>
                    <a:pt x="1818894" y="1701546"/>
                    <a:pt x="1621536" y="1621536"/>
                  </a:cubicBezTo>
                  <a:cubicBezTo>
                    <a:pt x="1456182" y="1562862"/>
                    <a:pt x="1392174" y="1370838"/>
                    <a:pt x="1506855" y="1205484"/>
                  </a:cubicBezTo>
                  <a:cubicBezTo>
                    <a:pt x="1765554" y="861441"/>
                    <a:pt x="1576197" y="320040"/>
                    <a:pt x="1146810" y="133350"/>
                  </a:cubicBezTo>
                  <a:close/>
                  <a:moveTo>
                    <a:pt x="0" y="0"/>
                  </a:moveTo>
                  <a:lnTo>
                    <a:pt x="2560320" y="0"/>
                  </a:lnTo>
                  <a:lnTo>
                    <a:pt x="2560320" y="2560320"/>
                  </a:lnTo>
                  <a:lnTo>
                    <a:pt x="0" y="2560320"/>
                  </a:lnTo>
                  <a:close/>
                </a:path>
              </a:pathLst>
            </a:custGeom>
            <a:solidFill>
              <a:srgbClr val="002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2FF81B-5F51-977B-0D9C-E8C1588533B3}"/>
              </a:ext>
            </a:extLst>
          </p:cNvPr>
          <p:cNvGrpSpPr/>
          <p:nvPr/>
        </p:nvGrpSpPr>
        <p:grpSpPr>
          <a:xfrm>
            <a:off x="6104421" y="1327572"/>
            <a:ext cx="2661371" cy="2512907"/>
            <a:chOff x="1991360" y="1439333"/>
            <a:chExt cx="2661371" cy="2512907"/>
          </a:xfrm>
        </p:grpSpPr>
        <p:graphicFrame>
          <p:nvGraphicFramePr>
            <p:cNvPr id="15" name="Chart 14">
              <a:extLst>
                <a:ext uri="{FF2B5EF4-FFF2-40B4-BE49-F238E27FC236}">
                  <a16:creationId xmlns:a16="http://schemas.microsoft.com/office/drawing/2014/main" id="{39FE02A6-5184-9032-85AE-494971ACEB3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75106861"/>
                </p:ext>
              </p:extLst>
            </p:nvPr>
          </p:nvGraphicFramePr>
          <p:xfrm>
            <a:off x="1991360" y="1439333"/>
            <a:ext cx="2661371" cy="25129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D9EE20E-DDFA-ED2B-6114-252A1C73837E}"/>
                </a:ext>
              </a:extLst>
            </p:cNvPr>
            <p:cNvSpPr/>
            <p:nvPr/>
          </p:nvSpPr>
          <p:spPr>
            <a:xfrm>
              <a:off x="2041885" y="1439333"/>
              <a:ext cx="2560320" cy="2512907"/>
            </a:xfrm>
            <a:custGeom>
              <a:avLst/>
              <a:gdLst>
                <a:gd name="connsiteX0" fmla="*/ 1146810 w 2560320"/>
                <a:gd name="connsiteY0" fmla="*/ 133350 h 2560320"/>
                <a:gd name="connsiteX1" fmla="*/ 872109 w 2560320"/>
                <a:gd name="connsiteY1" fmla="*/ 981456 h 2560320"/>
                <a:gd name="connsiteX2" fmla="*/ 552069 w 2560320"/>
                <a:gd name="connsiteY2" fmla="*/ 1354836 h 2560320"/>
                <a:gd name="connsiteX3" fmla="*/ 813435 w 2560320"/>
                <a:gd name="connsiteY3" fmla="*/ 2274951 h 2560320"/>
                <a:gd name="connsiteX4" fmla="*/ 973455 w 2560320"/>
                <a:gd name="connsiteY4" fmla="*/ 1421511 h 2560320"/>
                <a:gd name="connsiteX5" fmla="*/ 1080135 w 2560320"/>
                <a:gd name="connsiteY5" fmla="*/ 2008251 h 2560320"/>
                <a:gd name="connsiteX6" fmla="*/ 1274826 w 2560320"/>
                <a:gd name="connsiteY6" fmla="*/ 2426970 h 2560320"/>
                <a:gd name="connsiteX7" fmla="*/ 1994916 w 2560320"/>
                <a:gd name="connsiteY7" fmla="*/ 1941576 h 2560320"/>
                <a:gd name="connsiteX8" fmla="*/ 1970913 w 2560320"/>
                <a:gd name="connsiteY8" fmla="*/ 1314831 h 2560320"/>
                <a:gd name="connsiteX9" fmla="*/ 1621536 w 2560320"/>
                <a:gd name="connsiteY9" fmla="*/ 1621536 h 2560320"/>
                <a:gd name="connsiteX10" fmla="*/ 1506855 w 2560320"/>
                <a:gd name="connsiteY10" fmla="*/ 1205484 h 2560320"/>
                <a:gd name="connsiteX11" fmla="*/ 1146810 w 2560320"/>
                <a:gd name="connsiteY11" fmla="*/ 133350 h 2560320"/>
                <a:gd name="connsiteX12" fmla="*/ 0 w 2560320"/>
                <a:gd name="connsiteY12" fmla="*/ 0 h 2560320"/>
                <a:gd name="connsiteX13" fmla="*/ 2560320 w 2560320"/>
                <a:gd name="connsiteY13" fmla="*/ 0 h 2560320"/>
                <a:gd name="connsiteX14" fmla="*/ 2560320 w 2560320"/>
                <a:gd name="connsiteY14" fmla="*/ 2560320 h 2560320"/>
                <a:gd name="connsiteX15" fmla="*/ 0 w 2560320"/>
                <a:gd name="connsiteY15" fmla="*/ 2560320 h 256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60320" h="2560320">
                  <a:moveTo>
                    <a:pt x="1146810" y="133350"/>
                  </a:moveTo>
                  <a:cubicBezTo>
                    <a:pt x="1341501" y="501396"/>
                    <a:pt x="1042797" y="840105"/>
                    <a:pt x="872109" y="981456"/>
                  </a:cubicBezTo>
                  <a:cubicBezTo>
                    <a:pt x="701421" y="1122807"/>
                    <a:pt x="586740" y="1269492"/>
                    <a:pt x="552069" y="1354836"/>
                  </a:cubicBezTo>
                  <a:cubicBezTo>
                    <a:pt x="378714" y="1776222"/>
                    <a:pt x="637413" y="2178939"/>
                    <a:pt x="813435" y="2274951"/>
                  </a:cubicBezTo>
                  <a:cubicBezTo>
                    <a:pt x="733425" y="2093595"/>
                    <a:pt x="658749" y="1746885"/>
                    <a:pt x="973455" y="1421511"/>
                  </a:cubicBezTo>
                  <a:cubicBezTo>
                    <a:pt x="973455" y="1421511"/>
                    <a:pt x="882777" y="1768221"/>
                    <a:pt x="1080135" y="2008251"/>
                  </a:cubicBezTo>
                  <a:cubicBezTo>
                    <a:pt x="1277493" y="2248281"/>
                    <a:pt x="1274826" y="2426970"/>
                    <a:pt x="1274826" y="2426970"/>
                  </a:cubicBezTo>
                  <a:cubicBezTo>
                    <a:pt x="1581531" y="2426970"/>
                    <a:pt x="1872234" y="2242947"/>
                    <a:pt x="1994916" y="1941576"/>
                  </a:cubicBezTo>
                  <a:cubicBezTo>
                    <a:pt x="2088261" y="1762887"/>
                    <a:pt x="2096262" y="1480185"/>
                    <a:pt x="1970913" y="1314831"/>
                  </a:cubicBezTo>
                  <a:cubicBezTo>
                    <a:pt x="2018919" y="1509522"/>
                    <a:pt x="1818894" y="1701546"/>
                    <a:pt x="1621536" y="1621536"/>
                  </a:cubicBezTo>
                  <a:cubicBezTo>
                    <a:pt x="1456182" y="1562862"/>
                    <a:pt x="1392174" y="1370838"/>
                    <a:pt x="1506855" y="1205484"/>
                  </a:cubicBezTo>
                  <a:cubicBezTo>
                    <a:pt x="1765554" y="861441"/>
                    <a:pt x="1576197" y="320040"/>
                    <a:pt x="1146810" y="133350"/>
                  </a:cubicBezTo>
                  <a:close/>
                  <a:moveTo>
                    <a:pt x="0" y="0"/>
                  </a:moveTo>
                  <a:lnTo>
                    <a:pt x="2560320" y="0"/>
                  </a:lnTo>
                  <a:lnTo>
                    <a:pt x="2560320" y="2560320"/>
                  </a:lnTo>
                  <a:lnTo>
                    <a:pt x="0" y="2560320"/>
                  </a:lnTo>
                  <a:close/>
                </a:path>
              </a:pathLst>
            </a:custGeom>
            <a:solidFill>
              <a:srgbClr val="002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1565F65-DB52-AF8D-C5FB-E770918DB390}"/>
              </a:ext>
            </a:extLst>
          </p:cNvPr>
          <p:cNvGrpSpPr/>
          <p:nvPr/>
        </p:nvGrpSpPr>
        <p:grpSpPr>
          <a:xfrm>
            <a:off x="8782634" y="1327572"/>
            <a:ext cx="2661371" cy="2512907"/>
            <a:chOff x="1991360" y="1439333"/>
            <a:chExt cx="2661371" cy="2512907"/>
          </a:xfrm>
        </p:grpSpPr>
        <p:graphicFrame>
          <p:nvGraphicFramePr>
            <p:cNvPr id="18" name="Chart 17">
              <a:extLst>
                <a:ext uri="{FF2B5EF4-FFF2-40B4-BE49-F238E27FC236}">
                  <a16:creationId xmlns:a16="http://schemas.microsoft.com/office/drawing/2014/main" id="{C675B533-B3FC-A96B-6DC9-2AF729BB044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881571902"/>
                </p:ext>
              </p:extLst>
            </p:nvPr>
          </p:nvGraphicFramePr>
          <p:xfrm>
            <a:off x="1991360" y="1439333"/>
            <a:ext cx="2661371" cy="25129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012388-2C15-D34C-EFC5-580DFF435734}"/>
                </a:ext>
              </a:extLst>
            </p:cNvPr>
            <p:cNvSpPr/>
            <p:nvPr/>
          </p:nvSpPr>
          <p:spPr>
            <a:xfrm>
              <a:off x="2041885" y="1439333"/>
              <a:ext cx="2560320" cy="2512907"/>
            </a:xfrm>
            <a:custGeom>
              <a:avLst/>
              <a:gdLst>
                <a:gd name="connsiteX0" fmla="*/ 1146810 w 2560320"/>
                <a:gd name="connsiteY0" fmla="*/ 133350 h 2560320"/>
                <a:gd name="connsiteX1" fmla="*/ 872109 w 2560320"/>
                <a:gd name="connsiteY1" fmla="*/ 981456 h 2560320"/>
                <a:gd name="connsiteX2" fmla="*/ 552069 w 2560320"/>
                <a:gd name="connsiteY2" fmla="*/ 1354836 h 2560320"/>
                <a:gd name="connsiteX3" fmla="*/ 813435 w 2560320"/>
                <a:gd name="connsiteY3" fmla="*/ 2274951 h 2560320"/>
                <a:gd name="connsiteX4" fmla="*/ 973455 w 2560320"/>
                <a:gd name="connsiteY4" fmla="*/ 1421511 h 2560320"/>
                <a:gd name="connsiteX5" fmla="*/ 1080135 w 2560320"/>
                <a:gd name="connsiteY5" fmla="*/ 2008251 h 2560320"/>
                <a:gd name="connsiteX6" fmla="*/ 1274826 w 2560320"/>
                <a:gd name="connsiteY6" fmla="*/ 2426970 h 2560320"/>
                <a:gd name="connsiteX7" fmla="*/ 1994916 w 2560320"/>
                <a:gd name="connsiteY7" fmla="*/ 1941576 h 2560320"/>
                <a:gd name="connsiteX8" fmla="*/ 1970913 w 2560320"/>
                <a:gd name="connsiteY8" fmla="*/ 1314831 h 2560320"/>
                <a:gd name="connsiteX9" fmla="*/ 1621536 w 2560320"/>
                <a:gd name="connsiteY9" fmla="*/ 1621536 h 2560320"/>
                <a:gd name="connsiteX10" fmla="*/ 1506855 w 2560320"/>
                <a:gd name="connsiteY10" fmla="*/ 1205484 h 2560320"/>
                <a:gd name="connsiteX11" fmla="*/ 1146810 w 2560320"/>
                <a:gd name="connsiteY11" fmla="*/ 133350 h 2560320"/>
                <a:gd name="connsiteX12" fmla="*/ 0 w 2560320"/>
                <a:gd name="connsiteY12" fmla="*/ 0 h 2560320"/>
                <a:gd name="connsiteX13" fmla="*/ 2560320 w 2560320"/>
                <a:gd name="connsiteY13" fmla="*/ 0 h 2560320"/>
                <a:gd name="connsiteX14" fmla="*/ 2560320 w 2560320"/>
                <a:gd name="connsiteY14" fmla="*/ 2560320 h 2560320"/>
                <a:gd name="connsiteX15" fmla="*/ 0 w 2560320"/>
                <a:gd name="connsiteY15" fmla="*/ 2560320 h 256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60320" h="2560320">
                  <a:moveTo>
                    <a:pt x="1146810" y="133350"/>
                  </a:moveTo>
                  <a:cubicBezTo>
                    <a:pt x="1341501" y="501396"/>
                    <a:pt x="1042797" y="840105"/>
                    <a:pt x="872109" y="981456"/>
                  </a:cubicBezTo>
                  <a:cubicBezTo>
                    <a:pt x="701421" y="1122807"/>
                    <a:pt x="586740" y="1269492"/>
                    <a:pt x="552069" y="1354836"/>
                  </a:cubicBezTo>
                  <a:cubicBezTo>
                    <a:pt x="378714" y="1776222"/>
                    <a:pt x="637413" y="2178939"/>
                    <a:pt x="813435" y="2274951"/>
                  </a:cubicBezTo>
                  <a:cubicBezTo>
                    <a:pt x="733425" y="2093595"/>
                    <a:pt x="658749" y="1746885"/>
                    <a:pt x="973455" y="1421511"/>
                  </a:cubicBezTo>
                  <a:cubicBezTo>
                    <a:pt x="973455" y="1421511"/>
                    <a:pt x="882777" y="1768221"/>
                    <a:pt x="1080135" y="2008251"/>
                  </a:cubicBezTo>
                  <a:cubicBezTo>
                    <a:pt x="1277493" y="2248281"/>
                    <a:pt x="1274826" y="2426970"/>
                    <a:pt x="1274826" y="2426970"/>
                  </a:cubicBezTo>
                  <a:cubicBezTo>
                    <a:pt x="1581531" y="2426970"/>
                    <a:pt x="1872234" y="2242947"/>
                    <a:pt x="1994916" y="1941576"/>
                  </a:cubicBezTo>
                  <a:cubicBezTo>
                    <a:pt x="2088261" y="1762887"/>
                    <a:pt x="2096262" y="1480185"/>
                    <a:pt x="1970913" y="1314831"/>
                  </a:cubicBezTo>
                  <a:cubicBezTo>
                    <a:pt x="2018919" y="1509522"/>
                    <a:pt x="1818894" y="1701546"/>
                    <a:pt x="1621536" y="1621536"/>
                  </a:cubicBezTo>
                  <a:cubicBezTo>
                    <a:pt x="1456182" y="1562862"/>
                    <a:pt x="1392174" y="1370838"/>
                    <a:pt x="1506855" y="1205484"/>
                  </a:cubicBezTo>
                  <a:cubicBezTo>
                    <a:pt x="1765554" y="861441"/>
                    <a:pt x="1576197" y="320040"/>
                    <a:pt x="1146810" y="133350"/>
                  </a:cubicBezTo>
                  <a:close/>
                  <a:moveTo>
                    <a:pt x="0" y="0"/>
                  </a:moveTo>
                  <a:lnTo>
                    <a:pt x="2560320" y="0"/>
                  </a:lnTo>
                  <a:lnTo>
                    <a:pt x="2560320" y="2560320"/>
                  </a:lnTo>
                  <a:lnTo>
                    <a:pt x="0" y="2560320"/>
                  </a:lnTo>
                  <a:close/>
                </a:path>
              </a:pathLst>
            </a:custGeom>
            <a:solidFill>
              <a:srgbClr val="002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5E65444E-5D10-85D5-41EF-015EF68417BA}"/>
              </a:ext>
            </a:extLst>
          </p:cNvPr>
          <p:cNvSpPr txBox="1"/>
          <p:nvPr/>
        </p:nvSpPr>
        <p:spPr>
          <a:xfrm>
            <a:off x="763555" y="1327572"/>
            <a:ext cx="1034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accent2"/>
                </a:solidFill>
              </a:rPr>
              <a:t>20</a:t>
            </a:r>
            <a:r>
              <a:rPr lang="en-US" sz="2400" b="1" dirty="0">
                <a:solidFill>
                  <a:schemeClr val="accent2"/>
                </a:solidFill>
              </a:rPr>
              <a:t>%</a:t>
            </a:r>
            <a:endParaRPr lang="en-US" sz="4800" b="1" dirty="0">
              <a:solidFill>
                <a:schemeClr val="accent2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ED7B03-3F8A-9625-7A35-FE5754488809}"/>
              </a:ext>
            </a:extLst>
          </p:cNvPr>
          <p:cNvSpPr txBox="1"/>
          <p:nvPr/>
        </p:nvSpPr>
        <p:spPr>
          <a:xfrm>
            <a:off x="3441768" y="1327572"/>
            <a:ext cx="1034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accent2"/>
                </a:solidFill>
              </a:rPr>
              <a:t>50</a:t>
            </a:r>
            <a:r>
              <a:rPr lang="en-US" sz="2400" b="1" dirty="0">
                <a:solidFill>
                  <a:schemeClr val="accent2"/>
                </a:solidFill>
              </a:rPr>
              <a:t>%</a:t>
            </a:r>
            <a:endParaRPr lang="en-US" sz="4800" b="1" dirty="0">
              <a:solidFill>
                <a:schemeClr val="accent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424C3B-3A0B-FF25-2A11-A19F2E121537}"/>
              </a:ext>
            </a:extLst>
          </p:cNvPr>
          <p:cNvSpPr txBox="1"/>
          <p:nvPr/>
        </p:nvSpPr>
        <p:spPr>
          <a:xfrm>
            <a:off x="6119981" y="1327572"/>
            <a:ext cx="1034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accent2"/>
                </a:solidFill>
              </a:rPr>
              <a:t>70</a:t>
            </a:r>
            <a:r>
              <a:rPr lang="en-US" sz="2400" b="1" dirty="0">
                <a:solidFill>
                  <a:schemeClr val="accent2"/>
                </a:solidFill>
              </a:rPr>
              <a:t>%</a:t>
            </a:r>
            <a:endParaRPr lang="en-US" sz="4800" b="1" dirty="0">
              <a:solidFill>
                <a:schemeClr val="accent2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F571C91-BD35-B35F-4F46-D96C43F8CE68}"/>
              </a:ext>
            </a:extLst>
          </p:cNvPr>
          <p:cNvSpPr txBox="1"/>
          <p:nvPr/>
        </p:nvSpPr>
        <p:spPr>
          <a:xfrm>
            <a:off x="8782634" y="1327572"/>
            <a:ext cx="1034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accent2"/>
                </a:solidFill>
              </a:rPr>
              <a:t>99</a:t>
            </a:r>
            <a:r>
              <a:rPr lang="en-US" sz="2400" b="1" dirty="0">
                <a:solidFill>
                  <a:schemeClr val="accent2"/>
                </a:solidFill>
              </a:rPr>
              <a:t>%</a:t>
            </a:r>
            <a:endParaRPr lang="en-US" sz="4800" b="1" dirty="0">
              <a:solidFill>
                <a:schemeClr val="accent2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85F918B-97A5-8359-11E3-1F6973B110FF}"/>
              </a:ext>
            </a:extLst>
          </p:cNvPr>
          <p:cNvGrpSpPr/>
          <p:nvPr/>
        </p:nvGrpSpPr>
        <p:grpSpPr>
          <a:xfrm>
            <a:off x="1035220" y="4133434"/>
            <a:ext cx="2086920" cy="1659485"/>
            <a:chOff x="8921977" y="1242150"/>
            <a:chExt cx="2926080" cy="165948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40CE27E-B3F1-9DB4-9154-55F4AED48F6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4016691-0434-DB62-511E-E99BB65E933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D1E0B6B-6CBF-A2E6-66A2-19D06F0004F5}"/>
              </a:ext>
            </a:extLst>
          </p:cNvPr>
          <p:cNvGrpSpPr/>
          <p:nvPr/>
        </p:nvGrpSpPr>
        <p:grpSpPr>
          <a:xfrm>
            <a:off x="3713433" y="4133434"/>
            <a:ext cx="2086920" cy="1659485"/>
            <a:chOff x="8921977" y="1242150"/>
            <a:chExt cx="2926080" cy="165948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B9AED41-9829-97AD-162E-8A005608CD3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7212227-1608-A720-BC8A-0707C6FCAAD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37C5586-C81F-426A-D147-87EB05ABA314}"/>
              </a:ext>
            </a:extLst>
          </p:cNvPr>
          <p:cNvGrpSpPr/>
          <p:nvPr/>
        </p:nvGrpSpPr>
        <p:grpSpPr>
          <a:xfrm>
            <a:off x="6391646" y="4133434"/>
            <a:ext cx="2086920" cy="1659485"/>
            <a:chOff x="8921977" y="1242150"/>
            <a:chExt cx="2926080" cy="165948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D6F76C9-B321-8548-C483-FD106DF9D83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C62EEAA-1607-8AE4-5CAA-0BE94B9DA06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E5AF706-8635-4CF7-030C-D12C4C983C81}"/>
              </a:ext>
            </a:extLst>
          </p:cNvPr>
          <p:cNvGrpSpPr/>
          <p:nvPr/>
        </p:nvGrpSpPr>
        <p:grpSpPr>
          <a:xfrm>
            <a:off x="9069859" y="4133434"/>
            <a:ext cx="2086920" cy="1659485"/>
            <a:chOff x="8921977" y="1242150"/>
            <a:chExt cx="2926080" cy="165948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2B252B6-C86A-970B-64D3-8A01029DF17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D06BEC6-7462-D568-AEF2-10A4F917645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8767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9514</TotalTime>
  <Words>400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Flame Percentage Chart – Slide Template</vt:lpstr>
      <vt:lpstr>Flame Percentage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Flame Percentage Chart</dc:title>
  <dc:creator>PresentationGO.com</dc:creator>
  <dc:description>© Copyright PresentationGO.com - Do not distribute or sale without written permission.</dc:description>
  <cp:lastModifiedBy>Christophe Barroche</cp:lastModifiedBy>
  <cp:revision>53</cp:revision>
  <dcterms:created xsi:type="dcterms:W3CDTF">2014-11-26T05:14:11Z</dcterms:created>
  <dcterms:modified xsi:type="dcterms:W3CDTF">2025-11-13T19:00:53Z</dcterms:modified>
  <cp:category>Charts &amp; Diagrams</cp:category>
</cp:coreProperties>
</file>