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1250" y="115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6C7F4-E715-F3F5-D18C-AB50A9D07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5D497-31C2-ADBE-C773-77E703B523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A5F204-F5DD-1950-F63A-073AA4AAF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7F38D-164B-E4BD-DEA7-07480D5CB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18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DC338-4058-1EE5-CE8E-9CCD17C73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1CC526-BF75-E979-8769-BE27EF5B57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7A938E-5F27-ADBA-979D-E41101F92A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3C2CDD-AE43-9445-8E5C-C277762518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72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7BF30-1DC2-EDD9-33DE-2EF3CAED7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20D89-3F40-FDBC-433F-4137231E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Triad Triangle Diagram </a:t>
            </a:r>
            <a:r>
              <a:rPr lang="en-US" dirty="0"/>
              <a:t>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9E82CA6-B145-E157-D8C9-C142BA4DE658}"/>
              </a:ext>
            </a:extLst>
          </p:cNvPr>
          <p:cNvGrpSpPr/>
          <p:nvPr/>
        </p:nvGrpSpPr>
        <p:grpSpPr>
          <a:xfrm>
            <a:off x="8812047" y="4449138"/>
            <a:ext cx="2926080" cy="1290153"/>
            <a:chOff x="8921977" y="4652338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903C6AE-D366-7F7B-0B62-F377C0DEE852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3C033EF-503C-1876-5D37-003F6C8FD4B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97B0A05-9B8E-7944-6587-983DB211B5AC}"/>
              </a:ext>
            </a:extLst>
          </p:cNvPr>
          <p:cNvGrpSpPr/>
          <p:nvPr/>
        </p:nvGrpSpPr>
        <p:grpSpPr>
          <a:xfrm>
            <a:off x="453873" y="4449138"/>
            <a:ext cx="2926080" cy="1290153"/>
            <a:chOff x="332936" y="2947244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933B515-5DC7-0DF2-C0F5-006F4B7BB2E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2BE9559-F2BF-D106-C76A-92F46107E1D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8BA1D2D-6A30-3141-F0B0-12EA2DF9C789}"/>
              </a:ext>
            </a:extLst>
          </p:cNvPr>
          <p:cNvGrpSpPr/>
          <p:nvPr/>
        </p:nvGrpSpPr>
        <p:grpSpPr>
          <a:xfrm>
            <a:off x="8583002" y="2094697"/>
            <a:ext cx="2926080" cy="1290153"/>
            <a:chOff x="8921977" y="1242150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7B9B293-3A7C-AB91-EA42-85406A9E0D0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15206F8-91EE-2852-7617-5FACE35F791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E224A93-F573-D211-3033-6275BACF2390}"/>
              </a:ext>
            </a:extLst>
          </p:cNvPr>
          <p:cNvGrpSpPr/>
          <p:nvPr/>
        </p:nvGrpSpPr>
        <p:grpSpPr>
          <a:xfrm>
            <a:off x="671851" y="2094697"/>
            <a:ext cx="292608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91E3828-A3FD-2232-BC0A-C2565810ECB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B967574-A6FF-1FD6-064F-293E219AA90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12ED63D-F9AA-A94C-387E-67B38E6510AA}"/>
              </a:ext>
            </a:extLst>
          </p:cNvPr>
          <p:cNvGrpSpPr/>
          <p:nvPr/>
        </p:nvGrpSpPr>
        <p:grpSpPr>
          <a:xfrm>
            <a:off x="3608999" y="1470439"/>
            <a:ext cx="4974003" cy="4268852"/>
            <a:chOff x="3608999" y="1470439"/>
            <a:chExt cx="4974003" cy="4268852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AC9D745-14D7-7B7C-45E7-0580C84E5B1E}"/>
                </a:ext>
              </a:extLst>
            </p:cNvPr>
            <p:cNvSpPr/>
            <p:nvPr/>
          </p:nvSpPr>
          <p:spPr>
            <a:xfrm>
              <a:off x="4454272" y="4301004"/>
              <a:ext cx="3283454" cy="1438287"/>
            </a:xfrm>
            <a:custGeom>
              <a:avLst/>
              <a:gdLst>
                <a:gd name="connsiteX0" fmla="*/ 3283454 w 3283454"/>
                <a:gd name="connsiteY0" fmla="*/ 1438287 h 1438287"/>
                <a:gd name="connsiteX1" fmla="*/ 0 w 3283454"/>
                <a:gd name="connsiteY1" fmla="*/ 1438287 h 1438287"/>
                <a:gd name="connsiteX2" fmla="*/ 834206 w 3283454"/>
                <a:gd name="connsiteY2" fmla="*/ 0 h 1438287"/>
                <a:gd name="connsiteX3" fmla="*/ 845273 w 3283454"/>
                <a:gd name="connsiteY3" fmla="*/ 0 h 1438287"/>
                <a:gd name="connsiteX4" fmla="*/ 2438182 w 3283454"/>
                <a:gd name="connsiteY4" fmla="*/ 0 h 1438287"/>
                <a:gd name="connsiteX5" fmla="*/ 2449248 w 3283454"/>
                <a:gd name="connsiteY5" fmla="*/ 0 h 1438287"/>
                <a:gd name="connsiteX6" fmla="*/ 3283454 w 3283454"/>
                <a:gd name="connsiteY6" fmla="*/ 1438287 h 143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3454" h="1438287">
                  <a:moveTo>
                    <a:pt x="3283454" y="1438287"/>
                  </a:moveTo>
                  <a:lnTo>
                    <a:pt x="0" y="1438287"/>
                  </a:lnTo>
                  <a:lnTo>
                    <a:pt x="834206" y="0"/>
                  </a:lnTo>
                  <a:lnTo>
                    <a:pt x="845273" y="0"/>
                  </a:lnTo>
                  <a:lnTo>
                    <a:pt x="2438182" y="0"/>
                  </a:lnTo>
                  <a:lnTo>
                    <a:pt x="2449248" y="0"/>
                  </a:lnTo>
                  <a:lnTo>
                    <a:pt x="3283454" y="143828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4BA1A16-2F58-EDAC-888B-E18970100AEA}"/>
                </a:ext>
              </a:extLst>
            </p:cNvPr>
            <p:cNvSpPr/>
            <p:nvPr/>
          </p:nvSpPr>
          <p:spPr>
            <a:xfrm>
              <a:off x="6101535" y="1470439"/>
              <a:ext cx="2481467" cy="2830565"/>
            </a:xfrm>
            <a:custGeom>
              <a:avLst/>
              <a:gdLst>
                <a:gd name="connsiteX0" fmla="*/ 2481467 w 2481467"/>
                <a:gd name="connsiteY0" fmla="*/ 2830565 h 2830565"/>
                <a:gd name="connsiteX1" fmla="*/ 801986 w 2481467"/>
                <a:gd name="connsiteY1" fmla="*/ 2830565 h 2830565"/>
                <a:gd name="connsiteX2" fmla="*/ 0 w 2481467"/>
                <a:gd name="connsiteY2" fmla="*/ 1447828 h 2830565"/>
                <a:gd name="connsiteX3" fmla="*/ 839740 w 2481467"/>
                <a:gd name="connsiteY3" fmla="*/ 0 h 2830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1467" h="2830565">
                  <a:moveTo>
                    <a:pt x="2481467" y="2830565"/>
                  </a:moveTo>
                  <a:lnTo>
                    <a:pt x="801986" y="2830565"/>
                  </a:lnTo>
                  <a:lnTo>
                    <a:pt x="0" y="1447828"/>
                  </a:lnTo>
                  <a:lnTo>
                    <a:pt x="8397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F10D8C3-BF8D-17C6-7266-59D01834CD9C}"/>
                </a:ext>
              </a:extLst>
            </p:cNvPr>
            <p:cNvSpPr/>
            <p:nvPr/>
          </p:nvSpPr>
          <p:spPr>
            <a:xfrm>
              <a:off x="3608999" y="1470439"/>
              <a:ext cx="2481468" cy="2830565"/>
            </a:xfrm>
            <a:custGeom>
              <a:avLst/>
              <a:gdLst>
                <a:gd name="connsiteX0" fmla="*/ 1679479 w 2481468"/>
                <a:gd name="connsiteY0" fmla="*/ 2830565 h 2830565"/>
                <a:gd name="connsiteX1" fmla="*/ 0 w 2481468"/>
                <a:gd name="connsiteY1" fmla="*/ 2830565 h 2830565"/>
                <a:gd name="connsiteX2" fmla="*/ 1641728 w 2481468"/>
                <a:gd name="connsiteY2" fmla="*/ 0 h 2830565"/>
                <a:gd name="connsiteX3" fmla="*/ 2481468 w 2481468"/>
                <a:gd name="connsiteY3" fmla="*/ 1447827 h 2830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1468" h="2830565">
                  <a:moveTo>
                    <a:pt x="1679479" y="2830565"/>
                  </a:moveTo>
                  <a:lnTo>
                    <a:pt x="0" y="2830565"/>
                  </a:lnTo>
                  <a:lnTo>
                    <a:pt x="1641728" y="0"/>
                  </a:lnTo>
                  <a:lnTo>
                    <a:pt x="2481468" y="14478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27" name="Graphic 26" descr="Gears with solid fill">
            <a:extLst>
              <a:ext uri="{FF2B5EF4-FFF2-40B4-BE49-F238E27FC236}">
                <a16:creationId xmlns:a16="http://schemas.microsoft.com/office/drawing/2014/main" id="{D8A8D46B-D063-2A53-ACFE-B42E65E0A8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50934" y="2713766"/>
            <a:ext cx="914400" cy="914400"/>
          </a:xfrm>
          <a:prstGeom prst="rect">
            <a:avLst/>
          </a:prstGeom>
        </p:spPr>
      </p:pic>
      <p:pic>
        <p:nvPicPr>
          <p:cNvPr id="28" name="Graphic 27" descr="Bar chart with solid fill">
            <a:extLst>
              <a:ext uri="{FF2B5EF4-FFF2-40B4-BE49-F238E27FC236}">
                <a16:creationId xmlns:a16="http://schemas.microsoft.com/office/drawing/2014/main" id="{84BDAF11-2925-24C9-27D9-650C9690BC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626667" y="2713766"/>
            <a:ext cx="914400" cy="914400"/>
          </a:xfrm>
          <a:prstGeom prst="rect">
            <a:avLst/>
          </a:prstGeom>
        </p:spPr>
      </p:pic>
      <p:pic>
        <p:nvPicPr>
          <p:cNvPr id="29" name="Graphic 28" descr="Lights On with solid fill">
            <a:extLst>
              <a:ext uri="{FF2B5EF4-FFF2-40B4-BE49-F238E27FC236}">
                <a16:creationId xmlns:a16="http://schemas.microsoft.com/office/drawing/2014/main" id="{D97DB43E-0CDC-15B7-ED2D-786329285F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638800" y="456294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435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8889A-9573-EE60-BCF5-FB70C591A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BDF7A-1391-15FC-D7A3-FDA873D0C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Triad Triangle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9D017B3-CB16-11AC-78E1-1CC3FBE2DC33}"/>
              </a:ext>
            </a:extLst>
          </p:cNvPr>
          <p:cNvGrpSpPr/>
          <p:nvPr/>
        </p:nvGrpSpPr>
        <p:grpSpPr>
          <a:xfrm>
            <a:off x="3608999" y="1470439"/>
            <a:ext cx="4974003" cy="4268852"/>
            <a:chOff x="3608999" y="1470439"/>
            <a:chExt cx="4974003" cy="4268852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4312FD9-304A-FF2B-28D1-9BB6147806D7}"/>
                </a:ext>
              </a:extLst>
            </p:cNvPr>
            <p:cNvSpPr/>
            <p:nvPr/>
          </p:nvSpPr>
          <p:spPr>
            <a:xfrm>
              <a:off x="4454272" y="4301004"/>
              <a:ext cx="3283454" cy="1438287"/>
            </a:xfrm>
            <a:custGeom>
              <a:avLst/>
              <a:gdLst>
                <a:gd name="connsiteX0" fmla="*/ 3283454 w 3283454"/>
                <a:gd name="connsiteY0" fmla="*/ 1438287 h 1438287"/>
                <a:gd name="connsiteX1" fmla="*/ 0 w 3283454"/>
                <a:gd name="connsiteY1" fmla="*/ 1438287 h 1438287"/>
                <a:gd name="connsiteX2" fmla="*/ 834206 w 3283454"/>
                <a:gd name="connsiteY2" fmla="*/ 0 h 1438287"/>
                <a:gd name="connsiteX3" fmla="*/ 845273 w 3283454"/>
                <a:gd name="connsiteY3" fmla="*/ 0 h 1438287"/>
                <a:gd name="connsiteX4" fmla="*/ 2438182 w 3283454"/>
                <a:gd name="connsiteY4" fmla="*/ 0 h 1438287"/>
                <a:gd name="connsiteX5" fmla="*/ 2449248 w 3283454"/>
                <a:gd name="connsiteY5" fmla="*/ 0 h 1438287"/>
                <a:gd name="connsiteX6" fmla="*/ 3283454 w 3283454"/>
                <a:gd name="connsiteY6" fmla="*/ 1438287 h 143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3454" h="1438287">
                  <a:moveTo>
                    <a:pt x="3283454" y="1438287"/>
                  </a:moveTo>
                  <a:lnTo>
                    <a:pt x="0" y="1438287"/>
                  </a:lnTo>
                  <a:lnTo>
                    <a:pt x="834206" y="0"/>
                  </a:lnTo>
                  <a:lnTo>
                    <a:pt x="845273" y="0"/>
                  </a:lnTo>
                  <a:lnTo>
                    <a:pt x="2438182" y="0"/>
                  </a:lnTo>
                  <a:lnTo>
                    <a:pt x="2449248" y="0"/>
                  </a:lnTo>
                  <a:lnTo>
                    <a:pt x="3283454" y="143828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E61FBB2-B4DB-09B6-E326-968547AF241C}"/>
                </a:ext>
              </a:extLst>
            </p:cNvPr>
            <p:cNvSpPr/>
            <p:nvPr/>
          </p:nvSpPr>
          <p:spPr>
            <a:xfrm>
              <a:off x="6101535" y="1470439"/>
              <a:ext cx="2481467" cy="2830565"/>
            </a:xfrm>
            <a:custGeom>
              <a:avLst/>
              <a:gdLst>
                <a:gd name="connsiteX0" fmla="*/ 2481467 w 2481467"/>
                <a:gd name="connsiteY0" fmla="*/ 2830565 h 2830565"/>
                <a:gd name="connsiteX1" fmla="*/ 801986 w 2481467"/>
                <a:gd name="connsiteY1" fmla="*/ 2830565 h 2830565"/>
                <a:gd name="connsiteX2" fmla="*/ 0 w 2481467"/>
                <a:gd name="connsiteY2" fmla="*/ 1447828 h 2830565"/>
                <a:gd name="connsiteX3" fmla="*/ 839740 w 2481467"/>
                <a:gd name="connsiteY3" fmla="*/ 0 h 2830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1467" h="2830565">
                  <a:moveTo>
                    <a:pt x="2481467" y="2830565"/>
                  </a:moveTo>
                  <a:lnTo>
                    <a:pt x="801986" y="2830565"/>
                  </a:lnTo>
                  <a:lnTo>
                    <a:pt x="0" y="1447828"/>
                  </a:lnTo>
                  <a:lnTo>
                    <a:pt x="8397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48A9F14-C7EA-E17B-6EB0-C2F23D4B0961}"/>
                </a:ext>
              </a:extLst>
            </p:cNvPr>
            <p:cNvSpPr/>
            <p:nvPr/>
          </p:nvSpPr>
          <p:spPr>
            <a:xfrm>
              <a:off x="3608999" y="1470439"/>
              <a:ext cx="2481468" cy="2830565"/>
            </a:xfrm>
            <a:custGeom>
              <a:avLst/>
              <a:gdLst>
                <a:gd name="connsiteX0" fmla="*/ 1679479 w 2481468"/>
                <a:gd name="connsiteY0" fmla="*/ 2830565 h 2830565"/>
                <a:gd name="connsiteX1" fmla="*/ 0 w 2481468"/>
                <a:gd name="connsiteY1" fmla="*/ 2830565 h 2830565"/>
                <a:gd name="connsiteX2" fmla="*/ 1641728 w 2481468"/>
                <a:gd name="connsiteY2" fmla="*/ 0 h 2830565"/>
                <a:gd name="connsiteX3" fmla="*/ 2481468 w 2481468"/>
                <a:gd name="connsiteY3" fmla="*/ 1447827 h 2830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1468" h="2830565">
                  <a:moveTo>
                    <a:pt x="1679479" y="2830565"/>
                  </a:moveTo>
                  <a:lnTo>
                    <a:pt x="0" y="2830565"/>
                  </a:lnTo>
                  <a:lnTo>
                    <a:pt x="1641728" y="0"/>
                  </a:lnTo>
                  <a:lnTo>
                    <a:pt x="2481468" y="14478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7" name="Graphic 6" descr="Gears with solid fill">
            <a:extLst>
              <a:ext uri="{FF2B5EF4-FFF2-40B4-BE49-F238E27FC236}">
                <a16:creationId xmlns:a16="http://schemas.microsoft.com/office/drawing/2014/main" id="{80327263-D428-5B51-921D-F185486DEE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50934" y="2713766"/>
            <a:ext cx="914400" cy="914400"/>
          </a:xfrm>
          <a:prstGeom prst="rect">
            <a:avLst/>
          </a:prstGeom>
        </p:spPr>
      </p:pic>
      <p:pic>
        <p:nvPicPr>
          <p:cNvPr id="8" name="Graphic 7" descr="Bar chart with solid fill">
            <a:extLst>
              <a:ext uri="{FF2B5EF4-FFF2-40B4-BE49-F238E27FC236}">
                <a16:creationId xmlns:a16="http://schemas.microsoft.com/office/drawing/2014/main" id="{373B0D5E-3F5F-0258-CC5B-0AB6BC0E5F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626667" y="2713766"/>
            <a:ext cx="914400" cy="914400"/>
          </a:xfrm>
          <a:prstGeom prst="rect">
            <a:avLst/>
          </a:prstGeom>
        </p:spPr>
      </p:pic>
      <p:pic>
        <p:nvPicPr>
          <p:cNvPr id="9" name="Graphic 8" descr="Lights On with solid fill">
            <a:extLst>
              <a:ext uri="{FF2B5EF4-FFF2-40B4-BE49-F238E27FC236}">
                <a16:creationId xmlns:a16="http://schemas.microsoft.com/office/drawing/2014/main" id="{D116D77A-0693-2DBC-A232-DC27F069C1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638800" y="4562947"/>
            <a:ext cx="914400" cy="9144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4AA056B-F870-14AD-1698-4ADF3D19C0C2}"/>
              </a:ext>
            </a:extLst>
          </p:cNvPr>
          <p:cNvGrpSpPr/>
          <p:nvPr/>
        </p:nvGrpSpPr>
        <p:grpSpPr>
          <a:xfrm>
            <a:off x="8812047" y="4449138"/>
            <a:ext cx="2926080" cy="1290153"/>
            <a:chOff x="8921977" y="4652338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5258073-3A42-0D2D-28EB-8480AAC55081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C611A0A-D800-290A-AA05-A0CAA9E2C10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660CC54-ADF0-5A1A-0944-C0EC29E54657}"/>
              </a:ext>
            </a:extLst>
          </p:cNvPr>
          <p:cNvGrpSpPr/>
          <p:nvPr/>
        </p:nvGrpSpPr>
        <p:grpSpPr>
          <a:xfrm>
            <a:off x="453873" y="4449138"/>
            <a:ext cx="2926080" cy="1290153"/>
            <a:chOff x="332936" y="2947244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4B5CE0F-C9A1-2B94-C255-6E02FD883930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620FA6A-A57A-2A5F-11D6-09AF0F092A0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45BBCDB-1828-1988-82DF-7BBFC9315208}"/>
              </a:ext>
            </a:extLst>
          </p:cNvPr>
          <p:cNvGrpSpPr/>
          <p:nvPr/>
        </p:nvGrpSpPr>
        <p:grpSpPr>
          <a:xfrm>
            <a:off x="8583002" y="2094697"/>
            <a:ext cx="2926080" cy="1290153"/>
            <a:chOff x="8921977" y="1242150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99FA67D-8D6C-4825-917D-012D98CBD8C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F3F0D2D-7863-6394-DC91-F39E2B4593F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C5A8259-8257-1DEB-C284-FBFE48EDDCBA}"/>
              </a:ext>
            </a:extLst>
          </p:cNvPr>
          <p:cNvGrpSpPr/>
          <p:nvPr/>
        </p:nvGrpSpPr>
        <p:grpSpPr>
          <a:xfrm>
            <a:off x="671851" y="2094697"/>
            <a:ext cx="292608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D0F8FCA-4E9F-2348-D9E6-91BF3B17B1F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DE756C8-D9D9-3392-D251-214326C291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8599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9666</TotalTime>
  <Words>384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Triad Triangle Diagram – Slide Template</vt:lpstr>
      <vt:lpstr>Triad Triangle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Triad Triangle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2025-11-11T21:46:11Z</dcterms:modified>
  <cp:category>Charts &amp; Diagrams</cp:category>
</cp:coreProperties>
</file>