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5" d="100"/>
          <a:sy n="85" d="100"/>
        </p:scale>
        <p:origin x="65" y="8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6C7F4-E715-F3F5-D18C-AB50A9D07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5D497-31C2-ADBE-C773-77E703B523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A5F204-F5DD-1950-F63A-073AA4AAF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7F38D-164B-E4BD-DEA7-07480D5CB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18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27ABB-ADC7-B114-FF8B-88E17D5C7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D4E721-E30E-6204-60F3-4A91CF712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A9DA40-3BD5-C2A2-CA44-C7B35AF1B7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2F19A0-365E-0B92-D7E6-793920EF8B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884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7BF30-1DC2-EDD9-33DE-2EF3CAED7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0D89-3F40-FDBC-433F-4137231E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 vs Don’t Checklist – Slide Template</a:t>
            </a:r>
          </a:p>
        </p:txBody>
      </p:sp>
      <p:sp>
        <p:nvSpPr>
          <p:cNvPr id="3" name="Forme libre 3">
            <a:extLst>
              <a:ext uri="{FF2B5EF4-FFF2-40B4-BE49-F238E27FC236}">
                <a16:creationId xmlns:a16="http://schemas.microsoft.com/office/drawing/2014/main" id="{5A16599D-4595-1B81-C807-56E158E69EE3}"/>
              </a:ext>
            </a:extLst>
          </p:cNvPr>
          <p:cNvSpPr/>
          <p:nvPr/>
        </p:nvSpPr>
        <p:spPr>
          <a:xfrm>
            <a:off x="3326674" y="1781107"/>
            <a:ext cx="2615203" cy="3295784"/>
          </a:xfrm>
          <a:custGeom>
            <a:avLst/>
            <a:gdLst>
              <a:gd name="connsiteX0" fmla="*/ 2615203 w 2615203"/>
              <a:gd name="connsiteY0" fmla="*/ 372385 h 3295784"/>
              <a:gd name="connsiteX1" fmla="*/ 2615203 w 2615203"/>
              <a:gd name="connsiteY1" fmla="*/ 2923397 h 3295784"/>
              <a:gd name="connsiteX2" fmla="*/ 2242509 w 2615203"/>
              <a:gd name="connsiteY2" fmla="*/ 3295784 h 3295784"/>
              <a:gd name="connsiteX3" fmla="*/ 372695 w 2615203"/>
              <a:gd name="connsiteY3" fmla="*/ 3295784 h 3295784"/>
              <a:gd name="connsiteX4" fmla="*/ 0 w 2615203"/>
              <a:gd name="connsiteY4" fmla="*/ 2923397 h 3295784"/>
              <a:gd name="connsiteX5" fmla="*/ 0 w 2615203"/>
              <a:gd name="connsiteY5" fmla="*/ 372385 h 3295784"/>
              <a:gd name="connsiteX6" fmla="*/ 372695 w 2615203"/>
              <a:gd name="connsiteY6" fmla="*/ 0 h 3295784"/>
              <a:gd name="connsiteX7" fmla="*/ 2242509 w 2615203"/>
              <a:gd name="connsiteY7" fmla="*/ 0 h 3295784"/>
              <a:gd name="connsiteX8" fmla="*/ 2615203 w 2615203"/>
              <a:gd name="connsiteY8" fmla="*/ 372385 h 329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15203" h="3295784">
                <a:moveTo>
                  <a:pt x="2615203" y="372385"/>
                </a:moveTo>
                <a:lnTo>
                  <a:pt x="2615203" y="2923397"/>
                </a:lnTo>
                <a:cubicBezTo>
                  <a:pt x="2615203" y="3128989"/>
                  <a:pt x="2448270" y="3295784"/>
                  <a:pt x="2242509" y="3295784"/>
                </a:cubicBezTo>
                <a:lnTo>
                  <a:pt x="372695" y="3295784"/>
                </a:lnTo>
                <a:cubicBezTo>
                  <a:pt x="166669" y="3295784"/>
                  <a:pt x="0" y="3128989"/>
                  <a:pt x="0" y="2923397"/>
                </a:cubicBezTo>
                <a:lnTo>
                  <a:pt x="0" y="372385"/>
                </a:lnTo>
                <a:cubicBezTo>
                  <a:pt x="0" y="166795"/>
                  <a:pt x="166933" y="0"/>
                  <a:pt x="372695" y="0"/>
                </a:cubicBezTo>
                <a:lnTo>
                  <a:pt x="2242509" y="0"/>
                </a:lnTo>
                <a:cubicBezTo>
                  <a:pt x="2448534" y="0"/>
                  <a:pt x="2615203" y="166795"/>
                  <a:pt x="2615203" y="372385"/>
                </a:cubicBezTo>
                <a:close/>
              </a:path>
            </a:pathLst>
          </a:custGeom>
          <a:solidFill>
            <a:schemeClr val="accent4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Forme libre 4">
            <a:extLst>
              <a:ext uri="{FF2B5EF4-FFF2-40B4-BE49-F238E27FC236}">
                <a16:creationId xmlns:a16="http://schemas.microsoft.com/office/drawing/2014/main" id="{1C2A8111-F92E-5FD0-F084-2C386A0744E9}"/>
              </a:ext>
            </a:extLst>
          </p:cNvPr>
          <p:cNvSpPr/>
          <p:nvPr/>
        </p:nvSpPr>
        <p:spPr>
          <a:xfrm>
            <a:off x="1969811" y="1351056"/>
            <a:ext cx="3297993" cy="4155887"/>
          </a:xfrm>
          <a:custGeom>
            <a:avLst/>
            <a:gdLst>
              <a:gd name="connsiteX0" fmla="*/ 3297993 w 3297993"/>
              <a:gd name="connsiteY0" fmla="*/ 372387 h 4155887"/>
              <a:gd name="connsiteX1" fmla="*/ 3297993 w 3297993"/>
              <a:gd name="connsiteY1" fmla="*/ 3783502 h 4155887"/>
              <a:gd name="connsiteX2" fmla="*/ 2925299 w 3297993"/>
              <a:gd name="connsiteY2" fmla="*/ 4155888 h 4155887"/>
              <a:gd name="connsiteX3" fmla="*/ 372695 w 3297993"/>
              <a:gd name="connsiteY3" fmla="*/ 4155888 h 4155887"/>
              <a:gd name="connsiteX4" fmla="*/ 0 w 3297993"/>
              <a:gd name="connsiteY4" fmla="*/ 3783502 h 4155887"/>
              <a:gd name="connsiteX5" fmla="*/ 0 w 3297993"/>
              <a:gd name="connsiteY5" fmla="*/ 372387 h 4155887"/>
              <a:gd name="connsiteX6" fmla="*/ 372695 w 3297993"/>
              <a:gd name="connsiteY6" fmla="*/ 0 h 4155887"/>
              <a:gd name="connsiteX7" fmla="*/ 2925299 w 3297993"/>
              <a:gd name="connsiteY7" fmla="*/ 0 h 4155887"/>
              <a:gd name="connsiteX8" fmla="*/ 3297993 w 3297993"/>
              <a:gd name="connsiteY8" fmla="*/ 372387 h 4155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97993" h="4155887">
                <a:moveTo>
                  <a:pt x="3297993" y="372387"/>
                </a:moveTo>
                <a:lnTo>
                  <a:pt x="3297993" y="3783502"/>
                </a:lnTo>
                <a:cubicBezTo>
                  <a:pt x="3297993" y="3989092"/>
                  <a:pt x="3131060" y="4155888"/>
                  <a:pt x="2925299" y="4155888"/>
                </a:cubicBezTo>
                <a:lnTo>
                  <a:pt x="372695" y="4155888"/>
                </a:lnTo>
                <a:cubicBezTo>
                  <a:pt x="166669" y="4155888"/>
                  <a:pt x="0" y="3989092"/>
                  <a:pt x="0" y="3783502"/>
                </a:cubicBezTo>
                <a:lnTo>
                  <a:pt x="0" y="372387"/>
                </a:lnTo>
                <a:cubicBezTo>
                  <a:pt x="0" y="166795"/>
                  <a:pt x="166933" y="0"/>
                  <a:pt x="372695" y="0"/>
                </a:cubicBezTo>
                <a:lnTo>
                  <a:pt x="2925299" y="0"/>
                </a:lnTo>
                <a:cubicBezTo>
                  <a:pt x="3131060" y="0"/>
                  <a:pt x="3297993" y="166795"/>
                  <a:pt x="3297993" y="372387"/>
                </a:cubicBezTo>
                <a:close/>
              </a:path>
            </a:pathLst>
          </a:custGeom>
          <a:solidFill>
            <a:schemeClr val="bg1"/>
          </a:solidFill>
          <a:ln w="26407" cap="flat">
            <a:noFill/>
            <a:prstDash val="solid"/>
            <a:miter/>
          </a:ln>
          <a:effectLst>
            <a:outerShdw blurRad="152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5">
            <a:extLst>
              <a:ext uri="{FF2B5EF4-FFF2-40B4-BE49-F238E27FC236}">
                <a16:creationId xmlns:a16="http://schemas.microsoft.com/office/drawing/2014/main" id="{5503874C-599A-C342-8699-121A38FB2EDA}"/>
              </a:ext>
            </a:extLst>
          </p:cNvPr>
          <p:cNvSpPr/>
          <p:nvPr/>
        </p:nvSpPr>
        <p:spPr>
          <a:xfrm>
            <a:off x="6250388" y="1781107"/>
            <a:ext cx="2615203" cy="3295784"/>
          </a:xfrm>
          <a:custGeom>
            <a:avLst/>
            <a:gdLst>
              <a:gd name="connsiteX0" fmla="*/ 2615203 w 2615203"/>
              <a:gd name="connsiteY0" fmla="*/ 372385 h 3295784"/>
              <a:gd name="connsiteX1" fmla="*/ 2615203 w 2615203"/>
              <a:gd name="connsiteY1" fmla="*/ 2923397 h 3295784"/>
              <a:gd name="connsiteX2" fmla="*/ 2242509 w 2615203"/>
              <a:gd name="connsiteY2" fmla="*/ 3295784 h 3295784"/>
              <a:gd name="connsiteX3" fmla="*/ 372695 w 2615203"/>
              <a:gd name="connsiteY3" fmla="*/ 3295784 h 3295784"/>
              <a:gd name="connsiteX4" fmla="*/ 0 w 2615203"/>
              <a:gd name="connsiteY4" fmla="*/ 2923397 h 3295784"/>
              <a:gd name="connsiteX5" fmla="*/ 0 w 2615203"/>
              <a:gd name="connsiteY5" fmla="*/ 372385 h 3295784"/>
              <a:gd name="connsiteX6" fmla="*/ 372695 w 2615203"/>
              <a:gd name="connsiteY6" fmla="*/ 0 h 3295784"/>
              <a:gd name="connsiteX7" fmla="*/ 2242509 w 2615203"/>
              <a:gd name="connsiteY7" fmla="*/ 0 h 3295784"/>
              <a:gd name="connsiteX8" fmla="*/ 2615203 w 2615203"/>
              <a:gd name="connsiteY8" fmla="*/ 372385 h 329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15203" h="3295784">
                <a:moveTo>
                  <a:pt x="2615203" y="372385"/>
                </a:moveTo>
                <a:lnTo>
                  <a:pt x="2615203" y="2923397"/>
                </a:lnTo>
                <a:cubicBezTo>
                  <a:pt x="2615203" y="3128989"/>
                  <a:pt x="2448270" y="3295784"/>
                  <a:pt x="2242509" y="3295784"/>
                </a:cubicBezTo>
                <a:lnTo>
                  <a:pt x="372695" y="3295784"/>
                </a:lnTo>
                <a:cubicBezTo>
                  <a:pt x="166669" y="3295784"/>
                  <a:pt x="0" y="3128989"/>
                  <a:pt x="0" y="2923397"/>
                </a:cubicBezTo>
                <a:lnTo>
                  <a:pt x="0" y="372385"/>
                </a:lnTo>
                <a:cubicBezTo>
                  <a:pt x="0" y="166795"/>
                  <a:pt x="166933" y="0"/>
                  <a:pt x="372695" y="0"/>
                </a:cubicBezTo>
                <a:lnTo>
                  <a:pt x="2242509" y="0"/>
                </a:lnTo>
                <a:cubicBezTo>
                  <a:pt x="2448534" y="0"/>
                  <a:pt x="2615203" y="166795"/>
                  <a:pt x="2615203" y="372385"/>
                </a:cubicBezTo>
                <a:close/>
              </a:path>
            </a:pathLst>
          </a:custGeom>
          <a:solidFill>
            <a:schemeClr val="accent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6">
            <a:extLst>
              <a:ext uri="{FF2B5EF4-FFF2-40B4-BE49-F238E27FC236}">
                <a16:creationId xmlns:a16="http://schemas.microsoft.com/office/drawing/2014/main" id="{AB82A3EC-A61F-99CB-F083-9A09230279A4}"/>
              </a:ext>
            </a:extLst>
          </p:cNvPr>
          <p:cNvSpPr/>
          <p:nvPr/>
        </p:nvSpPr>
        <p:spPr>
          <a:xfrm>
            <a:off x="6924197" y="1351056"/>
            <a:ext cx="3297993" cy="4155887"/>
          </a:xfrm>
          <a:custGeom>
            <a:avLst/>
            <a:gdLst>
              <a:gd name="connsiteX0" fmla="*/ 3297993 w 3297993"/>
              <a:gd name="connsiteY0" fmla="*/ 372387 h 4155887"/>
              <a:gd name="connsiteX1" fmla="*/ 3297993 w 3297993"/>
              <a:gd name="connsiteY1" fmla="*/ 3783502 h 4155887"/>
              <a:gd name="connsiteX2" fmla="*/ 2925299 w 3297993"/>
              <a:gd name="connsiteY2" fmla="*/ 4155888 h 4155887"/>
              <a:gd name="connsiteX3" fmla="*/ 372695 w 3297993"/>
              <a:gd name="connsiteY3" fmla="*/ 4155888 h 4155887"/>
              <a:gd name="connsiteX4" fmla="*/ 0 w 3297993"/>
              <a:gd name="connsiteY4" fmla="*/ 3783502 h 4155887"/>
              <a:gd name="connsiteX5" fmla="*/ 0 w 3297993"/>
              <a:gd name="connsiteY5" fmla="*/ 372387 h 4155887"/>
              <a:gd name="connsiteX6" fmla="*/ 372695 w 3297993"/>
              <a:gd name="connsiteY6" fmla="*/ 0 h 4155887"/>
              <a:gd name="connsiteX7" fmla="*/ 2925299 w 3297993"/>
              <a:gd name="connsiteY7" fmla="*/ 0 h 4155887"/>
              <a:gd name="connsiteX8" fmla="*/ 3297993 w 3297993"/>
              <a:gd name="connsiteY8" fmla="*/ 372387 h 4155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97993" h="4155887">
                <a:moveTo>
                  <a:pt x="3297993" y="372387"/>
                </a:moveTo>
                <a:lnTo>
                  <a:pt x="3297993" y="3783502"/>
                </a:lnTo>
                <a:cubicBezTo>
                  <a:pt x="3297993" y="3989092"/>
                  <a:pt x="3131061" y="4155888"/>
                  <a:pt x="2925299" y="4155888"/>
                </a:cubicBezTo>
                <a:lnTo>
                  <a:pt x="372695" y="4155888"/>
                </a:lnTo>
                <a:cubicBezTo>
                  <a:pt x="166669" y="4155888"/>
                  <a:pt x="0" y="3989092"/>
                  <a:pt x="0" y="3783502"/>
                </a:cubicBezTo>
                <a:lnTo>
                  <a:pt x="0" y="372387"/>
                </a:lnTo>
                <a:cubicBezTo>
                  <a:pt x="0" y="166795"/>
                  <a:pt x="166934" y="0"/>
                  <a:pt x="372695" y="0"/>
                </a:cubicBezTo>
                <a:lnTo>
                  <a:pt x="2925299" y="0"/>
                </a:lnTo>
                <a:cubicBezTo>
                  <a:pt x="3131324" y="0"/>
                  <a:pt x="3297993" y="166795"/>
                  <a:pt x="3297993" y="372387"/>
                </a:cubicBezTo>
                <a:close/>
              </a:path>
            </a:pathLst>
          </a:custGeom>
          <a:solidFill>
            <a:schemeClr val="bg1"/>
          </a:solidFill>
          <a:ln w="26407" cap="flat">
            <a:noFill/>
            <a:prstDash val="solid"/>
            <a:miter/>
          </a:ln>
          <a:effectLst>
            <a:outerShdw blurRad="152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ZoneTexte 19">
            <a:extLst>
              <a:ext uri="{FF2B5EF4-FFF2-40B4-BE49-F238E27FC236}">
                <a16:creationId xmlns:a16="http://schemas.microsoft.com/office/drawing/2014/main" id="{CD31C5CD-BAC3-2D53-2AC5-2A292CDA9F58}"/>
              </a:ext>
            </a:extLst>
          </p:cNvPr>
          <p:cNvSpPr txBox="1"/>
          <p:nvPr/>
        </p:nvSpPr>
        <p:spPr>
          <a:xfrm rot="5400000">
            <a:off x="5307323" y="4369852"/>
            <a:ext cx="5950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DOS</a:t>
            </a:r>
          </a:p>
        </p:txBody>
      </p:sp>
      <p:sp>
        <p:nvSpPr>
          <p:cNvPr id="20" name="ZoneTexte 20">
            <a:extLst>
              <a:ext uri="{FF2B5EF4-FFF2-40B4-BE49-F238E27FC236}">
                <a16:creationId xmlns:a16="http://schemas.microsoft.com/office/drawing/2014/main" id="{F8B4ACD3-6223-4260-4883-B99F1C074D85}"/>
              </a:ext>
            </a:extLst>
          </p:cNvPr>
          <p:cNvSpPr txBox="1"/>
          <p:nvPr/>
        </p:nvSpPr>
        <p:spPr>
          <a:xfrm rot="16200000">
            <a:off x="6129453" y="4209832"/>
            <a:ext cx="92211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DON’TS</a:t>
            </a:r>
          </a:p>
        </p:txBody>
      </p:sp>
      <p:pic>
        <p:nvPicPr>
          <p:cNvPr id="33" name="Graphique 33" descr="Close avec un remplissage uni">
            <a:extLst>
              <a:ext uri="{FF2B5EF4-FFF2-40B4-BE49-F238E27FC236}">
                <a16:creationId xmlns:a16="http://schemas.microsoft.com/office/drawing/2014/main" id="{1584588B-2B49-6A62-1768-1E78575B4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5843" y="2003139"/>
            <a:ext cx="369332" cy="369332"/>
          </a:xfrm>
          <a:prstGeom prst="rect">
            <a:avLst/>
          </a:prstGeom>
        </p:spPr>
      </p:pic>
      <p:pic>
        <p:nvPicPr>
          <p:cNvPr id="34" name="Graphique 34" descr="Checkmark avec un remplissage uni">
            <a:extLst>
              <a:ext uri="{FF2B5EF4-FFF2-40B4-BE49-F238E27FC236}">
                <a16:creationId xmlns:a16="http://schemas.microsoft.com/office/drawing/2014/main" id="{03DE4D77-A32C-9EEC-5E8E-C612AF9A3F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20174" y="2003139"/>
            <a:ext cx="369332" cy="369332"/>
          </a:xfrm>
          <a:prstGeom prst="rect">
            <a:avLst/>
          </a:prstGeom>
        </p:spPr>
      </p:pic>
      <p:sp>
        <p:nvSpPr>
          <p:cNvPr id="7" name="Forme libre 7">
            <a:extLst>
              <a:ext uri="{FF2B5EF4-FFF2-40B4-BE49-F238E27FC236}">
                <a16:creationId xmlns:a16="http://schemas.microsoft.com/office/drawing/2014/main" id="{EFEE953E-B48A-2264-FBBC-11437B942C6C}"/>
              </a:ext>
            </a:extLst>
          </p:cNvPr>
          <p:cNvSpPr/>
          <p:nvPr/>
        </p:nvSpPr>
        <p:spPr>
          <a:xfrm>
            <a:off x="2193426" y="1626189"/>
            <a:ext cx="407296" cy="406958"/>
          </a:xfrm>
          <a:custGeom>
            <a:avLst/>
            <a:gdLst>
              <a:gd name="connsiteX0" fmla="*/ 407297 w 407296"/>
              <a:gd name="connsiteY0" fmla="*/ 203479 h 406958"/>
              <a:gd name="connsiteX1" fmla="*/ 203648 w 407296"/>
              <a:gd name="connsiteY1" fmla="*/ 406959 h 406958"/>
              <a:gd name="connsiteX2" fmla="*/ 0 w 407296"/>
              <a:gd name="connsiteY2" fmla="*/ 203479 h 406958"/>
              <a:gd name="connsiteX3" fmla="*/ 203648 w 407296"/>
              <a:gd name="connsiteY3" fmla="*/ -1 h 406958"/>
              <a:gd name="connsiteX4" fmla="*/ 407297 w 407296"/>
              <a:gd name="connsiteY4" fmla="*/ 203479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7" y="203479"/>
                </a:moveTo>
                <a:cubicBezTo>
                  <a:pt x="407297" y="315858"/>
                  <a:pt x="316120" y="406959"/>
                  <a:pt x="203648" y="406959"/>
                </a:cubicBezTo>
                <a:cubicBezTo>
                  <a:pt x="91177" y="406959"/>
                  <a:pt x="0" y="315858"/>
                  <a:pt x="0" y="203479"/>
                </a:cubicBezTo>
                <a:cubicBezTo>
                  <a:pt x="0" y="91100"/>
                  <a:pt x="91177" y="-1"/>
                  <a:pt x="203648" y="-1"/>
                </a:cubicBezTo>
                <a:cubicBezTo>
                  <a:pt x="316120" y="-1"/>
                  <a:pt x="407297" y="91100"/>
                  <a:pt x="407297" y="203479"/>
                </a:cubicBezTo>
                <a:close/>
              </a:path>
            </a:pathLst>
          </a:custGeom>
          <a:solidFill>
            <a:schemeClr val="accent4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13">
            <a:extLst>
              <a:ext uri="{FF2B5EF4-FFF2-40B4-BE49-F238E27FC236}">
                <a16:creationId xmlns:a16="http://schemas.microsoft.com/office/drawing/2014/main" id="{19BFDB51-80BE-EA57-EEC6-94AABDE7CF48}"/>
              </a:ext>
            </a:extLst>
          </p:cNvPr>
          <p:cNvSpPr/>
          <p:nvPr/>
        </p:nvSpPr>
        <p:spPr>
          <a:xfrm>
            <a:off x="7144327" y="1626189"/>
            <a:ext cx="407296" cy="406958"/>
          </a:xfrm>
          <a:custGeom>
            <a:avLst/>
            <a:gdLst>
              <a:gd name="connsiteX0" fmla="*/ 407296 w 407296"/>
              <a:gd name="connsiteY0" fmla="*/ 203479 h 406958"/>
              <a:gd name="connsiteX1" fmla="*/ 203647 w 407296"/>
              <a:gd name="connsiteY1" fmla="*/ 406959 h 406958"/>
              <a:gd name="connsiteX2" fmla="*/ -2 w 407296"/>
              <a:gd name="connsiteY2" fmla="*/ 203479 h 406958"/>
              <a:gd name="connsiteX3" fmla="*/ 203647 w 407296"/>
              <a:gd name="connsiteY3" fmla="*/ -1 h 406958"/>
              <a:gd name="connsiteX4" fmla="*/ 407296 w 407296"/>
              <a:gd name="connsiteY4" fmla="*/ 203479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6" y="203479"/>
                </a:moveTo>
                <a:cubicBezTo>
                  <a:pt x="407296" y="315858"/>
                  <a:pt x="316119" y="406959"/>
                  <a:pt x="203647" y="406959"/>
                </a:cubicBezTo>
                <a:cubicBezTo>
                  <a:pt x="91175" y="406959"/>
                  <a:pt x="-2" y="315858"/>
                  <a:pt x="-2" y="203479"/>
                </a:cubicBezTo>
                <a:cubicBezTo>
                  <a:pt x="-2" y="91100"/>
                  <a:pt x="91175" y="-1"/>
                  <a:pt x="203647" y="-1"/>
                </a:cubicBezTo>
                <a:cubicBezTo>
                  <a:pt x="316119" y="-1"/>
                  <a:pt x="407296" y="91100"/>
                  <a:pt x="407296" y="203479"/>
                </a:cubicBezTo>
                <a:close/>
              </a:path>
            </a:pathLst>
          </a:custGeom>
          <a:solidFill>
            <a:schemeClr val="accent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ZoneTexte 21">
            <a:extLst>
              <a:ext uri="{FF2B5EF4-FFF2-40B4-BE49-F238E27FC236}">
                <a16:creationId xmlns:a16="http://schemas.microsoft.com/office/drawing/2014/main" id="{CE5269EE-3C07-5CFE-65EB-14E44DEB5761}"/>
              </a:ext>
            </a:extLst>
          </p:cNvPr>
          <p:cNvSpPr txBox="1"/>
          <p:nvPr/>
        </p:nvSpPr>
        <p:spPr>
          <a:xfrm>
            <a:off x="2187722" y="164500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7" name="ZoneTexte 27">
            <a:extLst>
              <a:ext uri="{FF2B5EF4-FFF2-40B4-BE49-F238E27FC236}">
                <a16:creationId xmlns:a16="http://schemas.microsoft.com/office/drawing/2014/main" id="{E1BFFDBD-8971-B117-5467-5EFBAD683D04}"/>
              </a:ext>
            </a:extLst>
          </p:cNvPr>
          <p:cNvSpPr txBox="1"/>
          <p:nvPr/>
        </p:nvSpPr>
        <p:spPr>
          <a:xfrm>
            <a:off x="7138623" y="164500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5" name="TextBox 36">
            <a:extLst>
              <a:ext uri="{FF2B5EF4-FFF2-40B4-BE49-F238E27FC236}">
                <a16:creationId xmlns:a16="http://schemas.microsoft.com/office/drawing/2014/main" id="{4F81F70D-4DA7-49D6-1F16-3848F7F873AB}"/>
              </a:ext>
            </a:extLst>
          </p:cNvPr>
          <p:cNvSpPr txBox="1"/>
          <p:nvPr/>
        </p:nvSpPr>
        <p:spPr>
          <a:xfrm>
            <a:off x="2738804" y="1645002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41" name="TextBox 36">
            <a:extLst>
              <a:ext uri="{FF2B5EF4-FFF2-40B4-BE49-F238E27FC236}">
                <a16:creationId xmlns:a16="http://schemas.microsoft.com/office/drawing/2014/main" id="{AB1D281A-DB6B-8AEB-609C-49FD94F382C0}"/>
              </a:ext>
            </a:extLst>
          </p:cNvPr>
          <p:cNvSpPr txBox="1"/>
          <p:nvPr/>
        </p:nvSpPr>
        <p:spPr>
          <a:xfrm>
            <a:off x="7668156" y="1645002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12" name="Forme libre 12">
            <a:extLst>
              <a:ext uri="{FF2B5EF4-FFF2-40B4-BE49-F238E27FC236}">
                <a16:creationId xmlns:a16="http://schemas.microsoft.com/office/drawing/2014/main" id="{D0C911E2-3CDD-0EA5-9ED3-295E26A97493}"/>
              </a:ext>
            </a:extLst>
          </p:cNvPr>
          <p:cNvSpPr/>
          <p:nvPr/>
        </p:nvSpPr>
        <p:spPr>
          <a:xfrm>
            <a:off x="2193426" y="2265922"/>
            <a:ext cx="407296" cy="406958"/>
          </a:xfrm>
          <a:custGeom>
            <a:avLst/>
            <a:gdLst>
              <a:gd name="connsiteX0" fmla="*/ 407297 w 407296"/>
              <a:gd name="connsiteY0" fmla="*/ 203479 h 406958"/>
              <a:gd name="connsiteX1" fmla="*/ 203648 w 407296"/>
              <a:gd name="connsiteY1" fmla="*/ 406959 h 406958"/>
              <a:gd name="connsiteX2" fmla="*/ 0 w 407296"/>
              <a:gd name="connsiteY2" fmla="*/ 203479 h 406958"/>
              <a:gd name="connsiteX3" fmla="*/ 203648 w 407296"/>
              <a:gd name="connsiteY3" fmla="*/ -1 h 406958"/>
              <a:gd name="connsiteX4" fmla="*/ 407297 w 407296"/>
              <a:gd name="connsiteY4" fmla="*/ 203479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7" y="203479"/>
                </a:moveTo>
                <a:cubicBezTo>
                  <a:pt x="407297" y="315857"/>
                  <a:pt x="316120" y="406959"/>
                  <a:pt x="203648" y="406959"/>
                </a:cubicBezTo>
                <a:cubicBezTo>
                  <a:pt x="91177" y="406959"/>
                  <a:pt x="0" y="315857"/>
                  <a:pt x="0" y="203479"/>
                </a:cubicBezTo>
                <a:cubicBezTo>
                  <a:pt x="0" y="91100"/>
                  <a:pt x="91177" y="-1"/>
                  <a:pt x="203648" y="-1"/>
                </a:cubicBezTo>
                <a:cubicBezTo>
                  <a:pt x="316120" y="-1"/>
                  <a:pt x="407297" y="91100"/>
                  <a:pt x="407297" y="203479"/>
                </a:cubicBezTo>
                <a:close/>
              </a:path>
            </a:pathLst>
          </a:custGeom>
          <a:solidFill>
            <a:schemeClr val="accent4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Forme libre 18">
            <a:extLst>
              <a:ext uri="{FF2B5EF4-FFF2-40B4-BE49-F238E27FC236}">
                <a16:creationId xmlns:a16="http://schemas.microsoft.com/office/drawing/2014/main" id="{5238FFAB-C348-ABC3-8893-CBCD8EBC08B2}"/>
              </a:ext>
            </a:extLst>
          </p:cNvPr>
          <p:cNvSpPr/>
          <p:nvPr/>
        </p:nvSpPr>
        <p:spPr>
          <a:xfrm>
            <a:off x="7144327" y="2265922"/>
            <a:ext cx="407296" cy="406958"/>
          </a:xfrm>
          <a:custGeom>
            <a:avLst/>
            <a:gdLst>
              <a:gd name="connsiteX0" fmla="*/ 407296 w 407296"/>
              <a:gd name="connsiteY0" fmla="*/ 203479 h 406958"/>
              <a:gd name="connsiteX1" fmla="*/ 203647 w 407296"/>
              <a:gd name="connsiteY1" fmla="*/ 406959 h 406958"/>
              <a:gd name="connsiteX2" fmla="*/ -2 w 407296"/>
              <a:gd name="connsiteY2" fmla="*/ 203479 h 406958"/>
              <a:gd name="connsiteX3" fmla="*/ 203647 w 407296"/>
              <a:gd name="connsiteY3" fmla="*/ -1 h 406958"/>
              <a:gd name="connsiteX4" fmla="*/ 407296 w 407296"/>
              <a:gd name="connsiteY4" fmla="*/ 203479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6" y="203479"/>
                </a:moveTo>
                <a:cubicBezTo>
                  <a:pt x="407296" y="315857"/>
                  <a:pt x="316119" y="406959"/>
                  <a:pt x="203647" y="406959"/>
                </a:cubicBezTo>
                <a:cubicBezTo>
                  <a:pt x="91175" y="406959"/>
                  <a:pt x="-2" y="315857"/>
                  <a:pt x="-2" y="203479"/>
                </a:cubicBezTo>
                <a:cubicBezTo>
                  <a:pt x="-2" y="91100"/>
                  <a:pt x="91175" y="-1"/>
                  <a:pt x="203647" y="-1"/>
                </a:cubicBezTo>
                <a:cubicBezTo>
                  <a:pt x="316119" y="-1"/>
                  <a:pt x="407296" y="91100"/>
                  <a:pt x="407296" y="203479"/>
                </a:cubicBezTo>
                <a:close/>
              </a:path>
            </a:pathLst>
          </a:custGeom>
          <a:solidFill>
            <a:schemeClr val="accent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ZoneTexte 22">
            <a:extLst>
              <a:ext uri="{FF2B5EF4-FFF2-40B4-BE49-F238E27FC236}">
                <a16:creationId xmlns:a16="http://schemas.microsoft.com/office/drawing/2014/main" id="{5DE6D6A2-4A02-8C15-181F-89E71AB573D5}"/>
              </a:ext>
            </a:extLst>
          </p:cNvPr>
          <p:cNvSpPr txBox="1"/>
          <p:nvPr/>
        </p:nvSpPr>
        <p:spPr>
          <a:xfrm>
            <a:off x="2187722" y="228473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8" name="ZoneTexte 28">
            <a:extLst>
              <a:ext uri="{FF2B5EF4-FFF2-40B4-BE49-F238E27FC236}">
                <a16:creationId xmlns:a16="http://schemas.microsoft.com/office/drawing/2014/main" id="{30C9E54C-0E81-FF89-C715-67BA8A1FDFF6}"/>
              </a:ext>
            </a:extLst>
          </p:cNvPr>
          <p:cNvSpPr txBox="1"/>
          <p:nvPr/>
        </p:nvSpPr>
        <p:spPr>
          <a:xfrm>
            <a:off x="7138623" y="228473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F06963D-7B4C-9E3A-BDF8-4E32F74BFB08}"/>
              </a:ext>
            </a:extLst>
          </p:cNvPr>
          <p:cNvSpPr txBox="1"/>
          <p:nvPr/>
        </p:nvSpPr>
        <p:spPr>
          <a:xfrm>
            <a:off x="2738804" y="2284735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42" name="TextBox 36">
            <a:extLst>
              <a:ext uri="{FF2B5EF4-FFF2-40B4-BE49-F238E27FC236}">
                <a16:creationId xmlns:a16="http://schemas.microsoft.com/office/drawing/2014/main" id="{A6DEC317-4056-7E55-FD1A-27E4DB302DD7}"/>
              </a:ext>
            </a:extLst>
          </p:cNvPr>
          <p:cNvSpPr txBox="1"/>
          <p:nvPr/>
        </p:nvSpPr>
        <p:spPr>
          <a:xfrm>
            <a:off x="7668156" y="2284735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11" name="Forme libre 11">
            <a:extLst>
              <a:ext uri="{FF2B5EF4-FFF2-40B4-BE49-F238E27FC236}">
                <a16:creationId xmlns:a16="http://schemas.microsoft.com/office/drawing/2014/main" id="{E3519FAB-7B3D-3DE5-649F-F093BCDF4280}"/>
              </a:ext>
            </a:extLst>
          </p:cNvPr>
          <p:cNvSpPr/>
          <p:nvPr/>
        </p:nvSpPr>
        <p:spPr>
          <a:xfrm>
            <a:off x="2193426" y="2905655"/>
            <a:ext cx="407296" cy="406958"/>
          </a:xfrm>
          <a:custGeom>
            <a:avLst/>
            <a:gdLst>
              <a:gd name="connsiteX0" fmla="*/ 407297 w 407296"/>
              <a:gd name="connsiteY0" fmla="*/ 203480 h 406958"/>
              <a:gd name="connsiteX1" fmla="*/ 203648 w 407296"/>
              <a:gd name="connsiteY1" fmla="*/ 406960 h 406958"/>
              <a:gd name="connsiteX2" fmla="*/ 0 w 407296"/>
              <a:gd name="connsiteY2" fmla="*/ 203480 h 406958"/>
              <a:gd name="connsiteX3" fmla="*/ 203648 w 407296"/>
              <a:gd name="connsiteY3" fmla="*/ 0 h 406958"/>
              <a:gd name="connsiteX4" fmla="*/ 407297 w 407296"/>
              <a:gd name="connsiteY4" fmla="*/ 203480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7" y="203480"/>
                </a:moveTo>
                <a:cubicBezTo>
                  <a:pt x="407297" y="315859"/>
                  <a:pt x="316120" y="406960"/>
                  <a:pt x="203648" y="406960"/>
                </a:cubicBezTo>
                <a:cubicBezTo>
                  <a:pt x="91177" y="406960"/>
                  <a:pt x="0" y="315859"/>
                  <a:pt x="0" y="203480"/>
                </a:cubicBezTo>
                <a:cubicBezTo>
                  <a:pt x="0" y="91102"/>
                  <a:pt x="91177" y="0"/>
                  <a:pt x="203648" y="0"/>
                </a:cubicBezTo>
                <a:cubicBezTo>
                  <a:pt x="316120" y="0"/>
                  <a:pt x="407297" y="91102"/>
                  <a:pt x="407297" y="203480"/>
                </a:cubicBezTo>
                <a:close/>
              </a:path>
            </a:pathLst>
          </a:custGeom>
          <a:solidFill>
            <a:schemeClr val="accent4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Forme libre 17">
            <a:extLst>
              <a:ext uri="{FF2B5EF4-FFF2-40B4-BE49-F238E27FC236}">
                <a16:creationId xmlns:a16="http://schemas.microsoft.com/office/drawing/2014/main" id="{0FB76812-3E02-F488-1E68-7172AADE0FB6}"/>
              </a:ext>
            </a:extLst>
          </p:cNvPr>
          <p:cNvSpPr/>
          <p:nvPr/>
        </p:nvSpPr>
        <p:spPr>
          <a:xfrm>
            <a:off x="7144327" y="2905655"/>
            <a:ext cx="407296" cy="406958"/>
          </a:xfrm>
          <a:custGeom>
            <a:avLst/>
            <a:gdLst>
              <a:gd name="connsiteX0" fmla="*/ 407296 w 407296"/>
              <a:gd name="connsiteY0" fmla="*/ 203480 h 406958"/>
              <a:gd name="connsiteX1" fmla="*/ 203647 w 407296"/>
              <a:gd name="connsiteY1" fmla="*/ 406960 h 406958"/>
              <a:gd name="connsiteX2" fmla="*/ -2 w 407296"/>
              <a:gd name="connsiteY2" fmla="*/ 203480 h 406958"/>
              <a:gd name="connsiteX3" fmla="*/ 203647 w 407296"/>
              <a:gd name="connsiteY3" fmla="*/ 0 h 406958"/>
              <a:gd name="connsiteX4" fmla="*/ 407296 w 407296"/>
              <a:gd name="connsiteY4" fmla="*/ 203480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6" y="203480"/>
                </a:moveTo>
                <a:cubicBezTo>
                  <a:pt x="407296" y="315859"/>
                  <a:pt x="316119" y="406960"/>
                  <a:pt x="203647" y="406960"/>
                </a:cubicBezTo>
                <a:cubicBezTo>
                  <a:pt x="91175" y="406960"/>
                  <a:pt x="-2" y="315859"/>
                  <a:pt x="-2" y="203480"/>
                </a:cubicBezTo>
                <a:cubicBezTo>
                  <a:pt x="-2" y="91102"/>
                  <a:pt x="91175" y="0"/>
                  <a:pt x="203647" y="0"/>
                </a:cubicBezTo>
                <a:cubicBezTo>
                  <a:pt x="316119" y="0"/>
                  <a:pt x="407296" y="91102"/>
                  <a:pt x="407296" y="203480"/>
                </a:cubicBezTo>
                <a:close/>
              </a:path>
            </a:pathLst>
          </a:custGeom>
          <a:solidFill>
            <a:schemeClr val="accent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" name="ZoneTexte 23">
            <a:extLst>
              <a:ext uri="{FF2B5EF4-FFF2-40B4-BE49-F238E27FC236}">
                <a16:creationId xmlns:a16="http://schemas.microsoft.com/office/drawing/2014/main" id="{B3976232-F2CD-FF86-7B39-A512CCF3BFE5}"/>
              </a:ext>
            </a:extLst>
          </p:cNvPr>
          <p:cNvSpPr txBox="1"/>
          <p:nvPr/>
        </p:nvSpPr>
        <p:spPr>
          <a:xfrm>
            <a:off x="2187722" y="292446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9" name="ZoneTexte 29">
            <a:extLst>
              <a:ext uri="{FF2B5EF4-FFF2-40B4-BE49-F238E27FC236}">
                <a16:creationId xmlns:a16="http://schemas.microsoft.com/office/drawing/2014/main" id="{30196C06-D6E9-D5BF-3537-AD97C5A6D762}"/>
              </a:ext>
            </a:extLst>
          </p:cNvPr>
          <p:cNvSpPr txBox="1"/>
          <p:nvPr/>
        </p:nvSpPr>
        <p:spPr>
          <a:xfrm>
            <a:off x="7138623" y="292446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A320E54-104D-F802-F261-98C9EC7EB6AF}"/>
              </a:ext>
            </a:extLst>
          </p:cNvPr>
          <p:cNvSpPr txBox="1"/>
          <p:nvPr/>
        </p:nvSpPr>
        <p:spPr>
          <a:xfrm>
            <a:off x="2738804" y="2924468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43" name="TextBox 36">
            <a:extLst>
              <a:ext uri="{FF2B5EF4-FFF2-40B4-BE49-F238E27FC236}">
                <a16:creationId xmlns:a16="http://schemas.microsoft.com/office/drawing/2014/main" id="{69040DA9-7C48-338A-970D-98DD59D2604A}"/>
              </a:ext>
            </a:extLst>
          </p:cNvPr>
          <p:cNvSpPr txBox="1"/>
          <p:nvPr/>
        </p:nvSpPr>
        <p:spPr>
          <a:xfrm>
            <a:off x="7668156" y="2924468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10" name="Forme libre 10">
            <a:extLst>
              <a:ext uri="{FF2B5EF4-FFF2-40B4-BE49-F238E27FC236}">
                <a16:creationId xmlns:a16="http://schemas.microsoft.com/office/drawing/2014/main" id="{F318C3EE-5985-B674-6AFB-93FEA3BE5E39}"/>
              </a:ext>
            </a:extLst>
          </p:cNvPr>
          <p:cNvSpPr/>
          <p:nvPr/>
        </p:nvSpPr>
        <p:spPr>
          <a:xfrm>
            <a:off x="2193426" y="3545388"/>
            <a:ext cx="407296" cy="406958"/>
          </a:xfrm>
          <a:custGeom>
            <a:avLst/>
            <a:gdLst>
              <a:gd name="connsiteX0" fmla="*/ 407297 w 407296"/>
              <a:gd name="connsiteY0" fmla="*/ 203480 h 406958"/>
              <a:gd name="connsiteX1" fmla="*/ 203648 w 407296"/>
              <a:gd name="connsiteY1" fmla="*/ 406960 h 406958"/>
              <a:gd name="connsiteX2" fmla="*/ 0 w 407296"/>
              <a:gd name="connsiteY2" fmla="*/ 203480 h 406958"/>
              <a:gd name="connsiteX3" fmla="*/ 203648 w 407296"/>
              <a:gd name="connsiteY3" fmla="*/ 0 h 406958"/>
              <a:gd name="connsiteX4" fmla="*/ 407297 w 407296"/>
              <a:gd name="connsiteY4" fmla="*/ 203480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7" y="203480"/>
                </a:moveTo>
                <a:cubicBezTo>
                  <a:pt x="407297" y="315858"/>
                  <a:pt x="316120" y="406960"/>
                  <a:pt x="203648" y="406960"/>
                </a:cubicBezTo>
                <a:cubicBezTo>
                  <a:pt x="91177" y="406960"/>
                  <a:pt x="0" y="315858"/>
                  <a:pt x="0" y="203480"/>
                </a:cubicBezTo>
                <a:cubicBezTo>
                  <a:pt x="0" y="91101"/>
                  <a:pt x="91177" y="0"/>
                  <a:pt x="203648" y="0"/>
                </a:cubicBezTo>
                <a:cubicBezTo>
                  <a:pt x="316120" y="0"/>
                  <a:pt x="407297" y="91101"/>
                  <a:pt x="407297" y="203480"/>
                </a:cubicBezTo>
                <a:close/>
              </a:path>
            </a:pathLst>
          </a:custGeom>
          <a:solidFill>
            <a:schemeClr val="accent4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Forme libre 16">
            <a:extLst>
              <a:ext uri="{FF2B5EF4-FFF2-40B4-BE49-F238E27FC236}">
                <a16:creationId xmlns:a16="http://schemas.microsoft.com/office/drawing/2014/main" id="{9D706574-1A46-82B2-12BE-086ABF43B73D}"/>
              </a:ext>
            </a:extLst>
          </p:cNvPr>
          <p:cNvSpPr/>
          <p:nvPr/>
        </p:nvSpPr>
        <p:spPr>
          <a:xfrm>
            <a:off x="7144327" y="3545388"/>
            <a:ext cx="407296" cy="406958"/>
          </a:xfrm>
          <a:custGeom>
            <a:avLst/>
            <a:gdLst>
              <a:gd name="connsiteX0" fmla="*/ 407296 w 407296"/>
              <a:gd name="connsiteY0" fmla="*/ 203480 h 406958"/>
              <a:gd name="connsiteX1" fmla="*/ 203647 w 407296"/>
              <a:gd name="connsiteY1" fmla="*/ 406960 h 406958"/>
              <a:gd name="connsiteX2" fmla="*/ -2 w 407296"/>
              <a:gd name="connsiteY2" fmla="*/ 203480 h 406958"/>
              <a:gd name="connsiteX3" fmla="*/ 203647 w 407296"/>
              <a:gd name="connsiteY3" fmla="*/ 0 h 406958"/>
              <a:gd name="connsiteX4" fmla="*/ 407296 w 407296"/>
              <a:gd name="connsiteY4" fmla="*/ 203480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6" y="203480"/>
                </a:moveTo>
                <a:cubicBezTo>
                  <a:pt x="407296" y="315858"/>
                  <a:pt x="316119" y="406960"/>
                  <a:pt x="203647" y="406960"/>
                </a:cubicBezTo>
                <a:cubicBezTo>
                  <a:pt x="91175" y="406960"/>
                  <a:pt x="-2" y="315858"/>
                  <a:pt x="-2" y="203480"/>
                </a:cubicBezTo>
                <a:cubicBezTo>
                  <a:pt x="-2" y="91101"/>
                  <a:pt x="91175" y="0"/>
                  <a:pt x="203647" y="0"/>
                </a:cubicBezTo>
                <a:cubicBezTo>
                  <a:pt x="316119" y="0"/>
                  <a:pt x="407296" y="91101"/>
                  <a:pt x="407296" y="203480"/>
                </a:cubicBezTo>
                <a:close/>
              </a:path>
            </a:pathLst>
          </a:custGeom>
          <a:solidFill>
            <a:schemeClr val="accent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4" name="ZoneTexte 24">
            <a:extLst>
              <a:ext uri="{FF2B5EF4-FFF2-40B4-BE49-F238E27FC236}">
                <a16:creationId xmlns:a16="http://schemas.microsoft.com/office/drawing/2014/main" id="{10B47B08-0702-4774-E64F-D5982A5C156C}"/>
              </a:ext>
            </a:extLst>
          </p:cNvPr>
          <p:cNvSpPr txBox="1"/>
          <p:nvPr/>
        </p:nvSpPr>
        <p:spPr>
          <a:xfrm>
            <a:off x="2187722" y="356420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0" name="ZoneTexte 30">
            <a:extLst>
              <a:ext uri="{FF2B5EF4-FFF2-40B4-BE49-F238E27FC236}">
                <a16:creationId xmlns:a16="http://schemas.microsoft.com/office/drawing/2014/main" id="{83A826B7-4620-A978-DE28-487D47464F4F}"/>
              </a:ext>
            </a:extLst>
          </p:cNvPr>
          <p:cNvSpPr txBox="1"/>
          <p:nvPr/>
        </p:nvSpPr>
        <p:spPr>
          <a:xfrm>
            <a:off x="7138623" y="356420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8" name="TextBox 36">
            <a:extLst>
              <a:ext uri="{FF2B5EF4-FFF2-40B4-BE49-F238E27FC236}">
                <a16:creationId xmlns:a16="http://schemas.microsoft.com/office/drawing/2014/main" id="{D56C8773-403A-1587-66EE-D6907AD5D663}"/>
              </a:ext>
            </a:extLst>
          </p:cNvPr>
          <p:cNvSpPr txBox="1"/>
          <p:nvPr/>
        </p:nvSpPr>
        <p:spPr>
          <a:xfrm>
            <a:off x="2738804" y="3564201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44" name="TextBox 36">
            <a:extLst>
              <a:ext uri="{FF2B5EF4-FFF2-40B4-BE49-F238E27FC236}">
                <a16:creationId xmlns:a16="http://schemas.microsoft.com/office/drawing/2014/main" id="{F98ECCF3-CB46-706B-E992-04F0ABFA7C6E}"/>
              </a:ext>
            </a:extLst>
          </p:cNvPr>
          <p:cNvSpPr txBox="1"/>
          <p:nvPr/>
        </p:nvSpPr>
        <p:spPr>
          <a:xfrm>
            <a:off x="7668156" y="3564201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9" name="Forme libre 9">
            <a:extLst>
              <a:ext uri="{FF2B5EF4-FFF2-40B4-BE49-F238E27FC236}">
                <a16:creationId xmlns:a16="http://schemas.microsoft.com/office/drawing/2014/main" id="{BD59C2DE-6263-C629-76C1-9A094784AC73}"/>
              </a:ext>
            </a:extLst>
          </p:cNvPr>
          <p:cNvSpPr/>
          <p:nvPr/>
        </p:nvSpPr>
        <p:spPr>
          <a:xfrm>
            <a:off x="2193426" y="4185121"/>
            <a:ext cx="407296" cy="406958"/>
          </a:xfrm>
          <a:custGeom>
            <a:avLst/>
            <a:gdLst>
              <a:gd name="connsiteX0" fmla="*/ 407297 w 407296"/>
              <a:gd name="connsiteY0" fmla="*/ 203480 h 406958"/>
              <a:gd name="connsiteX1" fmla="*/ 203648 w 407296"/>
              <a:gd name="connsiteY1" fmla="*/ 406959 h 406958"/>
              <a:gd name="connsiteX2" fmla="*/ 0 w 407296"/>
              <a:gd name="connsiteY2" fmla="*/ 203480 h 406958"/>
              <a:gd name="connsiteX3" fmla="*/ 203648 w 407296"/>
              <a:gd name="connsiteY3" fmla="*/ 0 h 406958"/>
              <a:gd name="connsiteX4" fmla="*/ 407297 w 407296"/>
              <a:gd name="connsiteY4" fmla="*/ 203480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7" y="203480"/>
                </a:moveTo>
                <a:cubicBezTo>
                  <a:pt x="407297" y="315858"/>
                  <a:pt x="316120" y="406959"/>
                  <a:pt x="203648" y="406959"/>
                </a:cubicBezTo>
                <a:cubicBezTo>
                  <a:pt x="91177" y="406959"/>
                  <a:pt x="0" y="315858"/>
                  <a:pt x="0" y="203480"/>
                </a:cubicBezTo>
                <a:cubicBezTo>
                  <a:pt x="0" y="91101"/>
                  <a:pt x="91177" y="0"/>
                  <a:pt x="203648" y="0"/>
                </a:cubicBezTo>
                <a:cubicBezTo>
                  <a:pt x="316120" y="0"/>
                  <a:pt x="407297" y="91101"/>
                  <a:pt x="407297" y="203480"/>
                </a:cubicBezTo>
                <a:close/>
              </a:path>
            </a:pathLst>
          </a:custGeom>
          <a:solidFill>
            <a:schemeClr val="accent4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Forme libre 15">
            <a:extLst>
              <a:ext uri="{FF2B5EF4-FFF2-40B4-BE49-F238E27FC236}">
                <a16:creationId xmlns:a16="http://schemas.microsoft.com/office/drawing/2014/main" id="{EC6928E4-5493-6EFC-D94B-364C9B6A80A2}"/>
              </a:ext>
            </a:extLst>
          </p:cNvPr>
          <p:cNvSpPr/>
          <p:nvPr/>
        </p:nvSpPr>
        <p:spPr>
          <a:xfrm>
            <a:off x="7144327" y="4185121"/>
            <a:ext cx="407296" cy="406958"/>
          </a:xfrm>
          <a:custGeom>
            <a:avLst/>
            <a:gdLst>
              <a:gd name="connsiteX0" fmla="*/ 407296 w 407296"/>
              <a:gd name="connsiteY0" fmla="*/ 203480 h 406958"/>
              <a:gd name="connsiteX1" fmla="*/ 203647 w 407296"/>
              <a:gd name="connsiteY1" fmla="*/ 406959 h 406958"/>
              <a:gd name="connsiteX2" fmla="*/ -2 w 407296"/>
              <a:gd name="connsiteY2" fmla="*/ 203480 h 406958"/>
              <a:gd name="connsiteX3" fmla="*/ 203647 w 407296"/>
              <a:gd name="connsiteY3" fmla="*/ 0 h 406958"/>
              <a:gd name="connsiteX4" fmla="*/ 407296 w 407296"/>
              <a:gd name="connsiteY4" fmla="*/ 203480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6" y="203480"/>
                </a:moveTo>
                <a:cubicBezTo>
                  <a:pt x="407296" y="315858"/>
                  <a:pt x="316119" y="406959"/>
                  <a:pt x="203647" y="406959"/>
                </a:cubicBezTo>
                <a:cubicBezTo>
                  <a:pt x="91175" y="406959"/>
                  <a:pt x="-2" y="315858"/>
                  <a:pt x="-2" y="203480"/>
                </a:cubicBezTo>
                <a:cubicBezTo>
                  <a:pt x="-2" y="91101"/>
                  <a:pt x="91175" y="0"/>
                  <a:pt x="203647" y="0"/>
                </a:cubicBezTo>
                <a:cubicBezTo>
                  <a:pt x="316119" y="0"/>
                  <a:pt x="407296" y="91101"/>
                  <a:pt x="407296" y="203480"/>
                </a:cubicBezTo>
                <a:close/>
              </a:path>
            </a:pathLst>
          </a:custGeom>
          <a:solidFill>
            <a:schemeClr val="accent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5" name="ZoneTexte 25">
            <a:extLst>
              <a:ext uri="{FF2B5EF4-FFF2-40B4-BE49-F238E27FC236}">
                <a16:creationId xmlns:a16="http://schemas.microsoft.com/office/drawing/2014/main" id="{7E18A033-9B05-8EBF-5BF1-0287A9A200F0}"/>
              </a:ext>
            </a:extLst>
          </p:cNvPr>
          <p:cNvSpPr txBox="1"/>
          <p:nvPr/>
        </p:nvSpPr>
        <p:spPr>
          <a:xfrm>
            <a:off x="2187722" y="420393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31" name="ZoneTexte 31">
            <a:extLst>
              <a:ext uri="{FF2B5EF4-FFF2-40B4-BE49-F238E27FC236}">
                <a16:creationId xmlns:a16="http://schemas.microsoft.com/office/drawing/2014/main" id="{C8B13370-42D6-36B4-1BF0-D11A7D49413C}"/>
              </a:ext>
            </a:extLst>
          </p:cNvPr>
          <p:cNvSpPr txBox="1"/>
          <p:nvPr/>
        </p:nvSpPr>
        <p:spPr>
          <a:xfrm>
            <a:off x="7138623" y="420393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39" name="TextBox 36">
            <a:extLst>
              <a:ext uri="{FF2B5EF4-FFF2-40B4-BE49-F238E27FC236}">
                <a16:creationId xmlns:a16="http://schemas.microsoft.com/office/drawing/2014/main" id="{C1075C8F-1749-F9BD-2AE0-7D3B6A70605B}"/>
              </a:ext>
            </a:extLst>
          </p:cNvPr>
          <p:cNvSpPr txBox="1"/>
          <p:nvPr/>
        </p:nvSpPr>
        <p:spPr>
          <a:xfrm>
            <a:off x="2738804" y="4203934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45" name="TextBox 36">
            <a:extLst>
              <a:ext uri="{FF2B5EF4-FFF2-40B4-BE49-F238E27FC236}">
                <a16:creationId xmlns:a16="http://schemas.microsoft.com/office/drawing/2014/main" id="{B5C7552E-9D23-1F28-D153-323DC16A824F}"/>
              </a:ext>
            </a:extLst>
          </p:cNvPr>
          <p:cNvSpPr txBox="1"/>
          <p:nvPr/>
        </p:nvSpPr>
        <p:spPr>
          <a:xfrm>
            <a:off x="7668156" y="4203934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8" name="Forme libre 8">
            <a:extLst>
              <a:ext uri="{FF2B5EF4-FFF2-40B4-BE49-F238E27FC236}">
                <a16:creationId xmlns:a16="http://schemas.microsoft.com/office/drawing/2014/main" id="{9B61DC20-AAA4-FACC-67CF-66BDDCF2A380}"/>
              </a:ext>
            </a:extLst>
          </p:cNvPr>
          <p:cNvSpPr/>
          <p:nvPr/>
        </p:nvSpPr>
        <p:spPr>
          <a:xfrm>
            <a:off x="2193426" y="4824852"/>
            <a:ext cx="407296" cy="406958"/>
          </a:xfrm>
          <a:custGeom>
            <a:avLst/>
            <a:gdLst>
              <a:gd name="connsiteX0" fmla="*/ 407297 w 407296"/>
              <a:gd name="connsiteY0" fmla="*/ 203479 h 406958"/>
              <a:gd name="connsiteX1" fmla="*/ 203648 w 407296"/>
              <a:gd name="connsiteY1" fmla="*/ 406959 h 406958"/>
              <a:gd name="connsiteX2" fmla="*/ 0 w 407296"/>
              <a:gd name="connsiteY2" fmla="*/ 203479 h 406958"/>
              <a:gd name="connsiteX3" fmla="*/ 203648 w 407296"/>
              <a:gd name="connsiteY3" fmla="*/ -1 h 406958"/>
              <a:gd name="connsiteX4" fmla="*/ 407297 w 407296"/>
              <a:gd name="connsiteY4" fmla="*/ 203479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7" y="203479"/>
                </a:moveTo>
                <a:cubicBezTo>
                  <a:pt x="407297" y="315858"/>
                  <a:pt x="316120" y="406959"/>
                  <a:pt x="203648" y="406959"/>
                </a:cubicBezTo>
                <a:cubicBezTo>
                  <a:pt x="91177" y="406959"/>
                  <a:pt x="0" y="315858"/>
                  <a:pt x="0" y="203479"/>
                </a:cubicBezTo>
                <a:cubicBezTo>
                  <a:pt x="0" y="91101"/>
                  <a:pt x="91177" y="-1"/>
                  <a:pt x="203648" y="-1"/>
                </a:cubicBezTo>
                <a:cubicBezTo>
                  <a:pt x="316120" y="-1"/>
                  <a:pt x="407297" y="91101"/>
                  <a:pt x="407297" y="203479"/>
                </a:cubicBezTo>
                <a:close/>
              </a:path>
            </a:pathLst>
          </a:custGeom>
          <a:solidFill>
            <a:schemeClr val="accent4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14">
            <a:extLst>
              <a:ext uri="{FF2B5EF4-FFF2-40B4-BE49-F238E27FC236}">
                <a16:creationId xmlns:a16="http://schemas.microsoft.com/office/drawing/2014/main" id="{9F460418-AA68-4813-B83E-72BBAF099CAA}"/>
              </a:ext>
            </a:extLst>
          </p:cNvPr>
          <p:cNvSpPr/>
          <p:nvPr/>
        </p:nvSpPr>
        <p:spPr>
          <a:xfrm>
            <a:off x="7144327" y="4824852"/>
            <a:ext cx="407296" cy="406958"/>
          </a:xfrm>
          <a:custGeom>
            <a:avLst/>
            <a:gdLst>
              <a:gd name="connsiteX0" fmla="*/ 407296 w 407296"/>
              <a:gd name="connsiteY0" fmla="*/ 203479 h 406958"/>
              <a:gd name="connsiteX1" fmla="*/ 203647 w 407296"/>
              <a:gd name="connsiteY1" fmla="*/ 406959 h 406958"/>
              <a:gd name="connsiteX2" fmla="*/ -2 w 407296"/>
              <a:gd name="connsiteY2" fmla="*/ 203479 h 406958"/>
              <a:gd name="connsiteX3" fmla="*/ 203647 w 407296"/>
              <a:gd name="connsiteY3" fmla="*/ -1 h 406958"/>
              <a:gd name="connsiteX4" fmla="*/ 407296 w 407296"/>
              <a:gd name="connsiteY4" fmla="*/ 203479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6" y="203479"/>
                </a:moveTo>
                <a:cubicBezTo>
                  <a:pt x="407296" y="315858"/>
                  <a:pt x="316119" y="406959"/>
                  <a:pt x="203647" y="406959"/>
                </a:cubicBezTo>
                <a:cubicBezTo>
                  <a:pt x="91175" y="406959"/>
                  <a:pt x="-2" y="315858"/>
                  <a:pt x="-2" y="203479"/>
                </a:cubicBezTo>
                <a:cubicBezTo>
                  <a:pt x="-2" y="91101"/>
                  <a:pt x="91175" y="-1"/>
                  <a:pt x="203647" y="-1"/>
                </a:cubicBezTo>
                <a:cubicBezTo>
                  <a:pt x="316119" y="-1"/>
                  <a:pt x="407296" y="91101"/>
                  <a:pt x="407296" y="203479"/>
                </a:cubicBezTo>
                <a:close/>
              </a:path>
            </a:pathLst>
          </a:custGeom>
          <a:solidFill>
            <a:schemeClr val="accent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6" name="ZoneTexte 26">
            <a:extLst>
              <a:ext uri="{FF2B5EF4-FFF2-40B4-BE49-F238E27FC236}">
                <a16:creationId xmlns:a16="http://schemas.microsoft.com/office/drawing/2014/main" id="{DA195B7B-30FF-22FB-E820-C2EF6663CAFE}"/>
              </a:ext>
            </a:extLst>
          </p:cNvPr>
          <p:cNvSpPr txBox="1"/>
          <p:nvPr/>
        </p:nvSpPr>
        <p:spPr>
          <a:xfrm>
            <a:off x="2187722" y="484366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32" name="ZoneTexte 32">
            <a:extLst>
              <a:ext uri="{FF2B5EF4-FFF2-40B4-BE49-F238E27FC236}">
                <a16:creationId xmlns:a16="http://schemas.microsoft.com/office/drawing/2014/main" id="{4C8FE49E-B447-17CF-A041-B207B163F797}"/>
              </a:ext>
            </a:extLst>
          </p:cNvPr>
          <p:cNvSpPr txBox="1"/>
          <p:nvPr/>
        </p:nvSpPr>
        <p:spPr>
          <a:xfrm>
            <a:off x="7138623" y="484366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40" name="TextBox 36">
            <a:extLst>
              <a:ext uri="{FF2B5EF4-FFF2-40B4-BE49-F238E27FC236}">
                <a16:creationId xmlns:a16="http://schemas.microsoft.com/office/drawing/2014/main" id="{D9723B4F-1392-AA46-BFAF-1C84B580CEF6}"/>
              </a:ext>
            </a:extLst>
          </p:cNvPr>
          <p:cNvSpPr txBox="1"/>
          <p:nvPr/>
        </p:nvSpPr>
        <p:spPr>
          <a:xfrm>
            <a:off x="2738804" y="4843665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46" name="TextBox 36">
            <a:extLst>
              <a:ext uri="{FF2B5EF4-FFF2-40B4-BE49-F238E27FC236}">
                <a16:creationId xmlns:a16="http://schemas.microsoft.com/office/drawing/2014/main" id="{59B00ADF-5B5D-136C-4FAA-DDA59C6FEADE}"/>
              </a:ext>
            </a:extLst>
          </p:cNvPr>
          <p:cNvSpPr txBox="1"/>
          <p:nvPr/>
        </p:nvSpPr>
        <p:spPr>
          <a:xfrm>
            <a:off x="7668156" y="4843665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223435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8A9B1-A756-81D0-952D-3924E1ACF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5CB03-F346-71B6-C699-BFB3022E7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vs Don’t Checklist – Slide Template</a:t>
            </a:r>
          </a:p>
        </p:txBody>
      </p:sp>
      <p:sp>
        <p:nvSpPr>
          <p:cNvPr id="54" name="Forme libre 3">
            <a:extLst>
              <a:ext uri="{FF2B5EF4-FFF2-40B4-BE49-F238E27FC236}">
                <a16:creationId xmlns:a16="http://schemas.microsoft.com/office/drawing/2014/main" id="{2A7E035A-AFF9-DB4A-E100-B8EDF3BA5448}"/>
              </a:ext>
            </a:extLst>
          </p:cNvPr>
          <p:cNvSpPr/>
          <p:nvPr/>
        </p:nvSpPr>
        <p:spPr>
          <a:xfrm>
            <a:off x="3326674" y="1781107"/>
            <a:ext cx="2615203" cy="3295784"/>
          </a:xfrm>
          <a:custGeom>
            <a:avLst/>
            <a:gdLst>
              <a:gd name="connsiteX0" fmla="*/ 2615203 w 2615203"/>
              <a:gd name="connsiteY0" fmla="*/ 372385 h 3295784"/>
              <a:gd name="connsiteX1" fmla="*/ 2615203 w 2615203"/>
              <a:gd name="connsiteY1" fmla="*/ 2923397 h 3295784"/>
              <a:gd name="connsiteX2" fmla="*/ 2242509 w 2615203"/>
              <a:gd name="connsiteY2" fmla="*/ 3295784 h 3295784"/>
              <a:gd name="connsiteX3" fmla="*/ 372695 w 2615203"/>
              <a:gd name="connsiteY3" fmla="*/ 3295784 h 3295784"/>
              <a:gd name="connsiteX4" fmla="*/ 0 w 2615203"/>
              <a:gd name="connsiteY4" fmla="*/ 2923397 h 3295784"/>
              <a:gd name="connsiteX5" fmla="*/ 0 w 2615203"/>
              <a:gd name="connsiteY5" fmla="*/ 372385 h 3295784"/>
              <a:gd name="connsiteX6" fmla="*/ 372695 w 2615203"/>
              <a:gd name="connsiteY6" fmla="*/ 0 h 3295784"/>
              <a:gd name="connsiteX7" fmla="*/ 2242509 w 2615203"/>
              <a:gd name="connsiteY7" fmla="*/ 0 h 3295784"/>
              <a:gd name="connsiteX8" fmla="*/ 2615203 w 2615203"/>
              <a:gd name="connsiteY8" fmla="*/ 372385 h 329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15203" h="3295784">
                <a:moveTo>
                  <a:pt x="2615203" y="372385"/>
                </a:moveTo>
                <a:lnTo>
                  <a:pt x="2615203" y="2923397"/>
                </a:lnTo>
                <a:cubicBezTo>
                  <a:pt x="2615203" y="3128989"/>
                  <a:pt x="2448270" y="3295784"/>
                  <a:pt x="2242509" y="3295784"/>
                </a:cubicBezTo>
                <a:lnTo>
                  <a:pt x="372695" y="3295784"/>
                </a:lnTo>
                <a:cubicBezTo>
                  <a:pt x="166669" y="3295784"/>
                  <a:pt x="0" y="3128989"/>
                  <a:pt x="0" y="2923397"/>
                </a:cubicBezTo>
                <a:lnTo>
                  <a:pt x="0" y="372385"/>
                </a:lnTo>
                <a:cubicBezTo>
                  <a:pt x="0" y="166795"/>
                  <a:pt x="166933" y="0"/>
                  <a:pt x="372695" y="0"/>
                </a:cubicBezTo>
                <a:lnTo>
                  <a:pt x="2242509" y="0"/>
                </a:lnTo>
                <a:cubicBezTo>
                  <a:pt x="2448534" y="0"/>
                  <a:pt x="2615203" y="166795"/>
                  <a:pt x="2615203" y="372385"/>
                </a:cubicBezTo>
                <a:close/>
              </a:path>
            </a:pathLst>
          </a:custGeom>
          <a:solidFill>
            <a:schemeClr val="accent4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5" name="Forme libre 4">
            <a:extLst>
              <a:ext uri="{FF2B5EF4-FFF2-40B4-BE49-F238E27FC236}">
                <a16:creationId xmlns:a16="http://schemas.microsoft.com/office/drawing/2014/main" id="{5C58F778-3CC9-428C-AB5D-46F7C64E72EE}"/>
              </a:ext>
            </a:extLst>
          </p:cNvPr>
          <p:cNvSpPr/>
          <p:nvPr/>
        </p:nvSpPr>
        <p:spPr>
          <a:xfrm>
            <a:off x="1969811" y="1351056"/>
            <a:ext cx="3297993" cy="4155887"/>
          </a:xfrm>
          <a:custGeom>
            <a:avLst/>
            <a:gdLst>
              <a:gd name="connsiteX0" fmla="*/ 3297993 w 3297993"/>
              <a:gd name="connsiteY0" fmla="*/ 372387 h 4155887"/>
              <a:gd name="connsiteX1" fmla="*/ 3297993 w 3297993"/>
              <a:gd name="connsiteY1" fmla="*/ 3783502 h 4155887"/>
              <a:gd name="connsiteX2" fmla="*/ 2925299 w 3297993"/>
              <a:gd name="connsiteY2" fmla="*/ 4155888 h 4155887"/>
              <a:gd name="connsiteX3" fmla="*/ 372695 w 3297993"/>
              <a:gd name="connsiteY3" fmla="*/ 4155888 h 4155887"/>
              <a:gd name="connsiteX4" fmla="*/ 0 w 3297993"/>
              <a:gd name="connsiteY4" fmla="*/ 3783502 h 4155887"/>
              <a:gd name="connsiteX5" fmla="*/ 0 w 3297993"/>
              <a:gd name="connsiteY5" fmla="*/ 372387 h 4155887"/>
              <a:gd name="connsiteX6" fmla="*/ 372695 w 3297993"/>
              <a:gd name="connsiteY6" fmla="*/ 0 h 4155887"/>
              <a:gd name="connsiteX7" fmla="*/ 2925299 w 3297993"/>
              <a:gd name="connsiteY7" fmla="*/ 0 h 4155887"/>
              <a:gd name="connsiteX8" fmla="*/ 3297993 w 3297993"/>
              <a:gd name="connsiteY8" fmla="*/ 372387 h 4155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97993" h="4155887">
                <a:moveTo>
                  <a:pt x="3297993" y="372387"/>
                </a:moveTo>
                <a:lnTo>
                  <a:pt x="3297993" y="3783502"/>
                </a:lnTo>
                <a:cubicBezTo>
                  <a:pt x="3297993" y="3989092"/>
                  <a:pt x="3131060" y="4155888"/>
                  <a:pt x="2925299" y="4155888"/>
                </a:cubicBezTo>
                <a:lnTo>
                  <a:pt x="372695" y="4155888"/>
                </a:lnTo>
                <a:cubicBezTo>
                  <a:pt x="166669" y="4155888"/>
                  <a:pt x="0" y="3989092"/>
                  <a:pt x="0" y="3783502"/>
                </a:cubicBezTo>
                <a:lnTo>
                  <a:pt x="0" y="372387"/>
                </a:lnTo>
                <a:cubicBezTo>
                  <a:pt x="0" y="166795"/>
                  <a:pt x="166933" y="0"/>
                  <a:pt x="372695" y="0"/>
                </a:cubicBezTo>
                <a:lnTo>
                  <a:pt x="2925299" y="0"/>
                </a:lnTo>
                <a:cubicBezTo>
                  <a:pt x="3131060" y="0"/>
                  <a:pt x="3297993" y="166795"/>
                  <a:pt x="3297993" y="372387"/>
                </a:cubicBezTo>
                <a:close/>
              </a:path>
            </a:pathLst>
          </a:custGeom>
          <a:solidFill>
            <a:schemeClr val="bg1"/>
          </a:solidFill>
          <a:ln w="26407" cap="flat">
            <a:noFill/>
            <a:prstDash val="solid"/>
            <a:miter/>
          </a:ln>
          <a:effectLst>
            <a:outerShdw blurRad="152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fr-FR"/>
          </a:p>
        </p:txBody>
      </p:sp>
      <p:sp>
        <p:nvSpPr>
          <p:cNvPr id="56" name="Forme libre 5">
            <a:extLst>
              <a:ext uri="{FF2B5EF4-FFF2-40B4-BE49-F238E27FC236}">
                <a16:creationId xmlns:a16="http://schemas.microsoft.com/office/drawing/2014/main" id="{3547BDE4-3320-B000-BF8D-5E9EB9CE5B2C}"/>
              </a:ext>
            </a:extLst>
          </p:cNvPr>
          <p:cNvSpPr/>
          <p:nvPr/>
        </p:nvSpPr>
        <p:spPr>
          <a:xfrm>
            <a:off x="6250388" y="1781107"/>
            <a:ext cx="2615203" cy="3295784"/>
          </a:xfrm>
          <a:custGeom>
            <a:avLst/>
            <a:gdLst>
              <a:gd name="connsiteX0" fmla="*/ 2615203 w 2615203"/>
              <a:gd name="connsiteY0" fmla="*/ 372385 h 3295784"/>
              <a:gd name="connsiteX1" fmla="*/ 2615203 w 2615203"/>
              <a:gd name="connsiteY1" fmla="*/ 2923397 h 3295784"/>
              <a:gd name="connsiteX2" fmla="*/ 2242509 w 2615203"/>
              <a:gd name="connsiteY2" fmla="*/ 3295784 h 3295784"/>
              <a:gd name="connsiteX3" fmla="*/ 372695 w 2615203"/>
              <a:gd name="connsiteY3" fmla="*/ 3295784 h 3295784"/>
              <a:gd name="connsiteX4" fmla="*/ 0 w 2615203"/>
              <a:gd name="connsiteY4" fmla="*/ 2923397 h 3295784"/>
              <a:gd name="connsiteX5" fmla="*/ 0 w 2615203"/>
              <a:gd name="connsiteY5" fmla="*/ 372385 h 3295784"/>
              <a:gd name="connsiteX6" fmla="*/ 372695 w 2615203"/>
              <a:gd name="connsiteY6" fmla="*/ 0 h 3295784"/>
              <a:gd name="connsiteX7" fmla="*/ 2242509 w 2615203"/>
              <a:gd name="connsiteY7" fmla="*/ 0 h 3295784"/>
              <a:gd name="connsiteX8" fmla="*/ 2615203 w 2615203"/>
              <a:gd name="connsiteY8" fmla="*/ 372385 h 329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15203" h="3295784">
                <a:moveTo>
                  <a:pt x="2615203" y="372385"/>
                </a:moveTo>
                <a:lnTo>
                  <a:pt x="2615203" y="2923397"/>
                </a:lnTo>
                <a:cubicBezTo>
                  <a:pt x="2615203" y="3128989"/>
                  <a:pt x="2448270" y="3295784"/>
                  <a:pt x="2242509" y="3295784"/>
                </a:cubicBezTo>
                <a:lnTo>
                  <a:pt x="372695" y="3295784"/>
                </a:lnTo>
                <a:cubicBezTo>
                  <a:pt x="166669" y="3295784"/>
                  <a:pt x="0" y="3128989"/>
                  <a:pt x="0" y="2923397"/>
                </a:cubicBezTo>
                <a:lnTo>
                  <a:pt x="0" y="372385"/>
                </a:lnTo>
                <a:cubicBezTo>
                  <a:pt x="0" y="166795"/>
                  <a:pt x="166933" y="0"/>
                  <a:pt x="372695" y="0"/>
                </a:cubicBezTo>
                <a:lnTo>
                  <a:pt x="2242509" y="0"/>
                </a:lnTo>
                <a:cubicBezTo>
                  <a:pt x="2448534" y="0"/>
                  <a:pt x="2615203" y="166795"/>
                  <a:pt x="2615203" y="372385"/>
                </a:cubicBezTo>
                <a:close/>
              </a:path>
            </a:pathLst>
          </a:custGeom>
          <a:solidFill>
            <a:schemeClr val="accent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7" name="Forme libre 6">
            <a:extLst>
              <a:ext uri="{FF2B5EF4-FFF2-40B4-BE49-F238E27FC236}">
                <a16:creationId xmlns:a16="http://schemas.microsoft.com/office/drawing/2014/main" id="{6BE3DD09-C28C-239B-4C9F-48F27C8D8626}"/>
              </a:ext>
            </a:extLst>
          </p:cNvPr>
          <p:cNvSpPr/>
          <p:nvPr/>
        </p:nvSpPr>
        <p:spPr>
          <a:xfrm>
            <a:off x="6924197" y="1351056"/>
            <a:ext cx="3297993" cy="4155887"/>
          </a:xfrm>
          <a:custGeom>
            <a:avLst/>
            <a:gdLst>
              <a:gd name="connsiteX0" fmla="*/ 3297993 w 3297993"/>
              <a:gd name="connsiteY0" fmla="*/ 372387 h 4155887"/>
              <a:gd name="connsiteX1" fmla="*/ 3297993 w 3297993"/>
              <a:gd name="connsiteY1" fmla="*/ 3783502 h 4155887"/>
              <a:gd name="connsiteX2" fmla="*/ 2925299 w 3297993"/>
              <a:gd name="connsiteY2" fmla="*/ 4155888 h 4155887"/>
              <a:gd name="connsiteX3" fmla="*/ 372695 w 3297993"/>
              <a:gd name="connsiteY3" fmla="*/ 4155888 h 4155887"/>
              <a:gd name="connsiteX4" fmla="*/ 0 w 3297993"/>
              <a:gd name="connsiteY4" fmla="*/ 3783502 h 4155887"/>
              <a:gd name="connsiteX5" fmla="*/ 0 w 3297993"/>
              <a:gd name="connsiteY5" fmla="*/ 372387 h 4155887"/>
              <a:gd name="connsiteX6" fmla="*/ 372695 w 3297993"/>
              <a:gd name="connsiteY6" fmla="*/ 0 h 4155887"/>
              <a:gd name="connsiteX7" fmla="*/ 2925299 w 3297993"/>
              <a:gd name="connsiteY7" fmla="*/ 0 h 4155887"/>
              <a:gd name="connsiteX8" fmla="*/ 3297993 w 3297993"/>
              <a:gd name="connsiteY8" fmla="*/ 372387 h 4155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97993" h="4155887">
                <a:moveTo>
                  <a:pt x="3297993" y="372387"/>
                </a:moveTo>
                <a:lnTo>
                  <a:pt x="3297993" y="3783502"/>
                </a:lnTo>
                <a:cubicBezTo>
                  <a:pt x="3297993" y="3989092"/>
                  <a:pt x="3131061" y="4155888"/>
                  <a:pt x="2925299" y="4155888"/>
                </a:cubicBezTo>
                <a:lnTo>
                  <a:pt x="372695" y="4155888"/>
                </a:lnTo>
                <a:cubicBezTo>
                  <a:pt x="166669" y="4155888"/>
                  <a:pt x="0" y="3989092"/>
                  <a:pt x="0" y="3783502"/>
                </a:cubicBezTo>
                <a:lnTo>
                  <a:pt x="0" y="372387"/>
                </a:lnTo>
                <a:cubicBezTo>
                  <a:pt x="0" y="166795"/>
                  <a:pt x="166934" y="0"/>
                  <a:pt x="372695" y="0"/>
                </a:cubicBezTo>
                <a:lnTo>
                  <a:pt x="2925299" y="0"/>
                </a:lnTo>
                <a:cubicBezTo>
                  <a:pt x="3131324" y="0"/>
                  <a:pt x="3297993" y="166795"/>
                  <a:pt x="3297993" y="372387"/>
                </a:cubicBezTo>
                <a:close/>
              </a:path>
            </a:pathLst>
          </a:custGeom>
          <a:solidFill>
            <a:schemeClr val="bg1"/>
          </a:solidFill>
          <a:ln w="26407" cap="flat">
            <a:noFill/>
            <a:prstDash val="solid"/>
            <a:miter/>
          </a:ln>
          <a:effectLst>
            <a:outerShdw blurRad="152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fr-FR"/>
          </a:p>
        </p:txBody>
      </p:sp>
      <p:sp>
        <p:nvSpPr>
          <p:cNvPr id="58" name="ZoneTexte 19">
            <a:extLst>
              <a:ext uri="{FF2B5EF4-FFF2-40B4-BE49-F238E27FC236}">
                <a16:creationId xmlns:a16="http://schemas.microsoft.com/office/drawing/2014/main" id="{96F34289-9BC1-283E-DD5B-CA0D08C65D5F}"/>
              </a:ext>
            </a:extLst>
          </p:cNvPr>
          <p:cNvSpPr txBox="1"/>
          <p:nvPr/>
        </p:nvSpPr>
        <p:spPr>
          <a:xfrm rot="5400000">
            <a:off x="5307323" y="4369852"/>
            <a:ext cx="5950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DOS</a:t>
            </a:r>
          </a:p>
        </p:txBody>
      </p:sp>
      <p:sp>
        <p:nvSpPr>
          <p:cNvPr id="59" name="ZoneTexte 20">
            <a:extLst>
              <a:ext uri="{FF2B5EF4-FFF2-40B4-BE49-F238E27FC236}">
                <a16:creationId xmlns:a16="http://schemas.microsoft.com/office/drawing/2014/main" id="{E335B949-E1F0-67BC-705F-E7685F2C9BCD}"/>
              </a:ext>
            </a:extLst>
          </p:cNvPr>
          <p:cNvSpPr txBox="1"/>
          <p:nvPr/>
        </p:nvSpPr>
        <p:spPr>
          <a:xfrm rot="16200000">
            <a:off x="6129453" y="4209832"/>
            <a:ext cx="92211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DON’TS</a:t>
            </a:r>
          </a:p>
        </p:txBody>
      </p:sp>
      <p:pic>
        <p:nvPicPr>
          <p:cNvPr id="60" name="Graphique 33" descr="Close avec un remplissage uni">
            <a:extLst>
              <a:ext uri="{FF2B5EF4-FFF2-40B4-BE49-F238E27FC236}">
                <a16:creationId xmlns:a16="http://schemas.microsoft.com/office/drawing/2014/main" id="{EEE59649-4050-18C4-358D-52429D557F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5843" y="2003139"/>
            <a:ext cx="369332" cy="369332"/>
          </a:xfrm>
          <a:prstGeom prst="rect">
            <a:avLst/>
          </a:prstGeom>
        </p:spPr>
      </p:pic>
      <p:pic>
        <p:nvPicPr>
          <p:cNvPr id="61" name="Graphique 34" descr="Checkmark avec un remplissage uni">
            <a:extLst>
              <a:ext uri="{FF2B5EF4-FFF2-40B4-BE49-F238E27FC236}">
                <a16:creationId xmlns:a16="http://schemas.microsoft.com/office/drawing/2014/main" id="{A175E308-D9DA-B5D6-6800-15E1B1B6F8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20174" y="2003139"/>
            <a:ext cx="369332" cy="369332"/>
          </a:xfrm>
          <a:prstGeom prst="rect">
            <a:avLst/>
          </a:prstGeom>
        </p:spPr>
      </p:pic>
      <p:sp>
        <p:nvSpPr>
          <p:cNvPr id="62" name="Forme libre 7">
            <a:extLst>
              <a:ext uri="{FF2B5EF4-FFF2-40B4-BE49-F238E27FC236}">
                <a16:creationId xmlns:a16="http://schemas.microsoft.com/office/drawing/2014/main" id="{265D6BB2-4AFB-B672-B0A7-E9CED85B8109}"/>
              </a:ext>
            </a:extLst>
          </p:cNvPr>
          <p:cNvSpPr/>
          <p:nvPr/>
        </p:nvSpPr>
        <p:spPr>
          <a:xfrm>
            <a:off x="2193426" y="1626189"/>
            <a:ext cx="407296" cy="406958"/>
          </a:xfrm>
          <a:custGeom>
            <a:avLst/>
            <a:gdLst>
              <a:gd name="connsiteX0" fmla="*/ 407297 w 407296"/>
              <a:gd name="connsiteY0" fmla="*/ 203479 h 406958"/>
              <a:gd name="connsiteX1" fmla="*/ 203648 w 407296"/>
              <a:gd name="connsiteY1" fmla="*/ 406959 h 406958"/>
              <a:gd name="connsiteX2" fmla="*/ 0 w 407296"/>
              <a:gd name="connsiteY2" fmla="*/ 203479 h 406958"/>
              <a:gd name="connsiteX3" fmla="*/ 203648 w 407296"/>
              <a:gd name="connsiteY3" fmla="*/ -1 h 406958"/>
              <a:gd name="connsiteX4" fmla="*/ 407297 w 407296"/>
              <a:gd name="connsiteY4" fmla="*/ 203479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7" y="203479"/>
                </a:moveTo>
                <a:cubicBezTo>
                  <a:pt x="407297" y="315858"/>
                  <a:pt x="316120" y="406959"/>
                  <a:pt x="203648" y="406959"/>
                </a:cubicBezTo>
                <a:cubicBezTo>
                  <a:pt x="91177" y="406959"/>
                  <a:pt x="0" y="315858"/>
                  <a:pt x="0" y="203479"/>
                </a:cubicBezTo>
                <a:cubicBezTo>
                  <a:pt x="0" y="91100"/>
                  <a:pt x="91177" y="-1"/>
                  <a:pt x="203648" y="-1"/>
                </a:cubicBezTo>
                <a:cubicBezTo>
                  <a:pt x="316120" y="-1"/>
                  <a:pt x="407297" y="91100"/>
                  <a:pt x="407297" y="203479"/>
                </a:cubicBezTo>
                <a:close/>
              </a:path>
            </a:pathLst>
          </a:custGeom>
          <a:solidFill>
            <a:schemeClr val="accent4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3" name="Forme libre 13">
            <a:extLst>
              <a:ext uri="{FF2B5EF4-FFF2-40B4-BE49-F238E27FC236}">
                <a16:creationId xmlns:a16="http://schemas.microsoft.com/office/drawing/2014/main" id="{655670D9-6990-2D48-1964-4C1ADCAB776C}"/>
              </a:ext>
            </a:extLst>
          </p:cNvPr>
          <p:cNvSpPr/>
          <p:nvPr/>
        </p:nvSpPr>
        <p:spPr>
          <a:xfrm>
            <a:off x="7144327" y="1626189"/>
            <a:ext cx="407296" cy="406958"/>
          </a:xfrm>
          <a:custGeom>
            <a:avLst/>
            <a:gdLst>
              <a:gd name="connsiteX0" fmla="*/ 407296 w 407296"/>
              <a:gd name="connsiteY0" fmla="*/ 203479 h 406958"/>
              <a:gd name="connsiteX1" fmla="*/ 203647 w 407296"/>
              <a:gd name="connsiteY1" fmla="*/ 406959 h 406958"/>
              <a:gd name="connsiteX2" fmla="*/ -2 w 407296"/>
              <a:gd name="connsiteY2" fmla="*/ 203479 h 406958"/>
              <a:gd name="connsiteX3" fmla="*/ 203647 w 407296"/>
              <a:gd name="connsiteY3" fmla="*/ -1 h 406958"/>
              <a:gd name="connsiteX4" fmla="*/ 407296 w 407296"/>
              <a:gd name="connsiteY4" fmla="*/ 203479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6" y="203479"/>
                </a:moveTo>
                <a:cubicBezTo>
                  <a:pt x="407296" y="315858"/>
                  <a:pt x="316119" y="406959"/>
                  <a:pt x="203647" y="406959"/>
                </a:cubicBezTo>
                <a:cubicBezTo>
                  <a:pt x="91175" y="406959"/>
                  <a:pt x="-2" y="315858"/>
                  <a:pt x="-2" y="203479"/>
                </a:cubicBezTo>
                <a:cubicBezTo>
                  <a:pt x="-2" y="91100"/>
                  <a:pt x="91175" y="-1"/>
                  <a:pt x="203647" y="-1"/>
                </a:cubicBezTo>
                <a:cubicBezTo>
                  <a:pt x="316119" y="-1"/>
                  <a:pt x="407296" y="91100"/>
                  <a:pt x="407296" y="203479"/>
                </a:cubicBezTo>
                <a:close/>
              </a:path>
            </a:pathLst>
          </a:custGeom>
          <a:solidFill>
            <a:schemeClr val="accent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4" name="ZoneTexte 21">
            <a:extLst>
              <a:ext uri="{FF2B5EF4-FFF2-40B4-BE49-F238E27FC236}">
                <a16:creationId xmlns:a16="http://schemas.microsoft.com/office/drawing/2014/main" id="{43578E25-52C8-F7E6-474C-D9C59B7E0AC7}"/>
              </a:ext>
            </a:extLst>
          </p:cNvPr>
          <p:cNvSpPr txBox="1"/>
          <p:nvPr/>
        </p:nvSpPr>
        <p:spPr>
          <a:xfrm>
            <a:off x="2187722" y="164500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65" name="ZoneTexte 27">
            <a:extLst>
              <a:ext uri="{FF2B5EF4-FFF2-40B4-BE49-F238E27FC236}">
                <a16:creationId xmlns:a16="http://schemas.microsoft.com/office/drawing/2014/main" id="{47971237-920F-7D84-C15E-2B04DFC7B170}"/>
              </a:ext>
            </a:extLst>
          </p:cNvPr>
          <p:cNvSpPr txBox="1"/>
          <p:nvPr/>
        </p:nvSpPr>
        <p:spPr>
          <a:xfrm>
            <a:off x="7138623" y="164500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66" name="TextBox 36">
            <a:extLst>
              <a:ext uri="{FF2B5EF4-FFF2-40B4-BE49-F238E27FC236}">
                <a16:creationId xmlns:a16="http://schemas.microsoft.com/office/drawing/2014/main" id="{F80C01A2-35A5-A0D4-B3C2-0DDBBD0297C7}"/>
              </a:ext>
            </a:extLst>
          </p:cNvPr>
          <p:cNvSpPr txBox="1"/>
          <p:nvPr/>
        </p:nvSpPr>
        <p:spPr>
          <a:xfrm>
            <a:off x="2738804" y="1645002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67" name="TextBox 36">
            <a:extLst>
              <a:ext uri="{FF2B5EF4-FFF2-40B4-BE49-F238E27FC236}">
                <a16:creationId xmlns:a16="http://schemas.microsoft.com/office/drawing/2014/main" id="{D8DB8473-B7C9-2DDE-C741-7062AE6C06E6}"/>
              </a:ext>
            </a:extLst>
          </p:cNvPr>
          <p:cNvSpPr txBox="1"/>
          <p:nvPr/>
        </p:nvSpPr>
        <p:spPr>
          <a:xfrm>
            <a:off x="7668156" y="1645002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68" name="Forme libre 12">
            <a:extLst>
              <a:ext uri="{FF2B5EF4-FFF2-40B4-BE49-F238E27FC236}">
                <a16:creationId xmlns:a16="http://schemas.microsoft.com/office/drawing/2014/main" id="{C8097EA2-2955-E75F-5DDA-9EA8ECEEF3AE}"/>
              </a:ext>
            </a:extLst>
          </p:cNvPr>
          <p:cNvSpPr/>
          <p:nvPr/>
        </p:nvSpPr>
        <p:spPr>
          <a:xfrm>
            <a:off x="2193426" y="2265922"/>
            <a:ext cx="407296" cy="406958"/>
          </a:xfrm>
          <a:custGeom>
            <a:avLst/>
            <a:gdLst>
              <a:gd name="connsiteX0" fmla="*/ 407297 w 407296"/>
              <a:gd name="connsiteY0" fmla="*/ 203479 h 406958"/>
              <a:gd name="connsiteX1" fmla="*/ 203648 w 407296"/>
              <a:gd name="connsiteY1" fmla="*/ 406959 h 406958"/>
              <a:gd name="connsiteX2" fmla="*/ 0 w 407296"/>
              <a:gd name="connsiteY2" fmla="*/ 203479 h 406958"/>
              <a:gd name="connsiteX3" fmla="*/ 203648 w 407296"/>
              <a:gd name="connsiteY3" fmla="*/ -1 h 406958"/>
              <a:gd name="connsiteX4" fmla="*/ 407297 w 407296"/>
              <a:gd name="connsiteY4" fmla="*/ 203479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7" y="203479"/>
                </a:moveTo>
                <a:cubicBezTo>
                  <a:pt x="407297" y="315857"/>
                  <a:pt x="316120" y="406959"/>
                  <a:pt x="203648" y="406959"/>
                </a:cubicBezTo>
                <a:cubicBezTo>
                  <a:pt x="91177" y="406959"/>
                  <a:pt x="0" y="315857"/>
                  <a:pt x="0" y="203479"/>
                </a:cubicBezTo>
                <a:cubicBezTo>
                  <a:pt x="0" y="91100"/>
                  <a:pt x="91177" y="-1"/>
                  <a:pt x="203648" y="-1"/>
                </a:cubicBezTo>
                <a:cubicBezTo>
                  <a:pt x="316120" y="-1"/>
                  <a:pt x="407297" y="91100"/>
                  <a:pt x="407297" y="203479"/>
                </a:cubicBezTo>
                <a:close/>
              </a:path>
            </a:pathLst>
          </a:custGeom>
          <a:solidFill>
            <a:schemeClr val="accent4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9" name="Forme libre 18">
            <a:extLst>
              <a:ext uri="{FF2B5EF4-FFF2-40B4-BE49-F238E27FC236}">
                <a16:creationId xmlns:a16="http://schemas.microsoft.com/office/drawing/2014/main" id="{BB7922AE-5E00-F089-B917-1A513CD32ADB}"/>
              </a:ext>
            </a:extLst>
          </p:cNvPr>
          <p:cNvSpPr/>
          <p:nvPr/>
        </p:nvSpPr>
        <p:spPr>
          <a:xfrm>
            <a:off x="7144327" y="2265922"/>
            <a:ext cx="407296" cy="406958"/>
          </a:xfrm>
          <a:custGeom>
            <a:avLst/>
            <a:gdLst>
              <a:gd name="connsiteX0" fmla="*/ 407296 w 407296"/>
              <a:gd name="connsiteY0" fmla="*/ 203479 h 406958"/>
              <a:gd name="connsiteX1" fmla="*/ 203647 w 407296"/>
              <a:gd name="connsiteY1" fmla="*/ 406959 h 406958"/>
              <a:gd name="connsiteX2" fmla="*/ -2 w 407296"/>
              <a:gd name="connsiteY2" fmla="*/ 203479 h 406958"/>
              <a:gd name="connsiteX3" fmla="*/ 203647 w 407296"/>
              <a:gd name="connsiteY3" fmla="*/ -1 h 406958"/>
              <a:gd name="connsiteX4" fmla="*/ 407296 w 407296"/>
              <a:gd name="connsiteY4" fmla="*/ 203479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6" y="203479"/>
                </a:moveTo>
                <a:cubicBezTo>
                  <a:pt x="407296" y="315857"/>
                  <a:pt x="316119" y="406959"/>
                  <a:pt x="203647" y="406959"/>
                </a:cubicBezTo>
                <a:cubicBezTo>
                  <a:pt x="91175" y="406959"/>
                  <a:pt x="-2" y="315857"/>
                  <a:pt x="-2" y="203479"/>
                </a:cubicBezTo>
                <a:cubicBezTo>
                  <a:pt x="-2" y="91100"/>
                  <a:pt x="91175" y="-1"/>
                  <a:pt x="203647" y="-1"/>
                </a:cubicBezTo>
                <a:cubicBezTo>
                  <a:pt x="316119" y="-1"/>
                  <a:pt x="407296" y="91100"/>
                  <a:pt x="407296" y="203479"/>
                </a:cubicBezTo>
                <a:close/>
              </a:path>
            </a:pathLst>
          </a:custGeom>
          <a:solidFill>
            <a:schemeClr val="accent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0" name="ZoneTexte 22">
            <a:extLst>
              <a:ext uri="{FF2B5EF4-FFF2-40B4-BE49-F238E27FC236}">
                <a16:creationId xmlns:a16="http://schemas.microsoft.com/office/drawing/2014/main" id="{4D3F90B6-FAE4-7E32-A4E7-EBD40F3F6847}"/>
              </a:ext>
            </a:extLst>
          </p:cNvPr>
          <p:cNvSpPr txBox="1"/>
          <p:nvPr/>
        </p:nvSpPr>
        <p:spPr>
          <a:xfrm>
            <a:off x="2187722" y="228473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71" name="ZoneTexte 28">
            <a:extLst>
              <a:ext uri="{FF2B5EF4-FFF2-40B4-BE49-F238E27FC236}">
                <a16:creationId xmlns:a16="http://schemas.microsoft.com/office/drawing/2014/main" id="{75F99B32-2D41-AE3D-A7F7-117121D5CF18}"/>
              </a:ext>
            </a:extLst>
          </p:cNvPr>
          <p:cNvSpPr txBox="1"/>
          <p:nvPr/>
        </p:nvSpPr>
        <p:spPr>
          <a:xfrm>
            <a:off x="7138623" y="228473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9E753FA-D4DE-978C-DE37-929A849A4A8E}"/>
              </a:ext>
            </a:extLst>
          </p:cNvPr>
          <p:cNvSpPr txBox="1"/>
          <p:nvPr/>
        </p:nvSpPr>
        <p:spPr>
          <a:xfrm>
            <a:off x="2738804" y="2284735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73" name="TextBox 36">
            <a:extLst>
              <a:ext uri="{FF2B5EF4-FFF2-40B4-BE49-F238E27FC236}">
                <a16:creationId xmlns:a16="http://schemas.microsoft.com/office/drawing/2014/main" id="{E310D5F7-AC44-6CFC-45F6-06D829B79ABD}"/>
              </a:ext>
            </a:extLst>
          </p:cNvPr>
          <p:cNvSpPr txBox="1"/>
          <p:nvPr/>
        </p:nvSpPr>
        <p:spPr>
          <a:xfrm>
            <a:off x="7668156" y="2284735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74" name="Forme libre 11">
            <a:extLst>
              <a:ext uri="{FF2B5EF4-FFF2-40B4-BE49-F238E27FC236}">
                <a16:creationId xmlns:a16="http://schemas.microsoft.com/office/drawing/2014/main" id="{8E588BD0-48DE-46F1-0560-B43A15CB9BFD}"/>
              </a:ext>
            </a:extLst>
          </p:cNvPr>
          <p:cNvSpPr/>
          <p:nvPr/>
        </p:nvSpPr>
        <p:spPr>
          <a:xfrm>
            <a:off x="2193426" y="2905655"/>
            <a:ext cx="407296" cy="406958"/>
          </a:xfrm>
          <a:custGeom>
            <a:avLst/>
            <a:gdLst>
              <a:gd name="connsiteX0" fmla="*/ 407297 w 407296"/>
              <a:gd name="connsiteY0" fmla="*/ 203480 h 406958"/>
              <a:gd name="connsiteX1" fmla="*/ 203648 w 407296"/>
              <a:gd name="connsiteY1" fmla="*/ 406960 h 406958"/>
              <a:gd name="connsiteX2" fmla="*/ 0 w 407296"/>
              <a:gd name="connsiteY2" fmla="*/ 203480 h 406958"/>
              <a:gd name="connsiteX3" fmla="*/ 203648 w 407296"/>
              <a:gd name="connsiteY3" fmla="*/ 0 h 406958"/>
              <a:gd name="connsiteX4" fmla="*/ 407297 w 407296"/>
              <a:gd name="connsiteY4" fmla="*/ 203480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7" y="203480"/>
                </a:moveTo>
                <a:cubicBezTo>
                  <a:pt x="407297" y="315859"/>
                  <a:pt x="316120" y="406960"/>
                  <a:pt x="203648" y="406960"/>
                </a:cubicBezTo>
                <a:cubicBezTo>
                  <a:pt x="91177" y="406960"/>
                  <a:pt x="0" y="315859"/>
                  <a:pt x="0" y="203480"/>
                </a:cubicBezTo>
                <a:cubicBezTo>
                  <a:pt x="0" y="91102"/>
                  <a:pt x="91177" y="0"/>
                  <a:pt x="203648" y="0"/>
                </a:cubicBezTo>
                <a:cubicBezTo>
                  <a:pt x="316120" y="0"/>
                  <a:pt x="407297" y="91102"/>
                  <a:pt x="407297" y="203480"/>
                </a:cubicBezTo>
                <a:close/>
              </a:path>
            </a:pathLst>
          </a:custGeom>
          <a:solidFill>
            <a:schemeClr val="accent4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5" name="Forme libre 17">
            <a:extLst>
              <a:ext uri="{FF2B5EF4-FFF2-40B4-BE49-F238E27FC236}">
                <a16:creationId xmlns:a16="http://schemas.microsoft.com/office/drawing/2014/main" id="{FFCB341C-B32F-62AC-A82E-678A8C445EB9}"/>
              </a:ext>
            </a:extLst>
          </p:cNvPr>
          <p:cNvSpPr/>
          <p:nvPr/>
        </p:nvSpPr>
        <p:spPr>
          <a:xfrm>
            <a:off x="7144327" y="2905655"/>
            <a:ext cx="407296" cy="406958"/>
          </a:xfrm>
          <a:custGeom>
            <a:avLst/>
            <a:gdLst>
              <a:gd name="connsiteX0" fmla="*/ 407296 w 407296"/>
              <a:gd name="connsiteY0" fmla="*/ 203480 h 406958"/>
              <a:gd name="connsiteX1" fmla="*/ 203647 w 407296"/>
              <a:gd name="connsiteY1" fmla="*/ 406960 h 406958"/>
              <a:gd name="connsiteX2" fmla="*/ -2 w 407296"/>
              <a:gd name="connsiteY2" fmla="*/ 203480 h 406958"/>
              <a:gd name="connsiteX3" fmla="*/ 203647 w 407296"/>
              <a:gd name="connsiteY3" fmla="*/ 0 h 406958"/>
              <a:gd name="connsiteX4" fmla="*/ 407296 w 407296"/>
              <a:gd name="connsiteY4" fmla="*/ 203480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6" y="203480"/>
                </a:moveTo>
                <a:cubicBezTo>
                  <a:pt x="407296" y="315859"/>
                  <a:pt x="316119" y="406960"/>
                  <a:pt x="203647" y="406960"/>
                </a:cubicBezTo>
                <a:cubicBezTo>
                  <a:pt x="91175" y="406960"/>
                  <a:pt x="-2" y="315859"/>
                  <a:pt x="-2" y="203480"/>
                </a:cubicBezTo>
                <a:cubicBezTo>
                  <a:pt x="-2" y="91102"/>
                  <a:pt x="91175" y="0"/>
                  <a:pt x="203647" y="0"/>
                </a:cubicBezTo>
                <a:cubicBezTo>
                  <a:pt x="316119" y="0"/>
                  <a:pt x="407296" y="91102"/>
                  <a:pt x="407296" y="203480"/>
                </a:cubicBezTo>
                <a:close/>
              </a:path>
            </a:pathLst>
          </a:custGeom>
          <a:solidFill>
            <a:schemeClr val="accent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6" name="ZoneTexte 23">
            <a:extLst>
              <a:ext uri="{FF2B5EF4-FFF2-40B4-BE49-F238E27FC236}">
                <a16:creationId xmlns:a16="http://schemas.microsoft.com/office/drawing/2014/main" id="{E78BDEED-C890-0DA0-18E9-D6AE1C931CEC}"/>
              </a:ext>
            </a:extLst>
          </p:cNvPr>
          <p:cNvSpPr txBox="1"/>
          <p:nvPr/>
        </p:nvSpPr>
        <p:spPr>
          <a:xfrm>
            <a:off x="2187722" y="292446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77" name="ZoneTexte 29">
            <a:extLst>
              <a:ext uri="{FF2B5EF4-FFF2-40B4-BE49-F238E27FC236}">
                <a16:creationId xmlns:a16="http://schemas.microsoft.com/office/drawing/2014/main" id="{28284EB2-0E69-FE1E-B212-74D370D37A08}"/>
              </a:ext>
            </a:extLst>
          </p:cNvPr>
          <p:cNvSpPr txBox="1"/>
          <p:nvPr/>
        </p:nvSpPr>
        <p:spPr>
          <a:xfrm>
            <a:off x="7138623" y="292446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E91FFF6-07C3-AD78-8AC2-B129CF01F1BE}"/>
              </a:ext>
            </a:extLst>
          </p:cNvPr>
          <p:cNvSpPr txBox="1"/>
          <p:nvPr/>
        </p:nvSpPr>
        <p:spPr>
          <a:xfrm>
            <a:off x="2738804" y="2924468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79" name="TextBox 36">
            <a:extLst>
              <a:ext uri="{FF2B5EF4-FFF2-40B4-BE49-F238E27FC236}">
                <a16:creationId xmlns:a16="http://schemas.microsoft.com/office/drawing/2014/main" id="{A28AD127-EAF4-3351-7D8B-EF802C4E00FC}"/>
              </a:ext>
            </a:extLst>
          </p:cNvPr>
          <p:cNvSpPr txBox="1"/>
          <p:nvPr/>
        </p:nvSpPr>
        <p:spPr>
          <a:xfrm>
            <a:off x="7668156" y="2924468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80" name="Forme libre 10">
            <a:extLst>
              <a:ext uri="{FF2B5EF4-FFF2-40B4-BE49-F238E27FC236}">
                <a16:creationId xmlns:a16="http://schemas.microsoft.com/office/drawing/2014/main" id="{374C0F7C-0123-F094-49AF-78E299BF8821}"/>
              </a:ext>
            </a:extLst>
          </p:cNvPr>
          <p:cNvSpPr/>
          <p:nvPr/>
        </p:nvSpPr>
        <p:spPr>
          <a:xfrm>
            <a:off x="2193426" y="3545388"/>
            <a:ext cx="407296" cy="406958"/>
          </a:xfrm>
          <a:custGeom>
            <a:avLst/>
            <a:gdLst>
              <a:gd name="connsiteX0" fmla="*/ 407297 w 407296"/>
              <a:gd name="connsiteY0" fmla="*/ 203480 h 406958"/>
              <a:gd name="connsiteX1" fmla="*/ 203648 w 407296"/>
              <a:gd name="connsiteY1" fmla="*/ 406960 h 406958"/>
              <a:gd name="connsiteX2" fmla="*/ 0 w 407296"/>
              <a:gd name="connsiteY2" fmla="*/ 203480 h 406958"/>
              <a:gd name="connsiteX3" fmla="*/ 203648 w 407296"/>
              <a:gd name="connsiteY3" fmla="*/ 0 h 406958"/>
              <a:gd name="connsiteX4" fmla="*/ 407297 w 407296"/>
              <a:gd name="connsiteY4" fmla="*/ 203480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7" y="203480"/>
                </a:moveTo>
                <a:cubicBezTo>
                  <a:pt x="407297" y="315858"/>
                  <a:pt x="316120" y="406960"/>
                  <a:pt x="203648" y="406960"/>
                </a:cubicBezTo>
                <a:cubicBezTo>
                  <a:pt x="91177" y="406960"/>
                  <a:pt x="0" y="315858"/>
                  <a:pt x="0" y="203480"/>
                </a:cubicBezTo>
                <a:cubicBezTo>
                  <a:pt x="0" y="91101"/>
                  <a:pt x="91177" y="0"/>
                  <a:pt x="203648" y="0"/>
                </a:cubicBezTo>
                <a:cubicBezTo>
                  <a:pt x="316120" y="0"/>
                  <a:pt x="407297" y="91101"/>
                  <a:pt x="407297" y="203480"/>
                </a:cubicBezTo>
                <a:close/>
              </a:path>
            </a:pathLst>
          </a:custGeom>
          <a:solidFill>
            <a:schemeClr val="accent4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1" name="Forme libre 16">
            <a:extLst>
              <a:ext uri="{FF2B5EF4-FFF2-40B4-BE49-F238E27FC236}">
                <a16:creationId xmlns:a16="http://schemas.microsoft.com/office/drawing/2014/main" id="{A261D637-A70D-37AD-0977-1E6932C9AB79}"/>
              </a:ext>
            </a:extLst>
          </p:cNvPr>
          <p:cNvSpPr/>
          <p:nvPr/>
        </p:nvSpPr>
        <p:spPr>
          <a:xfrm>
            <a:off x="7144327" y="3545388"/>
            <a:ext cx="407296" cy="406958"/>
          </a:xfrm>
          <a:custGeom>
            <a:avLst/>
            <a:gdLst>
              <a:gd name="connsiteX0" fmla="*/ 407296 w 407296"/>
              <a:gd name="connsiteY0" fmla="*/ 203480 h 406958"/>
              <a:gd name="connsiteX1" fmla="*/ 203647 w 407296"/>
              <a:gd name="connsiteY1" fmla="*/ 406960 h 406958"/>
              <a:gd name="connsiteX2" fmla="*/ -2 w 407296"/>
              <a:gd name="connsiteY2" fmla="*/ 203480 h 406958"/>
              <a:gd name="connsiteX3" fmla="*/ 203647 w 407296"/>
              <a:gd name="connsiteY3" fmla="*/ 0 h 406958"/>
              <a:gd name="connsiteX4" fmla="*/ 407296 w 407296"/>
              <a:gd name="connsiteY4" fmla="*/ 203480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6" y="203480"/>
                </a:moveTo>
                <a:cubicBezTo>
                  <a:pt x="407296" y="315858"/>
                  <a:pt x="316119" y="406960"/>
                  <a:pt x="203647" y="406960"/>
                </a:cubicBezTo>
                <a:cubicBezTo>
                  <a:pt x="91175" y="406960"/>
                  <a:pt x="-2" y="315858"/>
                  <a:pt x="-2" y="203480"/>
                </a:cubicBezTo>
                <a:cubicBezTo>
                  <a:pt x="-2" y="91101"/>
                  <a:pt x="91175" y="0"/>
                  <a:pt x="203647" y="0"/>
                </a:cubicBezTo>
                <a:cubicBezTo>
                  <a:pt x="316119" y="0"/>
                  <a:pt x="407296" y="91101"/>
                  <a:pt x="407296" y="203480"/>
                </a:cubicBezTo>
                <a:close/>
              </a:path>
            </a:pathLst>
          </a:custGeom>
          <a:solidFill>
            <a:schemeClr val="accent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2" name="ZoneTexte 24">
            <a:extLst>
              <a:ext uri="{FF2B5EF4-FFF2-40B4-BE49-F238E27FC236}">
                <a16:creationId xmlns:a16="http://schemas.microsoft.com/office/drawing/2014/main" id="{24587196-2B25-C5BE-B94E-40DEC849D6C4}"/>
              </a:ext>
            </a:extLst>
          </p:cNvPr>
          <p:cNvSpPr txBox="1"/>
          <p:nvPr/>
        </p:nvSpPr>
        <p:spPr>
          <a:xfrm>
            <a:off x="2187722" y="356420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83" name="ZoneTexte 30">
            <a:extLst>
              <a:ext uri="{FF2B5EF4-FFF2-40B4-BE49-F238E27FC236}">
                <a16:creationId xmlns:a16="http://schemas.microsoft.com/office/drawing/2014/main" id="{BD1E4B45-10D9-5A2E-E04C-CB32E1D8809A}"/>
              </a:ext>
            </a:extLst>
          </p:cNvPr>
          <p:cNvSpPr txBox="1"/>
          <p:nvPr/>
        </p:nvSpPr>
        <p:spPr>
          <a:xfrm>
            <a:off x="7138623" y="356420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84" name="TextBox 36">
            <a:extLst>
              <a:ext uri="{FF2B5EF4-FFF2-40B4-BE49-F238E27FC236}">
                <a16:creationId xmlns:a16="http://schemas.microsoft.com/office/drawing/2014/main" id="{08C8D68D-855F-5600-58D9-3C73B1A4E3FD}"/>
              </a:ext>
            </a:extLst>
          </p:cNvPr>
          <p:cNvSpPr txBox="1"/>
          <p:nvPr/>
        </p:nvSpPr>
        <p:spPr>
          <a:xfrm>
            <a:off x="2738804" y="3564201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85" name="TextBox 36">
            <a:extLst>
              <a:ext uri="{FF2B5EF4-FFF2-40B4-BE49-F238E27FC236}">
                <a16:creationId xmlns:a16="http://schemas.microsoft.com/office/drawing/2014/main" id="{1BDAD918-02B4-A976-EB80-E92267A96B97}"/>
              </a:ext>
            </a:extLst>
          </p:cNvPr>
          <p:cNvSpPr txBox="1"/>
          <p:nvPr/>
        </p:nvSpPr>
        <p:spPr>
          <a:xfrm>
            <a:off x="7668156" y="3564201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86" name="Forme libre 9">
            <a:extLst>
              <a:ext uri="{FF2B5EF4-FFF2-40B4-BE49-F238E27FC236}">
                <a16:creationId xmlns:a16="http://schemas.microsoft.com/office/drawing/2014/main" id="{97E9D574-C4F3-E58E-6B82-FC69860CE87E}"/>
              </a:ext>
            </a:extLst>
          </p:cNvPr>
          <p:cNvSpPr/>
          <p:nvPr/>
        </p:nvSpPr>
        <p:spPr>
          <a:xfrm>
            <a:off x="2193426" y="4185121"/>
            <a:ext cx="407296" cy="406958"/>
          </a:xfrm>
          <a:custGeom>
            <a:avLst/>
            <a:gdLst>
              <a:gd name="connsiteX0" fmla="*/ 407297 w 407296"/>
              <a:gd name="connsiteY0" fmla="*/ 203480 h 406958"/>
              <a:gd name="connsiteX1" fmla="*/ 203648 w 407296"/>
              <a:gd name="connsiteY1" fmla="*/ 406959 h 406958"/>
              <a:gd name="connsiteX2" fmla="*/ 0 w 407296"/>
              <a:gd name="connsiteY2" fmla="*/ 203480 h 406958"/>
              <a:gd name="connsiteX3" fmla="*/ 203648 w 407296"/>
              <a:gd name="connsiteY3" fmla="*/ 0 h 406958"/>
              <a:gd name="connsiteX4" fmla="*/ 407297 w 407296"/>
              <a:gd name="connsiteY4" fmla="*/ 203480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7" y="203480"/>
                </a:moveTo>
                <a:cubicBezTo>
                  <a:pt x="407297" y="315858"/>
                  <a:pt x="316120" y="406959"/>
                  <a:pt x="203648" y="406959"/>
                </a:cubicBezTo>
                <a:cubicBezTo>
                  <a:pt x="91177" y="406959"/>
                  <a:pt x="0" y="315858"/>
                  <a:pt x="0" y="203480"/>
                </a:cubicBezTo>
                <a:cubicBezTo>
                  <a:pt x="0" y="91101"/>
                  <a:pt x="91177" y="0"/>
                  <a:pt x="203648" y="0"/>
                </a:cubicBezTo>
                <a:cubicBezTo>
                  <a:pt x="316120" y="0"/>
                  <a:pt x="407297" y="91101"/>
                  <a:pt x="407297" y="203480"/>
                </a:cubicBezTo>
                <a:close/>
              </a:path>
            </a:pathLst>
          </a:custGeom>
          <a:solidFill>
            <a:schemeClr val="accent4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7" name="Forme libre 15">
            <a:extLst>
              <a:ext uri="{FF2B5EF4-FFF2-40B4-BE49-F238E27FC236}">
                <a16:creationId xmlns:a16="http://schemas.microsoft.com/office/drawing/2014/main" id="{15C84A53-62B9-6DC5-692E-4E02A7BF681F}"/>
              </a:ext>
            </a:extLst>
          </p:cNvPr>
          <p:cNvSpPr/>
          <p:nvPr/>
        </p:nvSpPr>
        <p:spPr>
          <a:xfrm>
            <a:off x="7144327" y="4185121"/>
            <a:ext cx="407296" cy="406958"/>
          </a:xfrm>
          <a:custGeom>
            <a:avLst/>
            <a:gdLst>
              <a:gd name="connsiteX0" fmla="*/ 407296 w 407296"/>
              <a:gd name="connsiteY0" fmla="*/ 203480 h 406958"/>
              <a:gd name="connsiteX1" fmla="*/ 203647 w 407296"/>
              <a:gd name="connsiteY1" fmla="*/ 406959 h 406958"/>
              <a:gd name="connsiteX2" fmla="*/ -2 w 407296"/>
              <a:gd name="connsiteY2" fmla="*/ 203480 h 406958"/>
              <a:gd name="connsiteX3" fmla="*/ 203647 w 407296"/>
              <a:gd name="connsiteY3" fmla="*/ 0 h 406958"/>
              <a:gd name="connsiteX4" fmla="*/ 407296 w 407296"/>
              <a:gd name="connsiteY4" fmla="*/ 203480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6" y="203480"/>
                </a:moveTo>
                <a:cubicBezTo>
                  <a:pt x="407296" y="315858"/>
                  <a:pt x="316119" y="406959"/>
                  <a:pt x="203647" y="406959"/>
                </a:cubicBezTo>
                <a:cubicBezTo>
                  <a:pt x="91175" y="406959"/>
                  <a:pt x="-2" y="315858"/>
                  <a:pt x="-2" y="203480"/>
                </a:cubicBezTo>
                <a:cubicBezTo>
                  <a:pt x="-2" y="91101"/>
                  <a:pt x="91175" y="0"/>
                  <a:pt x="203647" y="0"/>
                </a:cubicBezTo>
                <a:cubicBezTo>
                  <a:pt x="316119" y="0"/>
                  <a:pt x="407296" y="91101"/>
                  <a:pt x="407296" y="203480"/>
                </a:cubicBezTo>
                <a:close/>
              </a:path>
            </a:pathLst>
          </a:custGeom>
          <a:solidFill>
            <a:schemeClr val="accent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8" name="ZoneTexte 25">
            <a:extLst>
              <a:ext uri="{FF2B5EF4-FFF2-40B4-BE49-F238E27FC236}">
                <a16:creationId xmlns:a16="http://schemas.microsoft.com/office/drawing/2014/main" id="{827BAB2F-41B4-EF4F-284E-3F10F355EC4B}"/>
              </a:ext>
            </a:extLst>
          </p:cNvPr>
          <p:cNvSpPr txBox="1"/>
          <p:nvPr/>
        </p:nvSpPr>
        <p:spPr>
          <a:xfrm>
            <a:off x="2187722" y="420393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89" name="ZoneTexte 31">
            <a:extLst>
              <a:ext uri="{FF2B5EF4-FFF2-40B4-BE49-F238E27FC236}">
                <a16:creationId xmlns:a16="http://schemas.microsoft.com/office/drawing/2014/main" id="{D65F49F6-E773-F043-8820-0C81B9E3FD0E}"/>
              </a:ext>
            </a:extLst>
          </p:cNvPr>
          <p:cNvSpPr txBox="1"/>
          <p:nvPr/>
        </p:nvSpPr>
        <p:spPr>
          <a:xfrm>
            <a:off x="7138623" y="420393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90" name="TextBox 36">
            <a:extLst>
              <a:ext uri="{FF2B5EF4-FFF2-40B4-BE49-F238E27FC236}">
                <a16:creationId xmlns:a16="http://schemas.microsoft.com/office/drawing/2014/main" id="{DC99D84D-36DE-44EA-E6D8-42036FAD2F6C}"/>
              </a:ext>
            </a:extLst>
          </p:cNvPr>
          <p:cNvSpPr txBox="1"/>
          <p:nvPr/>
        </p:nvSpPr>
        <p:spPr>
          <a:xfrm>
            <a:off x="2738804" y="4203934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91" name="TextBox 36">
            <a:extLst>
              <a:ext uri="{FF2B5EF4-FFF2-40B4-BE49-F238E27FC236}">
                <a16:creationId xmlns:a16="http://schemas.microsoft.com/office/drawing/2014/main" id="{8EE721F2-B83D-835D-2C97-E8AF8DDF3337}"/>
              </a:ext>
            </a:extLst>
          </p:cNvPr>
          <p:cNvSpPr txBox="1"/>
          <p:nvPr/>
        </p:nvSpPr>
        <p:spPr>
          <a:xfrm>
            <a:off x="7668156" y="4203934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92" name="Forme libre 8">
            <a:extLst>
              <a:ext uri="{FF2B5EF4-FFF2-40B4-BE49-F238E27FC236}">
                <a16:creationId xmlns:a16="http://schemas.microsoft.com/office/drawing/2014/main" id="{2547ECF1-B5A2-D946-364F-9BA81803D388}"/>
              </a:ext>
            </a:extLst>
          </p:cNvPr>
          <p:cNvSpPr/>
          <p:nvPr/>
        </p:nvSpPr>
        <p:spPr>
          <a:xfrm>
            <a:off x="2193426" y="4824852"/>
            <a:ext cx="407296" cy="406958"/>
          </a:xfrm>
          <a:custGeom>
            <a:avLst/>
            <a:gdLst>
              <a:gd name="connsiteX0" fmla="*/ 407297 w 407296"/>
              <a:gd name="connsiteY0" fmla="*/ 203479 h 406958"/>
              <a:gd name="connsiteX1" fmla="*/ 203648 w 407296"/>
              <a:gd name="connsiteY1" fmla="*/ 406959 h 406958"/>
              <a:gd name="connsiteX2" fmla="*/ 0 w 407296"/>
              <a:gd name="connsiteY2" fmla="*/ 203479 h 406958"/>
              <a:gd name="connsiteX3" fmla="*/ 203648 w 407296"/>
              <a:gd name="connsiteY3" fmla="*/ -1 h 406958"/>
              <a:gd name="connsiteX4" fmla="*/ 407297 w 407296"/>
              <a:gd name="connsiteY4" fmla="*/ 203479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7" y="203479"/>
                </a:moveTo>
                <a:cubicBezTo>
                  <a:pt x="407297" y="315858"/>
                  <a:pt x="316120" y="406959"/>
                  <a:pt x="203648" y="406959"/>
                </a:cubicBezTo>
                <a:cubicBezTo>
                  <a:pt x="91177" y="406959"/>
                  <a:pt x="0" y="315858"/>
                  <a:pt x="0" y="203479"/>
                </a:cubicBezTo>
                <a:cubicBezTo>
                  <a:pt x="0" y="91101"/>
                  <a:pt x="91177" y="-1"/>
                  <a:pt x="203648" y="-1"/>
                </a:cubicBezTo>
                <a:cubicBezTo>
                  <a:pt x="316120" y="-1"/>
                  <a:pt x="407297" y="91101"/>
                  <a:pt x="407297" y="203479"/>
                </a:cubicBezTo>
                <a:close/>
              </a:path>
            </a:pathLst>
          </a:custGeom>
          <a:solidFill>
            <a:schemeClr val="accent4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3" name="Forme libre 14">
            <a:extLst>
              <a:ext uri="{FF2B5EF4-FFF2-40B4-BE49-F238E27FC236}">
                <a16:creationId xmlns:a16="http://schemas.microsoft.com/office/drawing/2014/main" id="{3B4E0A3E-3AC4-A016-B083-ADD03DA9C0B8}"/>
              </a:ext>
            </a:extLst>
          </p:cNvPr>
          <p:cNvSpPr/>
          <p:nvPr/>
        </p:nvSpPr>
        <p:spPr>
          <a:xfrm>
            <a:off x="7144327" y="4824852"/>
            <a:ext cx="407296" cy="406958"/>
          </a:xfrm>
          <a:custGeom>
            <a:avLst/>
            <a:gdLst>
              <a:gd name="connsiteX0" fmla="*/ 407296 w 407296"/>
              <a:gd name="connsiteY0" fmla="*/ 203479 h 406958"/>
              <a:gd name="connsiteX1" fmla="*/ 203647 w 407296"/>
              <a:gd name="connsiteY1" fmla="*/ 406959 h 406958"/>
              <a:gd name="connsiteX2" fmla="*/ -2 w 407296"/>
              <a:gd name="connsiteY2" fmla="*/ 203479 h 406958"/>
              <a:gd name="connsiteX3" fmla="*/ 203647 w 407296"/>
              <a:gd name="connsiteY3" fmla="*/ -1 h 406958"/>
              <a:gd name="connsiteX4" fmla="*/ 407296 w 407296"/>
              <a:gd name="connsiteY4" fmla="*/ 203479 h 406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6" h="406958">
                <a:moveTo>
                  <a:pt x="407296" y="203479"/>
                </a:moveTo>
                <a:cubicBezTo>
                  <a:pt x="407296" y="315858"/>
                  <a:pt x="316119" y="406959"/>
                  <a:pt x="203647" y="406959"/>
                </a:cubicBezTo>
                <a:cubicBezTo>
                  <a:pt x="91175" y="406959"/>
                  <a:pt x="-2" y="315858"/>
                  <a:pt x="-2" y="203479"/>
                </a:cubicBezTo>
                <a:cubicBezTo>
                  <a:pt x="-2" y="91101"/>
                  <a:pt x="91175" y="-1"/>
                  <a:pt x="203647" y="-1"/>
                </a:cubicBezTo>
                <a:cubicBezTo>
                  <a:pt x="316119" y="-1"/>
                  <a:pt x="407296" y="91101"/>
                  <a:pt x="407296" y="203479"/>
                </a:cubicBezTo>
                <a:close/>
              </a:path>
            </a:pathLst>
          </a:custGeom>
          <a:solidFill>
            <a:schemeClr val="accent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4" name="ZoneTexte 26">
            <a:extLst>
              <a:ext uri="{FF2B5EF4-FFF2-40B4-BE49-F238E27FC236}">
                <a16:creationId xmlns:a16="http://schemas.microsoft.com/office/drawing/2014/main" id="{00552F4A-436D-BEEA-BBCE-A537DFC769F1}"/>
              </a:ext>
            </a:extLst>
          </p:cNvPr>
          <p:cNvSpPr txBox="1"/>
          <p:nvPr/>
        </p:nvSpPr>
        <p:spPr>
          <a:xfrm>
            <a:off x="2187722" y="484366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95" name="ZoneTexte 32">
            <a:extLst>
              <a:ext uri="{FF2B5EF4-FFF2-40B4-BE49-F238E27FC236}">
                <a16:creationId xmlns:a16="http://schemas.microsoft.com/office/drawing/2014/main" id="{B020B268-C74A-34B5-6A16-AE7985781822}"/>
              </a:ext>
            </a:extLst>
          </p:cNvPr>
          <p:cNvSpPr txBox="1"/>
          <p:nvPr/>
        </p:nvSpPr>
        <p:spPr>
          <a:xfrm>
            <a:off x="7138623" y="484366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96" name="TextBox 36">
            <a:extLst>
              <a:ext uri="{FF2B5EF4-FFF2-40B4-BE49-F238E27FC236}">
                <a16:creationId xmlns:a16="http://schemas.microsoft.com/office/drawing/2014/main" id="{43FAC2E6-617C-5EED-FD5C-0F98E7DEAC3D}"/>
              </a:ext>
            </a:extLst>
          </p:cNvPr>
          <p:cNvSpPr txBox="1"/>
          <p:nvPr/>
        </p:nvSpPr>
        <p:spPr>
          <a:xfrm>
            <a:off x="2738804" y="4843665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97" name="TextBox 36">
            <a:extLst>
              <a:ext uri="{FF2B5EF4-FFF2-40B4-BE49-F238E27FC236}">
                <a16:creationId xmlns:a16="http://schemas.microsoft.com/office/drawing/2014/main" id="{7AEA7B94-919E-53C9-C51E-1357DF14E0BE}"/>
              </a:ext>
            </a:extLst>
          </p:cNvPr>
          <p:cNvSpPr txBox="1"/>
          <p:nvPr/>
        </p:nvSpPr>
        <p:spPr>
          <a:xfrm>
            <a:off x="7668156" y="4843665"/>
            <a:ext cx="236427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448756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9533</TotalTime>
  <Words>150</Words>
  <Application>Microsoft Office PowerPoint</Application>
  <PresentationFormat>Widescreen</PresentationFormat>
  <Paragraphs>61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Do vs Don’t Checklist – Slide Template</vt:lpstr>
      <vt:lpstr>Do vs Don’t Checklist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vs Don’t Checklist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2025-11-11T17:32:22Z</dcterms:modified>
  <cp:category>Charts &amp; Diagrams</cp:category>
</cp:coreProperties>
</file>