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4" r:id="rId4"/>
    <p:sldId id="45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2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976A5-DA5C-D080-C106-D1C934F8A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7725C1-EBC0-2A6B-ADEE-FF47CA0D4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51A14-10D8-ACEB-1925-1887FBB87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58129-8229-5652-7CB3-048F9EF94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19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Serpentine Pyramid – Slide Template</a:t>
            </a:r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E94DF0FF-2B67-698D-64E4-EF8F43CDEA66}"/>
              </a:ext>
            </a:extLst>
          </p:cNvPr>
          <p:cNvSpPr/>
          <p:nvPr/>
        </p:nvSpPr>
        <p:spPr>
          <a:xfrm>
            <a:off x="5927624" y="1410256"/>
            <a:ext cx="449465" cy="449383"/>
          </a:xfrm>
          <a:custGeom>
            <a:avLst/>
            <a:gdLst>
              <a:gd name="connsiteX0" fmla="*/ 98872 w 197811"/>
              <a:gd name="connsiteY0" fmla="*/ 0 h 197775"/>
              <a:gd name="connsiteX1" fmla="*/ 197812 w 197811"/>
              <a:gd name="connsiteY1" fmla="*/ 98922 h 197775"/>
              <a:gd name="connsiteX2" fmla="*/ 197812 w 197811"/>
              <a:gd name="connsiteY2" fmla="*/ 98854 h 197775"/>
              <a:gd name="connsiteX3" fmla="*/ 98872 w 197811"/>
              <a:gd name="connsiteY3" fmla="*/ 197776 h 197775"/>
              <a:gd name="connsiteX4" fmla="*/ 98940 w 197811"/>
              <a:gd name="connsiteY4" fmla="*/ 197776 h 197775"/>
              <a:gd name="connsiteX5" fmla="*/ 0 w 197811"/>
              <a:gd name="connsiteY5" fmla="*/ 98854 h 197775"/>
              <a:gd name="connsiteX6" fmla="*/ 0 w 197811"/>
              <a:gd name="connsiteY6" fmla="*/ 98922 h 197775"/>
              <a:gd name="connsiteX7" fmla="*/ 98940 w 197811"/>
              <a:gd name="connsiteY7" fmla="*/ 0 h 19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811" h="197775">
                <a:moveTo>
                  <a:pt x="98872" y="0"/>
                </a:moveTo>
                <a:cubicBezTo>
                  <a:pt x="153516" y="0"/>
                  <a:pt x="197812" y="44289"/>
                  <a:pt x="197812" y="98922"/>
                </a:cubicBezTo>
                <a:lnTo>
                  <a:pt x="197812" y="98854"/>
                </a:lnTo>
                <a:cubicBezTo>
                  <a:pt x="197812" y="153487"/>
                  <a:pt x="153516" y="197776"/>
                  <a:pt x="98872" y="197776"/>
                </a:cubicBezTo>
                <a:lnTo>
                  <a:pt x="98940" y="197776"/>
                </a:lnTo>
                <a:cubicBezTo>
                  <a:pt x="44297" y="197776"/>
                  <a:pt x="0" y="153487"/>
                  <a:pt x="0" y="98854"/>
                </a:cubicBezTo>
                <a:lnTo>
                  <a:pt x="0" y="98922"/>
                </a:lnTo>
                <a:cubicBezTo>
                  <a:pt x="0" y="44289"/>
                  <a:pt x="44297" y="0"/>
                  <a:pt x="98940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6E82DC61-FF47-D7E0-83F2-966E19F665C4}"/>
              </a:ext>
            </a:extLst>
          </p:cNvPr>
          <p:cNvSpPr/>
          <p:nvPr/>
        </p:nvSpPr>
        <p:spPr>
          <a:xfrm>
            <a:off x="5253191" y="2025202"/>
            <a:ext cx="1798172" cy="449535"/>
          </a:xfrm>
          <a:custGeom>
            <a:avLst/>
            <a:gdLst>
              <a:gd name="connsiteX0" fmla="*/ 197880 w 791382"/>
              <a:gd name="connsiteY0" fmla="*/ 0 h 197842"/>
              <a:gd name="connsiteX1" fmla="*/ 395692 w 791382"/>
              <a:gd name="connsiteY1" fmla="*/ 0 h 197842"/>
              <a:gd name="connsiteX2" fmla="*/ 593503 w 791382"/>
              <a:gd name="connsiteY2" fmla="*/ 0 h 197842"/>
              <a:gd name="connsiteX3" fmla="*/ 692443 w 791382"/>
              <a:gd name="connsiteY3" fmla="*/ 0 h 197842"/>
              <a:gd name="connsiteX4" fmla="*/ 791383 w 791382"/>
              <a:gd name="connsiteY4" fmla="*/ 98921 h 197842"/>
              <a:gd name="connsiteX5" fmla="*/ 791383 w 791382"/>
              <a:gd name="connsiteY5" fmla="*/ 98921 h 197842"/>
              <a:gd name="connsiteX6" fmla="*/ 692443 w 791382"/>
              <a:gd name="connsiteY6" fmla="*/ 197843 h 197842"/>
              <a:gd name="connsiteX7" fmla="*/ 593503 w 791382"/>
              <a:gd name="connsiteY7" fmla="*/ 197843 h 197842"/>
              <a:gd name="connsiteX8" fmla="*/ 395692 w 791382"/>
              <a:gd name="connsiteY8" fmla="*/ 197843 h 197842"/>
              <a:gd name="connsiteX9" fmla="*/ 197880 w 791382"/>
              <a:gd name="connsiteY9" fmla="*/ 197843 h 197842"/>
              <a:gd name="connsiteX10" fmla="*/ 98940 w 791382"/>
              <a:gd name="connsiteY10" fmla="*/ 197843 h 197842"/>
              <a:gd name="connsiteX11" fmla="*/ 0 w 791382"/>
              <a:gd name="connsiteY11" fmla="*/ 98921 h 197842"/>
              <a:gd name="connsiteX12" fmla="*/ 0 w 791382"/>
              <a:gd name="connsiteY12" fmla="*/ 98921 h 197842"/>
              <a:gd name="connsiteX13" fmla="*/ 98940 w 791382"/>
              <a:gd name="connsiteY13" fmla="*/ 0 h 197842"/>
              <a:gd name="connsiteX14" fmla="*/ 197880 w 791382"/>
              <a:gd name="connsiteY14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1382" h="197842">
                <a:moveTo>
                  <a:pt x="197880" y="0"/>
                </a:moveTo>
                <a:lnTo>
                  <a:pt x="395692" y="0"/>
                </a:lnTo>
                <a:cubicBezTo>
                  <a:pt x="395692" y="0"/>
                  <a:pt x="593503" y="0"/>
                  <a:pt x="593503" y="0"/>
                </a:cubicBezTo>
                <a:lnTo>
                  <a:pt x="692443" y="0"/>
                </a:lnTo>
                <a:cubicBezTo>
                  <a:pt x="747085" y="0"/>
                  <a:pt x="791383" y="44289"/>
                  <a:pt x="791383" y="98921"/>
                </a:cubicBezTo>
                <a:lnTo>
                  <a:pt x="791383" y="98921"/>
                </a:lnTo>
                <a:cubicBezTo>
                  <a:pt x="791383" y="153553"/>
                  <a:pt x="747085" y="197843"/>
                  <a:pt x="692443" y="197843"/>
                </a:cubicBezTo>
                <a:lnTo>
                  <a:pt x="593503" y="197843"/>
                </a:lnTo>
                <a:cubicBezTo>
                  <a:pt x="593503" y="197843"/>
                  <a:pt x="395692" y="197843"/>
                  <a:pt x="395692" y="197843"/>
                </a:cubicBezTo>
                <a:lnTo>
                  <a:pt x="197880" y="197843"/>
                </a:lnTo>
                <a:cubicBezTo>
                  <a:pt x="197880" y="197843"/>
                  <a:pt x="98940" y="197843"/>
                  <a:pt x="98940" y="197843"/>
                </a:cubicBezTo>
                <a:cubicBezTo>
                  <a:pt x="44298" y="197843"/>
                  <a:pt x="0" y="153553"/>
                  <a:pt x="0" y="98921"/>
                </a:cubicBezTo>
                <a:lnTo>
                  <a:pt x="0" y="98921"/>
                </a:lnTo>
                <a:cubicBezTo>
                  <a:pt x="0" y="44289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334D8BFE-A8D8-0808-309A-16249524C45D}"/>
              </a:ext>
            </a:extLst>
          </p:cNvPr>
          <p:cNvSpPr/>
          <p:nvPr/>
        </p:nvSpPr>
        <p:spPr>
          <a:xfrm>
            <a:off x="4805738" y="2648651"/>
            <a:ext cx="2693239" cy="449537"/>
          </a:xfrm>
          <a:custGeom>
            <a:avLst/>
            <a:gdLst>
              <a:gd name="connsiteX0" fmla="*/ 196179 w 1185304"/>
              <a:gd name="connsiteY0" fmla="*/ 0 h 197843"/>
              <a:gd name="connsiteX1" fmla="*/ 197812 w 1185304"/>
              <a:gd name="connsiteY1" fmla="*/ 0 h 197843"/>
              <a:gd name="connsiteX2" fmla="*/ 393991 w 1185304"/>
              <a:gd name="connsiteY2" fmla="*/ 0 h 197843"/>
              <a:gd name="connsiteX3" fmla="*/ 591802 w 1185304"/>
              <a:gd name="connsiteY3" fmla="*/ 0 h 197843"/>
              <a:gd name="connsiteX4" fmla="*/ 789614 w 1185304"/>
              <a:gd name="connsiteY4" fmla="*/ 0 h 197843"/>
              <a:gd name="connsiteX5" fmla="*/ 987426 w 1185304"/>
              <a:gd name="connsiteY5" fmla="*/ 0 h 197843"/>
              <a:gd name="connsiteX6" fmla="*/ 1086366 w 1185304"/>
              <a:gd name="connsiteY6" fmla="*/ 0 h 197843"/>
              <a:gd name="connsiteX7" fmla="*/ 1185304 w 1185304"/>
              <a:gd name="connsiteY7" fmla="*/ 98922 h 197843"/>
              <a:gd name="connsiteX8" fmla="*/ 1185304 w 1185304"/>
              <a:gd name="connsiteY8" fmla="*/ 98922 h 197843"/>
              <a:gd name="connsiteX9" fmla="*/ 1086366 w 1185304"/>
              <a:gd name="connsiteY9" fmla="*/ 197844 h 197843"/>
              <a:gd name="connsiteX10" fmla="*/ 987426 w 1185304"/>
              <a:gd name="connsiteY10" fmla="*/ 197844 h 197843"/>
              <a:gd name="connsiteX11" fmla="*/ 789614 w 1185304"/>
              <a:gd name="connsiteY11" fmla="*/ 197844 h 197843"/>
              <a:gd name="connsiteX12" fmla="*/ 591802 w 1185304"/>
              <a:gd name="connsiteY12" fmla="*/ 197844 h 197843"/>
              <a:gd name="connsiteX13" fmla="*/ 393991 w 1185304"/>
              <a:gd name="connsiteY13" fmla="*/ 197844 h 197843"/>
              <a:gd name="connsiteX14" fmla="*/ 197812 w 1185304"/>
              <a:gd name="connsiteY14" fmla="*/ 197844 h 197843"/>
              <a:gd name="connsiteX15" fmla="*/ 196179 w 1185304"/>
              <a:gd name="connsiteY15" fmla="*/ 197844 h 197843"/>
              <a:gd name="connsiteX16" fmla="*/ 98940 w 1185304"/>
              <a:gd name="connsiteY16" fmla="*/ 197844 h 197843"/>
              <a:gd name="connsiteX17" fmla="*/ 0 w 1185304"/>
              <a:gd name="connsiteY17" fmla="*/ 98922 h 197843"/>
              <a:gd name="connsiteX18" fmla="*/ 0 w 1185304"/>
              <a:gd name="connsiteY18" fmla="*/ 98922 h 197843"/>
              <a:gd name="connsiteX19" fmla="*/ 98940 w 1185304"/>
              <a:gd name="connsiteY19" fmla="*/ 0 h 197843"/>
              <a:gd name="connsiteX20" fmla="*/ 196179 w 1185304"/>
              <a:gd name="connsiteY20" fmla="*/ 0 h 1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85304" h="197843">
                <a:moveTo>
                  <a:pt x="196179" y="0"/>
                </a:moveTo>
                <a:lnTo>
                  <a:pt x="197812" y="0"/>
                </a:lnTo>
                <a:cubicBezTo>
                  <a:pt x="197812" y="0"/>
                  <a:pt x="393991" y="0"/>
                  <a:pt x="393991" y="0"/>
                </a:cubicBezTo>
                <a:lnTo>
                  <a:pt x="591802" y="0"/>
                </a:lnTo>
                <a:cubicBezTo>
                  <a:pt x="591802" y="0"/>
                  <a:pt x="789614" y="0"/>
                  <a:pt x="789614" y="0"/>
                </a:cubicBezTo>
                <a:lnTo>
                  <a:pt x="987426" y="0"/>
                </a:lnTo>
                <a:cubicBezTo>
                  <a:pt x="987426" y="0"/>
                  <a:pt x="1086366" y="0"/>
                  <a:pt x="1086366" y="0"/>
                </a:cubicBezTo>
                <a:cubicBezTo>
                  <a:pt x="1141006" y="0"/>
                  <a:pt x="1185304" y="44290"/>
                  <a:pt x="1185304" y="98922"/>
                </a:cubicBezTo>
                <a:lnTo>
                  <a:pt x="1185304" y="98922"/>
                </a:lnTo>
                <a:cubicBezTo>
                  <a:pt x="1185304" y="153554"/>
                  <a:pt x="1141006" y="197844"/>
                  <a:pt x="1086366" y="197844"/>
                </a:cubicBezTo>
                <a:lnTo>
                  <a:pt x="987426" y="197844"/>
                </a:lnTo>
                <a:cubicBezTo>
                  <a:pt x="987426" y="197844"/>
                  <a:pt x="789614" y="197844"/>
                  <a:pt x="789614" y="197844"/>
                </a:cubicBezTo>
                <a:lnTo>
                  <a:pt x="591802" y="197844"/>
                </a:lnTo>
                <a:cubicBezTo>
                  <a:pt x="591802" y="197844"/>
                  <a:pt x="393991" y="197844"/>
                  <a:pt x="393991" y="197844"/>
                </a:cubicBezTo>
                <a:lnTo>
                  <a:pt x="197812" y="197844"/>
                </a:lnTo>
                <a:cubicBezTo>
                  <a:pt x="197812" y="197844"/>
                  <a:pt x="196179" y="197844"/>
                  <a:pt x="196179" y="197844"/>
                </a:cubicBezTo>
                <a:lnTo>
                  <a:pt x="98940" y="197844"/>
                </a:lnTo>
                <a:cubicBezTo>
                  <a:pt x="44298" y="197844"/>
                  <a:pt x="0" y="153554"/>
                  <a:pt x="0" y="98922"/>
                </a:cubicBezTo>
                <a:lnTo>
                  <a:pt x="0" y="98922"/>
                </a:lnTo>
                <a:cubicBezTo>
                  <a:pt x="0" y="44290"/>
                  <a:pt x="44298" y="0"/>
                  <a:pt x="98940" y="0"/>
                </a:cubicBezTo>
                <a:lnTo>
                  <a:pt x="19617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32AED465-7C1E-5A71-5B36-99686FE314F4}"/>
              </a:ext>
            </a:extLst>
          </p:cNvPr>
          <p:cNvSpPr/>
          <p:nvPr/>
        </p:nvSpPr>
        <p:spPr>
          <a:xfrm>
            <a:off x="4131462" y="3248402"/>
            <a:ext cx="4041792" cy="449537"/>
          </a:xfrm>
          <a:custGeom>
            <a:avLst/>
            <a:gdLst>
              <a:gd name="connsiteX0" fmla="*/ 197879 w 1778807"/>
              <a:gd name="connsiteY0" fmla="*/ 0 h 197843"/>
              <a:gd name="connsiteX1" fmla="*/ 395691 w 1778807"/>
              <a:gd name="connsiteY1" fmla="*/ 0 h 197843"/>
              <a:gd name="connsiteX2" fmla="*/ 591870 w 1778807"/>
              <a:gd name="connsiteY2" fmla="*/ 0 h 197843"/>
              <a:gd name="connsiteX3" fmla="*/ 593503 w 1778807"/>
              <a:gd name="connsiteY3" fmla="*/ 0 h 197843"/>
              <a:gd name="connsiteX4" fmla="*/ 789680 w 1778807"/>
              <a:gd name="connsiteY4" fmla="*/ 0 h 197843"/>
              <a:gd name="connsiteX5" fmla="*/ 987492 w 1778807"/>
              <a:gd name="connsiteY5" fmla="*/ 0 h 197843"/>
              <a:gd name="connsiteX6" fmla="*/ 1185304 w 1778807"/>
              <a:gd name="connsiteY6" fmla="*/ 0 h 197843"/>
              <a:gd name="connsiteX7" fmla="*/ 1383117 w 1778807"/>
              <a:gd name="connsiteY7" fmla="*/ 0 h 197843"/>
              <a:gd name="connsiteX8" fmla="*/ 1580927 w 1778807"/>
              <a:gd name="connsiteY8" fmla="*/ 0 h 197843"/>
              <a:gd name="connsiteX9" fmla="*/ 1679867 w 1778807"/>
              <a:gd name="connsiteY9" fmla="*/ 0 h 197843"/>
              <a:gd name="connsiteX10" fmla="*/ 1778807 w 1778807"/>
              <a:gd name="connsiteY10" fmla="*/ 98922 h 197843"/>
              <a:gd name="connsiteX11" fmla="*/ 1778807 w 1778807"/>
              <a:gd name="connsiteY11" fmla="*/ 98922 h 197843"/>
              <a:gd name="connsiteX12" fmla="*/ 1679867 w 1778807"/>
              <a:gd name="connsiteY12" fmla="*/ 197844 h 197843"/>
              <a:gd name="connsiteX13" fmla="*/ 1580927 w 1778807"/>
              <a:gd name="connsiteY13" fmla="*/ 197844 h 197843"/>
              <a:gd name="connsiteX14" fmla="*/ 1383117 w 1778807"/>
              <a:gd name="connsiteY14" fmla="*/ 197844 h 197843"/>
              <a:gd name="connsiteX15" fmla="*/ 1185304 w 1778807"/>
              <a:gd name="connsiteY15" fmla="*/ 197844 h 197843"/>
              <a:gd name="connsiteX16" fmla="*/ 987492 w 1778807"/>
              <a:gd name="connsiteY16" fmla="*/ 197844 h 197843"/>
              <a:gd name="connsiteX17" fmla="*/ 789680 w 1778807"/>
              <a:gd name="connsiteY17" fmla="*/ 197844 h 197843"/>
              <a:gd name="connsiteX18" fmla="*/ 593503 w 1778807"/>
              <a:gd name="connsiteY18" fmla="*/ 197844 h 197843"/>
              <a:gd name="connsiteX19" fmla="*/ 591870 w 1778807"/>
              <a:gd name="connsiteY19" fmla="*/ 197844 h 197843"/>
              <a:gd name="connsiteX20" fmla="*/ 395691 w 1778807"/>
              <a:gd name="connsiteY20" fmla="*/ 197844 h 197843"/>
              <a:gd name="connsiteX21" fmla="*/ 197879 w 1778807"/>
              <a:gd name="connsiteY21" fmla="*/ 197844 h 197843"/>
              <a:gd name="connsiteX22" fmla="*/ 98938 w 1778807"/>
              <a:gd name="connsiteY22" fmla="*/ 197844 h 197843"/>
              <a:gd name="connsiteX23" fmla="*/ 0 w 1778807"/>
              <a:gd name="connsiteY23" fmla="*/ 98922 h 197843"/>
              <a:gd name="connsiteX24" fmla="*/ 0 w 1778807"/>
              <a:gd name="connsiteY24" fmla="*/ 98922 h 197843"/>
              <a:gd name="connsiteX25" fmla="*/ 98938 w 1778807"/>
              <a:gd name="connsiteY25" fmla="*/ 0 h 197843"/>
              <a:gd name="connsiteX26" fmla="*/ 197879 w 1778807"/>
              <a:gd name="connsiteY26" fmla="*/ 0 h 1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778807" h="197843">
                <a:moveTo>
                  <a:pt x="197879" y="0"/>
                </a:moveTo>
                <a:lnTo>
                  <a:pt x="395691" y="0"/>
                </a:lnTo>
                <a:cubicBezTo>
                  <a:pt x="395691" y="0"/>
                  <a:pt x="591870" y="0"/>
                  <a:pt x="591870" y="0"/>
                </a:cubicBezTo>
                <a:lnTo>
                  <a:pt x="593503" y="0"/>
                </a:lnTo>
                <a:cubicBezTo>
                  <a:pt x="593503" y="0"/>
                  <a:pt x="789680" y="0"/>
                  <a:pt x="789680" y="0"/>
                </a:cubicBezTo>
                <a:lnTo>
                  <a:pt x="987492" y="0"/>
                </a:lnTo>
                <a:cubicBezTo>
                  <a:pt x="987492" y="0"/>
                  <a:pt x="1185304" y="0"/>
                  <a:pt x="1185304" y="0"/>
                </a:cubicBezTo>
                <a:lnTo>
                  <a:pt x="1383117" y="0"/>
                </a:lnTo>
                <a:cubicBezTo>
                  <a:pt x="1383117" y="0"/>
                  <a:pt x="1580927" y="0"/>
                  <a:pt x="1580927" y="0"/>
                </a:cubicBezTo>
                <a:lnTo>
                  <a:pt x="1679867" y="0"/>
                </a:lnTo>
                <a:cubicBezTo>
                  <a:pt x="1734509" y="0"/>
                  <a:pt x="1778807" y="44290"/>
                  <a:pt x="1778807" y="98922"/>
                </a:cubicBezTo>
                <a:lnTo>
                  <a:pt x="1778807" y="98922"/>
                </a:lnTo>
                <a:cubicBezTo>
                  <a:pt x="1778807" y="153554"/>
                  <a:pt x="1734509" y="197844"/>
                  <a:pt x="1679867" y="197844"/>
                </a:cubicBezTo>
                <a:lnTo>
                  <a:pt x="1580927" y="197844"/>
                </a:lnTo>
                <a:cubicBezTo>
                  <a:pt x="1580927" y="197844"/>
                  <a:pt x="1383117" y="197844"/>
                  <a:pt x="1383117" y="197844"/>
                </a:cubicBezTo>
                <a:lnTo>
                  <a:pt x="1185304" y="197844"/>
                </a:lnTo>
                <a:cubicBezTo>
                  <a:pt x="1185304" y="197844"/>
                  <a:pt x="987492" y="197844"/>
                  <a:pt x="987492" y="197844"/>
                </a:cubicBezTo>
                <a:lnTo>
                  <a:pt x="789680" y="197844"/>
                </a:lnTo>
                <a:cubicBezTo>
                  <a:pt x="789680" y="197844"/>
                  <a:pt x="593503" y="197844"/>
                  <a:pt x="593503" y="197844"/>
                </a:cubicBezTo>
                <a:lnTo>
                  <a:pt x="591870" y="197844"/>
                </a:lnTo>
                <a:cubicBezTo>
                  <a:pt x="591870" y="197844"/>
                  <a:pt x="395691" y="197844"/>
                  <a:pt x="395691" y="197844"/>
                </a:cubicBezTo>
                <a:lnTo>
                  <a:pt x="197879" y="197844"/>
                </a:lnTo>
                <a:cubicBezTo>
                  <a:pt x="197879" y="197844"/>
                  <a:pt x="98938" y="197844"/>
                  <a:pt x="98938" y="197844"/>
                </a:cubicBezTo>
                <a:cubicBezTo>
                  <a:pt x="44298" y="197844"/>
                  <a:pt x="0" y="153554"/>
                  <a:pt x="0" y="98922"/>
                </a:cubicBezTo>
                <a:lnTo>
                  <a:pt x="0" y="98922"/>
                </a:lnTo>
                <a:cubicBezTo>
                  <a:pt x="0" y="44290"/>
                  <a:pt x="44298" y="0"/>
                  <a:pt x="98938" y="0"/>
                </a:cubicBezTo>
                <a:lnTo>
                  <a:pt x="197879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EC5B2065-4CDD-4DA2-46A4-B5894E27A1E5}"/>
              </a:ext>
            </a:extLst>
          </p:cNvPr>
          <p:cNvSpPr/>
          <p:nvPr/>
        </p:nvSpPr>
        <p:spPr>
          <a:xfrm>
            <a:off x="3681995" y="3875612"/>
            <a:ext cx="4940726" cy="449535"/>
          </a:xfrm>
          <a:custGeom>
            <a:avLst/>
            <a:gdLst>
              <a:gd name="connsiteX0" fmla="*/ 197880 w 2174431"/>
              <a:gd name="connsiteY0" fmla="*/ 0 h 197842"/>
              <a:gd name="connsiteX1" fmla="*/ 395691 w 2174431"/>
              <a:gd name="connsiteY1" fmla="*/ 0 h 197842"/>
              <a:gd name="connsiteX2" fmla="*/ 593503 w 2174431"/>
              <a:gd name="connsiteY2" fmla="*/ 0 h 197842"/>
              <a:gd name="connsiteX3" fmla="*/ 791315 w 2174431"/>
              <a:gd name="connsiteY3" fmla="*/ 0 h 197842"/>
              <a:gd name="connsiteX4" fmla="*/ 987492 w 2174431"/>
              <a:gd name="connsiteY4" fmla="*/ 0 h 197842"/>
              <a:gd name="connsiteX5" fmla="*/ 989125 w 2174431"/>
              <a:gd name="connsiteY5" fmla="*/ 0 h 197842"/>
              <a:gd name="connsiteX6" fmla="*/ 1185304 w 2174431"/>
              <a:gd name="connsiteY6" fmla="*/ 0 h 197842"/>
              <a:gd name="connsiteX7" fmla="*/ 1383117 w 2174431"/>
              <a:gd name="connsiteY7" fmla="*/ 0 h 197842"/>
              <a:gd name="connsiteX8" fmla="*/ 1580929 w 2174431"/>
              <a:gd name="connsiteY8" fmla="*/ 0 h 197842"/>
              <a:gd name="connsiteX9" fmla="*/ 1778739 w 2174431"/>
              <a:gd name="connsiteY9" fmla="*/ 0 h 197842"/>
              <a:gd name="connsiteX10" fmla="*/ 1976551 w 2174431"/>
              <a:gd name="connsiteY10" fmla="*/ 0 h 197842"/>
              <a:gd name="connsiteX11" fmla="*/ 2075491 w 2174431"/>
              <a:gd name="connsiteY11" fmla="*/ 0 h 197842"/>
              <a:gd name="connsiteX12" fmla="*/ 2174432 w 2174431"/>
              <a:gd name="connsiteY12" fmla="*/ 98922 h 197842"/>
              <a:gd name="connsiteX13" fmla="*/ 2174432 w 2174431"/>
              <a:gd name="connsiteY13" fmla="*/ 98922 h 197842"/>
              <a:gd name="connsiteX14" fmla="*/ 2075491 w 2174431"/>
              <a:gd name="connsiteY14" fmla="*/ 197843 h 197842"/>
              <a:gd name="connsiteX15" fmla="*/ 1976551 w 2174431"/>
              <a:gd name="connsiteY15" fmla="*/ 197843 h 197842"/>
              <a:gd name="connsiteX16" fmla="*/ 1778739 w 2174431"/>
              <a:gd name="connsiteY16" fmla="*/ 197843 h 197842"/>
              <a:gd name="connsiteX17" fmla="*/ 1580929 w 2174431"/>
              <a:gd name="connsiteY17" fmla="*/ 197843 h 197842"/>
              <a:gd name="connsiteX18" fmla="*/ 1383117 w 2174431"/>
              <a:gd name="connsiteY18" fmla="*/ 197843 h 197842"/>
              <a:gd name="connsiteX19" fmla="*/ 1185304 w 2174431"/>
              <a:gd name="connsiteY19" fmla="*/ 197843 h 197842"/>
              <a:gd name="connsiteX20" fmla="*/ 989125 w 2174431"/>
              <a:gd name="connsiteY20" fmla="*/ 197843 h 197842"/>
              <a:gd name="connsiteX21" fmla="*/ 987492 w 2174431"/>
              <a:gd name="connsiteY21" fmla="*/ 197843 h 197842"/>
              <a:gd name="connsiteX22" fmla="*/ 791315 w 2174431"/>
              <a:gd name="connsiteY22" fmla="*/ 197843 h 197842"/>
              <a:gd name="connsiteX23" fmla="*/ 593503 w 2174431"/>
              <a:gd name="connsiteY23" fmla="*/ 197843 h 197842"/>
              <a:gd name="connsiteX24" fmla="*/ 395691 w 2174431"/>
              <a:gd name="connsiteY24" fmla="*/ 197843 h 197842"/>
              <a:gd name="connsiteX25" fmla="*/ 197880 w 2174431"/>
              <a:gd name="connsiteY25" fmla="*/ 197843 h 197842"/>
              <a:gd name="connsiteX26" fmla="*/ 98940 w 2174431"/>
              <a:gd name="connsiteY26" fmla="*/ 197843 h 197842"/>
              <a:gd name="connsiteX27" fmla="*/ 0 w 2174431"/>
              <a:gd name="connsiteY27" fmla="*/ 98922 h 197842"/>
              <a:gd name="connsiteX28" fmla="*/ 0 w 2174431"/>
              <a:gd name="connsiteY28" fmla="*/ 98922 h 197842"/>
              <a:gd name="connsiteX29" fmla="*/ 98940 w 2174431"/>
              <a:gd name="connsiteY29" fmla="*/ 0 h 197842"/>
              <a:gd name="connsiteX30" fmla="*/ 197880 w 2174431"/>
              <a:gd name="connsiteY30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174431" h="197842">
                <a:moveTo>
                  <a:pt x="197880" y="0"/>
                </a:moveTo>
                <a:lnTo>
                  <a:pt x="395691" y="0"/>
                </a:lnTo>
                <a:cubicBezTo>
                  <a:pt x="395691" y="0"/>
                  <a:pt x="593503" y="0"/>
                  <a:pt x="593503" y="0"/>
                </a:cubicBezTo>
                <a:lnTo>
                  <a:pt x="791315" y="0"/>
                </a:lnTo>
                <a:cubicBezTo>
                  <a:pt x="791315" y="0"/>
                  <a:pt x="987492" y="0"/>
                  <a:pt x="987492" y="0"/>
                </a:cubicBezTo>
                <a:lnTo>
                  <a:pt x="989125" y="0"/>
                </a:lnTo>
                <a:cubicBezTo>
                  <a:pt x="989125" y="0"/>
                  <a:pt x="1185304" y="0"/>
                  <a:pt x="1185304" y="0"/>
                </a:cubicBezTo>
                <a:lnTo>
                  <a:pt x="1383117" y="0"/>
                </a:lnTo>
                <a:cubicBezTo>
                  <a:pt x="1383117" y="0"/>
                  <a:pt x="1580929" y="0"/>
                  <a:pt x="1580929" y="0"/>
                </a:cubicBezTo>
                <a:lnTo>
                  <a:pt x="1778739" y="0"/>
                </a:lnTo>
                <a:cubicBezTo>
                  <a:pt x="1778739" y="0"/>
                  <a:pt x="1976551" y="0"/>
                  <a:pt x="1976551" y="0"/>
                </a:cubicBezTo>
                <a:lnTo>
                  <a:pt x="2075491" y="0"/>
                </a:lnTo>
                <a:cubicBezTo>
                  <a:pt x="2130133" y="0"/>
                  <a:pt x="2174432" y="44290"/>
                  <a:pt x="2174432" y="98922"/>
                </a:cubicBezTo>
                <a:lnTo>
                  <a:pt x="2174432" y="98922"/>
                </a:lnTo>
                <a:cubicBezTo>
                  <a:pt x="2174432" y="153553"/>
                  <a:pt x="2130133" y="197843"/>
                  <a:pt x="2075491" y="197843"/>
                </a:cubicBezTo>
                <a:lnTo>
                  <a:pt x="1976551" y="197843"/>
                </a:lnTo>
                <a:cubicBezTo>
                  <a:pt x="1976551" y="197843"/>
                  <a:pt x="1778739" y="197843"/>
                  <a:pt x="1778739" y="197843"/>
                </a:cubicBezTo>
                <a:lnTo>
                  <a:pt x="1580929" y="197843"/>
                </a:lnTo>
                <a:cubicBezTo>
                  <a:pt x="1580929" y="197843"/>
                  <a:pt x="1383117" y="197843"/>
                  <a:pt x="1383117" y="197843"/>
                </a:cubicBezTo>
                <a:lnTo>
                  <a:pt x="1185304" y="197843"/>
                </a:lnTo>
                <a:cubicBezTo>
                  <a:pt x="1185304" y="197843"/>
                  <a:pt x="989125" y="197843"/>
                  <a:pt x="989125" y="197843"/>
                </a:cubicBezTo>
                <a:lnTo>
                  <a:pt x="987492" y="197843"/>
                </a:lnTo>
                <a:cubicBezTo>
                  <a:pt x="987492" y="197843"/>
                  <a:pt x="791315" y="197843"/>
                  <a:pt x="791315" y="197843"/>
                </a:cubicBezTo>
                <a:lnTo>
                  <a:pt x="593503" y="197843"/>
                </a:lnTo>
                <a:cubicBezTo>
                  <a:pt x="593503" y="197843"/>
                  <a:pt x="395691" y="197843"/>
                  <a:pt x="395691" y="197843"/>
                </a:cubicBezTo>
                <a:lnTo>
                  <a:pt x="197880" y="197843"/>
                </a:lnTo>
                <a:cubicBezTo>
                  <a:pt x="197880" y="197843"/>
                  <a:pt x="98940" y="197843"/>
                  <a:pt x="98940" y="197843"/>
                </a:cubicBezTo>
                <a:cubicBezTo>
                  <a:pt x="44298" y="197843"/>
                  <a:pt x="0" y="153553"/>
                  <a:pt x="0" y="98922"/>
                </a:cubicBezTo>
                <a:lnTo>
                  <a:pt x="0" y="98922"/>
                </a:lnTo>
                <a:cubicBezTo>
                  <a:pt x="0" y="44290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8915494A-37FA-66B1-FBC4-E01B3BF81C9C}"/>
              </a:ext>
            </a:extLst>
          </p:cNvPr>
          <p:cNvSpPr/>
          <p:nvPr/>
        </p:nvSpPr>
        <p:spPr>
          <a:xfrm>
            <a:off x="3232528" y="4475454"/>
            <a:ext cx="5839656" cy="449535"/>
          </a:xfrm>
          <a:custGeom>
            <a:avLst/>
            <a:gdLst>
              <a:gd name="connsiteX0" fmla="*/ 197880 w 2570053"/>
              <a:gd name="connsiteY0" fmla="*/ 0 h 197842"/>
              <a:gd name="connsiteX1" fmla="*/ 395692 w 2570053"/>
              <a:gd name="connsiteY1" fmla="*/ 0 h 197842"/>
              <a:gd name="connsiteX2" fmla="*/ 593503 w 2570053"/>
              <a:gd name="connsiteY2" fmla="*/ 0 h 197842"/>
              <a:gd name="connsiteX3" fmla="*/ 791315 w 2570053"/>
              <a:gd name="connsiteY3" fmla="*/ 0 h 197842"/>
              <a:gd name="connsiteX4" fmla="*/ 989127 w 2570053"/>
              <a:gd name="connsiteY4" fmla="*/ 0 h 197842"/>
              <a:gd name="connsiteX5" fmla="*/ 1185304 w 2570053"/>
              <a:gd name="connsiteY5" fmla="*/ 0 h 197842"/>
              <a:gd name="connsiteX6" fmla="*/ 1186938 w 2570053"/>
              <a:gd name="connsiteY6" fmla="*/ 0 h 197842"/>
              <a:gd name="connsiteX7" fmla="*/ 1383117 w 2570053"/>
              <a:gd name="connsiteY7" fmla="*/ 0 h 197842"/>
              <a:gd name="connsiteX8" fmla="*/ 1580929 w 2570053"/>
              <a:gd name="connsiteY8" fmla="*/ 0 h 197842"/>
              <a:gd name="connsiteX9" fmla="*/ 1778741 w 2570053"/>
              <a:gd name="connsiteY9" fmla="*/ 0 h 197842"/>
              <a:gd name="connsiteX10" fmla="*/ 1976551 w 2570053"/>
              <a:gd name="connsiteY10" fmla="*/ 0 h 197842"/>
              <a:gd name="connsiteX11" fmla="*/ 2174363 w 2570053"/>
              <a:gd name="connsiteY11" fmla="*/ 0 h 197842"/>
              <a:gd name="connsiteX12" fmla="*/ 2372175 w 2570053"/>
              <a:gd name="connsiteY12" fmla="*/ 0 h 197842"/>
              <a:gd name="connsiteX13" fmla="*/ 2471116 w 2570053"/>
              <a:gd name="connsiteY13" fmla="*/ 0 h 197842"/>
              <a:gd name="connsiteX14" fmla="*/ 2570054 w 2570053"/>
              <a:gd name="connsiteY14" fmla="*/ 98921 h 197842"/>
              <a:gd name="connsiteX15" fmla="*/ 2570054 w 2570053"/>
              <a:gd name="connsiteY15" fmla="*/ 98921 h 197842"/>
              <a:gd name="connsiteX16" fmla="*/ 2471116 w 2570053"/>
              <a:gd name="connsiteY16" fmla="*/ 197843 h 197842"/>
              <a:gd name="connsiteX17" fmla="*/ 2372175 w 2570053"/>
              <a:gd name="connsiteY17" fmla="*/ 197843 h 197842"/>
              <a:gd name="connsiteX18" fmla="*/ 2174363 w 2570053"/>
              <a:gd name="connsiteY18" fmla="*/ 197843 h 197842"/>
              <a:gd name="connsiteX19" fmla="*/ 1976551 w 2570053"/>
              <a:gd name="connsiteY19" fmla="*/ 197843 h 197842"/>
              <a:gd name="connsiteX20" fmla="*/ 1778741 w 2570053"/>
              <a:gd name="connsiteY20" fmla="*/ 197843 h 197842"/>
              <a:gd name="connsiteX21" fmla="*/ 1580929 w 2570053"/>
              <a:gd name="connsiteY21" fmla="*/ 197843 h 197842"/>
              <a:gd name="connsiteX22" fmla="*/ 1383117 w 2570053"/>
              <a:gd name="connsiteY22" fmla="*/ 197843 h 197842"/>
              <a:gd name="connsiteX23" fmla="*/ 1186938 w 2570053"/>
              <a:gd name="connsiteY23" fmla="*/ 197843 h 197842"/>
              <a:gd name="connsiteX24" fmla="*/ 1185304 w 2570053"/>
              <a:gd name="connsiteY24" fmla="*/ 197843 h 197842"/>
              <a:gd name="connsiteX25" fmla="*/ 989127 w 2570053"/>
              <a:gd name="connsiteY25" fmla="*/ 197843 h 197842"/>
              <a:gd name="connsiteX26" fmla="*/ 791315 w 2570053"/>
              <a:gd name="connsiteY26" fmla="*/ 197843 h 197842"/>
              <a:gd name="connsiteX27" fmla="*/ 593503 w 2570053"/>
              <a:gd name="connsiteY27" fmla="*/ 197843 h 197842"/>
              <a:gd name="connsiteX28" fmla="*/ 395692 w 2570053"/>
              <a:gd name="connsiteY28" fmla="*/ 197843 h 197842"/>
              <a:gd name="connsiteX29" fmla="*/ 197880 w 2570053"/>
              <a:gd name="connsiteY29" fmla="*/ 197843 h 197842"/>
              <a:gd name="connsiteX30" fmla="*/ 197880 w 2570053"/>
              <a:gd name="connsiteY30" fmla="*/ 197843 h 197842"/>
              <a:gd name="connsiteX31" fmla="*/ 98940 w 2570053"/>
              <a:gd name="connsiteY31" fmla="*/ 197843 h 197842"/>
              <a:gd name="connsiteX32" fmla="*/ 0 w 2570053"/>
              <a:gd name="connsiteY32" fmla="*/ 98921 h 197842"/>
              <a:gd name="connsiteX33" fmla="*/ 0 w 2570053"/>
              <a:gd name="connsiteY33" fmla="*/ 98921 h 197842"/>
              <a:gd name="connsiteX34" fmla="*/ 98940 w 2570053"/>
              <a:gd name="connsiteY34" fmla="*/ 0 h 197842"/>
              <a:gd name="connsiteX35" fmla="*/ 197880 w 2570053"/>
              <a:gd name="connsiteY35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570053" h="197842">
                <a:moveTo>
                  <a:pt x="197880" y="0"/>
                </a:moveTo>
                <a:lnTo>
                  <a:pt x="395692" y="0"/>
                </a:lnTo>
                <a:cubicBezTo>
                  <a:pt x="395692" y="0"/>
                  <a:pt x="593503" y="0"/>
                  <a:pt x="593503" y="0"/>
                </a:cubicBezTo>
                <a:lnTo>
                  <a:pt x="791315" y="0"/>
                </a:lnTo>
                <a:cubicBezTo>
                  <a:pt x="791315" y="0"/>
                  <a:pt x="989127" y="0"/>
                  <a:pt x="989127" y="0"/>
                </a:cubicBezTo>
                <a:lnTo>
                  <a:pt x="1185304" y="0"/>
                </a:lnTo>
                <a:cubicBezTo>
                  <a:pt x="1185304" y="0"/>
                  <a:pt x="1186938" y="0"/>
                  <a:pt x="1186938" y="0"/>
                </a:cubicBezTo>
                <a:lnTo>
                  <a:pt x="1383117" y="0"/>
                </a:lnTo>
                <a:cubicBezTo>
                  <a:pt x="1383117" y="0"/>
                  <a:pt x="1580929" y="0"/>
                  <a:pt x="1580929" y="0"/>
                </a:cubicBezTo>
                <a:lnTo>
                  <a:pt x="1778741" y="0"/>
                </a:lnTo>
                <a:cubicBezTo>
                  <a:pt x="1778741" y="0"/>
                  <a:pt x="1976551" y="0"/>
                  <a:pt x="1976551" y="0"/>
                </a:cubicBezTo>
                <a:lnTo>
                  <a:pt x="2174363" y="0"/>
                </a:lnTo>
                <a:cubicBezTo>
                  <a:pt x="2174363" y="0"/>
                  <a:pt x="2372175" y="0"/>
                  <a:pt x="2372175" y="0"/>
                </a:cubicBezTo>
                <a:lnTo>
                  <a:pt x="2471116" y="0"/>
                </a:lnTo>
                <a:cubicBezTo>
                  <a:pt x="2525756" y="0"/>
                  <a:pt x="2570054" y="44290"/>
                  <a:pt x="2570054" y="98921"/>
                </a:cubicBezTo>
                <a:lnTo>
                  <a:pt x="2570054" y="98921"/>
                </a:lnTo>
                <a:cubicBezTo>
                  <a:pt x="2570054" y="153553"/>
                  <a:pt x="2525756" y="197843"/>
                  <a:pt x="2471116" y="197843"/>
                </a:cubicBezTo>
                <a:lnTo>
                  <a:pt x="2372175" y="197843"/>
                </a:lnTo>
                <a:cubicBezTo>
                  <a:pt x="2372175" y="197843"/>
                  <a:pt x="2174363" y="197843"/>
                  <a:pt x="2174363" y="197843"/>
                </a:cubicBezTo>
                <a:lnTo>
                  <a:pt x="1976551" y="197843"/>
                </a:lnTo>
                <a:cubicBezTo>
                  <a:pt x="1976551" y="197843"/>
                  <a:pt x="1778741" y="197843"/>
                  <a:pt x="1778741" y="197843"/>
                </a:cubicBezTo>
                <a:lnTo>
                  <a:pt x="1580929" y="197843"/>
                </a:lnTo>
                <a:cubicBezTo>
                  <a:pt x="1580929" y="197843"/>
                  <a:pt x="1383117" y="197843"/>
                  <a:pt x="1383117" y="197843"/>
                </a:cubicBezTo>
                <a:lnTo>
                  <a:pt x="1186938" y="197843"/>
                </a:lnTo>
                <a:cubicBezTo>
                  <a:pt x="1186938" y="197843"/>
                  <a:pt x="1185304" y="197843"/>
                  <a:pt x="1185304" y="197843"/>
                </a:cubicBezTo>
                <a:lnTo>
                  <a:pt x="989127" y="197843"/>
                </a:lnTo>
                <a:cubicBezTo>
                  <a:pt x="989127" y="197843"/>
                  <a:pt x="791315" y="197843"/>
                  <a:pt x="791315" y="197843"/>
                </a:cubicBezTo>
                <a:lnTo>
                  <a:pt x="593503" y="197843"/>
                </a:lnTo>
                <a:cubicBezTo>
                  <a:pt x="593503" y="197843"/>
                  <a:pt x="395692" y="197843"/>
                  <a:pt x="395692" y="197843"/>
                </a:cubicBezTo>
                <a:lnTo>
                  <a:pt x="197880" y="197843"/>
                </a:lnTo>
                <a:cubicBezTo>
                  <a:pt x="197880" y="197843"/>
                  <a:pt x="197880" y="197843"/>
                  <a:pt x="197880" y="197843"/>
                </a:cubicBezTo>
                <a:lnTo>
                  <a:pt x="98940" y="197843"/>
                </a:lnTo>
                <a:cubicBezTo>
                  <a:pt x="44298" y="197843"/>
                  <a:pt x="0" y="153553"/>
                  <a:pt x="0" y="98921"/>
                </a:cubicBezTo>
                <a:lnTo>
                  <a:pt x="0" y="98921"/>
                </a:lnTo>
                <a:cubicBezTo>
                  <a:pt x="0" y="44290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F9FD75F4-FDD9-9F50-AA52-4939110FEFBC}"/>
              </a:ext>
            </a:extLst>
          </p:cNvPr>
          <p:cNvSpPr/>
          <p:nvPr/>
        </p:nvSpPr>
        <p:spPr>
          <a:xfrm>
            <a:off x="2783061" y="5092893"/>
            <a:ext cx="6738592" cy="449535"/>
          </a:xfrm>
          <a:custGeom>
            <a:avLst/>
            <a:gdLst>
              <a:gd name="connsiteX0" fmla="*/ 197880 w 2965678"/>
              <a:gd name="connsiteY0" fmla="*/ 0 h 197842"/>
              <a:gd name="connsiteX1" fmla="*/ 395692 w 2965678"/>
              <a:gd name="connsiteY1" fmla="*/ 0 h 197842"/>
              <a:gd name="connsiteX2" fmla="*/ 593504 w 2965678"/>
              <a:gd name="connsiteY2" fmla="*/ 0 h 197842"/>
              <a:gd name="connsiteX3" fmla="*/ 791315 w 2965678"/>
              <a:gd name="connsiteY3" fmla="*/ 0 h 197842"/>
              <a:gd name="connsiteX4" fmla="*/ 989127 w 2965678"/>
              <a:gd name="connsiteY4" fmla="*/ 0 h 197842"/>
              <a:gd name="connsiteX5" fmla="*/ 1186939 w 2965678"/>
              <a:gd name="connsiteY5" fmla="*/ 0 h 197842"/>
              <a:gd name="connsiteX6" fmla="*/ 1383117 w 2965678"/>
              <a:gd name="connsiteY6" fmla="*/ 0 h 197842"/>
              <a:gd name="connsiteX7" fmla="*/ 1384750 w 2965678"/>
              <a:gd name="connsiteY7" fmla="*/ 0 h 197842"/>
              <a:gd name="connsiteX8" fmla="*/ 1580929 w 2965678"/>
              <a:gd name="connsiteY8" fmla="*/ 0 h 197842"/>
              <a:gd name="connsiteX9" fmla="*/ 1778741 w 2965678"/>
              <a:gd name="connsiteY9" fmla="*/ 0 h 197842"/>
              <a:gd name="connsiteX10" fmla="*/ 1976553 w 2965678"/>
              <a:gd name="connsiteY10" fmla="*/ 0 h 197842"/>
              <a:gd name="connsiteX11" fmla="*/ 2174363 w 2965678"/>
              <a:gd name="connsiteY11" fmla="*/ 0 h 197842"/>
              <a:gd name="connsiteX12" fmla="*/ 2372175 w 2965678"/>
              <a:gd name="connsiteY12" fmla="*/ 0 h 197842"/>
              <a:gd name="connsiteX13" fmla="*/ 2569988 w 2965678"/>
              <a:gd name="connsiteY13" fmla="*/ 0 h 197842"/>
              <a:gd name="connsiteX14" fmla="*/ 2767798 w 2965678"/>
              <a:gd name="connsiteY14" fmla="*/ 0 h 197842"/>
              <a:gd name="connsiteX15" fmla="*/ 2866738 w 2965678"/>
              <a:gd name="connsiteY15" fmla="*/ 0 h 197842"/>
              <a:gd name="connsiteX16" fmla="*/ 2965678 w 2965678"/>
              <a:gd name="connsiteY16" fmla="*/ 98921 h 197842"/>
              <a:gd name="connsiteX17" fmla="*/ 2965678 w 2965678"/>
              <a:gd name="connsiteY17" fmla="*/ 98921 h 197842"/>
              <a:gd name="connsiteX18" fmla="*/ 2866738 w 2965678"/>
              <a:gd name="connsiteY18" fmla="*/ 197843 h 197842"/>
              <a:gd name="connsiteX19" fmla="*/ 2767798 w 2965678"/>
              <a:gd name="connsiteY19" fmla="*/ 197843 h 197842"/>
              <a:gd name="connsiteX20" fmla="*/ 2569988 w 2965678"/>
              <a:gd name="connsiteY20" fmla="*/ 197843 h 197842"/>
              <a:gd name="connsiteX21" fmla="*/ 2569988 w 2965678"/>
              <a:gd name="connsiteY21" fmla="*/ 197843 h 197842"/>
              <a:gd name="connsiteX22" fmla="*/ 2372175 w 2965678"/>
              <a:gd name="connsiteY22" fmla="*/ 197843 h 197842"/>
              <a:gd name="connsiteX23" fmla="*/ 2174363 w 2965678"/>
              <a:gd name="connsiteY23" fmla="*/ 197843 h 197842"/>
              <a:gd name="connsiteX24" fmla="*/ 1976553 w 2965678"/>
              <a:gd name="connsiteY24" fmla="*/ 197843 h 197842"/>
              <a:gd name="connsiteX25" fmla="*/ 1778741 w 2965678"/>
              <a:gd name="connsiteY25" fmla="*/ 197843 h 197842"/>
              <a:gd name="connsiteX26" fmla="*/ 1580929 w 2965678"/>
              <a:gd name="connsiteY26" fmla="*/ 197843 h 197842"/>
              <a:gd name="connsiteX27" fmla="*/ 1384750 w 2965678"/>
              <a:gd name="connsiteY27" fmla="*/ 197843 h 197842"/>
              <a:gd name="connsiteX28" fmla="*/ 1383117 w 2965678"/>
              <a:gd name="connsiteY28" fmla="*/ 197843 h 197842"/>
              <a:gd name="connsiteX29" fmla="*/ 1186939 w 2965678"/>
              <a:gd name="connsiteY29" fmla="*/ 197843 h 197842"/>
              <a:gd name="connsiteX30" fmla="*/ 989127 w 2965678"/>
              <a:gd name="connsiteY30" fmla="*/ 197843 h 197842"/>
              <a:gd name="connsiteX31" fmla="*/ 791315 w 2965678"/>
              <a:gd name="connsiteY31" fmla="*/ 197843 h 197842"/>
              <a:gd name="connsiteX32" fmla="*/ 593504 w 2965678"/>
              <a:gd name="connsiteY32" fmla="*/ 197843 h 197842"/>
              <a:gd name="connsiteX33" fmla="*/ 395692 w 2965678"/>
              <a:gd name="connsiteY33" fmla="*/ 197843 h 197842"/>
              <a:gd name="connsiteX34" fmla="*/ 395692 w 2965678"/>
              <a:gd name="connsiteY34" fmla="*/ 197843 h 197842"/>
              <a:gd name="connsiteX35" fmla="*/ 197880 w 2965678"/>
              <a:gd name="connsiteY35" fmla="*/ 197843 h 197842"/>
              <a:gd name="connsiteX36" fmla="*/ 98940 w 2965678"/>
              <a:gd name="connsiteY36" fmla="*/ 197843 h 197842"/>
              <a:gd name="connsiteX37" fmla="*/ 0 w 2965678"/>
              <a:gd name="connsiteY37" fmla="*/ 98921 h 197842"/>
              <a:gd name="connsiteX38" fmla="*/ 0 w 2965678"/>
              <a:gd name="connsiteY38" fmla="*/ 98921 h 197842"/>
              <a:gd name="connsiteX39" fmla="*/ 98940 w 2965678"/>
              <a:gd name="connsiteY39" fmla="*/ 0 h 197842"/>
              <a:gd name="connsiteX40" fmla="*/ 197880 w 2965678"/>
              <a:gd name="connsiteY40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965678" h="197842">
                <a:moveTo>
                  <a:pt x="197880" y="0"/>
                </a:moveTo>
                <a:lnTo>
                  <a:pt x="395692" y="0"/>
                </a:lnTo>
                <a:cubicBezTo>
                  <a:pt x="395692" y="0"/>
                  <a:pt x="593504" y="0"/>
                  <a:pt x="593504" y="0"/>
                </a:cubicBezTo>
                <a:lnTo>
                  <a:pt x="791315" y="0"/>
                </a:lnTo>
                <a:cubicBezTo>
                  <a:pt x="791315" y="0"/>
                  <a:pt x="989127" y="0"/>
                  <a:pt x="989127" y="0"/>
                </a:cubicBezTo>
                <a:lnTo>
                  <a:pt x="1186939" y="0"/>
                </a:lnTo>
                <a:cubicBezTo>
                  <a:pt x="1186939" y="0"/>
                  <a:pt x="1383117" y="0"/>
                  <a:pt x="1383117" y="0"/>
                </a:cubicBezTo>
                <a:lnTo>
                  <a:pt x="1384750" y="0"/>
                </a:lnTo>
                <a:cubicBezTo>
                  <a:pt x="1384750" y="0"/>
                  <a:pt x="1580929" y="0"/>
                  <a:pt x="1580929" y="0"/>
                </a:cubicBezTo>
                <a:lnTo>
                  <a:pt x="1778741" y="0"/>
                </a:lnTo>
                <a:cubicBezTo>
                  <a:pt x="1778741" y="0"/>
                  <a:pt x="1976553" y="0"/>
                  <a:pt x="1976553" y="0"/>
                </a:cubicBezTo>
                <a:lnTo>
                  <a:pt x="2174363" y="0"/>
                </a:lnTo>
                <a:cubicBezTo>
                  <a:pt x="2174363" y="0"/>
                  <a:pt x="2372175" y="0"/>
                  <a:pt x="2372175" y="0"/>
                </a:cubicBezTo>
                <a:lnTo>
                  <a:pt x="2569988" y="0"/>
                </a:lnTo>
                <a:cubicBezTo>
                  <a:pt x="2569988" y="0"/>
                  <a:pt x="2767798" y="0"/>
                  <a:pt x="2767798" y="0"/>
                </a:cubicBezTo>
                <a:lnTo>
                  <a:pt x="2866738" y="0"/>
                </a:lnTo>
                <a:cubicBezTo>
                  <a:pt x="2921380" y="0"/>
                  <a:pt x="2965678" y="44289"/>
                  <a:pt x="2965678" y="98921"/>
                </a:cubicBezTo>
                <a:lnTo>
                  <a:pt x="2965678" y="98921"/>
                </a:lnTo>
                <a:cubicBezTo>
                  <a:pt x="2965678" y="153553"/>
                  <a:pt x="2921380" y="197843"/>
                  <a:pt x="2866738" y="197843"/>
                </a:cubicBezTo>
                <a:lnTo>
                  <a:pt x="2767798" y="197843"/>
                </a:lnTo>
                <a:cubicBezTo>
                  <a:pt x="2767798" y="197843"/>
                  <a:pt x="2569988" y="197843"/>
                  <a:pt x="2569988" y="197843"/>
                </a:cubicBezTo>
                <a:lnTo>
                  <a:pt x="2569988" y="197843"/>
                </a:lnTo>
                <a:cubicBezTo>
                  <a:pt x="2569988" y="197843"/>
                  <a:pt x="2372175" y="197843"/>
                  <a:pt x="2372175" y="197843"/>
                </a:cubicBezTo>
                <a:lnTo>
                  <a:pt x="2174363" y="197843"/>
                </a:lnTo>
                <a:cubicBezTo>
                  <a:pt x="2174363" y="197843"/>
                  <a:pt x="1976553" y="197843"/>
                  <a:pt x="1976553" y="197843"/>
                </a:cubicBezTo>
                <a:lnTo>
                  <a:pt x="1778741" y="197843"/>
                </a:lnTo>
                <a:cubicBezTo>
                  <a:pt x="1778741" y="197843"/>
                  <a:pt x="1580929" y="197843"/>
                  <a:pt x="1580929" y="197843"/>
                </a:cubicBezTo>
                <a:lnTo>
                  <a:pt x="1384750" y="197843"/>
                </a:lnTo>
                <a:cubicBezTo>
                  <a:pt x="1384750" y="197843"/>
                  <a:pt x="1383117" y="197843"/>
                  <a:pt x="1383117" y="197843"/>
                </a:cubicBezTo>
                <a:lnTo>
                  <a:pt x="1186939" y="197843"/>
                </a:lnTo>
                <a:cubicBezTo>
                  <a:pt x="1186939" y="197843"/>
                  <a:pt x="989127" y="197843"/>
                  <a:pt x="989127" y="197843"/>
                </a:cubicBezTo>
                <a:lnTo>
                  <a:pt x="791315" y="197843"/>
                </a:lnTo>
                <a:cubicBezTo>
                  <a:pt x="791315" y="197843"/>
                  <a:pt x="593504" y="197843"/>
                  <a:pt x="593504" y="197843"/>
                </a:cubicBezTo>
                <a:lnTo>
                  <a:pt x="395692" y="197843"/>
                </a:lnTo>
                <a:cubicBezTo>
                  <a:pt x="395692" y="197843"/>
                  <a:pt x="395692" y="197843"/>
                  <a:pt x="395692" y="197843"/>
                </a:cubicBezTo>
                <a:lnTo>
                  <a:pt x="197880" y="197843"/>
                </a:lnTo>
                <a:cubicBezTo>
                  <a:pt x="197880" y="197843"/>
                  <a:pt x="98940" y="197843"/>
                  <a:pt x="98940" y="197843"/>
                </a:cubicBezTo>
                <a:cubicBezTo>
                  <a:pt x="44298" y="197843"/>
                  <a:pt x="0" y="153553"/>
                  <a:pt x="0" y="98921"/>
                </a:cubicBezTo>
                <a:lnTo>
                  <a:pt x="0" y="98921"/>
                </a:lnTo>
                <a:cubicBezTo>
                  <a:pt x="0" y="44289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3164FA5E-A00A-A37C-8DAB-3A9B1B9FF607}"/>
              </a:ext>
            </a:extLst>
          </p:cNvPr>
          <p:cNvSpPr/>
          <p:nvPr/>
        </p:nvSpPr>
        <p:spPr>
          <a:xfrm>
            <a:off x="2670349" y="1202334"/>
            <a:ext cx="6850993" cy="4453332"/>
          </a:xfrm>
          <a:custGeom>
            <a:avLst/>
            <a:gdLst>
              <a:gd name="connsiteX0" fmla="*/ 42800 w 3015146"/>
              <a:gd name="connsiteY0" fmla="*/ 1710787 h 1959927"/>
              <a:gd name="connsiteX1" fmla="*/ 145960 w 3015146"/>
              <a:gd name="connsiteY1" fmla="*/ 1668061 h 1959927"/>
              <a:gd name="connsiteX2" fmla="*/ 145960 w 3015146"/>
              <a:gd name="connsiteY2" fmla="*/ 1668061 h 1959927"/>
              <a:gd name="connsiteX3" fmla="*/ 2715741 w 3015146"/>
              <a:gd name="connsiteY3" fmla="*/ 1669082 h 1959927"/>
              <a:gd name="connsiteX4" fmla="*/ 2715741 w 3015146"/>
              <a:gd name="connsiteY4" fmla="*/ 1669082 h 1959927"/>
              <a:gd name="connsiteX5" fmla="*/ 2804474 w 3015146"/>
              <a:gd name="connsiteY5" fmla="*/ 1632343 h 1959927"/>
              <a:gd name="connsiteX6" fmla="*/ 2841219 w 3015146"/>
              <a:gd name="connsiteY6" fmla="*/ 1543287 h 1959927"/>
              <a:gd name="connsiteX7" fmla="*/ 2804474 w 3015146"/>
              <a:gd name="connsiteY7" fmla="*/ 1454570 h 1959927"/>
              <a:gd name="connsiteX8" fmla="*/ 2715741 w 3015146"/>
              <a:gd name="connsiteY8" fmla="*/ 1417832 h 1959927"/>
              <a:gd name="connsiteX9" fmla="*/ 2715741 w 3015146"/>
              <a:gd name="connsiteY9" fmla="*/ 1417832 h 1959927"/>
              <a:gd name="connsiteX10" fmla="*/ 541514 w 3015146"/>
              <a:gd name="connsiteY10" fmla="*/ 1418852 h 1959927"/>
              <a:gd name="connsiteX11" fmla="*/ 541514 w 3015146"/>
              <a:gd name="connsiteY11" fmla="*/ 1418852 h 1959927"/>
              <a:gd name="connsiteX12" fmla="*/ 438356 w 3015146"/>
              <a:gd name="connsiteY12" fmla="*/ 1376127 h 1959927"/>
              <a:gd name="connsiteX13" fmla="*/ 395623 w 3015146"/>
              <a:gd name="connsiteY13" fmla="*/ 1272647 h 1959927"/>
              <a:gd name="connsiteX14" fmla="*/ 438356 w 3015146"/>
              <a:gd name="connsiteY14" fmla="*/ 1169439 h 1959927"/>
              <a:gd name="connsiteX15" fmla="*/ 541514 w 3015146"/>
              <a:gd name="connsiteY15" fmla="*/ 1126714 h 1959927"/>
              <a:gd name="connsiteX16" fmla="*/ 541582 w 3015146"/>
              <a:gd name="connsiteY16" fmla="*/ 1126714 h 1959927"/>
              <a:gd name="connsiteX17" fmla="*/ 2325563 w 3015146"/>
              <a:gd name="connsiteY17" fmla="*/ 1127666 h 1959927"/>
              <a:gd name="connsiteX18" fmla="*/ 2325629 w 3015146"/>
              <a:gd name="connsiteY18" fmla="*/ 1127666 h 1959927"/>
              <a:gd name="connsiteX19" fmla="*/ 2414294 w 3015146"/>
              <a:gd name="connsiteY19" fmla="*/ 1090928 h 1959927"/>
              <a:gd name="connsiteX20" fmla="*/ 2451041 w 3015146"/>
              <a:gd name="connsiteY20" fmla="*/ 1001939 h 1959927"/>
              <a:gd name="connsiteX21" fmla="*/ 2414226 w 3015146"/>
              <a:gd name="connsiteY21" fmla="*/ 913223 h 1959927"/>
              <a:gd name="connsiteX22" fmla="*/ 2325495 w 3015146"/>
              <a:gd name="connsiteY22" fmla="*/ 876484 h 1959927"/>
              <a:gd name="connsiteX23" fmla="*/ 2325427 w 3015146"/>
              <a:gd name="connsiteY23" fmla="*/ 876484 h 1959927"/>
              <a:gd name="connsiteX24" fmla="*/ 1032947 w 3015146"/>
              <a:gd name="connsiteY24" fmla="*/ 877437 h 1959927"/>
              <a:gd name="connsiteX25" fmla="*/ 1032811 w 3015146"/>
              <a:gd name="connsiteY25" fmla="*/ 877437 h 1959927"/>
              <a:gd name="connsiteX26" fmla="*/ 929653 w 3015146"/>
              <a:gd name="connsiteY26" fmla="*/ 834779 h 1959927"/>
              <a:gd name="connsiteX27" fmla="*/ 886851 w 3015146"/>
              <a:gd name="connsiteY27" fmla="*/ 731435 h 1959927"/>
              <a:gd name="connsiteX28" fmla="*/ 929653 w 3015146"/>
              <a:gd name="connsiteY28" fmla="*/ 628228 h 1959927"/>
              <a:gd name="connsiteX29" fmla="*/ 1032743 w 3015146"/>
              <a:gd name="connsiteY29" fmla="*/ 585570 h 1959927"/>
              <a:gd name="connsiteX30" fmla="*/ 1032879 w 3015146"/>
              <a:gd name="connsiteY30" fmla="*/ 585570 h 1959927"/>
              <a:gd name="connsiteX31" fmla="*/ 1833858 w 3015146"/>
              <a:gd name="connsiteY31" fmla="*/ 586387 h 1959927"/>
              <a:gd name="connsiteX32" fmla="*/ 1833992 w 3015146"/>
              <a:gd name="connsiteY32" fmla="*/ 586387 h 1959927"/>
              <a:gd name="connsiteX33" fmla="*/ 1922657 w 3015146"/>
              <a:gd name="connsiteY33" fmla="*/ 549716 h 1959927"/>
              <a:gd name="connsiteX34" fmla="*/ 1959471 w 3015146"/>
              <a:gd name="connsiteY34" fmla="*/ 460931 h 1959927"/>
              <a:gd name="connsiteX35" fmla="*/ 1922657 w 3015146"/>
              <a:gd name="connsiteY35" fmla="*/ 372147 h 1959927"/>
              <a:gd name="connsiteX36" fmla="*/ 1833992 w 3015146"/>
              <a:gd name="connsiteY36" fmla="*/ 335477 h 1959927"/>
              <a:gd name="connsiteX37" fmla="*/ 1833721 w 3015146"/>
              <a:gd name="connsiteY37" fmla="*/ 335477 h 1959927"/>
              <a:gd name="connsiteX38" fmla="*/ 1527443 w 3015146"/>
              <a:gd name="connsiteY38" fmla="*/ 336089 h 1959927"/>
              <a:gd name="connsiteX39" fmla="*/ 1527171 w 3015146"/>
              <a:gd name="connsiteY39" fmla="*/ 336089 h 1959927"/>
              <a:gd name="connsiteX40" fmla="*/ 1424079 w 3015146"/>
              <a:gd name="connsiteY40" fmla="*/ 293431 h 1959927"/>
              <a:gd name="connsiteX41" fmla="*/ 1381279 w 3015146"/>
              <a:gd name="connsiteY41" fmla="*/ 190020 h 1959927"/>
              <a:gd name="connsiteX42" fmla="*/ 1527171 w 3015146"/>
              <a:gd name="connsiteY42" fmla="*/ 44154 h 1959927"/>
              <a:gd name="connsiteX43" fmla="*/ 1620599 w 3015146"/>
              <a:gd name="connsiteY43" fmla="*/ 44154 h 1959927"/>
              <a:gd name="connsiteX44" fmla="*/ 1590862 w 3015146"/>
              <a:gd name="connsiteY44" fmla="*/ 14423 h 1959927"/>
              <a:gd name="connsiteX45" fmla="*/ 1605288 w 3015146"/>
              <a:gd name="connsiteY45" fmla="*/ 0 h 1959927"/>
              <a:gd name="connsiteX46" fmla="*/ 1659657 w 3015146"/>
              <a:gd name="connsiteY46" fmla="*/ 54359 h 1959927"/>
              <a:gd name="connsiteX47" fmla="*/ 1605288 w 3015146"/>
              <a:gd name="connsiteY47" fmla="*/ 108719 h 1959927"/>
              <a:gd name="connsiteX48" fmla="*/ 1590862 w 3015146"/>
              <a:gd name="connsiteY48" fmla="*/ 94296 h 1959927"/>
              <a:gd name="connsiteX49" fmla="*/ 1620599 w 3015146"/>
              <a:gd name="connsiteY49" fmla="*/ 64564 h 1959927"/>
              <a:gd name="connsiteX50" fmla="*/ 1527171 w 3015146"/>
              <a:gd name="connsiteY50" fmla="*/ 64564 h 1959927"/>
              <a:gd name="connsiteX51" fmla="*/ 1401693 w 3015146"/>
              <a:gd name="connsiteY51" fmla="*/ 190156 h 1959927"/>
              <a:gd name="connsiteX52" fmla="*/ 1438506 w 3015146"/>
              <a:gd name="connsiteY52" fmla="*/ 278940 h 1959927"/>
              <a:gd name="connsiteX53" fmla="*/ 1527171 w 3015146"/>
              <a:gd name="connsiteY53" fmla="*/ 315610 h 1959927"/>
              <a:gd name="connsiteX54" fmla="*/ 1527443 w 3015146"/>
              <a:gd name="connsiteY54" fmla="*/ 315610 h 1959927"/>
              <a:gd name="connsiteX55" fmla="*/ 1833721 w 3015146"/>
              <a:gd name="connsiteY55" fmla="*/ 314998 h 1959927"/>
              <a:gd name="connsiteX56" fmla="*/ 1833992 w 3015146"/>
              <a:gd name="connsiteY56" fmla="*/ 314998 h 1959927"/>
              <a:gd name="connsiteX57" fmla="*/ 1937084 w 3015146"/>
              <a:gd name="connsiteY57" fmla="*/ 357656 h 1959927"/>
              <a:gd name="connsiteX58" fmla="*/ 1979885 w 3015146"/>
              <a:gd name="connsiteY58" fmla="*/ 460863 h 1959927"/>
              <a:gd name="connsiteX59" fmla="*/ 1937084 w 3015146"/>
              <a:gd name="connsiteY59" fmla="*/ 564071 h 1959927"/>
              <a:gd name="connsiteX60" fmla="*/ 1833992 w 3015146"/>
              <a:gd name="connsiteY60" fmla="*/ 606729 h 1959927"/>
              <a:gd name="connsiteX61" fmla="*/ 1833858 w 3015146"/>
              <a:gd name="connsiteY61" fmla="*/ 606729 h 1959927"/>
              <a:gd name="connsiteX62" fmla="*/ 1032879 w 3015146"/>
              <a:gd name="connsiteY62" fmla="*/ 605912 h 1959927"/>
              <a:gd name="connsiteX63" fmla="*/ 1032743 w 3015146"/>
              <a:gd name="connsiteY63" fmla="*/ 605912 h 1959927"/>
              <a:gd name="connsiteX64" fmla="*/ 944079 w 3015146"/>
              <a:gd name="connsiteY64" fmla="*/ 642583 h 1959927"/>
              <a:gd name="connsiteX65" fmla="*/ 907265 w 3015146"/>
              <a:gd name="connsiteY65" fmla="*/ 731503 h 1959927"/>
              <a:gd name="connsiteX66" fmla="*/ 944079 w 3015146"/>
              <a:gd name="connsiteY66" fmla="*/ 820220 h 1959927"/>
              <a:gd name="connsiteX67" fmla="*/ 1032743 w 3015146"/>
              <a:gd name="connsiteY67" fmla="*/ 856959 h 1959927"/>
              <a:gd name="connsiteX68" fmla="*/ 1032811 w 3015146"/>
              <a:gd name="connsiteY68" fmla="*/ 856959 h 1959927"/>
              <a:gd name="connsiteX69" fmla="*/ 2325290 w 3015146"/>
              <a:gd name="connsiteY69" fmla="*/ 856006 h 1959927"/>
              <a:gd name="connsiteX70" fmla="*/ 2325427 w 3015146"/>
              <a:gd name="connsiteY70" fmla="*/ 856006 h 1959927"/>
              <a:gd name="connsiteX71" fmla="*/ 2428585 w 3015146"/>
              <a:gd name="connsiteY71" fmla="*/ 898663 h 1959927"/>
              <a:gd name="connsiteX72" fmla="*/ 2471386 w 3015146"/>
              <a:gd name="connsiteY72" fmla="*/ 1002075 h 1959927"/>
              <a:gd name="connsiteX73" fmla="*/ 2428653 w 3015146"/>
              <a:gd name="connsiteY73" fmla="*/ 1105283 h 1959927"/>
              <a:gd name="connsiteX74" fmla="*/ 2325563 w 3015146"/>
              <a:gd name="connsiteY74" fmla="*/ 1148008 h 1959927"/>
              <a:gd name="connsiteX75" fmla="*/ 2325495 w 3015146"/>
              <a:gd name="connsiteY75" fmla="*/ 1148008 h 1959927"/>
              <a:gd name="connsiteX76" fmla="*/ 541514 w 3015146"/>
              <a:gd name="connsiteY76" fmla="*/ 1147056 h 1959927"/>
              <a:gd name="connsiteX77" fmla="*/ 541446 w 3015146"/>
              <a:gd name="connsiteY77" fmla="*/ 1147056 h 1959927"/>
              <a:gd name="connsiteX78" fmla="*/ 452713 w 3015146"/>
              <a:gd name="connsiteY78" fmla="*/ 1183794 h 1959927"/>
              <a:gd name="connsiteX79" fmla="*/ 415968 w 3015146"/>
              <a:gd name="connsiteY79" fmla="*/ 1272783 h 1959927"/>
              <a:gd name="connsiteX80" fmla="*/ 452713 w 3015146"/>
              <a:gd name="connsiteY80" fmla="*/ 1361499 h 1959927"/>
              <a:gd name="connsiteX81" fmla="*/ 541446 w 3015146"/>
              <a:gd name="connsiteY81" fmla="*/ 1398238 h 1959927"/>
              <a:gd name="connsiteX82" fmla="*/ 541446 w 3015146"/>
              <a:gd name="connsiteY82" fmla="*/ 1398238 h 1959927"/>
              <a:gd name="connsiteX83" fmla="*/ 2715673 w 3015146"/>
              <a:gd name="connsiteY83" fmla="*/ 1397217 h 1959927"/>
              <a:gd name="connsiteX84" fmla="*/ 2715673 w 3015146"/>
              <a:gd name="connsiteY84" fmla="*/ 1397217 h 1959927"/>
              <a:gd name="connsiteX85" fmla="*/ 2818833 w 3015146"/>
              <a:gd name="connsiteY85" fmla="*/ 1439943 h 1959927"/>
              <a:gd name="connsiteX86" fmla="*/ 2861565 w 3015146"/>
              <a:gd name="connsiteY86" fmla="*/ 1543423 h 1959927"/>
              <a:gd name="connsiteX87" fmla="*/ 2818833 w 3015146"/>
              <a:gd name="connsiteY87" fmla="*/ 1646562 h 1959927"/>
              <a:gd name="connsiteX88" fmla="*/ 2715673 w 3015146"/>
              <a:gd name="connsiteY88" fmla="*/ 1689288 h 1959927"/>
              <a:gd name="connsiteX89" fmla="*/ 2715673 w 3015146"/>
              <a:gd name="connsiteY89" fmla="*/ 1689288 h 1959927"/>
              <a:gd name="connsiteX90" fmla="*/ 145892 w 3015146"/>
              <a:gd name="connsiteY90" fmla="*/ 1688267 h 1959927"/>
              <a:gd name="connsiteX91" fmla="*/ 145892 w 3015146"/>
              <a:gd name="connsiteY91" fmla="*/ 1688267 h 1959927"/>
              <a:gd name="connsiteX92" fmla="*/ 57159 w 3015146"/>
              <a:gd name="connsiteY92" fmla="*/ 1725006 h 1959927"/>
              <a:gd name="connsiteX93" fmla="*/ 20414 w 3015146"/>
              <a:gd name="connsiteY93" fmla="*/ 1814062 h 1959927"/>
              <a:gd name="connsiteX94" fmla="*/ 145892 w 3015146"/>
              <a:gd name="connsiteY94" fmla="*/ 1939518 h 1959927"/>
              <a:gd name="connsiteX95" fmla="*/ 3015147 w 3015146"/>
              <a:gd name="connsiteY95" fmla="*/ 1939518 h 1959927"/>
              <a:gd name="connsiteX96" fmla="*/ 3015147 w 3015146"/>
              <a:gd name="connsiteY96" fmla="*/ 1959928 h 1959927"/>
              <a:gd name="connsiteX97" fmla="*/ 145892 w 3015146"/>
              <a:gd name="connsiteY97" fmla="*/ 1959928 h 1959927"/>
              <a:gd name="connsiteX98" fmla="*/ 0 w 3015146"/>
              <a:gd name="connsiteY98" fmla="*/ 1813723 h 1959927"/>
              <a:gd name="connsiteX99" fmla="*/ 42732 w 3015146"/>
              <a:gd name="connsiteY99" fmla="*/ 1710583 h 195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015146" h="1959927">
                <a:moveTo>
                  <a:pt x="42800" y="1710787"/>
                </a:moveTo>
                <a:cubicBezTo>
                  <a:pt x="70359" y="1683233"/>
                  <a:pt x="106969" y="1668061"/>
                  <a:pt x="145960" y="1668061"/>
                </a:cubicBezTo>
                <a:lnTo>
                  <a:pt x="145960" y="1668061"/>
                </a:lnTo>
                <a:lnTo>
                  <a:pt x="2715741" y="1669082"/>
                </a:lnTo>
                <a:lnTo>
                  <a:pt x="2715741" y="1669082"/>
                </a:lnTo>
                <a:cubicBezTo>
                  <a:pt x="2749220" y="1669082"/>
                  <a:pt x="2780726" y="1656019"/>
                  <a:pt x="2804474" y="1632343"/>
                </a:cubicBezTo>
                <a:cubicBezTo>
                  <a:pt x="2828155" y="1608668"/>
                  <a:pt x="2841219" y="1577100"/>
                  <a:pt x="2841219" y="1543287"/>
                </a:cubicBezTo>
                <a:cubicBezTo>
                  <a:pt x="2841219" y="1509473"/>
                  <a:pt x="2828155" y="1478246"/>
                  <a:pt x="2804474" y="1454570"/>
                </a:cubicBezTo>
                <a:cubicBezTo>
                  <a:pt x="2780794" y="1430894"/>
                  <a:pt x="2749288" y="1417832"/>
                  <a:pt x="2715741" y="1417832"/>
                </a:cubicBezTo>
                <a:lnTo>
                  <a:pt x="2715741" y="1417832"/>
                </a:lnTo>
                <a:lnTo>
                  <a:pt x="541514" y="1418852"/>
                </a:lnTo>
                <a:lnTo>
                  <a:pt x="541514" y="1418852"/>
                </a:lnTo>
                <a:cubicBezTo>
                  <a:pt x="502592" y="1418852"/>
                  <a:pt x="465915" y="1403681"/>
                  <a:pt x="438356" y="1376127"/>
                </a:cubicBezTo>
                <a:cubicBezTo>
                  <a:pt x="410797" y="1348573"/>
                  <a:pt x="395623" y="1311903"/>
                  <a:pt x="395623" y="1272647"/>
                </a:cubicBezTo>
                <a:cubicBezTo>
                  <a:pt x="395623" y="1233391"/>
                  <a:pt x="410797" y="1197061"/>
                  <a:pt x="438356" y="1169439"/>
                </a:cubicBezTo>
                <a:cubicBezTo>
                  <a:pt x="465915" y="1141886"/>
                  <a:pt x="502524" y="1126714"/>
                  <a:pt x="541514" y="1126714"/>
                </a:cubicBezTo>
                <a:lnTo>
                  <a:pt x="541582" y="1126714"/>
                </a:lnTo>
                <a:lnTo>
                  <a:pt x="2325563" y="1127666"/>
                </a:lnTo>
                <a:lnTo>
                  <a:pt x="2325629" y="1127666"/>
                </a:lnTo>
                <a:cubicBezTo>
                  <a:pt x="2359109" y="1127666"/>
                  <a:pt x="2390614" y="1114604"/>
                  <a:pt x="2414294" y="1090928"/>
                </a:cubicBezTo>
                <a:cubicBezTo>
                  <a:pt x="2438043" y="1067251"/>
                  <a:pt x="2451041" y="1035684"/>
                  <a:pt x="2451041" y="1001939"/>
                </a:cubicBezTo>
                <a:cubicBezTo>
                  <a:pt x="2451041" y="968194"/>
                  <a:pt x="2437974" y="936899"/>
                  <a:pt x="2414226" y="913223"/>
                </a:cubicBezTo>
                <a:cubicBezTo>
                  <a:pt x="2390546" y="889546"/>
                  <a:pt x="2359041" y="876484"/>
                  <a:pt x="2325495" y="876484"/>
                </a:cubicBezTo>
                <a:lnTo>
                  <a:pt x="2325427" y="876484"/>
                </a:lnTo>
                <a:lnTo>
                  <a:pt x="1032947" y="877437"/>
                </a:lnTo>
                <a:lnTo>
                  <a:pt x="1032811" y="877437"/>
                </a:lnTo>
                <a:cubicBezTo>
                  <a:pt x="993888" y="877437"/>
                  <a:pt x="957212" y="862265"/>
                  <a:pt x="929653" y="834779"/>
                </a:cubicBezTo>
                <a:cubicBezTo>
                  <a:pt x="902093" y="807225"/>
                  <a:pt x="886851" y="770555"/>
                  <a:pt x="886851" y="731435"/>
                </a:cubicBezTo>
                <a:cubicBezTo>
                  <a:pt x="886851" y="692315"/>
                  <a:pt x="902025" y="655781"/>
                  <a:pt x="929653" y="628228"/>
                </a:cubicBezTo>
                <a:cubicBezTo>
                  <a:pt x="957212" y="600742"/>
                  <a:pt x="993820" y="585570"/>
                  <a:pt x="1032743" y="585570"/>
                </a:cubicBezTo>
                <a:lnTo>
                  <a:pt x="1032879" y="585570"/>
                </a:lnTo>
                <a:lnTo>
                  <a:pt x="1833858" y="586387"/>
                </a:lnTo>
                <a:lnTo>
                  <a:pt x="1833992" y="586387"/>
                </a:lnTo>
                <a:cubicBezTo>
                  <a:pt x="1867472" y="586387"/>
                  <a:pt x="1898977" y="573324"/>
                  <a:pt x="1922657" y="549716"/>
                </a:cubicBezTo>
                <a:cubicBezTo>
                  <a:pt x="1946405" y="526040"/>
                  <a:pt x="1959471" y="494472"/>
                  <a:pt x="1959471" y="460931"/>
                </a:cubicBezTo>
                <a:cubicBezTo>
                  <a:pt x="1959471" y="427391"/>
                  <a:pt x="1946405" y="395823"/>
                  <a:pt x="1922657" y="372147"/>
                </a:cubicBezTo>
                <a:cubicBezTo>
                  <a:pt x="1898977" y="348471"/>
                  <a:pt x="1867472" y="335477"/>
                  <a:pt x="1833992" y="335477"/>
                </a:cubicBezTo>
                <a:lnTo>
                  <a:pt x="1833721" y="335477"/>
                </a:lnTo>
                <a:lnTo>
                  <a:pt x="1527443" y="336089"/>
                </a:lnTo>
                <a:lnTo>
                  <a:pt x="1527171" y="336089"/>
                </a:lnTo>
                <a:cubicBezTo>
                  <a:pt x="1488248" y="336089"/>
                  <a:pt x="1451638" y="320985"/>
                  <a:pt x="1424079" y="293431"/>
                </a:cubicBezTo>
                <a:cubicBezTo>
                  <a:pt x="1396453" y="265878"/>
                  <a:pt x="1381279" y="229207"/>
                  <a:pt x="1381279" y="190020"/>
                </a:cubicBezTo>
                <a:cubicBezTo>
                  <a:pt x="1381279" y="109604"/>
                  <a:pt x="1446739" y="44154"/>
                  <a:pt x="1527171" y="44154"/>
                </a:cubicBezTo>
                <a:lnTo>
                  <a:pt x="1620599" y="44154"/>
                </a:lnTo>
                <a:cubicBezTo>
                  <a:pt x="1620599" y="44154"/>
                  <a:pt x="1590862" y="14423"/>
                  <a:pt x="1590862" y="14423"/>
                </a:cubicBezTo>
                <a:lnTo>
                  <a:pt x="1605288" y="0"/>
                </a:lnTo>
                <a:lnTo>
                  <a:pt x="1659657" y="54359"/>
                </a:lnTo>
                <a:lnTo>
                  <a:pt x="1605288" y="108719"/>
                </a:lnTo>
                <a:lnTo>
                  <a:pt x="1590862" y="94296"/>
                </a:lnTo>
                <a:lnTo>
                  <a:pt x="1620599" y="64564"/>
                </a:lnTo>
                <a:lnTo>
                  <a:pt x="1527171" y="64564"/>
                </a:lnTo>
                <a:cubicBezTo>
                  <a:pt x="1457968" y="64564"/>
                  <a:pt x="1401693" y="120829"/>
                  <a:pt x="1401693" y="190156"/>
                </a:cubicBezTo>
                <a:cubicBezTo>
                  <a:pt x="1401693" y="223696"/>
                  <a:pt x="1414758" y="255264"/>
                  <a:pt x="1438506" y="278940"/>
                </a:cubicBezTo>
                <a:cubicBezTo>
                  <a:pt x="1462186" y="302617"/>
                  <a:pt x="1493692" y="315610"/>
                  <a:pt x="1527171" y="315610"/>
                </a:cubicBezTo>
                <a:lnTo>
                  <a:pt x="1527443" y="315610"/>
                </a:lnTo>
                <a:lnTo>
                  <a:pt x="1833721" y="314998"/>
                </a:lnTo>
                <a:lnTo>
                  <a:pt x="1833992" y="314998"/>
                </a:lnTo>
                <a:cubicBezTo>
                  <a:pt x="1872916" y="314998"/>
                  <a:pt x="1909525" y="330102"/>
                  <a:pt x="1937084" y="357656"/>
                </a:cubicBezTo>
                <a:cubicBezTo>
                  <a:pt x="1964711" y="385209"/>
                  <a:pt x="1979885" y="421880"/>
                  <a:pt x="1979885" y="460863"/>
                </a:cubicBezTo>
                <a:cubicBezTo>
                  <a:pt x="1979885" y="499847"/>
                  <a:pt x="1964711" y="536518"/>
                  <a:pt x="1937084" y="564071"/>
                </a:cubicBezTo>
                <a:cubicBezTo>
                  <a:pt x="1909525" y="591557"/>
                  <a:pt x="1872916" y="606729"/>
                  <a:pt x="1833992" y="606729"/>
                </a:cubicBezTo>
                <a:lnTo>
                  <a:pt x="1833858" y="606729"/>
                </a:lnTo>
                <a:lnTo>
                  <a:pt x="1032879" y="605912"/>
                </a:lnTo>
                <a:lnTo>
                  <a:pt x="1032743" y="605912"/>
                </a:lnTo>
                <a:cubicBezTo>
                  <a:pt x="999264" y="605912"/>
                  <a:pt x="967759" y="618975"/>
                  <a:pt x="944079" y="642583"/>
                </a:cubicBezTo>
                <a:cubicBezTo>
                  <a:pt x="920331" y="666259"/>
                  <a:pt x="907265" y="697827"/>
                  <a:pt x="907265" y="731503"/>
                </a:cubicBezTo>
                <a:cubicBezTo>
                  <a:pt x="907265" y="765181"/>
                  <a:pt x="920331" y="796544"/>
                  <a:pt x="944079" y="820220"/>
                </a:cubicBezTo>
                <a:cubicBezTo>
                  <a:pt x="967759" y="843896"/>
                  <a:pt x="999264" y="856959"/>
                  <a:pt x="1032743" y="856959"/>
                </a:cubicBezTo>
                <a:lnTo>
                  <a:pt x="1032811" y="856959"/>
                </a:lnTo>
                <a:lnTo>
                  <a:pt x="2325290" y="856006"/>
                </a:lnTo>
                <a:lnTo>
                  <a:pt x="2325427" y="856006"/>
                </a:lnTo>
                <a:cubicBezTo>
                  <a:pt x="2364349" y="856006"/>
                  <a:pt x="2401026" y="871177"/>
                  <a:pt x="2428585" y="898663"/>
                </a:cubicBezTo>
                <a:cubicBezTo>
                  <a:pt x="2456144" y="926217"/>
                  <a:pt x="2471386" y="962887"/>
                  <a:pt x="2471386" y="1002075"/>
                </a:cubicBezTo>
                <a:cubicBezTo>
                  <a:pt x="2471386" y="1041263"/>
                  <a:pt x="2456212" y="1077729"/>
                  <a:pt x="2428653" y="1105283"/>
                </a:cubicBezTo>
                <a:cubicBezTo>
                  <a:pt x="2401094" y="1132836"/>
                  <a:pt x="2364485" y="1148008"/>
                  <a:pt x="2325563" y="1148008"/>
                </a:cubicBezTo>
                <a:lnTo>
                  <a:pt x="2325495" y="1148008"/>
                </a:lnTo>
                <a:lnTo>
                  <a:pt x="541514" y="1147056"/>
                </a:lnTo>
                <a:lnTo>
                  <a:pt x="541446" y="1147056"/>
                </a:lnTo>
                <a:cubicBezTo>
                  <a:pt x="507968" y="1147056"/>
                  <a:pt x="476461" y="1160118"/>
                  <a:pt x="452713" y="1183794"/>
                </a:cubicBezTo>
                <a:cubicBezTo>
                  <a:pt x="428965" y="1207471"/>
                  <a:pt x="415968" y="1239038"/>
                  <a:pt x="415968" y="1272783"/>
                </a:cubicBezTo>
                <a:cubicBezTo>
                  <a:pt x="415968" y="1306528"/>
                  <a:pt x="429033" y="1337823"/>
                  <a:pt x="452713" y="1361499"/>
                </a:cubicBezTo>
                <a:cubicBezTo>
                  <a:pt x="476395" y="1385176"/>
                  <a:pt x="507900" y="1398238"/>
                  <a:pt x="541446" y="1398238"/>
                </a:cubicBezTo>
                <a:lnTo>
                  <a:pt x="541446" y="1398238"/>
                </a:lnTo>
                <a:lnTo>
                  <a:pt x="2715673" y="1397217"/>
                </a:lnTo>
                <a:lnTo>
                  <a:pt x="2715673" y="1397217"/>
                </a:lnTo>
                <a:cubicBezTo>
                  <a:pt x="2754664" y="1397217"/>
                  <a:pt x="2791274" y="1412389"/>
                  <a:pt x="2818833" y="1439943"/>
                </a:cubicBezTo>
                <a:cubicBezTo>
                  <a:pt x="2846391" y="1467497"/>
                  <a:pt x="2861565" y="1504167"/>
                  <a:pt x="2861565" y="1543423"/>
                </a:cubicBezTo>
                <a:cubicBezTo>
                  <a:pt x="2861565" y="1582678"/>
                  <a:pt x="2846391" y="1619009"/>
                  <a:pt x="2818833" y="1646562"/>
                </a:cubicBezTo>
                <a:cubicBezTo>
                  <a:pt x="2791274" y="1674116"/>
                  <a:pt x="2754664" y="1689288"/>
                  <a:pt x="2715673" y="1689288"/>
                </a:cubicBezTo>
                <a:lnTo>
                  <a:pt x="2715673" y="1689288"/>
                </a:lnTo>
                <a:lnTo>
                  <a:pt x="145892" y="1688267"/>
                </a:lnTo>
                <a:lnTo>
                  <a:pt x="145892" y="1688267"/>
                </a:lnTo>
                <a:cubicBezTo>
                  <a:pt x="112412" y="1688267"/>
                  <a:pt x="80907" y="1701330"/>
                  <a:pt x="57159" y="1725006"/>
                </a:cubicBezTo>
                <a:cubicBezTo>
                  <a:pt x="33478" y="1748682"/>
                  <a:pt x="20414" y="1780249"/>
                  <a:pt x="20414" y="1814062"/>
                </a:cubicBezTo>
                <a:cubicBezTo>
                  <a:pt x="20414" y="1883253"/>
                  <a:pt x="76687" y="1939518"/>
                  <a:pt x="145892" y="1939518"/>
                </a:cubicBezTo>
                <a:lnTo>
                  <a:pt x="3015147" y="1939518"/>
                </a:lnTo>
                <a:lnTo>
                  <a:pt x="3015147" y="1959928"/>
                </a:lnTo>
                <a:lnTo>
                  <a:pt x="145892" y="1959928"/>
                </a:lnTo>
                <a:cubicBezTo>
                  <a:pt x="65460" y="1959928"/>
                  <a:pt x="0" y="1894479"/>
                  <a:pt x="0" y="1813723"/>
                </a:cubicBezTo>
                <a:cubicBezTo>
                  <a:pt x="0" y="1774739"/>
                  <a:pt x="15174" y="1738137"/>
                  <a:pt x="42732" y="171058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TextBox 67">
            <a:extLst>
              <a:ext uri="{FF2B5EF4-FFF2-40B4-BE49-F238E27FC236}">
                <a16:creationId xmlns:a16="http://schemas.microsoft.com/office/drawing/2014/main" id="{68898082-864A-8F52-4036-07EFA92B546B}"/>
              </a:ext>
            </a:extLst>
          </p:cNvPr>
          <p:cNvSpPr txBox="1"/>
          <p:nvPr/>
        </p:nvSpPr>
        <p:spPr>
          <a:xfrm>
            <a:off x="4756963" y="5086829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67">
            <a:extLst>
              <a:ext uri="{FF2B5EF4-FFF2-40B4-BE49-F238E27FC236}">
                <a16:creationId xmlns:a16="http://schemas.microsoft.com/office/drawing/2014/main" id="{20D59A12-5B86-1B0E-8424-2F46916AF0B0}"/>
              </a:ext>
            </a:extLst>
          </p:cNvPr>
          <p:cNvSpPr txBox="1"/>
          <p:nvPr/>
        </p:nvSpPr>
        <p:spPr>
          <a:xfrm>
            <a:off x="4756963" y="4469390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7" name="TextBox 67">
            <a:extLst>
              <a:ext uri="{FF2B5EF4-FFF2-40B4-BE49-F238E27FC236}">
                <a16:creationId xmlns:a16="http://schemas.microsoft.com/office/drawing/2014/main" id="{2CA76AAB-FDD5-3A26-97E6-F76DA941B308}"/>
              </a:ext>
            </a:extLst>
          </p:cNvPr>
          <p:cNvSpPr txBox="1"/>
          <p:nvPr/>
        </p:nvSpPr>
        <p:spPr>
          <a:xfrm>
            <a:off x="4756963" y="3869547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67">
            <a:extLst>
              <a:ext uri="{FF2B5EF4-FFF2-40B4-BE49-F238E27FC236}">
                <a16:creationId xmlns:a16="http://schemas.microsoft.com/office/drawing/2014/main" id="{2D7A0F73-A842-7F4A-2C4E-DAC896B3111D}"/>
              </a:ext>
            </a:extLst>
          </p:cNvPr>
          <p:cNvSpPr txBox="1"/>
          <p:nvPr/>
        </p:nvSpPr>
        <p:spPr>
          <a:xfrm>
            <a:off x="4756963" y="3242338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9" name="TextBox 67">
            <a:extLst>
              <a:ext uri="{FF2B5EF4-FFF2-40B4-BE49-F238E27FC236}">
                <a16:creationId xmlns:a16="http://schemas.microsoft.com/office/drawing/2014/main" id="{97A81648-446A-7DB2-0067-23D0220A29F6}"/>
              </a:ext>
            </a:extLst>
          </p:cNvPr>
          <p:cNvSpPr txBox="1"/>
          <p:nvPr/>
        </p:nvSpPr>
        <p:spPr>
          <a:xfrm>
            <a:off x="4756963" y="2642587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id="{33616D90-764A-787A-19F7-C5A0B63B777D}"/>
              </a:ext>
            </a:extLst>
          </p:cNvPr>
          <p:cNvSpPr txBox="1"/>
          <p:nvPr/>
        </p:nvSpPr>
        <p:spPr>
          <a:xfrm>
            <a:off x="4756963" y="2065303"/>
            <a:ext cx="279062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pic>
        <p:nvPicPr>
          <p:cNvPr id="11" name="Graphic 31" descr="Trophy">
            <a:extLst>
              <a:ext uri="{FF2B5EF4-FFF2-40B4-BE49-F238E27FC236}">
                <a16:creationId xmlns:a16="http://schemas.microsoft.com/office/drawing/2014/main" id="{D82A4798-01C2-D76F-C75C-D625B8962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2336" y="1474927"/>
            <a:ext cx="320040" cy="320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2C02EE-6DA3-BF2A-BEDA-19163F54390F}"/>
              </a:ext>
            </a:extLst>
          </p:cNvPr>
          <p:cNvSpPr txBox="1"/>
          <p:nvPr/>
        </p:nvSpPr>
        <p:spPr>
          <a:xfrm>
            <a:off x="6961809" y="1058020"/>
            <a:ext cx="21357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5B2B39-F994-9246-3E96-1E8843830579}"/>
              </a:ext>
            </a:extLst>
          </p:cNvPr>
          <p:cNvSpPr txBox="1"/>
          <p:nvPr/>
        </p:nvSpPr>
        <p:spPr>
          <a:xfrm>
            <a:off x="9097549" y="1058020"/>
            <a:ext cx="2278745" cy="1200329"/>
          </a:xfrm>
          <a:prstGeom prst="rect">
            <a:avLst/>
          </a:prstGeom>
          <a:noFill/>
        </p:spPr>
        <p:txBody>
          <a:bodyPr wrap="square" lIns="0" tIns="182880" rIns="0" rtlCol="0" anchor="t">
            <a:spAutoFit/>
          </a:bodyPr>
          <a:lstStyle>
            <a:defPPr>
              <a:defRPr lang="en-US"/>
            </a:defPPr>
            <a:lvl1pPr algn="just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noProof="1"/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2E6DA6-C601-32B5-EDB6-55E8070890E8}"/>
              </a:ext>
            </a:extLst>
          </p:cNvPr>
          <p:cNvSpPr txBox="1"/>
          <p:nvPr/>
        </p:nvSpPr>
        <p:spPr>
          <a:xfrm>
            <a:off x="9887889" y="5393916"/>
            <a:ext cx="23041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82965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F4E41-DE04-07CD-7646-BF6C5D5A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2E173-548A-307A-72D4-AD6A9F5A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Serpentine Pyramid – Slide Template</a:t>
            </a:r>
          </a:p>
        </p:txBody>
      </p:sp>
      <p:sp>
        <p:nvSpPr>
          <p:cNvPr id="30" name="Forme libre 29">
            <a:extLst>
              <a:ext uri="{FF2B5EF4-FFF2-40B4-BE49-F238E27FC236}">
                <a16:creationId xmlns:a16="http://schemas.microsoft.com/office/drawing/2014/main" id="{18928662-052A-FE27-18B7-12288FF71132}"/>
              </a:ext>
            </a:extLst>
          </p:cNvPr>
          <p:cNvSpPr/>
          <p:nvPr/>
        </p:nvSpPr>
        <p:spPr>
          <a:xfrm>
            <a:off x="5927624" y="1410256"/>
            <a:ext cx="449465" cy="449383"/>
          </a:xfrm>
          <a:custGeom>
            <a:avLst/>
            <a:gdLst>
              <a:gd name="connsiteX0" fmla="*/ 98872 w 197811"/>
              <a:gd name="connsiteY0" fmla="*/ 0 h 197775"/>
              <a:gd name="connsiteX1" fmla="*/ 197812 w 197811"/>
              <a:gd name="connsiteY1" fmla="*/ 98922 h 197775"/>
              <a:gd name="connsiteX2" fmla="*/ 197812 w 197811"/>
              <a:gd name="connsiteY2" fmla="*/ 98854 h 197775"/>
              <a:gd name="connsiteX3" fmla="*/ 98872 w 197811"/>
              <a:gd name="connsiteY3" fmla="*/ 197776 h 197775"/>
              <a:gd name="connsiteX4" fmla="*/ 98940 w 197811"/>
              <a:gd name="connsiteY4" fmla="*/ 197776 h 197775"/>
              <a:gd name="connsiteX5" fmla="*/ 0 w 197811"/>
              <a:gd name="connsiteY5" fmla="*/ 98854 h 197775"/>
              <a:gd name="connsiteX6" fmla="*/ 0 w 197811"/>
              <a:gd name="connsiteY6" fmla="*/ 98922 h 197775"/>
              <a:gd name="connsiteX7" fmla="*/ 98940 w 197811"/>
              <a:gd name="connsiteY7" fmla="*/ 0 h 19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7811" h="197775">
                <a:moveTo>
                  <a:pt x="98872" y="0"/>
                </a:moveTo>
                <a:cubicBezTo>
                  <a:pt x="153516" y="0"/>
                  <a:pt x="197812" y="44289"/>
                  <a:pt x="197812" y="98922"/>
                </a:cubicBezTo>
                <a:lnTo>
                  <a:pt x="197812" y="98854"/>
                </a:lnTo>
                <a:cubicBezTo>
                  <a:pt x="197812" y="153487"/>
                  <a:pt x="153516" y="197776"/>
                  <a:pt x="98872" y="197776"/>
                </a:cubicBezTo>
                <a:lnTo>
                  <a:pt x="98940" y="197776"/>
                </a:lnTo>
                <a:cubicBezTo>
                  <a:pt x="44297" y="197776"/>
                  <a:pt x="0" y="153487"/>
                  <a:pt x="0" y="98854"/>
                </a:cubicBezTo>
                <a:lnTo>
                  <a:pt x="0" y="98922"/>
                </a:lnTo>
                <a:cubicBezTo>
                  <a:pt x="0" y="44289"/>
                  <a:pt x="44297" y="0"/>
                  <a:pt x="98940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" name="Forme libre 30">
            <a:extLst>
              <a:ext uri="{FF2B5EF4-FFF2-40B4-BE49-F238E27FC236}">
                <a16:creationId xmlns:a16="http://schemas.microsoft.com/office/drawing/2014/main" id="{FBA5672A-BABC-7033-28FB-0B7328E501EA}"/>
              </a:ext>
            </a:extLst>
          </p:cNvPr>
          <p:cNvSpPr/>
          <p:nvPr/>
        </p:nvSpPr>
        <p:spPr>
          <a:xfrm>
            <a:off x="5253191" y="2025202"/>
            <a:ext cx="1798172" cy="449535"/>
          </a:xfrm>
          <a:custGeom>
            <a:avLst/>
            <a:gdLst>
              <a:gd name="connsiteX0" fmla="*/ 197880 w 791382"/>
              <a:gd name="connsiteY0" fmla="*/ 0 h 197842"/>
              <a:gd name="connsiteX1" fmla="*/ 395692 w 791382"/>
              <a:gd name="connsiteY1" fmla="*/ 0 h 197842"/>
              <a:gd name="connsiteX2" fmla="*/ 593503 w 791382"/>
              <a:gd name="connsiteY2" fmla="*/ 0 h 197842"/>
              <a:gd name="connsiteX3" fmla="*/ 692443 w 791382"/>
              <a:gd name="connsiteY3" fmla="*/ 0 h 197842"/>
              <a:gd name="connsiteX4" fmla="*/ 791383 w 791382"/>
              <a:gd name="connsiteY4" fmla="*/ 98921 h 197842"/>
              <a:gd name="connsiteX5" fmla="*/ 791383 w 791382"/>
              <a:gd name="connsiteY5" fmla="*/ 98921 h 197842"/>
              <a:gd name="connsiteX6" fmla="*/ 692443 w 791382"/>
              <a:gd name="connsiteY6" fmla="*/ 197843 h 197842"/>
              <a:gd name="connsiteX7" fmla="*/ 593503 w 791382"/>
              <a:gd name="connsiteY7" fmla="*/ 197843 h 197842"/>
              <a:gd name="connsiteX8" fmla="*/ 395692 w 791382"/>
              <a:gd name="connsiteY8" fmla="*/ 197843 h 197842"/>
              <a:gd name="connsiteX9" fmla="*/ 197880 w 791382"/>
              <a:gd name="connsiteY9" fmla="*/ 197843 h 197842"/>
              <a:gd name="connsiteX10" fmla="*/ 98940 w 791382"/>
              <a:gd name="connsiteY10" fmla="*/ 197843 h 197842"/>
              <a:gd name="connsiteX11" fmla="*/ 0 w 791382"/>
              <a:gd name="connsiteY11" fmla="*/ 98921 h 197842"/>
              <a:gd name="connsiteX12" fmla="*/ 0 w 791382"/>
              <a:gd name="connsiteY12" fmla="*/ 98921 h 197842"/>
              <a:gd name="connsiteX13" fmla="*/ 98940 w 791382"/>
              <a:gd name="connsiteY13" fmla="*/ 0 h 197842"/>
              <a:gd name="connsiteX14" fmla="*/ 197880 w 791382"/>
              <a:gd name="connsiteY14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91382" h="197842">
                <a:moveTo>
                  <a:pt x="197880" y="0"/>
                </a:moveTo>
                <a:lnTo>
                  <a:pt x="395692" y="0"/>
                </a:lnTo>
                <a:cubicBezTo>
                  <a:pt x="395692" y="0"/>
                  <a:pt x="593503" y="0"/>
                  <a:pt x="593503" y="0"/>
                </a:cubicBezTo>
                <a:lnTo>
                  <a:pt x="692443" y="0"/>
                </a:lnTo>
                <a:cubicBezTo>
                  <a:pt x="747085" y="0"/>
                  <a:pt x="791383" y="44289"/>
                  <a:pt x="791383" y="98921"/>
                </a:cubicBezTo>
                <a:lnTo>
                  <a:pt x="791383" y="98921"/>
                </a:lnTo>
                <a:cubicBezTo>
                  <a:pt x="791383" y="153553"/>
                  <a:pt x="747085" y="197843"/>
                  <a:pt x="692443" y="197843"/>
                </a:cubicBezTo>
                <a:lnTo>
                  <a:pt x="593503" y="197843"/>
                </a:lnTo>
                <a:cubicBezTo>
                  <a:pt x="593503" y="197843"/>
                  <a:pt x="395692" y="197843"/>
                  <a:pt x="395692" y="197843"/>
                </a:cubicBezTo>
                <a:lnTo>
                  <a:pt x="197880" y="197843"/>
                </a:lnTo>
                <a:cubicBezTo>
                  <a:pt x="197880" y="197843"/>
                  <a:pt x="98940" y="197843"/>
                  <a:pt x="98940" y="197843"/>
                </a:cubicBezTo>
                <a:cubicBezTo>
                  <a:pt x="44298" y="197843"/>
                  <a:pt x="0" y="153553"/>
                  <a:pt x="0" y="98921"/>
                </a:cubicBezTo>
                <a:lnTo>
                  <a:pt x="0" y="98921"/>
                </a:lnTo>
                <a:cubicBezTo>
                  <a:pt x="0" y="44289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D71F88C3-996A-038B-D08D-8F24135EB483}"/>
              </a:ext>
            </a:extLst>
          </p:cNvPr>
          <p:cNvSpPr/>
          <p:nvPr/>
        </p:nvSpPr>
        <p:spPr>
          <a:xfrm>
            <a:off x="4805738" y="2648651"/>
            <a:ext cx="2693239" cy="449537"/>
          </a:xfrm>
          <a:custGeom>
            <a:avLst/>
            <a:gdLst>
              <a:gd name="connsiteX0" fmla="*/ 196179 w 1185304"/>
              <a:gd name="connsiteY0" fmla="*/ 0 h 197843"/>
              <a:gd name="connsiteX1" fmla="*/ 197812 w 1185304"/>
              <a:gd name="connsiteY1" fmla="*/ 0 h 197843"/>
              <a:gd name="connsiteX2" fmla="*/ 393991 w 1185304"/>
              <a:gd name="connsiteY2" fmla="*/ 0 h 197843"/>
              <a:gd name="connsiteX3" fmla="*/ 591802 w 1185304"/>
              <a:gd name="connsiteY3" fmla="*/ 0 h 197843"/>
              <a:gd name="connsiteX4" fmla="*/ 789614 w 1185304"/>
              <a:gd name="connsiteY4" fmla="*/ 0 h 197843"/>
              <a:gd name="connsiteX5" fmla="*/ 987426 w 1185304"/>
              <a:gd name="connsiteY5" fmla="*/ 0 h 197843"/>
              <a:gd name="connsiteX6" fmla="*/ 1086366 w 1185304"/>
              <a:gd name="connsiteY6" fmla="*/ 0 h 197843"/>
              <a:gd name="connsiteX7" fmla="*/ 1185304 w 1185304"/>
              <a:gd name="connsiteY7" fmla="*/ 98922 h 197843"/>
              <a:gd name="connsiteX8" fmla="*/ 1185304 w 1185304"/>
              <a:gd name="connsiteY8" fmla="*/ 98922 h 197843"/>
              <a:gd name="connsiteX9" fmla="*/ 1086366 w 1185304"/>
              <a:gd name="connsiteY9" fmla="*/ 197844 h 197843"/>
              <a:gd name="connsiteX10" fmla="*/ 987426 w 1185304"/>
              <a:gd name="connsiteY10" fmla="*/ 197844 h 197843"/>
              <a:gd name="connsiteX11" fmla="*/ 789614 w 1185304"/>
              <a:gd name="connsiteY11" fmla="*/ 197844 h 197843"/>
              <a:gd name="connsiteX12" fmla="*/ 591802 w 1185304"/>
              <a:gd name="connsiteY12" fmla="*/ 197844 h 197843"/>
              <a:gd name="connsiteX13" fmla="*/ 393991 w 1185304"/>
              <a:gd name="connsiteY13" fmla="*/ 197844 h 197843"/>
              <a:gd name="connsiteX14" fmla="*/ 197812 w 1185304"/>
              <a:gd name="connsiteY14" fmla="*/ 197844 h 197843"/>
              <a:gd name="connsiteX15" fmla="*/ 196179 w 1185304"/>
              <a:gd name="connsiteY15" fmla="*/ 197844 h 197843"/>
              <a:gd name="connsiteX16" fmla="*/ 98940 w 1185304"/>
              <a:gd name="connsiteY16" fmla="*/ 197844 h 197843"/>
              <a:gd name="connsiteX17" fmla="*/ 0 w 1185304"/>
              <a:gd name="connsiteY17" fmla="*/ 98922 h 197843"/>
              <a:gd name="connsiteX18" fmla="*/ 0 w 1185304"/>
              <a:gd name="connsiteY18" fmla="*/ 98922 h 197843"/>
              <a:gd name="connsiteX19" fmla="*/ 98940 w 1185304"/>
              <a:gd name="connsiteY19" fmla="*/ 0 h 197843"/>
              <a:gd name="connsiteX20" fmla="*/ 196179 w 1185304"/>
              <a:gd name="connsiteY20" fmla="*/ 0 h 1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85304" h="197843">
                <a:moveTo>
                  <a:pt x="196179" y="0"/>
                </a:moveTo>
                <a:lnTo>
                  <a:pt x="197812" y="0"/>
                </a:lnTo>
                <a:cubicBezTo>
                  <a:pt x="197812" y="0"/>
                  <a:pt x="393991" y="0"/>
                  <a:pt x="393991" y="0"/>
                </a:cubicBezTo>
                <a:lnTo>
                  <a:pt x="591802" y="0"/>
                </a:lnTo>
                <a:cubicBezTo>
                  <a:pt x="591802" y="0"/>
                  <a:pt x="789614" y="0"/>
                  <a:pt x="789614" y="0"/>
                </a:cubicBezTo>
                <a:lnTo>
                  <a:pt x="987426" y="0"/>
                </a:lnTo>
                <a:cubicBezTo>
                  <a:pt x="987426" y="0"/>
                  <a:pt x="1086366" y="0"/>
                  <a:pt x="1086366" y="0"/>
                </a:cubicBezTo>
                <a:cubicBezTo>
                  <a:pt x="1141006" y="0"/>
                  <a:pt x="1185304" y="44290"/>
                  <a:pt x="1185304" y="98922"/>
                </a:cubicBezTo>
                <a:lnTo>
                  <a:pt x="1185304" y="98922"/>
                </a:lnTo>
                <a:cubicBezTo>
                  <a:pt x="1185304" y="153554"/>
                  <a:pt x="1141006" y="197844"/>
                  <a:pt x="1086366" y="197844"/>
                </a:cubicBezTo>
                <a:lnTo>
                  <a:pt x="987426" y="197844"/>
                </a:lnTo>
                <a:cubicBezTo>
                  <a:pt x="987426" y="197844"/>
                  <a:pt x="789614" y="197844"/>
                  <a:pt x="789614" y="197844"/>
                </a:cubicBezTo>
                <a:lnTo>
                  <a:pt x="591802" y="197844"/>
                </a:lnTo>
                <a:cubicBezTo>
                  <a:pt x="591802" y="197844"/>
                  <a:pt x="393991" y="197844"/>
                  <a:pt x="393991" y="197844"/>
                </a:cubicBezTo>
                <a:lnTo>
                  <a:pt x="197812" y="197844"/>
                </a:lnTo>
                <a:cubicBezTo>
                  <a:pt x="197812" y="197844"/>
                  <a:pt x="196179" y="197844"/>
                  <a:pt x="196179" y="197844"/>
                </a:cubicBezTo>
                <a:lnTo>
                  <a:pt x="98940" y="197844"/>
                </a:lnTo>
                <a:cubicBezTo>
                  <a:pt x="44298" y="197844"/>
                  <a:pt x="0" y="153554"/>
                  <a:pt x="0" y="98922"/>
                </a:cubicBezTo>
                <a:lnTo>
                  <a:pt x="0" y="98922"/>
                </a:lnTo>
                <a:cubicBezTo>
                  <a:pt x="0" y="44290"/>
                  <a:pt x="44298" y="0"/>
                  <a:pt x="98940" y="0"/>
                </a:cubicBezTo>
                <a:lnTo>
                  <a:pt x="196179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FF00E4E3-F7A9-2464-A80A-4D852E77C63A}"/>
              </a:ext>
            </a:extLst>
          </p:cNvPr>
          <p:cNvSpPr/>
          <p:nvPr/>
        </p:nvSpPr>
        <p:spPr>
          <a:xfrm>
            <a:off x="4131462" y="3248402"/>
            <a:ext cx="4041792" cy="449537"/>
          </a:xfrm>
          <a:custGeom>
            <a:avLst/>
            <a:gdLst>
              <a:gd name="connsiteX0" fmla="*/ 197879 w 1778807"/>
              <a:gd name="connsiteY0" fmla="*/ 0 h 197843"/>
              <a:gd name="connsiteX1" fmla="*/ 395691 w 1778807"/>
              <a:gd name="connsiteY1" fmla="*/ 0 h 197843"/>
              <a:gd name="connsiteX2" fmla="*/ 591870 w 1778807"/>
              <a:gd name="connsiteY2" fmla="*/ 0 h 197843"/>
              <a:gd name="connsiteX3" fmla="*/ 593503 w 1778807"/>
              <a:gd name="connsiteY3" fmla="*/ 0 h 197843"/>
              <a:gd name="connsiteX4" fmla="*/ 789680 w 1778807"/>
              <a:gd name="connsiteY4" fmla="*/ 0 h 197843"/>
              <a:gd name="connsiteX5" fmla="*/ 987492 w 1778807"/>
              <a:gd name="connsiteY5" fmla="*/ 0 h 197843"/>
              <a:gd name="connsiteX6" fmla="*/ 1185304 w 1778807"/>
              <a:gd name="connsiteY6" fmla="*/ 0 h 197843"/>
              <a:gd name="connsiteX7" fmla="*/ 1383117 w 1778807"/>
              <a:gd name="connsiteY7" fmla="*/ 0 h 197843"/>
              <a:gd name="connsiteX8" fmla="*/ 1580927 w 1778807"/>
              <a:gd name="connsiteY8" fmla="*/ 0 h 197843"/>
              <a:gd name="connsiteX9" fmla="*/ 1679867 w 1778807"/>
              <a:gd name="connsiteY9" fmla="*/ 0 h 197843"/>
              <a:gd name="connsiteX10" fmla="*/ 1778807 w 1778807"/>
              <a:gd name="connsiteY10" fmla="*/ 98922 h 197843"/>
              <a:gd name="connsiteX11" fmla="*/ 1778807 w 1778807"/>
              <a:gd name="connsiteY11" fmla="*/ 98922 h 197843"/>
              <a:gd name="connsiteX12" fmla="*/ 1679867 w 1778807"/>
              <a:gd name="connsiteY12" fmla="*/ 197844 h 197843"/>
              <a:gd name="connsiteX13" fmla="*/ 1580927 w 1778807"/>
              <a:gd name="connsiteY13" fmla="*/ 197844 h 197843"/>
              <a:gd name="connsiteX14" fmla="*/ 1383117 w 1778807"/>
              <a:gd name="connsiteY14" fmla="*/ 197844 h 197843"/>
              <a:gd name="connsiteX15" fmla="*/ 1185304 w 1778807"/>
              <a:gd name="connsiteY15" fmla="*/ 197844 h 197843"/>
              <a:gd name="connsiteX16" fmla="*/ 987492 w 1778807"/>
              <a:gd name="connsiteY16" fmla="*/ 197844 h 197843"/>
              <a:gd name="connsiteX17" fmla="*/ 789680 w 1778807"/>
              <a:gd name="connsiteY17" fmla="*/ 197844 h 197843"/>
              <a:gd name="connsiteX18" fmla="*/ 593503 w 1778807"/>
              <a:gd name="connsiteY18" fmla="*/ 197844 h 197843"/>
              <a:gd name="connsiteX19" fmla="*/ 591870 w 1778807"/>
              <a:gd name="connsiteY19" fmla="*/ 197844 h 197843"/>
              <a:gd name="connsiteX20" fmla="*/ 395691 w 1778807"/>
              <a:gd name="connsiteY20" fmla="*/ 197844 h 197843"/>
              <a:gd name="connsiteX21" fmla="*/ 197879 w 1778807"/>
              <a:gd name="connsiteY21" fmla="*/ 197844 h 197843"/>
              <a:gd name="connsiteX22" fmla="*/ 98938 w 1778807"/>
              <a:gd name="connsiteY22" fmla="*/ 197844 h 197843"/>
              <a:gd name="connsiteX23" fmla="*/ 0 w 1778807"/>
              <a:gd name="connsiteY23" fmla="*/ 98922 h 197843"/>
              <a:gd name="connsiteX24" fmla="*/ 0 w 1778807"/>
              <a:gd name="connsiteY24" fmla="*/ 98922 h 197843"/>
              <a:gd name="connsiteX25" fmla="*/ 98938 w 1778807"/>
              <a:gd name="connsiteY25" fmla="*/ 0 h 197843"/>
              <a:gd name="connsiteX26" fmla="*/ 197879 w 1778807"/>
              <a:gd name="connsiteY26" fmla="*/ 0 h 197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778807" h="197843">
                <a:moveTo>
                  <a:pt x="197879" y="0"/>
                </a:moveTo>
                <a:lnTo>
                  <a:pt x="395691" y="0"/>
                </a:lnTo>
                <a:cubicBezTo>
                  <a:pt x="395691" y="0"/>
                  <a:pt x="591870" y="0"/>
                  <a:pt x="591870" y="0"/>
                </a:cubicBezTo>
                <a:lnTo>
                  <a:pt x="593503" y="0"/>
                </a:lnTo>
                <a:cubicBezTo>
                  <a:pt x="593503" y="0"/>
                  <a:pt x="789680" y="0"/>
                  <a:pt x="789680" y="0"/>
                </a:cubicBezTo>
                <a:lnTo>
                  <a:pt x="987492" y="0"/>
                </a:lnTo>
                <a:cubicBezTo>
                  <a:pt x="987492" y="0"/>
                  <a:pt x="1185304" y="0"/>
                  <a:pt x="1185304" y="0"/>
                </a:cubicBezTo>
                <a:lnTo>
                  <a:pt x="1383117" y="0"/>
                </a:lnTo>
                <a:cubicBezTo>
                  <a:pt x="1383117" y="0"/>
                  <a:pt x="1580927" y="0"/>
                  <a:pt x="1580927" y="0"/>
                </a:cubicBezTo>
                <a:lnTo>
                  <a:pt x="1679867" y="0"/>
                </a:lnTo>
                <a:cubicBezTo>
                  <a:pt x="1734509" y="0"/>
                  <a:pt x="1778807" y="44290"/>
                  <a:pt x="1778807" y="98922"/>
                </a:cubicBezTo>
                <a:lnTo>
                  <a:pt x="1778807" y="98922"/>
                </a:lnTo>
                <a:cubicBezTo>
                  <a:pt x="1778807" y="153554"/>
                  <a:pt x="1734509" y="197844"/>
                  <a:pt x="1679867" y="197844"/>
                </a:cubicBezTo>
                <a:lnTo>
                  <a:pt x="1580927" y="197844"/>
                </a:lnTo>
                <a:cubicBezTo>
                  <a:pt x="1580927" y="197844"/>
                  <a:pt x="1383117" y="197844"/>
                  <a:pt x="1383117" y="197844"/>
                </a:cubicBezTo>
                <a:lnTo>
                  <a:pt x="1185304" y="197844"/>
                </a:lnTo>
                <a:cubicBezTo>
                  <a:pt x="1185304" y="197844"/>
                  <a:pt x="987492" y="197844"/>
                  <a:pt x="987492" y="197844"/>
                </a:cubicBezTo>
                <a:lnTo>
                  <a:pt x="789680" y="197844"/>
                </a:lnTo>
                <a:cubicBezTo>
                  <a:pt x="789680" y="197844"/>
                  <a:pt x="593503" y="197844"/>
                  <a:pt x="593503" y="197844"/>
                </a:cubicBezTo>
                <a:lnTo>
                  <a:pt x="591870" y="197844"/>
                </a:lnTo>
                <a:cubicBezTo>
                  <a:pt x="591870" y="197844"/>
                  <a:pt x="395691" y="197844"/>
                  <a:pt x="395691" y="197844"/>
                </a:cubicBezTo>
                <a:lnTo>
                  <a:pt x="197879" y="197844"/>
                </a:lnTo>
                <a:cubicBezTo>
                  <a:pt x="197879" y="197844"/>
                  <a:pt x="98938" y="197844"/>
                  <a:pt x="98938" y="197844"/>
                </a:cubicBezTo>
                <a:cubicBezTo>
                  <a:pt x="44298" y="197844"/>
                  <a:pt x="0" y="153554"/>
                  <a:pt x="0" y="98922"/>
                </a:cubicBezTo>
                <a:lnTo>
                  <a:pt x="0" y="98922"/>
                </a:lnTo>
                <a:cubicBezTo>
                  <a:pt x="0" y="44290"/>
                  <a:pt x="44298" y="0"/>
                  <a:pt x="98938" y="0"/>
                </a:cubicBezTo>
                <a:lnTo>
                  <a:pt x="197879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6D973A5E-33A5-33C0-983F-B6CC3E18CF20}"/>
              </a:ext>
            </a:extLst>
          </p:cNvPr>
          <p:cNvSpPr/>
          <p:nvPr/>
        </p:nvSpPr>
        <p:spPr>
          <a:xfrm>
            <a:off x="3681995" y="3875612"/>
            <a:ext cx="4940726" cy="449535"/>
          </a:xfrm>
          <a:custGeom>
            <a:avLst/>
            <a:gdLst>
              <a:gd name="connsiteX0" fmla="*/ 197880 w 2174431"/>
              <a:gd name="connsiteY0" fmla="*/ 0 h 197842"/>
              <a:gd name="connsiteX1" fmla="*/ 395691 w 2174431"/>
              <a:gd name="connsiteY1" fmla="*/ 0 h 197842"/>
              <a:gd name="connsiteX2" fmla="*/ 593503 w 2174431"/>
              <a:gd name="connsiteY2" fmla="*/ 0 h 197842"/>
              <a:gd name="connsiteX3" fmla="*/ 791315 w 2174431"/>
              <a:gd name="connsiteY3" fmla="*/ 0 h 197842"/>
              <a:gd name="connsiteX4" fmla="*/ 987492 w 2174431"/>
              <a:gd name="connsiteY4" fmla="*/ 0 h 197842"/>
              <a:gd name="connsiteX5" fmla="*/ 989125 w 2174431"/>
              <a:gd name="connsiteY5" fmla="*/ 0 h 197842"/>
              <a:gd name="connsiteX6" fmla="*/ 1185304 w 2174431"/>
              <a:gd name="connsiteY6" fmla="*/ 0 h 197842"/>
              <a:gd name="connsiteX7" fmla="*/ 1383117 w 2174431"/>
              <a:gd name="connsiteY7" fmla="*/ 0 h 197842"/>
              <a:gd name="connsiteX8" fmla="*/ 1580929 w 2174431"/>
              <a:gd name="connsiteY8" fmla="*/ 0 h 197842"/>
              <a:gd name="connsiteX9" fmla="*/ 1778739 w 2174431"/>
              <a:gd name="connsiteY9" fmla="*/ 0 h 197842"/>
              <a:gd name="connsiteX10" fmla="*/ 1976551 w 2174431"/>
              <a:gd name="connsiteY10" fmla="*/ 0 h 197842"/>
              <a:gd name="connsiteX11" fmla="*/ 2075491 w 2174431"/>
              <a:gd name="connsiteY11" fmla="*/ 0 h 197842"/>
              <a:gd name="connsiteX12" fmla="*/ 2174432 w 2174431"/>
              <a:gd name="connsiteY12" fmla="*/ 98922 h 197842"/>
              <a:gd name="connsiteX13" fmla="*/ 2174432 w 2174431"/>
              <a:gd name="connsiteY13" fmla="*/ 98922 h 197842"/>
              <a:gd name="connsiteX14" fmla="*/ 2075491 w 2174431"/>
              <a:gd name="connsiteY14" fmla="*/ 197843 h 197842"/>
              <a:gd name="connsiteX15" fmla="*/ 1976551 w 2174431"/>
              <a:gd name="connsiteY15" fmla="*/ 197843 h 197842"/>
              <a:gd name="connsiteX16" fmla="*/ 1778739 w 2174431"/>
              <a:gd name="connsiteY16" fmla="*/ 197843 h 197842"/>
              <a:gd name="connsiteX17" fmla="*/ 1580929 w 2174431"/>
              <a:gd name="connsiteY17" fmla="*/ 197843 h 197842"/>
              <a:gd name="connsiteX18" fmla="*/ 1383117 w 2174431"/>
              <a:gd name="connsiteY18" fmla="*/ 197843 h 197842"/>
              <a:gd name="connsiteX19" fmla="*/ 1185304 w 2174431"/>
              <a:gd name="connsiteY19" fmla="*/ 197843 h 197842"/>
              <a:gd name="connsiteX20" fmla="*/ 989125 w 2174431"/>
              <a:gd name="connsiteY20" fmla="*/ 197843 h 197842"/>
              <a:gd name="connsiteX21" fmla="*/ 987492 w 2174431"/>
              <a:gd name="connsiteY21" fmla="*/ 197843 h 197842"/>
              <a:gd name="connsiteX22" fmla="*/ 791315 w 2174431"/>
              <a:gd name="connsiteY22" fmla="*/ 197843 h 197842"/>
              <a:gd name="connsiteX23" fmla="*/ 593503 w 2174431"/>
              <a:gd name="connsiteY23" fmla="*/ 197843 h 197842"/>
              <a:gd name="connsiteX24" fmla="*/ 395691 w 2174431"/>
              <a:gd name="connsiteY24" fmla="*/ 197843 h 197842"/>
              <a:gd name="connsiteX25" fmla="*/ 197880 w 2174431"/>
              <a:gd name="connsiteY25" fmla="*/ 197843 h 197842"/>
              <a:gd name="connsiteX26" fmla="*/ 98940 w 2174431"/>
              <a:gd name="connsiteY26" fmla="*/ 197843 h 197842"/>
              <a:gd name="connsiteX27" fmla="*/ 0 w 2174431"/>
              <a:gd name="connsiteY27" fmla="*/ 98922 h 197842"/>
              <a:gd name="connsiteX28" fmla="*/ 0 w 2174431"/>
              <a:gd name="connsiteY28" fmla="*/ 98922 h 197842"/>
              <a:gd name="connsiteX29" fmla="*/ 98940 w 2174431"/>
              <a:gd name="connsiteY29" fmla="*/ 0 h 197842"/>
              <a:gd name="connsiteX30" fmla="*/ 197880 w 2174431"/>
              <a:gd name="connsiteY30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174431" h="197842">
                <a:moveTo>
                  <a:pt x="197880" y="0"/>
                </a:moveTo>
                <a:lnTo>
                  <a:pt x="395691" y="0"/>
                </a:lnTo>
                <a:cubicBezTo>
                  <a:pt x="395691" y="0"/>
                  <a:pt x="593503" y="0"/>
                  <a:pt x="593503" y="0"/>
                </a:cubicBezTo>
                <a:lnTo>
                  <a:pt x="791315" y="0"/>
                </a:lnTo>
                <a:cubicBezTo>
                  <a:pt x="791315" y="0"/>
                  <a:pt x="987492" y="0"/>
                  <a:pt x="987492" y="0"/>
                </a:cubicBezTo>
                <a:lnTo>
                  <a:pt x="989125" y="0"/>
                </a:lnTo>
                <a:cubicBezTo>
                  <a:pt x="989125" y="0"/>
                  <a:pt x="1185304" y="0"/>
                  <a:pt x="1185304" y="0"/>
                </a:cubicBezTo>
                <a:lnTo>
                  <a:pt x="1383117" y="0"/>
                </a:lnTo>
                <a:cubicBezTo>
                  <a:pt x="1383117" y="0"/>
                  <a:pt x="1580929" y="0"/>
                  <a:pt x="1580929" y="0"/>
                </a:cubicBezTo>
                <a:lnTo>
                  <a:pt x="1778739" y="0"/>
                </a:lnTo>
                <a:cubicBezTo>
                  <a:pt x="1778739" y="0"/>
                  <a:pt x="1976551" y="0"/>
                  <a:pt x="1976551" y="0"/>
                </a:cubicBezTo>
                <a:lnTo>
                  <a:pt x="2075491" y="0"/>
                </a:lnTo>
                <a:cubicBezTo>
                  <a:pt x="2130133" y="0"/>
                  <a:pt x="2174432" y="44290"/>
                  <a:pt x="2174432" y="98922"/>
                </a:cubicBezTo>
                <a:lnTo>
                  <a:pt x="2174432" y="98922"/>
                </a:lnTo>
                <a:cubicBezTo>
                  <a:pt x="2174432" y="153553"/>
                  <a:pt x="2130133" y="197843"/>
                  <a:pt x="2075491" y="197843"/>
                </a:cubicBezTo>
                <a:lnTo>
                  <a:pt x="1976551" y="197843"/>
                </a:lnTo>
                <a:cubicBezTo>
                  <a:pt x="1976551" y="197843"/>
                  <a:pt x="1778739" y="197843"/>
                  <a:pt x="1778739" y="197843"/>
                </a:cubicBezTo>
                <a:lnTo>
                  <a:pt x="1580929" y="197843"/>
                </a:lnTo>
                <a:cubicBezTo>
                  <a:pt x="1580929" y="197843"/>
                  <a:pt x="1383117" y="197843"/>
                  <a:pt x="1383117" y="197843"/>
                </a:cubicBezTo>
                <a:lnTo>
                  <a:pt x="1185304" y="197843"/>
                </a:lnTo>
                <a:cubicBezTo>
                  <a:pt x="1185304" y="197843"/>
                  <a:pt x="989125" y="197843"/>
                  <a:pt x="989125" y="197843"/>
                </a:cubicBezTo>
                <a:lnTo>
                  <a:pt x="987492" y="197843"/>
                </a:lnTo>
                <a:cubicBezTo>
                  <a:pt x="987492" y="197843"/>
                  <a:pt x="791315" y="197843"/>
                  <a:pt x="791315" y="197843"/>
                </a:cubicBezTo>
                <a:lnTo>
                  <a:pt x="593503" y="197843"/>
                </a:lnTo>
                <a:cubicBezTo>
                  <a:pt x="593503" y="197843"/>
                  <a:pt x="395691" y="197843"/>
                  <a:pt x="395691" y="197843"/>
                </a:cubicBezTo>
                <a:lnTo>
                  <a:pt x="197880" y="197843"/>
                </a:lnTo>
                <a:cubicBezTo>
                  <a:pt x="197880" y="197843"/>
                  <a:pt x="98940" y="197843"/>
                  <a:pt x="98940" y="197843"/>
                </a:cubicBezTo>
                <a:cubicBezTo>
                  <a:pt x="44298" y="197843"/>
                  <a:pt x="0" y="153553"/>
                  <a:pt x="0" y="98922"/>
                </a:cubicBezTo>
                <a:lnTo>
                  <a:pt x="0" y="98922"/>
                </a:lnTo>
                <a:cubicBezTo>
                  <a:pt x="0" y="44290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6710246A-46D0-1324-FA63-BCE83A7DA056}"/>
              </a:ext>
            </a:extLst>
          </p:cNvPr>
          <p:cNvSpPr/>
          <p:nvPr/>
        </p:nvSpPr>
        <p:spPr>
          <a:xfrm>
            <a:off x="3232528" y="4475454"/>
            <a:ext cx="5839656" cy="449535"/>
          </a:xfrm>
          <a:custGeom>
            <a:avLst/>
            <a:gdLst>
              <a:gd name="connsiteX0" fmla="*/ 197880 w 2570053"/>
              <a:gd name="connsiteY0" fmla="*/ 0 h 197842"/>
              <a:gd name="connsiteX1" fmla="*/ 395692 w 2570053"/>
              <a:gd name="connsiteY1" fmla="*/ 0 h 197842"/>
              <a:gd name="connsiteX2" fmla="*/ 593503 w 2570053"/>
              <a:gd name="connsiteY2" fmla="*/ 0 h 197842"/>
              <a:gd name="connsiteX3" fmla="*/ 791315 w 2570053"/>
              <a:gd name="connsiteY3" fmla="*/ 0 h 197842"/>
              <a:gd name="connsiteX4" fmla="*/ 989127 w 2570053"/>
              <a:gd name="connsiteY4" fmla="*/ 0 h 197842"/>
              <a:gd name="connsiteX5" fmla="*/ 1185304 w 2570053"/>
              <a:gd name="connsiteY5" fmla="*/ 0 h 197842"/>
              <a:gd name="connsiteX6" fmla="*/ 1186938 w 2570053"/>
              <a:gd name="connsiteY6" fmla="*/ 0 h 197842"/>
              <a:gd name="connsiteX7" fmla="*/ 1383117 w 2570053"/>
              <a:gd name="connsiteY7" fmla="*/ 0 h 197842"/>
              <a:gd name="connsiteX8" fmla="*/ 1580929 w 2570053"/>
              <a:gd name="connsiteY8" fmla="*/ 0 h 197842"/>
              <a:gd name="connsiteX9" fmla="*/ 1778741 w 2570053"/>
              <a:gd name="connsiteY9" fmla="*/ 0 h 197842"/>
              <a:gd name="connsiteX10" fmla="*/ 1976551 w 2570053"/>
              <a:gd name="connsiteY10" fmla="*/ 0 h 197842"/>
              <a:gd name="connsiteX11" fmla="*/ 2174363 w 2570053"/>
              <a:gd name="connsiteY11" fmla="*/ 0 h 197842"/>
              <a:gd name="connsiteX12" fmla="*/ 2372175 w 2570053"/>
              <a:gd name="connsiteY12" fmla="*/ 0 h 197842"/>
              <a:gd name="connsiteX13" fmla="*/ 2471116 w 2570053"/>
              <a:gd name="connsiteY13" fmla="*/ 0 h 197842"/>
              <a:gd name="connsiteX14" fmla="*/ 2570054 w 2570053"/>
              <a:gd name="connsiteY14" fmla="*/ 98921 h 197842"/>
              <a:gd name="connsiteX15" fmla="*/ 2570054 w 2570053"/>
              <a:gd name="connsiteY15" fmla="*/ 98921 h 197842"/>
              <a:gd name="connsiteX16" fmla="*/ 2471116 w 2570053"/>
              <a:gd name="connsiteY16" fmla="*/ 197843 h 197842"/>
              <a:gd name="connsiteX17" fmla="*/ 2372175 w 2570053"/>
              <a:gd name="connsiteY17" fmla="*/ 197843 h 197842"/>
              <a:gd name="connsiteX18" fmla="*/ 2174363 w 2570053"/>
              <a:gd name="connsiteY18" fmla="*/ 197843 h 197842"/>
              <a:gd name="connsiteX19" fmla="*/ 1976551 w 2570053"/>
              <a:gd name="connsiteY19" fmla="*/ 197843 h 197842"/>
              <a:gd name="connsiteX20" fmla="*/ 1778741 w 2570053"/>
              <a:gd name="connsiteY20" fmla="*/ 197843 h 197842"/>
              <a:gd name="connsiteX21" fmla="*/ 1580929 w 2570053"/>
              <a:gd name="connsiteY21" fmla="*/ 197843 h 197842"/>
              <a:gd name="connsiteX22" fmla="*/ 1383117 w 2570053"/>
              <a:gd name="connsiteY22" fmla="*/ 197843 h 197842"/>
              <a:gd name="connsiteX23" fmla="*/ 1186938 w 2570053"/>
              <a:gd name="connsiteY23" fmla="*/ 197843 h 197842"/>
              <a:gd name="connsiteX24" fmla="*/ 1185304 w 2570053"/>
              <a:gd name="connsiteY24" fmla="*/ 197843 h 197842"/>
              <a:gd name="connsiteX25" fmla="*/ 989127 w 2570053"/>
              <a:gd name="connsiteY25" fmla="*/ 197843 h 197842"/>
              <a:gd name="connsiteX26" fmla="*/ 791315 w 2570053"/>
              <a:gd name="connsiteY26" fmla="*/ 197843 h 197842"/>
              <a:gd name="connsiteX27" fmla="*/ 593503 w 2570053"/>
              <a:gd name="connsiteY27" fmla="*/ 197843 h 197842"/>
              <a:gd name="connsiteX28" fmla="*/ 395692 w 2570053"/>
              <a:gd name="connsiteY28" fmla="*/ 197843 h 197842"/>
              <a:gd name="connsiteX29" fmla="*/ 197880 w 2570053"/>
              <a:gd name="connsiteY29" fmla="*/ 197843 h 197842"/>
              <a:gd name="connsiteX30" fmla="*/ 197880 w 2570053"/>
              <a:gd name="connsiteY30" fmla="*/ 197843 h 197842"/>
              <a:gd name="connsiteX31" fmla="*/ 98940 w 2570053"/>
              <a:gd name="connsiteY31" fmla="*/ 197843 h 197842"/>
              <a:gd name="connsiteX32" fmla="*/ 0 w 2570053"/>
              <a:gd name="connsiteY32" fmla="*/ 98921 h 197842"/>
              <a:gd name="connsiteX33" fmla="*/ 0 w 2570053"/>
              <a:gd name="connsiteY33" fmla="*/ 98921 h 197842"/>
              <a:gd name="connsiteX34" fmla="*/ 98940 w 2570053"/>
              <a:gd name="connsiteY34" fmla="*/ 0 h 197842"/>
              <a:gd name="connsiteX35" fmla="*/ 197880 w 2570053"/>
              <a:gd name="connsiteY35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570053" h="197842">
                <a:moveTo>
                  <a:pt x="197880" y="0"/>
                </a:moveTo>
                <a:lnTo>
                  <a:pt x="395692" y="0"/>
                </a:lnTo>
                <a:cubicBezTo>
                  <a:pt x="395692" y="0"/>
                  <a:pt x="593503" y="0"/>
                  <a:pt x="593503" y="0"/>
                </a:cubicBezTo>
                <a:lnTo>
                  <a:pt x="791315" y="0"/>
                </a:lnTo>
                <a:cubicBezTo>
                  <a:pt x="791315" y="0"/>
                  <a:pt x="989127" y="0"/>
                  <a:pt x="989127" y="0"/>
                </a:cubicBezTo>
                <a:lnTo>
                  <a:pt x="1185304" y="0"/>
                </a:lnTo>
                <a:cubicBezTo>
                  <a:pt x="1185304" y="0"/>
                  <a:pt x="1186938" y="0"/>
                  <a:pt x="1186938" y="0"/>
                </a:cubicBezTo>
                <a:lnTo>
                  <a:pt x="1383117" y="0"/>
                </a:lnTo>
                <a:cubicBezTo>
                  <a:pt x="1383117" y="0"/>
                  <a:pt x="1580929" y="0"/>
                  <a:pt x="1580929" y="0"/>
                </a:cubicBezTo>
                <a:lnTo>
                  <a:pt x="1778741" y="0"/>
                </a:lnTo>
                <a:cubicBezTo>
                  <a:pt x="1778741" y="0"/>
                  <a:pt x="1976551" y="0"/>
                  <a:pt x="1976551" y="0"/>
                </a:cubicBezTo>
                <a:lnTo>
                  <a:pt x="2174363" y="0"/>
                </a:lnTo>
                <a:cubicBezTo>
                  <a:pt x="2174363" y="0"/>
                  <a:pt x="2372175" y="0"/>
                  <a:pt x="2372175" y="0"/>
                </a:cubicBezTo>
                <a:lnTo>
                  <a:pt x="2471116" y="0"/>
                </a:lnTo>
                <a:cubicBezTo>
                  <a:pt x="2525756" y="0"/>
                  <a:pt x="2570054" y="44290"/>
                  <a:pt x="2570054" y="98921"/>
                </a:cubicBezTo>
                <a:lnTo>
                  <a:pt x="2570054" y="98921"/>
                </a:lnTo>
                <a:cubicBezTo>
                  <a:pt x="2570054" y="153553"/>
                  <a:pt x="2525756" y="197843"/>
                  <a:pt x="2471116" y="197843"/>
                </a:cubicBezTo>
                <a:lnTo>
                  <a:pt x="2372175" y="197843"/>
                </a:lnTo>
                <a:cubicBezTo>
                  <a:pt x="2372175" y="197843"/>
                  <a:pt x="2174363" y="197843"/>
                  <a:pt x="2174363" y="197843"/>
                </a:cubicBezTo>
                <a:lnTo>
                  <a:pt x="1976551" y="197843"/>
                </a:lnTo>
                <a:cubicBezTo>
                  <a:pt x="1976551" y="197843"/>
                  <a:pt x="1778741" y="197843"/>
                  <a:pt x="1778741" y="197843"/>
                </a:cubicBezTo>
                <a:lnTo>
                  <a:pt x="1580929" y="197843"/>
                </a:lnTo>
                <a:cubicBezTo>
                  <a:pt x="1580929" y="197843"/>
                  <a:pt x="1383117" y="197843"/>
                  <a:pt x="1383117" y="197843"/>
                </a:cubicBezTo>
                <a:lnTo>
                  <a:pt x="1186938" y="197843"/>
                </a:lnTo>
                <a:cubicBezTo>
                  <a:pt x="1186938" y="197843"/>
                  <a:pt x="1185304" y="197843"/>
                  <a:pt x="1185304" y="197843"/>
                </a:cubicBezTo>
                <a:lnTo>
                  <a:pt x="989127" y="197843"/>
                </a:lnTo>
                <a:cubicBezTo>
                  <a:pt x="989127" y="197843"/>
                  <a:pt x="791315" y="197843"/>
                  <a:pt x="791315" y="197843"/>
                </a:cubicBezTo>
                <a:lnTo>
                  <a:pt x="593503" y="197843"/>
                </a:lnTo>
                <a:cubicBezTo>
                  <a:pt x="593503" y="197843"/>
                  <a:pt x="395692" y="197843"/>
                  <a:pt x="395692" y="197843"/>
                </a:cubicBezTo>
                <a:lnTo>
                  <a:pt x="197880" y="197843"/>
                </a:lnTo>
                <a:cubicBezTo>
                  <a:pt x="197880" y="197843"/>
                  <a:pt x="197880" y="197843"/>
                  <a:pt x="197880" y="197843"/>
                </a:cubicBezTo>
                <a:lnTo>
                  <a:pt x="98940" y="197843"/>
                </a:lnTo>
                <a:cubicBezTo>
                  <a:pt x="44298" y="197843"/>
                  <a:pt x="0" y="153553"/>
                  <a:pt x="0" y="98921"/>
                </a:cubicBezTo>
                <a:lnTo>
                  <a:pt x="0" y="98921"/>
                </a:lnTo>
                <a:cubicBezTo>
                  <a:pt x="0" y="44290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8864F8A0-0B44-BF65-E237-44D1DCE69D41}"/>
              </a:ext>
            </a:extLst>
          </p:cNvPr>
          <p:cNvSpPr/>
          <p:nvPr/>
        </p:nvSpPr>
        <p:spPr>
          <a:xfrm>
            <a:off x="2783061" y="5092893"/>
            <a:ext cx="6738592" cy="449535"/>
          </a:xfrm>
          <a:custGeom>
            <a:avLst/>
            <a:gdLst>
              <a:gd name="connsiteX0" fmla="*/ 197880 w 2965678"/>
              <a:gd name="connsiteY0" fmla="*/ 0 h 197842"/>
              <a:gd name="connsiteX1" fmla="*/ 395692 w 2965678"/>
              <a:gd name="connsiteY1" fmla="*/ 0 h 197842"/>
              <a:gd name="connsiteX2" fmla="*/ 593504 w 2965678"/>
              <a:gd name="connsiteY2" fmla="*/ 0 h 197842"/>
              <a:gd name="connsiteX3" fmla="*/ 791315 w 2965678"/>
              <a:gd name="connsiteY3" fmla="*/ 0 h 197842"/>
              <a:gd name="connsiteX4" fmla="*/ 989127 w 2965678"/>
              <a:gd name="connsiteY4" fmla="*/ 0 h 197842"/>
              <a:gd name="connsiteX5" fmla="*/ 1186939 w 2965678"/>
              <a:gd name="connsiteY5" fmla="*/ 0 h 197842"/>
              <a:gd name="connsiteX6" fmla="*/ 1383117 w 2965678"/>
              <a:gd name="connsiteY6" fmla="*/ 0 h 197842"/>
              <a:gd name="connsiteX7" fmla="*/ 1384750 w 2965678"/>
              <a:gd name="connsiteY7" fmla="*/ 0 h 197842"/>
              <a:gd name="connsiteX8" fmla="*/ 1580929 w 2965678"/>
              <a:gd name="connsiteY8" fmla="*/ 0 h 197842"/>
              <a:gd name="connsiteX9" fmla="*/ 1778741 w 2965678"/>
              <a:gd name="connsiteY9" fmla="*/ 0 h 197842"/>
              <a:gd name="connsiteX10" fmla="*/ 1976553 w 2965678"/>
              <a:gd name="connsiteY10" fmla="*/ 0 h 197842"/>
              <a:gd name="connsiteX11" fmla="*/ 2174363 w 2965678"/>
              <a:gd name="connsiteY11" fmla="*/ 0 h 197842"/>
              <a:gd name="connsiteX12" fmla="*/ 2372175 w 2965678"/>
              <a:gd name="connsiteY12" fmla="*/ 0 h 197842"/>
              <a:gd name="connsiteX13" fmla="*/ 2569988 w 2965678"/>
              <a:gd name="connsiteY13" fmla="*/ 0 h 197842"/>
              <a:gd name="connsiteX14" fmla="*/ 2767798 w 2965678"/>
              <a:gd name="connsiteY14" fmla="*/ 0 h 197842"/>
              <a:gd name="connsiteX15" fmla="*/ 2866738 w 2965678"/>
              <a:gd name="connsiteY15" fmla="*/ 0 h 197842"/>
              <a:gd name="connsiteX16" fmla="*/ 2965678 w 2965678"/>
              <a:gd name="connsiteY16" fmla="*/ 98921 h 197842"/>
              <a:gd name="connsiteX17" fmla="*/ 2965678 w 2965678"/>
              <a:gd name="connsiteY17" fmla="*/ 98921 h 197842"/>
              <a:gd name="connsiteX18" fmla="*/ 2866738 w 2965678"/>
              <a:gd name="connsiteY18" fmla="*/ 197843 h 197842"/>
              <a:gd name="connsiteX19" fmla="*/ 2767798 w 2965678"/>
              <a:gd name="connsiteY19" fmla="*/ 197843 h 197842"/>
              <a:gd name="connsiteX20" fmla="*/ 2569988 w 2965678"/>
              <a:gd name="connsiteY20" fmla="*/ 197843 h 197842"/>
              <a:gd name="connsiteX21" fmla="*/ 2569988 w 2965678"/>
              <a:gd name="connsiteY21" fmla="*/ 197843 h 197842"/>
              <a:gd name="connsiteX22" fmla="*/ 2372175 w 2965678"/>
              <a:gd name="connsiteY22" fmla="*/ 197843 h 197842"/>
              <a:gd name="connsiteX23" fmla="*/ 2174363 w 2965678"/>
              <a:gd name="connsiteY23" fmla="*/ 197843 h 197842"/>
              <a:gd name="connsiteX24" fmla="*/ 1976553 w 2965678"/>
              <a:gd name="connsiteY24" fmla="*/ 197843 h 197842"/>
              <a:gd name="connsiteX25" fmla="*/ 1778741 w 2965678"/>
              <a:gd name="connsiteY25" fmla="*/ 197843 h 197842"/>
              <a:gd name="connsiteX26" fmla="*/ 1580929 w 2965678"/>
              <a:gd name="connsiteY26" fmla="*/ 197843 h 197842"/>
              <a:gd name="connsiteX27" fmla="*/ 1384750 w 2965678"/>
              <a:gd name="connsiteY27" fmla="*/ 197843 h 197842"/>
              <a:gd name="connsiteX28" fmla="*/ 1383117 w 2965678"/>
              <a:gd name="connsiteY28" fmla="*/ 197843 h 197842"/>
              <a:gd name="connsiteX29" fmla="*/ 1186939 w 2965678"/>
              <a:gd name="connsiteY29" fmla="*/ 197843 h 197842"/>
              <a:gd name="connsiteX30" fmla="*/ 989127 w 2965678"/>
              <a:gd name="connsiteY30" fmla="*/ 197843 h 197842"/>
              <a:gd name="connsiteX31" fmla="*/ 791315 w 2965678"/>
              <a:gd name="connsiteY31" fmla="*/ 197843 h 197842"/>
              <a:gd name="connsiteX32" fmla="*/ 593504 w 2965678"/>
              <a:gd name="connsiteY32" fmla="*/ 197843 h 197842"/>
              <a:gd name="connsiteX33" fmla="*/ 395692 w 2965678"/>
              <a:gd name="connsiteY33" fmla="*/ 197843 h 197842"/>
              <a:gd name="connsiteX34" fmla="*/ 395692 w 2965678"/>
              <a:gd name="connsiteY34" fmla="*/ 197843 h 197842"/>
              <a:gd name="connsiteX35" fmla="*/ 197880 w 2965678"/>
              <a:gd name="connsiteY35" fmla="*/ 197843 h 197842"/>
              <a:gd name="connsiteX36" fmla="*/ 98940 w 2965678"/>
              <a:gd name="connsiteY36" fmla="*/ 197843 h 197842"/>
              <a:gd name="connsiteX37" fmla="*/ 0 w 2965678"/>
              <a:gd name="connsiteY37" fmla="*/ 98921 h 197842"/>
              <a:gd name="connsiteX38" fmla="*/ 0 w 2965678"/>
              <a:gd name="connsiteY38" fmla="*/ 98921 h 197842"/>
              <a:gd name="connsiteX39" fmla="*/ 98940 w 2965678"/>
              <a:gd name="connsiteY39" fmla="*/ 0 h 197842"/>
              <a:gd name="connsiteX40" fmla="*/ 197880 w 2965678"/>
              <a:gd name="connsiteY40" fmla="*/ 0 h 19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965678" h="197842">
                <a:moveTo>
                  <a:pt x="197880" y="0"/>
                </a:moveTo>
                <a:lnTo>
                  <a:pt x="395692" y="0"/>
                </a:lnTo>
                <a:cubicBezTo>
                  <a:pt x="395692" y="0"/>
                  <a:pt x="593504" y="0"/>
                  <a:pt x="593504" y="0"/>
                </a:cubicBezTo>
                <a:lnTo>
                  <a:pt x="791315" y="0"/>
                </a:lnTo>
                <a:cubicBezTo>
                  <a:pt x="791315" y="0"/>
                  <a:pt x="989127" y="0"/>
                  <a:pt x="989127" y="0"/>
                </a:cubicBezTo>
                <a:lnTo>
                  <a:pt x="1186939" y="0"/>
                </a:lnTo>
                <a:cubicBezTo>
                  <a:pt x="1186939" y="0"/>
                  <a:pt x="1383117" y="0"/>
                  <a:pt x="1383117" y="0"/>
                </a:cubicBezTo>
                <a:lnTo>
                  <a:pt x="1384750" y="0"/>
                </a:lnTo>
                <a:cubicBezTo>
                  <a:pt x="1384750" y="0"/>
                  <a:pt x="1580929" y="0"/>
                  <a:pt x="1580929" y="0"/>
                </a:cubicBezTo>
                <a:lnTo>
                  <a:pt x="1778741" y="0"/>
                </a:lnTo>
                <a:cubicBezTo>
                  <a:pt x="1778741" y="0"/>
                  <a:pt x="1976553" y="0"/>
                  <a:pt x="1976553" y="0"/>
                </a:cubicBezTo>
                <a:lnTo>
                  <a:pt x="2174363" y="0"/>
                </a:lnTo>
                <a:cubicBezTo>
                  <a:pt x="2174363" y="0"/>
                  <a:pt x="2372175" y="0"/>
                  <a:pt x="2372175" y="0"/>
                </a:cubicBezTo>
                <a:lnTo>
                  <a:pt x="2569988" y="0"/>
                </a:lnTo>
                <a:cubicBezTo>
                  <a:pt x="2569988" y="0"/>
                  <a:pt x="2767798" y="0"/>
                  <a:pt x="2767798" y="0"/>
                </a:cubicBezTo>
                <a:lnTo>
                  <a:pt x="2866738" y="0"/>
                </a:lnTo>
                <a:cubicBezTo>
                  <a:pt x="2921380" y="0"/>
                  <a:pt x="2965678" y="44289"/>
                  <a:pt x="2965678" y="98921"/>
                </a:cubicBezTo>
                <a:lnTo>
                  <a:pt x="2965678" y="98921"/>
                </a:lnTo>
                <a:cubicBezTo>
                  <a:pt x="2965678" y="153553"/>
                  <a:pt x="2921380" y="197843"/>
                  <a:pt x="2866738" y="197843"/>
                </a:cubicBezTo>
                <a:lnTo>
                  <a:pt x="2767798" y="197843"/>
                </a:lnTo>
                <a:cubicBezTo>
                  <a:pt x="2767798" y="197843"/>
                  <a:pt x="2569988" y="197843"/>
                  <a:pt x="2569988" y="197843"/>
                </a:cubicBezTo>
                <a:lnTo>
                  <a:pt x="2569988" y="197843"/>
                </a:lnTo>
                <a:cubicBezTo>
                  <a:pt x="2569988" y="197843"/>
                  <a:pt x="2372175" y="197843"/>
                  <a:pt x="2372175" y="197843"/>
                </a:cubicBezTo>
                <a:lnTo>
                  <a:pt x="2174363" y="197843"/>
                </a:lnTo>
                <a:cubicBezTo>
                  <a:pt x="2174363" y="197843"/>
                  <a:pt x="1976553" y="197843"/>
                  <a:pt x="1976553" y="197843"/>
                </a:cubicBezTo>
                <a:lnTo>
                  <a:pt x="1778741" y="197843"/>
                </a:lnTo>
                <a:cubicBezTo>
                  <a:pt x="1778741" y="197843"/>
                  <a:pt x="1580929" y="197843"/>
                  <a:pt x="1580929" y="197843"/>
                </a:cubicBezTo>
                <a:lnTo>
                  <a:pt x="1384750" y="197843"/>
                </a:lnTo>
                <a:cubicBezTo>
                  <a:pt x="1384750" y="197843"/>
                  <a:pt x="1383117" y="197843"/>
                  <a:pt x="1383117" y="197843"/>
                </a:cubicBezTo>
                <a:lnTo>
                  <a:pt x="1186939" y="197843"/>
                </a:lnTo>
                <a:cubicBezTo>
                  <a:pt x="1186939" y="197843"/>
                  <a:pt x="989127" y="197843"/>
                  <a:pt x="989127" y="197843"/>
                </a:cubicBezTo>
                <a:lnTo>
                  <a:pt x="791315" y="197843"/>
                </a:lnTo>
                <a:cubicBezTo>
                  <a:pt x="791315" y="197843"/>
                  <a:pt x="593504" y="197843"/>
                  <a:pt x="593504" y="197843"/>
                </a:cubicBezTo>
                <a:lnTo>
                  <a:pt x="395692" y="197843"/>
                </a:lnTo>
                <a:cubicBezTo>
                  <a:pt x="395692" y="197843"/>
                  <a:pt x="395692" y="197843"/>
                  <a:pt x="395692" y="197843"/>
                </a:cubicBezTo>
                <a:lnTo>
                  <a:pt x="197880" y="197843"/>
                </a:lnTo>
                <a:cubicBezTo>
                  <a:pt x="197880" y="197843"/>
                  <a:pt x="98940" y="197843"/>
                  <a:pt x="98940" y="197843"/>
                </a:cubicBezTo>
                <a:cubicBezTo>
                  <a:pt x="44298" y="197843"/>
                  <a:pt x="0" y="153553"/>
                  <a:pt x="0" y="98921"/>
                </a:cubicBezTo>
                <a:lnTo>
                  <a:pt x="0" y="98921"/>
                </a:lnTo>
                <a:cubicBezTo>
                  <a:pt x="0" y="44289"/>
                  <a:pt x="44298" y="0"/>
                  <a:pt x="98940" y="0"/>
                </a:cubicBezTo>
                <a:lnTo>
                  <a:pt x="197880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5B51CC2F-C732-C45C-D8AF-98BFE99E86D8}"/>
              </a:ext>
            </a:extLst>
          </p:cNvPr>
          <p:cNvSpPr/>
          <p:nvPr/>
        </p:nvSpPr>
        <p:spPr>
          <a:xfrm>
            <a:off x="2670349" y="1202334"/>
            <a:ext cx="6850993" cy="4453332"/>
          </a:xfrm>
          <a:custGeom>
            <a:avLst/>
            <a:gdLst>
              <a:gd name="connsiteX0" fmla="*/ 42800 w 3015146"/>
              <a:gd name="connsiteY0" fmla="*/ 1710787 h 1959927"/>
              <a:gd name="connsiteX1" fmla="*/ 145960 w 3015146"/>
              <a:gd name="connsiteY1" fmla="*/ 1668061 h 1959927"/>
              <a:gd name="connsiteX2" fmla="*/ 145960 w 3015146"/>
              <a:gd name="connsiteY2" fmla="*/ 1668061 h 1959927"/>
              <a:gd name="connsiteX3" fmla="*/ 2715741 w 3015146"/>
              <a:gd name="connsiteY3" fmla="*/ 1669082 h 1959927"/>
              <a:gd name="connsiteX4" fmla="*/ 2715741 w 3015146"/>
              <a:gd name="connsiteY4" fmla="*/ 1669082 h 1959927"/>
              <a:gd name="connsiteX5" fmla="*/ 2804474 w 3015146"/>
              <a:gd name="connsiteY5" fmla="*/ 1632343 h 1959927"/>
              <a:gd name="connsiteX6" fmla="*/ 2841219 w 3015146"/>
              <a:gd name="connsiteY6" fmla="*/ 1543287 h 1959927"/>
              <a:gd name="connsiteX7" fmla="*/ 2804474 w 3015146"/>
              <a:gd name="connsiteY7" fmla="*/ 1454570 h 1959927"/>
              <a:gd name="connsiteX8" fmla="*/ 2715741 w 3015146"/>
              <a:gd name="connsiteY8" fmla="*/ 1417832 h 1959927"/>
              <a:gd name="connsiteX9" fmla="*/ 2715741 w 3015146"/>
              <a:gd name="connsiteY9" fmla="*/ 1417832 h 1959927"/>
              <a:gd name="connsiteX10" fmla="*/ 541514 w 3015146"/>
              <a:gd name="connsiteY10" fmla="*/ 1418852 h 1959927"/>
              <a:gd name="connsiteX11" fmla="*/ 541514 w 3015146"/>
              <a:gd name="connsiteY11" fmla="*/ 1418852 h 1959927"/>
              <a:gd name="connsiteX12" fmla="*/ 438356 w 3015146"/>
              <a:gd name="connsiteY12" fmla="*/ 1376127 h 1959927"/>
              <a:gd name="connsiteX13" fmla="*/ 395623 w 3015146"/>
              <a:gd name="connsiteY13" fmla="*/ 1272647 h 1959927"/>
              <a:gd name="connsiteX14" fmla="*/ 438356 w 3015146"/>
              <a:gd name="connsiteY14" fmla="*/ 1169439 h 1959927"/>
              <a:gd name="connsiteX15" fmla="*/ 541514 w 3015146"/>
              <a:gd name="connsiteY15" fmla="*/ 1126714 h 1959927"/>
              <a:gd name="connsiteX16" fmla="*/ 541582 w 3015146"/>
              <a:gd name="connsiteY16" fmla="*/ 1126714 h 1959927"/>
              <a:gd name="connsiteX17" fmla="*/ 2325563 w 3015146"/>
              <a:gd name="connsiteY17" fmla="*/ 1127666 h 1959927"/>
              <a:gd name="connsiteX18" fmla="*/ 2325629 w 3015146"/>
              <a:gd name="connsiteY18" fmla="*/ 1127666 h 1959927"/>
              <a:gd name="connsiteX19" fmla="*/ 2414294 w 3015146"/>
              <a:gd name="connsiteY19" fmla="*/ 1090928 h 1959927"/>
              <a:gd name="connsiteX20" fmla="*/ 2451041 w 3015146"/>
              <a:gd name="connsiteY20" fmla="*/ 1001939 h 1959927"/>
              <a:gd name="connsiteX21" fmla="*/ 2414226 w 3015146"/>
              <a:gd name="connsiteY21" fmla="*/ 913223 h 1959927"/>
              <a:gd name="connsiteX22" fmla="*/ 2325495 w 3015146"/>
              <a:gd name="connsiteY22" fmla="*/ 876484 h 1959927"/>
              <a:gd name="connsiteX23" fmla="*/ 2325427 w 3015146"/>
              <a:gd name="connsiteY23" fmla="*/ 876484 h 1959927"/>
              <a:gd name="connsiteX24" fmla="*/ 1032947 w 3015146"/>
              <a:gd name="connsiteY24" fmla="*/ 877437 h 1959927"/>
              <a:gd name="connsiteX25" fmla="*/ 1032811 w 3015146"/>
              <a:gd name="connsiteY25" fmla="*/ 877437 h 1959927"/>
              <a:gd name="connsiteX26" fmla="*/ 929653 w 3015146"/>
              <a:gd name="connsiteY26" fmla="*/ 834779 h 1959927"/>
              <a:gd name="connsiteX27" fmla="*/ 886851 w 3015146"/>
              <a:gd name="connsiteY27" fmla="*/ 731435 h 1959927"/>
              <a:gd name="connsiteX28" fmla="*/ 929653 w 3015146"/>
              <a:gd name="connsiteY28" fmla="*/ 628228 h 1959927"/>
              <a:gd name="connsiteX29" fmla="*/ 1032743 w 3015146"/>
              <a:gd name="connsiteY29" fmla="*/ 585570 h 1959927"/>
              <a:gd name="connsiteX30" fmla="*/ 1032879 w 3015146"/>
              <a:gd name="connsiteY30" fmla="*/ 585570 h 1959927"/>
              <a:gd name="connsiteX31" fmla="*/ 1833858 w 3015146"/>
              <a:gd name="connsiteY31" fmla="*/ 586387 h 1959927"/>
              <a:gd name="connsiteX32" fmla="*/ 1833992 w 3015146"/>
              <a:gd name="connsiteY32" fmla="*/ 586387 h 1959927"/>
              <a:gd name="connsiteX33" fmla="*/ 1922657 w 3015146"/>
              <a:gd name="connsiteY33" fmla="*/ 549716 h 1959927"/>
              <a:gd name="connsiteX34" fmla="*/ 1959471 w 3015146"/>
              <a:gd name="connsiteY34" fmla="*/ 460931 h 1959927"/>
              <a:gd name="connsiteX35" fmla="*/ 1922657 w 3015146"/>
              <a:gd name="connsiteY35" fmla="*/ 372147 h 1959927"/>
              <a:gd name="connsiteX36" fmla="*/ 1833992 w 3015146"/>
              <a:gd name="connsiteY36" fmla="*/ 335477 h 1959927"/>
              <a:gd name="connsiteX37" fmla="*/ 1833721 w 3015146"/>
              <a:gd name="connsiteY37" fmla="*/ 335477 h 1959927"/>
              <a:gd name="connsiteX38" fmla="*/ 1527443 w 3015146"/>
              <a:gd name="connsiteY38" fmla="*/ 336089 h 1959927"/>
              <a:gd name="connsiteX39" fmla="*/ 1527171 w 3015146"/>
              <a:gd name="connsiteY39" fmla="*/ 336089 h 1959927"/>
              <a:gd name="connsiteX40" fmla="*/ 1424079 w 3015146"/>
              <a:gd name="connsiteY40" fmla="*/ 293431 h 1959927"/>
              <a:gd name="connsiteX41" fmla="*/ 1381279 w 3015146"/>
              <a:gd name="connsiteY41" fmla="*/ 190020 h 1959927"/>
              <a:gd name="connsiteX42" fmla="*/ 1527171 w 3015146"/>
              <a:gd name="connsiteY42" fmla="*/ 44154 h 1959927"/>
              <a:gd name="connsiteX43" fmla="*/ 1620599 w 3015146"/>
              <a:gd name="connsiteY43" fmla="*/ 44154 h 1959927"/>
              <a:gd name="connsiteX44" fmla="*/ 1590862 w 3015146"/>
              <a:gd name="connsiteY44" fmla="*/ 14423 h 1959927"/>
              <a:gd name="connsiteX45" fmla="*/ 1605288 w 3015146"/>
              <a:gd name="connsiteY45" fmla="*/ 0 h 1959927"/>
              <a:gd name="connsiteX46" fmla="*/ 1659657 w 3015146"/>
              <a:gd name="connsiteY46" fmla="*/ 54359 h 1959927"/>
              <a:gd name="connsiteX47" fmla="*/ 1605288 w 3015146"/>
              <a:gd name="connsiteY47" fmla="*/ 108719 h 1959927"/>
              <a:gd name="connsiteX48" fmla="*/ 1590862 w 3015146"/>
              <a:gd name="connsiteY48" fmla="*/ 94296 h 1959927"/>
              <a:gd name="connsiteX49" fmla="*/ 1620599 w 3015146"/>
              <a:gd name="connsiteY49" fmla="*/ 64564 h 1959927"/>
              <a:gd name="connsiteX50" fmla="*/ 1527171 w 3015146"/>
              <a:gd name="connsiteY50" fmla="*/ 64564 h 1959927"/>
              <a:gd name="connsiteX51" fmla="*/ 1401693 w 3015146"/>
              <a:gd name="connsiteY51" fmla="*/ 190156 h 1959927"/>
              <a:gd name="connsiteX52" fmla="*/ 1438506 w 3015146"/>
              <a:gd name="connsiteY52" fmla="*/ 278940 h 1959927"/>
              <a:gd name="connsiteX53" fmla="*/ 1527171 w 3015146"/>
              <a:gd name="connsiteY53" fmla="*/ 315610 h 1959927"/>
              <a:gd name="connsiteX54" fmla="*/ 1527443 w 3015146"/>
              <a:gd name="connsiteY54" fmla="*/ 315610 h 1959927"/>
              <a:gd name="connsiteX55" fmla="*/ 1833721 w 3015146"/>
              <a:gd name="connsiteY55" fmla="*/ 314998 h 1959927"/>
              <a:gd name="connsiteX56" fmla="*/ 1833992 w 3015146"/>
              <a:gd name="connsiteY56" fmla="*/ 314998 h 1959927"/>
              <a:gd name="connsiteX57" fmla="*/ 1937084 w 3015146"/>
              <a:gd name="connsiteY57" fmla="*/ 357656 h 1959927"/>
              <a:gd name="connsiteX58" fmla="*/ 1979885 w 3015146"/>
              <a:gd name="connsiteY58" fmla="*/ 460863 h 1959927"/>
              <a:gd name="connsiteX59" fmla="*/ 1937084 w 3015146"/>
              <a:gd name="connsiteY59" fmla="*/ 564071 h 1959927"/>
              <a:gd name="connsiteX60" fmla="*/ 1833992 w 3015146"/>
              <a:gd name="connsiteY60" fmla="*/ 606729 h 1959927"/>
              <a:gd name="connsiteX61" fmla="*/ 1833858 w 3015146"/>
              <a:gd name="connsiteY61" fmla="*/ 606729 h 1959927"/>
              <a:gd name="connsiteX62" fmla="*/ 1032879 w 3015146"/>
              <a:gd name="connsiteY62" fmla="*/ 605912 h 1959927"/>
              <a:gd name="connsiteX63" fmla="*/ 1032743 w 3015146"/>
              <a:gd name="connsiteY63" fmla="*/ 605912 h 1959927"/>
              <a:gd name="connsiteX64" fmla="*/ 944079 w 3015146"/>
              <a:gd name="connsiteY64" fmla="*/ 642583 h 1959927"/>
              <a:gd name="connsiteX65" fmla="*/ 907265 w 3015146"/>
              <a:gd name="connsiteY65" fmla="*/ 731503 h 1959927"/>
              <a:gd name="connsiteX66" fmla="*/ 944079 w 3015146"/>
              <a:gd name="connsiteY66" fmla="*/ 820220 h 1959927"/>
              <a:gd name="connsiteX67" fmla="*/ 1032743 w 3015146"/>
              <a:gd name="connsiteY67" fmla="*/ 856959 h 1959927"/>
              <a:gd name="connsiteX68" fmla="*/ 1032811 w 3015146"/>
              <a:gd name="connsiteY68" fmla="*/ 856959 h 1959927"/>
              <a:gd name="connsiteX69" fmla="*/ 2325290 w 3015146"/>
              <a:gd name="connsiteY69" fmla="*/ 856006 h 1959927"/>
              <a:gd name="connsiteX70" fmla="*/ 2325427 w 3015146"/>
              <a:gd name="connsiteY70" fmla="*/ 856006 h 1959927"/>
              <a:gd name="connsiteX71" fmla="*/ 2428585 w 3015146"/>
              <a:gd name="connsiteY71" fmla="*/ 898663 h 1959927"/>
              <a:gd name="connsiteX72" fmla="*/ 2471386 w 3015146"/>
              <a:gd name="connsiteY72" fmla="*/ 1002075 h 1959927"/>
              <a:gd name="connsiteX73" fmla="*/ 2428653 w 3015146"/>
              <a:gd name="connsiteY73" fmla="*/ 1105283 h 1959927"/>
              <a:gd name="connsiteX74" fmla="*/ 2325563 w 3015146"/>
              <a:gd name="connsiteY74" fmla="*/ 1148008 h 1959927"/>
              <a:gd name="connsiteX75" fmla="*/ 2325495 w 3015146"/>
              <a:gd name="connsiteY75" fmla="*/ 1148008 h 1959927"/>
              <a:gd name="connsiteX76" fmla="*/ 541514 w 3015146"/>
              <a:gd name="connsiteY76" fmla="*/ 1147056 h 1959927"/>
              <a:gd name="connsiteX77" fmla="*/ 541446 w 3015146"/>
              <a:gd name="connsiteY77" fmla="*/ 1147056 h 1959927"/>
              <a:gd name="connsiteX78" fmla="*/ 452713 w 3015146"/>
              <a:gd name="connsiteY78" fmla="*/ 1183794 h 1959927"/>
              <a:gd name="connsiteX79" fmla="*/ 415968 w 3015146"/>
              <a:gd name="connsiteY79" fmla="*/ 1272783 h 1959927"/>
              <a:gd name="connsiteX80" fmla="*/ 452713 w 3015146"/>
              <a:gd name="connsiteY80" fmla="*/ 1361499 h 1959927"/>
              <a:gd name="connsiteX81" fmla="*/ 541446 w 3015146"/>
              <a:gd name="connsiteY81" fmla="*/ 1398238 h 1959927"/>
              <a:gd name="connsiteX82" fmla="*/ 541446 w 3015146"/>
              <a:gd name="connsiteY82" fmla="*/ 1398238 h 1959927"/>
              <a:gd name="connsiteX83" fmla="*/ 2715673 w 3015146"/>
              <a:gd name="connsiteY83" fmla="*/ 1397217 h 1959927"/>
              <a:gd name="connsiteX84" fmla="*/ 2715673 w 3015146"/>
              <a:gd name="connsiteY84" fmla="*/ 1397217 h 1959927"/>
              <a:gd name="connsiteX85" fmla="*/ 2818833 w 3015146"/>
              <a:gd name="connsiteY85" fmla="*/ 1439943 h 1959927"/>
              <a:gd name="connsiteX86" fmla="*/ 2861565 w 3015146"/>
              <a:gd name="connsiteY86" fmla="*/ 1543423 h 1959927"/>
              <a:gd name="connsiteX87" fmla="*/ 2818833 w 3015146"/>
              <a:gd name="connsiteY87" fmla="*/ 1646562 h 1959927"/>
              <a:gd name="connsiteX88" fmla="*/ 2715673 w 3015146"/>
              <a:gd name="connsiteY88" fmla="*/ 1689288 h 1959927"/>
              <a:gd name="connsiteX89" fmla="*/ 2715673 w 3015146"/>
              <a:gd name="connsiteY89" fmla="*/ 1689288 h 1959927"/>
              <a:gd name="connsiteX90" fmla="*/ 145892 w 3015146"/>
              <a:gd name="connsiteY90" fmla="*/ 1688267 h 1959927"/>
              <a:gd name="connsiteX91" fmla="*/ 145892 w 3015146"/>
              <a:gd name="connsiteY91" fmla="*/ 1688267 h 1959927"/>
              <a:gd name="connsiteX92" fmla="*/ 57159 w 3015146"/>
              <a:gd name="connsiteY92" fmla="*/ 1725006 h 1959927"/>
              <a:gd name="connsiteX93" fmla="*/ 20414 w 3015146"/>
              <a:gd name="connsiteY93" fmla="*/ 1814062 h 1959927"/>
              <a:gd name="connsiteX94" fmla="*/ 145892 w 3015146"/>
              <a:gd name="connsiteY94" fmla="*/ 1939518 h 1959927"/>
              <a:gd name="connsiteX95" fmla="*/ 3015147 w 3015146"/>
              <a:gd name="connsiteY95" fmla="*/ 1939518 h 1959927"/>
              <a:gd name="connsiteX96" fmla="*/ 3015147 w 3015146"/>
              <a:gd name="connsiteY96" fmla="*/ 1959928 h 1959927"/>
              <a:gd name="connsiteX97" fmla="*/ 145892 w 3015146"/>
              <a:gd name="connsiteY97" fmla="*/ 1959928 h 1959927"/>
              <a:gd name="connsiteX98" fmla="*/ 0 w 3015146"/>
              <a:gd name="connsiteY98" fmla="*/ 1813723 h 1959927"/>
              <a:gd name="connsiteX99" fmla="*/ 42732 w 3015146"/>
              <a:gd name="connsiteY99" fmla="*/ 1710583 h 1959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3015146" h="1959927">
                <a:moveTo>
                  <a:pt x="42800" y="1710787"/>
                </a:moveTo>
                <a:cubicBezTo>
                  <a:pt x="70359" y="1683233"/>
                  <a:pt x="106969" y="1668061"/>
                  <a:pt x="145960" y="1668061"/>
                </a:cubicBezTo>
                <a:lnTo>
                  <a:pt x="145960" y="1668061"/>
                </a:lnTo>
                <a:lnTo>
                  <a:pt x="2715741" y="1669082"/>
                </a:lnTo>
                <a:lnTo>
                  <a:pt x="2715741" y="1669082"/>
                </a:lnTo>
                <a:cubicBezTo>
                  <a:pt x="2749220" y="1669082"/>
                  <a:pt x="2780726" y="1656019"/>
                  <a:pt x="2804474" y="1632343"/>
                </a:cubicBezTo>
                <a:cubicBezTo>
                  <a:pt x="2828155" y="1608668"/>
                  <a:pt x="2841219" y="1577100"/>
                  <a:pt x="2841219" y="1543287"/>
                </a:cubicBezTo>
                <a:cubicBezTo>
                  <a:pt x="2841219" y="1509473"/>
                  <a:pt x="2828155" y="1478246"/>
                  <a:pt x="2804474" y="1454570"/>
                </a:cubicBezTo>
                <a:cubicBezTo>
                  <a:pt x="2780794" y="1430894"/>
                  <a:pt x="2749288" y="1417832"/>
                  <a:pt x="2715741" y="1417832"/>
                </a:cubicBezTo>
                <a:lnTo>
                  <a:pt x="2715741" y="1417832"/>
                </a:lnTo>
                <a:lnTo>
                  <a:pt x="541514" y="1418852"/>
                </a:lnTo>
                <a:lnTo>
                  <a:pt x="541514" y="1418852"/>
                </a:lnTo>
                <a:cubicBezTo>
                  <a:pt x="502592" y="1418852"/>
                  <a:pt x="465915" y="1403681"/>
                  <a:pt x="438356" y="1376127"/>
                </a:cubicBezTo>
                <a:cubicBezTo>
                  <a:pt x="410797" y="1348573"/>
                  <a:pt x="395623" y="1311903"/>
                  <a:pt x="395623" y="1272647"/>
                </a:cubicBezTo>
                <a:cubicBezTo>
                  <a:pt x="395623" y="1233391"/>
                  <a:pt x="410797" y="1197061"/>
                  <a:pt x="438356" y="1169439"/>
                </a:cubicBezTo>
                <a:cubicBezTo>
                  <a:pt x="465915" y="1141886"/>
                  <a:pt x="502524" y="1126714"/>
                  <a:pt x="541514" y="1126714"/>
                </a:cubicBezTo>
                <a:lnTo>
                  <a:pt x="541582" y="1126714"/>
                </a:lnTo>
                <a:lnTo>
                  <a:pt x="2325563" y="1127666"/>
                </a:lnTo>
                <a:lnTo>
                  <a:pt x="2325629" y="1127666"/>
                </a:lnTo>
                <a:cubicBezTo>
                  <a:pt x="2359109" y="1127666"/>
                  <a:pt x="2390614" y="1114604"/>
                  <a:pt x="2414294" y="1090928"/>
                </a:cubicBezTo>
                <a:cubicBezTo>
                  <a:pt x="2438043" y="1067251"/>
                  <a:pt x="2451041" y="1035684"/>
                  <a:pt x="2451041" y="1001939"/>
                </a:cubicBezTo>
                <a:cubicBezTo>
                  <a:pt x="2451041" y="968194"/>
                  <a:pt x="2437974" y="936899"/>
                  <a:pt x="2414226" y="913223"/>
                </a:cubicBezTo>
                <a:cubicBezTo>
                  <a:pt x="2390546" y="889546"/>
                  <a:pt x="2359041" y="876484"/>
                  <a:pt x="2325495" y="876484"/>
                </a:cubicBezTo>
                <a:lnTo>
                  <a:pt x="2325427" y="876484"/>
                </a:lnTo>
                <a:lnTo>
                  <a:pt x="1032947" y="877437"/>
                </a:lnTo>
                <a:lnTo>
                  <a:pt x="1032811" y="877437"/>
                </a:lnTo>
                <a:cubicBezTo>
                  <a:pt x="993888" y="877437"/>
                  <a:pt x="957212" y="862265"/>
                  <a:pt x="929653" y="834779"/>
                </a:cubicBezTo>
                <a:cubicBezTo>
                  <a:pt x="902093" y="807225"/>
                  <a:pt x="886851" y="770555"/>
                  <a:pt x="886851" y="731435"/>
                </a:cubicBezTo>
                <a:cubicBezTo>
                  <a:pt x="886851" y="692315"/>
                  <a:pt x="902025" y="655781"/>
                  <a:pt x="929653" y="628228"/>
                </a:cubicBezTo>
                <a:cubicBezTo>
                  <a:pt x="957212" y="600742"/>
                  <a:pt x="993820" y="585570"/>
                  <a:pt x="1032743" y="585570"/>
                </a:cubicBezTo>
                <a:lnTo>
                  <a:pt x="1032879" y="585570"/>
                </a:lnTo>
                <a:lnTo>
                  <a:pt x="1833858" y="586387"/>
                </a:lnTo>
                <a:lnTo>
                  <a:pt x="1833992" y="586387"/>
                </a:lnTo>
                <a:cubicBezTo>
                  <a:pt x="1867472" y="586387"/>
                  <a:pt x="1898977" y="573324"/>
                  <a:pt x="1922657" y="549716"/>
                </a:cubicBezTo>
                <a:cubicBezTo>
                  <a:pt x="1946405" y="526040"/>
                  <a:pt x="1959471" y="494472"/>
                  <a:pt x="1959471" y="460931"/>
                </a:cubicBezTo>
                <a:cubicBezTo>
                  <a:pt x="1959471" y="427391"/>
                  <a:pt x="1946405" y="395823"/>
                  <a:pt x="1922657" y="372147"/>
                </a:cubicBezTo>
                <a:cubicBezTo>
                  <a:pt x="1898977" y="348471"/>
                  <a:pt x="1867472" y="335477"/>
                  <a:pt x="1833992" y="335477"/>
                </a:cubicBezTo>
                <a:lnTo>
                  <a:pt x="1833721" y="335477"/>
                </a:lnTo>
                <a:lnTo>
                  <a:pt x="1527443" y="336089"/>
                </a:lnTo>
                <a:lnTo>
                  <a:pt x="1527171" y="336089"/>
                </a:lnTo>
                <a:cubicBezTo>
                  <a:pt x="1488248" y="336089"/>
                  <a:pt x="1451638" y="320985"/>
                  <a:pt x="1424079" y="293431"/>
                </a:cubicBezTo>
                <a:cubicBezTo>
                  <a:pt x="1396453" y="265878"/>
                  <a:pt x="1381279" y="229207"/>
                  <a:pt x="1381279" y="190020"/>
                </a:cubicBezTo>
                <a:cubicBezTo>
                  <a:pt x="1381279" y="109604"/>
                  <a:pt x="1446739" y="44154"/>
                  <a:pt x="1527171" y="44154"/>
                </a:cubicBezTo>
                <a:lnTo>
                  <a:pt x="1620599" y="44154"/>
                </a:lnTo>
                <a:cubicBezTo>
                  <a:pt x="1620599" y="44154"/>
                  <a:pt x="1590862" y="14423"/>
                  <a:pt x="1590862" y="14423"/>
                </a:cubicBezTo>
                <a:lnTo>
                  <a:pt x="1605288" y="0"/>
                </a:lnTo>
                <a:lnTo>
                  <a:pt x="1659657" y="54359"/>
                </a:lnTo>
                <a:lnTo>
                  <a:pt x="1605288" y="108719"/>
                </a:lnTo>
                <a:lnTo>
                  <a:pt x="1590862" y="94296"/>
                </a:lnTo>
                <a:lnTo>
                  <a:pt x="1620599" y="64564"/>
                </a:lnTo>
                <a:lnTo>
                  <a:pt x="1527171" y="64564"/>
                </a:lnTo>
                <a:cubicBezTo>
                  <a:pt x="1457968" y="64564"/>
                  <a:pt x="1401693" y="120829"/>
                  <a:pt x="1401693" y="190156"/>
                </a:cubicBezTo>
                <a:cubicBezTo>
                  <a:pt x="1401693" y="223696"/>
                  <a:pt x="1414758" y="255264"/>
                  <a:pt x="1438506" y="278940"/>
                </a:cubicBezTo>
                <a:cubicBezTo>
                  <a:pt x="1462186" y="302617"/>
                  <a:pt x="1493692" y="315610"/>
                  <a:pt x="1527171" y="315610"/>
                </a:cubicBezTo>
                <a:lnTo>
                  <a:pt x="1527443" y="315610"/>
                </a:lnTo>
                <a:lnTo>
                  <a:pt x="1833721" y="314998"/>
                </a:lnTo>
                <a:lnTo>
                  <a:pt x="1833992" y="314998"/>
                </a:lnTo>
                <a:cubicBezTo>
                  <a:pt x="1872916" y="314998"/>
                  <a:pt x="1909525" y="330102"/>
                  <a:pt x="1937084" y="357656"/>
                </a:cubicBezTo>
                <a:cubicBezTo>
                  <a:pt x="1964711" y="385209"/>
                  <a:pt x="1979885" y="421880"/>
                  <a:pt x="1979885" y="460863"/>
                </a:cubicBezTo>
                <a:cubicBezTo>
                  <a:pt x="1979885" y="499847"/>
                  <a:pt x="1964711" y="536518"/>
                  <a:pt x="1937084" y="564071"/>
                </a:cubicBezTo>
                <a:cubicBezTo>
                  <a:pt x="1909525" y="591557"/>
                  <a:pt x="1872916" y="606729"/>
                  <a:pt x="1833992" y="606729"/>
                </a:cubicBezTo>
                <a:lnTo>
                  <a:pt x="1833858" y="606729"/>
                </a:lnTo>
                <a:lnTo>
                  <a:pt x="1032879" y="605912"/>
                </a:lnTo>
                <a:lnTo>
                  <a:pt x="1032743" y="605912"/>
                </a:lnTo>
                <a:cubicBezTo>
                  <a:pt x="999264" y="605912"/>
                  <a:pt x="967759" y="618975"/>
                  <a:pt x="944079" y="642583"/>
                </a:cubicBezTo>
                <a:cubicBezTo>
                  <a:pt x="920331" y="666259"/>
                  <a:pt x="907265" y="697827"/>
                  <a:pt x="907265" y="731503"/>
                </a:cubicBezTo>
                <a:cubicBezTo>
                  <a:pt x="907265" y="765181"/>
                  <a:pt x="920331" y="796544"/>
                  <a:pt x="944079" y="820220"/>
                </a:cubicBezTo>
                <a:cubicBezTo>
                  <a:pt x="967759" y="843896"/>
                  <a:pt x="999264" y="856959"/>
                  <a:pt x="1032743" y="856959"/>
                </a:cubicBezTo>
                <a:lnTo>
                  <a:pt x="1032811" y="856959"/>
                </a:lnTo>
                <a:lnTo>
                  <a:pt x="2325290" y="856006"/>
                </a:lnTo>
                <a:lnTo>
                  <a:pt x="2325427" y="856006"/>
                </a:lnTo>
                <a:cubicBezTo>
                  <a:pt x="2364349" y="856006"/>
                  <a:pt x="2401026" y="871177"/>
                  <a:pt x="2428585" y="898663"/>
                </a:cubicBezTo>
                <a:cubicBezTo>
                  <a:pt x="2456144" y="926217"/>
                  <a:pt x="2471386" y="962887"/>
                  <a:pt x="2471386" y="1002075"/>
                </a:cubicBezTo>
                <a:cubicBezTo>
                  <a:pt x="2471386" y="1041263"/>
                  <a:pt x="2456212" y="1077729"/>
                  <a:pt x="2428653" y="1105283"/>
                </a:cubicBezTo>
                <a:cubicBezTo>
                  <a:pt x="2401094" y="1132836"/>
                  <a:pt x="2364485" y="1148008"/>
                  <a:pt x="2325563" y="1148008"/>
                </a:cubicBezTo>
                <a:lnTo>
                  <a:pt x="2325495" y="1148008"/>
                </a:lnTo>
                <a:lnTo>
                  <a:pt x="541514" y="1147056"/>
                </a:lnTo>
                <a:lnTo>
                  <a:pt x="541446" y="1147056"/>
                </a:lnTo>
                <a:cubicBezTo>
                  <a:pt x="507968" y="1147056"/>
                  <a:pt x="476461" y="1160118"/>
                  <a:pt x="452713" y="1183794"/>
                </a:cubicBezTo>
                <a:cubicBezTo>
                  <a:pt x="428965" y="1207471"/>
                  <a:pt x="415968" y="1239038"/>
                  <a:pt x="415968" y="1272783"/>
                </a:cubicBezTo>
                <a:cubicBezTo>
                  <a:pt x="415968" y="1306528"/>
                  <a:pt x="429033" y="1337823"/>
                  <a:pt x="452713" y="1361499"/>
                </a:cubicBezTo>
                <a:cubicBezTo>
                  <a:pt x="476395" y="1385176"/>
                  <a:pt x="507900" y="1398238"/>
                  <a:pt x="541446" y="1398238"/>
                </a:cubicBezTo>
                <a:lnTo>
                  <a:pt x="541446" y="1398238"/>
                </a:lnTo>
                <a:lnTo>
                  <a:pt x="2715673" y="1397217"/>
                </a:lnTo>
                <a:lnTo>
                  <a:pt x="2715673" y="1397217"/>
                </a:lnTo>
                <a:cubicBezTo>
                  <a:pt x="2754664" y="1397217"/>
                  <a:pt x="2791274" y="1412389"/>
                  <a:pt x="2818833" y="1439943"/>
                </a:cubicBezTo>
                <a:cubicBezTo>
                  <a:pt x="2846391" y="1467497"/>
                  <a:pt x="2861565" y="1504167"/>
                  <a:pt x="2861565" y="1543423"/>
                </a:cubicBezTo>
                <a:cubicBezTo>
                  <a:pt x="2861565" y="1582678"/>
                  <a:pt x="2846391" y="1619009"/>
                  <a:pt x="2818833" y="1646562"/>
                </a:cubicBezTo>
                <a:cubicBezTo>
                  <a:pt x="2791274" y="1674116"/>
                  <a:pt x="2754664" y="1689288"/>
                  <a:pt x="2715673" y="1689288"/>
                </a:cubicBezTo>
                <a:lnTo>
                  <a:pt x="2715673" y="1689288"/>
                </a:lnTo>
                <a:lnTo>
                  <a:pt x="145892" y="1688267"/>
                </a:lnTo>
                <a:lnTo>
                  <a:pt x="145892" y="1688267"/>
                </a:lnTo>
                <a:cubicBezTo>
                  <a:pt x="112412" y="1688267"/>
                  <a:pt x="80907" y="1701330"/>
                  <a:pt x="57159" y="1725006"/>
                </a:cubicBezTo>
                <a:cubicBezTo>
                  <a:pt x="33478" y="1748682"/>
                  <a:pt x="20414" y="1780249"/>
                  <a:pt x="20414" y="1814062"/>
                </a:cubicBezTo>
                <a:cubicBezTo>
                  <a:pt x="20414" y="1883253"/>
                  <a:pt x="76687" y="1939518"/>
                  <a:pt x="145892" y="1939518"/>
                </a:cubicBezTo>
                <a:lnTo>
                  <a:pt x="3015147" y="1939518"/>
                </a:lnTo>
                <a:lnTo>
                  <a:pt x="3015147" y="1959928"/>
                </a:lnTo>
                <a:lnTo>
                  <a:pt x="145892" y="1959928"/>
                </a:lnTo>
                <a:cubicBezTo>
                  <a:pt x="65460" y="1959928"/>
                  <a:pt x="0" y="1894479"/>
                  <a:pt x="0" y="1813723"/>
                </a:cubicBezTo>
                <a:cubicBezTo>
                  <a:pt x="0" y="1774739"/>
                  <a:pt x="15174" y="1738137"/>
                  <a:pt x="42732" y="17105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TextBox 67">
            <a:extLst>
              <a:ext uri="{FF2B5EF4-FFF2-40B4-BE49-F238E27FC236}">
                <a16:creationId xmlns:a16="http://schemas.microsoft.com/office/drawing/2014/main" id="{29DB2269-99BB-74FF-4A59-C4516F609CE5}"/>
              </a:ext>
            </a:extLst>
          </p:cNvPr>
          <p:cNvSpPr txBox="1"/>
          <p:nvPr/>
        </p:nvSpPr>
        <p:spPr>
          <a:xfrm>
            <a:off x="4756963" y="5086829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67">
            <a:extLst>
              <a:ext uri="{FF2B5EF4-FFF2-40B4-BE49-F238E27FC236}">
                <a16:creationId xmlns:a16="http://schemas.microsoft.com/office/drawing/2014/main" id="{1C14CA46-F338-3EAD-12DC-E84DCA1C0C93}"/>
              </a:ext>
            </a:extLst>
          </p:cNvPr>
          <p:cNvSpPr txBox="1"/>
          <p:nvPr/>
        </p:nvSpPr>
        <p:spPr>
          <a:xfrm>
            <a:off x="4756963" y="4469390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7" name="TextBox 67">
            <a:extLst>
              <a:ext uri="{FF2B5EF4-FFF2-40B4-BE49-F238E27FC236}">
                <a16:creationId xmlns:a16="http://schemas.microsoft.com/office/drawing/2014/main" id="{860F712B-C22D-8FE0-C43D-EEEAB8D97CDF}"/>
              </a:ext>
            </a:extLst>
          </p:cNvPr>
          <p:cNvSpPr txBox="1"/>
          <p:nvPr/>
        </p:nvSpPr>
        <p:spPr>
          <a:xfrm>
            <a:off x="4756963" y="3869547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67">
            <a:extLst>
              <a:ext uri="{FF2B5EF4-FFF2-40B4-BE49-F238E27FC236}">
                <a16:creationId xmlns:a16="http://schemas.microsoft.com/office/drawing/2014/main" id="{8AD89D43-B19C-5D55-C4F9-BA14EB0B0BD8}"/>
              </a:ext>
            </a:extLst>
          </p:cNvPr>
          <p:cNvSpPr txBox="1"/>
          <p:nvPr/>
        </p:nvSpPr>
        <p:spPr>
          <a:xfrm>
            <a:off x="4756963" y="3242338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9" name="TextBox 67">
            <a:extLst>
              <a:ext uri="{FF2B5EF4-FFF2-40B4-BE49-F238E27FC236}">
                <a16:creationId xmlns:a16="http://schemas.microsoft.com/office/drawing/2014/main" id="{2E8F4047-791E-43B0-0257-6B9D1F29F1E3}"/>
              </a:ext>
            </a:extLst>
          </p:cNvPr>
          <p:cNvSpPr txBox="1"/>
          <p:nvPr/>
        </p:nvSpPr>
        <p:spPr>
          <a:xfrm>
            <a:off x="4756963" y="2642587"/>
            <a:ext cx="279062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id="{7F0B7899-C00D-8FA5-58BD-C8EB3923904E}"/>
              </a:ext>
            </a:extLst>
          </p:cNvPr>
          <p:cNvSpPr txBox="1"/>
          <p:nvPr/>
        </p:nvSpPr>
        <p:spPr>
          <a:xfrm>
            <a:off x="4756963" y="2065303"/>
            <a:ext cx="2790627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pic>
        <p:nvPicPr>
          <p:cNvPr id="11" name="Graphic 31" descr="Trophy">
            <a:extLst>
              <a:ext uri="{FF2B5EF4-FFF2-40B4-BE49-F238E27FC236}">
                <a16:creationId xmlns:a16="http://schemas.microsoft.com/office/drawing/2014/main" id="{BAC3F29B-5E73-7BA4-DB4D-20AF92C13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92336" y="1474927"/>
            <a:ext cx="320040" cy="3200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7B57AD-1F24-2C28-CB48-1886946A502C}"/>
              </a:ext>
            </a:extLst>
          </p:cNvPr>
          <p:cNvSpPr txBox="1"/>
          <p:nvPr/>
        </p:nvSpPr>
        <p:spPr>
          <a:xfrm>
            <a:off x="6961809" y="1058020"/>
            <a:ext cx="21357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C8BAFD-2661-34C3-EEC0-6093CF6078A8}"/>
              </a:ext>
            </a:extLst>
          </p:cNvPr>
          <p:cNvSpPr txBox="1"/>
          <p:nvPr/>
        </p:nvSpPr>
        <p:spPr>
          <a:xfrm>
            <a:off x="9097549" y="1058020"/>
            <a:ext cx="2278745" cy="1338828"/>
          </a:xfrm>
          <a:prstGeom prst="rect">
            <a:avLst/>
          </a:prstGeom>
          <a:noFill/>
        </p:spPr>
        <p:txBody>
          <a:bodyPr wrap="square" lIns="0" tIns="182880" rIns="0" rtlCol="0" anchor="t">
            <a:spAutoFit/>
          </a:bodyPr>
          <a:lstStyle>
            <a:defPPr>
              <a:defRPr lang="en-US"/>
            </a:defPPr>
            <a:lvl1pPr algn="just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38E96B-E00D-1A62-131B-93D26D88F45E}"/>
              </a:ext>
            </a:extLst>
          </p:cNvPr>
          <p:cNvSpPr txBox="1"/>
          <p:nvPr/>
        </p:nvSpPr>
        <p:spPr>
          <a:xfrm>
            <a:off x="9887889" y="5393916"/>
            <a:ext cx="23041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112362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178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Serpentine Pyramid – Slide Template</vt:lpstr>
      <vt:lpstr>6-Step Serpentine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Serpentine Pyramid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2025-11-10T18:00:34Z</dcterms:modified>
  <cp:category>Charts &amp; Diagrams</cp:category>
</cp:coreProperties>
</file>