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33" r:id="rId4"/>
    <p:sldId id="4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7" y="50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02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0A2D8-73AE-87AC-4061-954EE6EE1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87E687-8BDC-ED36-628C-D304FC215B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A68A2B-E891-D149-0887-2825C2F323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A5EFF-A305-089D-34F1-7329FF3D8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6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Serpentine Pyramid – Slide Template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37445CF0-1250-9F9D-C11E-C1B5BA827238}"/>
              </a:ext>
            </a:extLst>
          </p:cNvPr>
          <p:cNvSpPr/>
          <p:nvPr/>
        </p:nvSpPr>
        <p:spPr>
          <a:xfrm>
            <a:off x="5776720" y="1431356"/>
            <a:ext cx="524452" cy="524356"/>
          </a:xfrm>
          <a:custGeom>
            <a:avLst/>
            <a:gdLst>
              <a:gd name="connsiteX0" fmla="*/ 115407 w 230813"/>
              <a:gd name="connsiteY0" fmla="*/ 0 h 230771"/>
              <a:gd name="connsiteX1" fmla="*/ 115407 w 230813"/>
              <a:gd name="connsiteY1" fmla="*/ 0 h 230771"/>
              <a:gd name="connsiteX2" fmla="*/ 230814 w 230813"/>
              <a:gd name="connsiteY2" fmla="*/ 115386 h 230771"/>
              <a:gd name="connsiteX3" fmla="*/ 230814 w 230813"/>
              <a:gd name="connsiteY3" fmla="*/ 115386 h 230771"/>
              <a:gd name="connsiteX4" fmla="*/ 115407 w 230813"/>
              <a:gd name="connsiteY4" fmla="*/ 230771 h 230771"/>
              <a:gd name="connsiteX5" fmla="*/ 115407 w 230813"/>
              <a:gd name="connsiteY5" fmla="*/ 230771 h 230771"/>
              <a:gd name="connsiteX6" fmla="*/ 0 w 230813"/>
              <a:gd name="connsiteY6" fmla="*/ 115386 h 230771"/>
              <a:gd name="connsiteX7" fmla="*/ 0 w 230813"/>
              <a:gd name="connsiteY7" fmla="*/ 115386 h 230771"/>
              <a:gd name="connsiteX8" fmla="*/ 115407 w 230813"/>
              <a:gd name="connsiteY8" fmla="*/ 0 h 230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813" h="230771">
                <a:moveTo>
                  <a:pt x="115407" y="0"/>
                </a:moveTo>
                <a:lnTo>
                  <a:pt x="115407" y="0"/>
                </a:lnTo>
                <a:cubicBezTo>
                  <a:pt x="179098" y="0"/>
                  <a:pt x="230814" y="51638"/>
                  <a:pt x="230814" y="115386"/>
                </a:cubicBezTo>
                <a:lnTo>
                  <a:pt x="230814" y="115386"/>
                </a:lnTo>
                <a:cubicBezTo>
                  <a:pt x="230814" y="179065"/>
                  <a:pt x="179167" y="230771"/>
                  <a:pt x="115407" y="230771"/>
                </a:cubicBezTo>
                <a:lnTo>
                  <a:pt x="115407" y="230771"/>
                </a:lnTo>
                <a:cubicBezTo>
                  <a:pt x="51715" y="230771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001021A7-A2E2-FC51-D383-080F04441813}"/>
              </a:ext>
            </a:extLst>
          </p:cNvPr>
          <p:cNvSpPr/>
          <p:nvPr/>
        </p:nvSpPr>
        <p:spPr>
          <a:xfrm>
            <a:off x="4990193" y="2148638"/>
            <a:ext cx="2097506" cy="524358"/>
          </a:xfrm>
          <a:custGeom>
            <a:avLst/>
            <a:gdLst>
              <a:gd name="connsiteX0" fmla="*/ 230814 w 923120"/>
              <a:gd name="connsiteY0" fmla="*/ 0 h 230772"/>
              <a:gd name="connsiteX1" fmla="*/ 461560 w 923120"/>
              <a:gd name="connsiteY1" fmla="*/ 0 h 230772"/>
              <a:gd name="connsiteX2" fmla="*/ 692307 w 923120"/>
              <a:gd name="connsiteY2" fmla="*/ 0 h 230772"/>
              <a:gd name="connsiteX3" fmla="*/ 807714 w 923120"/>
              <a:gd name="connsiteY3" fmla="*/ 0 h 230772"/>
              <a:gd name="connsiteX4" fmla="*/ 923120 w 923120"/>
              <a:gd name="connsiteY4" fmla="*/ 115386 h 230772"/>
              <a:gd name="connsiteX5" fmla="*/ 923120 w 923120"/>
              <a:gd name="connsiteY5" fmla="*/ 115386 h 230772"/>
              <a:gd name="connsiteX6" fmla="*/ 807714 w 923120"/>
              <a:gd name="connsiteY6" fmla="*/ 230772 h 230772"/>
              <a:gd name="connsiteX7" fmla="*/ 692307 w 923120"/>
              <a:gd name="connsiteY7" fmla="*/ 230772 h 230772"/>
              <a:gd name="connsiteX8" fmla="*/ 461560 w 923120"/>
              <a:gd name="connsiteY8" fmla="*/ 230772 h 230772"/>
              <a:gd name="connsiteX9" fmla="*/ 230814 w 923120"/>
              <a:gd name="connsiteY9" fmla="*/ 230772 h 230772"/>
              <a:gd name="connsiteX10" fmla="*/ 115407 w 923120"/>
              <a:gd name="connsiteY10" fmla="*/ 230772 h 230772"/>
              <a:gd name="connsiteX11" fmla="*/ 0 w 923120"/>
              <a:gd name="connsiteY11" fmla="*/ 115386 h 230772"/>
              <a:gd name="connsiteX12" fmla="*/ 0 w 923120"/>
              <a:gd name="connsiteY12" fmla="*/ 115386 h 230772"/>
              <a:gd name="connsiteX13" fmla="*/ 115407 w 923120"/>
              <a:gd name="connsiteY13" fmla="*/ 0 h 230772"/>
              <a:gd name="connsiteX14" fmla="*/ 230814 w 923120"/>
              <a:gd name="connsiteY14" fmla="*/ 0 h 23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3120" h="230772">
                <a:moveTo>
                  <a:pt x="230814" y="0"/>
                </a:moveTo>
                <a:lnTo>
                  <a:pt x="461560" y="0"/>
                </a:lnTo>
                <a:cubicBezTo>
                  <a:pt x="461560" y="0"/>
                  <a:pt x="692307" y="0"/>
                  <a:pt x="692307" y="0"/>
                </a:cubicBezTo>
                <a:lnTo>
                  <a:pt x="807714" y="0"/>
                </a:lnTo>
                <a:cubicBezTo>
                  <a:pt x="871405" y="0"/>
                  <a:pt x="923120" y="51639"/>
                  <a:pt x="923120" y="115386"/>
                </a:cubicBezTo>
                <a:lnTo>
                  <a:pt x="923120" y="115386"/>
                </a:lnTo>
                <a:cubicBezTo>
                  <a:pt x="923120" y="179066"/>
                  <a:pt x="871473" y="230772"/>
                  <a:pt x="807714" y="230772"/>
                </a:cubicBezTo>
                <a:lnTo>
                  <a:pt x="692307" y="230772"/>
                </a:lnTo>
                <a:cubicBezTo>
                  <a:pt x="692307" y="230772"/>
                  <a:pt x="461560" y="230772"/>
                  <a:pt x="461560" y="230772"/>
                </a:cubicBezTo>
                <a:lnTo>
                  <a:pt x="230814" y="230772"/>
                </a:lnTo>
                <a:cubicBezTo>
                  <a:pt x="230814" y="230772"/>
                  <a:pt x="115407" y="230772"/>
                  <a:pt x="115407" y="230772"/>
                </a:cubicBezTo>
                <a:cubicBezTo>
                  <a:pt x="51715" y="230772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7"/>
                  <a:pt x="51647" y="0"/>
                  <a:pt x="115407" y="0"/>
                </a:cubicBezTo>
                <a:lnTo>
                  <a:pt x="230814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748544B3-EE87-5DD9-315B-9E61A2D7C08F}"/>
              </a:ext>
            </a:extLst>
          </p:cNvPr>
          <p:cNvSpPr/>
          <p:nvPr/>
        </p:nvSpPr>
        <p:spPr>
          <a:xfrm>
            <a:off x="4468135" y="2865919"/>
            <a:ext cx="3141622" cy="524358"/>
          </a:xfrm>
          <a:custGeom>
            <a:avLst/>
            <a:gdLst>
              <a:gd name="connsiteX0" fmla="*/ 228841 w 1382639"/>
              <a:gd name="connsiteY0" fmla="*/ 0 h 230772"/>
              <a:gd name="connsiteX1" fmla="*/ 230746 w 1382639"/>
              <a:gd name="connsiteY1" fmla="*/ 0 h 230772"/>
              <a:gd name="connsiteX2" fmla="*/ 459587 w 1382639"/>
              <a:gd name="connsiteY2" fmla="*/ 0 h 230772"/>
              <a:gd name="connsiteX3" fmla="*/ 690333 w 1382639"/>
              <a:gd name="connsiteY3" fmla="*/ 0 h 230772"/>
              <a:gd name="connsiteX4" fmla="*/ 921080 w 1382639"/>
              <a:gd name="connsiteY4" fmla="*/ 0 h 230772"/>
              <a:gd name="connsiteX5" fmla="*/ 1151826 w 1382639"/>
              <a:gd name="connsiteY5" fmla="*/ 0 h 230772"/>
              <a:gd name="connsiteX6" fmla="*/ 1267233 w 1382639"/>
              <a:gd name="connsiteY6" fmla="*/ 0 h 230772"/>
              <a:gd name="connsiteX7" fmla="*/ 1382640 w 1382639"/>
              <a:gd name="connsiteY7" fmla="*/ 115386 h 230772"/>
              <a:gd name="connsiteX8" fmla="*/ 1382640 w 1382639"/>
              <a:gd name="connsiteY8" fmla="*/ 115386 h 230772"/>
              <a:gd name="connsiteX9" fmla="*/ 1267233 w 1382639"/>
              <a:gd name="connsiteY9" fmla="*/ 230772 h 230772"/>
              <a:gd name="connsiteX10" fmla="*/ 1151826 w 1382639"/>
              <a:gd name="connsiteY10" fmla="*/ 230772 h 230772"/>
              <a:gd name="connsiteX11" fmla="*/ 921080 w 1382639"/>
              <a:gd name="connsiteY11" fmla="*/ 230772 h 230772"/>
              <a:gd name="connsiteX12" fmla="*/ 690333 w 1382639"/>
              <a:gd name="connsiteY12" fmla="*/ 230772 h 230772"/>
              <a:gd name="connsiteX13" fmla="*/ 459587 w 1382639"/>
              <a:gd name="connsiteY13" fmla="*/ 230772 h 230772"/>
              <a:gd name="connsiteX14" fmla="*/ 230746 w 1382639"/>
              <a:gd name="connsiteY14" fmla="*/ 230772 h 230772"/>
              <a:gd name="connsiteX15" fmla="*/ 228841 w 1382639"/>
              <a:gd name="connsiteY15" fmla="*/ 230772 h 230772"/>
              <a:gd name="connsiteX16" fmla="*/ 115407 w 1382639"/>
              <a:gd name="connsiteY16" fmla="*/ 230772 h 230772"/>
              <a:gd name="connsiteX17" fmla="*/ 0 w 1382639"/>
              <a:gd name="connsiteY17" fmla="*/ 115386 h 230772"/>
              <a:gd name="connsiteX18" fmla="*/ 0 w 1382639"/>
              <a:gd name="connsiteY18" fmla="*/ 115386 h 230772"/>
              <a:gd name="connsiteX19" fmla="*/ 115407 w 1382639"/>
              <a:gd name="connsiteY19" fmla="*/ 0 h 230772"/>
              <a:gd name="connsiteX20" fmla="*/ 228841 w 1382639"/>
              <a:gd name="connsiteY20" fmla="*/ 0 h 23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82639" h="230772">
                <a:moveTo>
                  <a:pt x="228841" y="0"/>
                </a:moveTo>
                <a:lnTo>
                  <a:pt x="230746" y="0"/>
                </a:lnTo>
                <a:cubicBezTo>
                  <a:pt x="230746" y="0"/>
                  <a:pt x="459587" y="0"/>
                  <a:pt x="459587" y="0"/>
                </a:cubicBezTo>
                <a:lnTo>
                  <a:pt x="690333" y="0"/>
                </a:lnTo>
                <a:cubicBezTo>
                  <a:pt x="690333" y="0"/>
                  <a:pt x="921080" y="0"/>
                  <a:pt x="921080" y="0"/>
                </a:cubicBezTo>
                <a:lnTo>
                  <a:pt x="1151826" y="0"/>
                </a:lnTo>
                <a:cubicBezTo>
                  <a:pt x="1151826" y="0"/>
                  <a:pt x="1267233" y="0"/>
                  <a:pt x="1267233" y="0"/>
                </a:cubicBezTo>
                <a:cubicBezTo>
                  <a:pt x="1330924" y="0"/>
                  <a:pt x="1382640" y="51638"/>
                  <a:pt x="1382640" y="115386"/>
                </a:cubicBezTo>
                <a:lnTo>
                  <a:pt x="1382640" y="115386"/>
                </a:lnTo>
                <a:cubicBezTo>
                  <a:pt x="1382640" y="179066"/>
                  <a:pt x="1330993" y="230772"/>
                  <a:pt x="1267233" y="230772"/>
                </a:cubicBezTo>
                <a:lnTo>
                  <a:pt x="1151826" y="230772"/>
                </a:lnTo>
                <a:cubicBezTo>
                  <a:pt x="1151826" y="230772"/>
                  <a:pt x="921080" y="230772"/>
                  <a:pt x="921080" y="230772"/>
                </a:cubicBezTo>
                <a:lnTo>
                  <a:pt x="690333" y="230772"/>
                </a:lnTo>
                <a:cubicBezTo>
                  <a:pt x="690333" y="230772"/>
                  <a:pt x="459587" y="230772"/>
                  <a:pt x="459587" y="230772"/>
                </a:cubicBezTo>
                <a:lnTo>
                  <a:pt x="230746" y="230772"/>
                </a:lnTo>
                <a:cubicBezTo>
                  <a:pt x="230746" y="230772"/>
                  <a:pt x="228841" y="230772"/>
                  <a:pt x="228841" y="230772"/>
                </a:cubicBezTo>
                <a:lnTo>
                  <a:pt x="115407" y="230772"/>
                </a:lnTo>
                <a:cubicBezTo>
                  <a:pt x="51715" y="230772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lnTo>
                  <a:pt x="228841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8030A9B2-4031-66C6-1CC8-C1CBD85441CC}"/>
              </a:ext>
            </a:extLst>
          </p:cNvPr>
          <p:cNvSpPr/>
          <p:nvPr/>
        </p:nvSpPr>
        <p:spPr>
          <a:xfrm>
            <a:off x="3681607" y="3581446"/>
            <a:ext cx="4714679" cy="524358"/>
          </a:xfrm>
          <a:custGeom>
            <a:avLst/>
            <a:gdLst>
              <a:gd name="connsiteX0" fmla="*/ 230815 w 2074947"/>
              <a:gd name="connsiteY0" fmla="*/ 0 h 230772"/>
              <a:gd name="connsiteX1" fmla="*/ 461560 w 2074947"/>
              <a:gd name="connsiteY1" fmla="*/ 0 h 230772"/>
              <a:gd name="connsiteX2" fmla="*/ 690401 w 2074947"/>
              <a:gd name="connsiteY2" fmla="*/ 0 h 230772"/>
              <a:gd name="connsiteX3" fmla="*/ 692307 w 2074947"/>
              <a:gd name="connsiteY3" fmla="*/ 0 h 230772"/>
              <a:gd name="connsiteX4" fmla="*/ 921148 w 2074947"/>
              <a:gd name="connsiteY4" fmla="*/ 0 h 230772"/>
              <a:gd name="connsiteX5" fmla="*/ 1151894 w 2074947"/>
              <a:gd name="connsiteY5" fmla="*/ 0 h 230772"/>
              <a:gd name="connsiteX6" fmla="*/ 1382640 w 2074947"/>
              <a:gd name="connsiteY6" fmla="*/ 0 h 230772"/>
              <a:gd name="connsiteX7" fmla="*/ 1613386 w 2074947"/>
              <a:gd name="connsiteY7" fmla="*/ 0 h 230772"/>
              <a:gd name="connsiteX8" fmla="*/ 1844133 w 2074947"/>
              <a:gd name="connsiteY8" fmla="*/ 0 h 230772"/>
              <a:gd name="connsiteX9" fmla="*/ 1959540 w 2074947"/>
              <a:gd name="connsiteY9" fmla="*/ 0 h 230772"/>
              <a:gd name="connsiteX10" fmla="*/ 2074947 w 2074947"/>
              <a:gd name="connsiteY10" fmla="*/ 115386 h 230772"/>
              <a:gd name="connsiteX11" fmla="*/ 2074947 w 2074947"/>
              <a:gd name="connsiteY11" fmla="*/ 115386 h 230772"/>
              <a:gd name="connsiteX12" fmla="*/ 1959540 w 2074947"/>
              <a:gd name="connsiteY12" fmla="*/ 230772 h 230772"/>
              <a:gd name="connsiteX13" fmla="*/ 1844133 w 2074947"/>
              <a:gd name="connsiteY13" fmla="*/ 230772 h 230772"/>
              <a:gd name="connsiteX14" fmla="*/ 1613386 w 2074947"/>
              <a:gd name="connsiteY14" fmla="*/ 230772 h 230772"/>
              <a:gd name="connsiteX15" fmla="*/ 1382640 w 2074947"/>
              <a:gd name="connsiteY15" fmla="*/ 230772 h 230772"/>
              <a:gd name="connsiteX16" fmla="*/ 1151894 w 2074947"/>
              <a:gd name="connsiteY16" fmla="*/ 230772 h 230772"/>
              <a:gd name="connsiteX17" fmla="*/ 921148 w 2074947"/>
              <a:gd name="connsiteY17" fmla="*/ 230772 h 230772"/>
              <a:gd name="connsiteX18" fmla="*/ 692307 w 2074947"/>
              <a:gd name="connsiteY18" fmla="*/ 230772 h 230772"/>
              <a:gd name="connsiteX19" fmla="*/ 690401 w 2074947"/>
              <a:gd name="connsiteY19" fmla="*/ 230772 h 230772"/>
              <a:gd name="connsiteX20" fmla="*/ 461560 w 2074947"/>
              <a:gd name="connsiteY20" fmla="*/ 230772 h 230772"/>
              <a:gd name="connsiteX21" fmla="*/ 230815 w 2074947"/>
              <a:gd name="connsiteY21" fmla="*/ 230772 h 230772"/>
              <a:gd name="connsiteX22" fmla="*/ 115407 w 2074947"/>
              <a:gd name="connsiteY22" fmla="*/ 230772 h 230772"/>
              <a:gd name="connsiteX23" fmla="*/ 0 w 2074947"/>
              <a:gd name="connsiteY23" fmla="*/ 115386 h 230772"/>
              <a:gd name="connsiteX24" fmla="*/ 0 w 2074947"/>
              <a:gd name="connsiteY24" fmla="*/ 115386 h 230772"/>
              <a:gd name="connsiteX25" fmla="*/ 115407 w 2074947"/>
              <a:gd name="connsiteY25" fmla="*/ 0 h 230772"/>
              <a:gd name="connsiteX26" fmla="*/ 230815 w 2074947"/>
              <a:gd name="connsiteY26" fmla="*/ 0 h 23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074947" h="230772">
                <a:moveTo>
                  <a:pt x="230815" y="0"/>
                </a:moveTo>
                <a:lnTo>
                  <a:pt x="461560" y="0"/>
                </a:lnTo>
                <a:cubicBezTo>
                  <a:pt x="461560" y="0"/>
                  <a:pt x="690401" y="0"/>
                  <a:pt x="690401" y="0"/>
                </a:cubicBezTo>
                <a:lnTo>
                  <a:pt x="692307" y="0"/>
                </a:lnTo>
                <a:cubicBezTo>
                  <a:pt x="692307" y="0"/>
                  <a:pt x="921148" y="0"/>
                  <a:pt x="921148" y="0"/>
                </a:cubicBezTo>
                <a:lnTo>
                  <a:pt x="1151894" y="0"/>
                </a:lnTo>
                <a:cubicBezTo>
                  <a:pt x="1151894" y="0"/>
                  <a:pt x="1382640" y="0"/>
                  <a:pt x="1382640" y="0"/>
                </a:cubicBezTo>
                <a:lnTo>
                  <a:pt x="1613386" y="0"/>
                </a:lnTo>
                <a:cubicBezTo>
                  <a:pt x="1613386" y="0"/>
                  <a:pt x="1844133" y="0"/>
                  <a:pt x="1844133" y="0"/>
                </a:cubicBezTo>
                <a:lnTo>
                  <a:pt x="1959540" y="0"/>
                </a:lnTo>
                <a:cubicBezTo>
                  <a:pt x="2023231" y="0"/>
                  <a:pt x="2074947" y="51638"/>
                  <a:pt x="2074947" y="115386"/>
                </a:cubicBezTo>
                <a:lnTo>
                  <a:pt x="2074947" y="115386"/>
                </a:lnTo>
                <a:cubicBezTo>
                  <a:pt x="2074947" y="179065"/>
                  <a:pt x="2023299" y="230772"/>
                  <a:pt x="1959540" y="230772"/>
                </a:cubicBezTo>
                <a:lnTo>
                  <a:pt x="1844133" y="230772"/>
                </a:lnTo>
                <a:cubicBezTo>
                  <a:pt x="1844133" y="230772"/>
                  <a:pt x="1613386" y="230772"/>
                  <a:pt x="1613386" y="230772"/>
                </a:cubicBezTo>
                <a:lnTo>
                  <a:pt x="1382640" y="230772"/>
                </a:lnTo>
                <a:cubicBezTo>
                  <a:pt x="1382640" y="230772"/>
                  <a:pt x="1151894" y="230772"/>
                  <a:pt x="1151894" y="230772"/>
                </a:cubicBezTo>
                <a:lnTo>
                  <a:pt x="921148" y="230772"/>
                </a:lnTo>
                <a:cubicBezTo>
                  <a:pt x="921148" y="230772"/>
                  <a:pt x="692307" y="230772"/>
                  <a:pt x="692307" y="230772"/>
                </a:cubicBezTo>
                <a:lnTo>
                  <a:pt x="690401" y="230772"/>
                </a:lnTo>
                <a:cubicBezTo>
                  <a:pt x="690401" y="230772"/>
                  <a:pt x="461560" y="230772"/>
                  <a:pt x="461560" y="230772"/>
                </a:cubicBezTo>
                <a:lnTo>
                  <a:pt x="230815" y="230772"/>
                </a:lnTo>
                <a:cubicBezTo>
                  <a:pt x="230815" y="230772"/>
                  <a:pt x="115407" y="230772"/>
                  <a:pt x="115407" y="230772"/>
                </a:cubicBezTo>
                <a:cubicBezTo>
                  <a:pt x="51715" y="230772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lnTo>
                  <a:pt x="230815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A75EA28A-9CF1-0A7D-5D68-66807981EE0D}"/>
              </a:ext>
            </a:extLst>
          </p:cNvPr>
          <p:cNvSpPr/>
          <p:nvPr/>
        </p:nvSpPr>
        <p:spPr>
          <a:xfrm>
            <a:off x="3157307" y="4300484"/>
            <a:ext cx="5763278" cy="524356"/>
          </a:xfrm>
          <a:custGeom>
            <a:avLst/>
            <a:gdLst>
              <a:gd name="connsiteX0" fmla="*/ 230815 w 2536439"/>
              <a:gd name="connsiteY0" fmla="*/ 0 h 230771"/>
              <a:gd name="connsiteX1" fmla="*/ 461561 w 2536439"/>
              <a:gd name="connsiteY1" fmla="*/ 0 h 230771"/>
              <a:gd name="connsiteX2" fmla="*/ 692307 w 2536439"/>
              <a:gd name="connsiteY2" fmla="*/ 0 h 230771"/>
              <a:gd name="connsiteX3" fmla="*/ 923053 w 2536439"/>
              <a:gd name="connsiteY3" fmla="*/ 0 h 230771"/>
              <a:gd name="connsiteX4" fmla="*/ 1151894 w 2536439"/>
              <a:gd name="connsiteY4" fmla="*/ 0 h 230771"/>
              <a:gd name="connsiteX5" fmla="*/ 1153800 w 2536439"/>
              <a:gd name="connsiteY5" fmla="*/ 0 h 230771"/>
              <a:gd name="connsiteX6" fmla="*/ 1382641 w 2536439"/>
              <a:gd name="connsiteY6" fmla="*/ 0 h 230771"/>
              <a:gd name="connsiteX7" fmla="*/ 1613386 w 2536439"/>
              <a:gd name="connsiteY7" fmla="*/ 0 h 230771"/>
              <a:gd name="connsiteX8" fmla="*/ 1844133 w 2536439"/>
              <a:gd name="connsiteY8" fmla="*/ 0 h 230771"/>
              <a:gd name="connsiteX9" fmla="*/ 2074879 w 2536439"/>
              <a:gd name="connsiteY9" fmla="*/ 0 h 230771"/>
              <a:gd name="connsiteX10" fmla="*/ 2305626 w 2536439"/>
              <a:gd name="connsiteY10" fmla="*/ 0 h 230771"/>
              <a:gd name="connsiteX11" fmla="*/ 2421033 w 2536439"/>
              <a:gd name="connsiteY11" fmla="*/ 0 h 230771"/>
              <a:gd name="connsiteX12" fmla="*/ 2536439 w 2536439"/>
              <a:gd name="connsiteY12" fmla="*/ 115386 h 230771"/>
              <a:gd name="connsiteX13" fmla="*/ 2536439 w 2536439"/>
              <a:gd name="connsiteY13" fmla="*/ 115386 h 230771"/>
              <a:gd name="connsiteX14" fmla="*/ 2421033 w 2536439"/>
              <a:gd name="connsiteY14" fmla="*/ 230771 h 230771"/>
              <a:gd name="connsiteX15" fmla="*/ 2305626 w 2536439"/>
              <a:gd name="connsiteY15" fmla="*/ 230771 h 230771"/>
              <a:gd name="connsiteX16" fmla="*/ 2074879 w 2536439"/>
              <a:gd name="connsiteY16" fmla="*/ 230771 h 230771"/>
              <a:gd name="connsiteX17" fmla="*/ 1844133 w 2536439"/>
              <a:gd name="connsiteY17" fmla="*/ 230771 h 230771"/>
              <a:gd name="connsiteX18" fmla="*/ 1613386 w 2536439"/>
              <a:gd name="connsiteY18" fmla="*/ 230771 h 230771"/>
              <a:gd name="connsiteX19" fmla="*/ 1382641 w 2536439"/>
              <a:gd name="connsiteY19" fmla="*/ 230771 h 230771"/>
              <a:gd name="connsiteX20" fmla="*/ 1153800 w 2536439"/>
              <a:gd name="connsiteY20" fmla="*/ 230771 h 230771"/>
              <a:gd name="connsiteX21" fmla="*/ 1151894 w 2536439"/>
              <a:gd name="connsiteY21" fmla="*/ 230771 h 230771"/>
              <a:gd name="connsiteX22" fmla="*/ 923053 w 2536439"/>
              <a:gd name="connsiteY22" fmla="*/ 230771 h 230771"/>
              <a:gd name="connsiteX23" fmla="*/ 692307 w 2536439"/>
              <a:gd name="connsiteY23" fmla="*/ 230771 h 230771"/>
              <a:gd name="connsiteX24" fmla="*/ 461561 w 2536439"/>
              <a:gd name="connsiteY24" fmla="*/ 230771 h 230771"/>
              <a:gd name="connsiteX25" fmla="*/ 230815 w 2536439"/>
              <a:gd name="connsiteY25" fmla="*/ 230771 h 230771"/>
              <a:gd name="connsiteX26" fmla="*/ 115407 w 2536439"/>
              <a:gd name="connsiteY26" fmla="*/ 230771 h 230771"/>
              <a:gd name="connsiteX27" fmla="*/ 0 w 2536439"/>
              <a:gd name="connsiteY27" fmla="*/ 115386 h 230771"/>
              <a:gd name="connsiteX28" fmla="*/ 0 w 2536439"/>
              <a:gd name="connsiteY28" fmla="*/ 115386 h 230771"/>
              <a:gd name="connsiteX29" fmla="*/ 115407 w 2536439"/>
              <a:gd name="connsiteY29" fmla="*/ 0 h 230771"/>
              <a:gd name="connsiteX30" fmla="*/ 230815 w 2536439"/>
              <a:gd name="connsiteY30" fmla="*/ 0 h 230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536439" h="230771">
                <a:moveTo>
                  <a:pt x="230815" y="0"/>
                </a:moveTo>
                <a:lnTo>
                  <a:pt x="461561" y="0"/>
                </a:lnTo>
                <a:cubicBezTo>
                  <a:pt x="461561" y="0"/>
                  <a:pt x="692307" y="0"/>
                  <a:pt x="692307" y="0"/>
                </a:cubicBezTo>
                <a:lnTo>
                  <a:pt x="923053" y="0"/>
                </a:lnTo>
                <a:cubicBezTo>
                  <a:pt x="923053" y="0"/>
                  <a:pt x="1151894" y="0"/>
                  <a:pt x="1151894" y="0"/>
                </a:cubicBezTo>
                <a:lnTo>
                  <a:pt x="1153800" y="0"/>
                </a:lnTo>
                <a:cubicBezTo>
                  <a:pt x="1153800" y="0"/>
                  <a:pt x="1382641" y="0"/>
                  <a:pt x="1382641" y="0"/>
                </a:cubicBezTo>
                <a:lnTo>
                  <a:pt x="1613386" y="0"/>
                </a:lnTo>
                <a:cubicBezTo>
                  <a:pt x="1613386" y="0"/>
                  <a:pt x="1844133" y="0"/>
                  <a:pt x="1844133" y="0"/>
                </a:cubicBezTo>
                <a:lnTo>
                  <a:pt x="2074879" y="0"/>
                </a:lnTo>
                <a:cubicBezTo>
                  <a:pt x="2074879" y="0"/>
                  <a:pt x="2305626" y="0"/>
                  <a:pt x="2305626" y="0"/>
                </a:cubicBezTo>
                <a:lnTo>
                  <a:pt x="2421033" y="0"/>
                </a:lnTo>
                <a:cubicBezTo>
                  <a:pt x="2484723" y="0"/>
                  <a:pt x="2536439" y="51638"/>
                  <a:pt x="2536439" y="115386"/>
                </a:cubicBezTo>
                <a:lnTo>
                  <a:pt x="2536439" y="115386"/>
                </a:lnTo>
                <a:cubicBezTo>
                  <a:pt x="2536439" y="179065"/>
                  <a:pt x="2484791" y="230771"/>
                  <a:pt x="2421033" y="230771"/>
                </a:cubicBezTo>
                <a:lnTo>
                  <a:pt x="2305626" y="230771"/>
                </a:lnTo>
                <a:cubicBezTo>
                  <a:pt x="2305626" y="230771"/>
                  <a:pt x="2074879" y="230771"/>
                  <a:pt x="2074879" y="230771"/>
                </a:cubicBezTo>
                <a:lnTo>
                  <a:pt x="1844133" y="230771"/>
                </a:lnTo>
                <a:cubicBezTo>
                  <a:pt x="1844133" y="230771"/>
                  <a:pt x="1613386" y="230771"/>
                  <a:pt x="1613386" y="230771"/>
                </a:cubicBezTo>
                <a:lnTo>
                  <a:pt x="1382641" y="230771"/>
                </a:lnTo>
                <a:cubicBezTo>
                  <a:pt x="1382641" y="230771"/>
                  <a:pt x="1153800" y="230771"/>
                  <a:pt x="1153800" y="230771"/>
                </a:cubicBezTo>
                <a:lnTo>
                  <a:pt x="1151894" y="230771"/>
                </a:lnTo>
                <a:cubicBezTo>
                  <a:pt x="1151894" y="230771"/>
                  <a:pt x="923053" y="230771"/>
                  <a:pt x="923053" y="230771"/>
                </a:cubicBezTo>
                <a:lnTo>
                  <a:pt x="692307" y="230771"/>
                </a:lnTo>
                <a:cubicBezTo>
                  <a:pt x="692307" y="230771"/>
                  <a:pt x="461561" y="230771"/>
                  <a:pt x="461561" y="230771"/>
                </a:cubicBezTo>
                <a:lnTo>
                  <a:pt x="230815" y="230771"/>
                </a:lnTo>
                <a:cubicBezTo>
                  <a:pt x="230815" y="230771"/>
                  <a:pt x="115407" y="230771"/>
                  <a:pt x="115407" y="230771"/>
                </a:cubicBezTo>
                <a:cubicBezTo>
                  <a:pt x="51715" y="230771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lnTo>
                  <a:pt x="23081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E7F7BEF1-DA96-0FED-1E34-093470BC6E10}"/>
              </a:ext>
            </a:extLst>
          </p:cNvPr>
          <p:cNvSpPr/>
          <p:nvPr/>
        </p:nvSpPr>
        <p:spPr>
          <a:xfrm>
            <a:off x="2633008" y="5017767"/>
            <a:ext cx="6811877" cy="524356"/>
          </a:xfrm>
          <a:custGeom>
            <a:avLst/>
            <a:gdLst>
              <a:gd name="connsiteX0" fmla="*/ 230815 w 2997931"/>
              <a:gd name="connsiteY0" fmla="*/ 0 h 230771"/>
              <a:gd name="connsiteX1" fmla="*/ 461561 w 2997931"/>
              <a:gd name="connsiteY1" fmla="*/ 0 h 230771"/>
              <a:gd name="connsiteX2" fmla="*/ 692308 w 2997931"/>
              <a:gd name="connsiteY2" fmla="*/ 0 h 230771"/>
              <a:gd name="connsiteX3" fmla="*/ 923053 w 2997931"/>
              <a:gd name="connsiteY3" fmla="*/ 0 h 230771"/>
              <a:gd name="connsiteX4" fmla="*/ 1153800 w 2997931"/>
              <a:gd name="connsiteY4" fmla="*/ 0 h 230771"/>
              <a:gd name="connsiteX5" fmla="*/ 1382641 w 2997931"/>
              <a:gd name="connsiteY5" fmla="*/ 0 h 230771"/>
              <a:gd name="connsiteX6" fmla="*/ 1384546 w 2997931"/>
              <a:gd name="connsiteY6" fmla="*/ 0 h 230771"/>
              <a:gd name="connsiteX7" fmla="*/ 1613387 w 2997931"/>
              <a:gd name="connsiteY7" fmla="*/ 0 h 230771"/>
              <a:gd name="connsiteX8" fmla="*/ 1844133 w 2997931"/>
              <a:gd name="connsiteY8" fmla="*/ 0 h 230771"/>
              <a:gd name="connsiteX9" fmla="*/ 2074879 w 2997931"/>
              <a:gd name="connsiteY9" fmla="*/ 0 h 230771"/>
              <a:gd name="connsiteX10" fmla="*/ 2305626 w 2997931"/>
              <a:gd name="connsiteY10" fmla="*/ 0 h 230771"/>
              <a:gd name="connsiteX11" fmla="*/ 2536372 w 2997931"/>
              <a:gd name="connsiteY11" fmla="*/ 0 h 230771"/>
              <a:gd name="connsiteX12" fmla="*/ 2767118 w 2997931"/>
              <a:gd name="connsiteY12" fmla="*/ 0 h 230771"/>
              <a:gd name="connsiteX13" fmla="*/ 2882525 w 2997931"/>
              <a:gd name="connsiteY13" fmla="*/ 0 h 230771"/>
              <a:gd name="connsiteX14" fmla="*/ 2997931 w 2997931"/>
              <a:gd name="connsiteY14" fmla="*/ 115386 h 230771"/>
              <a:gd name="connsiteX15" fmla="*/ 2997931 w 2997931"/>
              <a:gd name="connsiteY15" fmla="*/ 115386 h 230771"/>
              <a:gd name="connsiteX16" fmla="*/ 2882525 w 2997931"/>
              <a:gd name="connsiteY16" fmla="*/ 230771 h 230771"/>
              <a:gd name="connsiteX17" fmla="*/ 2767118 w 2997931"/>
              <a:gd name="connsiteY17" fmla="*/ 230771 h 230771"/>
              <a:gd name="connsiteX18" fmla="*/ 2536372 w 2997931"/>
              <a:gd name="connsiteY18" fmla="*/ 230771 h 230771"/>
              <a:gd name="connsiteX19" fmla="*/ 2305626 w 2997931"/>
              <a:gd name="connsiteY19" fmla="*/ 230771 h 230771"/>
              <a:gd name="connsiteX20" fmla="*/ 2074879 w 2997931"/>
              <a:gd name="connsiteY20" fmla="*/ 230771 h 230771"/>
              <a:gd name="connsiteX21" fmla="*/ 1844133 w 2997931"/>
              <a:gd name="connsiteY21" fmla="*/ 230771 h 230771"/>
              <a:gd name="connsiteX22" fmla="*/ 1613387 w 2997931"/>
              <a:gd name="connsiteY22" fmla="*/ 230771 h 230771"/>
              <a:gd name="connsiteX23" fmla="*/ 1384546 w 2997931"/>
              <a:gd name="connsiteY23" fmla="*/ 230771 h 230771"/>
              <a:gd name="connsiteX24" fmla="*/ 1382641 w 2997931"/>
              <a:gd name="connsiteY24" fmla="*/ 230771 h 230771"/>
              <a:gd name="connsiteX25" fmla="*/ 1153800 w 2997931"/>
              <a:gd name="connsiteY25" fmla="*/ 230771 h 230771"/>
              <a:gd name="connsiteX26" fmla="*/ 923053 w 2997931"/>
              <a:gd name="connsiteY26" fmla="*/ 230771 h 230771"/>
              <a:gd name="connsiteX27" fmla="*/ 692308 w 2997931"/>
              <a:gd name="connsiteY27" fmla="*/ 230771 h 230771"/>
              <a:gd name="connsiteX28" fmla="*/ 461561 w 2997931"/>
              <a:gd name="connsiteY28" fmla="*/ 230771 h 230771"/>
              <a:gd name="connsiteX29" fmla="*/ 230815 w 2997931"/>
              <a:gd name="connsiteY29" fmla="*/ 230771 h 230771"/>
              <a:gd name="connsiteX30" fmla="*/ 230815 w 2997931"/>
              <a:gd name="connsiteY30" fmla="*/ 230771 h 230771"/>
              <a:gd name="connsiteX31" fmla="*/ 115408 w 2997931"/>
              <a:gd name="connsiteY31" fmla="*/ 230771 h 230771"/>
              <a:gd name="connsiteX32" fmla="*/ 0 w 2997931"/>
              <a:gd name="connsiteY32" fmla="*/ 115386 h 230771"/>
              <a:gd name="connsiteX33" fmla="*/ 0 w 2997931"/>
              <a:gd name="connsiteY33" fmla="*/ 115386 h 230771"/>
              <a:gd name="connsiteX34" fmla="*/ 115408 w 2997931"/>
              <a:gd name="connsiteY34" fmla="*/ 0 h 230771"/>
              <a:gd name="connsiteX35" fmla="*/ 230815 w 2997931"/>
              <a:gd name="connsiteY35" fmla="*/ 0 h 230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997931" h="230771">
                <a:moveTo>
                  <a:pt x="230815" y="0"/>
                </a:moveTo>
                <a:lnTo>
                  <a:pt x="461561" y="0"/>
                </a:lnTo>
                <a:cubicBezTo>
                  <a:pt x="461561" y="0"/>
                  <a:pt x="692308" y="0"/>
                  <a:pt x="692308" y="0"/>
                </a:cubicBezTo>
                <a:lnTo>
                  <a:pt x="923053" y="0"/>
                </a:lnTo>
                <a:cubicBezTo>
                  <a:pt x="923053" y="0"/>
                  <a:pt x="1153800" y="0"/>
                  <a:pt x="1153800" y="0"/>
                </a:cubicBezTo>
                <a:lnTo>
                  <a:pt x="1382641" y="0"/>
                </a:lnTo>
                <a:cubicBezTo>
                  <a:pt x="1382641" y="0"/>
                  <a:pt x="1384546" y="0"/>
                  <a:pt x="1384546" y="0"/>
                </a:cubicBezTo>
                <a:lnTo>
                  <a:pt x="1613387" y="0"/>
                </a:lnTo>
                <a:cubicBezTo>
                  <a:pt x="1613387" y="0"/>
                  <a:pt x="1844133" y="0"/>
                  <a:pt x="1844133" y="0"/>
                </a:cubicBezTo>
                <a:lnTo>
                  <a:pt x="2074879" y="0"/>
                </a:lnTo>
                <a:cubicBezTo>
                  <a:pt x="2074879" y="0"/>
                  <a:pt x="2305626" y="0"/>
                  <a:pt x="2305626" y="0"/>
                </a:cubicBezTo>
                <a:lnTo>
                  <a:pt x="2536372" y="0"/>
                </a:lnTo>
                <a:cubicBezTo>
                  <a:pt x="2536372" y="0"/>
                  <a:pt x="2767118" y="0"/>
                  <a:pt x="2767118" y="0"/>
                </a:cubicBezTo>
                <a:lnTo>
                  <a:pt x="2882525" y="0"/>
                </a:lnTo>
                <a:cubicBezTo>
                  <a:pt x="2946217" y="0"/>
                  <a:pt x="2997931" y="51638"/>
                  <a:pt x="2997931" y="115386"/>
                </a:cubicBezTo>
                <a:lnTo>
                  <a:pt x="2997931" y="115386"/>
                </a:lnTo>
                <a:cubicBezTo>
                  <a:pt x="2997931" y="179065"/>
                  <a:pt x="2946285" y="230771"/>
                  <a:pt x="2882525" y="230771"/>
                </a:cubicBezTo>
                <a:lnTo>
                  <a:pt x="2767118" y="230771"/>
                </a:lnTo>
                <a:cubicBezTo>
                  <a:pt x="2767118" y="230771"/>
                  <a:pt x="2536372" y="230771"/>
                  <a:pt x="2536372" y="230771"/>
                </a:cubicBezTo>
                <a:lnTo>
                  <a:pt x="2305626" y="230771"/>
                </a:lnTo>
                <a:cubicBezTo>
                  <a:pt x="2305626" y="230771"/>
                  <a:pt x="2074879" y="230771"/>
                  <a:pt x="2074879" y="230771"/>
                </a:cubicBezTo>
                <a:lnTo>
                  <a:pt x="1844133" y="230771"/>
                </a:lnTo>
                <a:cubicBezTo>
                  <a:pt x="1844133" y="230771"/>
                  <a:pt x="1613387" y="230771"/>
                  <a:pt x="1613387" y="230771"/>
                </a:cubicBezTo>
                <a:lnTo>
                  <a:pt x="1384546" y="230771"/>
                </a:lnTo>
                <a:cubicBezTo>
                  <a:pt x="1384546" y="230771"/>
                  <a:pt x="1382641" y="230771"/>
                  <a:pt x="1382641" y="230771"/>
                </a:cubicBezTo>
                <a:lnTo>
                  <a:pt x="1153800" y="230771"/>
                </a:lnTo>
                <a:cubicBezTo>
                  <a:pt x="1153800" y="230771"/>
                  <a:pt x="923053" y="230771"/>
                  <a:pt x="923053" y="230771"/>
                </a:cubicBezTo>
                <a:lnTo>
                  <a:pt x="692308" y="230771"/>
                </a:lnTo>
                <a:cubicBezTo>
                  <a:pt x="692308" y="230771"/>
                  <a:pt x="461561" y="230771"/>
                  <a:pt x="461561" y="230771"/>
                </a:cubicBezTo>
                <a:lnTo>
                  <a:pt x="230815" y="230771"/>
                </a:lnTo>
                <a:cubicBezTo>
                  <a:pt x="230815" y="230771"/>
                  <a:pt x="230815" y="230771"/>
                  <a:pt x="230815" y="230771"/>
                </a:cubicBezTo>
                <a:lnTo>
                  <a:pt x="115408" y="230771"/>
                </a:lnTo>
                <a:cubicBezTo>
                  <a:pt x="51716" y="230771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8" y="0"/>
                  <a:pt x="115408" y="0"/>
                </a:cubicBezTo>
                <a:lnTo>
                  <a:pt x="23081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92773C07-1046-5524-11C5-55D950FF106A}"/>
              </a:ext>
            </a:extLst>
          </p:cNvPr>
          <p:cNvSpPr/>
          <p:nvPr/>
        </p:nvSpPr>
        <p:spPr>
          <a:xfrm>
            <a:off x="2633319" y="1194528"/>
            <a:ext cx="6925675" cy="4468944"/>
          </a:xfrm>
          <a:custGeom>
            <a:avLst/>
            <a:gdLst>
              <a:gd name="connsiteX0" fmla="*/ 2879327 w 3048014"/>
              <a:gd name="connsiteY0" fmla="*/ 1946185 h 1966798"/>
              <a:gd name="connsiteX1" fmla="*/ 2879395 w 3048014"/>
              <a:gd name="connsiteY1" fmla="*/ 1946185 h 1966798"/>
              <a:gd name="connsiteX2" fmla="*/ 2984051 w 3048014"/>
              <a:gd name="connsiteY2" fmla="*/ 1902847 h 1966798"/>
              <a:gd name="connsiteX3" fmla="*/ 3027464 w 3048014"/>
              <a:gd name="connsiteY3" fmla="*/ 1797802 h 1966798"/>
              <a:gd name="connsiteX4" fmla="*/ 2984051 w 3048014"/>
              <a:gd name="connsiteY4" fmla="*/ 1693097 h 1966798"/>
              <a:gd name="connsiteX5" fmla="*/ 2879395 w 3048014"/>
              <a:gd name="connsiteY5" fmla="*/ 1649760 h 1966798"/>
              <a:gd name="connsiteX6" fmla="*/ 2879327 w 3048014"/>
              <a:gd name="connsiteY6" fmla="*/ 1649760 h 1966798"/>
              <a:gd name="connsiteX7" fmla="*/ 343023 w 3048014"/>
              <a:gd name="connsiteY7" fmla="*/ 1650917 h 1966798"/>
              <a:gd name="connsiteX8" fmla="*/ 342955 w 3048014"/>
              <a:gd name="connsiteY8" fmla="*/ 1650917 h 1966798"/>
              <a:gd name="connsiteX9" fmla="*/ 223806 w 3048014"/>
              <a:gd name="connsiteY9" fmla="*/ 1601592 h 1966798"/>
              <a:gd name="connsiteX10" fmla="*/ 174404 w 3048014"/>
              <a:gd name="connsiteY10" fmla="*/ 1482123 h 1966798"/>
              <a:gd name="connsiteX11" fmla="*/ 223806 w 3048014"/>
              <a:gd name="connsiteY11" fmla="*/ 1362996 h 1966798"/>
              <a:gd name="connsiteX12" fmla="*/ 342887 w 3048014"/>
              <a:gd name="connsiteY12" fmla="*/ 1313671 h 1966798"/>
              <a:gd name="connsiteX13" fmla="*/ 343023 w 3048014"/>
              <a:gd name="connsiteY13" fmla="*/ 1313671 h 1966798"/>
              <a:gd name="connsiteX14" fmla="*/ 2424094 w 3048014"/>
              <a:gd name="connsiteY14" fmla="*/ 1314828 h 1966798"/>
              <a:gd name="connsiteX15" fmla="*/ 2424162 w 3048014"/>
              <a:gd name="connsiteY15" fmla="*/ 1314828 h 1966798"/>
              <a:gd name="connsiteX16" fmla="*/ 2528818 w 3048014"/>
              <a:gd name="connsiteY16" fmla="*/ 1271490 h 1966798"/>
              <a:gd name="connsiteX17" fmla="*/ 2572233 w 3048014"/>
              <a:gd name="connsiteY17" fmla="*/ 1166513 h 1966798"/>
              <a:gd name="connsiteX18" fmla="*/ 2528818 w 3048014"/>
              <a:gd name="connsiteY18" fmla="*/ 1061809 h 1966798"/>
              <a:gd name="connsiteX19" fmla="*/ 2424162 w 3048014"/>
              <a:gd name="connsiteY19" fmla="*/ 1018471 h 1966798"/>
              <a:gd name="connsiteX20" fmla="*/ 2424026 w 3048014"/>
              <a:gd name="connsiteY20" fmla="*/ 1018471 h 1966798"/>
              <a:gd name="connsiteX21" fmla="*/ 916317 w 3048014"/>
              <a:gd name="connsiteY21" fmla="*/ 1019559 h 1966798"/>
              <a:gd name="connsiteX22" fmla="*/ 916180 w 3048014"/>
              <a:gd name="connsiteY22" fmla="*/ 1019559 h 1966798"/>
              <a:gd name="connsiteX23" fmla="*/ 797099 w 3048014"/>
              <a:gd name="connsiteY23" fmla="*/ 970235 h 1966798"/>
              <a:gd name="connsiteX24" fmla="*/ 747697 w 3048014"/>
              <a:gd name="connsiteY24" fmla="*/ 850903 h 1966798"/>
              <a:gd name="connsiteX25" fmla="*/ 797099 w 3048014"/>
              <a:gd name="connsiteY25" fmla="*/ 731707 h 1966798"/>
              <a:gd name="connsiteX26" fmla="*/ 916180 w 3048014"/>
              <a:gd name="connsiteY26" fmla="*/ 682451 h 1966798"/>
              <a:gd name="connsiteX27" fmla="*/ 916385 w 3048014"/>
              <a:gd name="connsiteY27" fmla="*/ 682451 h 1966798"/>
              <a:gd name="connsiteX28" fmla="*/ 1850733 w 3048014"/>
              <a:gd name="connsiteY28" fmla="*/ 683403 h 1966798"/>
              <a:gd name="connsiteX29" fmla="*/ 1850869 w 3048014"/>
              <a:gd name="connsiteY29" fmla="*/ 683403 h 1966798"/>
              <a:gd name="connsiteX30" fmla="*/ 1955525 w 3048014"/>
              <a:gd name="connsiteY30" fmla="*/ 640065 h 1966798"/>
              <a:gd name="connsiteX31" fmla="*/ 1998939 w 3048014"/>
              <a:gd name="connsiteY31" fmla="*/ 535293 h 1966798"/>
              <a:gd name="connsiteX32" fmla="*/ 1955457 w 3048014"/>
              <a:gd name="connsiteY32" fmla="*/ 430520 h 1966798"/>
              <a:gd name="connsiteX33" fmla="*/ 1850869 w 3048014"/>
              <a:gd name="connsiteY33" fmla="*/ 387251 h 1966798"/>
              <a:gd name="connsiteX34" fmla="*/ 1850598 w 3048014"/>
              <a:gd name="connsiteY34" fmla="*/ 387251 h 1966798"/>
              <a:gd name="connsiteX35" fmla="*/ 1493285 w 3048014"/>
              <a:gd name="connsiteY35" fmla="*/ 387931 h 1966798"/>
              <a:gd name="connsiteX36" fmla="*/ 1492944 w 3048014"/>
              <a:gd name="connsiteY36" fmla="*/ 387931 h 1966798"/>
              <a:gd name="connsiteX37" fmla="*/ 1373930 w 3048014"/>
              <a:gd name="connsiteY37" fmla="*/ 338674 h 1966798"/>
              <a:gd name="connsiteX38" fmla="*/ 1324460 w 3048014"/>
              <a:gd name="connsiteY38" fmla="*/ 219274 h 1966798"/>
              <a:gd name="connsiteX39" fmla="*/ 1492944 w 3048014"/>
              <a:gd name="connsiteY39" fmla="*/ 50821 h 1966798"/>
              <a:gd name="connsiteX40" fmla="*/ 1603384 w 3048014"/>
              <a:gd name="connsiteY40" fmla="*/ 50821 h 1966798"/>
              <a:gd name="connsiteX41" fmla="*/ 1566979 w 3048014"/>
              <a:gd name="connsiteY41" fmla="*/ 14423 h 1966798"/>
              <a:gd name="connsiteX42" fmla="*/ 1581405 w 3048014"/>
              <a:gd name="connsiteY42" fmla="*/ 0 h 1966798"/>
              <a:gd name="connsiteX43" fmla="*/ 1642442 w 3048014"/>
              <a:gd name="connsiteY43" fmla="*/ 61026 h 1966798"/>
              <a:gd name="connsiteX44" fmla="*/ 1581405 w 3048014"/>
              <a:gd name="connsiteY44" fmla="*/ 122121 h 1966798"/>
              <a:gd name="connsiteX45" fmla="*/ 1566979 w 3048014"/>
              <a:gd name="connsiteY45" fmla="*/ 107698 h 1966798"/>
              <a:gd name="connsiteX46" fmla="*/ 1603384 w 3048014"/>
              <a:gd name="connsiteY46" fmla="*/ 71300 h 1966798"/>
              <a:gd name="connsiteX47" fmla="*/ 1492944 w 3048014"/>
              <a:gd name="connsiteY47" fmla="*/ 71300 h 1966798"/>
              <a:gd name="connsiteX48" fmla="*/ 1344874 w 3048014"/>
              <a:gd name="connsiteY48" fmla="*/ 219546 h 1966798"/>
              <a:gd name="connsiteX49" fmla="*/ 1388356 w 3048014"/>
              <a:gd name="connsiteY49" fmla="*/ 324319 h 1966798"/>
              <a:gd name="connsiteX50" fmla="*/ 1493285 w 3048014"/>
              <a:gd name="connsiteY50" fmla="*/ 367589 h 1966798"/>
              <a:gd name="connsiteX51" fmla="*/ 1850598 w 3048014"/>
              <a:gd name="connsiteY51" fmla="*/ 366908 h 1966798"/>
              <a:gd name="connsiteX52" fmla="*/ 1850937 w 3048014"/>
              <a:gd name="connsiteY52" fmla="*/ 366908 h 1966798"/>
              <a:gd name="connsiteX53" fmla="*/ 1969951 w 3048014"/>
              <a:gd name="connsiteY53" fmla="*/ 416165 h 1966798"/>
              <a:gd name="connsiteX54" fmla="*/ 2019421 w 3048014"/>
              <a:gd name="connsiteY54" fmla="*/ 535428 h 1966798"/>
              <a:gd name="connsiteX55" fmla="*/ 1970019 w 3048014"/>
              <a:gd name="connsiteY55" fmla="*/ 654624 h 1966798"/>
              <a:gd name="connsiteX56" fmla="*/ 1850937 w 3048014"/>
              <a:gd name="connsiteY56" fmla="*/ 703881 h 1966798"/>
              <a:gd name="connsiteX57" fmla="*/ 1850733 w 3048014"/>
              <a:gd name="connsiteY57" fmla="*/ 703881 h 1966798"/>
              <a:gd name="connsiteX58" fmla="*/ 916385 w 3048014"/>
              <a:gd name="connsiteY58" fmla="*/ 702929 h 1966798"/>
              <a:gd name="connsiteX59" fmla="*/ 916248 w 3048014"/>
              <a:gd name="connsiteY59" fmla="*/ 702929 h 1966798"/>
              <a:gd name="connsiteX60" fmla="*/ 811593 w 3048014"/>
              <a:gd name="connsiteY60" fmla="*/ 746267 h 1966798"/>
              <a:gd name="connsiteX61" fmla="*/ 768179 w 3048014"/>
              <a:gd name="connsiteY61" fmla="*/ 851243 h 1966798"/>
              <a:gd name="connsiteX62" fmla="*/ 811593 w 3048014"/>
              <a:gd name="connsiteY62" fmla="*/ 955948 h 1966798"/>
              <a:gd name="connsiteX63" fmla="*/ 916248 w 3048014"/>
              <a:gd name="connsiteY63" fmla="*/ 999285 h 1966798"/>
              <a:gd name="connsiteX64" fmla="*/ 916385 w 3048014"/>
              <a:gd name="connsiteY64" fmla="*/ 999285 h 1966798"/>
              <a:gd name="connsiteX65" fmla="*/ 2424094 w 3048014"/>
              <a:gd name="connsiteY65" fmla="*/ 998197 h 1966798"/>
              <a:gd name="connsiteX66" fmla="*/ 2424231 w 3048014"/>
              <a:gd name="connsiteY66" fmla="*/ 998197 h 1966798"/>
              <a:gd name="connsiteX67" fmla="*/ 2543313 w 3048014"/>
              <a:gd name="connsiteY67" fmla="*/ 1047521 h 1966798"/>
              <a:gd name="connsiteX68" fmla="*/ 2592715 w 3048014"/>
              <a:gd name="connsiteY68" fmla="*/ 1166990 h 1966798"/>
              <a:gd name="connsiteX69" fmla="*/ 2543313 w 3048014"/>
              <a:gd name="connsiteY69" fmla="*/ 1286118 h 1966798"/>
              <a:gd name="connsiteX70" fmla="*/ 2424231 w 3048014"/>
              <a:gd name="connsiteY70" fmla="*/ 1335442 h 1966798"/>
              <a:gd name="connsiteX71" fmla="*/ 2424162 w 3048014"/>
              <a:gd name="connsiteY71" fmla="*/ 1335442 h 1966798"/>
              <a:gd name="connsiteX72" fmla="*/ 343092 w 3048014"/>
              <a:gd name="connsiteY72" fmla="*/ 1334285 h 1966798"/>
              <a:gd name="connsiteX73" fmla="*/ 343023 w 3048014"/>
              <a:gd name="connsiteY73" fmla="*/ 1334285 h 1966798"/>
              <a:gd name="connsiteX74" fmla="*/ 238368 w 3048014"/>
              <a:gd name="connsiteY74" fmla="*/ 1377623 h 1966798"/>
              <a:gd name="connsiteX75" fmla="*/ 194954 w 3048014"/>
              <a:gd name="connsiteY75" fmla="*/ 1482668 h 1966798"/>
              <a:gd name="connsiteX76" fmla="*/ 238368 w 3048014"/>
              <a:gd name="connsiteY76" fmla="*/ 1587373 h 1966798"/>
              <a:gd name="connsiteX77" fmla="*/ 343023 w 3048014"/>
              <a:gd name="connsiteY77" fmla="*/ 1630711 h 1966798"/>
              <a:gd name="connsiteX78" fmla="*/ 343092 w 3048014"/>
              <a:gd name="connsiteY78" fmla="*/ 1630711 h 1966798"/>
              <a:gd name="connsiteX79" fmla="*/ 2879395 w 3048014"/>
              <a:gd name="connsiteY79" fmla="*/ 1629554 h 1966798"/>
              <a:gd name="connsiteX80" fmla="*/ 2879463 w 3048014"/>
              <a:gd name="connsiteY80" fmla="*/ 1629554 h 1966798"/>
              <a:gd name="connsiteX81" fmla="*/ 2998613 w 3048014"/>
              <a:gd name="connsiteY81" fmla="*/ 1678878 h 1966798"/>
              <a:gd name="connsiteX82" fmla="*/ 3048015 w 3048014"/>
              <a:gd name="connsiteY82" fmla="*/ 1798346 h 1966798"/>
              <a:gd name="connsiteX83" fmla="*/ 2998613 w 3048014"/>
              <a:gd name="connsiteY83" fmla="*/ 1917474 h 1966798"/>
              <a:gd name="connsiteX84" fmla="*/ 2879531 w 3048014"/>
              <a:gd name="connsiteY84" fmla="*/ 1966799 h 1966798"/>
              <a:gd name="connsiteX85" fmla="*/ 2879463 w 3048014"/>
              <a:gd name="connsiteY85" fmla="*/ 1966799 h 1966798"/>
              <a:gd name="connsiteX86" fmla="*/ 0 w 3048014"/>
              <a:gd name="connsiteY86" fmla="*/ 1965574 h 1966798"/>
              <a:gd name="connsiteX87" fmla="*/ 0 w 3048014"/>
              <a:gd name="connsiteY87" fmla="*/ 1945164 h 1966798"/>
              <a:gd name="connsiteX88" fmla="*/ 2879463 w 3048014"/>
              <a:gd name="connsiteY88" fmla="*/ 1946388 h 1966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048014" h="1966798">
                <a:moveTo>
                  <a:pt x="2879327" y="1946185"/>
                </a:moveTo>
                <a:lnTo>
                  <a:pt x="2879395" y="1946185"/>
                </a:lnTo>
                <a:cubicBezTo>
                  <a:pt x="2918930" y="1946185"/>
                  <a:pt x="2956083" y="1930809"/>
                  <a:pt x="2984051" y="1902847"/>
                </a:cubicBezTo>
                <a:cubicBezTo>
                  <a:pt x="3012018" y="1874884"/>
                  <a:pt x="3027464" y="1837670"/>
                  <a:pt x="3027464" y="1797802"/>
                </a:cubicBezTo>
                <a:cubicBezTo>
                  <a:pt x="3027464" y="1757934"/>
                  <a:pt x="3012086" y="1721059"/>
                  <a:pt x="2984051" y="1693097"/>
                </a:cubicBezTo>
                <a:cubicBezTo>
                  <a:pt x="2956083" y="1665135"/>
                  <a:pt x="2918930" y="1649760"/>
                  <a:pt x="2879395" y="1649760"/>
                </a:cubicBezTo>
                <a:lnTo>
                  <a:pt x="2879327" y="1649760"/>
                </a:lnTo>
                <a:lnTo>
                  <a:pt x="343023" y="1650917"/>
                </a:lnTo>
                <a:lnTo>
                  <a:pt x="342955" y="1650917"/>
                </a:lnTo>
                <a:cubicBezTo>
                  <a:pt x="297977" y="1650917"/>
                  <a:pt x="255652" y="1633431"/>
                  <a:pt x="223806" y="1601592"/>
                </a:cubicBezTo>
                <a:cubicBezTo>
                  <a:pt x="191960" y="1569751"/>
                  <a:pt x="174404" y="1527434"/>
                  <a:pt x="174404" y="1482123"/>
                </a:cubicBezTo>
                <a:cubicBezTo>
                  <a:pt x="174404" y="1437085"/>
                  <a:pt x="191960" y="1394768"/>
                  <a:pt x="223806" y="1362996"/>
                </a:cubicBezTo>
                <a:cubicBezTo>
                  <a:pt x="255652" y="1331224"/>
                  <a:pt x="297908" y="1313671"/>
                  <a:pt x="342887" y="1313671"/>
                </a:cubicBezTo>
                <a:lnTo>
                  <a:pt x="343023" y="1313671"/>
                </a:lnTo>
                <a:lnTo>
                  <a:pt x="2424094" y="1314828"/>
                </a:lnTo>
                <a:lnTo>
                  <a:pt x="2424162" y="1314828"/>
                </a:lnTo>
                <a:cubicBezTo>
                  <a:pt x="2463697" y="1314828"/>
                  <a:pt x="2500852" y="1299452"/>
                  <a:pt x="2528818" y="1271490"/>
                </a:cubicBezTo>
                <a:cubicBezTo>
                  <a:pt x="2556786" y="1243528"/>
                  <a:pt x="2572233" y="1206314"/>
                  <a:pt x="2572233" y="1166513"/>
                </a:cubicBezTo>
                <a:cubicBezTo>
                  <a:pt x="2572233" y="1126713"/>
                  <a:pt x="2556786" y="1089771"/>
                  <a:pt x="2528818" y="1061809"/>
                </a:cubicBezTo>
                <a:cubicBezTo>
                  <a:pt x="2500852" y="1033846"/>
                  <a:pt x="2463697" y="1018471"/>
                  <a:pt x="2424162" y="1018471"/>
                </a:cubicBezTo>
                <a:lnTo>
                  <a:pt x="2424026" y="1018471"/>
                </a:lnTo>
                <a:lnTo>
                  <a:pt x="916317" y="1019559"/>
                </a:lnTo>
                <a:lnTo>
                  <a:pt x="916180" y="1019559"/>
                </a:lnTo>
                <a:cubicBezTo>
                  <a:pt x="871202" y="1019559"/>
                  <a:pt x="828877" y="1002075"/>
                  <a:pt x="797099" y="970235"/>
                </a:cubicBezTo>
                <a:cubicBezTo>
                  <a:pt x="765253" y="938395"/>
                  <a:pt x="747697" y="896077"/>
                  <a:pt x="747697" y="850903"/>
                </a:cubicBezTo>
                <a:cubicBezTo>
                  <a:pt x="747697" y="805864"/>
                  <a:pt x="765253" y="763547"/>
                  <a:pt x="797099" y="731707"/>
                </a:cubicBezTo>
                <a:cubicBezTo>
                  <a:pt x="828945" y="699935"/>
                  <a:pt x="871202" y="682451"/>
                  <a:pt x="916180" y="682451"/>
                </a:cubicBezTo>
                <a:lnTo>
                  <a:pt x="916385" y="682451"/>
                </a:lnTo>
                <a:lnTo>
                  <a:pt x="1850733" y="683403"/>
                </a:lnTo>
                <a:lnTo>
                  <a:pt x="1850869" y="683403"/>
                </a:lnTo>
                <a:cubicBezTo>
                  <a:pt x="1890405" y="683403"/>
                  <a:pt x="1927558" y="668028"/>
                  <a:pt x="1955525" y="640065"/>
                </a:cubicBezTo>
                <a:cubicBezTo>
                  <a:pt x="1983560" y="612103"/>
                  <a:pt x="1998939" y="574888"/>
                  <a:pt x="1998939" y="535293"/>
                </a:cubicBezTo>
                <a:cubicBezTo>
                  <a:pt x="1998939" y="495697"/>
                  <a:pt x="1983492" y="458482"/>
                  <a:pt x="1955457" y="430520"/>
                </a:cubicBezTo>
                <a:cubicBezTo>
                  <a:pt x="1927490" y="402626"/>
                  <a:pt x="1890337" y="387251"/>
                  <a:pt x="1850869" y="387251"/>
                </a:cubicBezTo>
                <a:lnTo>
                  <a:pt x="1850598" y="387251"/>
                </a:lnTo>
                <a:cubicBezTo>
                  <a:pt x="1850598" y="387251"/>
                  <a:pt x="1493285" y="387931"/>
                  <a:pt x="1493285" y="387931"/>
                </a:cubicBezTo>
                <a:lnTo>
                  <a:pt x="1492944" y="387931"/>
                </a:lnTo>
                <a:cubicBezTo>
                  <a:pt x="1448033" y="387931"/>
                  <a:pt x="1405777" y="370446"/>
                  <a:pt x="1373930" y="338674"/>
                </a:cubicBezTo>
                <a:cubicBezTo>
                  <a:pt x="1342017" y="306834"/>
                  <a:pt x="1324460" y="264517"/>
                  <a:pt x="1324460" y="219274"/>
                </a:cubicBezTo>
                <a:cubicBezTo>
                  <a:pt x="1324460" y="126407"/>
                  <a:pt x="1400060" y="50821"/>
                  <a:pt x="1492944" y="50821"/>
                </a:cubicBezTo>
                <a:lnTo>
                  <a:pt x="1603384" y="50821"/>
                </a:lnTo>
                <a:cubicBezTo>
                  <a:pt x="1603384" y="50821"/>
                  <a:pt x="1566979" y="14423"/>
                  <a:pt x="1566979" y="14423"/>
                </a:cubicBezTo>
                <a:lnTo>
                  <a:pt x="1581405" y="0"/>
                </a:lnTo>
                <a:lnTo>
                  <a:pt x="1642442" y="61026"/>
                </a:lnTo>
                <a:lnTo>
                  <a:pt x="1581405" y="122121"/>
                </a:lnTo>
                <a:lnTo>
                  <a:pt x="1566979" y="107698"/>
                </a:lnTo>
                <a:lnTo>
                  <a:pt x="1603384" y="71300"/>
                </a:lnTo>
                <a:lnTo>
                  <a:pt x="1492944" y="71300"/>
                </a:lnTo>
                <a:cubicBezTo>
                  <a:pt x="1411288" y="71300"/>
                  <a:pt x="1344874" y="137701"/>
                  <a:pt x="1344874" y="219546"/>
                </a:cubicBezTo>
                <a:cubicBezTo>
                  <a:pt x="1344874" y="259142"/>
                  <a:pt x="1360321" y="296357"/>
                  <a:pt x="1388356" y="324319"/>
                </a:cubicBezTo>
                <a:cubicBezTo>
                  <a:pt x="1416391" y="352281"/>
                  <a:pt x="1453885" y="367725"/>
                  <a:pt x="1493285" y="367589"/>
                </a:cubicBezTo>
                <a:lnTo>
                  <a:pt x="1850598" y="366908"/>
                </a:lnTo>
                <a:lnTo>
                  <a:pt x="1850937" y="366908"/>
                </a:lnTo>
                <a:cubicBezTo>
                  <a:pt x="1895916" y="366908"/>
                  <a:pt x="1938174" y="384393"/>
                  <a:pt x="1969951" y="416165"/>
                </a:cubicBezTo>
                <a:cubicBezTo>
                  <a:pt x="2001865" y="448005"/>
                  <a:pt x="2019421" y="490322"/>
                  <a:pt x="2019421" y="535428"/>
                </a:cubicBezTo>
                <a:cubicBezTo>
                  <a:pt x="2019421" y="580468"/>
                  <a:pt x="2001865" y="622785"/>
                  <a:pt x="1970019" y="654624"/>
                </a:cubicBezTo>
                <a:cubicBezTo>
                  <a:pt x="1938174" y="686396"/>
                  <a:pt x="1895916" y="703881"/>
                  <a:pt x="1850937" y="703881"/>
                </a:cubicBezTo>
                <a:lnTo>
                  <a:pt x="1850733" y="703881"/>
                </a:lnTo>
                <a:cubicBezTo>
                  <a:pt x="1850733" y="703881"/>
                  <a:pt x="916385" y="702929"/>
                  <a:pt x="916385" y="702929"/>
                </a:cubicBezTo>
                <a:lnTo>
                  <a:pt x="916248" y="702929"/>
                </a:lnTo>
                <a:cubicBezTo>
                  <a:pt x="876714" y="702929"/>
                  <a:pt x="839560" y="718304"/>
                  <a:pt x="811593" y="746267"/>
                </a:cubicBezTo>
                <a:cubicBezTo>
                  <a:pt x="783557" y="774229"/>
                  <a:pt x="768179" y="811443"/>
                  <a:pt x="768179" y="851243"/>
                </a:cubicBezTo>
                <a:cubicBezTo>
                  <a:pt x="768179" y="891043"/>
                  <a:pt x="783626" y="927986"/>
                  <a:pt x="811593" y="955948"/>
                </a:cubicBezTo>
                <a:cubicBezTo>
                  <a:pt x="839560" y="983910"/>
                  <a:pt x="876714" y="999285"/>
                  <a:pt x="916248" y="999285"/>
                </a:cubicBezTo>
                <a:lnTo>
                  <a:pt x="916385" y="999285"/>
                </a:lnTo>
                <a:lnTo>
                  <a:pt x="2424094" y="998197"/>
                </a:lnTo>
                <a:lnTo>
                  <a:pt x="2424231" y="998197"/>
                </a:lnTo>
                <a:cubicBezTo>
                  <a:pt x="2469209" y="998197"/>
                  <a:pt x="2511534" y="1015682"/>
                  <a:pt x="2543313" y="1047521"/>
                </a:cubicBezTo>
                <a:cubicBezTo>
                  <a:pt x="2575158" y="1079362"/>
                  <a:pt x="2592715" y="1121679"/>
                  <a:pt x="2592715" y="1166990"/>
                </a:cubicBezTo>
                <a:cubicBezTo>
                  <a:pt x="2592715" y="1212301"/>
                  <a:pt x="2575158" y="1254345"/>
                  <a:pt x="2543313" y="1286118"/>
                </a:cubicBezTo>
                <a:cubicBezTo>
                  <a:pt x="2511466" y="1317889"/>
                  <a:pt x="2469209" y="1335442"/>
                  <a:pt x="2424231" y="1335442"/>
                </a:cubicBezTo>
                <a:lnTo>
                  <a:pt x="2424162" y="1335442"/>
                </a:lnTo>
                <a:lnTo>
                  <a:pt x="343092" y="1334285"/>
                </a:lnTo>
                <a:lnTo>
                  <a:pt x="343023" y="1334285"/>
                </a:lnTo>
                <a:cubicBezTo>
                  <a:pt x="303488" y="1334285"/>
                  <a:pt x="266335" y="1349661"/>
                  <a:pt x="238368" y="1377623"/>
                </a:cubicBezTo>
                <a:cubicBezTo>
                  <a:pt x="210401" y="1405585"/>
                  <a:pt x="194954" y="1442800"/>
                  <a:pt x="194954" y="1482668"/>
                </a:cubicBezTo>
                <a:cubicBezTo>
                  <a:pt x="194954" y="1522196"/>
                  <a:pt x="210401" y="1559410"/>
                  <a:pt x="238368" y="1587373"/>
                </a:cubicBezTo>
                <a:cubicBezTo>
                  <a:pt x="266335" y="1615335"/>
                  <a:pt x="303488" y="1630711"/>
                  <a:pt x="343023" y="1630711"/>
                </a:cubicBezTo>
                <a:lnTo>
                  <a:pt x="343092" y="1630711"/>
                </a:lnTo>
                <a:lnTo>
                  <a:pt x="2879395" y="1629554"/>
                </a:lnTo>
                <a:lnTo>
                  <a:pt x="2879463" y="1629554"/>
                </a:lnTo>
                <a:cubicBezTo>
                  <a:pt x="2924442" y="1629554"/>
                  <a:pt x="2966767" y="1647038"/>
                  <a:pt x="2998613" y="1678878"/>
                </a:cubicBezTo>
                <a:cubicBezTo>
                  <a:pt x="3030458" y="1710718"/>
                  <a:pt x="3048015" y="1753036"/>
                  <a:pt x="3048015" y="1798346"/>
                </a:cubicBezTo>
                <a:cubicBezTo>
                  <a:pt x="3048015" y="1843657"/>
                  <a:pt x="3030458" y="1885702"/>
                  <a:pt x="2998613" y="1917474"/>
                </a:cubicBezTo>
                <a:cubicBezTo>
                  <a:pt x="2966767" y="1949246"/>
                  <a:pt x="2924511" y="1966799"/>
                  <a:pt x="2879531" y="1966799"/>
                </a:cubicBezTo>
                <a:lnTo>
                  <a:pt x="2879463" y="1966799"/>
                </a:lnTo>
                <a:lnTo>
                  <a:pt x="0" y="1965574"/>
                </a:lnTo>
                <a:lnTo>
                  <a:pt x="0" y="1945164"/>
                </a:lnTo>
                <a:cubicBezTo>
                  <a:pt x="0" y="1945164"/>
                  <a:pt x="2879463" y="1946388"/>
                  <a:pt x="2879463" y="194638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TextBox 67">
            <a:extLst>
              <a:ext uri="{FF2B5EF4-FFF2-40B4-BE49-F238E27FC236}">
                <a16:creationId xmlns:a16="http://schemas.microsoft.com/office/drawing/2014/main" id="{753D3184-3050-013C-89CE-D15FE68BB919}"/>
              </a:ext>
            </a:extLst>
          </p:cNvPr>
          <p:cNvSpPr txBox="1"/>
          <p:nvPr/>
        </p:nvSpPr>
        <p:spPr>
          <a:xfrm>
            <a:off x="4990193" y="2210762"/>
            <a:ext cx="209750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9" name="TextBox 67">
            <a:extLst>
              <a:ext uri="{FF2B5EF4-FFF2-40B4-BE49-F238E27FC236}">
                <a16:creationId xmlns:a16="http://schemas.microsoft.com/office/drawing/2014/main" id="{5B9F437F-41B8-D1E0-E993-A999BFC698B9}"/>
              </a:ext>
            </a:extLst>
          </p:cNvPr>
          <p:cNvSpPr txBox="1"/>
          <p:nvPr/>
        </p:nvSpPr>
        <p:spPr>
          <a:xfrm>
            <a:off x="4990193" y="2897266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id="{48A48DD4-1D8D-7FBA-76D5-20EBB496AD60}"/>
              </a:ext>
            </a:extLst>
          </p:cNvPr>
          <p:cNvSpPr txBox="1"/>
          <p:nvPr/>
        </p:nvSpPr>
        <p:spPr>
          <a:xfrm>
            <a:off x="4990193" y="3612793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1" name="TextBox 67">
            <a:extLst>
              <a:ext uri="{FF2B5EF4-FFF2-40B4-BE49-F238E27FC236}">
                <a16:creationId xmlns:a16="http://schemas.microsoft.com/office/drawing/2014/main" id="{57C84925-054F-37F8-39C0-9D4AAC56B600}"/>
              </a:ext>
            </a:extLst>
          </p:cNvPr>
          <p:cNvSpPr txBox="1"/>
          <p:nvPr/>
        </p:nvSpPr>
        <p:spPr>
          <a:xfrm>
            <a:off x="4990193" y="4331830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67">
            <a:extLst>
              <a:ext uri="{FF2B5EF4-FFF2-40B4-BE49-F238E27FC236}">
                <a16:creationId xmlns:a16="http://schemas.microsoft.com/office/drawing/2014/main" id="{53A433C2-C00F-FBAB-2392-F81CD529A500}"/>
              </a:ext>
            </a:extLst>
          </p:cNvPr>
          <p:cNvSpPr txBox="1"/>
          <p:nvPr/>
        </p:nvSpPr>
        <p:spPr>
          <a:xfrm>
            <a:off x="4990193" y="5049113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E49EE0DC-7A68-66FF-132B-6A31EDA7D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3053" y="1497641"/>
            <a:ext cx="391787" cy="391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D8DD08-EAEC-741E-AA83-41FA6AEFF3D2}"/>
              </a:ext>
            </a:extLst>
          </p:cNvPr>
          <p:cNvSpPr txBox="1"/>
          <p:nvPr/>
        </p:nvSpPr>
        <p:spPr>
          <a:xfrm>
            <a:off x="6591419" y="1069662"/>
            <a:ext cx="21357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D88FBE-B566-5355-AB96-F19EE64BCFE5}"/>
              </a:ext>
            </a:extLst>
          </p:cNvPr>
          <p:cNvSpPr txBox="1"/>
          <p:nvPr/>
        </p:nvSpPr>
        <p:spPr>
          <a:xfrm>
            <a:off x="8727159" y="1069662"/>
            <a:ext cx="2278745" cy="1338828"/>
          </a:xfrm>
          <a:prstGeom prst="rect">
            <a:avLst/>
          </a:prstGeom>
          <a:noFill/>
        </p:spPr>
        <p:txBody>
          <a:bodyPr wrap="square" lIns="0" tIns="18288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7B11D2-CF81-85CE-3100-43C1DE3E0079}"/>
              </a:ext>
            </a:extLst>
          </p:cNvPr>
          <p:cNvSpPr txBox="1"/>
          <p:nvPr/>
        </p:nvSpPr>
        <p:spPr>
          <a:xfrm>
            <a:off x="0" y="5397914"/>
            <a:ext cx="22102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147945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3443B-3227-05A0-7098-FFCA74469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E6278-B430-4604-C46E-3F1B3DCA7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Serpentine Pyramid – Slide Template</a:t>
            </a:r>
          </a:p>
        </p:txBody>
      </p:sp>
      <p:sp>
        <p:nvSpPr>
          <p:cNvPr id="22" name="Forme libre 21">
            <a:extLst>
              <a:ext uri="{FF2B5EF4-FFF2-40B4-BE49-F238E27FC236}">
                <a16:creationId xmlns:a16="http://schemas.microsoft.com/office/drawing/2014/main" id="{6BF0E8DA-E9FB-DCEC-9C04-DABB3B827D30}"/>
              </a:ext>
            </a:extLst>
          </p:cNvPr>
          <p:cNvSpPr/>
          <p:nvPr/>
        </p:nvSpPr>
        <p:spPr>
          <a:xfrm>
            <a:off x="5776720" y="1431356"/>
            <a:ext cx="524452" cy="524356"/>
          </a:xfrm>
          <a:custGeom>
            <a:avLst/>
            <a:gdLst>
              <a:gd name="connsiteX0" fmla="*/ 115407 w 230813"/>
              <a:gd name="connsiteY0" fmla="*/ 0 h 230771"/>
              <a:gd name="connsiteX1" fmla="*/ 115407 w 230813"/>
              <a:gd name="connsiteY1" fmla="*/ 0 h 230771"/>
              <a:gd name="connsiteX2" fmla="*/ 230814 w 230813"/>
              <a:gd name="connsiteY2" fmla="*/ 115386 h 230771"/>
              <a:gd name="connsiteX3" fmla="*/ 230814 w 230813"/>
              <a:gd name="connsiteY3" fmla="*/ 115386 h 230771"/>
              <a:gd name="connsiteX4" fmla="*/ 115407 w 230813"/>
              <a:gd name="connsiteY4" fmla="*/ 230771 h 230771"/>
              <a:gd name="connsiteX5" fmla="*/ 115407 w 230813"/>
              <a:gd name="connsiteY5" fmla="*/ 230771 h 230771"/>
              <a:gd name="connsiteX6" fmla="*/ 0 w 230813"/>
              <a:gd name="connsiteY6" fmla="*/ 115386 h 230771"/>
              <a:gd name="connsiteX7" fmla="*/ 0 w 230813"/>
              <a:gd name="connsiteY7" fmla="*/ 115386 h 230771"/>
              <a:gd name="connsiteX8" fmla="*/ 115407 w 230813"/>
              <a:gd name="connsiteY8" fmla="*/ 0 h 230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813" h="230771">
                <a:moveTo>
                  <a:pt x="115407" y="0"/>
                </a:moveTo>
                <a:lnTo>
                  <a:pt x="115407" y="0"/>
                </a:lnTo>
                <a:cubicBezTo>
                  <a:pt x="179098" y="0"/>
                  <a:pt x="230814" y="51638"/>
                  <a:pt x="230814" y="115386"/>
                </a:cubicBezTo>
                <a:lnTo>
                  <a:pt x="230814" y="115386"/>
                </a:lnTo>
                <a:cubicBezTo>
                  <a:pt x="230814" y="179065"/>
                  <a:pt x="179167" y="230771"/>
                  <a:pt x="115407" y="230771"/>
                </a:cubicBezTo>
                <a:lnTo>
                  <a:pt x="115407" y="230771"/>
                </a:lnTo>
                <a:cubicBezTo>
                  <a:pt x="51715" y="230771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3" name="Forme libre 22">
            <a:extLst>
              <a:ext uri="{FF2B5EF4-FFF2-40B4-BE49-F238E27FC236}">
                <a16:creationId xmlns:a16="http://schemas.microsoft.com/office/drawing/2014/main" id="{2649B5DE-847C-EB08-714D-8DBC09F35EAF}"/>
              </a:ext>
            </a:extLst>
          </p:cNvPr>
          <p:cNvSpPr/>
          <p:nvPr/>
        </p:nvSpPr>
        <p:spPr>
          <a:xfrm>
            <a:off x="4990193" y="2148638"/>
            <a:ext cx="2097506" cy="524358"/>
          </a:xfrm>
          <a:custGeom>
            <a:avLst/>
            <a:gdLst>
              <a:gd name="connsiteX0" fmla="*/ 230814 w 923120"/>
              <a:gd name="connsiteY0" fmla="*/ 0 h 230772"/>
              <a:gd name="connsiteX1" fmla="*/ 461560 w 923120"/>
              <a:gd name="connsiteY1" fmla="*/ 0 h 230772"/>
              <a:gd name="connsiteX2" fmla="*/ 692307 w 923120"/>
              <a:gd name="connsiteY2" fmla="*/ 0 h 230772"/>
              <a:gd name="connsiteX3" fmla="*/ 807714 w 923120"/>
              <a:gd name="connsiteY3" fmla="*/ 0 h 230772"/>
              <a:gd name="connsiteX4" fmla="*/ 923120 w 923120"/>
              <a:gd name="connsiteY4" fmla="*/ 115386 h 230772"/>
              <a:gd name="connsiteX5" fmla="*/ 923120 w 923120"/>
              <a:gd name="connsiteY5" fmla="*/ 115386 h 230772"/>
              <a:gd name="connsiteX6" fmla="*/ 807714 w 923120"/>
              <a:gd name="connsiteY6" fmla="*/ 230772 h 230772"/>
              <a:gd name="connsiteX7" fmla="*/ 692307 w 923120"/>
              <a:gd name="connsiteY7" fmla="*/ 230772 h 230772"/>
              <a:gd name="connsiteX8" fmla="*/ 461560 w 923120"/>
              <a:gd name="connsiteY8" fmla="*/ 230772 h 230772"/>
              <a:gd name="connsiteX9" fmla="*/ 230814 w 923120"/>
              <a:gd name="connsiteY9" fmla="*/ 230772 h 230772"/>
              <a:gd name="connsiteX10" fmla="*/ 115407 w 923120"/>
              <a:gd name="connsiteY10" fmla="*/ 230772 h 230772"/>
              <a:gd name="connsiteX11" fmla="*/ 0 w 923120"/>
              <a:gd name="connsiteY11" fmla="*/ 115386 h 230772"/>
              <a:gd name="connsiteX12" fmla="*/ 0 w 923120"/>
              <a:gd name="connsiteY12" fmla="*/ 115386 h 230772"/>
              <a:gd name="connsiteX13" fmla="*/ 115407 w 923120"/>
              <a:gd name="connsiteY13" fmla="*/ 0 h 230772"/>
              <a:gd name="connsiteX14" fmla="*/ 230814 w 923120"/>
              <a:gd name="connsiteY14" fmla="*/ 0 h 23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3120" h="230772">
                <a:moveTo>
                  <a:pt x="230814" y="0"/>
                </a:moveTo>
                <a:lnTo>
                  <a:pt x="461560" y="0"/>
                </a:lnTo>
                <a:cubicBezTo>
                  <a:pt x="461560" y="0"/>
                  <a:pt x="692307" y="0"/>
                  <a:pt x="692307" y="0"/>
                </a:cubicBezTo>
                <a:lnTo>
                  <a:pt x="807714" y="0"/>
                </a:lnTo>
                <a:cubicBezTo>
                  <a:pt x="871405" y="0"/>
                  <a:pt x="923120" y="51639"/>
                  <a:pt x="923120" y="115386"/>
                </a:cubicBezTo>
                <a:lnTo>
                  <a:pt x="923120" y="115386"/>
                </a:lnTo>
                <a:cubicBezTo>
                  <a:pt x="923120" y="179066"/>
                  <a:pt x="871473" y="230772"/>
                  <a:pt x="807714" y="230772"/>
                </a:cubicBezTo>
                <a:lnTo>
                  <a:pt x="692307" y="230772"/>
                </a:lnTo>
                <a:cubicBezTo>
                  <a:pt x="692307" y="230772"/>
                  <a:pt x="461560" y="230772"/>
                  <a:pt x="461560" y="230772"/>
                </a:cubicBezTo>
                <a:lnTo>
                  <a:pt x="230814" y="230772"/>
                </a:lnTo>
                <a:cubicBezTo>
                  <a:pt x="230814" y="230772"/>
                  <a:pt x="115407" y="230772"/>
                  <a:pt x="115407" y="230772"/>
                </a:cubicBezTo>
                <a:cubicBezTo>
                  <a:pt x="51715" y="230772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7"/>
                  <a:pt x="51647" y="0"/>
                  <a:pt x="115407" y="0"/>
                </a:cubicBezTo>
                <a:lnTo>
                  <a:pt x="230814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4" name="Forme libre 23">
            <a:extLst>
              <a:ext uri="{FF2B5EF4-FFF2-40B4-BE49-F238E27FC236}">
                <a16:creationId xmlns:a16="http://schemas.microsoft.com/office/drawing/2014/main" id="{6A60DA2F-7A47-9B37-6B38-EBA8F049B841}"/>
              </a:ext>
            </a:extLst>
          </p:cNvPr>
          <p:cNvSpPr/>
          <p:nvPr/>
        </p:nvSpPr>
        <p:spPr>
          <a:xfrm>
            <a:off x="4468135" y="2865919"/>
            <a:ext cx="3141622" cy="524358"/>
          </a:xfrm>
          <a:custGeom>
            <a:avLst/>
            <a:gdLst>
              <a:gd name="connsiteX0" fmla="*/ 228841 w 1382639"/>
              <a:gd name="connsiteY0" fmla="*/ 0 h 230772"/>
              <a:gd name="connsiteX1" fmla="*/ 230746 w 1382639"/>
              <a:gd name="connsiteY1" fmla="*/ 0 h 230772"/>
              <a:gd name="connsiteX2" fmla="*/ 459587 w 1382639"/>
              <a:gd name="connsiteY2" fmla="*/ 0 h 230772"/>
              <a:gd name="connsiteX3" fmla="*/ 690333 w 1382639"/>
              <a:gd name="connsiteY3" fmla="*/ 0 h 230772"/>
              <a:gd name="connsiteX4" fmla="*/ 921080 w 1382639"/>
              <a:gd name="connsiteY4" fmla="*/ 0 h 230772"/>
              <a:gd name="connsiteX5" fmla="*/ 1151826 w 1382639"/>
              <a:gd name="connsiteY5" fmla="*/ 0 h 230772"/>
              <a:gd name="connsiteX6" fmla="*/ 1267233 w 1382639"/>
              <a:gd name="connsiteY6" fmla="*/ 0 h 230772"/>
              <a:gd name="connsiteX7" fmla="*/ 1382640 w 1382639"/>
              <a:gd name="connsiteY7" fmla="*/ 115386 h 230772"/>
              <a:gd name="connsiteX8" fmla="*/ 1382640 w 1382639"/>
              <a:gd name="connsiteY8" fmla="*/ 115386 h 230772"/>
              <a:gd name="connsiteX9" fmla="*/ 1267233 w 1382639"/>
              <a:gd name="connsiteY9" fmla="*/ 230772 h 230772"/>
              <a:gd name="connsiteX10" fmla="*/ 1151826 w 1382639"/>
              <a:gd name="connsiteY10" fmla="*/ 230772 h 230772"/>
              <a:gd name="connsiteX11" fmla="*/ 921080 w 1382639"/>
              <a:gd name="connsiteY11" fmla="*/ 230772 h 230772"/>
              <a:gd name="connsiteX12" fmla="*/ 690333 w 1382639"/>
              <a:gd name="connsiteY12" fmla="*/ 230772 h 230772"/>
              <a:gd name="connsiteX13" fmla="*/ 459587 w 1382639"/>
              <a:gd name="connsiteY13" fmla="*/ 230772 h 230772"/>
              <a:gd name="connsiteX14" fmla="*/ 230746 w 1382639"/>
              <a:gd name="connsiteY14" fmla="*/ 230772 h 230772"/>
              <a:gd name="connsiteX15" fmla="*/ 228841 w 1382639"/>
              <a:gd name="connsiteY15" fmla="*/ 230772 h 230772"/>
              <a:gd name="connsiteX16" fmla="*/ 115407 w 1382639"/>
              <a:gd name="connsiteY16" fmla="*/ 230772 h 230772"/>
              <a:gd name="connsiteX17" fmla="*/ 0 w 1382639"/>
              <a:gd name="connsiteY17" fmla="*/ 115386 h 230772"/>
              <a:gd name="connsiteX18" fmla="*/ 0 w 1382639"/>
              <a:gd name="connsiteY18" fmla="*/ 115386 h 230772"/>
              <a:gd name="connsiteX19" fmla="*/ 115407 w 1382639"/>
              <a:gd name="connsiteY19" fmla="*/ 0 h 230772"/>
              <a:gd name="connsiteX20" fmla="*/ 228841 w 1382639"/>
              <a:gd name="connsiteY20" fmla="*/ 0 h 23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382639" h="230772">
                <a:moveTo>
                  <a:pt x="228841" y="0"/>
                </a:moveTo>
                <a:lnTo>
                  <a:pt x="230746" y="0"/>
                </a:lnTo>
                <a:cubicBezTo>
                  <a:pt x="230746" y="0"/>
                  <a:pt x="459587" y="0"/>
                  <a:pt x="459587" y="0"/>
                </a:cubicBezTo>
                <a:lnTo>
                  <a:pt x="690333" y="0"/>
                </a:lnTo>
                <a:cubicBezTo>
                  <a:pt x="690333" y="0"/>
                  <a:pt x="921080" y="0"/>
                  <a:pt x="921080" y="0"/>
                </a:cubicBezTo>
                <a:lnTo>
                  <a:pt x="1151826" y="0"/>
                </a:lnTo>
                <a:cubicBezTo>
                  <a:pt x="1151826" y="0"/>
                  <a:pt x="1267233" y="0"/>
                  <a:pt x="1267233" y="0"/>
                </a:cubicBezTo>
                <a:cubicBezTo>
                  <a:pt x="1330924" y="0"/>
                  <a:pt x="1382640" y="51638"/>
                  <a:pt x="1382640" y="115386"/>
                </a:cubicBezTo>
                <a:lnTo>
                  <a:pt x="1382640" y="115386"/>
                </a:lnTo>
                <a:cubicBezTo>
                  <a:pt x="1382640" y="179066"/>
                  <a:pt x="1330993" y="230772"/>
                  <a:pt x="1267233" y="230772"/>
                </a:cubicBezTo>
                <a:lnTo>
                  <a:pt x="1151826" y="230772"/>
                </a:lnTo>
                <a:cubicBezTo>
                  <a:pt x="1151826" y="230772"/>
                  <a:pt x="921080" y="230772"/>
                  <a:pt x="921080" y="230772"/>
                </a:cubicBezTo>
                <a:lnTo>
                  <a:pt x="690333" y="230772"/>
                </a:lnTo>
                <a:cubicBezTo>
                  <a:pt x="690333" y="230772"/>
                  <a:pt x="459587" y="230772"/>
                  <a:pt x="459587" y="230772"/>
                </a:cubicBezTo>
                <a:lnTo>
                  <a:pt x="230746" y="230772"/>
                </a:lnTo>
                <a:cubicBezTo>
                  <a:pt x="230746" y="230772"/>
                  <a:pt x="228841" y="230772"/>
                  <a:pt x="228841" y="230772"/>
                </a:cubicBezTo>
                <a:lnTo>
                  <a:pt x="115407" y="230772"/>
                </a:lnTo>
                <a:cubicBezTo>
                  <a:pt x="51715" y="230772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lnTo>
                  <a:pt x="228841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422F26D4-AA60-C1BC-6647-C357F715C9DD}"/>
              </a:ext>
            </a:extLst>
          </p:cNvPr>
          <p:cNvSpPr/>
          <p:nvPr/>
        </p:nvSpPr>
        <p:spPr>
          <a:xfrm>
            <a:off x="3681607" y="3581446"/>
            <a:ext cx="4714679" cy="524358"/>
          </a:xfrm>
          <a:custGeom>
            <a:avLst/>
            <a:gdLst>
              <a:gd name="connsiteX0" fmla="*/ 230815 w 2074947"/>
              <a:gd name="connsiteY0" fmla="*/ 0 h 230772"/>
              <a:gd name="connsiteX1" fmla="*/ 461560 w 2074947"/>
              <a:gd name="connsiteY1" fmla="*/ 0 h 230772"/>
              <a:gd name="connsiteX2" fmla="*/ 690401 w 2074947"/>
              <a:gd name="connsiteY2" fmla="*/ 0 h 230772"/>
              <a:gd name="connsiteX3" fmla="*/ 692307 w 2074947"/>
              <a:gd name="connsiteY3" fmla="*/ 0 h 230772"/>
              <a:gd name="connsiteX4" fmla="*/ 921148 w 2074947"/>
              <a:gd name="connsiteY4" fmla="*/ 0 h 230772"/>
              <a:gd name="connsiteX5" fmla="*/ 1151894 w 2074947"/>
              <a:gd name="connsiteY5" fmla="*/ 0 h 230772"/>
              <a:gd name="connsiteX6" fmla="*/ 1382640 w 2074947"/>
              <a:gd name="connsiteY6" fmla="*/ 0 h 230772"/>
              <a:gd name="connsiteX7" fmla="*/ 1613386 w 2074947"/>
              <a:gd name="connsiteY7" fmla="*/ 0 h 230772"/>
              <a:gd name="connsiteX8" fmla="*/ 1844133 w 2074947"/>
              <a:gd name="connsiteY8" fmla="*/ 0 h 230772"/>
              <a:gd name="connsiteX9" fmla="*/ 1959540 w 2074947"/>
              <a:gd name="connsiteY9" fmla="*/ 0 h 230772"/>
              <a:gd name="connsiteX10" fmla="*/ 2074947 w 2074947"/>
              <a:gd name="connsiteY10" fmla="*/ 115386 h 230772"/>
              <a:gd name="connsiteX11" fmla="*/ 2074947 w 2074947"/>
              <a:gd name="connsiteY11" fmla="*/ 115386 h 230772"/>
              <a:gd name="connsiteX12" fmla="*/ 1959540 w 2074947"/>
              <a:gd name="connsiteY12" fmla="*/ 230772 h 230772"/>
              <a:gd name="connsiteX13" fmla="*/ 1844133 w 2074947"/>
              <a:gd name="connsiteY13" fmla="*/ 230772 h 230772"/>
              <a:gd name="connsiteX14" fmla="*/ 1613386 w 2074947"/>
              <a:gd name="connsiteY14" fmla="*/ 230772 h 230772"/>
              <a:gd name="connsiteX15" fmla="*/ 1382640 w 2074947"/>
              <a:gd name="connsiteY15" fmla="*/ 230772 h 230772"/>
              <a:gd name="connsiteX16" fmla="*/ 1151894 w 2074947"/>
              <a:gd name="connsiteY16" fmla="*/ 230772 h 230772"/>
              <a:gd name="connsiteX17" fmla="*/ 921148 w 2074947"/>
              <a:gd name="connsiteY17" fmla="*/ 230772 h 230772"/>
              <a:gd name="connsiteX18" fmla="*/ 692307 w 2074947"/>
              <a:gd name="connsiteY18" fmla="*/ 230772 h 230772"/>
              <a:gd name="connsiteX19" fmla="*/ 690401 w 2074947"/>
              <a:gd name="connsiteY19" fmla="*/ 230772 h 230772"/>
              <a:gd name="connsiteX20" fmla="*/ 461560 w 2074947"/>
              <a:gd name="connsiteY20" fmla="*/ 230772 h 230772"/>
              <a:gd name="connsiteX21" fmla="*/ 230815 w 2074947"/>
              <a:gd name="connsiteY21" fmla="*/ 230772 h 230772"/>
              <a:gd name="connsiteX22" fmla="*/ 115407 w 2074947"/>
              <a:gd name="connsiteY22" fmla="*/ 230772 h 230772"/>
              <a:gd name="connsiteX23" fmla="*/ 0 w 2074947"/>
              <a:gd name="connsiteY23" fmla="*/ 115386 h 230772"/>
              <a:gd name="connsiteX24" fmla="*/ 0 w 2074947"/>
              <a:gd name="connsiteY24" fmla="*/ 115386 h 230772"/>
              <a:gd name="connsiteX25" fmla="*/ 115407 w 2074947"/>
              <a:gd name="connsiteY25" fmla="*/ 0 h 230772"/>
              <a:gd name="connsiteX26" fmla="*/ 230815 w 2074947"/>
              <a:gd name="connsiteY26" fmla="*/ 0 h 23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074947" h="230772">
                <a:moveTo>
                  <a:pt x="230815" y="0"/>
                </a:moveTo>
                <a:lnTo>
                  <a:pt x="461560" y="0"/>
                </a:lnTo>
                <a:cubicBezTo>
                  <a:pt x="461560" y="0"/>
                  <a:pt x="690401" y="0"/>
                  <a:pt x="690401" y="0"/>
                </a:cubicBezTo>
                <a:lnTo>
                  <a:pt x="692307" y="0"/>
                </a:lnTo>
                <a:cubicBezTo>
                  <a:pt x="692307" y="0"/>
                  <a:pt x="921148" y="0"/>
                  <a:pt x="921148" y="0"/>
                </a:cubicBezTo>
                <a:lnTo>
                  <a:pt x="1151894" y="0"/>
                </a:lnTo>
                <a:cubicBezTo>
                  <a:pt x="1151894" y="0"/>
                  <a:pt x="1382640" y="0"/>
                  <a:pt x="1382640" y="0"/>
                </a:cubicBezTo>
                <a:lnTo>
                  <a:pt x="1613386" y="0"/>
                </a:lnTo>
                <a:cubicBezTo>
                  <a:pt x="1613386" y="0"/>
                  <a:pt x="1844133" y="0"/>
                  <a:pt x="1844133" y="0"/>
                </a:cubicBezTo>
                <a:lnTo>
                  <a:pt x="1959540" y="0"/>
                </a:lnTo>
                <a:cubicBezTo>
                  <a:pt x="2023231" y="0"/>
                  <a:pt x="2074947" y="51638"/>
                  <a:pt x="2074947" y="115386"/>
                </a:cubicBezTo>
                <a:lnTo>
                  <a:pt x="2074947" y="115386"/>
                </a:lnTo>
                <a:cubicBezTo>
                  <a:pt x="2074947" y="179065"/>
                  <a:pt x="2023299" y="230772"/>
                  <a:pt x="1959540" y="230772"/>
                </a:cubicBezTo>
                <a:lnTo>
                  <a:pt x="1844133" y="230772"/>
                </a:lnTo>
                <a:cubicBezTo>
                  <a:pt x="1844133" y="230772"/>
                  <a:pt x="1613386" y="230772"/>
                  <a:pt x="1613386" y="230772"/>
                </a:cubicBezTo>
                <a:lnTo>
                  <a:pt x="1382640" y="230772"/>
                </a:lnTo>
                <a:cubicBezTo>
                  <a:pt x="1382640" y="230772"/>
                  <a:pt x="1151894" y="230772"/>
                  <a:pt x="1151894" y="230772"/>
                </a:cubicBezTo>
                <a:lnTo>
                  <a:pt x="921148" y="230772"/>
                </a:lnTo>
                <a:cubicBezTo>
                  <a:pt x="921148" y="230772"/>
                  <a:pt x="692307" y="230772"/>
                  <a:pt x="692307" y="230772"/>
                </a:cubicBezTo>
                <a:lnTo>
                  <a:pt x="690401" y="230772"/>
                </a:lnTo>
                <a:cubicBezTo>
                  <a:pt x="690401" y="230772"/>
                  <a:pt x="461560" y="230772"/>
                  <a:pt x="461560" y="230772"/>
                </a:cubicBezTo>
                <a:lnTo>
                  <a:pt x="230815" y="230772"/>
                </a:lnTo>
                <a:cubicBezTo>
                  <a:pt x="230815" y="230772"/>
                  <a:pt x="115407" y="230772"/>
                  <a:pt x="115407" y="230772"/>
                </a:cubicBezTo>
                <a:cubicBezTo>
                  <a:pt x="51715" y="230772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lnTo>
                  <a:pt x="230815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6" name="Forme libre 25">
            <a:extLst>
              <a:ext uri="{FF2B5EF4-FFF2-40B4-BE49-F238E27FC236}">
                <a16:creationId xmlns:a16="http://schemas.microsoft.com/office/drawing/2014/main" id="{EFFD3E62-68DF-8AA8-7428-310BB792AAF9}"/>
              </a:ext>
            </a:extLst>
          </p:cNvPr>
          <p:cNvSpPr/>
          <p:nvPr/>
        </p:nvSpPr>
        <p:spPr>
          <a:xfrm>
            <a:off x="3157307" y="4300484"/>
            <a:ext cx="5763278" cy="524356"/>
          </a:xfrm>
          <a:custGeom>
            <a:avLst/>
            <a:gdLst>
              <a:gd name="connsiteX0" fmla="*/ 230815 w 2536439"/>
              <a:gd name="connsiteY0" fmla="*/ 0 h 230771"/>
              <a:gd name="connsiteX1" fmla="*/ 461561 w 2536439"/>
              <a:gd name="connsiteY1" fmla="*/ 0 h 230771"/>
              <a:gd name="connsiteX2" fmla="*/ 692307 w 2536439"/>
              <a:gd name="connsiteY2" fmla="*/ 0 h 230771"/>
              <a:gd name="connsiteX3" fmla="*/ 923053 w 2536439"/>
              <a:gd name="connsiteY3" fmla="*/ 0 h 230771"/>
              <a:gd name="connsiteX4" fmla="*/ 1151894 w 2536439"/>
              <a:gd name="connsiteY4" fmla="*/ 0 h 230771"/>
              <a:gd name="connsiteX5" fmla="*/ 1153800 w 2536439"/>
              <a:gd name="connsiteY5" fmla="*/ 0 h 230771"/>
              <a:gd name="connsiteX6" fmla="*/ 1382641 w 2536439"/>
              <a:gd name="connsiteY6" fmla="*/ 0 h 230771"/>
              <a:gd name="connsiteX7" fmla="*/ 1613386 w 2536439"/>
              <a:gd name="connsiteY7" fmla="*/ 0 h 230771"/>
              <a:gd name="connsiteX8" fmla="*/ 1844133 w 2536439"/>
              <a:gd name="connsiteY8" fmla="*/ 0 h 230771"/>
              <a:gd name="connsiteX9" fmla="*/ 2074879 w 2536439"/>
              <a:gd name="connsiteY9" fmla="*/ 0 h 230771"/>
              <a:gd name="connsiteX10" fmla="*/ 2305626 w 2536439"/>
              <a:gd name="connsiteY10" fmla="*/ 0 h 230771"/>
              <a:gd name="connsiteX11" fmla="*/ 2421033 w 2536439"/>
              <a:gd name="connsiteY11" fmla="*/ 0 h 230771"/>
              <a:gd name="connsiteX12" fmla="*/ 2536439 w 2536439"/>
              <a:gd name="connsiteY12" fmla="*/ 115386 h 230771"/>
              <a:gd name="connsiteX13" fmla="*/ 2536439 w 2536439"/>
              <a:gd name="connsiteY13" fmla="*/ 115386 h 230771"/>
              <a:gd name="connsiteX14" fmla="*/ 2421033 w 2536439"/>
              <a:gd name="connsiteY14" fmla="*/ 230771 h 230771"/>
              <a:gd name="connsiteX15" fmla="*/ 2305626 w 2536439"/>
              <a:gd name="connsiteY15" fmla="*/ 230771 h 230771"/>
              <a:gd name="connsiteX16" fmla="*/ 2074879 w 2536439"/>
              <a:gd name="connsiteY16" fmla="*/ 230771 h 230771"/>
              <a:gd name="connsiteX17" fmla="*/ 1844133 w 2536439"/>
              <a:gd name="connsiteY17" fmla="*/ 230771 h 230771"/>
              <a:gd name="connsiteX18" fmla="*/ 1613386 w 2536439"/>
              <a:gd name="connsiteY18" fmla="*/ 230771 h 230771"/>
              <a:gd name="connsiteX19" fmla="*/ 1382641 w 2536439"/>
              <a:gd name="connsiteY19" fmla="*/ 230771 h 230771"/>
              <a:gd name="connsiteX20" fmla="*/ 1153800 w 2536439"/>
              <a:gd name="connsiteY20" fmla="*/ 230771 h 230771"/>
              <a:gd name="connsiteX21" fmla="*/ 1151894 w 2536439"/>
              <a:gd name="connsiteY21" fmla="*/ 230771 h 230771"/>
              <a:gd name="connsiteX22" fmla="*/ 923053 w 2536439"/>
              <a:gd name="connsiteY22" fmla="*/ 230771 h 230771"/>
              <a:gd name="connsiteX23" fmla="*/ 692307 w 2536439"/>
              <a:gd name="connsiteY23" fmla="*/ 230771 h 230771"/>
              <a:gd name="connsiteX24" fmla="*/ 461561 w 2536439"/>
              <a:gd name="connsiteY24" fmla="*/ 230771 h 230771"/>
              <a:gd name="connsiteX25" fmla="*/ 230815 w 2536439"/>
              <a:gd name="connsiteY25" fmla="*/ 230771 h 230771"/>
              <a:gd name="connsiteX26" fmla="*/ 115407 w 2536439"/>
              <a:gd name="connsiteY26" fmla="*/ 230771 h 230771"/>
              <a:gd name="connsiteX27" fmla="*/ 0 w 2536439"/>
              <a:gd name="connsiteY27" fmla="*/ 115386 h 230771"/>
              <a:gd name="connsiteX28" fmla="*/ 0 w 2536439"/>
              <a:gd name="connsiteY28" fmla="*/ 115386 h 230771"/>
              <a:gd name="connsiteX29" fmla="*/ 115407 w 2536439"/>
              <a:gd name="connsiteY29" fmla="*/ 0 h 230771"/>
              <a:gd name="connsiteX30" fmla="*/ 230815 w 2536439"/>
              <a:gd name="connsiteY30" fmla="*/ 0 h 230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536439" h="230771">
                <a:moveTo>
                  <a:pt x="230815" y="0"/>
                </a:moveTo>
                <a:lnTo>
                  <a:pt x="461561" y="0"/>
                </a:lnTo>
                <a:cubicBezTo>
                  <a:pt x="461561" y="0"/>
                  <a:pt x="692307" y="0"/>
                  <a:pt x="692307" y="0"/>
                </a:cubicBezTo>
                <a:lnTo>
                  <a:pt x="923053" y="0"/>
                </a:lnTo>
                <a:cubicBezTo>
                  <a:pt x="923053" y="0"/>
                  <a:pt x="1151894" y="0"/>
                  <a:pt x="1151894" y="0"/>
                </a:cubicBezTo>
                <a:lnTo>
                  <a:pt x="1153800" y="0"/>
                </a:lnTo>
                <a:cubicBezTo>
                  <a:pt x="1153800" y="0"/>
                  <a:pt x="1382641" y="0"/>
                  <a:pt x="1382641" y="0"/>
                </a:cubicBezTo>
                <a:lnTo>
                  <a:pt x="1613386" y="0"/>
                </a:lnTo>
                <a:cubicBezTo>
                  <a:pt x="1613386" y="0"/>
                  <a:pt x="1844133" y="0"/>
                  <a:pt x="1844133" y="0"/>
                </a:cubicBezTo>
                <a:lnTo>
                  <a:pt x="2074879" y="0"/>
                </a:lnTo>
                <a:cubicBezTo>
                  <a:pt x="2074879" y="0"/>
                  <a:pt x="2305626" y="0"/>
                  <a:pt x="2305626" y="0"/>
                </a:cubicBezTo>
                <a:lnTo>
                  <a:pt x="2421033" y="0"/>
                </a:lnTo>
                <a:cubicBezTo>
                  <a:pt x="2484723" y="0"/>
                  <a:pt x="2536439" y="51638"/>
                  <a:pt x="2536439" y="115386"/>
                </a:cubicBezTo>
                <a:lnTo>
                  <a:pt x="2536439" y="115386"/>
                </a:lnTo>
                <a:cubicBezTo>
                  <a:pt x="2536439" y="179065"/>
                  <a:pt x="2484791" y="230771"/>
                  <a:pt x="2421033" y="230771"/>
                </a:cubicBezTo>
                <a:lnTo>
                  <a:pt x="2305626" y="230771"/>
                </a:lnTo>
                <a:cubicBezTo>
                  <a:pt x="2305626" y="230771"/>
                  <a:pt x="2074879" y="230771"/>
                  <a:pt x="2074879" y="230771"/>
                </a:cubicBezTo>
                <a:lnTo>
                  <a:pt x="1844133" y="230771"/>
                </a:lnTo>
                <a:cubicBezTo>
                  <a:pt x="1844133" y="230771"/>
                  <a:pt x="1613386" y="230771"/>
                  <a:pt x="1613386" y="230771"/>
                </a:cubicBezTo>
                <a:lnTo>
                  <a:pt x="1382641" y="230771"/>
                </a:lnTo>
                <a:cubicBezTo>
                  <a:pt x="1382641" y="230771"/>
                  <a:pt x="1153800" y="230771"/>
                  <a:pt x="1153800" y="230771"/>
                </a:cubicBezTo>
                <a:lnTo>
                  <a:pt x="1151894" y="230771"/>
                </a:lnTo>
                <a:cubicBezTo>
                  <a:pt x="1151894" y="230771"/>
                  <a:pt x="923053" y="230771"/>
                  <a:pt x="923053" y="230771"/>
                </a:cubicBezTo>
                <a:lnTo>
                  <a:pt x="692307" y="230771"/>
                </a:lnTo>
                <a:cubicBezTo>
                  <a:pt x="692307" y="230771"/>
                  <a:pt x="461561" y="230771"/>
                  <a:pt x="461561" y="230771"/>
                </a:cubicBezTo>
                <a:lnTo>
                  <a:pt x="230815" y="230771"/>
                </a:lnTo>
                <a:cubicBezTo>
                  <a:pt x="230815" y="230771"/>
                  <a:pt x="115407" y="230771"/>
                  <a:pt x="115407" y="230771"/>
                </a:cubicBezTo>
                <a:cubicBezTo>
                  <a:pt x="51715" y="230771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7" y="0"/>
                  <a:pt x="115407" y="0"/>
                </a:cubicBezTo>
                <a:lnTo>
                  <a:pt x="230815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E5822F31-0877-E009-C4DA-DB6939E7F172}"/>
              </a:ext>
            </a:extLst>
          </p:cNvPr>
          <p:cNvSpPr/>
          <p:nvPr/>
        </p:nvSpPr>
        <p:spPr>
          <a:xfrm>
            <a:off x="2633008" y="5017767"/>
            <a:ext cx="6811877" cy="524356"/>
          </a:xfrm>
          <a:custGeom>
            <a:avLst/>
            <a:gdLst>
              <a:gd name="connsiteX0" fmla="*/ 230815 w 2997931"/>
              <a:gd name="connsiteY0" fmla="*/ 0 h 230771"/>
              <a:gd name="connsiteX1" fmla="*/ 461561 w 2997931"/>
              <a:gd name="connsiteY1" fmla="*/ 0 h 230771"/>
              <a:gd name="connsiteX2" fmla="*/ 692308 w 2997931"/>
              <a:gd name="connsiteY2" fmla="*/ 0 h 230771"/>
              <a:gd name="connsiteX3" fmla="*/ 923053 w 2997931"/>
              <a:gd name="connsiteY3" fmla="*/ 0 h 230771"/>
              <a:gd name="connsiteX4" fmla="*/ 1153800 w 2997931"/>
              <a:gd name="connsiteY4" fmla="*/ 0 h 230771"/>
              <a:gd name="connsiteX5" fmla="*/ 1382641 w 2997931"/>
              <a:gd name="connsiteY5" fmla="*/ 0 h 230771"/>
              <a:gd name="connsiteX6" fmla="*/ 1384546 w 2997931"/>
              <a:gd name="connsiteY6" fmla="*/ 0 h 230771"/>
              <a:gd name="connsiteX7" fmla="*/ 1613387 w 2997931"/>
              <a:gd name="connsiteY7" fmla="*/ 0 h 230771"/>
              <a:gd name="connsiteX8" fmla="*/ 1844133 w 2997931"/>
              <a:gd name="connsiteY8" fmla="*/ 0 h 230771"/>
              <a:gd name="connsiteX9" fmla="*/ 2074879 w 2997931"/>
              <a:gd name="connsiteY9" fmla="*/ 0 h 230771"/>
              <a:gd name="connsiteX10" fmla="*/ 2305626 w 2997931"/>
              <a:gd name="connsiteY10" fmla="*/ 0 h 230771"/>
              <a:gd name="connsiteX11" fmla="*/ 2536372 w 2997931"/>
              <a:gd name="connsiteY11" fmla="*/ 0 h 230771"/>
              <a:gd name="connsiteX12" fmla="*/ 2767118 w 2997931"/>
              <a:gd name="connsiteY12" fmla="*/ 0 h 230771"/>
              <a:gd name="connsiteX13" fmla="*/ 2882525 w 2997931"/>
              <a:gd name="connsiteY13" fmla="*/ 0 h 230771"/>
              <a:gd name="connsiteX14" fmla="*/ 2997931 w 2997931"/>
              <a:gd name="connsiteY14" fmla="*/ 115386 h 230771"/>
              <a:gd name="connsiteX15" fmla="*/ 2997931 w 2997931"/>
              <a:gd name="connsiteY15" fmla="*/ 115386 h 230771"/>
              <a:gd name="connsiteX16" fmla="*/ 2882525 w 2997931"/>
              <a:gd name="connsiteY16" fmla="*/ 230771 h 230771"/>
              <a:gd name="connsiteX17" fmla="*/ 2767118 w 2997931"/>
              <a:gd name="connsiteY17" fmla="*/ 230771 h 230771"/>
              <a:gd name="connsiteX18" fmla="*/ 2536372 w 2997931"/>
              <a:gd name="connsiteY18" fmla="*/ 230771 h 230771"/>
              <a:gd name="connsiteX19" fmla="*/ 2305626 w 2997931"/>
              <a:gd name="connsiteY19" fmla="*/ 230771 h 230771"/>
              <a:gd name="connsiteX20" fmla="*/ 2074879 w 2997931"/>
              <a:gd name="connsiteY20" fmla="*/ 230771 h 230771"/>
              <a:gd name="connsiteX21" fmla="*/ 1844133 w 2997931"/>
              <a:gd name="connsiteY21" fmla="*/ 230771 h 230771"/>
              <a:gd name="connsiteX22" fmla="*/ 1613387 w 2997931"/>
              <a:gd name="connsiteY22" fmla="*/ 230771 h 230771"/>
              <a:gd name="connsiteX23" fmla="*/ 1384546 w 2997931"/>
              <a:gd name="connsiteY23" fmla="*/ 230771 h 230771"/>
              <a:gd name="connsiteX24" fmla="*/ 1382641 w 2997931"/>
              <a:gd name="connsiteY24" fmla="*/ 230771 h 230771"/>
              <a:gd name="connsiteX25" fmla="*/ 1153800 w 2997931"/>
              <a:gd name="connsiteY25" fmla="*/ 230771 h 230771"/>
              <a:gd name="connsiteX26" fmla="*/ 923053 w 2997931"/>
              <a:gd name="connsiteY26" fmla="*/ 230771 h 230771"/>
              <a:gd name="connsiteX27" fmla="*/ 692308 w 2997931"/>
              <a:gd name="connsiteY27" fmla="*/ 230771 h 230771"/>
              <a:gd name="connsiteX28" fmla="*/ 461561 w 2997931"/>
              <a:gd name="connsiteY28" fmla="*/ 230771 h 230771"/>
              <a:gd name="connsiteX29" fmla="*/ 230815 w 2997931"/>
              <a:gd name="connsiteY29" fmla="*/ 230771 h 230771"/>
              <a:gd name="connsiteX30" fmla="*/ 230815 w 2997931"/>
              <a:gd name="connsiteY30" fmla="*/ 230771 h 230771"/>
              <a:gd name="connsiteX31" fmla="*/ 115408 w 2997931"/>
              <a:gd name="connsiteY31" fmla="*/ 230771 h 230771"/>
              <a:gd name="connsiteX32" fmla="*/ 0 w 2997931"/>
              <a:gd name="connsiteY32" fmla="*/ 115386 h 230771"/>
              <a:gd name="connsiteX33" fmla="*/ 0 w 2997931"/>
              <a:gd name="connsiteY33" fmla="*/ 115386 h 230771"/>
              <a:gd name="connsiteX34" fmla="*/ 115408 w 2997931"/>
              <a:gd name="connsiteY34" fmla="*/ 0 h 230771"/>
              <a:gd name="connsiteX35" fmla="*/ 230815 w 2997931"/>
              <a:gd name="connsiteY35" fmla="*/ 0 h 230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997931" h="230771">
                <a:moveTo>
                  <a:pt x="230815" y="0"/>
                </a:moveTo>
                <a:lnTo>
                  <a:pt x="461561" y="0"/>
                </a:lnTo>
                <a:cubicBezTo>
                  <a:pt x="461561" y="0"/>
                  <a:pt x="692308" y="0"/>
                  <a:pt x="692308" y="0"/>
                </a:cubicBezTo>
                <a:lnTo>
                  <a:pt x="923053" y="0"/>
                </a:lnTo>
                <a:cubicBezTo>
                  <a:pt x="923053" y="0"/>
                  <a:pt x="1153800" y="0"/>
                  <a:pt x="1153800" y="0"/>
                </a:cubicBezTo>
                <a:lnTo>
                  <a:pt x="1382641" y="0"/>
                </a:lnTo>
                <a:cubicBezTo>
                  <a:pt x="1382641" y="0"/>
                  <a:pt x="1384546" y="0"/>
                  <a:pt x="1384546" y="0"/>
                </a:cubicBezTo>
                <a:lnTo>
                  <a:pt x="1613387" y="0"/>
                </a:lnTo>
                <a:cubicBezTo>
                  <a:pt x="1613387" y="0"/>
                  <a:pt x="1844133" y="0"/>
                  <a:pt x="1844133" y="0"/>
                </a:cubicBezTo>
                <a:lnTo>
                  <a:pt x="2074879" y="0"/>
                </a:lnTo>
                <a:cubicBezTo>
                  <a:pt x="2074879" y="0"/>
                  <a:pt x="2305626" y="0"/>
                  <a:pt x="2305626" y="0"/>
                </a:cubicBezTo>
                <a:lnTo>
                  <a:pt x="2536372" y="0"/>
                </a:lnTo>
                <a:cubicBezTo>
                  <a:pt x="2536372" y="0"/>
                  <a:pt x="2767118" y="0"/>
                  <a:pt x="2767118" y="0"/>
                </a:cubicBezTo>
                <a:lnTo>
                  <a:pt x="2882525" y="0"/>
                </a:lnTo>
                <a:cubicBezTo>
                  <a:pt x="2946217" y="0"/>
                  <a:pt x="2997931" y="51638"/>
                  <a:pt x="2997931" y="115386"/>
                </a:cubicBezTo>
                <a:lnTo>
                  <a:pt x="2997931" y="115386"/>
                </a:lnTo>
                <a:cubicBezTo>
                  <a:pt x="2997931" y="179065"/>
                  <a:pt x="2946285" y="230771"/>
                  <a:pt x="2882525" y="230771"/>
                </a:cubicBezTo>
                <a:lnTo>
                  <a:pt x="2767118" y="230771"/>
                </a:lnTo>
                <a:cubicBezTo>
                  <a:pt x="2767118" y="230771"/>
                  <a:pt x="2536372" y="230771"/>
                  <a:pt x="2536372" y="230771"/>
                </a:cubicBezTo>
                <a:lnTo>
                  <a:pt x="2305626" y="230771"/>
                </a:lnTo>
                <a:cubicBezTo>
                  <a:pt x="2305626" y="230771"/>
                  <a:pt x="2074879" y="230771"/>
                  <a:pt x="2074879" y="230771"/>
                </a:cubicBezTo>
                <a:lnTo>
                  <a:pt x="1844133" y="230771"/>
                </a:lnTo>
                <a:cubicBezTo>
                  <a:pt x="1844133" y="230771"/>
                  <a:pt x="1613387" y="230771"/>
                  <a:pt x="1613387" y="230771"/>
                </a:cubicBezTo>
                <a:lnTo>
                  <a:pt x="1384546" y="230771"/>
                </a:lnTo>
                <a:cubicBezTo>
                  <a:pt x="1384546" y="230771"/>
                  <a:pt x="1382641" y="230771"/>
                  <a:pt x="1382641" y="230771"/>
                </a:cubicBezTo>
                <a:lnTo>
                  <a:pt x="1153800" y="230771"/>
                </a:lnTo>
                <a:cubicBezTo>
                  <a:pt x="1153800" y="230771"/>
                  <a:pt x="923053" y="230771"/>
                  <a:pt x="923053" y="230771"/>
                </a:cubicBezTo>
                <a:lnTo>
                  <a:pt x="692308" y="230771"/>
                </a:lnTo>
                <a:cubicBezTo>
                  <a:pt x="692308" y="230771"/>
                  <a:pt x="461561" y="230771"/>
                  <a:pt x="461561" y="230771"/>
                </a:cubicBezTo>
                <a:lnTo>
                  <a:pt x="230815" y="230771"/>
                </a:lnTo>
                <a:cubicBezTo>
                  <a:pt x="230815" y="230771"/>
                  <a:pt x="230815" y="230771"/>
                  <a:pt x="230815" y="230771"/>
                </a:cubicBezTo>
                <a:lnTo>
                  <a:pt x="115408" y="230771"/>
                </a:lnTo>
                <a:cubicBezTo>
                  <a:pt x="51716" y="230771"/>
                  <a:pt x="0" y="179134"/>
                  <a:pt x="0" y="115386"/>
                </a:cubicBezTo>
                <a:lnTo>
                  <a:pt x="0" y="115386"/>
                </a:lnTo>
                <a:cubicBezTo>
                  <a:pt x="0" y="51706"/>
                  <a:pt x="51648" y="0"/>
                  <a:pt x="115408" y="0"/>
                </a:cubicBezTo>
                <a:lnTo>
                  <a:pt x="230815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8" name="Forme libre 27">
            <a:extLst>
              <a:ext uri="{FF2B5EF4-FFF2-40B4-BE49-F238E27FC236}">
                <a16:creationId xmlns:a16="http://schemas.microsoft.com/office/drawing/2014/main" id="{3B76A2B5-F4C6-5A41-AF42-E29EC085C340}"/>
              </a:ext>
            </a:extLst>
          </p:cNvPr>
          <p:cNvSpPr/>
          <p:nvPr/>
        </p:nvSpPr>
        <p:spPr>
          <a:xfrm>
            <a:off x="2633319" y="1194528"/>
            <a:ext cx="6925675" cy="4468944"/>
          </a:xfrm>
          <a:custGeom>
            <a:avLst/>
            <a:gdLst>
              <a:gd name="connsiteX0" fmla="*/ 2879327 w 3048014"/>
              <a:gd name="connsiteY0" fmla="*/ 1946185 h 1966798"/>
              <a:gd name="connsiteX1" fmla="*/ 2879395 w 3048014"/>
              <a:gd name="connsiteY1" fmla="*/ 1946185 h 1966798"/>
              <a:gd name="connsiteX2" fmla="*/ 2984051 w 3048014"/>
              <a:gd name="connsiteY2" fmla="*/ 1902847 h 1966798"/>
              <a:gd name="connsiteX3" fmla="*/ 3027464 w 3048014"/>
              <a:gd name="connsiteY3" fmla="*/ 1797802 h 1966798"/>
              <a:gd name="connsiteX4" fmla="*/ 2984051 w 3048014"/>
              <a:gd name="connsiteY4" fmla="*/ 1693097 h 1966798"/>
              <a:gd name="connsiteX5" fmla="*/ 2879395 w 3048014"/>
              <a:gd name="connsiteY5" fmla="*/ 1649760 h 1966798"/>
              <a:gd name="connsiteX6" fmla="*/ 2879327 w 3048014"/>
              <a:gd name="connsiteY6" fmla="*/ 1649760 h 1966798"/>
              <a:gd name="connsiteX7" fmla="*/ 343023 w 3048014"/>
              <a:gd name="connsiteY7" fmla="*/ 1650917 h 1966798"/>
              <a:gd name="connsiteX8" fmla="*/ 342955 w 3048014"/>
              <a:gd name="connsiteY8" fmla="*/ 1650917 h 1966798"/>
              <a:gd name="connsiteX9" fmla="*/ 223806 w 3048014"/>
              <a:gd name="connsiteY9" fmla="*/ 1601592 h 1966798"/>
              <a:gd name="connsiteX10" fmla="*/ 174404 w 3048014"/>
              <a:gd name="connsiteY10" fmla="*/ 1482123 h 1966798"/>
              <a:gd name="connsiteX11" fmla="*/ 223806 w 3048014"/>
              <a:gd name="connsiteY11" fmla="*/ 1362996 h 1966798"/>
              <a:gd name="connsiteX12" fmla="*/ 342887 w 3048014"/>
              <a:gd name="connsiteY12" fmla="*/ 1313671 h 1966798"/>
              <a:gd name="connsiteX13" fmla="*/ 343023 w 3048014"/>
              <a:gd name="connsiteY13" fmla="*/ 1313671 h 1966798"/>
              <a:gd name="connsiteX14" fmla="*/ 2424094 w 3048014"/>
              <a:gd name="connsiteY14" fmla="*/ 1314828 h 1966798"/>
              <a:gd name="connsiteX15" fmla="*/ 2424162 w 3048014"/>
              <a:gd name="connsiteY15" fmla="*/ 1314828 h 1966798"/>
              <a:gd name="connsiteX16" fmla="*/ 2528818 w 3048014"/>
              <a:gd name="connsiteY16" fmla="*/ 1271490 h 1966798"/>
              <a:gd name="connsiteX17" fmla="*/ 2572233 w 3048014"/>
              <a:gd name="connsiteY17" fmla="*/ 1166513 h 1966798"/>
              <a:gd name="connsiteX18" fmla="*/ 2528818 w 3048014"/>
              <a:gd name="connsiteY18" fmla="*/ 1061809 h 1966798"/>
              <a:gd name="connsiteX19" fmla="*/ 2424162 w 3048014"/>
              <a:gd name="connsiteY19" fmla="*/ 1018471 h 1966798"/>
              <a:gd name="connsiteX20" fmla="*/ 2424026 w 3048014"/>
              <a:gd name="connsiteY20" fmla="*/ 1018471 h 1966798"/>
              <a:gd name="connsiteX21" fmla="*/ 916317 w 3048014"/>
              <a:gd name="connsiteY21" fmla="*/ 1019559 h 1966798"/>
              <a:gd name="connsiteX22" fmla="*/ 916180 w 3048014"/>
              <a:gd name="connsiteY22" fmla="*/ 1019559 h 1966798"/>
              <a:gd name="connsiteX23" fmla="*/ 797099 w 3048014"/>
              <a:gd name="connsiteY23" fmla="*/ 970235 h 1966798"/>
              <a:gd name="connsiteX24" fmla="*/ 747697 w 3048014"/>
              <a:gd name="connsiteY24" fmla="*/ 850903 h 1966798"/>
              <a:gd name="connsiteX25" fmla="*/ 797099 w 3048014"/>
              <a:gd name="connsiteY25" fmla="*/ 731707 h 1966798"/>
              <a:gd name="connsiteX26" fmla="*/ 916180 w 3048014"/>
              <a:gd name="connsiteY26" fmla="*/ 682451 h 1966798"/>
              <a:gd name="connsiteX27" fmla="*/ 916385 w 3048014"/>
              <a:gd name="connsiteY27" fmla="*/ 682451 h 1966798"/>
              <a:gd name="connsiteX28" fmla="*/ 1850733 w 3048014"/>
              <a:gd name="connsiteY28" fmla="*/ 683403 h 1966798"/>
              <a:gd name="connsiteX29" fmla="*/ 1850869 w 3048014"/>
              <a:gd name="connsiteY29" fmla="*/ 683403 h 1966798"/>
              <a:gd name="connsiteX30" fmla="*/ 1955525 w 3048014"/>
              <a:gd name="connsiteY30" fmla="*/ 640065 h 1966798"/>
              <a:gd name="connsiteX31" fmla="*/ 1998939 w 3048014"/>
              <a:gd name="connsiteY31" fmla="*/ 535293 h 1966798"/>
              <a:gd name="connsiteX32" fmla="*/ 1955457 w 3048014"/>
              <a:gd name="connsiteY32" fmla="*/ 430520 h 1966798"/>
              <a:gd name="connsiteX33" fmla="*/ 1850869 w 3048014"/>
              <a:gd name="connsiteY33" fmla="*/ 387251 h 1966798"/>
              <a:gd name="connsiteX34" fmla="*/ 1850598 w 3048014"/>
              <a:gd name="connsiteY34" fmla="*/ 387251 h 1966798"/>
              <a:gd name="connsiteX35" fmla="*/ 1493285 w 3048014"/>
              <a:gd name="connsiteY35" fmla="*/ 387931 h 1966798"/>
              <a:gd name="connsiteX36" fmla="*/ 1492944 w 3048014"/>
              <a:gd name="connsiteY36" fmla="*/ 387931 h 1966798"/>
              <a:gd name="connsiteX37" fmla="*/ 1373930 w 3048014"/>
              <a:gd name="connsiteY37" fmla="*/ 338674 h 1966798"/>
              <a:gd name="connsiteX38" fmla="*/ 1324460 w 3048014"/>
              <a:gd name="connsiteY38" fmla="*/ 219274 h 1966798"/>
              <a:gd name="connsiteX39" fmla="*/ 1492944 w 3048014"/>
              <a:gd name="connsiteY39" fmla="*/ 50821 h 1966798"/>
              <a:gd name="connsiteX40" fmla="*/ 1603384 w 3048014"/>
              <a:gd name="connsiteY40" fmla="*/ 50821 h 1966798"/>
              <a:gd name="connsiteX41" fmla="*/ 1566979 w 3048014"/>
              <a:gd name="connsiteY41" fmla="*/ 14423 h 1966798"/>
              <a:gd name="connsiteX42" fmla="*/ 1581405 w 3048014"/>
              <a:gd name="connsiteY42" fmla="*/ 0 h 1966798"/>
              <a:gd name="connsiteX43" fmla="*/ 1642442 w 3048014"/>
              <a:gd name="connsiteY43" fmla="*/ 61026 h 1966798"/>
              <a:gd name="connsiteX44" fmla="*/ 1581405 w 3048014"/>
              <a:gd name="connsiteY44" fmla="*/ 122121 h 1966798"/>
              <a:gd name="connsiteX45" fmla="*/ 1566979 w 3048014"/>
              <a:gd name="connsiteY45" fmla="*/ 107698 h 1966798"/>
              <a:gd name="connsiteX46" fmla="*/ 1603384 w 3048014"/>
              <a:gd name="connsiteY46" fmla="*/ 71300 h 1966798"/>
              <a:gd name="connsiteX47" fmla="*/ 1492944 w 3048014"/>
              <a:gd name="connsiteY47" fmla="*/ 71300 h 1966798"/>
              <a:gd name="connsiteX48" fmla="*/ 1344874 w 3048014"/>
              <a:gd name="connsiteY48" fmla="*/ 219546 h 1966798"/>
              <a:gd name="connsiteX49" fmla="*/ 1388356 w 3048014"/>
              <a:gd name="connsiteY49" fmla="*/ 324319 h 1966798"/>
              <a:gd name="connsiteX50" fmla="*/ 1493285 w 3048014"/>
              <a:gd name="connsiteY50" fmla="*/ 367589 h 1966798"/>
              <a:gd name="connsiteX51" fmla="*/ 1850598 w 3048014"/>
              <a:gd name="connsiteY51" fmla="*/ 366908 h 1966798"/>
              <a:gd name="connsiteX52" fmla="*/ 1850937 w 3048014"/>
              <a:gd name="connsiteY52" fmla="*/ 366908 h 1966798"/>
              <a:gd name="connsiteX53" fmla="*/ 1969951 w 3048014"/>
              <a:gd name="connsiteY53" fmla="*/ 416165 h 1966798"/>
              <a:gd name="connsiteX54" fmla="*/ 2019421 w 3048014"/>
              <a:gd name="connsiteY54" fmla="*/ 535428 h 1966798"/>
              <a:gd name="connsiteX55" fmla="*/ 1970019 w 3048014"/>
              <a:gd name="connsiteY55" fmla="*/ 654624 h 1966798"/>
              <a:gd name="connsiteX56" fmla="*/ 1850937 w 3048014"/>
              <a:gd name="connsiteY56" fmla="*/ 703881 h 1966798"/>
              <a:gd name="connsiteX57" fmla="*/ 1850733 w 3048014"/>
              <a:gd name="connsiteY57" fmla="*/ 703881 h 1966798"/>
              <a:gd name="connsiteX58" fmla="*/ 916385 w 3048014"/>
              <a:gd name="connsiteY58" fmla="*/ 702929 h 1966798"/>
              <a:gd name="connsiteX59" fmla="*/ 916248 w 3048014"/>
              <a:gd name="connsiteY59" fmla="*/ 702929 h 1966798"/>
              <a:gd name="connsiteX60" fmla="*/ 811593 w 3048014"/>
              <a:gd name="connsiteY60" fmla="*/ 746267 h 1966798"/>
              <a:gd name="connsiteX61" fmla="*/ 768179 w 3048014"/>
              <a:gd name="connsiteY61" fmla="*/ 851243 h 1966798"/>
              <a:gd name="connsiteX62" fmla="*/ 811593 w 3048014"/>
              <a:gd name="connsiteY62" fmla="*/ 955948 h 1966798"/>
              <a:gd name="connsiteX63" fmla="*/ 916248 w 3048014"/>
              <a:gd name="connsiteY63" fmla="*/ 999285 h 1966798"/>
              <a:gd name="connsiteX64" fmla="*/ 916385 w 3048014"/>
              <a:gd name="connsiteY64" fmla="*/ 999285 h 1966798"/>
              <a:gd name="connsiteX65" fmla="*/ 2424094 w 3048014"/>
              <a:gd name="connsiteY65" fmla="*/ 998197 h 1966798"/>
              <a:gd name="connsiteX66" fmla="*/ 2424231 w 3048014"/>
              <a:gd name="connsiteY66" fmla="*/ 998197 h 1966798"/>
              <a:gd name="connsiteX67" fmla="*/ 2543313 w 3048014"/>
              <a:gd name="connsiteY67" fmla="*/ 1047521 h 1966798"/>
              <a:gd name="connsiteX68" fmla="*/ 2592715 w 3048014"/>
              <a:gd name="connsiteY68" fmla="*/ 1166990 h 1966798"/>
              <a:gd name="connsiteX69" fmla="*/ 2543313 w 3048014"/>
              <a:gd name="connsiteY69" fmla="*/ 1286118 h 1966798"/>
              <a:gd name="connsiteX70" fmla="*/ 2424231 w 3048014"/>
              <a:gd name="connsiteY70" fmla="*/ 1335442 h 1966798"/>
              <a:gd name="connsiteX71" fmla="*/ 2424162 w 3048014"/>
              <a:gd name="connsiteY71" fmla="*/ 1335442 h 1966798"/>
              <a:gd name="connsiteX72" fmla="*/ 343092 w 3048014"/>
              <a:gd name="connsiteY72" fmla="*/ 1334285 h 1966798"/>
              <a:gd name="connsiteX73" fmla="*/ 343023 w 3048014"/>
              <a:gd name="connsiteY73" fmla="*/ 1334285 h 1966798"/>
              <a:gd name="connsiteX74" fmla="*/ 238368 w 3048014"/>
              <a:gd name="connsiteY74" fmla="*/ 1377623 h 1966798"/>
              <a:gd name="connsiteX75" fmla="*/ 194954 w 3048014"/>
              <a:gd name="connsiteY75" fmla="*/ 1482668 h 1966798"/>
              <a:gd name="connsiteX76" fmla="*/ 238368 w 3048014"/>
              <a:gd name="connsiteY76" fmla="*/ 1587373 h 1966798"/>
              <a:gd name="connsiteX77" fmla="*/ 343023 w 3048014"/>
              <a:gd name="connsiteY77" fmla="*/ 1630711 h 1966798"/>
              <a:gd name="connsiteX78" fmla="*/ 343092 w 3048014"/>
              <a:gd name="connsiteY78" fmla="*/ 1630711 h 1966798"/>
              <a:gd name="connsiteX79" fmla="*/ 2879395 w 3048014"/>
              <a:gd name="connsiteY79" fmla="*/ 1629554 h 1966798"/>
              <a:gd name="connsiteX80" fmla="*/ 2879463 w 3048014"/>
              <a:gd name="connsiteY80" fmla="*/ 1629554 h 1966798"/>
              <a:gd name="connsiteX81" fmla="*/ 2998613 w 3048014"/>
              <a:gd name="connsiteY81" fmla="*/ 1678878 h 1966798"/>
              <a:gd name="connsiteX82" fmla="*/ 3048015 w 3048014"/>
              <a:gd name="connsiteY82" fmla="*/ 1798346 h 1966798"/>
              <a:gd name="connsiteX83" fmla="*/ 2998613 w 3048014"/>
              <a:gd name="connsiteY83" fmla="*/ 1917474 h 1966798"/>
              <a:gd name="connsiteX84" fmla="*/ 2879531 w 3048014"/>
              <a:gd name="connsiteY84" fmla="*/ 1966799 h 1966798"/>
              <a:gd name="connsiteX85" fmla="*/ 2879463 w 3048014"/>
              <a:gd name="connsiteY85" fmla="*/ 1966799 h 1966798"/>
              <a:gd name="connsiteX86" fmla="*/ 0 w 3048014"/>
              <a:gd name="connsiteY86" fmla="*/ 1965574 h 1966798"/>
              <a:gd name="connsiteX87" fmla="*/ 0 w 3048014"/>
              <a:gd name="connsiteY87" fmla="*/ 1945164 h 1966798"/>
              <a:gd name="connsiteX88" fmla="*/ 2879463 w 3048014"/>
              <a:gd name="connsiteY88" fmla="*/ 1946388 h 1966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048014" h="1966798">
                <a:moveTo>
                  <a:pt x="2879327" y="1946185"/>
                </a:moveTo>
                <a:lnTo>
                  <a:pt x="2879395" y="1946185"/>
                </a:lnTo>
                <a:cubicBezTo>
                  <a:pt x="2918930" y="1946185"/>
                  <a:pt x="2956083" y="1930809"/>
                  <a:pt x="2984051" y="1902847"/>
                </a:cubicBezTo>
                <a:cubicBezTo>
                  <a:pt x="3012018" y="1874884"/>
                  <a:pt x="3027464" y="1837670"/>
                  <a:pt x="3027464" y="1797802"/>
                </a:cubicBezTo>
                <a:cubicBezTo>
                  <a:pt x="3027464" y="1757934"/>
                  <a:pt x="3012086" y="1721059"/>
                  <a:pt x="2984051" y="1693097"/>
                </a:cubicBezTo>
                <a:cubicBezTo>
                  <a:pt x="2956083" y="1665135"/>
                  <a:pt x="2918930" y="1649760"/>
                  <a:pt x="2879395" y="1649760"/>
                </a:cubicBezTo>
                <a:lnTo>
                  <a:pt x="2879327" y="1649760"/>
                </a:lnTo>
                <a:lnTo>
                  <a:pt x="343023" y="1650917"/>
                </a:lnTo>
                <a:lnTo>
                  <a:pt x="342955" y="1650917"/>
                </a:lnTo>
                <a:cubicBezTo>
                  <a:pt x="297977" y="1650917"/>
                  <a:pt x="255652" y="1633431"/>
                  <a:pt x="223806" y="1601592"/>
                </a:cubicBezTo>
                <a:cubicBezTo>
                  <a:pt x="191960" y="1569751"/>
                  <a:pt x="174404" y="1527434"/>
                  <a:pt x="174404" y="1482123"/>
                </a:cubicBezTo>
                <a:cubicBezTo>
                  <a:pt x="174404" y="1437085"/>
                  <a:pt x="191960" y="1394768"/>
                  <a:pt x="223806" y="1362996"/>
                </a:cubicBezTo>
                <a:cubicBezTo>
                  <a:pt x="255652" y="1331224"/>
                  <a:pt x="297908" y="1313671"/>
                  <a:pt x="342887" y="1313671"/>
                </a:cubicBezTo>
                <a:lnTo>
                  <a:pt x="343023" y="1313671"/>
                </a:lnTo>
                <a:lnTo>
                  <a:pt x="2424094" y="1314828"/>
                </a:lnTo>
                <a:lnTo>
                  <a:pt x="2424162" y="1314828"/>
                </a:lnTo>
                <a:cubicBezTo>
                  <a:pt x="2463697" y="1314828"/>
                  <a:pt x="2500852" y="1299452"/>
                  <a:pt x="2528818" y="1271490"/>
                </a:cubicBezTo>
                <a:cubicBezTo>
                  <a:pt x="2556786" y="1243528"/>
                  <a:pt x="2572233" y="1206314"/>
                  <a:pt x="2572233" y="1166513"/>
                </a:cubicBezTo>
                <a:cubicBezTo>
                  <a:pt x="2572233" y="1126713"/>
                  <a:pt x="2556786" y="1089771"/>
                  <a:pt x="2528818" y="1061809"/>
                </a:cubicBezTo>
                <a:cubicBezTo>
                  <a:pt x="2500852" y="1033846"/>
                  <a:pt x="2463697" y="1018471"/>
                  <a:pt x="2424162" y="1018471"/>
                </a:cubicBezTo>
                <a:lnTo>
                  <a:pt x="2424026" y="1018471"/>
                </a:lnTo>
                <a:lnTo>
                  <a:pt x="916317" y="1019559"/>
                </a:lnTo>
                <a:lnTo>
                  <a:pt x="916180" y="1019559"/>
                </a:lnTo>
                <a:cubicBezTo>
                  <a:pt x="871202" y="1019559"/>
                  <a:pt x="828877" y="1002075"/>
                  <a:pt x="797099" y="970235"/>
                </a:cubicBezTo>
                <a:cubicBezTo>
                  <a:pt x="765253" y="938395"/>
                  <a:pt x="747697" y="896077"/>
                  <a:pt x="747697" y="850903"/>
                </a:cubicBezTo>
                <a:cubicBezTo>
                  <a:pt x="747697" y="805864"/>
                  <a:pt x="765253" y="763547"/>
                  <a:pt x="797099" y="731707"/>
                </a:cubicBezTo>
                <a:cubicBezTo>
                  <a:pt x="828945" y="699935"/>
                  <a:pt x="871202" y="682451"/>
                  <a:pt x="916180" y="682451"/>
                </a:cubicBezTo>
                <a:lnTo>
                  <a:pt x="916385" y="682451"/>
                </a:lnTo>
                <a:lnTo>
                  <a:pt x="1850733" y="683403"/>
                </a:lnTo>
                <a:lnTo>
                  <a:pt x="1850869" y="683403"/>
                </a:lnTo>
                <a:cubicBezTo>
                  <a:pt x="1890405" y="683403"/>
                  <a:pt x="1927558" y="668028"/>
                  <a:pt x="1955525" y="640065"/>
                </a:cubicBezTo>
                <a:cubicBezTo>
                  <a:pt x="1983560" y="612103"/>
                  <a:pt x="1998939" y="574888"/>
                  <a:pt x="1998939" y="535293"/>
                </a:cubicBezTo>
                <a:cubicBezTo>
                  <a:pt x="1998939" y="495697"/>
                  <a:pt x="1983492" y="458482"/>
                  <a:pt x="1955457" y="430520"/>
                </a:cubicBezTo>
                <a:cubicBezTo>
                  <a:pt x="1927490" y="402626"/>
                  <a:pt x="1890337" y="387251"/>
                  <a:pt x="1850869" y="387251"/>
                </a:cubicBezTo>
                <a:lnTo>
                  <a:pt x="1850598" y="387251"/>
                </a:lnTo>
                <a:cubicBezTo>
                  <a:pt x="1850598" y="387251"/>
                  <a:pt x="1493285" y="387931"/>
                  <a:pt x="1493285" y="387931"/>
                </a:cubicBezTo>
                <a:lnTo>
                  <a:pt x="1492944" y="387931"/>
                </a:lnTo>
                <a:cubicBezTo>
                  <a:pt x="1448033" y="387931"/>
                  <a:pt x="1405777" y="370446"/>
                  <a:pt x="1373930" y="338674"/>
                </a:cubicBezTo>
                <a:cubicBezTo>
                  <a:pt x="1342017" y="306834"/>
                  <a:pt x="1324460" y="264517"/>
                  <a:pt x="1324460" y="219274"/>
                </a:cubicBezTo>
                <a:cubicBezTo>
                  <a:pt x="1324460" y="126407"/>
                  <a:pt x="1400060" y="50821"/>
                  <a:pt x="1492944" y="50821"/>
                </a:cubicBezTo>
                <a:lnTo>
                  <a:pt x="1603384" y="50821"/>
                </a:lnTo>
                <a:cubicBezTo>
                  <a:pt x="1603384" y="50821"/>
                  <a:pt x="1566979" y="14423"/>
                  <a:pt x="1566979" y="14423"/>
                </a:cubicBezTo>
                <a:lnTo>
                  <a:pt x="1581405" y="0"/>
                </a:lnTo>
                <a:lnTo>
                  <a:pt x="1642442" y="61026"/>
                </a:lnTo>
                <a:lnTo>
                  <a:pt x="1581405" y="122121"/>
                </a:lnTo>
                <a:lnTo>
                  <a:pt x="1566979" y="107698"/>
                </a:lnTo>
                <a:lnTo>
                  <a:pt x="1603384" y="71300"/>
                </a:lnTo>
                <a:lnTo>
                  <a:pt x="1492944" y="71300"/>
                </a:lnTo>
                <a:cubicBezTo>
                  <a:pt x="1411288" y="71300"/>
                  <a:pt x="1344874" y="137701"/>
                  <a:pt x="1344874" y="219546"/>
                </a:cubicBezTo>
                <a:cubicBezTo>
                  <a:pt x="1344874" y="259142"/>
                  <a:pt x="1360321" y="296357"/>
                  <a:pt x="1388356" y="324319"/>
                </a:cubicBezTo>
                <a:cubicBezTo>
                  <a:pt x="1416391" y="352281"/>
                  <a:pt x="1453885" y="367725"/>
                  <a:pt x="1493285" y="367589"/>
                </a:cubicBezTo>
                <a:lnTo>
                  <a:pt x="1850598" y="366908"/>
                </a:lnTo>
                <a:lnTo>
                  <a:pt x="1850937" y="366908"/>
                </a:lnTo>
                <a:cubicBezTo>
                  <a:pt x="1895916" y="366908"/>
                  <a:pt x="1938174" y="384393"/>
                  <a:pt x="1969951" y="416165"/>
                </a:cubicBezTo>
                <a:cubicBezTo>
                  <a:pt x="2001865" y="448005"/>
                  <a:pt x="2019421" y="490322"/>
                  <a:pt x="2019421" y="535428"/>
                </a:cubicBezTo>
                <a:cubicBezTo>
                  <a:pt x="2019421" y="580468"/>
                  <a:pt x="2001865" y="622785"/>
                  <a:pt x="1970019" y="654624"/>
                </a:cubicBezTo>
                <a:cubicBezTo>
                  <a:pt x="1938174" y="686396"/>
                  <a:pt x="1895916" y="703881"/>
                  <a:pt x="1850937" y="703881"/>
                </a:cubicBezTo>
                <a:lnTo>
                  <a:pt x="1850733" y="703881"/>
                </a:lnTo>
                <a:cubicBezTo>
                  <a:pt x="1850733" y="703881"/>
                  <a:pt x="916385" y="702929"/>
                  <a:pt x="916385" y="702929"/>
                </a:cubicBezTo>
                <a:lnTo>
                  <a:pt x="916248" y="702929"/>
                </a:lnTo>
                <a:cubicBezTo>
                  <a:pt x="876714" y="702929"/>
                  <a:pt x="839560" y="718304"/>
                  <a:pt x="811593" y="746267"/>
                </a:cubicBezTo>
                <a:cubicBezTo>
                  <a:pt x="783557" y="774229"/>
                  <a:pt x="768179" y="811443"/>
                  <a:pt x="768179" y="851243"/>
                </a:cubicBezTo>
                <a:cubicBezTo>
                  <a:pt x="768179" y="891043"/>
                  <a:pt x="783626" y="927986"/>
                  <a:pt x="811593" y="955948"/>
                </a:cubicBezTo>
                <a:cubicBezTo>
                  <a:pt x="839560" y="983910"/>
                  <a:pt x="876714" y="999285"/>
                  <a:pt x="916248" y="999285"/>
                </a:cubicBezTo>
                <a:lnTo>
                  <a:pt x="916385" y="999285"/>
                </a:lnTo>
                <a:lnTo>
                  <a:pt x="2424094" y="998197"/>
                </a:lnTo>
                <a:lnTo>
                  <a:pt x="2424231" y="998197"/>
                </a:lnTo>
                <a:cubicBezTo>
                  <a:pt x="2469209" y="998197"/>
                  <a:pt x="2511534" y="1015682"/>
                  <a:pt x="2543313" y="1047521"/>
                </a:cubicBezTo>
                <a:cubicBezTo>
                  <a:pt x="2575158" y="1079362"/>
                  <a:pt x="2592715" y="1121679"/>
                  <a:pt x="2592715" y="1166990"/>
                </a:cubicBezTo>
                <a:cubicBezTo>
                  <a:pt x="2592715" y="1212301"/>
                  <a:pt x="2575158" y="1254345"/>
                  <a:pt x="2543313" y="1286118"/>
                </a:cubicBezTo>
                <a:cubicBezTo>
                  <a:pt x="2511466" y="1317889"/>
                  <a:pt x="2469209" y="1335442"/>
                  <a:pt x="2424231" y="1335442"/>
                </a:cubicBezTo>
                <a:lnTo>
                  <a:pt x="2424162" y="1335442"/>
                </a:lnTo>
                <a:lnTo>
                  <a:pt x="343092" y="1334285"/>
                </a:lnTo>
                <a:lnTo>
                  <a:pt x="343023" y="1334285"/>
                </a:lnTo>
                <a:cubicBezTo>
                  <a:pt x="303488" y="1334285"/>
                  <a:pt x="266335" y="1349661"/>
                  <a:pt x="238368" y="1377623"/>
                </a:cubicBezTo>
                <a:cubicBezTo>
                  <a:pt x="210401" y="1405585"/>
                  <a:pt x="194954" y="1442800"/>
                  <a:pt x="194954" y="1482668"/>
                </a:cubicBezTo>
                <a:cubicBezTo>
                  <a:pt x="194954" y="1522196"/>
                  <a:pt x="210401" y="1559410"/>
                  <a:pt x="238368" y="1587373"/>
                </a:cubicBezTo>
                <a:cubicBezTo>
                  <a:pt x="266335" y="1615335"/>
                  <a:pt x="303488" y="1630711"/>
                  <a:pt x="343023" y="1630711"/>
                </a:cubicBezTo>
                <a:lnTo>
                  <a:pt x="343092" y="1630711"/>
                </a:lnTo>
                <a:lnTo>
                  <a:pt x="2879395" y="1629554"/>
                </a:lnTo>
                <a:lnTo>
                  <a:pt x="2879463" y="1629554"/>
                </a:lnTo>
                <a:cubicBezTo>
                  <a:pt x="2924442" y="1629554"/>
                  <a:pt x="2966767" y="1647038"/>
                  <a:pt x="2998613" y="1678878"/>
                </a:cubicBezTo>
                <a:cubicBezTo>
                  <a:pt x="3030458" y="1710718"/>
                  <a:pt x="3048015" y="1753036"/>
                  <a:pt x="3048015" y="1798346"/>
                </a:cubicBezTo>
                <a:cubicBezTo>
                  <a:pt x="3048015" y="1843657"/>
                  <a:pt x="3030458" y="1885702"/>
                  <a:pt x="2998613" y="1917474"/>
                </a:cubicBezTo>
                <a:cubicBezTo>
                  <a:pt x="2966767" y="1949246"/>
                  <a:pt x="2924511" y="1966799"/>
                  <a:pt x="2879531" y="1966799"/>
                </a:cubicBezTo>
                <a:lnTo>
                  <a:pt x="2879463" y="1966799"/>
                </a:lnTo>
                <a:lnTo>
                  <a:pt x="0" y="1965574"/>
                </a:lnTo>
                <a:lnTo>
                  <a:pt x="0" y="1945164"/>
                </a:lnTo>
                <a:cubicBezTo>
                  <a:pt x="0" y="1945164"/>
                  <a:pt x="2879463" y="1946388"/>
                  <a:pt x="2879463" y="194638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TextBox 67">
            <a:extLst>
              <a:ext uri="{FF2B5EF4-FFF2-40B4-BE49-F238E27FC236}">
                <a16:creationId xmlns:a16="http://schemas.microsoft.com/office/drawing/2014/main" id="{74ECE78C-BD52-0294-6EC6-0DDE9CDD629F}"/>
              </a:ext>
            </a:extLst>
          </p:cNvPr>
          <p:cNvSpPr txBox="1"/>
          <p:nvPr/>
        </p:nvSpPr>
        <p:spPr>
          <a:xfrm>
            <a:off x="4990193" y="2210762"/>
            <a:ext cx="209750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9" name="TextBox 67">
            <a:extLst>
              <a:ext uri="{FF2B5EF4-FFF2-40B4-BE49-F238E27FC236}">
                <a16:creationId xmlns:a16="http://schemas.microsoft.com/office/drawing/2014/main" id="{E46206CC-C21E-4177-1BAF-8CD5D4134111}"/>
              </a:ext>
            </a:extLst>
          </p:cNvPr>
          <p:cNvSpPr txBox="1"/>
          <p:nvPr/>
        </p:nvSpPr>
        <p:spPr>
          <a:xfrm>
            <a:off x="4990193" y="2897266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67">
            <a:extLst>
              <a:ext uri="{FF2B5EF4-FFF2-40B4-BE49-F238E27FC236}">
                <a16:creationId xmlns:a16="http://schemas.microsoft.com/office/drawing/2014/main" id="{6E43AC00-3395-B424-987E-B39DEBADBA58}"/>
              </a:ext>
            </a:extLst>
          </p:cNvPr>
          <p:cNvSpPr txBox="1"/>
          <p:nvPr/>
        </p:nvSpPr>
        <p:spPr>
          <a:xfrm>
            <a:off x="4990193" y="3612793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11" name="TextBox 67">
            <a:extLst>
              <a:ext uri="{FF2B5EF4-FFF2-40B4-BE49-F238E27FC236}">
                <a16:creationId xmlns:a16="http://schemas.microsoft.com/office/drawing/2014/main" id="{8D117FD9-6B39-9DD4-AEC2-F5A2C50A4B4B}"/>
              </a:ext>
            </a:extLst>
          </p:cNvPr>
          <p:cNvSpPr txBox="1"/>
          <p:nvPr/>
        </p:nvSpPr>
        <p:spPr>
          <a:xfrm>
            <a:off x="4990193" y="4331830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67">
            <a:extLst>
              <a:ext uri="{FF2B5EF4-FFF2-40B4-BE49-F238E27FC236}">
                <a16:creationId xmlns:a16="http://schemas.microsoft.com/office/drawing/2014/main" id="{29743BD2-3FFB-134B-94AE-A785933A5BA3}"/>
              </a:ext>
            </a:extLst>
          </p:cNvPr>
          <p:cNvSpPr txBox="1"/>
          <p:nvPr/>
        </p:nvSpPr>
        <p:spPr>
          <a:xfrm>
            <a:off x="4990193" y="5049113"/>
            <a:ext cx="209750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pic>
        <p:nvPicPr>
          <p:cNvPr id="13" name="Graphic 31" descr="Trophy">
            <a:extLst>
              <a:ext uri="{FF2B5EF4-FFF2-40B4-BE49-F238E27FC236}">
                <a16:creationId xmlns:a16="http://schemas.microsoft.com/office/drawing/2014/main" id="{5CC1388D-7E20-C89D-0F7A-1571855C9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43053" y="1497641"/>
            <a:ext cx="391787" cy="3917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700A54-8B26-4242-889E-71B4A86ECD9E}"/>
              </a:ext>
            </a:extLst>
          </p:cNvPr>
          <p:cNvSpPr txBox="1"/>
          <p:nvPr/>
        </p:nvSpPr>
        <p:spPr>
          <a:xfrm>
            <a:off x="6591419" y="1069662"/>
            <a:ext cx="213574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F20888-272A-F3BF-D068-BF74EC24080E}"/>
              </a:ext>
            </a:extLst>
          </p:cNvPr>
          <p:cNvSpPr txBox="1"/>
          <p:nvPr/>
        </p:nvSpPr>
        <p:spPr>
          <a:xfrm>
            <a:off x="8727159" y="1069662"/>
            <a:ext cx="2278745" cy="1338828"/>
          </a:xfrm>
          <a:prstGeom prst="rect">
            <a:avLst/>
          </a:prstGeom>
          <a:noFill/>
        </p:spPr>
        <p:txBody>
          <a:bodyPr wrap="square" lIns="0" tIns="182880" rIns="0" rtlCol="0" anchor="t">
            <a:spAutoFit/>
          </a:bodyPr>
          <a:lstStyle/>
          <a:p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C3F4F9-3740-21DF-5326-29E2C947A421}"/>
              </a:ext>
            </a:extLst>
          </p:cNvPr>
          <p:cNvSpPr txBox="1"/>
          <p:nvPr/>
        </p:nvSpPr>
        <p:spPr>
          <a:xfrm>
            <a:off x="0" y="5397914"/>
            <a:ext cx="2210211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760221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174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Serpentine Pyramid – Slide Template</vt:lpstr>
      <vt:lpstr>5-Step Serpentine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Serpentine Pyramid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2025-11-10T18:00:16Z</dcterms:modified>
  <cp:category>Charts &amp; Diagrams</cp:category>
</cp:coreProperties>
</file>