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2" r:id="rId4"/>
    <p:sldId id="45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7" y="5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457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17C71-F1E6-708B-58DC-9FEF2D016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5D93B7-7858-5BEE-FCE3-88BAE8A441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601915-624D-A6E3-D3FF-692EC69BB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FF7E3-36C3-3C9E-A85A-92D07F1C59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397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Serpentine Pyramid – Slide Template</a:t>
            </a:r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161D3B8D-622B-C84D-7262-5F5FF9C6C161}"/>
              </a:ext>
            </a:extLst>
          </p:cNvPr>
          <p:cNvSpPr/>
          <p:nvPr/>
        </p:nvSpPr>
        <p:spPr>
          <a:xfrm>
            <a:off x="5855883" y="1463121"/>
            <a:ext cx="629127" cy="629011"/>
          </a:xfrm>
          <a:custGeom>
            <a:avLst/>
            <a:gdLst>
              <a:gd name="connsiteX0" fmla="*/ 138475 w 276881"/>
              <a:gd name="connsiteY0" fmla="*/ 0 h 276830"/>
              <a:gd name="connsiteX1" fmla="*/ 276882 w 276881"/>
              <a:gd name="connsiteY1" fmla="*/ 138381 h 276830"/>
              <a:gd name="connsiteX2" fmla="*/ 276882 w 276881"/>
              <a:gd name="connsiteY2" fmla="*/ 138449 h 276830"/>
              <a:gd name="connsiteX3" fmla="*/ 138475 w 276881"/>
              <a:gd name="connsiteY3" fmla="*/ 276830 h 276830"/>
              <a:gd name="connsiteX4" fmla="*/ 138407 w 276881"/>
              <a:gd name="connsiteY4" fmla="*/ 276830 h 276830"/>
              <a:gd name="connsiteX5" fmla="*/ 1 w 276881"/>
              <a:gd name="connsiteY5" fmla="*/ 138449 h 276830"/>
              <a:gd name="connsiteX6" fmla="*/ 1 w 276881"/>
              <a:gd name="connsiteY6" fmla="*/ 138381 h 276830"/>
              <a:gd name="connsiteX7" fmla="*/ 138407 w 276881"/>
              <a:gd name="connsiteY7" fmla="*/ 0 h 276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6881" h="276830">
                <a:moveTo>
                  <a:pt x="138475" y="0"/>
                </a:moveTo>
                <a:cubicBezTo>
                  <a:pt x="214916" y="0"/>
                  <a:pt x="276882" y="61955"/>
                  <a:pt x="276882" y="138381"/>
                </a:cubicBezTo>
                <a:lnTo>
                  <a:pt x="276882" y="138449"/>
                </a:lnTo>
                <a:cubicBezTo>
                  <a:pt x="276882" y="214875"/>
                  <a:pt x="214915" y="276830"/>
                  <a:pt x="138475" y="276830"/>
                </a:cubicBezTo>
                <a:lnTo>
                  <a:pt x="138407" y="276830"/>
                </a:lnTo>
                <a:cubicBezTo>
                  <a:pt x="61967" y="276830"/>
                  <a:pt x="1" y="214874"/>
                  <a:pt x="1" y="138449"/>
                </a:cubicBezTo>
                <a:lnTo>
                  <a:pt x="1" y="138381"/>
                </a:lnTo>
                <a:cubicBezTo>
                  <a:pt x="1" y="61955"/>
                  <a:pt x="61968" y="0"/>
                  <a:pt x="138407" y="0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29DED442-BD26-9A81-D295-754DB879B3FF}"/>
              </a:ext>
            </a:extLst>
          </p:cNvPr>
          <p:cNvSpPr/>
          <p:nvPr/>
        </p:nvSpPr>
        <p:spPr>
          <a:xfrm>
            <a:off x="4912343" y="2323705"/>
            <a:ext cx="2516206" cy="628859"/>
          </a:xfrm>
          <a:custGeom>
            <a:avLst/>
            <a:gdLst>
              <a:gd name="connsiteX0" fmla="*/ 276813 w 1107391"/>
              <a:gd name="connsiteY0" fmla="*/ 0 h 276763"/>
              <a:gd name="connsiteX1" fmla="*/ 553696 w 1107391"/>
              <a:gd name="connsiteY1" fmla="*/ 0 h 276763"/>
              <a:gd name="connsiteX2" fmla="*/ 830577 w 1107391"/>
              <a:gd name="connsiteY2" fmla="*/ 0 h 276763"/>
              <a:gd name="connsiteX3" fmla="*/ 968984 w 1107391"/>
              <a:gd name="connsiteY3" fmla="*/ 0 h 276763"/>
              <a:gd name="connsiteX4" fmla="*/ 1107391 w 1107391"/>
              <a:gd name="connsiteY4" fmla="*/ 138381 h 276763"/>
              <a:gd name="connsiteX5" fmla="*/ 1107391 w 1107391"/>
              <a:gd name="connsiteY5" fmla="*/ 138381 h 276763"/>
              <a:gd name="connsiteX6" fmla="*/ 968984 w 1107391"/>
              <a:gd name="connsiteY6" fmla="*/ 276763 h 276763"/>
              <a:gd name="connsiteX7" fmla="*/ 830577 w 1107391"/>
              <a:gd name="connsiteY7" fmla="*/ 276763 h 276763"/>
              <a:gd name="connsiteX8" fmla="*/ 553696 w 1107391"/>
              <a:gd name="connsiteY8" fmla="*/ 276763 h 276763"/>
              <a:gd name="connsiteX9" fmla="*/ 276813 w 1107391"/>
              <a:gd name="connsiteY9" fmla="*/ 276763 h 276763"/>
              <a:gd name="connsiteX10" fmla="*/ 138407 w 1107391"/>
              <a:gd name="connsiteY10" fmla="*/ 276763 h 276763"/>
              <a:gd name="connsiteX11" fmla="*/ 0 w 1107391"/>
              <a:gd name="connsiteY11" fmla="*/ 138381 h 276763"/>
              <a:gd name="connsiteX12" fmla="*/ 0 w 1107391"/>
              <a:gd name="connsiteY12" fmla="*/ 138381 h 276763"/>
              <a:gd name="connsiteX13" fmla="*/ 138407 w 1107391"/>
              <a:gd name="connsiteY13" fmla="*/ 0 h 276763"/>
              <a:gd name="connsiteX14" fmla="*/ 276813 w 1107391"/>
              <a:gd name="connsiteY14" fmla="*/ 0 h 27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07391" h="276763">
                <a:moveTo>
                  <a:pt x="276813" y="0"/>
                </a:moveTo>
                <a:lnTo>
                  <a:pt x="553696" y="0"/>
                </a:lnTo>
                <a:cubicBezTo>
                  <a:pt x="553696" y="0"/>
                  <a:pt x="830577" y="0"/>
                  <a:pt x="830577" y="0"/>
                </a:cubicBezTo>
                <a:lnTo>
                  <a:pt x="968984" y="0"/>
                </a:lnTo>
                <a:cubicBezTo>
                  <a:pt x="1045468" y="0"/>
                  <a:pt x="1107391" y="61979"/>
                  <a:pt x="1107391" y="138381"/>
                </a:cubicBezTo>
                <a:lnTo>
                  <a:pt x="1107391" y="138381"/>
                </a:lnTo>
                <a:cubicBezTo>
                  <a:pt x="1107391" y="214851"/>
                  <a:pt x="1045401" y="276763"/>
                  <a:pt x="968984" y="276763"/>
                </a:cubicBezTo>
                <a:lnTo>
                  <a:pt x="830577" y="276763"/>
                </a:lnTo>
                <a:cubicBezTo>
                  <a:pt x="830577" y="276763"/>
                  <a:pt x="553696" y="276763"/>
                  <a:pt x="553696" y="276763"/>
                </a:cubicBezTo>
                <a:lnTo>
                  <a:pt x="276813" y="276763"/>
                </a:lnTo>
                <a:cubicBezTo>
                  <a:pt x="276813" y="276763"/>
                  <a:pt x="138407" y="276763"/>
                  <a:pt x="138407" y="276763"/>
                </a:cubicBezTo>
                <a:cubicBezTo>
                  <a:pt x="61922" y="276763"/>
                  <a:pt x="0" y="214783"/>
                  <a:pt x="0" y="138381"/>
                </a:cubicBezTo>
                <a:lnTo>
                  <a:pt x="0" y="138381"/>
                </a:lnTo>
                <a:cubicBezTo>
                  <a:pt x="0" y="61911"/>
                  <a:pt x="61990" y="0"/>
                  <a:pt x="138407" y="0"/>
                </a:cubicBezTo>
                <a:lnTo>
                  <a:pt x="27681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2D8247EC-0E50-FB62-5121-E9407913ABBD}"/>
              </a:ext>
            </a:extLst>
          </p:cNvPr>
          <p:cNvSpPr/>
          <p:nvPr/>
        </p:nvSpPr>
        <p:spPr>
          <a:xfrm>
            <a:off x="4285844" y="3184289"/>
            <a:ext cx="3769204" cy="628857"/>
          </a:xfrm>
          <a:custGeom>
            <a:avLst/>
            <a:gdLst>
              <a:gd name="connsiteX0" fmla="*/ 274500 w 1658840"/>
              <a:gd name="connsiteY0" fmla="*/ 0 h 276762"/>
              <a:gd name="connsiteX1" fmla="*/ 276813 w 1658840"/>
              <a:gd name="connsiteY1" fmla="*/ 0 h 276762"/>
              <a:gd name="connsiteX2" fmla="*/ 551381 w 1658840"/>
              <a:gd name="connsiteY2" fmla="*/ 0 h 276762"/>
              <a:gd name="connsiteX3" fmla="*/ 828264 w 1658840"/>
              <a:gd name="connsiteY3" fmla="*/ 0 h 276762"/>
              <a:gd name="connsiteX4" fmla="*/ 1105145 w 1658840"/>
              <a:gd name="connsiteY4" fmla="*/ 0 h 276762"/>
              <a:gd name="connsiteX5" fmla="*/ 1382028 w 1658840"/>
              <a:gd name="connsiteY5" fmla="*/ 0 h 276762"/>
              <a:gd name="connsiteX6" fmla="*/ 1520434 w 1658840"/>
              <a:gd name="connsiteY6" fmla="*/ 0 h 276762"/>
              <a:gd name="connsiteX7" fmla="*/ 1658841 w 1658840"/>
              <a:gd name="connsiteY7" fmla="*/ 138381 h 276762"/>
              <a:gd name="connsiteX8" fmla="*/ 1658841 w 1658840"/>
              <a:gd name="connsiteY8" fmla="*/ 138381 h 276762"/>
              <a:gd name="connsiteX9" fmla="*/ 1520434 w 1658840"/>
              <a:gd name="connsiteY9" fmla="*/ 276762 h 276762"/>
              <a:gd name="connsiteX10" fmla="*/ 1382028 w 1658840"/>
              <a:gd name="connsiteY10" fmla="*/ 276762 h 276762"/>
              <a:gd name="connsiteX11" fmla="*/ 1105145 w 1658840"/>
              <a:gd name="connsiteY11" fmla="*/ 276762 h 276762"/>
              <a:gd name="connsiteX12" fmla="*/ 828264 w 1658840"/>
              <a:gd name="connsiteY12" fmla="*/ 276762 h 276762"/>
              <a:gd name="connsiteX13" fmla="*/ 551381 w 1658840"/>
              <a:gd name="connsiteY13" fmla="*/ 276762 h 276762"/>
              <a:gd name="connsiteX14" fmla="*/ 276813 w 1658840"/>
              <a:gd name="connsiteY14" fmla="*/ 276762 h 276762"/>
              <a:gd name="connsiteX15" fmla="*/ 274500 w 1658840"/>
              <a:gd name="connsiteY15" fmla="*/ 276762 h 276762"/>
              <a:gd name="connsiteX16" fmla="*/ 138407 w 1658840"/>
              <a:gd name="connsiteY16" fmla="*/ 276762 h 276762"/>
              <a:gd name="connsiteX17" fmla="*/ 0 w 1658840"/>
              <a:gd name="connsiteY17" fmla="*/ 138381 h 276762"/>
              <a:gd name="connsiteX18" fmla="*/ 0 w 1658840"/>
              <a:gd name="connsiteY18" fmla="*/ 138381 h 276762"/>
              <a:gd name="connsiteX19" fmla="*/ 138407 w 1658840"/>
              <a:gd name="connsiteY19" fmla="*/ 0 h 276762"/>
              <a:gd name="connsiteX20" fmla="*/ 274500 w 1658840"/>
              <a:gd name="connsiteY20" fmla="*/ 0 h 27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658840" h="276762">
                <a:moveTo>
                  <a:pt x="274500" y="0"/>
                </a:moveTo>
                <a:lnTo>
                  <a:pt x="276813" y="0"/>
                </a:lnTo>
                <a:cubicBezTo>
                  <a:pt x="276813" y="0"/>
                  <a:pt x="551381" y="0"/>
                  <a:pt x="551381" y="0"/>
                </a:cubicBezTo>
                <a:lnTo>
                  <a:pt x="828264" y="0"/>
                </a:lnTo>
                <a:cubicBezTo>
                  <a:pt x="828264" y="0"/>
                  <a:pt x="1105145" y="0"/>
                  <a:pt x="1105145" y="0"/>
                </a:cubicBezTo>
                <a:lnTo>
                  <a:pt x="1382028" y="0"/>
                </a:lnTo>
                <a:cubicBezTo>
                  <a:pt x="1382028" y="0"/>
                  <a:pt x="1520434" y="0"/>
                  <a:pt x="1520434" y="0"/>
                </a:cubicBezTo>
                <a:cubicBezTo>
                  <a:pt x="1596919" y="0"/>
                  <a:pt x="1658841" y="61979"/>
                  <a:pt x="1658841" y="138381"/>
                </a:cubicBezTo>
                <a:lnTo>
                  <a:pt x="1658841" y="138381"/>
                </a:lnTo>
                <a:cubicBezTo>
                  <a:pt x="1658841" y="214851"/>
                  <a:pt x="1596851" y="276762"/>
                  <a:pt x="1520434" y="276762"/>
                </a:cubicBezTo>
                <a:lnTo>
                  <a:pt x="1382028" y="276762"/>
                </a:lnTo>
                <a:cubicBezTo>
                  <a:pt x="1382028" y="276762"/>
                  <a:pt x="1105145" y="276762"/>
                  <a:pt x="1105145" y="276762"/>
                </a:cubicBezTo>
                <a:lnTo>
                  <a:pt x="828264" y="276762"/>
                </a:lnTo>
                <a:cubicBezTo>
                  <a:pt x="828264" y="276762"/>
                  <a:pt x="551381" y="276762"/>
                  <a:pt x="551381" y="276762"/>
                </a:cubicBezTo>
                <a:lnTo>
                  <a:pt x="276813" y="276762"/>
                </a:lnTo>
                <a:cubicBezTo>
                  <a:pt x="276813" y="276762"/>
                  <a:pt x="274500" y="276762"/>
                  <a:pt x="274500" y="276762"/>
                </a:cubicBezTo>
                <a:lnTo>
                  <a:pt x="138407" y="276762"/>
                </a:lnTo>
                <a:cubicBezTo>
                  <a:pt x="61922" y="276762"/>
                  <a:pt x="0" y="214783"/>
                  <a:pt x="0" y="138381"/>
                </a:cubicBezTo>
                <a:lnTo>
                  <a:pt x="0" y="138381"/>
                </a:lnTo>
                <a:cubicBezTo>
                  <a:pt x="0" y="61911"/>
                  <a:pt x="61990" y="0"/>
                  <a:pt x="138407" y="0"/>
                </a:cubicBezTo>
                <a:lnTo>
                  <a:pt x="27450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D5F64B3A-E139-59F8-3618-C24659864F5F}"/>
              </a:ext>
            </a:extLst>
          </p:cNvPr>
          <p:cNvSpPr/>
          <p:nvPr/>
        </p:nvSpPr>
        <p:spPr>
          <a:xfrm>
            <a:off x="3342150" y="4044873"/>
            <a:ext cx="5656592" cy="628859"/>
          </a:xfrm>
          <a:custGeom>
            <a:avLst/>
            <a:gdLst>
              <a:gd name="connsiteX0" fmla="*/ 276814 w 2489486"/>
              <a:gd name="connsiteY0" fmla="*/ 0 h 276763"/>
              <a:gd name="connsiteX1" fmla="*/ 553696 w 2489486"/>
              <a:gd name="connsiteY1" fmla="*/ 0 h 276763"/>
              <a:gd name="connsiteX2" fmla="*/ 828264 w 2489486"/>
              <a:gd name="connsiteY2" fmla="*/ 0 h 276763"/>
              <a:gd name="connsiteX3" fmla="*/ 830577 w 2489486"/>
              <a:gd name="connsiteY3" fmla="*/ 0 h 276763"/>
              <a:gd name="connsiteX4" fmla="*/ 1105146 w 2489486"/>
              <a:gd name="connsiteY4" fmla="*/ 0 h 276763"/>
              <a:gd name="connsiteX5" fmla="*/ 1382028 w 2489486"/>
              <a:gd name="connsiteY5" fmla="*/ 0 h 276763"/>
              <a:gd name="connsiteX6" fmla="*/ 1658910 w 2489486"/>
              <a:gd name="connsiteY6" fmla="*/ 0 h 276763"/>
              <a:gd name="connsiteX7" fmla="*/ 1935791 w 2489486"/>
              <a:gd name="connsiteY7" fmla="*/ 0 h 276763"/>
              <a:gd name="connsiteX8" fmla="*/ 2212674 w 2489486"/>
              <a:gd name="connsiteY8" fmla="*/ 0 h 276763"/>
              <a:gd name="connsiteX9" fmla="*/ 2351080 w 2489486"/>
              <a:gd name="connsiteY9" fmla="*/ 0 h 276763"/>
              <a:gd name="connsiteX10" fmla="*/ 2489487 w 2489486"/>
              <a:gd name="connsiteY10" fmla="*/ 138382 h 276763"/>
              <a:gd name="connsiteX11" fmla="*/ 2489487 w 2489486"/>
              <a:gd name="connsiteY11" fmla="*/ 138382 h 276763"/>
              <a:gd name="connsiteX12" fmla="*/ 2351080 w 2489486"/>
              <a:gd name="connsiteY12" fmla="*/ 276763 h 276763"/>
              <a:gd name="connsiteX13" fmla="*/ 2212674 w 2489486"/>
              <a:gd name="connsiteY13" fmla="*/ 276763 h 276763"/>
              <a:gd name="connsiteX14" fmla="*/ 1935791 w 2489486"/>
              <a:gd name="connsiteY14" fmla="*/ 276763 h 276763"/>
              <a:gd name="connsiteX15" fmla="*/ 1658910 w 2489486"/>
              <a:gd name="connsiteY15" fmla="*/ 276763 h 276763"/>
              <a:gd name="connsiteX16" fmla="*/ 1382028 w 2489486"/>
              <a:gd name="connsiteY16" fmla="*/ 276763 h 276763"/>
              <a:gd name="connsiteX17" fmla="*/ 1105146 w 2489486"/>
              <a:gd name="connsiteY17" fmla="*/ 276763 h 276763"/>
              <a:gd name="connsiteX18" fmla="*/ 830577 w 2489486"/>
              <a:gd name="connsiteY18" fmla="*/ 276763 h 276763"/>
              <a:gd name="connsiteX19" fmla="*/ 828264 w 2489486"/>
              <a:gd name="connsiteY19" fmla="*/ 276763 h 276763"/>
              <a:gd name="connsiteX20" fmla="*/ 553696 w 2489486"/>
              <a:gd name="connsiteY20" fmla="*/ 276763 h 276763"/>
              <a:gd name="connsiteX21" fmla="*/ 276814 w 2489486"/>
              <a:gd name="connsiteY21" fmla="*/ 276763 h 276763"/>
              <a:gd name="connsiteX22" fmla="*/ 138407 w 2489486"/>
              <a:gd name="connsiteY22" fmla="*/ 276763 h 276763"/>
              <a:gd name="connsiteX23" fmla="*/ 0 w 2489486"/>
              <a:gd name="connsiteY23" fmla="*/ 138382 h 276763"/>
              <a:gd name="connsiteX24" fmla="*/ 0 w 2489486"/>
              <a:gd name="connsiteY24" fmla="*/ 138382 h 276763"/>
              <a:gd name="connsiteX25" fmla="*/ 138407 w 2489486"/>
              <a:gd name="connsiteY25" fmla="*/ 0 h 276763"/>
              <a:gd name="connsiteX26" fmla="*/ 276814 w 2489486"/>
              <a:gd name="connsiteY26" fmla="*/ 0 h 27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89486" h="276763">
                <a:moveTo>
                  <a:pt x="276814" y="0"/>
                </a:moveTo>
                <a:lnTo>
                  <a:pt x="553696" y="0"/>
                </a:lnTo>
                <a:cubicBezTo>
                  <a:pt x="553696" y="0"/>
                  <a:pt x="828264" y="0"/>
                  <a:pt x="828264" y="0"/>
                </a:cubicBezTo>
                <a:lnTo>
                  <a:pt x="830577" y="0"/>
                </a:lnTo>
                <a:cubicBezTo>
                  <a:pt x="830577" y="0"/>
                  <a:pt x="1105146" y="0"/>
                  <a:pt x="1105146" y="0"/>
                </a:cubicBezTo>
                <a:lnTo>
                  <a:pt x="1382028" y="0"/>
                </a:lnTo>
                <a:cubicBezTo>
                  <a:pt x="1382028" y="0"/>
                  <a:pt x="1658910" y="0"/>
                  <a:pt x="1658910" y="0"/>
                </a:cubicBezTo>
                <a:lnTo>
                  <a:pt x="1935791" y="0"/>
                </a:lnTo>
                <a:cubicBezTo>
                  <a:pt x="1935791" y="0"/>
                  <a:pt x="2212674" y="0"/>
                  <a:pt x="2212674" y="0"/>
                </a:cubicBezTo>
                <a:lnTo>
                  <a:pt x="2351080" y="0"/>
                </a:lnTo>
                <a:cubicBezTo>
                  <a:pt x="2427565" y="0"/>
                  <a:pt x="2489487" y="61979"/>
                  <a:pt x="2489487" y="138382"/>
                </a:cubicBezTo>
                <a:lnTo>
                  <a:pt x="2489487" y="138382"/>
                </a:lnTo>
                <a:cubicBezTo>
                  <a:pt x="2489487" y="214852"/>
                  <a:pt x="2427497" y="276763"/>
                  <a:pt x="2351080" y="276763"/>
                </a:cubicBezTo>
                <a:lnTo>
                  <a:pt x="2212674" y="276763"/>
                </a:lnTo>
                <a:cubicBezTo>
                  <a:pt x="2212674" y="276763"/>
                  <a:pt x="1935791" y="276763"/>
                  <a:pt x="1935791" y="276763"/>
                </a:cubicBezTo>
                <a:lnTo>
                  <a:pt x="1658910" y="276763"/>
                </a:lnTo>
                <a:cubicBezTo>
                  <a:pt x="1658910" y="276763"/>
                  <a:pt x="1382028" y="276763"/>
                  <a:pt x="1382028" y="276763"/>
                </a:cubicBezTo>
                <a:lnTo>
                  <a:pt x="1105146" y="276763"/>
                </a:lnTo>
                <a:cubicBezTo>
                  <a:pt x="1105146" y="276763"/>
                  <a:pt x="830577" y="276763"/>
                  <a:pt x="830577" y="276763"/>
                </a:cubicBezTo>
                <a:lnTo>
                  <a:pt x="828264" y="276763"/>
                </a:lnTo>
                <a:cubicBezTo>
                  <a:pt x="828264" y="276763"/>
                  <a:pt x="553696" y="276763"/>
                  <a:pt x="553696" y="276763"/>
                </a:cubicBezTo>
                <a:lnTo>
                  <a:pt x="276814" y="276763"/>
                </a:lnTo>
                <a:cubicBezTo>
                  <a:pt x="276814" y="276763"/>
                  <a:pt x="138407" y="276763"/>
                  <a:pt x="138407" y="276763"/>
                </a:cubicBezTo>
                <a:cubicBezTo>
                  <a:pt x="61922" y="276763"/>
                  <a:pt x="0" y="214784"/>
                  <a:pt x="0" y="138382"/>
                </a:cubicBezTo>
                <a:lnTo>
                  <a:pt x="0" y="138382"/>
                </a:lnTo>
                <a:cubicBezTo>
                  <a:pt x="0" y="61911"/>
                  <a:pt x="61990" y="0"/>
                  <a:pt x="138407" y="0"/>
                </a:cubicBezTo>
                <a:lnTo>
                  <a:pt x="276814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38DDE1CC-B53C-BFAD-7CB5-FBE62E0C8922}"/>
              </a:ext>
            </a:extLst>
          </p:cNvPr>
          <p:cNvSpPr/>
          <p:nvPr/>
        </p:nvSpPr>
        <p:spPr>
          <a:xfrm>
            <a:off x="2713020" y="4905611"/>
            <a:ext cx="6914853" cy="628857"/>
          </a:xfrm>
          <a:custGeom>
            <a:avLst/>
            <a:gdLst>
              <a:gd name="connsiteX0" fmla="*/ 276814 w 3043251"/>
              <a:gd name="connsiteY0" fmla="*/ 0 h 276762"/>
              <a:gd name="connsiteX1" fmla="*/ 553697 w 3043251"/>
              <a:gd name="connsiteY1" fmla="*/ 0 h 276762"/>
              <a:gd name="connsiteX2" fmla="*/ 830578 w 3043251"/>
              <a:gd name="connsiteY2" fmla="*/ 0 h 276762"/>
              <a:gd name="connsiteX3" fmla="*/ 1107459 w 3043251"/>
              <a:gd name="connsiteY3" fmla="*/ 0 h 276762"/>
              <a:gd name="connsiteX4" fmla="*/ 1382028 w 3043251"/>
              <a:gd name="connsiteY4" fmla="*/ 0 h 276762"/>
              <a:gd name="connsiteX5" fmla="*/ 1384342 w 3043251"/>
              <a:gd name="connsiteY5" fmla="*/ 0 h 276762"/>
              <a:gd name="connsiteX6" fmla="*/ 1658910 w 3043251"/>
              <a:gd name="connsiteY6" fmla="*/ 0 h 276762"/>
              <a:gd name="connsiteX7" fmla="*/ 1935792 w 3043251"/>
              <a:gd name="connsiteY7" fmla="*/ 0 h 276762"/>
              <a:gd name="connsiteX8" fmla="*/ 2212674 w 3043251"/>
              <a:gd name="connsiteY8" fmla="*/ 0 h 276762"/>
              <a:gd name="connsiteX9" fmla="*/ 2489556 w 3043251"/>
              <a:gd name="connsiteY9" fmla="*/ 0 h 276762"/>
              <a:gd name="connsiteX10" fmla="*/ 2766437 w 3043251"/>
              <a:gd name="connsiteY10" fmla="*/ 0 h 276762"/>
              <a:gd name="connsiteX11" fmla="*/ 2904844 w 3043251"/>
              <a:gd name="connsiteY11" fmla="*/ 0 h 276762"/>
              <a:gd name="connsiteX12" fmla="*/ 3043252 w 3043251"/>
              <a:gd name="connsiteY12" fmla="*/ 138381 h 276762"/>
              <a:gd name="connsiteX13" fmla="*/ 3043252 w 3043251"/>
              <a:gd name="connsiteY13" fmla="*/ 138381 h 276762"/>
              <a:gd name="connsiteX14" fmla="*/ 2904844 w 3043251"/>
              <a:gd name="connsiteY14" fmla="*/ 276762 h 276762"/>
              <a:gd name="connsiteX15" fmla="*/ 2766437 w 3043251"/>
              <a:gd name="connsiteY15" fmla="*/ 276762 h 276762"/>
              <a:gd name="connsiteX16" fmla="*/ 2489556 w 3043251"/>
              <a:gd name="connsiteY16" fmla="*/ 276762 h 276762"/>
              <a:gd name="connsiteX17" fmla="*/ 2212674 w 3043251"/>
              <a:gd name="connsiteY17" fmla="*/ 276762 h 276762"/>
              <a:gd name="connsiteX18" fmla="*/ 1935792 w 3043251"/>
              <a:gd name="connsiteY18" fmla="*/ 276762 h 276762"/>
              <a:gd name="connsiteX19" fmla="*/ 1658910 w 3043251"/>
              <a:gd name="connsiteY19" fmla="*/ 276762 h 276762"/>
              <a:gd name="connsiteX20" fmla="*/ 1384342 w 3043251"/>
              <a:gd name="connsiteY20" fmla="*/ 276762 h 276762"/>
              <a:gd name="connsiteX21" fmla="*/ 1382028 w 3043251"/>
              <a:gd name="connsiteY21" fmla="*/ 276762 h 276762"/>
              <a:gd name="connsiteX22" fmla="*/ 1107459 w 3043251"/>
              <a:gd name="connsiteY22" fmla="*/ 276762 h 276762"/>
              <a:gd name="connsiteX23" fmla="*/ 830578 w 3043251"/>
              <a:gd name="connsiteY23" fmla="*/ 276762 h 276762"/>
              <a:gd name="connsiteX24" fmla="*/ 553697 w 3043251"/>
              <a:gd name="connsiteY24" fmla="*/ 276762 h 276762"/>
              <a:gd name="connsiteX25" fmla="*/ 276814 w 3043251"/>
              <a:gd name="connsiteY25" fmla="*/ 276762 h 276762"/>
              <a:gd name="connsiteX26" fmla="*/ 138408 w 3043251"/>
              <a:gd name="connsiteY26" fmla="*/ 276762 h 276762"/>
              <a:gd name="connsiteX27" fmla="*/ 0 w 3043251"/>
              <a:gd name="connsiteY27" fmla="*/ 138381 h 276762"/>
              <a:gd name="connsiteX28" fmla="*/ 0 w 3043251"/>
              <a:gd name="connsiteY28" fmla="*/ 138381 h 276762"/>
              <a:gd name="connsiteX29" fmla="*/ 138408 w 3043251"/>
              <a:gd name="connsiteY29" fmla="*/ 0 h 276762"/>
              <a:gd name="connsiteX30" fmla="*/ 276814 w 3043251"/>
              <a:gd name="connsiteY30" fmla="*/ 0 h 27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43251" h="276762">
                <a:moveTo>
                  <a:pt x="276814" y="0"/>
                </a:moveTo>
                <a:lnTo>
                  <a:pt x="553697" y="0"/>
                </a:lnTo>
                <a:cubicBezTo>
                  <a:pt x="553697" y="0"/>
                  <a:pt x="830578" y="0"/>
                  <a:pt x="830578" y="0"/>
                </a:cubicBezTo>
                <a:lnTo>
                  <a:pt x="1107459" y="0"/>
                </a:lnTo>
                <a:cubicBezTo>
                  <a:pt x="1107459" y="0"/>
                  <a:pt x="1382028" y="0"/>
                  <a:pt x="1382028" y="0"/>
                </a:cubicBezTo>
                <a:lnTo>
                  <a:pt x="1384342" y="0"/>
                </a:lnTo>
                <a:cubicBezTo>
                  <a:pt x="1384342" y="0"/>
                  <a:pt x="1658910" y="0"/>
                  <a:pt x="1658910" y="0"/>
                </a:cubicBezTo>
                <a:lnTo>
                  <a:pt x="1935792" y="0"/>
                </a:lnTo>
                <a:cubicBezTo>
                  <a:pt x="1935792" y="0"/>
                  <a:pt x="2212674" y="0"/>
                  <a:pt x="2212674" y="0"/>
                </a:cubicBezTo>
                <a:lnTo>
                  <a:pt x="2489556" y="0"/>
                </a:lnTo>
                <a:cubicBezTo>
                  <a:pt x="2489556" y="0"/>
                  <a:pt x="2766437" y="0"/>
                  <a:pt x="2766437" y="0"/>
                </a:cubicBezTo>
                <a:lnTo>
                  <a:pt x="2904844" y="0"/>
                </a:lnTo>
                <a:cubicBezTo>
                  <a:pt x="2981329" y="0"/>
                  <a:pt x="3043252" y="61979"/>
                  <a:pt x="3043252" y="138381"/>
                </a:cubicBezTo>
                <a:lnTo>
                  <a:pt x="3043252" y="138381"/>
                </a:lnTo>
                <a:cubicBezTo>
                  <a:pt x="3043252" y="214851"/>
                  <a:pt x="2981261" y="276762"/>
                  <a:pt x="2904844" y="276762"/>
                </a:cubicBezTo>
                <a:lnTo>
                  <a:pt x="2766437" y="276762"/>
                </a:lnTo>
                <a:cubicBezTo>
                  <a:pt x="2766437" y="276762"/>
                  <a:pt x="2489556" y="276762"/>
                  <a:pt x="2489556" y="276762"/>
                </a:cubicBezTo>
                <a:lnTo>
                  <a:pt x="2212674" y="276762"/>
                </a:lnTo>
                <a:cubicBezTo>
                  <a:pt x="2212674" y="276762"/>
                  <a:pt x="1935792" y="276762"/>
                  <a:pt x="1935792" y="276762"/>
                </a:cubicBezTo>
                <a:lnTo>
                  <a:pt x="1658910" y="276762"/>
                </a:lnTo>
                <a:cubicBezTo>
                  <a:pt x="1658910" y="276762"/>
                  <a:pt x="1384342" y="276762"/>
                  <a:pt x="1384342" y="276762"/>
                </a:cubicBezTo>
                <a:lnTo>
                  <a:pt x="1382028" y="276762"/>
                </a:lnTo>
                <a:cubicBezTo>
                  <a:pt x="1382028" y="276762"/>
                  <a:pt x="1107459" y="276762"/>
                  <a:pt x="1107459" y="276762"/>
                </a:cubicBezTo>
                <a:lnTo>
                  <a:pt x="830578" y="276762"/>
                </a:lnTo>
                <a:cubicBezTo>
                  <a:pt x="830578" y="276762"/>
                  <a:pt x="553697" y="276762"/>
                  <a:pt x="553697" y="276762"/>
                </a:cubicBezTo>
                <a:lnTo>
                  <a:pt x="276814" y="276762"/>
                </a:lnTo>
                <a:cubicBezTo>
                  <a:pt x="276814" y="276762"/>
                  <a:pt x="138408" y="276762"/>
                  <a:pt x="138408" y="276762"/>
                </a:cubicBezTo>
                <a:cubicBezTo>
                  <a:pt x="61923" y="276762"/>
                  <a:pt x="0" y="214783"/>
                  <a:pt x="0" y="138381"/>
                </a:cubicBezTo>
                <a:lnTo>
                  <a:pt x="0" y="138381"/>
                </a:lnTo>
                <a:cubicBezTo>
                  <a:pt x="0" y="61911"/>
                  <a:pt x="61991" y="0"/>
                  <a:pt x="138408" y="0"/>
                </a:cubicBezTo>
                <a:lnTo>
                  <a:pt x="276814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7E582859-5EE4-9664-3362-D0283AFD1801}"/>
              </a:ext>
            </a:extLst>
          </p:cNvPr>
          <p:cNvSpPr/>
          <p:nvPr/>
        </p:nvSpPr>
        <p:spPr>
          <a:xfrm>
            <a:off x="2563895" y="1182855"/>
            <a:ext cx="7063745" cy="4492289"/>
          </a:xfrm>
          <a:custGeom>
            <a:avLst/>
            <a:gdLst>
              <a:gd name="connsiteX0" fmla="*/ 200329 w 3108779"/>
              <a:gd name="connsiteY0" fmla="*/ 1576556 h 1977072"/>
              <a:gd name="connsiteX1" fmla="*/ 200465 w 3108779"/>
              <a:gd name="connsiteY1" fmla="*/ 1576556 h 1977072"/>
              <a:gd name="connsiteX2" fmla="*/ 2697370 w 3108779"/>
              <a:gd name="connsiteY2" fmla="*/ 1577916 h 1977072"/>
              <a:gd name="connsiteX3" fmla="*/ 2697505 w 3108779"/>
              <a:gd name="connsiteY3" fmla="*/ 1577916 h 1977072"/>
              <a:gd name="connsiteX4" fmla="*/ 2824549 w 3108779"/>
              <a:gd name="connsiteY4" fmla="*/ 1525326 h 1977072"/>
              <a:gd name="connsiteX5" fmla="*/ 2877217 w 3108779"/>
              <a:gd name="connsiteY5" fmla="*/ 1397898 h 1977072"/>
              <a:gd name="connsiteX6" fmla="*/ 2824549 w 3108779"/>
              <a:gd name="connsiteY6" fmla="*/ 1270810 h 1977072"/>
              <a:gd name="connsiteX7" fmla="*/ 2697505 w 3108779"/>
              <a:gd name="connsiteY7" fmla="*/ 1218220 h 1977072"/>
              <a:gd name="connsiteX8" fmla="*/ 2697370 w 3108779"/>
              <a:gd name="connsiteY8" fmla="*/ 1218220 h 1977072"/>
              <a:gd name="connsiteX9" fmla="*/ 888349 w 3108779"/>
              <a:gd name="connsiteY9" fmla="*/ 1219512 h 1977072"/>
              <a:gd name="connsiteX10" fmla="*/ 888213 w 3108779"/>
              <a:gd name="connsiteY10" fmla="*/ 1219512 h 1977072"/>
              <a:gd name="connsiteX11" fmla="*/ 746744 w 3108779"/>
              <a:gd name="connsiteY11" fmla="*/ 1160935 h 1977072"/>
              <a:gd name="connsiteX12" fmla="*/ 688088 w 3108779"/>
              <a:gd name="connsiteY12" fmla="*/ 1019152 h 1977072"/>
              <a:gd name="connsiteX13" fmla="*/ 746812 w 3108779"/>
              <a:gd name="connsiteY13" fmla="*/ 877572 h 1977072"/>
              <a:gd name="connsiteX14" fmla="*/ 888213 w 3108779"/>
              <a:gd name="connsiteY14" fmla="*/ 819063 h 1977072"/>
              <a:gd name="connsiteX15" fmla="*/ 888417 w 3108779"/>
              <a:gd name="connsiteY15" fmla="*/ 819063 h 1977072"/>
              <a:gd name="connsiteX16" fmla="*/ 2009486 w 3108779"/>
              <a:gd name="connsiteY16" fmla="*/ 820220 h 1977072"/>
              <a:gd name="connsiteX17" fmla="*/ 2136665 w 3108779"/>
              <a:gd name="connsiteY17" fmla="*/ 767630 h 1977072"/>
              <a:gd name="connsiteX18" fmla="*/ 2189401 w 3108779"/>
              <a:gd name="connsiteY18" fmla="*/ 640542 h 1977072"/>
              <a:gd name="connsiteX19" fmla="*/ 2136665 w 3108779"/>
              <a:gd name="connsiteY19" fmla="*/ 513386 h 1977072"/>
              <a:gd name="connsiteX20" fmla="*/ 2009690 w 3108779"/>
              <a:gd name="connsiteY20" fmla="*/ 460863 h 1977072"/>
              <a:gd name="connsiteX21" fmla="*/ 2009349 w 3108779"/>
              <a:gd name="connsiteY21" fmla="*/ 460863 h 1977072"/>
              <a:gd name="connsiteX22" fmla="*/ 1580655 w 3108779"/>
              <a:gd name="connsiteY22" fmla="*/ 461680 h 1977072"/>
              <a:gd name="connsiteX23" fmla="*/ 1580248 w 3108779"/>
              <a:gd name="connsiteY23" fmla="*/ 461680 h 1977072"/>
              <a:gd name="connsiteX24" fmla="*/ 1438846 w 3108779"/>
              <a:gd name="connsiteY24" fmla="*/ 403238 h 1977072"/>
              <a:gd name="connsiteX25" fmla="*/ 1380122 w 3108779"/>
              <a:gd name="connsiteY25" fmla="*/ 261387 h 1977072"/>
              <a:gd name="connsiteX26" fmla="*/ 1580248 w 3108779"/>
              <a:gd name="connsiteY26" fmla="*/ 61299 h 1977072"/>
              <a:gd name="connsiteX27" fmla="*/ 1715252 w 3108779"/>
              <a:gd name="connsiteY27" fmla="*/ 61299 h 1977072"/>
              <a:gd name="connsiteX28" fmla="*/ 1668368 w 3108779"/>
              <a:gd name="connsiteY28" fmla="*/ 14423 h 1977072"/>
              <a:gd name="connsiteX29" fmla="*/ 1682793 w 3108779"/>
              <a:gd name="connsiteY29" fmla="*/ 0 h 1977072"/>
              <a:gd name="connsiteX30" fmla="*/ 1754311 w 3108779"/>
              <a:gd name="connsiteY30" fmla="*/ 71504 h 1977072"/>
              <a:gd name="connsiteX31" fmla="*/ 1682793 w 3108779"/>
              <a:gd name="connsiteY31" fmla="*/ 143008 h 1977072"/>
              <a:gd name="connsiteX32" fmla="*/ 1668368 w 3108779"/>
              <a:gd name="connsiteY32" fmla="*/ 128585 h 1977072"/>
              <a:gd name="connsiteX33" fmla="*/ 1715252 w 3108779"/>
              <a:gd name="connsiteY33" fmla="*/ 81709 h 1977072"/>
              <a:gd name="connsiteX34" fmla="*/ 1580248 w 3108779"/>
              <a:gd name="connsiteY34" fmla="*/ 81709 h 1977072"/>
              <a:gd name="connsiteX35" fmla="*/ 1400536 w 3108779"/>
              <a:gd name="connsiteY35" fmla="*/ 261592 h 1977072"/>
              <a:gd name="connsiteX36" fmla="*/ 1453272 w 3108779"/>
              <a:gd name="connsiteY36" fmla="*/ 388747 h 1977072"/>
              <a:gd name="connsiteX37" fmla="*/ 1580248 w 3108779"/>
              <a:gd name="connsiteY37" fmla="*/ 441270 h 1977072"/>
              <a:gd name="connsiteX38" fmla="*/ 1580588 w 3108779"/>
              <a:gd name="connsiteY38" fmla="*/ 441270 h 1977072"/>
              <a:gd name="connsiteX39" fmla="*/ 2009282 w 3108779"/>
              <a:gd name="connsiteY39" fmla="*/ 440453 h 1977072"/>
              <a:gd name="connsiteX40" fmla="*/ 2009690 w 3108779"/>
              <a:gd name="connsiteY40" fmla="*/ 440453 h 1977072"/>
              <a:gd name="connsiteX41" fmla="*/ 2151023 w 3108779"/>
              <a:gd name="connsiteY41" fmla="*/ 498895 h 1977072"/>
              <a:gd name="connsiteX42" fmla="*/ 2209747 w 3108779"/>
              <a:gd name="connsiteY42" fmla="*/ 640542 h 1977072"/>
              <a:gd name="connsiteX43" fmla="*/ 2151023 w 3108779"/>
              <a:gd name="connsiteY43" fmla="*/ 782121 h 1977072"/>
              <a:gd name="connsiteX44" fmla="*/ 2009554 w 3108779"/>
              <a:gd name="connsiteY44" fmla="*/ 840630 h 1977072"/>
              <a:gd name="connsiteX45" fmla="*/ 2009349 w 3108779"/>
              <a:gd name="connsiteY45" fmla="*/ 840630 h 1977072"/>
              <a:gd name="connsiteX46" fmla="*/ 888281 w 3108779"/>
              <a:gd name="connsiteY46" fmla="*/ 839473 h 1977072"/>
              <a:gd name="connsiteX47" fmla="*/ 888077 w 3108779"/>
              <a:gd name="connsiteY47" fmla="*/ 839473 h 1977072"/>
              <a:gd name="connsiteX48" fmla="*/ 761102 w 3108779"/>
              <a:gd name="connsiteY48" fmla="*/ 892064 h 1977072"/>
              <a:gd name="connsiteX49" fmla="*/ 708366 w 3108779"/>
              <a:gd name="connsiteY49" fmla="*/ 1019424 h 1977072"/>
              <a:gd name="connsiteX50" fmla="*/ 761034 w 3108779"/>
              <a:gd name="connsiteY50" fmla="*/ 1146511 h 1977072"/>
              <a:gd name="connsiteX51" fmla="*/ 888077 w 3108779"/>
              <a:gd name="connsiteY51" fmla="*/ 1199102 h 1977072"/>
              <a:gd name="connsiteX52" fmla="*/ 888213 w 3108779"/>
              <a:gd name="connsiteY52" fmla="*/ 1199102 h 1977072"/>
              <a:gd name="connsiteX53" fmla="*/ 2697234 w 3108779"/>
              <a:gd name="connsiteY53" fmla="*/ 1197809 h 1977072"/>
              <a:gd name="connsiteX54" fmla="*/ 2697370 w 3108779"/>
              <a:gd name="connsiteY54" fmla="*/ 1197809 h 1977072"/>
              <a:gd name="connsiteX55" fmla="*/ 2838838 w 3108779"/>
              <a:gd name="connsiteY55" fmla="*/ 1256387 h 1977072"/>
              <a:gd name="connsiteX56" fmla="*/ 2897495 w 3108779"/>
              <a:gd name="connsiteY56" fmla="*/ 1398238 h 1977072"/>
              <a:gd name="connsiteX57" fmla="*/ 2838838 w 3108779"/>
              <a:gd name="connsiteY57" fmla="*/ 1539749 h 1977072"/>
              <a:gd name="connsiteX58" fmla="*/ 2697370 w 3108779"/>
              <a:gd name="connsiteY58" fmla="*/ 1598326 h 1977072"/>
              <a:gd name="connsiteX59" fmla="*/ 2697234 w 3108779"/>
              <a:gd name="connsiteY59" fmla="*/ 1598326 h 1977072"/>
              <a:gd name="connsiteX60" fmla="*/ 200329 w 3108779"/>
              <a:gd name="connsiteY60" fmla="*/ 1596966 h 1977072"/>
              <a:gd name="connsiteX61" fmla="*/ 200193 w 3108779"/>
              <a:gd name="connsiteY61" fmla="*/ 1596966 h 1977072"/>
              <a:gd name="connsiteX62" fmla="*/ 73150 w 3108779"/>
              <a:gd name="connsiteY62" fmla="*/ 1649556 h 1977072"/>
              <a:gd name="connsiteX63" fmla="*/ 20482 w 3108779"/>
              <a:gd name="connsiteY63" fmla="*/ 1776984 h 1977072"/>
              <a:gd name="connsiteX64" fmla="*/ 73150 w 3108779"/>
              <a:gd name="connsiteY64" fmla="*/ 1904071 h 1977072"/>
              <a:gd name="connsiteX65" fmla="*/ 200193 w 3108779"/>
              <a:gd name="connsiteY65" fmla="*/ 1956662 h 1977072"/>
              <a:gd name="connsiteX66" fmla="*/ 200261 w 3108779"/>
              <a:gd name="connsiteY66" fmla="*/ 1956662 h 1977072"/>
              <a:gd name="connsiteX67" fmla="*/ 3108780 w 3108779"/>
              <a:gd name="connsiteY67" fmla="*/ 1955165 h 1977072"/>
              <a:gd name="connsiteX68" fmla="*/ 3108780 w 3108779"/>
              <a:gd name="connsiteY68" fmla="*/ 1975575 h 1977072"/>
              <a:gd name="connsiteX69" fmla="*/ 200261 w 3108779"/>
              <a:gd name="connsiteY69" fmla="*/ 1977073 h 1977072"/>
              <a:gd name="connsiteX70" fmla="*/ 200125 w 3108779"/>
              <a:gd name="connsiteY70" fmla="*/ 1977073 h 1977072"/>
              <a:gd name="connsiteX71" fmla="*/ 58656 w 3108779"/>
              <a:gd name="connsiteY71" fmla="*/ 1918494 h 1977072"/>
              <a:gd name="connsiteX72" fmla="*/ 0 w 3108779"/>
              <a:gd name="connsiteY72" fmla="*/ 1776575 h 1977072"/>
              <a:gd name="connsiteX73" fmla="*/ 58656 w 3108779"/>
              <a:gd name="connsiteY73" fmla="*/ 1635065 h 1977072"/>
              <a:gd name="connsiteX74" fmla="*/ 200125 w 3108779"/>
              <a:gd name="connsiteY74" fmla="*/ 1576488 h 197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108779" h="1977072">
                <a:moveTo>
                  <a:pt x="200329" y="1576556"/>
                </a:moveTo>
                <a:lnTo>
                  <a:pt x="200465" y="1576556"/>
                </a:lnTo>
                <a:lnTo>
                  <a:pt x="2697370" y="1577916"/>
                </a:lnTo>
                <a:lnTo>
                  <a:pt x="2697505" y="1577916"/>
                </a:lnTo>
                <a:cubicBezTo>
                  <a:pt x="2745479" y="1577916"/>
                  <a:pt x="2790594" y="1559207"/>
                  <a:pt x="2824549" y="1525326"/>
                </a:cubicBezTo>
                <a:cubicBezTo>
                  <a:pt x="2858504" y="1491377"/>
                  <a:pt x="2877217" y="1446270"/>
                  <a:pt x="2877217" y="1397898"/>
                </a:cubicBezTo>
                <a:cubicBezTo>
                  <a:pt x="2877217" y="1349865"/>
                  <a:pt x="2858504" y="1304759"/>
                  <a:pt x="2824549" y="1270810"/>
                </a:cubicBezTo>
                <a:cubicBezTo>
                  <a:pt x="2790594" y="1236929"/>
                  <a:pt x="2745479" y="1218220"/>
                  <a:pt x="2697505" y="1218220"/>
                </a:cubicBezTo>
                <a:lnTo>
                  <a:pt x="2697370" y="1218220"/>
                </a:lnTo>
                <a:lnTo>
                  <a:pt x="888349" y="1219512"/>
                </a:lnTo>
                <a:lnTo>
                  <a:pt x="888213" y="1219512"/>
                </a:lnTo>
                <a:cubicBezTo>
                  <a:pt x="834796" y="1219512"/>
                  <a:pt x="784578" y="1198694"/>
                  <a:pt x="746744" y="1160935"/>
                </a:cubicBezTo>
                <a:cubicBezTo>
                  <a:pt x="708910" y="1123108"/>
                  <a:pt x="688088" y="1072899"/>
                  <a:pt x="688088" y="1019152"/>
                </a:cubicBezTo>
                <a:cubicBezTo>
                  <a:pt x="688088" y="965677"/>
                  <a:pt x="708910" y="915400"/>
                  <a:pt x="746812" y="877572"/>
                </a:cubicBezTo>
                <a:cubicBezTo>
                  <a:pt x="784578" y="839814"/>
                  <a:pt x="834796" y="819063"/>
                  <a:pt x="888213" y="819063"/>
                </a:cubicBezTo>
                <a:lnTo>
                  <a:pt x="888417" y="819063"/>
                </a:lnTo>
                <a:lnTo>
                  <a:pt x="2009486" y="820220"/>
                </a:lnTo>
                <a:cubicBezTo>
                  <a:pt x="2057799" y="820220"/>
                  <a:pt x="2102710" y="801579"/>
                  <a:pt x="2136665" y="767630"/>
                </a:cubicBezTo>
                <a:cubicBezTo>
                  <a:pt x="2170620" y="733681"/>
                  <a:pt x="2189401" y="688574"/>
                  <a:pt x="2189401" y="640542"/>
                </a:cubicBezTo>
                <a:cubicBezTo>
                  <a:pt x="2189401" y="592510"/>
                  <a:pt x="2170689" y="547335"/>
                  <a:pt x="2136665" y="513386"/>
                </a:cubicBezTo>
                <a:cubicBezTo>
                  <a:pt x="2102710" y="479505"/>
                  <a:pt x="2057663" y="460863"/>
                  <a:pt x="2009690" y="460863"/>
                </a:cubicBezTo>
                <a:lnTo>
                  <a:pt x="2009349" y="460863"/>
                </a:lnTo>
                <a:lnTo>
                  <a:pt x="1580655" y="461680"/>
                </a:lnTo>
                <a:lnTo>
                  <a:pt x="1580248" y="461680"/>
                </a:lnTo>
                <a:cubicBezTo>
                  <a:pt x="1526831" y="461680"/>
                  <a:pt x="1476681" y="440930"/>
                  <a:pt x="1438846" y="403238"/>
                </a:cubicBezTo>
                <a:cubicBezTo>
                  <a:pt x="1400945" y="365412"/>
                  <a:pt x="1380122" y="315135"/>
                  <a:pt x="1380122" y="261387"/>
                </a:cubicBezTo>
                <a:cubicBezTo>
                  <a:pt x="1380122" y="151036"/>
                  <a:pt x="1469876" y="61299"/>
                  <a:pt x="1580248" y="61299"/>
                </a:cubicBezTo>
                <a:lnTo>
                  <a:pt x="1715252" y="61299"/>
                </a:lnTo>
                <a:cubicBezTo>
                  <a:pt x="1715252" y="61299"/>
                  <a:pt x="1668368" y="14423"/>
                  <a:pt x="1668368" y="14423"/>
                </a:cubicBezTo>
                <a:lnTo>
                  <a:pt x="1682793" y="0"/>
                </a:lnTo>
                <a:lnTo>
                  <a:pt x="1754311" y="71504"/>
                </a:lnTo>
                <a:lnTo>
                  <a:pt x="1682793" y="143008"/>
                </a:lnTo>
                <a:lnTo>
                  <a:pt x="1668368" y="128585"/>
                </a:lnTo>
                <a:lnTo>
                  <a:pt x="1715252" y="81709"/>
                </a:lnTo>
                <a:lnTo>
                  <a:pt x="1580248" y="81709"/>
                </a:lnTo>
                <a:cubicBezTo>
                  <a:pt x="1481171" y="81709"/>
                  <a:pt x="1400536" y="162330"/>
                  <a:pt x="1400536" y="261592"/>
                </a:cubicBezTo>
                <a:cubicBezTo>
                  <a:pt x="1400536" y="309623"/>
                  <a:pt x="1419249" y="354798"/>
                  <a:pt x="1453272" y="388747"/>
                </a:cubicBezTo>
                <a:cubicBezTo>
                  <a:pt x="1487227" y="422628"/>
                  <a:pt x="1532274" y="441270"/>
                  <a:pt x="1580248" y="441270"/>
                </a:cubicBezTo>
                <a:lnTo>
                  <a:pt x="1580588" y="441270"/>
                </a:lnTo>
                <a:lnTo>
                  <a:pt x="2009282" y="440453"/>
                </a:lnTo>
                <a:lnTo>
                  <a:pt x="2009690" y="440453"/>
                </a:lnTo>
                <a:cubicBezTo>
                  <a:pt x="2063038" y="440453"/>
                  <a:pt x="2113257" y="461204"/>
                  <a:pt x="2151023" y="498895"/>
                </a:cubicBezTo>
                <a:cubicBezTo>
                  <a:pt x="2188925" y="536721"/>
                  <a:pt x="2209747" y="586999"/>
                  <a:pt x="2209747" y="640542"/>
                </a:cubicBezTo>
                <a:cubicBezTo>
                  <a:pt x="2209747" y="694084"/>
                  <a:pt x="2188925" y="744294"/>
                  <a:pt x="2151023" y="782121"/>
                </a:cubicBezTo>
                <a:cubicBezTo>
                  <a:pt x="2113257" y="819879"/>
                  <a:pt x="2062970" y="840630"/>
                  <a:pt x="2009554" y="840630"/>
                </a:cubicBezTo>
                <a:lnTo>
                  <a:pt x="2009349" y="840630"/>
                </a:lnTo>
                <a:lnTo>
                  <a:pt x="888281" y="839473"/>
                </a:lnTo>
                <a:lnTo>
                  <a:pt x="888077" y="839473"/>
                </a:lnTo>
                <a:cubicBezTo>
                  <a:pt x="840104" y="839473"/>
                  <a:pt x="794989" y="858115"/>
                  <a:pt x="761102" y="892064"/>
                </a:cubicBezTo>
                <a:cubicBezTo>
                  <a:pt x="727147" y="926013"/>
                  <a:pt x="708366" y="971119"/>
                  <a:pt x="708366" y="1019424"/>
                </a:cubicBezTo>
                <a:cubicBezTo>
                  <a:pt x="708366" y="1067456"/>
                  <a:pt x="727078" y="1112562"/>
                  <a:pt x="761034" y="1146511"/>
                </a:cubicBezTo>
                <a:cubicBezTo>
                  <a:pt x="794989" y="1180392"/>
                  <a:pt x="840104" y="1199102"/>
                  <a:pt x="888077" y="1199102"/>
                </a:cubicBezTo>
                <a:lnTo>
                  <a:pt x="888213" y="1199102"/>
                </a:lnTo>
                <a:lnTo>
                  <a:pt x="2697234" y="1197809"/>
                </a:lnTo>
                <a:lnTo>
                  <a:pt x="2697370" y="1197809"/>
                </a:lnTo>
                <a:cubicBezTo>
                  <a:pt x="2750786" y="1197809"/>
                  <a:pt x="2801005" y="1218627"/>
                  <a:pt x="2838838" y="1256387"/>
                </a:cubicBezTo>
                <a:cubicBezTo>
                  <a:pt x="2876673" y="1294214"/>
                  <a:pt x="2897495" y="1344423"/>
                  <a:pt x="2897495" y="1398238"/>
                </a:cubicBezTo>
                <a:cubicBezTo>
                  <a:pt x="2897495" y="1451712"/>
                  <a:pt x="2876673" y="1501990"/>
                  <a:pt x="2838838" y="1539749"/>
                </a:cubicBezTo>
                <a:cubicBezTo>
                  <a:pt x="2801073" y="1577507"/>
                  <a:pt x="2750786" y="1598326"/>
                  <a:pt x="2697370" y="1598326"/>
                </a:cubicBezTo>
                <a:lnTo>
                  <a:pt x="2697234" y="1598326"/>
                </a:lnTo>
                <a:lnTo>
                  <a:pt x="200329" y="1596966"/>
                </a:lnTo>
                <a:lnTo>
                  <a:pt x="200193" y="1596966"/>
                </a:lnTo>
                <a:cubicBezTo>
                  <a:pt x="152220" y="1596966"/>
                  <a:pt x="107105" y="1615675"/>
                  <a:pt x="73150" y="1649556"/>
                </a:cubicBezTo>
                <a:cubicBezTo>
                  <a:pt x="39195" y="1683505"/>
                  <a:pt x="20482" y="1728612"/>
                  <a:pt x="20482" y="1776984"/>
                </a:cubicBezTo>
                <a:cubicBezTo>
                  <a:pt x="20482" y="1825016"/>
                  <a:pt x="39195" y="1870122"/>
                  <a:pt x="73150" y="1904071"/>
                </a:cubicBezTo>
                <a:cubicBezTo>
                  <a:pt x="107105" y="1938021"/>
                  <a:pt x="152220" y="1956662"/>
                  <a:pt x="200193" y="1956662"/>
                </a:cubicBezTo>
                <a:lnTo>
                  <a:pt x="200261" y="1956662"/>
                </a:lnTo>
                <a:lnTo>
                  <a:pt x="3108780" y="1955165"/>
                </a:lnTo>
                <a:lnTo>
                  <a:pt x="3108780" y="1975575"/>
                </a:lnTo>
                <a:cubicBezTo>
                  <a:pt x="3108780" y="1975575"/>
                  <a:pt x="200261" y="1977073"/>
                  <a:pt x="200261" y="1977073"/>
                </a:cubicBezTo>
                <a:lnTo>
                  <a:pt x="200125" y="1977073"/>
                </a:lnTo>
                <a:cubicBezTo>
                  <a:pt x="146708" y="1977073"/>
                  <a:pt x="96422" y="1956254"/>
                  <a:pt x="58656" y="1918494"/>
                </a:cubicBezTo>
                <a:cubicBezTo>
                  <a:pt x="20822" y="1880668"/>
                  <a:pt x="0" y="1830459"/>
                  <a:pt x="0" y="1776575"/>
                </a:cubicBezTo>
                <a:cubicBezTo>
                  <a:pt x="0" y="1723101"/>
                  <a:pt x="20822" y="1672823"/>
                  <a:pt x="58656" y="1635065"/>
                </a:cubicBezTo>
                <a:cubicBezTo>
                  <a:pt x="96422" y="1597306"/>
                  <a:pt x="146708" y="1576488"/>
                  <a:pt x="200125" y="157648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66">
            <a:extLst>
              <a:ext uri="{FF2B5EF4-FFF2-40B4-BE49-F238E27FC236}">
                <a16:creationId xmlns:a16="http://schemas.microsoft.com/office/drawing/2014/main" id="{848AD8AC-13C2-6728-F92E-90D8333FB8A5}"/>
              </a:ext>
            </a:extLst>
          </p:cNvPr>
          <p:cNvGrpSpPr/>
          <p:nvPr/>
        </p:nvGrpSpPr>
        <p:grpSpPr>
          <a:xfrm>
            <a:off x="2756428" y="4852556"/>
            <a:ext cx="6828037" cy="666414"/>
            <a:chOff x="8921977" y="2947244"/>
            <a:chExt cx="2926080" cy="666414"/>
          </a:xfrm>
        </p:grpSpPr>
        <p:sp>
          <p:nvSpPr>
            <p:cNvPr id="4" name="TextBox 67">
              <a:extLst>
                <a:ext uri="{FF2B5EF4-FFF2-40B4-BE49-F238E27FC236}">
                  <a16:creationId xmlns:a16="http://schemas.microsoft.com/office/drawing/2014/main" id="{D77EA861-F0F4-D3B4-C93F-3AE301537A2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68">
              <a:extLst>
                <a:ext uri="{FF2B5EF4-FFF2-40B4-BE49-F238E27FC236}">
                  <a16:creationId xmlns:a16="http://schemas.microsoft.com/office/drawing/2014/main" id="{A5D16151-61AF-D61D-137E-98B2045C1744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" name="Group 66">
            <a:extLst>
              <a:ext uri="{FF2B5EF4-FFF2-40B4-BE49-F238E27FC236}">
                <a16:creationId xmlns:a16="http://schemas.microsoft.com/office/drawing/2014/main" id="{06D12060-A417-9B2C-AC54-B95E9F5E9D95}"/>
              </a:ext>
            </a:extLst>
          </p:cNvPr>
          <p:cNvGrpSpPr/>
          <p:nvPr/>
        </p:nvGrpSpPr>
        <p:grpSpPr>
          <a:xfrm>
            <a:off x="3341917" y="3976902"/>
            <a:ext cx="5657059" cy="666414"/>
            <a:chOff x="8921977" y="2947244"/>
            <a:chExt cx="2926080" cy="666414"/>
          </a:xfrm>
        </p:grpSpPr>
        <p:sp>
          <p:nvSpPr>
            <p:cNvPr id="7" name="TextBox 67">
              <a:extLst>
                <a:ext uri="{FF2B5EF4-FFF2-40B4-BE49-F238E27FC236}">
                  <a16:creationId xmlns:a16="http://schemas.microsoft.com/office/drawing/2014/main" id="{565CA070-F2CF-10B8-98DB-B4481880073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68">
              <a:extLst>
                <a:ext uri="{FF2B5EF4-FFF2-40B4-BE49-F238E27FC236}">
                  <a16:creationId xmlns:a16="http://schemas.microsoft.com/office/drawing/2014/main" id="{A57BDD6D-FBC6-F07D-835B-E713CCC07BD4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" name="Group 66">
            <a:extLst>
              <a:ext uri="{FF2B5EF4-FFF2-40B4-BE49-F238E27FC236}">
                <a16:creationId xmlns:a16="http://schemas.microsoft.com/office/drawing/2014/main" id="{F57EEBA1-3321-E80F-CF49-DF60326F18B3}"/>
              </a:ext>
            </a:extLst>
          </p:cNvPr>
          <p:cNvGrpSpPr/>
          <p:nvPr/>
        </p:nvGrpSpPr>
        <p:grpSpPr>
          <a:xfrm>
            <a:off x="4285611" y="3139994"/>
            <a:ext cx="3769671" cy="666414"/>
            <a:chOff x="8921977" y="2947244"/>
            <a:chExt cx="2926080" cy="666414"/>
          </a:xfrm>
        </p:grpSpPr>
        <p:sp>
          <p:nvSpPr>
            <p:cNvPr id="10" name="TextBox 67">
              <a:extLst>
                <a:ext uri="{FF2B5EF4-FFF2-40B4-BE49-F238E27FC236}">
                  <a16:creationId xmlns:a16="http://schemas.microsoft.com/office/drawing/2014/main" id="{7D9E78E5-CCE9-0BCE-BF8D-E6A4AD13F0A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68">
              <a:extLst>
                <a:ext uri="{FF2B5EF4-FFF2-40B4-BE49-F238E27FC236}">
                  <a16:creationId xmlns:a16="http://schemas.microsoft.com/office/drawing/2014/main" id="{2EB3D859-0735-E0EC-539E-1B8BC03E8F7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2" name="Group 66">
            <a:extLst>
              <a:ext uri="{FF2B5EF4-FFF2-40B4-BE49-F238E27FC236}">
                <a16:creationId xmlns:a16="http://schemas.microsoft.com/office/drawing/2014/main" id="{952889DD-5E41-260C-5B5D-3A75F785F41F}"/>
              </a:ext>
            </a:extLst>
          </p:cNvPr>
          <p:cNvGrpSpPr/>
          <p:nvPr/>
        </p:nvGrpSpPr>
        <p:grpSpPr>
          <a:xfrm>
            <a:off x="4912343" y="2287587"/>
            <a:ext cx="2516206" cy="666414"/>
            <a:chOff x="8921977" y="2947244"/>
            <a:chExt cx="2926080" cy="666414"/>
          </a:xfrm>
        </p:grpSpPr>
        <p:sp>
          <p:nvSpPr>
            <p:cNvPr id="13" name="TextBox 67">
              <a:extLst>
                <a:ext uri="{FF2B5EF4-FFF2-40B4-BE49-F238E27FC236}">
                  <a16:creationId xmlns:a16="http://schemas.microsoft.com/office/drawing/2014/main" id="{6FC93AEC-D4BB-C081-ECD2-E0CD7541312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68">
              <a:extLst>
                <a:ext uri="{FF2B5EF4-FFF2-40B4-BE49-F238E27FC236}">
                  <a16:creationId xmlns:a16="http://schemas.microsoft.com/office/drawing/2014/main" id="{B99AED43-4670-5B26-09D4-70D09BF13EC5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amet. </a:t>
              </a:r>
            </a:p>
          </p:txBody>
        </p:sp>
      </p:grpSp>
      <p:pic>
        <p:nvPicPr>
          <p:cNvPr id="21" name="Graphic 31" descr="Trophy">
            <a:extLst>
              <a:ext uri="{FF2B5EF4-FFF2-40B4-BE49-F238E27FC236}">
                <a16:creationId xmlns:a16="http://schemas.microsoft.com/office/drawing/2014/main" id="{08DB8D1D-C799-8D4D-AD39-17674ECE3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1846" y="1552658"/>
            <a:ext cx="457200" cy="4572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80B8FDB2-1779-AB7B-2C25-DFBF6A76BEC4}"/>
              </a:ext>
            </a:extLst>
          </p:cNvPr>
          <p:cNvGrpSpPr/>
          <p:nvPr/>
        </p:nvGrpSpPr>
        <p:grpSpPr>
          <a:xfrm>
            <a:off x="6961809" y="1058020"/>
            <a:ext cx="2926080" cy="920821"/>
            <a:chOff x="8921977" y="1242150"/>
            <a:chExt cx="2926080" cy="9208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CF12458-A825-EBE9-B00C-46A9D609215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B30C391-C4DE-FA70-0A28-F42827E5B77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6BE59B27-F41E-1DE5-A7FD-17777065BBB9}"/>
              </a:ext>
            </a:extLst>
          </p:cNvPr>
          <p:cNvSpPr txBox="1"/>
          <p:nvPr/>
        </p:nvSpPr>
        <p:spPr>
          <a:xfrm>
            <a:off x="9887889" y="5405491"/>
            <a:ext cx="230411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87107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3496D-9055-BEB2-F649-4949CC883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2EB3F-D1A9-1BC2-A32D-39358525F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Serpentine Pyramid – Slide Template</a:t>
            </a:r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0379B259-0743-94AD-0468-A43080405264}"/>
              </a:ext>
            </a:extLst>
          </p:cNvPr>
          <p:cNvSpPr/>
          <p:nvPr/>
        </p:nvSpPr>
        <p:spPr>
          <a:xfrm>
            <a:off x="5855883" y="1463121"/>
            <a:ext cx="629127" cy="629011"/>
          </a:xfrm>
          <a:custGeom>
            <a:avLst/>
            <a:gdLst>
              <a:gd name="connsiteX0" fmla="*/ 138475 w 276881"/>
              <a:gd name="connsiteY0" fmla="*/ 0 h 276830"/>
              <a:gd name="connsiteX1" fmla="*/ 276882 w 276881"/>
              <a:gd name="connsiteY1" fmla="*/ 138381 h 276830"/>
              <a:gd name="connsiteX2" fmla="*/ 276882 w 276881"/>
              <a:gd name="connsiteY2" fmla="*/ 138449 h 276830"/>
              <a:gd name="connsiteX3" fmla="*/ 138475 w 276881"/>
              <a:gd name="connsiteY3" fmla="*/ 276830 h 276830"/>
              <a:gd name="connsiteX4" fmla="*/ 138407 w 276881"/>
              <a:gd name="connsiteY4" fmla="*/ 276830 h 276830"/>
              <a:gd name="connsiteX5" fmla="*/ 1 w 276881"/>
              <a:gd name="connsiteY5" fmla="*/ 138449 h 276830"/>
              <a:gd name="connsiteX6" fmla="*/ 1 w 276881"/>
              <a:gd name="connsiteY6" fmla="*/ 138381 h 276830"/>
              <a:gd name="connsiteX7" fmla="*/ 138407 w 276881"/>
              <a:gd name="connsiteY7" fmla="*/ 0 h 276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6881" h="276830">
                <a:moveTo>
                  <a:pt x="138475" y="0"/>
                </a:moveTo>
                <a:cubicBezTo>
                  <a:pt x="214916" y="0"/>
                  <a:pt x="276882" y="61955"/>
                  <a:pt x="276882" y="138381"/>
                </a:cubicBezTo>
                <a:lnTo>
                  <a:pt x="276882" y="138449"/>
                </a:lnTo>
                <a:cubicBezTo>
                  <a:pt x="276882" y="214875"/>
                  <a:pt x="214915" y="276830"/>
                  <a:pt x="138475" y="276830"/>
                </a:cubicBezTo>
                <a:lnTo>
                  <a:pt x="138407" y="276830"/>
                </a:lnTo>
                <a:cubicBezTo>
                  <a:pt x="61967" y="276830"/>
                  <a:pt x="1" y="214874"/>
                  <a:pt x="1" y="138449"/>
                </a:cubicBezTo>
                <a:lnTo>
                  <a:pt x="1" y="138381"/>
                </a:lnTo>
                <a:cubicBezTo>
                  <a:pt x="1" y="61955"/>
                  <a:pt x="61968" y="0"/>
                  <a:pt x="138407" y="0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4046276D-BDDF-B475-0580-AADB121CE33E}"/>
              </a:ext>
            </a:extLst>
          </p:cNvPr>
          <p:cNvSpPr/>
          <p:nvPr/>
        </p:nvSpPr>
        <p:spPr>
          <a:xfrm>
            <a:off x="4912343" y="2323705"/>
            <a:ext cx="2516206" cy="628859"/>
          </a:xfrm>
          <a:custGeom>
            <a:avLst/>
            <a:gdLst>
              <a:gd name="connsiteX0" fmla="*/ 276813 w 1107391"/>
              <a:gd name="connsiteY0" fmla="*/ 0 h 276763"/>
              <a:gd name="connsiteX1" fmla="*/ 553696 w 1107391"/>
              <a:gd name="connsiteY1" fmla="*/ 0 h 276763"/>
              <a:gd name="connsiteX2" fmla="*/ 830577 w 1107391"/>
              <a:gd name="connsiteY2" fmla="*/ 0 h 276763"/>
              <a:gd name="connsiteX3" fmla="*/ 968984 w 1107391"/>
              <a:gd name="connsiteY3" fmla="*/ 0 h 276763"/>
              <a:gd name="connsiteX4" fmla="*/ 1107391 w 1107391"/>
              <a:gd name="connsiteY4" fmla="*/ 138381 h 276763"/>
              <a:gd name="connsiteX5" fmla="*/ 1107391 w 1107391"/>
              <a:gd name="connsiteY5" fmla="*/ 138381 h 276763"/>
              <a:gd name="connsiteX6" fmla="*/ 968984 w 1107391"/>
              <a:gd name="connsiteY6" fmla="*/ 276763 h 276763"/>
              <a:gd name="connsiteX7" fmla="*/ 830577 w 1107391"/>
              <a:gd name="connsiteY7" fmla="*/ 276763 h 276763"/>
              <a:gd name="connsiteX8" fmla="*/ 553696 w 1107391"/>
              <a:gd name="connsiteY8" fmla="*/ 276763 h 276763"/>
              <a:gd name="connsiteX9" fmla="*/ 276813 w 1107391"/>
              <a:gd name="connsiteY9" fmla="*/ 276763 h 276763"/>
              <a:gd name="connsiteX10" fmla="*/ 138407 w 1107391"/>
              <a:gd name="connsiteY10" fmla="*/ 276763 h 276763"/>
              <a:gd name="connsiteX11" fmla="*/ 0 w 1107391"/>
              <a:gd name="connsiteY11" fmla="*/ 138381 h 276763"/>
              <a:gd name="connsiteX12" fmla="*/ 0 w 1107391"/>
              <a:gd name="connsiteY12" fmla="*/ 138381 h 276763"/>
              <a:gd name="connsiteX13" fmla="*/ 138407 w 1107391"/>
              <a:gd name="connsiteY13" fmla="*/ 0 h 276763"/>
              <a:gd name="connsiteX14" fmla="*/ 276813 w 1107391"/>
              <a:gd name="connsiteY14" fmla="*/ 0 h 27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07391" h="276763">
                <a:moveTo>
                  <a:pt x="276813" y="0"/>
                </a:moveTo>
                <a:lnTo>
                  <a:pt x="553696" y="0"/>
                </a:lnTo>
                <a:cubicBezTo>
                  <a:pt x="553696" y="0"/>
                  <a:pt x="830577" y="0"/>
                  <a:pt x="830577" y="0"/>
                </a:cubicBezTo>
                <a:lnTo>
                  <a:pt x="968984" y="0"/>
                </a:lnTo>
                <a:cubicBezTo>
                  <a:pt x="1045468" y="0"/>
                  <a:pt x="1107391" y="61979"/>
                  <a:pt x="1107391" y="138381"/>
                </a:cubicBezTo>
                <a:lnTo>
                  <a:pt x="1107391" y="138381"/>
                </a:lnTo>
                <a:cubicBezTo>
                  <a:pt x="1107391" y="214851"/>
                  <a:pt x="1045401" y="276763"/>
                  <a:pt x="968984" y="276763"/>
                </a:cubicBezTo>
                <a:lnTo>
                  <a:pt x="830577" y="276763"/>
                </a:lnTo>
                <a:cubicBezTo>
                  <a:pt x="830577" y="276763"/>
                  <a:pt x="553696" y="276763"/>
                  <a:pt x="553696" y="276763"/>
                </a:cubicBezTo>
                <a:lnTo>
                  <a:pt x="276813" y="276763"/>
                </a:lnTo>
                <a:cubicBezTo>
                  <a:pt x="276813" y="276763"/>
                  <a:pt x="138407" y="276763"/>
                  <a:pt x="138407" y="276763"/>
                </a:cubicBezTo>
                <a:cubicBezTo>
                  <a:pt x="61922" y="276763"/>
                  <a:pt x="0" y="214783"/>
                  <a:pt x="0" y="138381"/>
                </a:cubicBezTo>
                <a:lnTo>
                  <a:pt x="0" y="138381"/>
                </a:lnTo>
                <a:cubicBezTo>
                  <a:pt x="0" y="61911"/>
                  <a:pt x="61990" y="0"/>
                  <a:pt x="138407" y="0"/>
                </a:cubicBezTo>
                <a:lnTo>
                  <a:pt x="27681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0923B1B2-69C0-5874-DAF8-7BF2708D2913}"/>
              </a:ext>
            </a:extLst>
          </p:cNvPr>
          <p:cNvSpPr/>
          <p:nvPr/>
        </p:nvSpPr>
        <p:spPr>
          <a:xfrm>
            <a:off x="4285844" y="3184289"/>
            <a:ext cx="3769204" cy="628857"/>
          </a:xfrm>
          <a:custGeom>
            <a:avLst/>
            <a:gdLst>
              <a:gd name="connsiteX0" fmla="*/ 274500 w 1658840"/>
              <a:gd name="connsiteY0" fmla="*/ 0 h 276762"/>
              <a:gd name="connsiteX1" fmla="*/ 276813 w 1658840"/>
              <a:gd name="connsiteY1" fmla="*/ 0 h 276762"/>
              <a:gd name="connsiteX2" fmla="*/ 551381 w 1658840"/>
              <a:gd name="connsiteY2" fmla="*/ 0 h 276762"/>
              <a:gd name="connsiteX3" fmla="*/ 828264 w 1658840"/>
              <a:gd name="connsiteY3" fmla="*/ 0 h 276762"/>
              <a:gd name="connsiteX4" fmla="*/ 1105145 w 1658840"/>
              <a:gd name="connsiteY4" fmla="*/ 0 h 276762"/>
              <a:gd name="connsiteX5" fmla="*/ 1382028 w 1658840"/>
              <a:gd name="connsiteY5" fmla="*/ 0 h 276762"/>
              <a:gd name="connsiteX6" fmla="*/ 1520434 w 1658840"/>
              <a:gd name="connsiteY6" fmla="*/ 0 h 276762"/>
              <a:gd name="connsiteX7" fmla="*/ 1658841 w 1658840"/>
              <a:gd name="connsiteY7" fmla="*/ 138381 h 276762"/>
              <a:gd name="connsiteX8" fmla="*/ 1658841 w 1658840"/>
              <a:gd name="connsiteY8" fmla="*/ 138381 h 276762"/>
              <a:gd name="connsiteX9" fmla="*/ 1520434 w 1658840"/>
              <a:gd name="connsiteY9" fmla="*/ 276762 h 276762"/>
              <a:gd name="connsiteX10" fmla="*/ 1382028 w 1658840"/>
              <a:gd name="connsiteY10" fmla="*/ 276762 h 276762"/>
              <a:gd name="connsiteX11" fmla="*/ 1105145 w 1658840"/>
              <a:gd name="connsiteY11" fmla="*/ 276762 h 276762"/>
              <a:gd name="connsiteX12" fmla="*/ 828264 w 1658840"/>
              <a:gd name="connsiteY12" fmla="*/ 276762 h 276762"/>
              <a:gd name="connsiteX13" fmla="*/ 551381 w 1658840"/>
              <a:gd name="connsiteY13" fmla="*/ 276762 h 276762"/>
              <a:gd name="connsiteX14" fmla="*/ 276813 w 1658840"/>
              <a:gd name="connsiteY14" fmla="*/ 276762 h 276762"/>
              <a:gd name="connsiteX15" fmla="*/ 274500 w 1658840"/>
              <a:gd name="connsiteY15" fmla="*/ 276762 h 276762"/>
              <a:gd name="connsiteX16" fmla="*/ 138407 w 1658840"/>
              <a:gd name="connsiteY16" fmla="*/ 276762 h 276762"/>
              <a:gd name="connsiteX17" fmla="*/ 0 w 1658840"/>
              <a:gd name="connsiteY17" fmla="*/ 138381 h 276762"/>
              <a:gd name="connsiteX18" fmla="*/ 0 w 1658840"/>
              <a:gd name="connsiteY18" fmla="*/ 138381 h 276762"/>
              <a:gd name="connsiteX19" fmla="*/ 138407 w 1658840"/>
              <a:gd name="connsiteY19" fmla="*/ 0 h 276762"/>
              <a:gd name="connsiteX20" fmla="*/ 274500 w 1658840"/>
              <a:gd name="connsiteY20" fmla="*/ 0 h 27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658840" h="276762">
                <a:moveTo>
                  <a:pt x="274500" y="0"/>
                </a:moveTo>
                <a:lnTo>
                  <a:pt x="276813" y="0"/>
                </a:lnTo>
                <a:cubicBezTo>
                  <a:pt x="276813" y="0"/>
                  <a:pt x="551381" y="0"/>
                  <a:pt x="551381" y="0"/>
                </a:cubicBezTo>
                <a:lnTo>
                  <a:pt x="828264" y="0"/>
                </a:lnTo>
                <a:cubicBezTo>
                  <a:pt x="828264" y="0"/>
                  <a:pt x="1105145" y="0"/>
                  <a:pt x="1105145" y="0"/>
                </a:cubicBezTo>
                <a:lnTo>
                  <a:pt x="1382028" y="0"/>
                </a:lnTo>
                <a:cubicBezTo>
                  <a:pt x="1382028" y="0"/>
                  <a:pt x="1520434" y="0"/>
                  <a:pt x="1520434" y="0"/>
                </a:cubicBezTo>
                <a:cubicBezTo>
                  <a:pt x="1596919" y="0"/>
                  <a:pt x="1658841" y="61979"/>
                  <a:pt x="1658841" y="138381"/>
                </a:cubicBezTo>
                <a:lnTo>
                  <a:pt x="1658841" y="138381"/>
                </a:lnTo>
                <a:cubicBezTo>
                  <a:pt x="1658841" y="214851"/>
                  <a:pt x="1596851" y="276762"/>
                  <a:pt x="1520434" y="276762"/>
                </a:cubicBezTo>
                <a:lnTo>
                  <a:pt x="1382028" y="276762"/>
                </a:lnTo>
                <a:cubicBezTo>
                  <a:pt x="1382028" y="276762"/>
                  <a:pt x="1105145" y="276762"/>
                  <a:pt x="1105145" y="276762"/>
                </a:cubicBezTo>
                <a:lnTo>
                  <a:pt x="828264" y="276762"/>
                </a:lnTo>
                <a:cubicBezTo>
                  <a:pt x="828264" y="276762"/>
                  <a:pt x="551381" y="276762"/>
                  <a:pt x="551381" y="276762"/>
                </a:cubicBezTo>
                <a:lnTo>
                  <a:pt x="276813" y="276762"/>
                </a:lnTo>
                <a:cubicBezTo>
                  <a:pt x="276813" y="276762"/>
                  <a:pt x="274500" y="276762"/>
                  <a:pt x="274500" y="276762"/>
                </a:cubicBezTo>
                <a:lnTo>
                  <a:pt x="138407" y="276762"/>
                </a:lnTo>
                <a:cubicBezTo>
                  <a:pt x="61922" y="276762"/>
                  <a:pt x="0" y="214783"/>
                  <a:pt x="0" y="138381"/>
                </a:cubicBezTo>
                <a:lnTo>
                  <a:pt x="0" y="138381"/>
                </a:lnTo>
                <a:cubicBezTo>
                  <a:pt x="0" y="61911"/>
                  <a:pt x="61990" y="0"/>
                  <a:pt x="138407" y="0"/>
                </a:cubicBezTo>
                <a:lnTo>
                  <a:pt x="27450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3CE249EB-88C0-5141-D34A-C2B8B86A7112}"/>
              </a:ext>
            </a:extLst>
          </p:cNvPr>
          <p:cNvSpPr/>
          <p:nvPr/>
        </p:nvSpPr>
        <p:spPr>
          <a:xfrm>
            <a:off x="3342150" y="4044873"/>
            <a:ext cx="5656592" cy="628859"/>
          </a:xfrm>
          <a:custGeom>
            <a:avLst/>
            <a:gdLst>
              <a:gd name="connsiteX0" fmla="*/ 276814 w 2489486"/>
              <a:gd name="connsiteY0" fmla="*/ 0 h 276763"/>
              <a:gd name="connsiteX1" fmla="*/ 553696 w 2489486"/>
              <a:gd name="connsiteY1" fmla="*/ 0 h 276763"/>
              <a:gd name="connsiteX2" fmla="*/ 828264 w 2489486"/>
              <a:gd name="connsiteY2" fmla="*/ 0 h 276763"/>
              <a:gd name="connsiteX3" fmla="*/ 830577 w 2489486"/>
              <a:gd name="connsiteY3" fmla="*/ 0 h 276763"/>
              <a:gd name="connsiteX4" fmla="*/ 1105146 w 2489486"/>
              <a:gd name="connsiteY4" fmla="*/ 0 h 276763"/>
              <a:gd name="connsiteX5" fmla="*/ 1382028 w 2489486"/>
              <a:gd name="connsiteY5" fmla="*/ 0 h 276763"/>
              <a:gd name="connsiteX6" fmla="*/ 1658910 w 2489486"/>
              <a:gd name="connsiteY6" fmla="*/ 0 h 276763"/>
              <a:gd name="connsiteX7" fmla="*/ 1935791 w 2489486"/>
              <a:gd name="connsiteY7" fmla="*/ 0 h 276763"/>
              <a:gd name="connsiteX8" fmla="*/ 2212674 w 2489486"/>
              <a:gd name="connsiteY8" fmla="*/ 0 h 276763"/>
              <a:gd name="connsiteX9" fmla="*/ 2351080 w 2489486"/>
              <a:gd name="connsiteY9" fmla="*/ 0 h 276763"/>
              <a:gd name="connsiteX10" fmla="*/ 2489487 w 2489486"/>
              <a:gd name="connsiteY10" fmla="*/ 138382 h 276763"/>
              <a:gd name="connsiteX11" fmla="*/ 2489487 w 2489486"/>
              <a:gd name="connsiteY11" fmla="*/ 138382 h 276763"/>
              <a:gd name="connsiteX12" fmla="*/ 2351080 w 2489486"/>
              <a:gd name="connsiteY12" fmla="*/ 276763 h 276763"/>
              <a:gd name="connsiteX13" fmla="*/ 2212674 w 2489486"/>
              <a:gd name="connsiteY13" fmla="*/ 276763 h 276763"/>
              <a:gd name="connsiteX14" fmla="*/ 1935791 w 2489486"/>
              <a:gd name="connsiteY14" fmla="*/ 276763 h 276763"/>
              <a:gd name="connsiteX15" fmla="*/ 1658910 w 2489486"/>
              <a:gd name="connsiteY15" fmla="*/ 276763 h 276763"/>
              <a:gd name="connsiteX16" fmla="*/ 1382028 w 2489486"/>
              <a:gd name="connsiteY16" fmla="*/ 276763 h 276763"/>
              <a:gd name="connsiteX17" fmla="*/ 1105146 w 2489486"/>
              <a:gd name="connsiteY17" fmla="*/ 276763 h 276763"/>
              <a:gd name="connsiteX18" fmla="*/ 830577 w 2489486"/>
              <a:gd name="connsiteY18" fmla="*/ 276763 h 276763"/>
              <a:gd name="connsiteX19" fmla="*/ 828264 w 2489486"/>
              <a:gd name="connsiteY19" fmla="*/ 276763 h 276763"/>
              <a:gd name="connsiteX20" fmla="*/ 553696 w 2489486"/>
              <a:gd name="connsiteY20" fmla="*/ 276763 h 276763"/>
              <a:gd name="connsiteX21" fmla="*/ 276814 w 2489486"/>
              <a:gd name="connsiteY21" fmla="*/ 276763 h 276763"/>
              <a:gd name="connsiteX22" fmla="*/ 138407 w 2489486"/>
              <a:gd name="connsiteY22" fmla="*/ 276763 h 276763"/>
              <a:gd name="connsiteX23" fmla="*/ 0 w 2489486"/>
              <a:gd name="connsiteY23" fmla="*/ 138382 h 276763"/>
              <a:gd name="connsiteX24" fmla="*/ 0 w 2489486"/>
              <a:gd name="connsiteY24" fmla="*/ 138382 h 276763"/>
              <a:gd name="connsiteX25" fmla="*/ 138407 w 2489486"/>
              <a:gd name="connsiteY25" fmla="*/ 0 h 276763"/>
              <a:gd name="connsiteX26" fmla="*/ 276814 w 2489486"/>
              <a:gd name="connsiteY26" fmla="*/ 0 h 27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89486" h="276763">
                <a:moveTo>
                  <a:pt x="276814" y="0"/>
                </a:moveTo>
                <a:lnTo>
                  <a:pt x="553696" y="0"/>
                </a:lnTo>
                <a:cubicBezTo>
                  <a:pt x="553696" y="0"/>
                  <a:pt x="828264" y="0"/>
                  <a:pt x="828264" y="0"/>
                </a:cubicBezTo>
                <a:lnTo>
                  <a:pt x="830577" y="0"/>
                </a:lnTo>
                <a:cubicBezTo>
                  <a:pt x="830577" y="0"/>
                  <a:pt x="1105146" y="0"/>
                  <a:pt x="1105146" y="0"/>
                </a:cubicBezTo>
                <a:lnTo>
                  <a:pt x="1382028" y="0"/>
                </a:lnTo>
                <a:cubicBezTo>
                  <a:pt x="1382028" y="0"/>
                  <a:pt x="1658910" y="0"/>
                  <a:pt x="1658910" y="0"/>
                </a:cubicBezTo>
                <a:lnTo>
                  <a:pt x="1935791" y="0"/>
                </a:lnTo>
                <a:cubicBezTo>
                  <a:pt x="1935791" y="0"/>
                  <a:pt x="2212674" y="0"/>
                  <a:pt x="2212674" y="0"/>
                </a:cubicBezTo>
                <a:lnTo>
                  <a:pt x="2351080" y="0"/>
                </a:lnTo>
                <a:cubicBezTo>
                  <a:pt x="2427565" y="0"/>
                  <a:pt x="2489487" y="61979"/>
                  <a:pt x="2489487" y="138382"/>
                </a:cubicBezTo>
                <a:lnTo>
                  <a:pt x="2489487" y="138382"/>
                </a:lnTo>
                <a:cubicBezTo>
                  <a:pt x="2489487" y="214852"/>
                  <a:pt x="2427497" y="276763"/>
                  <a:pt x="2351080" y="276763"/>
                </a:cubicBezTo>
                <a:lnTo>
                  <a:pt x="2212674" y="276763"/>
                </a:lnTo>
                <a:cubicBezTo>
                  <a:pt x="2212674" y="276763"/>
                  <a:pt x="1935791" y="276763"/>
                  <a:pt x="1935791" y="276763"/>
                </a:cubicBezTo>
                <a:lnTo>
                  <a:pt x="1658910" y="276763"/>
                </a:lnTo>
                <a:cubicBezTo>
                  <a:pt x="1658910" y="276763"/>
                  <a:pt x="1382028" y="276763"/>
                  <a:pt x="1382028" y="276763"/>
                </a:cubicBezTo>
                <a:lnTo>
                  <a:pt x="1105146" y="276763"/>
                </a:lnTo>
                <a:cubicBezTo>
                  <a:pt x="1105146" y="276763"/>
                  <a:pt x="830577" y="276763"/>
                  <a:pt x="830577" y="276763"/>
                </a:cubicBezTo>
                <a:lnTo>
                  <a:pt x="828264" y="276763"/>
                </a:lnTo>
                <a:cubicBezTo>
                  <a:pt x="828264" y="276763"/>
                  <a:pt x="553696" y="276763"/>
                  <a:pt x="553696" y="276763"/>
                </a:cubicBezTo>
                <a:lnTo>
                  <a:pt x="276814" y="276763"/>
                </a:lnTo>
                <a:cubicBezTo>
                  <a:pt x="276814" y="276763"/>
                  <a:pt x="138407" y="276763"/>
                  <a:pt x="138407" y="276763"/>
                </a:cubicBezTo>
                <a:cubicBezTo>
                  <a:pt x="61922" y="276763"/>
                  <a:pt x="0" y="214784"/>
                  <a:pt x="0" y="138382"/>
                </a:cubicBezTo>
                <a:lnTo>
                  <a:pt x="0" y="138382"/>
                </a:lnTo>
                <a:cubicBezTo>
                  <a:pt x="0" y="61911"/>
                  <a:pt x="61990" y="0"/>
                  <a:pt x="138407" y="0"/>
                </a:cubicBezTo>
                <a:lnTo>
                  <a:pt x="276814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18CF529A-5DB7-49CE-A8DB-7E916560F5E6}"/>
              </a:ext>
            </a:extLst>
          </p:cNvPr>
          <p:cNvSpPr/>
          <p:nvPr/>
        </p:nvSpPr>
        <p:spPr>
          <a:xfrm>
            <a:off x="2713020" y="4905611"/>
            <a:ext cx="6914853" cy="628857"/>
          </a:xfrm>
          <a:custGeom>
            <a:avLst/>
            <a:gdLst>
              <a:gd name="connsiteX0" fmla="*/ 276814 w 3043251"/>
              <a:gd name="connsiteY0" fmla="*/ 0 h 276762"/>
              <a:gd name="connsiteX1" fmla="*/ 553697 w 3043251"/>
              <a:gd name="connsiteY1" fmla="*/ 0 h 276762"/>
              <a:gd name="connsiteX2" fmla="*/ 830578 w 3043251"/>
              <a:gd name="connsiteY2" fmla="*/ 0 h 276762"/>
              <a:gd name="connsiteX3" fmla="*/ 1107459 w 3043251"/>
              <a:gd name="connsiteY3" fmla="*/ 0 h 276762"/>
              <a:gd name="connsiteX4" fmla="*/ 1382028 w 3043251"/>
              <a:gd name="connsiteY4" fmla="*/ 0 h 276762"/>
              <a:gd name="connsiteX5" fmla="*/ 1384342 w 3043251"/>
              <a:gd name="connsiteY5" fmla="*/ 0 h 276762"/>
              <a:gd name="connsiteX6" fmla="*/ 1658910 w 3043251"/>
              <a:gd name="connsiteY6" fmla="*/ 0 h 276762"/>
              <a:gd name="connsiteX7" fmla="*/ 1935792 w 3043251"/>
              <a:gd name="connsiteY7" fmla="*/ 0 h 276762"/>
              <a:gd name="connsiteX8" fmla="*/ 2212674 w 3043251"/>
              <a:gd name="connsiteY8" fmla="*/ 0 h 276762"/>
              <a:gd name="connsiteX9" fmla="*/ 2489556 w 3043251"/>
              <a:gd name="connsiteY9" fmla="*/ 0 h 276762"/>
              <a:gd name="connsiteX10" fmla="*/ 2766437 w 3043251"/>
              <a:gd name="connsiteY10" fmla="*/ 0 h 276762"/>
              <a:gd name="connsiteX11" fmla="*/ 2904844 w 3043251"/>
              <a:gd name="connsiteY11" fmla="*/ 0 h 276762"/>
              <a:gd name="connsiteX12" fmla="*/ 3043252 w 3043251"/>
              <a:gd name="connsiteY12" fmla="*/ 138381 h 276762"/>
              <a:gd name="connsiteX13" fmla="*/ 3043252 w 3043251"/>
              <a:gd name="connsiteY13" fmla="*/ 138381 h 276762"/>
              <a:gd name="connsiteX14" fmla="*/ 2904844 w 3043251"/>
              <a:gd name="connsiteY14" fmla="*/ 276762 h 276762"/>
              <a:gd name="connsiteX15" fmla="*/ 2766437 w 3043251"/>
              <a:gd name="connsiteY15" fmla="*/ 276762 h 276762"/>
              <a:gd name="connsiteX16" fmla="*/ 2489556 w 3043251"/>
              <a:gd name="connsiteY16" fmla="*/ 276762 h 276762"/>
              <a:gd name="connsiteX17" fmla="*/ 2212674 w 3043251"/>
              <a:gd name="connsiteY17" fmla="*/ 276762 h 276762"/>
              <a:gd name="connsiteX18" fmla="*/ 1935792 w 3043251"/>
              <a:gd name="connsiteY18" fmla="*/ 276762 h 276762"/>
              <a:gd name="connsiteX19" fmla="*/ 1658910 w 3043251"/>
              <a:gd name="connsiteY19" fmla="*/ 276762 h 276762"/>
              <a:gd name="connsiteX20" fmla="*/ 1384342 w 3043251"/>
              <a:gd name="connsiteY20" fmla="*/ 276762 h 276762"/>
              <a:gd name="connsiteX21" fmla="*/ 1382028 w 3043251"/>
              <a:gd name="connsiteY21" fmla="*/ 276762 h 276762"/>
              <a:gd name="connsiteX22" fmla="*/ 1107459 w 3043251"/>
              <a:gd name="connsiteY22" fmla="*/ 276762 h 276762"/>
              <a:gd name="connsiteX23" fmla="*/ 830578 w 3043251"/>
              <a:gd name="connsiteY23" fmla="*/ 276762 h 276762"/>
              <a:gd name="connsiteX24" fmla="*/ 553697 w 3043251"/>
              <a:gd name="connsiteY24" fmla="*/ 276762 h 276762"/>
              <a:gd name="connsiteX25" fmla="*/ 276814 w 3043251"/>
              <a:gd name="connsiteY25" fmla="*/ 276762 h 276762"/>
              <a:gd name="connsiteX26" fmla="*/ 138408 w 3043251"/>
              <a:gd name="connsiteY26" fmla="*/ 276762 h 276762"/>
              <a:gd name="connsiteX27" fmla="*/ 0 w 3043251"/>
              <a:gd name="connsiteY27" fmla="*/ 138381 h 276762"/>
              <a:gd name="connsiteX28" fmla="*/ 0 w 3043251"/>
              <a:gd name="connsiteY28" fmla="*/ 138381 h 276762"/>
              <a:gd name="connsiteX29" fmla="*/ 138408 w 3043251"/>
              <a:gd name="connsiteY29" fmla="*/ 0 h 276762"/>
              <a:gd name="connsiteX30" fmla="*/ 276814 w 3043251"/>
              <a:gd name="connsiteY30" fmla="*/ 0 h 27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43251" h="276762">
                <a:moveTo>
                  <a:pt x="276814" y="0"/>
                </a:moveTo>
                <a:lnTo>
                  <a:pt x="553697" y="0"/>
                </a:lnTo>
                <a:cubicBezTo>
                  <a:pt x="553697" y="0"/>
                  <a:pt x="830578" y="0"/>
                  <a:pt x="830578" y="0"/>
                </a:cubicBezTo>
                <a:lnTo>
                  <a:pt x="1107459" y="0"/>
                </a:lnTo>
                <a:cubicBezTo>
                  <a:pt x="1107459" y="0"/>
                  <a:pt x="1382028" y="0"/>
                  <a:pt x="1382028" y="0"/>
                </a:cubicBezTo>
                <a:lnTo>
                  <a:pt x="1384342" y="0"/>
                </a:lnTo>
                <a:cubicBezTo>
                  <a:pt x="1384342" y="0"/>
                  <a:pt x="1658910" y="0"/>
                  <a:pt x="1658910" y="0"/>
                </a:cubicBezTo>
                <a:lnTo>
                  <a:pt x="1935792" y="0"/>
                </a:lnTo>
                <a:cubicBezTo>
                  <a:pt x="1935792" y="0"/>
                  <a:pt x="2212674" y="0"/>
                  <a:pt x="2212674" y="0"/>
                </a:cubicBezTo>
                <a:lnTo>
                  <a:pt x="2489556" y="0"/>
                </a:lnTo>
                <a:cubicBezTo>
                  <a:pt x="2489556" y="0"/>
                  <a:pt x="2766437" y="0"/>
                  <a:pt x="2766437" y="0"/>
                </a:cubicBezTo>
                <a:lnTo>
                  <a:pt x="2904844" y="0"/>
                </a:lnTo>
                <a:cubicBezTo>
                  <a:pt x="2981329" y="0"/>
                  <a:pt x="3043252" y="61979"/>
                  <a:pt x="3043252" y="138381"/>
                </a:cubicBezTo>
                <a:lnTo>
                  <a:pt x="3043252" y="138381"/>
                </a:lnTo>
                <a:cubicBezTo>
                  <a:pt x="3043252" y="214851"/>
                  <a:pt x="2981261" y="276762"/>
                  <a:pt x="2904844" y="276762"/>
                </a:cubicBezTo>
                <a:lnTo>
                  <a:pt x="2766437" y="276762"/>
                </a:lnTo>
                <a:cubicBezTo>
                  <a:pt x="2766437" y="276762"/>
                  <a:pt x="2489556" y="276762"/>
                  <a:pt x="2489556" y="276762"/>
                </a:cubicBezTo>
                <a:lnTo>
                  <a:pt x="2212674" y="276762"/>
                </a:lnTo>
                <a:cubicBezTo>
                  <a:pt x="2212674" y="276762"/>
                  <a:pt x="1935792" y="276762"/>
                  <a:pt x="1935792" y="276762"/>
                </a:cubicBezTo>
                <a:lnTo>
                  <a:pt x="1658910" y="276762"/>
                </a:lnTo>
                <a:cubicBezTo>
                  <a:pt x="1658910" y="276762"/>
                  <a:pt x="1384342" y="276762"/>
                  <a:pt x="1384342" y="276762"/>
                </a:cubicBezTo>
                <a:lnTo>
                  <a:pt x="1382028" y="276762"/>
                </a:lnTo>
                <a:cubicBezTo>
                  <a:pt x="1382028" y="276762"/>
                  <a:pt x="1107459" y="276762"/>
                  <a:pt x="1107459" y="276762"/>
                </a:cubicBezTo>
                <a:lnTo>
                  <a:pt x="830578" y="276762"/>
                </a:lnTo>
                <a:cubicBezTo>
                  <a:pt x="830578" y="276762"/>
                  <a:pt x="553697" y="276762"/>
                  <a:pt x="553697" y="276762"/>
                </a:cubicBezTo>
                <a:lnTo>
                  <a:pt x="276814" y="276762"/>
                </a:lnTo>
                <a:cubicBezTo>
                  <a:pt x="276814" y="276762"/>
                  <a:pt x="138408" y="276762"/>
                  <a:pt x="138408" y="276762"/>
                </a:cubicBezTo>
                <a:cubicBezTo>
                  <a:pt x="61923" y="276762"/>
                  <a:pt x="0" y="214783"/>
                  <a:pt x="0" y="138381"/>
                </a:cubicBezTo>
                <a:lnTo>
                  <a:pt x="0" y="138381"/>
                </a:lnTo>
                <a:cubicBezTo>
                  <a:pt x="0" y="61911"/>
                  <a:pt x="61991" y="0"/>
                  <a:pt x="138408" y="0"/>
                </a:cubicBezTo>
                <a:lnTo>
                  <a:pt x="276814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87083141-D6AE-AF5C-2478-9348A6899174}"/>
              </a:ext>
            </a:extLst>
          </p:cNvPr>
          <p:cNvSpPr/>
          <p:nvPr/>
        </p:nvSpPr>
        <p:spPr>
          <a:xfrm>
            <a:off x="2563895" y="1182855"/>
            <a:ext cx="7063745" cy="4492289"/>
          </a:xfrm>
          <a:custGeom>
            <a:avLst/>
            <a:gdLst>
              <a:gd name="connsiteX0" fmla="*/ 200329 w 3108779"/>
              <a:gd name="connsiteY0" fmla="*/ 1576556 h 1977072"/>
              <a:gd name="connsiteX1" fmla="*/ 200465 w 3108779"/>
              <a:gd name="connsiteY1" fmla="*/ 1576556 h 1977072"/>
              <a:gd name="connsiteX2" fmla="*/ 2697370 w 3108779"/>
              <a:gd name="connsiteY2" fmla="*/ 1577916 h 1977072"/>
              <a:gd name="connsiteX3" fmla="*/ 2697505 w 3108779"/>
              <a:gd name="connsiteY3" fmla="*/ 1577916 h 1977072"/>
              <a:gd name="connsiteX4" fmla="*/ 2824549 w 3108779"/>
              <a:gd name="connsiteY4" fmla="*/ 1525326 h 1977072"/>
              <a:gd name="connsiteX5" fmla="*/ 2877217 w 3108779"/>
              <a:gd name="connsiteY5" fmla="*/ 1397898 h 1977072"/>
              <a:gd name="connsiteX6" fmla="*/ 2824549 w 3108779"/>
              <a:gd name="connsiteY6" fmla="*/ 1270810 h 1977072"/>
              <a:gd name="connsiteX7" fmla="*/ 2697505 w 3108779"/>
              <a:gd name="connsiteY7" fmla="*/ 1218220 h 1977072"/>
              <a:gd name="connsiteX8" fmla="*/ 2697370 w 3108779"/>
              <a:gd name="connsiteY8" fmla="*/ 1218220 h 1977072"/>
              <a:gd name="connsiteX9" fmla="*/ 888349 w 3108779"/>
              <a:gd name="connsiteY9" fmla="*/ 1219512 h 1977072"/>
              <a:gd name="connsiteX10" fmla="*/ 888213 w 3108779"/>
              <a:gd name="connsiteY10" fmla="*/ 1219512 h 1977072"/>
              <a:gd name="connsiteX11" fmla="*/ 746744 w 3108779"/>
              <a:gd name="connsiteY11" fmla="*/ 1160935 h 1977072"/>
              <a:gd name="connsiteX12" fmla="*/ 688088 w 3108779"/>
              <a:gd name="connsiteY12" fmla="*/ 1019152 h 1977072"/>
              <a:gd name="connsiteX13" fmla="*/ 746812 w 3108779"/>
              <a:gd name="connsiteY13" fmla="*/ 877572 h 1977072"/>
              <a:gd name="connsiteX14" fmla="*/ 888213 w 3108779"/>
              <a:gd name="connsiteY14" fmla="*/ 819063 h 1977072"/>
              <a:gd name="connsiteX15" fmla="*/ 888417 w 3108779"/>
              <a:gd name="connsiteY15" fmla="*/ 819063 h 1977072"/>
              <a:gd name="connsiteX16" fmla="*/ 2009486 w 3108779"/>
              <a:gd name="connsiteY16" fmla="*/ 820220 h 1977072"/>
              <a:gd name="connsiteX17" fmla="*/ 2136665 w 3108779"/>
              <a:gd name="connsiteY17" fmla="*/ 767630 h 1977072"/>
              <a:gd name="connsiteX18" fmla="*/ 2189401 w 3108779"/>
              <a:gd name="connsiteY18" fmla="*/ 640542 h 1977072"/>
              <a:gd name="connsiteX19" fmla="*/ 2136665 w 3108779"/>
              <a:gd name="connsiteY19" fmla="*/ 513386 h 1977072"/>
              <a:gd name="connsiteX20" fmla="*/ 2009690 w 3108779"/>
              <a:gd name="connsiteY20" fmla="*/ 460863 h 1977072"/>
              <a:gd name="connsiteX21" fmla="*/ 2009349 w 3108779"/>
              <a:gd name="connsiteY21" fmla="*/ 460863 h 1977072"/>
              <a:gd name="connsiteX22" fmla="*/ 1580655 w 3108779"/>
              <a:gd name="connsiteY22" fmla="*/ 461680 h 1977072"/>
              <a:gd name="connsiteX23" fmla="*/ 1580248 w 3108779"/>
              <a:gd name="connsiteY23" fmla="*/ 461680 h 1977072"/>
              <a:gd name="connsiteX24" fmla="*/ 1438846 w 3108779"/>
              <a:gd name="connsiteY24" fmla="*/ 403238 h 1977072"/>
              <a:gd name="connsiteX25" fmla="*/ 1380122 w 3108779"/>
              <a:gd name="connsiteY25" fmla="*/ 261387 h 1977072"/>
              <a:gd name="connsiteX26" fmla="*/ 1580248 w 3108779"/>
              <a:gd name="connsiteY26" fmla="*/ 61299 h 1977072"/>
              <a:gd name="connsiteX27" fmla="*/ 1715252 w 3108779"/>
              <a:gd name="connsiteY27" fmla="*/ 61299 h 1977072"/>
              <a:gd name="connsiteX28" fmla="*/ 1668368 w 3108779"/>
              <a:gd name="connsiteY28" fmla="*/ 14423 h 1977072"/>
              <a:gd name="connsiteX29" fmla="*/ 1682793 w 3108779"/>
              <a:gd name="connsiteY29" fmla="*/ 0 h 1977072"/>
              <a:gd name="connsiteX30" fmla="*/ 1754311 w 3108779"/>
              <a:gd name="connsiteY30" fmla="*/ 71504 h 1977072"/>
              <a:gd name="connsiteX31" fmla="*/ 1682793 w 3108779"/>
              <a:gd name="connsiteY31" fmla="*/ 143008 h 1977072"/>
              <a:gd name="connsiteX32" fmla="*/ 1668368 w 3108779"/>
              <a:gd name="connsiteY32" fmla="*/ 128585 h 1977072"/>
              <a:gd name="connsiteX33" fmla="*/ 1715252 w 3108779"/>
              <a:gd name="connsiteY33" fmla="*/ 81709 h 1977072"/>
              <a:gd name="connsiteX34" fmla="*/ 1580248 w 3108779"/>
              <a:gd name="connsiteY34" fmla="*/ 81709 h 1977072"/>
              <a:gd name="connsiteX35" fmla="*/ 1400536 w 3108779"/>
              <a:gd name="connsiteY35" fmla="*/ 261592 h 1977072"/>
              <a:gd name="connsiteX36" fmla="*/ 1453272 w 3108779"/>
              <a:gd name="connsiteY36" fmla="*/ 388747 h 1977072"/>
              <a:gd name="connsiteX37" fmla="*/ 1580248 w 3108779"/>
              <a:gd name="connsiteY37" fmla="*/ 441270 h 1977072"/>
              <a:gd name="connsiteX38" fmla="*/ 1580588 w 3108779"/>
              <a:gd name="connsiteY38" fmla="*/ 441270 h 1977072"/>
              <a:gd name="connsiteX39" fmla="*/ 2009282 w 3108779"/>
              <a:gd name="connsiteY39" fmla="*/ 440453 h 1977072"/>
              <a:gd name="connsiteX40" fmla="*/ 2009690 w 3108779"/>
              <a:gd name="connsiteY40" fmla="*/ 440453 h 1977072"/>
              <a:gd name="connsiteX41" fmla="*/ 2151023 w 3108779"/>
              <a:gd name="connsiteY41" fmla="*/ 498895 h 1977072"/>
              <a:gd name="connsiteX42" fmla="*/ 2209747 w 3108779"/>
              <a:gd name="connsiteY42" fmla="*/ 640542 h 1977072"/>
              <a:gd name="connsiteX43" fmla="*/ 2151023 w 3108779"/>
              <a:gd name="connsiteY43" fmla="*/ 782121 h 1977072"/>
              <a:gd name="connsiteX44" fmla="*/ 2009554 w 3108779"/>
              <a:gd name="connsiteY44" fmla="*/ 840630 h 1977072"/>
              <a:gd name="connsiteX45" fmla="*/ 2009349 w 3108779"/>
              <a:gd name="connsiteY45" fmla="*/ 840630 h 1977072"/>
              <a:gd name="connsiteX46" fmla="*/ 888281 w 3108779"/>
              <a:gd name="connsiteY46" fmla="*/ 839473 h 1977072"/>
              <a:gd name="connsiteX47" fmla="*/ 888077 w 3108779"/>
              <a:gd name="connsiteY47" fmla="*/ 839473 h 1977072"/>
              <a:gd name="connsiteX48" fmla="*/ 761102 w 3108779"/>
              <a:gd name="connsiteY48" fmla="*/ 892064 h 1977072"/>
              <a:gd name="connsiteX49" fmla="*/ 708366 w 3108779"/>
              <a:gd name="connsiteY49" fmla="*/ 1019424 h 1977072"/>
              <a:gd name="connsiteX50" fmla="*/ 761034 w 3108779"/>
              <a:gd name="connsiteY50" fmla="*/ 1146511 h 1977072"/>
              <a:gd name="connsiteX51" fmla="*/ 888077 w 3108779"/>
              <a:gd name="connsiteY51" fmla="*/ 1199102 h 1977072"/>
              <a:gd name="connsiteX52" fmla="*/ 888213 w 3108779"/>
              <a:gd name="connsiteY52" fmla="*/ 1199102 h 1977072"/>
              <a:gd name="connsiteX53" fmla="*/ 2697234 w 3108779"/>
              <a:gd name="connsiteY53" fmla="*/ 1197809 h 1977072"/>
              <a:gd name="connsiteX54" fmla="*/ 2697370 w 3108779"/>
              <a:gd name="connsiteY54" fmla="*/ 1197809 h 1977072"/>
              <a:gd name="connsiteX55" fmla="*/ 2838838 w 3108779"/>
              <a:gd name="connsiteY55" fmla="*/ 1256387 h 1977072"/>
              <a:gd name="connsiteX56" fmla="*/ 2897495 w 3108779"/>
              <a:gd name="connsiteY56" fmla="*/ 1398238 h 1977072"/>
              <a:gd name="connsiteX57" fmla="*/ 2838838 w 3108779"/>
              <a:gd name="connsiteY57" fmla="*/ 1539749 h 1977072"/>
              <a:gd name="connsiteX58" fmla="*/ 2697370 w 3108779"/>
              <a:gd name="connsiteY58" fmla="*/ 1598326 h 1977072"/>
              <a:gd name="connsiteX59" fmla="*/ 2697234 w 3108779"/>
              <a:gd name="connsiteY59" fmla="*/ 1598326 h 1977072"/>
              <a:gd name="connsiteX60" fmla="*/ 200329 w 3108779"/>
              <a:gd name="connsiteY60" fmla="*/ 1596966 h 1977072"/>
              <a:gd name="connsiteX61" fmla="*/ 200193 w 3108779"/>
              <a:gd name="connsiteY61" fmla="*/ 1596966 h 1977072"/>
              <a:gd name="connsiteX62" fmla="*/ 73150 w 3108779"/>
              <a:gd name="connsiteY62" fmla="*/ 1649556 h 1977072"/>
              <a:gd name="connsiteX63" fmla="*/ 20482 w 3108779"/>
              <a:gd name="connsiteY63" fmla="*/ 1776984 h 1977072"/>
              <a:gd name="connsiteX64" fmla="*/ 73150 w 3108779"/>
              <a:gd name="connsiteY64" fmla="*/ 1904071 h 1977072"/>
              <a:gd name="connsiteX65" fmla="*/ 200193 w 3108779"/>
              <a:gd name="connsiteY65" fmla="*/ 1956662 h 1977072"/>
              <a:gd name="connsiteX66" fmla="*/ 200261 w 3108779"/>
              <a:gd name="connsiteY66" fmla="*/ 1956662 h 1977072"/>
              <a:gd name="connsiteX67" fmla="*/ 3108780 w 3108779"/>
              <a:gd name="connsiteY67" fmla="*/ 1955165 h 1977072"/>
              <a:gd name="connsiteX68" fmla="*/ 3108780 w 3108779"/>
              <a:gd name="connsiteY68" fmla="*/ 1975575 h 1977072"/>
              <a:gd name="connsiteX69" fmla="*/ 200261 w 3108779"/>
              <a:gd name="connsiteY69" fmla="*/ 1977073 h 1977072"/>
              <a:gd name="connsiteX70" fmla="*/ 200125 w 3108779"/>
              <a:gd name="connsiteY70" fmla="*/ 1977073 h 1977072"/>
              <a:gd name="connsiteX71" fmla="*/ 58656 w 3108779"/>
              <a:gd name="connsiteY71" fmla="*/ 1918494 h 1977072"/>
              <a:gd name="connsiteX72" fmla="*/ 0 w 3108779"/>
              <a:gd name="connsiteY72" fmla="*/ 1776575 h 1977072"/>
              <a:gd name="connsiteX73" fmla="*/ 58656 w 3108779"/>
              <a:gd name="connsiteY73" fmla="*/ 1635065 h 1977072"/>
              <a:gd name="connsiteX74" fmla="*/ 200125 w 3108779"/>
              <a:gd name="connsiteY74" fmla="*/ 1576488 h 197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108779" h="1977072">
                <a:moveTo>
                  <a:pt x="200329" y="1576556"/>
                </a:moveTo>
                <a:lnTo>
                  <a:pt x="200465" y="1576556"/>
                </a:lnTo>
                <a:lnTo>
                  <a:pt x="2697370" y="1577916"/>
                </a:lnTo>
                <a:lnTo>
                  <a:pt x="2697505" y="1577916"/>
                </a:lnTo>
                <a:cubicBezTo>
                  <a:pt x="2745479" y="1577916"/>
                  <a:pt x="2790594" y="1559207"/>
                  <a:pt x="2824549" y="1525326"/>
                </a:cubicBezTo>
                <a:cubicBezTo>
                  <a:pt x="2858504" y="1491377"/>
                  <a:pt x="2877217" y="1446270"/>
                  <a:pt x="2877217" y="1397898"/>
                </a:cubicBezTo>
                <a:cubicBezTo>
                  <a:pt x="2877217" y="1349865"/>
                  <a:pt x="2858504" y="1304759"/>
                  <a:pt x="2824549" y="1270810"/>
                </a:cubicBezTo>
                <a:cubicBezTo>
                  <a:pt x="2790594" y="1236929"/>
                  <a:pt x="2745479" y="1218220"/>
                  <a:pt x="2697505" y="1218220"/>
                </a:cubicBezTo>
                <a:lnTo>
                  <a:pt x="2697370" y="1218220"/>
                </a:lnTo>
                <a:lnTo>
                  <a:pt x="888349" y="1219512"/>
                </a:lnTo>
                <a:lnTo>
                  <a:pt x="888213" y="1219512"/>
                </a:lnTo>
                <a:cubicBezTo>
                  <a:pt x="834796" y="1219512"/>
                  <a:pt x="784578" y="1198694"/>
                  <a:pt x="746744" y="1160935"/>
                </a:cubicBezTo>
                <a:cubicBezTo>
                  <a:pt x="708910" y="1123108"/>
                  <a:pt x="688088" y="1072899"/>
                  <a:pt x="688088" y="1019152"/>
                </a:cubicBezTo>
                <a:cubicBezTo>
                  <a:pt x="688088" y="965677"/>
                  <a:pt x="708910" y="915400"/>
                  <a:pt x="746812" y="877572"/>
                </a:cubicBezTo>
                <a:cubicBezTo>
                  <a:pt x="784578" y="839814"/>
                  <a:pt x="834796" y="819063"/>
                  <a:pt x="888213" y="819063"/>
                </a:cubicBezTo>
                <a:lnTo>
                  <a:pt x="888417" y="819063"/>
                </a:lnTo>
                <a:lnTo>
                  <a:pt x="2009486" y="820220"/>
                </a:lnTo>
                <a:cubicBezTo>
                  <a:pt x="2057799" y="820220"/>
                  <a:pt x="2102710" y="801579"/>
                  <a:pt x="2136665" y="767630"/>
                </a:cubicBezTo>
                <a:cubicBezTo>
                  <a:pt x="2170620" y="733681"/>
                  <a:pt x="2189401" y="688574"/>
                  <a:pt x="2189401" y="640542"/>
                </a:cubicBezTo>
                <a:cubicBezTo>
                  <a:pt x="2189401" y="592510"/>
                  <a:pt x="2170689" y="547335"/>
                  <a:pt x="2136665" y="513386"/>
                </a:cubicBezTo>
                <a:cubicBezTo>
                  <a:pt x="2102710" y="479505"/>
                  <a:pt x="2057663" y="460863"/>
                  <a:pt x="2009690" y="460863"/>
                </a:cubicBezTo>
                <a:lnTo>
                  <a:pt x="2009349" y="460863"/>
                </a:lnTo>
                <a:lnTo>
                  <a:pt x="1580655" y="461680"/>
                </a:lnTo>
                <a:lnTo>
                  <a:pt x="1580248" y="461680"/>
                </a:lnTo>
                <a:cubicBezTo>
                  <a:pt x="1526831" y="461680"/>
                  <a:pt x="1476681" y="440930"/>
                  <a:pt x="1438846" y="403238"/>
                </a:cubicBezTo>
                <a:cubicBezTo>
                  <a:pt x="1400945" y="365412"/>
                  <a:pt x="1380122" y="315135"/>
                  <a:pt x="1380122" y="261387"/>
                </a:cubicBezTo>
                <a:cubicBezTo>
                  <a:pt x="1380122" y="151036"/>
                  <a:pt x="1469876" y="61299"/>
                  <a:pt x="1580248" y="61299"/>
                </a:cubicBezTo>
                <a:lnTo>
                  <a:pt x="1715252" y="61299"/>
                </a:lnTo>
                <a:cubicBezTo>
                  <a:pt x="1715252" y="61299"/>
                  <a:pt x="1668368" y="14423"/>
                  <a:pt x="1668368" y="14423"/>
                </a:cubicBezTo>
                <a:lnTo>
                  <a:pt x="1682793" y="0"/>
                </a:lnTo>
                <a:lnTo>
                  <a:pt x="1754311" y="71504"/>
                </a:lnTo>
                <a:lnTo>
                  <a:pt x="1682793" y="143008"/>
                </a:lnTo>
                <a:lnTo>
                  <a:pt x="1668368" y="128585"/>
                </a:lnTo>
                <a:lnTo>
                  <a:pt x="1715252" y="81709"/>
                </a:lnTo>
                <a:lnTo>
                  <a:pt x="1580248" y="81709"/>
                </a:lnTo>
                <a:cubicBezTo>
                  <a:pt x="1481171" y="81709"/>
                  <a:pt x="1400536" y="162330"/>
                  <a:pt x="1400536" y="261592"/>
                </a:cubicBezTo>
                <a:cubicBezTo>
                  <a:pt x="1400536" y="309623"/>
                  <a:pt x="1419249" y="354798"/>
                  <a:pt x="1453272" y="388747"/>
                </a:cubicBezTo>
                <a:cubicBezTo>
                  <a:pt x="1487227" y="422628"/>
                  <a:pt x="1532274" y="441270"/>
                  <a:pt x="1580248" y="441270"/>
                </a:cubicBezTo>
                <a:lnTo>
                  <a:pt x="1580588" y="441270"/>
                </a:lnTo>
                <a:lnTo>
                  <a:pt x="2009282" y="440453"/>
                </a:lnTo>
                <a:lnTo>
                  <a:pt x="2009690" y="440453"/>
                </a:lnTo>
                <a:cubicBezTo>
                  <a:pt x="2063038" y="440453"/>
                  <a:pt x="2113257" y="461204"/>
                  <a:pt x="2151023" y="498895"/>
                </a:cubicBezTo>
                <a:cubicBezTo>
                  <a:pt x="2188925" y="536721"/>
                  <a:pt x="2209747" y="586999"/>
                  <a:pt x="2209747" y="640542"/>
                </a:cubicBezTo>
                <a:cubicBezTo>
                  <a:pt x="2209747" y="694084"/>
                  <a:pt x="2188925" y="744294"/>
                  <a:pt x="2151023" y="782121"/>
                </a:cubicBezTo>
                <a:cubicBezTo>
                  <a:pt x="2113257" y="819879"/>
                  <a:pt x="2062970" y="840630"/>
                  <a:pt x="2009554" y="840630"/>
                </a:cubicBezTo>
                <a:lnTo>
                  <a:pt x="2009349" y="840630"/>
                </a:lnTo>
                <a:lnTo>
                  <a:pt x="888281" y="839473"/>
                </a:lnTo>
                <a:lnTo>
                  <a:pt x="888077" y="839473"/>
                </a:lnTo>
                <a:cubicBezTo>
                  <a:pt x="840104" y="839473"/>
                  <a:pt x="794989" y="858115"/>
                  <a:pt x="761102" y="892064"/>
                </a:cubicBezTo>
                <a:cubicBezTo>
                  <a:pt x="727147" y="926013"/>
                  <a:pt x="708366" y="971119"/>
                  <a:pt x="708366" y="1019424"/>
                </a:cubicBezTo>
                <a:cubicBezTo>
                  <a:pt x="708366" y="1067456"/>
                  <a:pt x="727078" y="1112562"/>
                  <a:pt x="761034" y="1146511"/>
                </a:cubicBezTo>
                <a:cubicBezTo>
                  <a:pt x="794989" y="1180392"/>
                  <a:pt x="840104" y="1199102"/>
                  <a:pt x="888077" y="1199102"/>
                </a:cubicBezTo>
                <a:lnTo>
                  <a:pt x="888213" y="1199102"/>
                </a:lnTo>
                <a:lnTo>
                  <a:pt x="2697234" y="1197809"/>
                </a:lnTo>
                <a:lnTo>
                  <a:pt x="2697370" y="1197809"/>
                </a:lnTo>
                <a:cubicBezTo>
                  <a:pt x="2750786" y="1197809"/>
                  <a:pt x="2801005" y="1218627"/>
                  <a:pt x="2838838" y="1256387"/>
                </a:cubicBezTo>
                <a:cubicBezTo>
                  <a:pt x="2876673" y="1294214"/>
                  <a:pt x="2897495" y="1344423"/>
                  <a:pt x="2897495" y="1398238"/>
                </a:cubicBezTo>
                <a:cubicBezTo>
                  <a:pt x="2897495" y="1451712"/>
                  <a:pt x="2876673" y="1501990"/>
                  <a:pt x="2838838" y="1539749"/>
                </a:cubicBezTo>
                <a:cubicBezTo>
                  <a:pt x="2801073" y="1577507"/>
                  <a:pt x="2750786" y="1598326"/>
                  <a:pt x="2697370" y="1598326"/>
                </a:cubicBezTo>
                <a:lnTo>
                  <a:pt x="2697234" y="1598326"/>
                </a:lnTo>
                <a:lnTo>
                  <a:pt x="200329" y="1596966"/>
                </a:lnTo>
                <a:lnTo>
                  <a:pt x="200193" y="1596966"/>
                </a:lnTo>
                <a:cubicBezTo>
                  <a:pt x="152220" y="1596966"/>
                  <a:pt x="107105" y="1615675"/>
                  <a:pt x="73150" y="1649556"/>
                </a:cubicBezTo>
                <a:cubicBezTo>
                  <a:pt x="39195" y="1683505"/>
                  <a:pt x="20482" y="1728612"/>
                  <a:pt x="20482" y="1776984"/>
                </a:cubicBezTo>
                <a:cubicBezTo>
                  <a:pt x="20482" y="1825016"/>
                  <a:pt x="39195" y="1870122"/>
                  <a:pt x="73150" y="1904071"/>
                </a:cubicBezTo>
                <a:cubicBezTo>
                  <a:pt x="107105" y="1938021"/>
                  <a:pt x="152220" y="1956662"/>
                  <a:pt x="200193" y="1956662"/>
                </a:cubicBezTo>
                <a:lnTo>
                  <a:pt x="200261" y="1956662"/>
                </a:lnTo>
                <a:lnTo>
                  <a:pt x="3108780" y="1955165"/>
                </a:lnTo>
                <a:lnTo>
                  <a:pt x="3108780" y="1975575"/>
                </a:lnTo>
                <a:cubicBezTo>
                  <a:pt x="3108780" y="1975575"/>
                  <a:pt x="200261" y="1977073"/>
                  <a:pt x="200261" y="1977073"/>
                </a:cubicBezTo>
                <a:lnTo>
                  <a:pt x="200125" y="1977073"/>
                </a:lnTo>
                <a:cubicBezTo>
                  <a:pt x="146708" y="1977073"/>
                  <a:pt x="96422" y="1956254"/>
                  <a:pt x="58656" y="1918494"/>
                </a:cubicBezTo>
                <a:cubicBezTo>
                  <a:pt x="20822" y="1880668"/>
                  <a:pt x="0" y="1830459"/>
                  <a:pt x="0" y="1776575"/>
                </a:cubicBezTo>
                <a:cubicBezTo>
                  <a:pt x="0" y="1723101"/>
                  <a:pt x="20822" y="1672823"/>
                  <a:pt x="58656" y="1635065"/>
                </a:cubicBezTo>
                <a:cubicBezTo>
                  <a:pt x="96422" y="1597306"/>
                  <a:pt x="146708" y="1576488"/>
                  <a:pt x="200125" y="157648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3" name="Group 66">
            <a:extLst>
              <a:ext uri="{FF2B5EF4-FFF2-40B4-BE49-F238E27FC236}">
                <a16:creationId xmlns:a16="http://schemas.microsoft.com/office/drawing/2014/main" id="{C77B17ED-6F24-DA8C-F48E-0023C90D4259}"/>
              </a:ext>
            </a:extLst>
          </p:cNvPr>
          <p:cNvGrpSpPr/>
          <p:nvPr/>
        </p:nvGrpSpPr>
        <p:grpSpPr>
          <a:xfrm>
            <a:off x="2756428" y="4852556"/>
            <a:ext cx="6828037" cy="666414"/>
            <a:chOff x="8921977" y="2947244"/>
            <a:chExt cx="2926080" cy="666414"/>
          </a:xfrm>
        </p:grpSpPr>
        <p:sp>
          <p:nvSpPr>
            <p:cNvPr id="4" name="TextBox 67">
              <a:extLst>
                <a:ext uri="{FF2B5EF4-FFF2-40B4-BE49-F238E27FC236}">
                  <a16:creationId xmlns:a16="http://schemas.microsoft.com/office/drawing/2014/main" id="{32ED9BF0-75F4-5194-DF2E-6CCA62B7EB8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68">
              <a:extLst>
                <a:ext uri="{FF2B5EF4-FFF2-40B4-BE49-F238E27FC236}">
                  <a16:creationId xmlns:a16="http://schemas.microsoft.com/office/drawing/2014/main" id="{94309538-F343-0EF3-29C3-F0CB09A3ED0A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" name="Group 66">
            <a:extLst>
              <a:ext uri="{FF2B5EF4-FFF2-40B4-BE49-F238E27FC236}">
                <a16:creationId xmlns:a16="http://schemas.microsoft.com/office/drawing/2014/main" id="{411771B9-CBB5-9534-4606-C20B1FB35BA9}"/>
              </a:ext>
            </a:extLst>
          </p:cNvPr>
          <p:cNvGrpSpPr/>
          <p:nvPr/>
        </p:nvGrpSpPr>
        <p:grpSpPr>
          <a:xfrm>
            <a:off x="3341917" y="3976902"/>
            <a:ext cx="5657059" cy="666414"/>
            <a:chOff x="8921977" y="2947244"/>
            <a:chExt cx="2926080" cy="666414"/>
          </a:xfrm>
        </p:grpSpPr>
        <p:sp>
          <p:nvSpPr>
            <p:cNvPr id="7" name="TextBox 67">
              <a:extLst>
                <a:ext uri="{FF2B5EF4-FFF2-40B4-BE49-F238E27FC236}">
                  <a16:creationId xmlns:a16="http://schemas.microsoft.com/office/drawing/2014/main" id="{488F8C24-B932-BD5E-4E08-27CEBB581F9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68">
              <a:extLst>
                <a:ext uri="{FF2B5EF4-FFF2-40B4-BE49-F238E27FC236}">
                  <a16:creationId xmlns:a16="http://schemas.microsoft.com/office/drawing/2014/main" id="{92EA3E07-6C61-8055-C1F9-A58ACE362D42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" name="Group 66">
            <a:extLst>
              <a:ext uri="{FF2B5EF4-FFF2-40B4-BE49-F238E27FC236}">
                <a16:creationId xmlns:a16="http://schemas.microsoft.com/office/drawing/2014/main" id="{B7A3DB20-513D-1BAD-D809-8109FA83C7EE}"/>
              </a:ext>
            </a:extLst>
          </p:cNvPr>
          <p:cNvGrpSpPr/>
          <p:nvPr/>
        </p:nvGrpSpPr>
        <p:grpSpPr>
          <a:xfrm>
            <a:off x="4285611" y="3139994"/>
            <a:ext cx="3769671" cy="666414"/>
            <a:chOff x="8921977" y="2947244"/>
            <a:chExt cx="2926080" cy="666414"/>
          </a:xfrm>
        </p:grpSpPr>
        <p:sp>
          <p:nvSpPr>
            <p:cNvPr id="10" name="TextBox 67">
              <a:extLst>
                <a:ext uri="{FF2B5EF4-FFF2-40B4-BE49-F238E27FC236}">
                  <a16:creationId xmlns:a16="http://schemas.microsoft.com/office/drawing/2014/main" id="{2BFC808E-06F8-507E-4A23-10A26923E62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68">
              <a:extLst>
                <a:ext uri="{FF2B5EF4-FFF2-40B4-BE49-F238E27FC236}">
                  <a16:creationId xmlns:a16="http://schemas.microsoft.com/office/drawing/2014/main" id="{03664016-353D-EC0B-FAF9-629C1F2486C1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2" name="Group 66">
            <a:extLst>
              <a:ext uri="{FF2B5EF4-FFF2-40B4-BE49-F238E27FC236}">
                <a16:creationId xmlns:a16="http://schemas.microsoft.com/office/drawing/2014/main" id="{8700C106-C4F3-4598-64FE-14BB91A5675F}"/>
              </a:ext>
            </a:extLst>
          </p:cNvPr>
          <p:cNvGrpSpPr/>
          <p:nvPr/>
        </p:nvGrpSpPr>
        <p:grpSpPr>
          <a:xfrm>
            <a:off x="4912343" y="2287587"/>
            <a:ext cx="2516206" cy="666414"/>
            <a:chOff x="8921977" y="2947244"/>
            <a:chExt cx="2926080" cy="666414"/>
          </a:xfrm>
        </p:grpSpPr>
        <p:sp>
          <p:nvSpPr>
            <p:cNvPr id="13" name="TextBox 67">
              <a:extLst>
                <a:ext uri="{FF2B5EF4-FFF2-40B4-BE49-F238E27FC236}">
                  <a16:creationId xmlns:a16="http://schemas.microsoft.com/office/drawing/2014/main" id="{6A4EC3FF-114F-9608-3CFF-48081E0DC08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68">
              <a:extLst>
                <a:ext uri="{FF2B5EF4-FFF2-40B4-BE49-F238E27FC236}">
                  <a16:creationId xmlns:a16="http://schemas.microsoft.com/office/drawing/2014/main" id="{7FC4E983-61C4-A0FA-9AE5-FCBF9368CD81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amet. </a:t>
              </a:r>
            </a:p>
          </p:txBody>
        </p:sp>
      </p:grpSp>
      <p:pic>
        <p:nvPicPr>
          <p:cNvPr id="21" name="Graphic 31" descr="Trophy">
            <a:extLst>
              <a:ext uri="{FF2B5EF4-FFF2-40B4-BE49-F238E27FC236}">
                <a16:creationId xmlns:a16="http://schemas.microsoft.com/office/drawing/2014/main" id="{EA468ACC-3C44-FD46-0E80-68F8B01EB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1846" y="1552658"/>
            <a:ext cx="457200" cy="4572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992F444-062E-1643-00FA-E1D1026B1001}"/>
              </a:ext>
            </a:extLst>
          </p:cNvPr>
          <p:cNvGrpSpPr/>
          <p:nvPr/>
        </p:nvGrpSpPr>
        <p:grpSpPr>
          <a:xfrm>
            <a:off x="6961809" y="1058020"/>
            <a:ext cx="2926080" cy="920821"/>
            <a:chOff x="8921977" y="1242150"/>
            <a:chExt cx="2926080" cy="9208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579C2B3-CACA-32ED-4386-B5AEFB029F7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21F3A8-DC22-763D-3D5B-D26D4296820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B0D263B-C539-A51B-3123-0CBEFD255B79}"/>
              </a:ext>
            </a:extLst>
          </p:cNvPr>
          <p:cNvSpPr txBox="1"/>
          <p:nvPr/>
        </p:nvSpPr>
        <p:spPr>
          <a:xfrm>
            <a:off x="9887889" y="5405491"/>
            <a:ext cx="230411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222077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9521</TotalTime>
  <Words>240</Words>
  <Application>Microsoft Office PowerPoint</Application>
  <PresentationFormat>Widescreen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Serpentine Pyramid – Slide Template</vt:lpstr>
      <vt:lpstr>4-Step Serpentine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Serpentine Pyramid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2025-11-10T17:59:56Z</dcterms:modified>
  <cp:category>Charts &amp; Diagrams</cp:category>
</cp:coreProperties>
</file>