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48" r:id="rId4"/>
    <p:sldId id="45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5" d="100"/>
          <a:sy n="105" d="100"/>
        </p:scale>
        <p:origin x="87" y="50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378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E91F5-8E0C-D2F3-4C34-839068AE1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3834BB-8030-4024-63D1-69EDDE36BF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4E2B35-BDF6-86EF-CDC4-9463A0300F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979B96-666C-A850-3DBB-82EA8F295E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205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Serpentine Pyramid – Slide Template</a:t>
            </a:r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F6D338FA-2F4A-F968-7B5D-A2A5A323DF5B}"/>
              </a:ext>
            </a:extLst>
          </p:cNvPr>
          <p:cNvSpPr/>
          <p:nvPr/>
        </p:nvSpPr>
        <p:spPr>
          <a:xfrm>
            <a:off x="5612750" y="1507951"/>
            <a:ext cx="786372" cy="786227"/>
          </a:xfrm>
          <a:custGeom>
            <a:avLst/>
            <a:gdLst>
              <a:gd name="connsiteX0" fmla="*/ 173043 w 346085"/>
              <a:gd name="connsiteY0" fmla="*/ 0 h 346021"/>
              <a:gd name="connsiteX1" fmla="*/ 173043 w 346085"/>
              <a:gd name="connsiteY1" fmla="*/ 0 h 346021"/>
              <a:gd name="connsiteX2" fmla="*/ 346085 w 346085"/>
              <a:gd name="connsiteY2" fmla="*/ 173011 h 346021"/>
              <a:gd name="connsiteX3" fmla="*/ 346085 w 346085"/>
              <a:gd name="connsiteY3" fmla="*/ 173011 h 346021"/>
              <a:gd name="connsiteX4" fmla="*/ 173043 w 346085"/>
              <a:gd name="connsiteY4" fmla="*/ 346022 h 346021"/>
              <a:gd name="connsiteX5" fmla="*/ 173043 w 346085"/>
              <a:gd name="connsiteY5" fmla="*/ 346022 h 346021"/>
              <a:gd name="connsiteX6" fmla="*/ 0 w 346085"/>
              <a:gd name="connsiteY6" fmla="*/ 173011 h 346021"/>
              <a:gd name="connsiteX7" fmla="*/ 0 w 346085"/>
              <a:gd name="connsiteY7" fmla="*/ 173011 h 346021"/>
              <a:gd name="connsiteX8" fmla="*/ 173043 w 346085"/>
              <a:gd name="connsiteY8" fmla="*/ 0 h 34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6085" h="346021">
                <a:moveTo>
                  <a:pt x="173043" y="0"/>
                </a:moveTo>
                <a:lnTo>
                  <a:pt x="173043" y="0"/>
                </a:lnTo>
                <a:cubicBezTo>
                  <a:pt x="268580" y="0"/>
                  <a:pt x="346085" y="77423"/>
                  <a:pt x="346085" y="173011"/>
                </a:cubicBezTo>
                <a:lnTo>
                  <a:pt x="346085" y="173011"/>
                </a:lnTo>
                <a:cubicBezTo>
                  <a:pt x="346085" y="268531"/>
                  <a:pt x="268648" y="346022"/>
                  <a:pt x="173043" y="346022"/>
                </a:cubicBezTo>
                <a:lnTo>
                  <a:pt x="173043" y="346022"/>
                </a:lnTo>
                <a:cubicBezTo>
                  <a:pt x="77505" y="346022"/>
                  <a:pt x="0" y="268599"/>
                  <a:pt x="0" y="173011"/>
                </a:cubicBezTo>
                <a:lnTo>
                  <a:pt x="0" y="173011"/>
                </a:lnTo>
                <a:cubicBezTo>
                  <a:pt x="0" y="77491"/>
                  <a:pt x="77437" y="0"/>
                  <a:pt x="173043" y="0"/>
                </a:cubicBezTo>
                <a:close/>
              </a:path>
            </a:pathLst>
          </a:custGeom>
          <a:solidFill>
            <a:srgbClr val="D0BA9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3BA460DC-1119-D2B8-1EB1-F06AB0A3C951}"/>
              </a:ext>
            </a:extLst>
          </p:cNvPr>
          <p:cNvSpPr/>
          <p:nvPr/>
        </p:nvSpPr>
        <p:spPr>
          <a:xfrm>
            <a:off x="4433346" y="2583411"/>
            <a:ext cx="3145181" cy="786227"/>
          </a:xfrm>
          <a:custGeom>
            <a:avLst/>
            <a:gdLst>
              <a:gd name="connsiteX0" fmla="*/ 346085 w 1384205"/>
              <a:gd name="connsiteY0" fmla="*/ 0 h 346021"/>
              <a:gd name="connsiteX1" fmla="*/ 692102 w 1384205"/>
              <a:gd name="connsiteY1" fmla="*/ 0 h 346021"/>
              <a:gd name="connsiteX2" fmla="*/ 1038120 w 1384205"/>
              <a:gd name="connsiteY2" fmla="*/ 0 h 346021"/>
              <a:gd name="connsiteX3" fmla="*/ 1211163 w 1384205"/>
              <a:gd name="connsiteY3" fmla="*/ 0 h 346021"/>
              <a:gd name="connsiteX4" fmla="*/ 1384205 w 1384205"/>
              <a:gd name="connsiteY4" fmla="*/ 173010 h 346021"/>
              <a:gd name="connsiteX5" fmla="*/ 1384205 w 1384205"/>
              <a:gd name="connsiteY5" fmla="*/ 173010 h 346021"/>
              <a:gd name="connsiteX6" fmla="*/ 1211163 w 1384205"/>
              <a:gd name="connsiteY6" fmla="*/ 346022 h 346021"/>
              <a:gd name="connsiteX7" fmla="*/ 1038120 w 1384205"/>
              <a:gd name="connsiteY7" fmla="*/ 346022 h 346021"/>
              <a:gd name="connsiteX8" fmla="*/ 692102 w 1384205"/>
              <a:gd name="connsiteY8" fmla="*/ 346022 h 346021"/>
              <a:gd name="connsiteX9" fmla="*/ 346085 w 1384205"/>
              <a:gd name="connsiteY9" fmla="*/ 346022 h 346021"/>
              <a:gd name="connsiteX10" fmla="*/ 173043 w 1384205"/>
              <a:gd name="connsiteY10" fmla="*/ 346022 h 346021"/>
              <a:gd name="connsiteX11" fmla="*/ 0 w 1384205"/>
              <a:gd name="connsiteY11" fmla="*/ 173010 h 346021"/>
              <a:gd name="connsiteX12" fmla="*/ 0 w 1384205"/>
              <a:gd name="connsiteY12" fmla="*/ 173010 h 346021"/>
              <a:gd name="connsiteX13" fmla="*/ 173043 w 1384205"/>
              <a:gd name="connsiteY13" fmla="*/ 0 h 346021"/>
              <a:gd name="connsiteX14" fmla="*/ 346085 w 1384205"/>
              <a:gd name="connsiteY14" fmla="*/ 0 h 34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84205" h="346021">
                <a:moveTo>
                  <a:pt x="346085" y="0"/>
                </a:moveTo>
                <a:lnTo>
                  <a:pt x="692102" y="0"/>
                </a:lnTo>
                <a:cubicBezTo>
                  <a:pt x="692102" y="0"/>
                  <a:pt x="1038120" y="0"/>
                  <a:pt x="1038120" y="0"/>
                </a:cubicBezTo>
                <a:lnTo>
                  <a:pt x="1211163" y="0"/>
                </a:lnTo>
                <a:cubicBezTo>
                  <a:pt x="1306700" y="0"/>
                  <a:pt x="1384205" y="77423"/>
                  <a:pt x="1384205" y="173010"/>
                </a:cubicBezTo>
                <a:lnTo>
                  <a:pt x="1384205" y="173010"/>
                </a:lnTo>
                <a:cubicBezTo>
                  <a:pt x="1384205" y="268531"/>
                  <a:pt x="1306768" y="346022"/>
                  <a:pt x="1211163" y="346022"/>
                </a:cubicBezTo>
                <a:lnTo>
                  <a:pt x="1038120" y="346022"/>
                </a:lnTo>
                <a:cubicBezTo>
                  <a:pt x="1038120" y="346022"/>
                  <a:pt x="692102" y="346022"/>
                  <a:pt x="692102" y="346022"/>
                </a:cubicBezTo>
                <a:lnTo>
                  <a:pt x="346085" y="346022"/>
                </a:lnTo>
                <a:cubicBezTo>
                  <a:pt x="346085" y="346022"/>
                  <a:pt x="173043" y="346022"/>
                  <a:pt x="173043" y="346022"/>
                </a:cubicBezTo>
                <a:cubicBezTo>
                  <a:pt x="77505" y="346022"/>
                  <a:pt x="0" y="268599"/>
                  <a:pt x="0" y="173010"/>
                </a:cubicBezTo>
                <a:lnTo>
                  <a:pt x="0" y="173010"/>
                </a:lnTo>
                <a:cubicBezTo>
                  <a:pt x="0" y="77490"/>
                  <a:pt x="77437" y="0"/>
                  <a:pt x="173043" y="0"/>
                </a:cubicBezTo>
                <a:lnTo>
                  <a:pt x="346085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A2D586BE-01BF-865A-99C8-84146BC6F5EE}"/>
              </a:ext>
            </a:extLst>
          </p:cNvPr>
          <p:cNvSpPr/>
          <p:nvPr/>
        </p:nvSpPr>
        <p:spPr>
          <a:xfrm>
            <a:off x="3650453" y="3659024"/>
            <a:ext cx="4710967" cy="786227"/>
          </a:xfrm>
          <a:custGeom>
            <a:avLst/>
            <a:gdLst>
              <a:gd name="connsiteX0" fmla="*/ 343159 w 2073313"/>
              <a:gd name="connsiteY0" fmla="*/ 0 h 346021"/>
              <a:gd name="connsiteX1" fmla="*/ 346085 w 2073313"/>
              <a:gd name="connsiteY1" fmla="*/ 0 h 346021"/>
              <a:gd name="connsiteX2" fmla="*/ 689176 w 2073313"/>
              <a:gd name="connsiteY2" fmla="*/ 0 h 346021"/>
              <a:gd name="connsiteX3" fmla="*/ 1035194 w 2073313"/>
              <a:gd name="connsiteY3" fmla="*/ 0 h 346021"/>
              <a:gd name="connsiteX4" fmla="*/ 1381211 w 2073313"/>
              <a:gd name="connsiteY4" fmla="*/ 0 h 346021"/>
              <a:gd name="connsiteX5" fmla="*/ 1727229 w 2073313"/>
              <a:gd name="connsiteY5" fmla="*/ 0 h 346021"/>
              <a:gd name="connsiteX6" fmla="*/ 1900271 w 2073313"/>
              <a:gd name="connsiteY6" fmla="*/ 0 h 346021"/>
              <a:gd name="connsiteX7" fmla="*/ 2073313 w 2073313"/>
              <a:gd name="connsiteY7" fmla="*/ 173011 h 346021"/>
              <a:gd name="connsiteX8" fmla="*/ 2073313 w 2073313"/>
              <a:gd name="connsiteY8" fmla="*/ 173011 h 346021"/>
              <a:gd name="connsiteX9" fmla="*/ 1900271 w 2073313"/>
              <a:gd name="connsiteY9" fmla="*/ 346022 h 346021"/>
              <a:gd name="connsiteX10" fmla="*/ 1727229 w 2073313"/>
              <a:gd name="connsiteY10" fmla="*/ 346022 h 346021"/>
              <a:gd name="connsiteX11" fmla="*/ 1381211 w 2073313"/>
              <a:gd name="connsiteY11" fmla="*/ 346022 h 346021"/>
              <a:gd name="connsiteX12" fmla="*/ 1035194 w 2073313"/>
              <a:gd name="connsiteY12" fmla="*/ 346022 h 346021"/>
              <a:gd name="connsiteX13" fmla="*/ 689176 w 2073313"/>
              <a:gd name="connsiteY13" fmla="*/ 346022 h 346021"/>
              <a:gd name="connsiteX14" fmla="*/ 346085 w 2073313"/>
              <a:gd name="connsiteY14" fmla="*/ 346022 h 346021"/>
              <a:gd name="connsiteX15" fmla="*/ 343159 w 2073313"/>
              <a:gd name="connsiteY15" fmla="*/ 346022 h 346021"/>
              <a:gd name="connsiteX16" fmla="*/ 173043 w 2073313"/>
              <a:gd name="connsiteY16" fmla="*/ 346022 h 346021"/>
              <a:gd name="connsiteX17" fmla="*/ 0 w 2073313"/>
              <a:gd name="connsiteY17" fmla="*/ 173011 h 346021"/>
              <a:gd name="connsiteX18" fmla="*/ 0 w 2073313"/>
              <a:gd name="connsiteY18" fmla="*/ 173011 h 346021"/>
              <a:gd name="connsiteX19" fmla="*/ 173043 w 2073313"/>
              <a:gd name="connsiteY19" fmla="*/ 0 h 346021"/>
              <a:gd name="connsiteX20" fmla="*/ 343159 w 2073313"/>
              <a:gd name="connsiteY20" fmla="*/ 0 h 34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073313" h="346021">
                <a:moveTo>
                  <a:pt x="343159" y="0"/>
                </a:moveTo>
                <a:lnTo>
                  <a:pt x="346085" y="0"/>
                </a:lnTo>
                <a:cubicBezTo>
                  <a:pt x="346085" y="0"/>
                  <a:pt x="689176" y="0"/>
                  <a:pt x="689176" y="0"/>
                </a:cubicBezTo>
                <a:lnTo>
                  <a:pt x="1035194" y="0"/>
                </a:lnTo>
                <a:cubicBezTo>
                  <a:pt x="1035194" y="0"/>
                  <a:pt x="1381211" y="0"/>
                  <a:pt x="1381211" y="0"/>
                </a:cubicBezTo>
                <a:lnTo>
                  <a:pt x="1727229" y="0"/>
                </a:lnTo>
                <a:cubicBezTo>
                  <a:pt x="1727229" y="0"/>
                  <a:pt x="1900271" y="0"/>
                  <a:pt x="1900271" y="0"/>
                </a:cubicBezTo>
                <a:cubicBezTo>
                  <a:pt x="1995809" y="0"/>
                  <a:pt x="2073313" y="77423"/>
                  <a:pt x="2073313" y="173011"/>
                </a:cubicBezTo>
                <a:lnTo>
                  <a:pt x="2073313" y="173011"/>
                </a:lnTo>
                <a:cubicBezTo>
                  <a:pt x="2073313" y="268531"/>
                  <a:pt x="1995877" y="346022"/>
                  <a:pt x="1900271" y="346022"/>
                </a:cubicBezTo>
                <a:lnTo>
                  <a:pt x="1727229" y="346022"/>
                </a:lnTo>
                <a:cubicBezTo>
                  <a:pt x="1727229" y="346022"/>
                  <a:pt x="1381211" y="346022"/>
                  <a:pt x="1381211" y="346022"/>
                </a:cubicBezTo>
                <a:lnTo>
                  <a:pt x="1035194" y="346022"/>
                </a:lnTo>
                <a:cubicBezTo>
                  <a:pt x="1035194" y="346022"/>
                  <a:pt x="689176" y="346022"/>
                  <a:pt x="689176" y="346022"/>
                </a:cubicBezTo>
                <a:lnTo>
                  <a:pt x="346085" y="346022"/>
                </a:lnTo>
                <a:cubicBezTo>
                  <a:pt x="346085" y="346022"/>
                  <a:pt x="343159" y="346022"/>
                  <a:pt x="343159" y="346022"/>
                </a:cubicBezTo>
                <a:lnTo>
                  <a:pt x="173043" y="346022"/>
                </a:lnTo>
                <a:cubicBezTo>
                  <a:pt x="77505" y="346022"/>
                  <a:pt x="0" y="268599"/>
                  <a:pt x="0" y="173011"/>
                </a:cubicBezTo>
                <a:lnTo>
                  <a:pt x="0" y="173011"/>
                </a:lnTo>
                <a:cubicBezTo>
                  <a:pt x="0" y="77491"/>
                  <a:pt x="77437" y="0"/>
                  <a:pt x="173043" y="0"/>
                </a:cubicBezTo>
                <a:lnTo>
                  <a:pt x="343159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BD56C33F-D615-9DD2-5E34-4B62692E13DA}"/>
              </a:ext>
            </a:extLst>
          </p:cNvPr>
          <p:cNvSpPr/>
          <p:nvPr/>
        </p:nvSpPr>
        <p:spPr>
          <a:xfrm>
            <a:off x="2471126" y="4734640"/>
            <a:ext cx="7069621" cy="786227"/>
          </a:xfrm>
          <a:custGeom>
            <a:avLst/>
            <a:gdLst>
              <a:gd name="connsiteX0" fmla="*/ 346086 w 3111365"/>
              <a:gd name="connsiteY0" fmla="*/ 0 h 346021"/>
              <a:gd name="connsiteX1" fmla="*/ 692103 w 3111365"/>
              <a:gd name="connsiteY1" fmla="*/ 0 h 346021"/>
              <a:gd name="connsiteX2" fmla="*/ 1035194 w 3111365"/>
              <a:gd name="connsiteY2" fmla="*/ 0 h 346021"/>
              <a:gd name="connsiteX3" fmla="*/ 1038120 w 3111365"/>
              <a:gd name="connsiteY3" fmla="*/ 0 h 346021"/>
              <a:gd name="connsiteX4" fmla="*/ 1381211 w 3111365"/>
              <a:gd name="connsiteY4" fmla="*/ 0 h 346021"/>
              <a:gd name="connsiteX5" fmla="*/ 1727229 w 3111365"/>
              <a:gd name="connsiteY5" fmla="*/ 0 h 346021"/>
              <a:gd name="connsiteX6" fmla="*/ 2073246 w 3111365"/>
              <a:gd name="connsiteY6" fmla="*/ 0 h 346021"/>
              <a:gd name="connsiteX7" fmla="*/ 2419263 w 3111365"/>
              <a:gd name="connsiteY7" fmla="*/ 0 h 346021"/>
              <a:gd name="connsiteX8" fmla="*/ 2765280 w 3111365"/>
              <a:gd name="connsiteY8" fmla="*/ 0 h 346021"/>
              <a:gd name="connsiteX9" fmla="*/ 2938323 w 3111365"/>
              <a:gd name="connsiteY9" fmla="*/ 0 h 346021"/>
              <a:gd name="connsiteX10" fmla="*/ 3111366 w 3111365"/>
              <a:gd name="connsiteY10" fmla="*/ 173011 h 346021"/>
              <a:gd name="connsiteX11" fmla="*/ 3111366 w 3111365"/>
              <a:gd name="connsiteY11" fmla="*/ 173011 h 346021"/>
              <a:gd name="connsiteX12" fmla="*/ 2938323 w 3111365"/>
              <a:gd name="connsiteY12" fmla="*/ 346022 h 346021"/>
              <a:gd name="connsiteX13" fmla="*/ 2765280 w 3111365"/>
              <a:gd name="connsiteY13" fmla="*/ 346022 h 346021"/>
              <a:gd name="connsiteX14" fmla="*/ 2419263 w 3111365"/>
              <a:gd name="connsiteY14" fmla="*/ 346022 h 346021"/>
              <a:gd name="connsiteX15" fmla="*/ 2073246 w 3111365"/>
              <a:gd name="connsiteY15" fmla="*/ 346022 h 346021"/>
              <a:gd name="connsiteX16" fmla="*/ 1727229 w 3111365"/>
              <a:gd name="connsiteY16" fmla="*/ 346022 h 346021"/>
              <a:gd name="connsiteX17" fmla="*/ 1381211 w 3111365"/>
              <a:gd name="connsiteY17" fmla="*/ 346022 h 346021"/>
              <a:gd name="connsiteX18" fmla="*/ 1038120 w 3111365"/>
              <a:gd name="connsiteY18" fmla="*/ 346022 h 346021"/>
              <a:gd name="connsiteX19" fmla="*/ 1035194 w 3111365"/>
              <a:gd name="connsiteY19" fmla="*/ 346022 h 346021"/>
              <a:gd name="connsiteX20" fmla="*/ 692103 w 3111365"/>
              <a:gd name="connsiteY20" fmla="*/ 346022 h 346021"/>
              <a:gd name="connsiteX21" fmla="*/ 346086 w 3111365"/>
              <a:gd name="connsiteY21" fmla="*/ 346022 h 346021"/>
              <a:gd name="connsiteX22" fmla="*/ 173043 w 3111365"/>
              <a:gd name="connsiteY22" fmla="*/ 346022 h 346021"/>
              <a:gd name="connsiteX23" fmla="*/ 0 w 3111365"/>
              <a:gd name="connsiteY23" fmla="*/ 173011 h 346021"/>
              <a:gd name="connsiteX24" fmla="*/ 0 w 3111365"/>
              <a:gd name="connsiteY24" fmla="*/ 173011 h 346021"/>
              <a:gd name="connsiteX25" fmla="*/ 173043 w 3111365"/>
              <a:gd name="connsiteY25" fmla="*/ 0 h 346021"/>
              <a:gd name="connsiteX26" fmla="*/ 346086 w 3111365"/>
              <a:gd name="connsiteY26" fmla="*/ 0 h 34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111365" h="346021">
                <a:moveTo>
                  <a:pt x="346086" y="0"/>
                </a:moveTo>
                <a:lnTo>
                  <a:pt x="692103" y="0"/>
                </a:lnTo>
                <a:cubicBezTo>
                  <a:pt x="692103" y="0"/>
                  <a:pt x="1035194" y="0"/>
                  <a:pt x="1035194" y="0"/>
                </a:cubicBezTo>
                <a:lnTo>
                  <a:pt x="1038120" y="0"/>
                </a:lnTo>
                <a:cubicBezTo>
                  <a:pt x="1038120" y="0"/>
                  <a:pt x="1381211" y="0"/>
                  <a:pt x="1381211" y="0"/>
                </a:cubicBezTo>
                <a:lnTo>
                  <a:pt x="1727229" y="0"/>
                </a:lnTo>
                <a:cubicBezTo>
                  <a:pt x="1727229" y="0"/>
                  <a:pt x="2073246" y="0"/>
                  <a:pt x="2073246" y="0"/>
                </a:cubicBezTo>
                <a:lnTo>
                  <a:pt x="2419263" y="0"/>
                </a:lnTo>
                <a:cubicBezTo>
                  <a:pt x="2419263" y="0"/>
                  <a:pt x="2765280" y="0"/>
                  <a:pt x="2765280" y="0"/>
                </a:cubicBezTo>
                <a:lnTo>
                  <a:pt x="2938323" y="0"/>
                </a:lnTo>
                <a:cubicBezTo>
                  <a:pt x="3033860" y="0"/>
                  <a:pt x="3111366" y="77423"/>
                  <a:pt x="3111366" y="173011"/>
                </a:cubicBezTo>
                <a:lnTo>
                  <a:pt x="3111366" y="173011"/>
                </a:lnTo>
                <a:cubicBezTo>
                  <a:pt x="3111366" y="268531"/>
                  <a:pt x="3033928" y="346022"/>
                  <a:pt x="2938323" y="346022"/>
                </a:cubicBezTo>
                <a:lnTo>
                  <a:pt x="2765280" y="346022"/>
                </a:lnTo>
                <a:cubicBezTo>
                  <a:pt x="2765280" y="346022"/>
                  <a:pt x="2419263" y="346022"/>
                  <a:pt x="2419263" y="346022"/>
                </a:cubicBezTo>
                <a:lnTo>
                  <a:pt x="2073246" y="346022"/>
                </a:lnTo>
                <a:cubicBezTo>
                  <a:pt x="2073246" y="346022"/>
                  <a:pt x="1727229" y="346022"/>
                  <a:pt x="1727229" y="346022"/>
                </a:cubicBezTo>
                <a:lnTo>
                  <a:pt x="1381211" y="346022"/>
                </a:lnTo>
                <a:cubicBezTo>
                  <a:pt x="1381211" y="346022"/>
                  <a:pt x="1038120" y="346022"/>
                  <a:pt x="1038120" y="346022"/>
                </a:cubicBezTo>
                <a:lnTo>
                  <a:pt x="1035194" y="346022"/>
                </a:lnTo>
                <a:cubicBezTo>
                  <a:pt x="1035194" y="346022"/>
                  <a:pt x="692103" y="346022"/>
                  <a:pt x="692103" y="346022"/>
                </a:cubicBezTo>
                <a:lnTo>
                  <a:pt x="346086" y="346022"/>
                </a:lnTo>
                <a:cubicBezTo>
                  <a:pt x="346086" y="346022"/>
                  <a:pt x="173043" y="346022"/>
                  <a:pt x="173043" y="346022"/>
                </a:cubicBezTo>
                <a:cubicBezTo>
                  <a:pt x="77505" y="346022"/>
                  <a:pt x="0" y="268599"/>
                  <a:pt x="0" y="173011"/>
                </a:cubicBezTo>
                <a:lnTo>
                  <a:pt x="0" y="173011"/>
                </a:lnTo>
                <a:cubicBezTo>
                  <a:pt x="0" y="77491"/>
                  <a:pt x="77437" y="0"/>
                  <a:pt x="173043" y="0"/>
                </a:cubicBezTo>
                <a:lnTo>
                  <a:pt x="346086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6C9A3F8C-D090-2254-E0CE-4CC204BE4FA4}"/>
              </a:ext>
            </a:extLst>
          </p:cNvPr>
          <p:cNvSpPr/>
          <p:nvPr/>
        </p:nvSpPr>
        <p:spPr>
          <a:xfrm>
            <a:off x="2471048" y="1167551"/>
            <a:ext cx="7249904" cy="4522898"/>
          </a:xfrm>
          <a:custGeom>
            <a:avLst/>
            <a:gdLst>
              <a:gd name="connsiteX0" fmla="*/ 136 w 3190708"/>
              <a:gd name="connsiteY0" fmla="*/ 1968296 h 1990543"/>
              <a:gd name="connsiteX1" fmla="*/ 136 w 3190708"/>
              <a:gd name="connsiteY1" fmla="*/ 1988706 h 1990543"/>
              <a:gd name="connsiteX2" fmla="*/ 2943018 w 3190708"/>
              <a:gd name="connsiteY2" fmla="*/ 1990543 h 1990543"/>
              <a:gd name="connsiteX3" fmla="*/ 2943154 w 3190708"/>
              <a:gd name="connsiteY3" fmla="*/ 1990543 h 1990543"/>
              <a:gd name="connsiteX4" fmla="*/ 3118170 w 3190708"/>
              <a:gd name="connsiteY4" fmla="*/ 1918087 h 1990543"/>
              <a:gd name="connsiteX5" fmla="*/ 3190708 w 3190708"/>
              <a:gd name="connsiteY5" fmla="*/ 1743035 h 1990543"/>
              <a:gd name="connsiteX6" fmla="*/ 3118102 w 3190708"/>
              <a:gd name="connsiteY6" fmla="*/ 1567575 h 1990543"/>
              <a:gd name="connsiteX7" fmla="*/ 2943086 w 3190708"/>
              <a:gd name="connsiteY7" fmla="*/ 1495118 h 1990543"/>
              <a:gd name="connsiteX8" fmla="*/ 2942882 w 3190708"/>
              <a:gd name="connsiteY8" fmla="*/ 1495118 h 1990543"/>
              <a:gd name="connsiteX9" fmla="*/ 682100 w 3190708"/>
              <a:gd name="connsiteY9" fmla="*/ 1496751 h 1990543"/>
              <a:gd name="connsiteX10" fmla="*/ 681964 w 3190708"/>
              <a:gd name="connsiteY10" fmla="*/ 1496751 h 1990543"/>
              <a:gd name="connsiteX11" fmla="*/ 521374 w 3190708"/>
              <a:gd name="connsiteY11" fmla="*/ 1430281 h 1990543"/>
              <a:gd name="connsiteX12" fmla="*/ 454756 w 3190708"/>
              <a:gd name="connsiteY12" fmla="*/ 1269653 h 1990543"/>
              <a:gd name="connsiteX13" fmla="*/ 521374 w 3190708"/>
              <a:gd name="connsiteY13" fmla="*/ 1108685 h 1990543"/>
              <a:gd name="connsiteX14" fmla="*/ 681896 w 3190708"/>
              <a:gd name="connsiteY14" fmla="*/ 1042283 h 1990543"/>
              <a:gd name="connsiteX15" fmla="*/ 682168 w 3190708"/>
              <a:gd name="connsiteY15" fmla="*/ 1042283 h 1990543"/>
              <a:gd name="connsiteX16" fmla="*/ 2083181 w 3190708"/>
              <a:gd name="connsiteY16" fmla="*/ 1043780 h 1990543"/>
              <a:gd name="connsiteX17" fmla="*/ 2083453 w 3190708"/>
              <a:gd name="connsiteY17" fmla="*/ 1043780 h 1990543"/>
              <a:gd name="connsiteX18" fmla="*/ 2258401 w 3190708"/>
              <a:gd name="connsiteY18" fmla="*/ 971392 h 1990543"/>
              <a:gd name="connsiteX19" fmla="*/ 2331007 w 3190708"/>
              <a:gd name="connsiteY19" fmla="*/ 796272 h 1990543"/>
              <a:gd name="connsiteX20" fmla="*/ 2258333 w 3190708"/>
              <a:gd name="connsiteY20" fmla="*/ 621084 h 1990543"/>
              <a:gd name="connsiteX21" fmla="*/ 2083453 w 3190708"/>
              <a:gd name="connsiteY21" fmla="*/ 548764 h 1990543"/>
              <a:gd name="connsiteX22" fmla="*/ 2082977 w 3190708"/>
              <a:gd name="connsiteY22" fmla="*/ 548764 h 1990543"/>
              <a:gd name="connsiteX23" fmla="*/ 1547245 w 3190708"/>
              <a:gd name="connsiteY23" fmla="*/ 549784 h 1990543"/>
              <a:gd name="connsiteX24" fmla="*/ 1546769 w 3190708"/>
              <a:gd name="connsiteY24" fmla="*/ 549784 h 1990543"/>
              <a:gd name="connsiteX25" fmla="*/ 1386315 w 3190708"/>
              <a:gd name="connsiteY25" fmla="*/ 483451 h 1990543"/>
              <a:gd name="connsiteX26" fmla="*/ 1319629 w 3190708"/>
              <a:gd name="connsiteY26" fmla="*/ 322686 h 1990543"/>
              <a:gd name="connsiteX27" fmla="*/ 1546769 w 3190708"/>
              <a:gd name="connsiteY27" fmla="*/ 95316 h 1990543"/>
              <a:gd name="connsiteX28" fmla="*/ 1718791 w 3190708"/>
              <a:gd name="connsiteY28" fmla="*/ 95316 h 1990543"/>
              <a:gd name="connsiteX29" fmla="*/ 1658297 w 3190708"/>
              <a:gd name="connsiteY29" fmla="*/ 155798 h 1990543"/>
              <a:gd name="connsiteX30" fmla="*/ 1672723 w 3190708"/>
              <a:gd name="connsiteY30" fmla="*/ 170222 h 1990543"/>
              <a:gd name="connsiteX31" fmla="*/ 1757850 w 3190708"/>
              <a:gd name="connsiteY31" fmla="*/ 85111 h 1990543"/>
              <a:gd name="connsiteX32" fmla="*/ 1672723 w 3190708"/>
              <a:gd name="connsiteY32" fmla="*/ 0 h 1990543"/>
              <a:gd name="connsiteX33" fmla="*/ 1658297 w 3190708"/>
              <a:gd name="connsiteY33" fmla="*/ 14423 h 1990543"/>
              <a:gd name="connsiteX34" fmla="*/ 1718791 w 3190708"/>
              <a:gd name="connsiteY34" fmla="*/ 74906 h 1990543"/>
              <a:gd name="connsiteX35" fmla="*/ 1546769 w 3190708"/>
              <a:gd name="connsiteY35" fmla="*/ 74906 h 1990543"/>
              <a:gd name="connsiteX36" fmla="*/ 1299215 w 3190708"/>
              <a:gd name="connsiteY36" fmla="*/ 322414 h 1990543"/>
              <a:gd name="connsiteX37" fmla="*/ 1371889 w 3190708"/>
              <a:gd name="connsiteY37" fmla="*/ 497874 h 1990543"/>
              <a:gd name="connsiteX38" fmla="*/ 1546769 w 3190708"/>
              <a:gd name="connsiteY38" fmla="*/ 570194 h 1990543"/>
              <a:gd name="connsiteX39" fmla="*/ 1547245 w 3190708"/>
              <a:gd name="connsiteY39" fmla="*/ 570194 h 1990543"/>
              <a:gd name="connsiteX40" fmla="*/ 2082977 w 3190708"/>
              <a:gd name="connsiteY40" fmla="*/ 569174 h 1990543"/>
              <a:gd name="connsiteX41" fmla="*/ 2083453 w 3190708"/>
              <a:gd name="connsiteY41" fmla="*/ 569174 h 1990543"/>
              <a:gd name="connsiteX42" fmla="*/ 2243907 w 3190708"/>
              <a:gd name="connsiteY42" fmla="*/ 635507 h 1990543"/>
              <a:gd name="connsiteX43" fmla="*/ 2310593 w 3190708"/>
              <a:gd name="connsiteY43" fmla="*/ 796272 h 1990543"/>
              <a:gd name="connsiteX44" fmla="*/ 2243975 w 3190708"/>
              <a:gd name="connsiteY44" fmla="*/ 956968 h 1990543"/>
              <a:gd name="connsiteX45" fmla="*/ 2083453 w 3190708"/>
              <a:gd name="connsiteY45" fmla="*/ 1023370 h 1990543"/>
              <a:gd name="connsiteX46" fmla="*/ 2083181 w 3190708"/>
              <a:gd name="connsiteY46" fmla="*/ 1023370 h 1990543"/>
              <a:gd name="connsiteX47" fmla="*/ 682168 w 3190708"/>
              <a:gd name="connsiteY47" fmla="*/ 1021873 h 1990543"/>
              <a:gd name="connsiteX48" fmla="*/ 681896 w 3190708"/>
              <a:gd name="connsiteY48" fmla="*/ 1021873 h 1990543"/>
              <a:gd name="connsiteX49" fmla="*/ 506948 w 3190708"/>
              <a:gd name="connsiteY49" fmla="*/ 1094262 h 1990543"/>
              <a:gd name="connsiteX50" fmla="*/ 434342 w 3190708"/>
              <a:gd name="connsiteY50" fmla="*/ 1269381 h 1990543"/>
              <a:gd name="connsiteX51" fmla="*/ 506948 w 3190708"/>
              <a:gd name="connsiteY51" fmla="*/ 1444773 h 1990543"/>
              <a:gd name="connsiteX52" fmla="*/ 681964 w 3190708"/>
              <a:gd name="connsiteY52" fmla="*/ 1517229 h 1990543"/>
              <a:gd name="connsiteX53" fmla="*/ 682168 w 3190708"/>
              <a:gd name="connsiteY53" fmla="*/ 1517229 h 1990543"/>
              <a:gd name="connsiteX54" fmla="*/ 2942950 w 3190708"/>
              <a:gd name="connsiteY54" fmla="*/ 1515597 h 1990543"/>
              <a:gd name="connsiteX55" fmla="*/ 2943086 w 3190708"/>
              <a:gd name="connsiteY55" fmla="*/ 1515597 h 1990543"/>
              <a:gd name="connsiteX56" fmla="*/ 3103608 w 3190708"/>
              <a:gd name="connsiteY56" fmla="*/ 1582066 h 1990543"/>
              <a:gd name="connsiteX57" fmla="*/ 3170226 w 3190708"/>
              <a:gd name="connsiteY57" fmla="*/ 1742694 h 1990543"/>
              <a:gd name="connsiteX58" fmla="*/ 3103676 w 3190708"/>
              <a:gd name="connsiteY58" fmla="*/ 1903732 h 1990543"/>
              <a:gd name="connsiteX59" fmla="*/ 2943086 w 3190708"/>
              <a:gd name="connsiteY59" fmla="*/ 1970201 h 1990543"/>
              <a:gd name="connsiteX60" fmla="*/ 2942950 w 3190708"/>
              <a:gd name="connsiteY60" fmla="*/ 1970201 h 1990543"/>
              <a:gd name="connsiteX61" fmla="*/ 0 w 3190708"/>
              <a:gd name="connsiteY61" fmla="*/ 1968364 h 1990543"/>
              <a:gd name="connsiteX62" fmla="*/ 1728862 w 3190708"/>
              <a:gd name="connsiteY62" fmla="*/ 85451 h 1990543"/>
              <a:gd name="connsiteX63" fmla="*/ 1728862 w 3190708"/>
              <a:gd name="connsiteY63" fmla="*/ 84703 h 1990543"/>
              <a:gd name="connsiteX64" fmla="*/ 1729270 w 3190708"/>
              <a:gd name="connsiteY64" fmla="*/ 85111 h 1990543"/>
              <a:gd name="connsiteX65" fmla="*/ 1728862 w 3190708"/>
              <a:gd name="connsiteY65" fmla="*/ 85519 h 199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3190708" h="1990543">
                <a:moveTo>
                  <a:pt x="136" y="1968296"/>
                </a:moveTo>
                <a:lnTo>
                  <a:pt x="136" y="1988706"/>
                </a:lnTo>
                <a:cubicBezTo>
                  <a:pt x="136" y="1988706"/>
                  <a:pt x="2943018" y="1990543"/>
                  <a:pt x="2943018" y="1990543"/>
                </a:cubicBezTo>
                <a:lnTo>
                  <a:pt x="2943154" y="1990543"/>
                </a:lnTo>
                <a:cubicBezTo>
                  <a:pt x="3009227" y="1990543"/>
                  <a:pt x="3071422" y="1964826"/>
                  <a:pt x="3118170" y="1918087"/>
                </a:cubicBezTo>
                <a:cubicBezTo>
                  <a:pt x="3164986" y="1871347"/>
                  <a:pt x="3190708" y="1809164"/>
                  <a:pt x="3190708" y="1743035"/>
                </a:cubicBezTo>
                <a:cubicBezTo>
                  <a:pt x="3190708" y="1676497"/>
                  <a:pt x="3164918" y="1614314"/>
                  <a:pt x="3118102" y="1567575"/>
                </a:cubicBezTo>
                <a:cubicBezTo>
                  <a:pt x="3071354" y="1520835"/>
                  <a:pt x="3009227" y="1495118"/>
                  <a:pt x="2943086" y="1495118"/>
                </a:cubicBezTo>
                <a:lnTo>
                  <a:pt x="2942882" y="1495118"/>
                </a:lnTo>
                <a:lnTo>
                  <a:pt x="682100" y="1496751"/>
                </a:lnTo>
                <a:lnTo>
                  <a:pt x="681964" y="1496751"/>
                </a:lnTo>
                <a:cubicBezTo>
                  <a:pt x="621334" y="1496751"/>
                  <a:pt x="564311" y="1473143"/>
                  <a:pt x="521374" y="1430281"/>
                </a:cubicBezTo>
                <a:cubicBezTo>
                  <a:pt x="478436" y="1387352"/>
                  <a:pt x="454756" y="1330340"/>
                  <a:pt x="454756" y="1269653"/>
                </a:cubicBezTo>
                <a:cubicBezTo>
                  <a:pt x="454756" y="1208967"/>
                  <a:pt x="478436" y="1151614"/>
                  <a:pt x="521374" y="1108685"/>
                </a:cubicBezTo>
                <a:cubicBezTo>
                  <a:pt x="564243" y="1065823"/>
                  <a:pt x="621266" y="1042283"/>
                  <a:pt x="681896" y="1042283"/>
                </a:cubicBezTo>
                <a:lnTo>
                  <a:pt x="682168" y="1042283"/>
                </a:lnTo>
                <a:lnTo>
                  <a:pt x="2083181" y="1043780"/>
                </a:lnTo>
                <a:lnTo>
                  <a:pt x="2083453" y="1043780"/>
                </a:lnTo>
                <a:cubicBezTo>
                  <a:pt x="2149526" y="1043780"/>
                  <a:pt x="2211653" y="1018063"/>
                  <a:pt x="2258401" y="971392"/>
                </a:cubicBezTo>
                <a:cubicBezTo>
                  <a:pt x="2305217" y="924652"/>
                  <a:pt x="2331007" y="862469"/>
                  <a:pt x="2331007" y="796272"/>
                </a:cubicBezTo>
                <a:cubicBezTo>
                  <a:pt x="2331007" y="730075"/>
                  <a:pt x="2305217" y="667823"/>
                  <a:pt x="2258333" y="621084"/>
                </a:cubicBezTo>
                <a:cubicBezTo>
                  <a:pt x="2211585" y="574413"/>
                  <a:pt x="2149526" y="548764"/>
                  <a:pt x="2083453" y="548764"/>
                </a:cubicBezTo>
                <a:lnTo>
                  <a:pt x="2082977" y="548764"/>
                </a:lnTo>
                <a:lnTo>
                  <a:pt x="1547245" y="549784"/>
                </a:lnTo>
                <a:lnTo>
                  <a:pt x="1546769" y="549784"/>
                </a:lnTo>
                <a:cubicBezTo>
                  <a:pt x="1486207" y="549784"/>
                  <a:pt x="1429252" y="526245"/>
                  <a:pt x="1386315" y="483451"/>
                </a:cubicBezTo>
                <a:cubicBezTo>
                  <a:pt x="1343309" y="440521"/>
                  <a:pt x="1319629" y="383440"/>
                  <a:pt x="1319629" y="322686"/>
                </a:cubicBezTo>
                <a:cubicBezTo>
                  <a:pt x="1319629" y="197231"/>
                  <a:pt x="1421495" y="95316"/>
                  <a:pt x="1546769" y="95316"/>
                </a:cubicBezTo>
                <a:lnTo>
                  <a:pt x="1718791" y="95316"/>
                </a:lnTo>
                <a:cubicBezTo>
                  <a:pt x="1718791" y="95316"/>
                  <a:pt x="1658297" y="155798"/>
                  <a:pt x="1658297" y="155798"/>
                </a:cubicBezTo>
                <a:lnTo>
                  <a:pt x="1672723" y="170222"/>
                </a:lnTo>
                <a:lnTo>
                  <a:pt x="1757850" y="85111"/>
                </a:lnTo>
                <a:lnTo>
                  <a:pt x="1672723" y="0"/>
                </a:lnTo>
                <a:lnTo>
                  <a:pt x="1658297" y="14423"/>
                </a:lnTo>
                <a:lnTo>
                  <a:pt x="1718791" y="74906"/>
                </a:lnTo>
                <a:lnTo>
                  <a:pt x="1546769" y="74906"/>
                </a:lnTo>
                <a:cubicBezTo>
                  <a:pt x="1410267" y="74906"/>
                  <a:pt x="1299215" y="185938"/>
                  <a:pt x="1299215" y="322414"/>
                </a:cubicBezTo>
                <a:cubicBezTo>
                  <a:pt x="1299215" y="388883"/>
                  <a:pt x="1325005" y="451067"/>
                  <a:pt x="1371889" y="497874"/>
                </a:cubicBezTo>
                <a:cubicBezTo>
                  <a:pt x="1418637" y="544545"/>
                  <a:pt x="1480696" y="570194"/>
                  <a:pt x="1546769" y="570194"/>
                </a:cubicBezTo>
                <a:lnTo>
                  <a:pt x="1547245" y="570194"/>
                </a:lnTo>
                <a:lnTo>
                  <a:pt x="2082977" y="569174"/>
                </a:lnTo>
                <a:lnTo>
                  <a:pt x="2083453" y="569174"/>
                </a:lnTo>
                <a:cubicBezTo>
                  <a:pt x="2144014" y="569174"/>
                  <a:pt x="2200969" y="592713"/>
                  <a:pt x="2243907" y="635507"/>
                </a:cubicBezTo>
                <a:cubicBezTo>
                  <a:pt x="2286912" y="678437"/>
                  <a:pt x="2310593" y="735517"/>
                  <a:pt x="2310593" y="796272"/>
                </a:cubicBezTo>
                <a:cubicBezTo>
                  <a:pt x="2310593" y="857027"/>
                  <a:pt x="2286912" y="914039"/>
                  <a:pt x="2243975" y="956968"/>
                </a:cubicBezTo>
                <a:cubicBezTo>
                  <a:pt x="2201106" y="999830"/>
                  <a:pt x="2144083" y="1023370"/>
                  <a:pt x="2083453" y="1023370"/>
                </a:cubicBezTo>
                <a:lnTo>
                  <a:pt x="2083181" y="1023370"/>
                </a:lnTo>
                <a:lnTo>
                  <a:pt x="682168" y="1021873"/>
                </a:lnTo>
                <a:lnTo>
                  <a:pt x="681896" y="1021873"/>
                </a:lnTo>
                <a:cubicBezTo>
                  <a:pt x="615822" y="1021873"/>
                  <a:pt x="553696" y="1047589"/>
                  <a:pt x="506948" y="1094262"/>
                </a:cubicBezTo>
                <a:cubicBezTo>
                  <a:pt x="460132" y="1141001"/>
                  <a:pt x="434342" y="1203184"/>
                  <a:pt x="434342" y="1269381"/>
                </a:cubicBezTo>
                <a:cubicBezTo>
                  <a:pt x="434342" y="1335851"/>
                  <a:pt x="460132" y="1397965"/>
                  <a:pt x="506948" y="1444773"/>
                </a:cubicBezTo>
                <a:cubicBezTo>
                  <a:pt x="553696" y="1491512"/>
                  <a:pt x="615822" y="1517229"/>
                  <a:pt x="681964" y="1517229"/>
                </a:cubicBezTo>
                <a:lnTo>
                  <a:pt x="682168" y="1517229"/>
                </a:lnTo>
                <a:lnTo>
                  <a:pt x="2942950" y="1515597"/>
                </a:lnTo>
                <a:lnTo>
                  <a:pt x="2943086" y="1515597"/>
                </a:lnTo>
                <a:cubicBezTo>
                  <a:pt x="3003716" y="1515597"/>
                  <a:pt x="3060739" y="1539204"/>
                  <a:pt x="3103608" y="1582066"/>
                </a:cubicBezTo>
                <a:cubicBezTo>
                  <a:pt x="3146546" y="1624996"/>
                  <a:pt x="3170226" y="1682008"/>
                  <a:pt x="3170226" y="1742694"/>
                </a:cubicBezTo>
                <a:cubicBezTo>
                  <a:pt x="3170226" y="1803789"/>
                  <a:pt x="3146614" y="1860802"/>
                  <a:pt x="3103676" y="1903732"/>
                </a:cubicBezTo>
                <a:cubicBezTo>
                  <a:pt x="3060807" y="1946593"/>
                  <a:pt x="3003784" y="1970201"/>
                  <a:pt x="2943086" y="1970201"/>
                </a:cubicBezTo>
                <a:lnTo>
                  <a:pt x="2942950" y="1970201"/>
                </a:lnTo>
                <a:lnTo>
                  <a:pt x="0" y="1968364"/>
                </a:lnTo>
                <a:close/>
                <a:moveTo>
                  <a:pt x="1728862" y="85451"/>
                </a:moveTo>
                <a:lnTo>
                  <a:pt x="1728862" y="84703"/>
                </a:lnTo>
                <a:lnTo>
                  <a:pt x="1729270" y="85111"/>
                </a:lnTo>
                <a:lnTo>
                  <a:pt x="1728862" y="85519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3" name="Group 66">
            <a:extLst>
              <a:ext uri="{FF2B5EF4-FFF2-40B4-BE49-F238E27FC236}">
                <a16:creationId xmlns:a16="http://schemas.microsoft.com/office/drawing/2014/main" id="{7D8E8781-AC42-F0F3-449D-121088927746}"/>
              </a:ext>
            </a:extLst>
          </p:cNvPr>
          <p:cNvGrpSpPr/>
          <p:nvPr/>
        </p:nvGrpSpPr>
        <p:grpSpPr>
          <a:xfrm>
            <a:off x="3743184" y="3718930"/>
            <a:ext cx="4525504" cy="666414"/>
            <a:chOff x="8921977" y="2947244"/>
            <a:chExt cx="2926080" cy="666414"/>
          </a:xfrm>
        </p:grpSpPr>
        <p:sp>
          <p:nvSpPr>
            <p:cNvPr id="4" name="TextBox 67">
              <a:extLst>
                <a:ext uri="{FF2B5EF4-FFF2-40B4-BE49-F238E27FC236}">
                  <a16:creationId xmlns:a16="http://schemas.microsoft.com/office/drawing/2014/main" id="{19FBE77B-6A52-05C5-2283-06A1B77D6AF4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" name="TextBox 68">
              <a:extLst>
                <a:ext uri="{FF2B5EF4-FFF2-40B4-BE49-F238E27FC236}">
                  <a16:creationId xmlns:a16="http://schemas.microsoft.com/office/drawing/2014/main" id="{3232F309-123E-AAA9-857E-88A831D38B4A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6" name="Group 66">
            <a:extLst>
              <a:ext uri="{FF2B5EF4-FFF2-40B4-BE49-F238E27FC236}">
                <a16:creationId xmlns:a16="http://schemas.microsoft.com/office/drawing/2014/main" id="{8AAC63F4-FFA2-2ED9-D54B-8F71A812FF5C}"/>
              </a:ext>
            </a:extLst>
          </p:cNvPr>
          <p:cNvGrpSpPr/>
          <p:nvPr/>
        </p:nvGrpSpPr>
        <p:grpSpPr>
          <a:xfrm>
            <a:off x="4464387" y="2643317"/>
            <a:ext cx="3083098" cy="666414"/>
            <a:chOff x="8921977" y="2947244"/>
            <a:chExt cx="2926080" cy="666414"/>
          </a:xfrm>
        </p:grpSpPr>
        <p:sp>
          <p:nvSpPr>
            <p:cNvPr id="7" name="TextBox 67">
              <a:extLst>
                <a:ext uri="{FF2B5EF4-FFF2-40B4-BE49-F238E27FC236}">
                  <a16:creationId xmlns:a16="http://schemas.microsoft.com/office/drawing/2014/main" id="{6621FDD6-6676-052C-C021-8B4593AEA999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" name="TextBox 68">
              <a:extLst>
                <a:ext uri="{FF2B5EF4-FFF2-40B4-BE49-F238E27FC236}">
                  <a16:creationId xmlns:a16="http://schemas.microsoft.com/office/drawing/2014/main" id="{8BA56611-AB0D-AAE3-0B88-09F5B6D6628B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 dolor sit amet, nibh est.</a:t>
              </a:r>
            </a:p>
          </p:txBody>
        </p:sp>
      </p:grpSp>
      <p:grpSp>
        <p:nvGrpSpPr>
          <p:cNvPr id="14" name="Group 66">
            <a:extLst>
              <a:ext uri="{FF2B5EF4-FFF2-40B4-BE49-F238E27FC236}">
                <a16:creationId xmlns:a16="http://schemas.microsoft.com/office/drawing/2014/main" id="{6E8B07EB-9078-DEDB-354D-C98EC14B5B09}"/>
              </a:ext>
            </a:extLst>
          </p:cNvPr>
          <p:cNvGrpSpPr/>
          <p:nvPr/>
        </p:nvGrpSpPr>
        <p:grpSpPr>
          <a:xfrm>
            <a:off x="2471048" y="4794546"/>
            <a:ext cx="7069776" cy="666414"/>
            <a:chOff x="8921977" y="2947244"/>
            <a:chExt cx="2926080" cy="666414"/>
          </a:xfrm>
        </p:grpSpPr>
        <p:sp>
          <p:nvSpPr>
            <p:cNvPr id="15" name="TextBox 67">
              <a:extLst>
                <a:ext uri="{FF2B5EF4-FFF2-40B4-BE49-F238E27FC236}">
                  <a16:creationId xmlns:a16="http://schemas.microsoft.com/office/drawing/2014/main" id="{0A1B3FD7-0AC1-0AC5-1B65-CFE2B5FEBEC7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68">
              <a:extLst>
                <a:ext uri="{FF2B5EF4-FFF2-40B4-BE49-F238E27FC236}">
                  <a16:creationId xmlns:a16="http://schemas.microsoft.com/office/drawing/2014/main" id="{5FF88909-E795-F2AC-CC35-5F90579AE167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pic>
        <p:nvPicPr>
          <p:cNvPr id="17" name="Graphic 31" descr="Trophy">
            <a:extLst>
              <a:ext uri="{FF2B5EF4-FFF2-40B4-BE49-F238E27FC236}">
                <a16:creationId xmlns:a16="http://schemas.microsoft.com/office/drawing/2014/main" id="{6D661EAC-84BD-1997-97A8-835592BE70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31616" y="1626744"/>
            <a:ext cx="548640" cy="54864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B821106C-98C7-9412-6FF6-292A400C7141}"/>
              </a:ext>
            </a:extLst>
          </p:cNvPr>
          <p:cNvGrpSpPr/>
          <p:nvPr/>
        </p:nvGrpSpPr>
        <p:grpSpPr>
          <a:xfrm>
            <a:off x="6794872" y="1062267"/>
            <a:ext cx="2926080" cy="1105487"/>
            <a:chOff x="8921977" y="1242150"/>
            <a:chExt cx="2926080" cy="110548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12B6B63-90BE-A195-BDD2-06A5226F1BD6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9B747C2-F39E-3C9A-90ED-DBFBCA324C9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A4C5F605-8D4E-878C-3AF5-2C94B57856FF}"/>
              </a:ext>
            </a:extLst>
          </p:cNvPr>
          <p:cNvSpPr txBox="1"/>
          <p:nvPr/>
        </p:nvSpPr>
        <p:spPr>
          <a:xfrm>
            <a:off x="0" y="5417066"/>
            <a:ext cx="2210211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976298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EEA85-4574-705D-60A6-E755F74C6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19780-A87F-44FF-4093-B91F77F9A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Serpentine Pyramid – Slide Template</a:t>
            </a:r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20C3DA8B-162F-A57E-F511-CB4DD388704B}"/>
              </a:ext>
            </a:extLst>
          </p:cNvPr>
          <p:cNvSpPr/>
          <p:nvPr/>
        </p:nvSpPr>
        <p:spPr>
          <a:xfrm>
            <a:off x="5612750" y="1507951"/>
            <a:ext cx="786372" cy="786227"/>
          </a:xfrm>
          <a:custGeom>
            <a:avLst/>
            <a:gdLst>
              <a:gd name="connsiteX0" fmla="*/ 173043 w 346085"/>
              <a:gd name="connsiteY0" fmla="*/ 0 h 346021"/>
              <a:gd name="connsiteX1" fmla="*/ 173043 w 346085"/>
              <a:gd name="connsiteY1" fmla="*/ 0 h 346021"/>
              <a:gd name="connsiteX2" fmla="*/ 346085 w 346085"/>
              <a:gd name="connsiteY2" fmla="*/ 173011 h 346021"/>
              <a:gd name="connsiteX3" fmla="*/ 346085 w 346085"/>
              <a:gd name="connsiteY3" fmla="*/ 173011 h 346021"/>
              <a:gd name="connsiteX4" fmla="*/ 173043 w 346085"/>
              <a:gd name="connsiteY4" fmla="*/ 346022 h 346021"/>
              <a:gd name="connsiteX5" fmla="*/ 173043 w 346085"/>
              <a:gd name="connsiteY5" fmla="*/ 346022 h 346021"/>
              <a:gd name="connsiteX6" fmla="*/ 0 w 346085"/>
              <a:gd name="connsiteY6" fmla="*/ 173011 h 346021"/>
              <a:gd name="connsiteX7" fmla="*/ 0 w 346085"/>
              <a:gd name="connsiteY7" fmla="*/ 173011 h 346021"/>
              <a:gd name="connsiteX8" fmla="*/ 173043 w 346085"/>
              <a:gd name="connsiteY8" fmla="*/ 0 h 34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6085" h="346021">
                <a:moveTo>
                  <a:pt x="173043" y="0"/>
                </a:moveTo>
                <a:lnTo>
                  <a:pt x="173043" y="0"/>
                </a:lnTo>
                <a:cubicBezTo>
                  <a:pt x="268580" y="0"/>
                  <a:pt x="346085" y="77423"/>
                  <a:pt x="346085" y="173011"/>
                </a:cubicBezTo>
                <a:lnTo>
                  <a:pt x="346085" y="173011"/>
                </a:lnTo>
                <a:cubicBezTo>
                  <a:pt x="346085" y="268531"/>
                  <a:pt x="268648" y="346022"/>
                  <a:pt x="173043" y="346022"/>
                </a:cubicBezTo>
                <a:lnTo>
                  <a:pt x="173043" y="346022"/>
                </a:lnTo>
                <a:cubicBezTo>
                  <a:pt x="77505" y="346022"/>
                  <a:pt x="0" y="268599"/>
                  <a:pt x="0" y="173011"/>
                </a:cubicBezTo>
                <a:lnTo>
                  <a:pt x="0" y="173011"/>
                </a:lnTo>
                <a:cubicBezTo>
                  <a:pt x="0" y="77491"/>
                  <a:pt x="77437" y="0"/>
                  <a:pt x="173043" y="0"/>
                </a:cubicBezTo>
                <a:close/>
              </a:path>
            </a:pathLst>
          </a:custGeom>
          <a:solidFill>
            <a:srgbClr val="D0BA9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7D32C5C2-62C8-068C-9A44-47155E9124DB}"/>
              </a:ext>
            </a:extLst>
          </p:cNvPr>
          <p:cNvSpPr/>
          <p:nvPr/>
        </p:nvSpPr>
        <p:spPr>
          <a:xfrm>
            <a:off x="4433346" y="2583411"/>
            <a:ext cx="3145181" cy="786227"/>
          </a:xfrm>
          <a:custGeom>
            <a:avLst/>
            <a:gdLst>
              <a:gd name="connsiteX0" fmla="*/ 346085 w 1384205"/>
              <a:gd name="connsiteY0" fmla="*/ 0 h 346021"/>
              <a:gd name="connsiteX1" fmla="*/ 692102 w 1384205"/>
              <a:gd name="connsiteY1" fmla="*/ 0 h 346021"/>
              <a:gd name="connsiteX2" fmla="*/ 1038120 w 1384205"/>
              <a:gd name="connsiteY2" fmla="*/ 0 h 346021"/>
              <a:gd name="connsiteX3" fmla="*/ 1211163 w 1384205"/>
              <a:gd name="connsiteY3" fmla="*/ 0 h 346021"/>
              <a:gd name="connsiteX4" fmla="*/ 1384205 w 1384205"/>
              <a:gd name="connsiteY4" fmla="*/ 173010 h 346021"/>
              <a:gd name="connsiteX5" fmla="*/ 1384205 w 1384205"/>
              <a:gd name="connsiteY5" fmla="*/ 173010 h 346021"/>
              <a:gd name="connsiteX6" fmla="*/ 1211163 w 1384205"/>
              <a:gd name="connsiteY6" fmla="*/ 346022 h 346021"/>
              <a:gd name="connsiteX7" fmla="*/ 1038120 w 1384205"/>
              <a:gd name="connsiteY7" fmla="*/ 346022 h 346021"/>
              <a:gd name="connsiteX8" fmla="*/ 692102 w 1384205"/>
              <a:gd name="connsiteY8" fmla="*/ 346022 h 346021"/>
              <a:gd name="connsiteX9" fmla="*/ 346085 w 1384205"/>
              <a:gd name="connsiteY9" fmla="*/ 346022 h 346021"/>
              <a:gd name="connsiteX10" fmla="*/ 173043 w 1384205"/>
              <a:gd name="connsiteY10" fmla="*/ 346022 h 346021"/>
              <a:gd name="connsiteX11" fmla="*/ 0 w 1384205"/>
              <a:gd name="connsiteY11" fmla="*/ 173010 h 346021"/>
              <a:gd name="connsiteX12" fmla="*/ 0 w 1384205"/>
              <a:gd name="connsiteY12" fmla="*/ 173010 h 346021"/>
              <a:gd name="connsiteX13" fmla="*/ 173043 w 1384205"/>
              <a:gd name="connsiteY13" fmla="*/ 0 h 346021"/>
              <a:gd name="connsiteX14" fmla="*/ 346085 w 1384205"/>
              <a:gd name="connsiteY14" fmla="*/ 0 h 34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84205" h="346021">
                <a:moveTo>
                  <a:pt x="346085" y="0"/>
                </a:moveTo>
                <a:lnTo>
                  <a:pt x="692102" y="0"/>
                </a:lnTo>
                <a:cubicBezTo>
                  <a:pt x="692102" y="0"/>
                  <a:pt x="1038120" y="0"/>
                  <a:pt x="1038120" y="0"/>
                </a:cubicBezTo>
                <a:lnTo>
                  <a:pt x="1211163" y="0"/>
                </a:lnTo>
                <a:cubicBezTo>
                  <a:pt x="1306700" y="0"/>
                  <a:pt x="1384205" y="77423"/>
                  <a:pt x="1384205" y="173010"/>
                </a:cubicBezTo>
                <a:lnTo>
                  <a:pt x="1384205" y="173010"/>
                </a:lnTo>
                <a:cubicBezTo>
                  <a:pt x="1384205" y="268531"/>
                  <a:pt x="1306768" y="346022"/>
                  <a:pt x="1211163" y="346022"/>
                </a:cubicBezTo>
                <a:lnTo>
                  <a:pt x="1038120" y="346022"/>
                </a:lnTo>
                <a:cubicBezTo>
                  <a:pt x="1038120" y="346022"/>
                  <a:pt x="692102" y="346022"/>
                  <a:pt x="692102" y="346022"/>
                </a:cubicBezTo>
                <a:lnTo>
                  <a:pt x="346085" y="346022"/>
                </a:lnTo>
                <a:cubicBezTo>
                  <a:pt x="346085" y="346022"/>
                  <a:pt x="173043" y="346022"/>
                  <a:pt x="173043" y="346022"/>
                </a:cubicBezTo>
                <a:cubicBezTo>
                  <a:pt x="77505" y="346022"/>
                  <a:pt x="0" y="268599"/>
                  <a:pt x="0" y="173010"/>
                </a:cubicBezTo>
                <a:lnTo>
                  <a:pt x="0" y="173010"/>
                </a:lnTo>
                <a:cubicBezTo>
                  <a:pt x="0" y="77490"/>
                  <a:pt x="77437" y="0"/>
                  <a:pt x="173043" y="0"/>
                </a:cubicBezTo>
                <a:lnTo>
                  <a:pt x="346085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9B72D06A-8D64-F036-F44F-8A98831DB91A}"/>
              </a:ext>
            </a:extLst>
          </p:cNvPr>
          <p:cNvSpPr/>
          <p:nvPr/>
        </p:nvSpPr>
        <p:spPr>
          <a:xfrm>
            <a:off x="3650453" y="3659024"/>
            <a:ext cx="4710967" cy="786227"/>
          </a:xfrm>
          <a:custGeom>
            <a:avLst/>
            <a:gdLst>
              <a:gd name="connsiteX0" fmla="*/ 343159 w 2073313"/>
              <a:gd name="connsiteY0" fmla="*/ 0 h 346021"/>
              <a:gd name="connsiteX1" fmla="*/ 346085 w 2073313"/>
              <a:gd name="connsiteY1" fmla="*/ 0 h 346021"/>
              <a:gd name="connsiteX2" fmla="*/ 689176 w 2073313"/>
              <a:gd name="connsiteY2" fmla="*/ 0 h 346021"/>
              <a:gd name="connsiteX3" fmla="*/ 1035194 w 2073313"/>
              <a:gd name="connsiteY3" fmla="*/ 0 h 346021"/>
              <a:gd name="connsiteX4" fmla="*/ 1381211 w 2073313"/>
              <a:gd name="connsiteY4" fmla="*/ 0 h 346021"/>
              <a:gd name="connsiteX5" fmla="*/ 1727229 w 2073313"/>
              <a:gd name="connsiteY5" fmla="*/ 0 h 346021"/>
              <a:gd name="connsiteX6" fmla="*/ 1900271 w 2073313"/>
              <a:gd name="connsiteY6" fmla="*/ 0 h 346021"/>
              <a:gd name="connsiteX7" fmla="*/ 2073313 w 2073313"/>
              <a:gd name="connsiteY7" fmla="*/ 173011 h 346021"/>
              <a:gd name="connsiteX8" fmla="*/ 2073313 w 2073313"/>
              <a:gd name="connsiteY8" fmla="*/ 173011 h 346021"/>
              <a:gd name="connsiteX9" fmla="*/ 1900271 w 2073313"/>
              <a:gd name="connsiteY9" fmla="*/ 346022 h 346021"/>
              <a:gd name="connsiteX10" fmla="*/ 1727229 w 2073313"/>
              <a:gd name="connsiteY10" fmla="*/ 346022 h 346021"/>
              <a:gd name="connsiteX11" fmla="*/ 1381211 w 2073313"/>
              <a:gd name="connsiteY11" fmla="*/ 346022 h 346021"/>
              <a:gd name="connsiteX12" fmla="*/ 1035194 w 2073313"/>
              <a:gd name="connsiteY12" fmla="*/ 346022 h 346021"/>
              <a:gd name="connsiteX13" fmla="*/ 689176 w 2073313"/>
              <a:gd name="connsiteY13" fmla="*/ 346022 h 346021"/>
              <a:gd name="connsiteX14" fmla="*/ 346085 w 2073313"/>
              <a:gd name="connsiteY14" fmla="*/ 346022 h 346021"/>
              <a:gd name="connsiteX15" fmla="*/ 343159 w 2073313"/>
              <a:gd name="connsiteY15" fmla="*/ 346022 h 346021"/>
              <a:gd name="connsiteX16" fmla="*/ 173043 w 2073313"/>
              <a:gd name="connsiteY16" fmla="*/ 346022 h 346021"/>
              <a:gd name="connsiteX17" fmla="*/ 0 w 2073313"/>
              <a:gd name="connsiteY17" fmla="*/ 173011 h 346021"/>
              <a:gd name="connsiteX18" fmla="*/ 0 w 2073313"/>
              <a:gd name="connsiteY18" fmla="*/ 173011 h 346021"/>
              <a:gd name="connsiteX19" fmla="*/ 173043 w 2073313"/>
              <a:gd name="connsiteY19" fmla="*/ 0 h 346021"/>
              <a:gd name="connsiteX20" fmla="*/ 343159 w 2073313"/>
              <a:gd name="connsiteY20" fmla="*/ 0 h 34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073313" h="346021">
                <a:moveTo>
                  <a:pt x="343159" y="0"/>
                </a:moveTo>
                <a:lnTo>
                  <a:pt x="346085" y="0"/>
                </a:lnTo>
                <a:cubicBezTo>
                  <a:pt x="346085" y="0"/>
                  <a:pt x="689176" y="0"/>
                  <a:pt x="689176" y="0"/>
                </a:cubicBezTo>
                <a:lnTo>
                  <a:pt x="1035194" y="0"/>
                </a:lnTo>
                <a:cubicBezTo>
                  <a:pt x="1035194" y="0"/>
                  <a:pt x="1381211" y="0"/>
                  <a:pt x="1381211" y="0"/>
                </a:cubicBezTo>
                <a:lnTo>
                  <a:pt x="1727229" y="0"/>
                </a:lnTo>
                <a:cubicBezTo>
                  <a:pt x="1727229" y="0"/>
                  <a:pt x="1900271" y="0"/>
                  <a:pt x="1900271" y="0"/>
                </a:cubicBezTo>
                <a:cubicBezTo>
                  <a:pt x="1995809" y="0"/>
                  <a:pt x="2073313" y="77423"/>
                  <a:pt x="2073313" y="173011"/>
                </a:cubicBezTo>
                <a:lnTo>
                  <a:pt x="2073313" y="173011"/>
                </a:lnTo>
                <a:cubicBezTo>
                  <a:pt x="2073313" y="268531"/>
                  <a:pt x="1995877" y="346022"/>
                  <a:pt x="1900271" y="346022"/>
                </a:cubicBezTo>
                <a:lnTo>
                  <a:pt x="1727229" y="346022"/>
                </a:lnTo>
                <a:cubicBezTo>
                  <a:pt x="1727229" y="346022"/>
                  <a:pt x="1381211" y="346022"/>
                  <a:pt x="1381211" y="346022"/>
                </a:cubicBezTo>
                <a:lnTo>
                  <a:pt x="1035194" y="346022"/>
                </a:lnTo>
                <a:cubicBezTo>
                  <a:pt x="1035194" y="346022"/>
                  <a:pt x="689176" y="346022"/>
                  <a:pt x="689176" y="346022"/>
                </a:cubicBezTo>
                <a:lnTo>
                  <a:pt x="346085" y="346022"/>
                </a:lnTo>
                <a:cubicBezTo>
                  <a:pt x="346085" y="346022"/>
                  <a:pt x="343159" y="346022"/>
                  <a:pt x="343159" y="346022"/>
                </a:cubicBezTo>
                <a:lnTo>
                  <a:pt x="173043" y="346022"/>
                </a:lnTo>
                <a:cubicBezTo>
                  <a:pt x="77505" y="346022"/>
                  <a:pt x="0" y="268599"/>
                  <a:pt x="0" y="173011"/>
                </a:cubicBezTo>
                <a:lnTo>
                  <a:pt x="0" y="173011"/>
                </a:lnTo>
                <a:cubicBezTo>
                  <a:pt x="0" y="77491"/>
                  <a:pt x="77437" y="0"/>
                  <a:pt x="173043" y="0"/>
                </a:cubicBezTo>
                <a:lnTo>
                  <a:pt x="343159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CA0B3660-35EB-DEF2-5511-B112213F6C6C}"/>
              </a:ext>
            </a:extLst>
          </p:cNvPr>
          <p:cNvSpPr/>
          <p:nvPr/>
        </p:nvSpPr>
        <p:spPr>
          <a:xfrm>
            <a:off x="2471126" y="4734640"/>
            <a:ext cx="7069621" cy="786227"/>
          </a:xfrm>
          <a:custGeom>
            <a:avLst/>
            <a:gdLst>
              <a:gd name="connsiteX0" fmla="*/ 346086 w 3111365"/>
              <a:gd name="connsiteY0" fmla="*/ 0 h 346021"/>
              <a:gd name="connsiteX1" fmla="*/ 692103 w 3111365"/>
              <a:gd name="connsiteY1" fmla="*/ 0 h 346021"/>
              <a:gd name="connsiteX2" fmla="*/ 1035194 w 3111365"/>
              <a:gd name="connsiteY2" fmla="*/ 0 h 346021"/>
              <a:gd name="connsiteX3" fmla="*/ 1038120 w 3111365"/>
              <a:gd name="connsiteY3" fmla="*/ 0 h 346021"/>
              <a:gd name="connsiteX4" fmla="*/ 1381211 w 3111365"/>
              <a:gd name="connsiteY4" fmla="*/ 0 h 346021"/>
              <a:gd name="connsiteX5" fmla="*/ 1727229 w 3111365"/>
              <a:gd name="connsiteY5" fmla="*/ 0 h 346021"/>
              <a:gd name="connsiteX6" fmla="*/ 2073246 w 3111365"/>
              <a:gd name="connsiteY6" fmla="*/ 0 h 346021"/>
              <a:gd name="connsiteX7" fmla="*/ 2419263 w 3111365"/>
              <a:gd name="connsiteY7" fmla="*/ 0 h 346021"/>
              <a:gd name="connsiteX8" fmla="*/ 2765280 w 3111365"/>
              <a:gd name="connsiteY8" fmla="*/ 0 h 346021"/>
              <a:gd name="connsiteX9" fmla="*/ 2938323 w 3111365"/>
              <a:gd name="connsiteY9" fmla="*/ 0 h 346021"/>
              <a:gd name="connsiteX10" fmla="*/ 3111366 w 3111365"/>
              <a:gd name="connsiteY10" fmla="*/ 173011 h 346021"/>
              <a:gd name="connsiteX11" fmla="*/ 3111366 w 3111365"/>
              <a:gd name="connsiteY11" fmla="*/ 173011 h 346021"/>
              <a:gd name="connsiteX12" fmla="*/ 2938323 w 3111365"/>
              <a:gd name="connsiteY12" fmla="*/ 346022 h 346021"/>
              <a:gd name="connsiteX13" fmla="*/ 2765280 w 3111365"/>
              <a:gd name="connsiteY13" fmla="*/ 346022 h 346021"/>
              <a:gd name="connsiteX14" fmla="*/ 2419263 w 3111365"/>
              <a:gd name="connsiteY14" fmla="*/ 346022 h 346021"/>
              <a:gd name="connsiteX15" fmla="*/ 2073246 w 3111365"/>
              <a:gd name="connsiteY15" fmla="*/ 346022 h 346021"/>
              <a:gd name="connsiteX16" fmla="*/ 1727229 w 3111365"/>
              <a:gd name="connsiteY16" fmla="*/ 346022 h 346021"/>
              <a:gd name="connsiteX17" fmla="*/ 1381211 w 3111365"/>
              <a:gd name="connsiteY17" fmla="*/ 346022 h 346021"/>
              <a:gd name="connsiteX18" fmla="*/ 1038120 w 3111365"/>
              <a:gd name="connsiteY18" fmla="*/ 346022 h 346021"/>
              <a:gd name="connsiteX19" fmla="*/ 1035194 w 3111365"/>
              <a:gd name="connsiteY19" fmla="*/ 346022 h 346021"/>
              <a:gd name="connsiteX20" fmla="*/ 692103 w 3111365"/>
              <a:gd name="connsiteY20" fmla="*/ 346022 h 346021"/>
              <a:gd name="connsiteX21" fmla="*/ 346086 w 3111365"/>
              <a:gd name="connsiteY21" fmla="*/ 346022 h 346021"/>
              <a:gd name="connsiteX22" fmla="*/ 173043 w 3111365"/>
              <a:gd name="connsiteY22" fmla="*/ 346022 h 346021"/>
              <a:gd name="connsiteX23" fmla="*/ 0 w 3111365"/>
              <a:gd name="connsiteY23" fmla="*/ 173011 h 346021"/>
              <a:gd name="connsiteX24" fmla="*/ 0 w 3111365"/>
              <a:gd name="connsiteY24" fmla="*/ 173011 h 346021"/>
              <a:gd name="connsiteX25" fmla="*/ 173043 w 3111365"/>
              <a:gd name="connsiteY25" fmla="*/ 0 h 346021"/>
              <a:gd name="connsiteX26" fmla="*/ 346086 w 3111365"/>
              <a:gd name="connsiteY26" fmla="*/ 0 h 34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111365" h="346021">
                <a:moveTo>
                  <a:pt x="346086" y="0"/>
                </a:moveTo>
                <a:lnTo>
                  <a:pt x="692103" y="0"/>
                </a:lnTo>
                <a:cubicBezTo>
                  <a:pt x="692103" y="0"/>
                  <a:pt x="1035194" y="0"/>
                  <a:pt x="1035194" y="0"/>
                </a:cubicBezTo>
                <a:lnTo>
                  <a:pt x="1038120" y="0"/>
                </a:lnTo>
                <a:cubicBezTo>
                  <a:pt x="1038120" y="0"/>
                  <a:pt x="1381211" y="0"/>
                  <a:pt x="1381211" y="0"/>
                </a:cubicBezTo>
                <a:lnTo>
                  <a:pt x="1727229" y="0"/>
                </a:lnTo>
                <a:cubicBezTo>
                  <a:pt x="1727229" y="0"/>
                  <a:pt x="2073246" y="0"/>
                  <a:pt x="2073246" y="0"/>
                </a:cubicBezTo>
                <a:lnTo>
                  <a:pt x="2419263" y="0"/>
                </a:lnTo>
                <a:cubicBezTo>
                  <a:pt x="2419263" y="0"/>
                  <a:pt x="2765280" y="0"/>
                  <a:pt x="2765280" y="0"/>
                </a:cubicBezTo>
                <a:lnTo>
                  <a:pt x="2938323" y="0"/>
                </a:lnTo>
                <a:cubicBezTo>
                  <a:pt x="3033860" y="0"/>
                  <a:pt x="3111366" y="77423"/>
                  <a:pt x="3111366" y="173011"/>
                </a:cubicBezTo>
                <a:lnTo>
                  <a:pt x="3111366" y="173011"/>
                </a:lnTo>
                <a:cubicBezTo>
                  <a:pt x="3111366" y="268531"/>
                  <a:pt x="3033928" y="346022"/>
                  <a:pt x="2938323" y="346022"/>
                </a:cubicBezTo>
                <a:lnTo>
                  <a:pt x="2765280" y="346022"/>
                </a:lnTo>
                <a:cubicBezTo>
                  <a:pt x="2765280" y="346022"/>
                  <a:pt x="2419263" y="346022"/>
                  <a:pt x="2419263" y="346022"/>
                </a:cubicBezTo>
                <a:lnTo>
                  <a:pt x="2073246" y="346022"/>
                </a:lnTo>
                <a:cubicBezTo>
                  <a:pt x="2073246" y="346022"/>
                  <a:pt x="1727229" y="346022"/>
                  <a:pt x="1727229" y="346022"/>
                </a:cubicBezTo>
                <a:lnTo>
                  <a:pt x="1381211" y="346022"/>
                </a:lnTo>
                <a:cubicBezTo>
                  <a:pt x="1381211" y="346022"/>
                  <a:pt x="1038120" y="346022"/>
                  <a:pt x="1038120" y="346022"/>
                </a:cubicBezTo>
                <a:lnTo>
                  <a:pt x="1035194" y="346022"/>
                </a:lnTo>
                <a:cubicBezTo>
                  <a:pt x="1035194" y="346022"/>
                  <a:pt x="692103" y="346022"/>
                  <a:pt x="692103" y="346022"/>
                </a:cubicBezTo>
                <a:lnTo>
                  <a:pt x="346086" y="346022"/>
                </a:lnTo>
                <a:cubicBezTo>
                  <a:pt x="346086" y="346022"/>
                  <a:pt x="173043" y="346022"/>
                  <a:pt x="173043" y="346022"/>
                </a:cubicBezTo>
                <a:cubicBezTo>
                  <a:pt x="77505" y="346022"/>
                  <a:pt x="0" y="268599"/>
                  <a:pt x="0" y="173011"/>
                </a:cubicBezTo>
                <a:lnTo>
                  <a:pt x="0" y="173011"/>
                </a:lnTo>
                <a:cubicBezTo>
                  <a:pt x="0" y="77491"/>
                  <a:pt x="77437" y="0"/>
                  <a:pt x="173043" y="0"/>
                </a:cubicBezTo>
                <a:lnTo>
                  <a:pt x="346086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453C8D35-8620-717E-8609-1F278459DB1D}"/>
              </a:ext>
            </a:extLst>
          </p:cNvPr>
          <p:cNvSpPr/>
          <p:nvPr/>
        </p:nvSpPr>
        <p:spPr>
          <a:xfrm>
            <a:off x="2471048" y="1167551"/>
            <a:ext cx="7249904" cy="4522898"/>
          </a:xfrm>
          <a:custGeom>
            <a:avLst/>
            <a:gdLst>
              <a:gd name="connsiteX0" fmla="*/ 136 w 3190708"/>
              <a:gd name="connsiteY0" fmla="*/ 1968296 h 1990543"/>
              <a:gd name="connsiteX1" fmla="*/ 136 w 3190708"/>
              <a:gd name="connsiteY1" fmla="*/ 1988706 h 1990543"/>
              <a:gd name="connsiteX2" fmla="*/ 2943018 w 3190708"/>
              <a:gd name="connsiteY2" fmla="*/ 1990543 h 1990543"/>
              <a:gd name="connsiteX3" fmla="*/ 2943154 w 3190708"/>
              <a:gd name="connsiteY3" fmla="*/ 1990543 h 1990543"/>
              <a:gd name="connsiteX4" fmla="*/ 3118170 w 3190708"/>
              <a:gd name="connsiteY4" fmla="*/ 1918087 h 1990543"/>
              <a:gd name="connsiteX5" fmla="*/ 3190708 w 3190708"/>
              <a:gd name="connsiteY5" fmla="*/ 1743035 h 1990543"/>
              <a:gd name="connsiteX6" fmla="*/ 3118102 w 3190708"/>
              <a:gd name="connsiteY6" fmla="*/ 1567575 h 1990543"/>
              <a:gd name="connsiteX7" fmla="*/ 2943086 w 3190708"/>
              <a:gd name="connsiteY7" fmla="*/ 1495118 h 1990543"/>
              <a:gd name="connsiteX8" fmla="*/ 2942882 w 3190708"/>
              <a:gd name="connsiteY8" fmla="*/ 1495118 h 1990543"/>
              <a:gd name="connsiteX9" fmla="*/ 682100 w 3190708"/>
              <a:gd name="connsiteY9" fmla="*/ 1496751 h 1990543"/>
              <a:gd name="connsiteX10" fmla="*/ 681964 w 3190708"/>
              <a:gd name="connsiteY10" fmla="*/ 1496751 h 1990543"/>
              <a:gd name="connsiteX11" fmla="*/ 521374 w 3190708"/>
              <a:gd name="connsiteY11" fmla="*/ 1430281 h 1990543"/>
              <a:gd name="connsiteX12" fmla="*/ 454756 w 3190708"/>
              <a:gd name="connsiteY12" fmla="*/ 1269653 h 1990543"/>
              <a:gd name="connsiteX13" fmla="*/ 521374 w 3190708"/>
              <a:gd name="connsiteY13" fmla="*/ 1108685 h 1990543"/>
              <a:gd name="connsiteX14" fmla="*/ 681896 w 3190708"/>
              <a:gd name="connsiteY14" fmla="*/ 1042283 h 1990543"/>
              <a:gd name="connsiteX15" fmla="*/ 682168 w 3190708"/>
              <a:gd name="connsiteY15" fmla="*/ 1042283 h 1990543"/>
              <a:gd name="connsiteX16" fmla="*/ 2083181 w 3190708"/>
              <a:gd name="connsiteY16" fmla="*/ 1043780 h 1990543"/>
              <a:gd name="connsiteX17" fmla="*/ 2083453 w 3190708"/>
              <a:gd name="connsiteY17" fmla="*/ 1043780 h 1990543"/>
              <a:gd name="connsiteX18" fmla="*/ 2258401 w 3190708"/>
              <a:gd name="connsiteY18" fmla="*/ 971392 h 1990543"/>
              <a:gd name="connsiteX19" fmla="*/ 2331007 w 3190708"/>
              <a:gd name="connsiteY19" fmla="*/ 796272 h 1990543"/>
              <a:gd name="connsiteX20" fmla="*/ 2258333 w 3190708"/>
              <a:gd name="connsiteY20" fmla="*/ 621084 h 1990543"/>
              <a:gd name="connsiteX21" fmla="*/ 2083453 w 3190708"/>
              <a:gd name="connsiteY21" fmla="*/ 548764 h 1990543"/>
              <a:gd name="connsiteX22" fmla="*/ 2082977 w 3190708"/>
              <a:gd name="connsiteY22" fmla="*/ 548764 h 1990543"/>
              <a:gd name="connsiteX23" fmla="*/ 1547245 w 3190708"/>
              <a:gd name="connsiteY23" fmla="*/ 549784 h 1990543"/>
              <a:gd name="connsiteX24" fmla="*/ 1546769 w 3190708"/>
              <a:gd name="connsiteY24" fmla="*/ 549784 h 1990543"/>
              <a:gd name="connsiteX25" fmla="*/ 1386315 w 3190708"/>
              <a:gd name="connsiteY25" fmla="*/ 483451 h 1990543"/>
              <a:gd name="connsiteX26" fmla="*/ 1319629 w 3190708"/>
              <a:gd name="connsiteY26" fmla="*/ 322686 h 1990543"/>
              <a:gd name="connsiteX27" fmla="*/ 1546769 w 3190708"/>
              <a:gd name="connsiteY27" fmla="*/ 95316 h 1990543"/>
              <a:gd name="connsiteX28" fmla="*/ 1718791 w 3190708"/>
              <a:gd name="connsiteY28" fmla="*/ 95316 h 1990543"/>
              <a:gd name="connsiteX29" fmla="*/ 1658297 w 3190708"/>
              <a:gd name="connsiteY29" fmla="*/ 155798 h 1990543"/>
              <a:gd name="connsiteX30" fmla="*/ 1672723 w 3190708"/>
              <a:gd name="connsiteY30" fmla="*/ 170222 h 1990543"/>
              <a:gd name="connsiteX31" fmla="*/ 1757850 w 3190708"/>
              <a:gd name="connsiteY31" fmla="*/ 85111 h 1990543"/>
              <a:gd name="connsiteX32" fmla="*/ 1672723 w 3190708"/>
              <a:gd name="connsiteY32" fmla="*/ 0 h 1990543"/>
              <a:gd name="connsiteX33" fmla="*/ 1658297 w 3190708"/>
              <a:gd name="connsiteY33" fmla="*/ 14423 h 1990543"/>
              <a:gd name="connsiteX34" fmla="*/ 1718791 w 3190708"/>
              <a:gd name="connsiteY34" fmla="*/ 74906 h 1990543"/>
              <a:gd name="connsiteX35" fmla="*/ 1546769 w 3190708"/>
              <a:gd name="connsiteY35" fmla="*/ 74906 h 1990543"/>
              <a:gd name="connsiteX36" fmla="*/ 1299215 w 3190708"/>
              <a:gd name="connsiteY36" fmla="*/ 322414 h 1990543"/>
              <a:gd name="connsiteX37" fmla="*/ 1371889 w 3190708"/>
              <a:gd name="connsiteY37" fmla="*/ 497874 h 1990543"/>
              <a:gd name="connsiteX38" fmla="*/ 1546769 w 3190708"/>
              <a:gd name="connsiteY38" fmla="*/ 570194 h 1990543"/>
              <a:gd name="connsiteX39" fmla="*/ 1547245 w 3190708"/>
              <a:gd name="connsiteY39" fmla="*/ 570194 h 1990543"/>
              <a:gd name="connsiteX40" fmla="*/ 2082977 w 3190708"/>
              <a:gd name="connsiteY40" fmla="*/ 569174 h 1990543"/>
              <a:gd name="connsiteX41" fmla="*/ 2083453 w 3190708"/>
              <a:gd name="connsiteY41" fmla="*/ 569174 h 1990543"/>
              <a:gd name="connsiteX42" fmla="*/ 2243907 w 3190708"/>
              <a:gd name="connsiteY42" fmla="*/ 635507 h 1990543"/>
              <a:gd name="connsiteX43" fmla="*/ 2310593 w 3190708"/>
              <a:gd name="connsiteY43" fmla="*/ 796272 h 1990543"/>
              <a:gd name="connsiteX44" fmla="*/ 2243975 w 3190708"/>
              <a:gd name="connsiteY44" fmla="*/ 956968 h 1990543"/>
              <a:gd name="connsiteX45" fmla="*/ 2083453 w 3190708"/>
              <a:gd name="connsiteY45" fmla="*/ 1023370 h 1990543"/>
              <a:gd name="connsiteX46" fmla="*/ 2083181 w 3190708"/>
              <a:gd name="connsiteY46" fmla="*/ 1023370 h 1990543"/>
              <a:gd name="connsiteX47" fmla="*/ 682168 w 3190708"/>
              <a:gd name="connsiteY47" fmla="*/ 1021873 h 1990543"/>
              <a:gd name="connsiteX48" fmla="*/ 681896 w 3190708"/>
              <a:gd name="connsiteY48" fmla="*/ 1021873 h 1990543"/>
              <a:gd name="connsiteX49" fmla="*/ 506948 w 3190708"/>
              <a:gd name="connsiteY49" fmla="*/ 1094262 h 1990543"/>
              <a:gd name="connsiteX50" fmla="*/ 434342 w 3190708"/>
              <a:gd name="connsiteY50" fmla="*/ 1269381 h 1990543"/>
              <a:gd name="connsiteX51" fmla="*/ 506948 w 3190708"/>
              <a:gd name="connsiteY51" fmla="*/ 1444773 h 1990543"/>
              <a:gd name="connsiteX52" fmla="*/ 681964 w 3190708"/>
              <a:gd name="connsiteY52" fmla="*/ 1517229 h 1990543"/>
              <a:gd name="connsiteX53" fmla="*/ 682168 w 3190708"/>
              <a:gd name="connsiteY53" fmla="*/ 1517229 h 1990543"/>
              <a:gd name="connsiteX54" fmla="*/ 2942950 w 3190708"/>
              <a:gd name="connsiteY54" fmla="*/ 1515597 h 1990543"/>
              <a:gd name="connsiteX55" fmla="*/ 2943086 w 3190708"/>
              <a:gd name="connsiteY55" fmla="*/ 1515597 h 1990543"/>
              <a:gd name="connsiteX56" fmla="*/ 3103608 w 3190708"/>
              <a:gd name="connsiteY56" fmla="*/ 1582066 h 1990543"/>
              <a:gd name="connsiteX57" fmla="*/ 3170226 w 3190708"/>
              <a:gd name="connsiteY57" fmla="*/ 1742694 h 1990543"/>
              <a:gd name="connsiteX58" fmla="*/ 3103676 w 3190708"/>
              <a:gd name="connsiteY58" fmla="*/ 1903732 h 1990543"/>
              <a:gd name="connsiteX59" fmla="*/ 2943086 w 3190708"/>
              <a:gd name="connsiteY59" fmla="*/ 1970201 h 1990543"/>
              <a:gd name="connsiteX60" fmla="*/ 2942950 w 3190708"/>
              <a:gd name="connsiteY60" fmla="*/ 1970201 h 1990543"/>
              <a:gd name="connsiteX61" fmla="*/ 0 w 3190708"/>
              <a:gd name="connsiteY61" fmla="*/ 1968364 h 1990543"/>
              <a:gd name="connsiteX62" fmla="*/ 1728862 w 3190708"/>
              <a:gd name="connsiteY62" fmla="*/ 85451 h 1990543"/>
              <a:gd name="connsiteX63" fmla="*/ 1728862 w 3190708"/>
              <a:gd name="connsiteY63" fmla="*/ 84703 h 1990543"/>
              <a:gd name="connsiteX64" fmla="*/ 1729270 w 3190708"/>
              <a:gd name="connsiteY64" fmla="*/ 85111 h 1990543"/>
              <a:gd name="connsiteX65" fmla="*/ 1728862 w 3190708"/>
              <a:gd name="connsiteY65" fmla="*/ 85519 h 199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3190708" h="1990543">
                <a:moveTo>
                  <a:pt x="136" y="1968296"/>
                </a:moveTo>
                <a:lnTo>
                  <a:pt x="136" y="1988706"/>
                </a:lnTo>
                <a:cubicBezTo>
                  <a:pt x="136" y="1988706"/>
                  <a:pt x="2943018" y="1990543"/>
                  <a:pt x="2943018" y="1990543"/>
                </a:cubicBezTo>
                <a:lnTo>
                  <a:pt x="2943154" y="1990543"/>
                </a:lnTo>
                <a:cubicBezTo>
                  <a:pt x="3009227" y="1990543"/>
                  <a:pt x="3071422" y="1964826"/>
                  <a:pt x="3118170" y="1918087"/>
                </a:cubicBezTo>
                <a:cubicBezTo>
                  <a:pt x="3164986" y="1871347"/>
                  <a:pt x="3190708" y="1809164"/>
                  <a:pt x="3190708" y="1743035"/>
                </a:cubicBezTo>
                <a:cubicBezTo>
                  <a:pt x="3190708" y="1676497"/>
                  <a:pt x="3164918" y="1614314"/>
                  <a:pt x="3118102" y="1567575"/>
                </a:cubicBezTo>
                <a:cubicBezTo>
                  <a:pt x="3071354" y="1520835"/>
                  <a:pt x="3009227" y="1495118"/>
                  <a:pt x="2943086" y="1495118"/>
                </a:cubicBezTo>
                <a:lnTo>
                  <a:pt x="2942882" y="1495118"/>
                </a:lnTo>
                <a:lnTo>
                  <a:pt x="682100" y="1496751"/>
                </a:lnTo>
                <a:lnTo>
                  <a:pt x="681964" y="1496751"/>
                </a:lnTo>
                <a:cubicBezTo>
                  <a:pt x="621334" y="1496751"/>
                  <a:pt x="564311" y="1473143"/>
                  <a:pt x="521374" y="1430281"/>
                </a:cubicBezTo>
                <a:cubicBezTo>
                  <a:pt x="478436" y="1387352"/>
                  <a:pt x="454756" y="1330340"/>
                  <a:pt x="454756" y="1269653"/>
                </a:cubicBezTo>
                <a:cubicBezTo>
                  <a:pt x="454756" y="1208967"/>
                  <a:pt x="478436" y="1151614"/>
                  <a:pt x="521374" y="1108685"/>
                </a:cubicBezTo>
                <a:cubicBezTo>
                  <a:pt x="564243" y="1065823"/>
                  <a:pt x="621266" y="1042283"/>
                  <a:pt x="681896" y="1042283"/>
                </a:cubicBezTo>
                <a:lnTo>
                  <a:pt x="682168" y="1042283"/>
                </a:lnTo>
                <a:lnTo>
                  <a:pt x="2083181" y="1043780"/>
                </a:lnTo>
                <a:lnTo>
                  <a:pt x="2083453" y="1043780"/>
                </a:lnTo>
                <a:cubicBezTo>
                  <a:pt x="2149526" y="1043780"/>
                  <a:pt x="2211653" y="1018063"/>
                  <a:pt x="2258401" y="971392"/>
                </a:cubicBezTo>
                <a:cubicBezTo>
                  <a:pt x="2305217" y="924652"/>
                  <a:pt x="2331007" y="862469"/>
                  <a:pt x="2331007" y="796272"/>
                </a:cubicBezTo>
                <a:cubicBezTo>
                  <a:pt x="2331007" y="730075"/>
                  <a:pt x="2305217" y="667823"/>
                  <a:pt x="2258333" y="621084"/>
                </a:cubicBezTo>
                <a:cubicBezTo>
                  <a:pt x="2211585" y="574413"/>
                  <a:pt x="2149526" y="548764"/>
                  <a:pt x="2083453" y="548764"/>
                </a:cubicBezTo>
                <a:lnTo>
                  <a:pt x="2082977" y="548764"/>
                </a:lnTo>
                <a:lnTo>
                  <a:pt x="1547245" y="549784"/>
                </a:lnTo>
                <a:lnTo>
                  <a:pt x="1546769" y="549784"/>
                </a:lnTo>
                <a:cubicBezTo>
                  <a:pt x="1486207" y="549784"/>
                  <a:pt x="1429252" y="526245"/>
                  <a:pt x="1386315" y="483451"/>
                </a:cubicBezTo>
                <a:cubicBezTo>
                  <a:pt x="1343309" y="440521"/>
                  <a:pt x="1319629" y="383440"/>
                  <a:pt x="1319629" y="322686"/>
                </a:cubicBezTo>
                <a:cubicBezTo>
                  <a:pt x="1319629" y="197231"/>
                  <a:pt x="1421495" y="95316"/>
                  <a:pt x="1546769" y="95316"/>
                </a:cubicBezTo>
                <a:lnTo>
                  <a:pt x="1718791" y="95316"/>
                </a:lnTo>
                <a:cubicBezTo>
                  <a:pt x="1718791" y="95316"/>
                  <a:pt x="1658297" y="155798"/>
                  <a:pt x="1658297" y="155798"/>
                </a:cubicBezTo>
                <a:lnTo>
                  <a:pt x="1672723" y="170222"/>
                </a:lnTo>
                <a:lnTo>
                  <a:pt x="1757850" y="85111"/>
                </a:lnTo>
                <a:lnTo>
                  <a:pt x="1672723" y="0"/>
                </a:lnTo>
                <a:lnTo>
                  <a:pt x="1658297" y="14423"/>
                </a:lnTo>
                <a:lnTo>
                  <a:pt x="1718791" y="74906"/>
                </a:lnTo>
                <a:lnTo>
                  <a:pt x="1546769" y="74906"/>
                </a:lnTo>
                <a:cubicBezTo>
                  <a:pt x="1410267" y="74906"/>
                  <a:pt x="1299215" y="185938"/>
                  <a:pt x="1299215" y="322414"/>
                </a:cubicBezTo>
                <a:cubicBezTo>
                  <a:pt x="1299215" y="388883"/>
                  <a:pt x="1325005" y="451067"/>
                  <a:pt x="1371889" y="497874"/>
                </a:cubicBezTo>
                <a:cubicBezTo>
                  <a:pt x="1418637" y="544545"/>
                  <a:pt x="1480696" y="570194"/>
                  <a:pt x="1546769" y="570194"/>
                </a:cubicBezTo>
                <a:lnTo>
                  <a:pt x="1547245" y="570194"/>
                </a:lnTo>
                <a:lnTo>
                  <a:pt x="2082977" y="569174"/>
                </a:lnTo>
                <a:lnTo>
                  <a:pt x="2083453" y="569174"/>
                </a:lnTo>
                <a:cubicBezTo>
                  <a:pt x="2144014" y="569174"/>
                  <a:pt x="2200969" y="592713"/>
                  <a:pt x="2243907" y="635507"/>
                </a:cubicBezTo>
                <a:cubicBezTo>
                  <a:pt x="2286912" y="678437"/>
                  <a:pt x="2310593" y="735517"/>
                  <a:pt x="2310593" y="796272"/>
                </a:cubicBezTo>
                <a:cubicBezTo>
                  <a:pt x="2310593" y="857027"/>
                  <a:pt x="2286912" y="914039"/>
                  <a:pt x="2243975" y="956968"/>
                </a:cubicBezTo>
                <a:cubicBezTo>
                  <a:pt x="2201106" y="999830"/>
                  <a:pt x="2144083" y="1023370"/>
                  <a:pt x="2083453" y="1023370"/>
                </a:cubicBezTo>
                <a:lnTo>
                  <a:pt x="2083181" y="1023370"/>
                </a:lnTo>
                <a:lnTo>
                  <a:pt x="682168" y="1021873"/>
                </a:lnTo>
                <a:lnTo>
                  <a:pt x="681896" y="1021873"/>
                </a:lnTo>
                <a:cubicBezTo>
                  <a:pt x="615822" y="1021873"/>
                  <a:pt x="553696" y="1047589"/>
                  <a:pt x="506948" y="1094262"/>
                </a:cubicBezTo>
                <a:cubicBezTo>
                  <a:pt x="460132" y="1141001"/>
                  <a:pt x="434342" y="1203184"/>
                  <a:pt x="434342" y="1269381"/>
                </a:cubicBezTo>
                <a:cubicBezTo>
                  <a:pt x="434342" y="1335851"/>
                  <a:pt x="460132" y="1397965"/>
                  <a:pt x="506948" y="1444773"/>
                </a:cubicBezTo>
                <a:cubicBezTo>
                  <a:pt x="553696" y="1491512"/>
                  <a:pt x="615822" y="1517229"/>
                  <a:pt x="681964" y="1517229"/>
                </a:cubicBezTo>
                <a:lnTo>
                  <a:pt x="682168" y="1517229"/>
                </a:lnTo>
                <a:lnTo>
                  <a:pt x="2942950" y="1515597"/>
                </a:lnTo>
                <a:lnTo>
                  <a:pt x="2943086" y="1515597"/>
                </a:lnTo>
                <a:cubicBezTo>
                  <a:pt x="3003716" y="1515597"/>
                  <a:pt x="3060739" y="1539204"/>
                  <a:pt x="3103608" y="1582066"/>
                </a:cubicBezTo>
                <a:cubicBezTo>
                  <a:pt x="3146546" y="1624996"/>
                  <a:pt x="3170226" y="1682008"/>
                  <a:pt x="3170226" y="1742694"/>
                </a:cubicBezTo>
                <a:cubicBezTo>
                  <a:pt x="3170226" y="1803789"/>
                  <a:pt x="3146614" y="1860802"/>
                  <a:pt x="3103676" y="1903732"/>
                </a:cubicBezTo>
                <a:cubicBezTo>
                  <a:pt x="3060807" y="1946593"/>
                  <a:pt x="3003784" y="1970201"/>
                  <a:pt x="2943086" y="1970201"/>
                </a:cubicBezTo>
                <a:lnTo>
                  <a:pt x="2942950" y="1970201"/>
                </a:lnTo>
                <a:lnTo>
                  <a:pt x="0" y="1968364"/>
                </a:lnTo>
                <a:close/>
                <a:moveTo>
                  <a:pt x="1728862" y="85451"/>
                </a:moveTo>
                <a:lnTo>
                  <a:pt x="1728862" y="84703"/>
                </a:lnTo>
                <a:lnTo>
                  <a:pt x="1729270" y="85111"/>
                </a:lnTo>
                <a:lnTo>
                  <a:pt x="1728862" y="8551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3" name="Group 66">
            <a:extLst>
              <a:ext uri="{FF2B5EF4-FFF2-40B4-BE49-F238E27FC236}">
                <a16:creationId xmlns:a16="http://schemas.microsoft.com/office/drawing/2014/main" id="{6989B798-B556-8DDF-10F1-F36C15D9E7B1}"/>
              </a:ext>
            </a:extLst>
          </p:cNvPr>
          <p:cNvGrpSpPr/>
          <p:nvPr/>
        </p:nvGrpSpPr>
        <p:grpSpPr>
          <a:xfrm>
            <a:off x="3743184" y="3718930"/>
            <a:ext cx="4525504" cy="666414"/>
            <a:chOff x="8921977" y="2947244"/>
            <a:chExt cx="2926080" cy="666414"/>
          </a:xfrm>
        </p:grpSpPr>
        <p:sp>
          <p:nvSpPr>
            <p:cNvPr id="4" name="TextBox 67">
              <a:extLst>
                <a:ext uri="{FF2B5EF4-FFF2-40B4-BE49-F238E27FC236}">
                  <a16:creationId xmlns:a16="http://schemas.microsoft.com/office/drawing/2014/main" id="{BF8C4973-AA05-17C9-548F-CBB424105C36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" name="TextBox 68">
              <a:extLst>
                <a:ext uri="{FF2B5EF4-FFF2-40B4-BE49-F238E27FC236}">
                  <a16:creationId xmlns:a16="http://schemas.microsoft.com/office/drawing/2014/main" id="{9BEE5131-9EB7-7615-E2E4-A0C0E34F85F1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6" name="Group 66">
            <a:extLst>
              <a:ext uri="{FF2B5EF4-FFF2-40B4-BE49-F238E27FC236}">
                <a16:creationId xmlns:a16="http://schemas.microsoft.com/office/drawing/2014/main" id="{99580E2F-83D9-C734-814A-BB4744799719}"/>
              </a:ext>
            </a:extLst>
          </p:cNvPr>
          <p:cNvGrpSpPr/>
          <p:nvPr/>
        </p:nvGrpSpPr>
        <p:grpSpPr>
          <a:xfrm>
            <a:off x="4464387" y="2643317"/>
            <a:ext cx="3083098" cy="666414"/>
            <a:chOff x="8921977" y="2947244"/>
            <a:chExt cx="2926080" cy="666414"/>
          </a:xfrm>
        </p:grpSpPr>
        <p:sp>
          <p:nvSpPr>
            <p:cNvPr id="7" name="TextBox 67">
              <a:extLst>
                <a:ext uri="{FF2B5EF4-FFF2-40B4-BE49-F238E27FC236}">
                  <a16:creationId xmlns:a16="http://schemas.microsoft.com/office/drawing/2014/main" id="{D8C3B0A4-A67E-D190-0258-26B6C958D359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" name="TextBox 68">
              <a:extLst>
                <a:ext uri="{FF2B5EF4-FFF2-40B4-BE49-F238E27FC236}">
                  <a16:creationId xmlns:a16="http://schemas.microsoft.com/office/drawing/2014/main" id="{23CED53F-4770-3C53-D003-6C4A9C6F2874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 dolor sit amet, nibh est.</a:t>
              </a:r>
            </a:p>
          </p:txBody>
        </p:sp>
      </p:grpSp>
      <p:grpSp>
        <p:nvGrpSpPr>
          <p:cNvPr id="14" name="Group 66">
            <a:extLst>
              <a:ext uri="{FF2B5EF4-FFF2-40B4-BE49-F238E27FC236}">
                <a16:creationId xmlns:a16="http://schemas.microsoft.com/office/drawing/2014/main" id="{B87D791F-9D8D-9C43-5502-4A3B3998ECA4}"/>
              </a:ext>
            </a:extLst>
          </p:cNvPr>
          <p:cNvGrpSpPr/>
          <p:nvPr/>
        </p:nvGrpSpPr>
        <p:grpSpPr>
          <a:xfrm>
            <a:off x="2471048" y="4794546"/>
            <a:ext cx="7069776" cy="666414"/>
            <a:chOff x="8921977" y="2947244"/>
            <a:chExt cx="2926080" cy="666414"/>
          </a:xfrm>
        </p:grpSpPr>
        <p:sp>
          <p:nvSpPr>
            <p:cNvPr id="15" name="TextBox 67">
              <a:extLst>
                <a:ext uri="{FF2B5EF4-FFF2-40B4-BE49-F238E27FC236}">
                  <a16:creationId xmlns:a16="http://schemas.microsoft.com/office/drawing/2014/main" id="{D146D6C0-5FA6-487A-E07A-C664AC24834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68">
              <a:extLst>
                <a:ext uri="{FF2B5EF4-FFF2-40B4-BE49-F238E27FC236}">
                  <a16:creationId xmlns:a16="http://schemas.microsoft.com/office/drawing/2014/main" id="{0D4DE072-2D54-E76F-4199-100AC936FC0A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pic>
        <p:nvPicPr>
          <p:cNvPr id="17" name="Graphic 31" descr="Trophy">
            <a:extLst>
              <a:ext uri="{FF2B5EF4-FFF2-40B4-BE49-F238E27FC236}">
                <a16:creationId xmlns:a16="http://schemas.microsoft.com/office/drawing/2014/main" id="{EB8F59D9-C680-EB53-6A47-85C586B25D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31616" y="1626744"/>
            <a:ext cx="548640" cy="54864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7665CFDD-9E27-05A5-8AAE-60247E87DBBA}"/>
              </a:ext>
            </a:extLst>
          </p:cNvPr>
          <p:cNvGrpSpPr/>
          <p:nvPr/>
        </p:nvGrpSpPr>
        <p:grpSpPr>
          <a:xfrm>
            <a:off x="6794872" y="1062267"/>
            <a:ext cx="2926080" cy="1105487"/>
            <a:chOff x="8921977" y="1242150"/>
            <a:chExt cx="2926080" cy="110548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2B9FCCB-F209-3A5B-0CA5-E49B32C955E9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E8DA744-241A-860C-6B30-2DEE062D566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711F6FF9-FBA9-A10C-AD64-321FED8E7FBF}"/>
              </a:ext>
            </a:extLst>
          </p:cNvPr>
          <p:cNvSpPr txBox="1"/>
          <p:nvPr/>
        </p:nvSpPr>
        <p:spPr>
          <a:xfrm>
            <a:off x="0" y="5417066"/>
            <a:ext cx="2210211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549193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9521</TotalTime>
  <Words>232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3-Step Serpentine Pyramid – Slide Template</vt:lpstr>
      <vt:lpstr>3-Step Serpentine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Serpentine Pyramid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2025-11-10T17:59:36Z</dcterms:modified>
  <cp:category>Charts &amp; Diagrams</cp:category>
</cp:coreProperties>
</file>