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47" r:id="rId4"/>
    <p:sldId id="44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7" y="5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016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706F1-03FC-BA40-8EEA-2D438F165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3BBC15-670F-2180-3561-76AF9D85D8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ECAA82-682B-2576-DB29-4C8E8EBCCD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5A59BA-9905-7333-46C8-B673D124D1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64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Serpentine Pyramid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947521C9-C23B-F6CF-2B13-AE475378030E}"/>
              </a:ext>
            </a:extLst>
          </p:cNvPr>
          <p:cNvSpPr/>
          <p:nvPr/>
        </p:nvSpPr>
        <p:spPr>
          <a:xfrm>
            <a:off x="5696398" y="1581072"/>
            <a:ext cx="1047981" cy="1047788"/>
          </a:xfrm>
          <a:custGeom>
            <a:avLst/>
            <a:gdLst>
              <a:gd name="connsiteX0" fmla="*/ 230610 w 461220"/>
              <a:gd name="connsiteY0" fmla="*/ 0 h 461135"/>
              <a:gd name="connsiteX1" fmla="*/ 230610 w 461220"/>
              <a:gd name="connsiteY1" fmla="*/ 0 h 461135"/>
              <a:gd name="connsiteX2" fmla="*/ 461220 w 461220"/>
              <a:gd name="connsiteY2" fmla="*/ 230568 h 461135"/>
              <a:gd name="connsiteX3" fmla="*/ 461220 w 461220"/>
              <a:gd name="connsiteY3" fmla="*/ 230568 h 461135"/>
              <a:gd name="connsiteX4" fmla="*/ 230610 w 461220"/>
              <a:gd name="connsiteY4" fmla="*/ 461136 h 461135"/>
              <a:gd name="connsiteX5" fmla="*/ 230610 w 461220"/>
              <a:gd name="connsiteY5" fmla="*/ 461136 h 461135"/>
              <a:gd name="connsiteX6" fmla="*/ 0 w 461220"/>
              <a:gd name="connsiteY6" fmla="*/ 230568 h 461135"/>
              <a:gd name="connsiteX7" fmla="*/ 0 w 461220"/>
              <a:gd name="connsiteY7" fmla="*/ 230568 h 461135"/>
              <a:gd name="connsiteX8" fmla="*/ 230610 w 461220"/>
              <a:gd name="connsiteY8" fmla="*/ 0 h 461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1220" h="461135">
                <a:moveTo>
                  <a:pt x="230610" y="0"/>
                </a:moveTo>
                <a:lnTo>
                  <a:pt x="230610" y="0"/>
                </a:lnTo>
                <a:cubicBezTo>
                  <a:pt x="357993" y="0"/>
                  <a:pt x="461220" y="103208"/>
                  <a:pt x="461220" y="230568"/>
                </a:cubicBezTo>
                <a:lnTo>
                  <a:pt x="461220" y="230568"/>
                </a:lnTo>
                <a:cubicBezTo>
                  <a:pt x="461220" y="357927"/>
                  <a:pt x="357993" y="461136"/>
                  <a:pt x="230610" y="461136"/>
                </a:cubicBezTo>
                <a:lnTo>
                  <a:pt x="230610" y="461136"/>
                </a:lnTo>
                <a:cubicBezTo>
                  <a:pt x="103227" y="461136"/>
                  <a:pt x="0" y="357927"/>
                  <a:pt x="0" y="230568"/>
                </a:cubicBezTo>
                <a:lnTo>
                  <a:pt x="0" y="230568"/>
                </a:lnTo>
                <a:cubicBezTo>
                  <a:pt x="0" y="103208"/>
                  <a:pt x="103227" y="0"/>
                  <a:pt x="230610" y="0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5462597-942B-1FF3-DA0F-406AE53208D0}"/>
              </a:ext>
            </a:extLst>
          </p:cNvPr>
          <p:cNvSpPr/>
          <p:nvPr/>
        </p:nvSpPr>
        <p:spPr>
          <a:xfrm>
            <a:off x="4124504" y="3014710"/>
            <a:ext cx="4191925" cy="1047788"/>
          </a:xfrm>
          <a:custGeom>
            <a:avLst/>
            <a:gdLst>
              <a:gd name="connsiteX0" fmla="*/ 461220 w 1844881"/>
              <a:gd name="connsiteY0" fmla="*/ 0 h 461135"/>
              <a:gd name="connsiteX1" fmla="*/ 922441 w 1844881"/>
              <a:gd name="connsiteY1" fmla="*/ 0 h 461135"/>
              <a:gd name="connsiteX2" fmla="*/ 1383661 w 1844881"/>
              <a:gd name="connsiteY2" fmla="*/ 0 h 461135"/>
              <a:gd name="connsiteX3" fmla="*/ 1614271 w 1844881"/>
              <a:gd name="connsiteY3" fmla="*/ 0 h 461135"/>
              <a:gd name="connsiteX4" fmla="*/ 1844881 w 1844881"/>
              <a:gd name="connsiteY4" fmla="*/ 230568 h 461135"/>
              <a:gd name="connsiteX5" fmla="*/ 1844881 w 1844881"/>
              <a:gd name="connsiteY5" fmla="*/ 230568 h 461135"/>
              <a:gd name="connsiteX6" fmla="*/ 1614271 w 1844881"/>
              <a:gd name="connsiteY6" fmla="*/ 461136 h 461135"/>
              <a:gd name="connsiteX7" fmla="*/ 1383661 w 1844881"/>
              <a:gd name="connsiteY7" fmla="*/ 461136 h 461135"/>
              <a:gd name="connsiteX8" fmla="*/ 922441 w 1844881"/>
              <a:gd name="connsiteY8" fmla="*/ 461136 h 461135"/>
              <a:gd name="connsiteX9" fmla="*/ 461220 w 1844881"/>
              <a:gd name="connsiteY9" fmla="*/ 461136 h 461135"/>
              <a:gd name="connsiteX10" fmla="*/ 230610 w 1844881"/>
              <a:gd name="connsiteY10" fmla="*/ 461136 h 461135"/>
              <a:gd name="connsiteX11" fmla="*/ 0 w 1844881"/>
              <a:gd name="connsiteY11" fmla="*/ 230568 h 461135"/>
              <a:gd name="connsiteX12" fmla="*/ 0 w 1844881"/>
              <a:gd name="connsiteY12" fmla="*/ 230568 h 461135"/>
              <a:gd name="connsiteX13" fmla="*/ 230610 w 1844881"/>
              <a:gd name="connsiteY13" fmla="*/ 0 h 461135"/>
              <a:gd name="connsiteX14" fmla="*/ 461220 w 1844881"/>
              <a:gd name="connsiteY14" fmla="*/ 0 h 461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44881" h="461135">
                <a:moveTo>
                  <a:pt x="461220" y="0"/>
                </a:moveTo>
                <a:lnTo>
                  <a:pt x="922441" y="0"/>
                </a:lnTo>
                <a:cubicBezTo>
                  <a:pt x="922441" y="0"/>
                  <a:pt x="1383661" y="0"/>
                  <a:pt x="1383661" y="0"/>
                </a:cubicBezTo>
                <a:lnTo>
                  <a:pt x="1614271" y="0"/>
                </a:lnTo>
                <a:cubicBezTo>
                  <a:pt x="1741654" y="0"/>
                  <a:pt x="1844881" y="103208"/>
                  <a:pt x="1844881" y="230568"/>
                </a:cubicBezTo>
                <a:lnTo>
                  <a:pt x="1844881" y="230568"/>
                </a:lnTo>
                <a:cubicBezTo>
                  <a:pt x="1844881" y="357927"/>
                  <a:pt x="1741654" y="461136"/>
                  <a:pt x="1614271" y="461136"/>
                </a:cubicBezTo>
                <a:lnTo>
                  <a:pt x="1383661" y="461136"/>
                </a:lnTo>
                <a:cubicBezTo>
                  <a:pt x="1383661" y="461136"/>
                  <a:pt x="922441" y="461136"/>
                  <a:pt x="922441" y="461136"/>
                </a:cubicBezTo>
                <a:lnTo>
                  <a:pt x="461220" y="461136"/>
                </a:lnTo>
                <a:cubicBezTo>
                  <a:pt x="461220" y="461136"/>
                  <a:pt x="230610" y="461136"/>
                  <a:pt x="230610" y="461136"/>
                </a:cubicBezTo>
                <a:cubicBezTo>
                  <a:pt x="103227" y="461136"/>
                  <a:pt x="0" y="357927"/>
                  <a:pt x="0" y="230568"/>
                </a:cubicBezTo>
                <a:lnTo>
                  <a:pt x="0" y="230568"/>
                </a:lnTo>
                <a:cubicBezTo>
                  <a:pt x="0" y="103208"/>
                  <a:pt x="103227" y="0"/>
                  <a:pt x="230610" y="0"/>
                </a:cubicBezTo>
                <a:lnTo>
                  <a:pt x="461220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02BC9F02-2F82-970E-9995-FD0DED93ABF6}"/>
              </a:ext>
            </a:extLst>
          </p:cNvPr>
          <p:cNvSpPr/>
          <p:nvPr/>
        </p:nvSpPr>
        <p:spPr>
          <a:xfrm>
            <a:off x="3080929" y="4448191"/>
            <a:ext cx="6279075" cy="1047788"/>
          </a:xfrm>
          <a:custGeom>
            <a:avLst/>
            <a:gdLst>
              <a:gd name="connsiteX0" fmla="*/ 457342 w 2763443"/>
              <a:gd name="connsiteY0" fmla="*/ 0 h 461135"/>
              <a:gd name="connsiteX1" fmla="*/ 461220 w 2763443"/>
              <a:gd name="connsiteY1" fmla="*/ 0 h 461135"/>
              <a:gd name="connsiteX2" fmla="*/ 918562 w 2763443"/>
              <a:gd name="connsiteY2" fmla="*/ 0 h 461135"/>
              <a:gd name="connsiteX3" fmla="*/ 1379782 w 2763443"/>
              <a:gd name="connsiteY3" fmla="*/ 0 h 461135"/>
              <a:gd name="connsiteX4" fmla="*/ 1841002 w 2763443"/>
              <a:gd name="connsiteY4" fmla="*/ 0 h 461135"/>
              <a:gd name="connsiteX5" fmla="*/ 2302223 w 2763443"/>
              <a:gd name="connsiteY5" fmla="*/ 0 h 461135"/>
              <a:gd name="connsiteX6" fmla="*/ 2532833 w 2763443"/>
              <a:gd name="connsiteY6" fmla="*/ 0 h 461135"/>
              <a:gd name="connsiteX7" fmla="*/ 2763443 w 2763443"/>
              <a:gd name="connsiteY7" fmla="*/ 230568 h 461135"/>
              <a:gd name="connsiteX8" fmla="*/ 2763443 w 2763443"/>
              <a:gd name="connsiteY8" fmla="*/ 230568 h 461135"/>
              <a:gd name="connsiteX9" fmla="*/ 2532833 w 2763443"/>
              <a:gd name="connsiteY9" fmla="*/ 461136 h 461135"/>
              <a:gd name="connsiteX10" fmla="*/ 2302223 w 2763443"/>
              <a:gd name="connsiteY10" fmla="*/ 461136 h 461135"/>
              <a:gd name="connsiteX11" fmla="*/ 1841002 w 2763443"/>
              <a:gd name="connsiteY11" fmla="*/ 461136 h 461135"/>
              <a:gd name="connsiteX12" fmla="*/ 1379782 w 2763443"/>
              <a:gd name="connsiteY12" fmla="*/ 461136 h 461135"/>
              <a:gd name="connsiteX13" fmla="*/ 918562 w 2763443"/>
              <a:gd name="connsiteY13" fmla="*/ 461136 h 461135"/>
              <a:gd name="connsiteX14" fmla="*/ 461220 w 2763443"/>
              <a:gd name="connsiteY14" fmla="*/ 461136 h 461135"/>
              <a:gd name="connsiteX15" fmla="*/ 457342 w 2763443"/>
              <a:gd name="connsiteY15" fmla="*/ 461136 h 461135"/>
              <a:gd name="connsiteX16" fmla="*/ 230610 w 2763443"/>
              <a:gd name="connsiteY16" fmla="*/ 461136 h 461135"/>
              <a:gd name="connsiteX17" fmla="*/ 0 w 2763443"/>
              <a:gd name="connsiteY17" fmla="*/ 230568 h 461135"/>
              <a:gd name="connsiteX18" fmla="*/ 0 w 2763443"/>
              <a:gd name="connsiteY18" fmla="*/ 230568 h 461135"/>
              <a:gd name="connsiteX19" fmla="*/ 230610 w 2763443"/>
              <a:gd name="connsiteY19" fmla="*/ 0 h 461135"/>
              <a:gd name="connsiteX20" fmla="*/ 457342 w 2763443"/>
              <a:gd name="connsiteY20" fmla="*/ 0 h 461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63443" h="461135">
                <a:moveTo>
                  <a:pt x="457342" y="0"/>
                </a:moveTo>
                <a:lnTo>
                  <a:pt x="461220" y="0"/>
                </a:lnTo>
                <a:cubicBezTo>
                  <a:pt x="461220" y="0"/>
                  <a:pt x="918562" y="0"/>
                  <a:pt x="918562" y="0"/>
                </a:cubicBezTo>
                <a:lnTo>
                  <a:pt x="1379782" y="0"/>
                </a:lnTo>
                <a:cubicBezTo>
                  <a:pt x="1379782" y="0"/>
                  <a:pt x="1841002" y="0"/>
                  <a:pt x="1841002" y="0"/>
                </a:cubicBezTo>
                <a:lnTo>
                  <a:pt x="2302223" y="0"/>
                </a:lnTo>
                <a:cubicBezTo>
                  <a:pt x="2302223" y="0"/>
                  <a:pt x="2532833" y="0"/>
                  <a:pt x="2532833" y="0"/>
                </a:cubicBezTo>
                <a:cubicBezTo>
                  <a:pt x="2660216" y="0"/>
                  <a:pt x="2763443" y="103208"/>
                  <a:pt x="2763443" y="230568"/>
                </a:cubicBezTo>
                <a:lnTo>
                  <a:pt x="2763443" y="230568"/>
                </a:lnTo>
                <a:cubicBezTo>
                  <a:pt x="2763443" y="357927"/>
                  <a:pt x="2660216" y="461136"/>
                  <a:pt x="2532833" y="461136"/>
                </a:cubicBezTo>
                <a:lnTo>
                  <a:pt x="2302223" y="461136"/>
                </a:lnTo>
                <a:cubicBezTo>
                  <a:pt x="2302223" y="461136"/>
                  <a:pt x="1841002" y="461136"/>
                  <a:pt x="1841002" y="461136"/>
                </a:cubicBezTo>
                <a:lnTo>
                  <a:pt x="1379782" y="461136"/>
                </a:lnTo>
                <a:cubicBezTo>
                  <a:pt x="1379782" y="461136"/>
                  <a:pt x="918562" y="461136"/>
                  <a:pt x="918562" y="461136"/>
                </a:cubicBezTo>
                <a:lnTo>
                  <a:pt x="461220" y="461136"/>
                </a:lnTo>
                <a:cubicBezTo>
                  <a:pt x="461220" y="461136"/>
                  <a:pt x="457342" y="461136"/>
                  <a:pt x="457342" y="461136"/>
                </a:cubicBezTo>
                <a:lnTo>
                  <a:pt x="230610" y="461136"/>
                </a:lnTo>
                <a:cubicBezTo>
                  <a:pt x="103227" y="461136"/>
                  <a:pt x="0" y="357927"/>
                  <a:pt x="0" y="230568"/>
                </a:cubicBezTo>
                <a:lnTo>
                  <a:pt x="0" y="230568"/>
                </a:lnTo>
                <a:cubicBezTo>
                  <a:pt x="0" y="103208"/>
                  <a:pt x="103227" y="0"/>
                  <a:pt x="230610" y="0"/>
                </a:cubicBezTo>
                <a:lnTo>
                  <a:pt x="457342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1B8614BA-E0C5-92DE-DE82-3F641F5F5A21}"/>
              </a:ext>
            </a:extLst>
          </p:cNvPr>
          <p:cNvSpPr/>
          <p:nvPr/>
        </p:nvSpPr>
        <p:spPr>
          <a:xfrm>
            <a:off x="2831997" y="1143591"/>
            <a:ext cx="6527694" cy="4570818"/>
          </a:xfrm>
          <a:custGeom>
            <a:avLst/>
            <a:gdLst>
              <a:gd name="connsiteX0" fmla="*/ 326624 w 2872861"/>
              <a:gd name="connsiteY0" fmla="*/ 1358302 h 2011633"/>
              <a:gd name="connsiteX1" fmla="*/ 326964 w 2872861"/>
              <a:gd name="connsiteY1" fmla="*/ 1358302 h 2011633"/>
              <a:gd name="connsiteX2" fmla="*/ 2194369 w 2872861"/>
              <a:gd name="connsiteY2" fmla="*/ 1360275 h 2011633"/>
              <a:gd name="connsiteX3" fmla="*/ 2194709 w 2872861"/>
              <a:gd name="connsiteY3" fmla="*/ 1360275 h 2011633"/>
              <a:gd name="connsiteX4" fmla="*/ 2411098 w 2872861"/>
              <a:gd name="connsiteY4" fmla="*/ 1270742 h 2011633"/>
              <a:gd name="connsiteX5" fmla="*/ 2500851 w 2872861"/>
              <a:gd name="connsiteY5" fmla="*/ 1054189 h 2011633"/>
              <a:gd name="connsiteX6" fmla="*/ 2410961 w 2872861"/>
              <a:gd name="connsiteY6" fmla="*/ 837568 h 2011633"/>
              <a:gd name="connsiteX7" fmla="*/ 2194709 w 2872861"/>
              <a:gd name="connsiteY7" fmla="*/ 748104 h 2011633"/>
              <a:gd name="connsiteX8" fmla="*/ 2194097 w 2872861"/>
              <a:gd name="connsiteY8" fmla="*/ 748104 h 2011633"/>
              <a:gd name="connsiteX9" fmla="*/ 1480015 w 2872861"/>
              <a:gd name="connsiteY9" fmla="*/ 749532 h 2011633"/>
              <a:gd name="connsiteX10" fmla="*/ 1479334 w 2872861"/>
              <a:gd name="connsiteY10" fmla="*/ 749532 h 2011633"/>
              <a:gd name="connsiteX11" fmla="*/ 1248656 w 2872861"/>
              <a:gd name="connsiteY11" fmla="*/ 654148 h 2011633"/>
              <a:gd name="connsiteX12" fmla="*/ 1152779 w 2872861"/>
              <a:gd name="connsiteY12" fmla="*/ 422696 h 2011633"/>
              <a:gd name="connsiteX13" fmla="*/ 1479334 w 2872861"/>
              <a:gd name="connsiteY13" fmla="*/ 96200 h 2011633"/>
              <a:gd name="connsiteX14" fmla="*/ 1710625 w 2872861"/>
              <a:gd name="connsiteY14" fmla="*/ 96200 h 2011633"/>
              <a:gd name="connsiteX15" fmla="*/ 1628833 w 2872861"/>
              <a:gd name="connsiteY15" fmla="*/ 14423 h 2011633"/>
              <a:gd name="connsiteX16" fmla="*/ 1643259 w 2872861"/>
              <a:gd name="connsiteY16" fmla="*/ 0 h 2011633"/>
              <a:gd name="connsiteX17" fmla="*/ 1749684 w 2872861"/>
              <a:gd name="connsiteY17" fmla="*/ 106405 h 2011633"/>
              <a:gd name="connsiteX18" fmla="*/ 1643259 w 2872861"/>
              <a:gd name="connsiteY18" fmla="*/ 212811 h 2011633"/>
              <a:gd name="connsiteX19" fmla="*/ 1628833 w 2872861"/>
              <a:gd name="connsiteY19" fmla="*/ 198388 h 2011633"/>
              <a:gd name="connsiteX20" fmla="*/ 1710625 w 2872861"/>
              <a:gd name="connsiteY20" fmla="*/ 116611 h 2011633"/>
              <a:gd name="connsiteX21" fmla="*/ 1479334 w 2872861"/>
              <a:gd name="connsiteY21" fmla="*/ 116611 h 2011633"/>
              <a:gd name="connsiteX22" fmla="*/ 1173193 w 2872861"/>
              <a:gd name="connsiteY22" fmla="*/ 423037 h 2011633"/>
              <a:gd name="connsiteX23" fmla="*/ 1263082 w 2872861"/>
              <a:gd name="connsiteY23" fmla="*/ 639657 h 2011633"/>
              <a:gd name="connsiteX24" fmla="*/ 1479334 w 2872861"/>
              <a:gd name="connsiteY24" fmla="*/ 729122 h 2011633"/>
              <a:gd name="connsiteX25" fmla="*/ 1479947 w 2872861"/>
              <a:gd name="connsiteY25" fmla="*/ 729122 h 2011633"/>
              <a:gd name="connsiteX26" fmla="*/ 2194029 w 2872861"/>
              <a:gd name="connsiteY26" fmla="*/ 727694 h 2011633"/>
              <a:gd name="connsiteX27" fmla="*/ 2194709 w 2872861"/>
              <a:gd name="connsiteY27" fmla="*/ 727694 h 2011633"/>
              <a:gd name="connsiteX28" fmla="*/ 2425387 w 2872861"/>
              <a:gd name="connsiteY28" fmla="*/ 823077 h 2011633"/>
              <a:gd name="connsiteX29" fmla="*/ 2521265 w 2872861"/>
              <a:gd name="connsiteY29" fmla="*/ 1054189 h 2011633"/>
              <a:gd name="connsiteX30" fmla="*/ 2425523 w 2872861"/>
              <a:gd name="connsiteY30" fmla="*/ 1285165 h 2011633"/>
              <a:gd name="connsiteX31" fmla="*/ 2194709 w 2872861"/>
              <a:gd name="connsiteY31" fmla="*/ 1380685 h 2011633"/>
              <a:gd name="connsiteX32" fmla="*/ 2194369 w 2872861"/>
              <a:gd name="connsiteY32" fmla="*/ 1380685 h 2011633"/>
              <a:gd name="connsiteX33" fmla="*/ 326964 w 2872861"/>
              <a:gd name="connsiteY33" fmla="*/ 1378712 h 2011633"/>
              <a:gd name="connsiteX34" fmla="*/ 326624 w 2872861"/>
              <a:gd name="connsiteY34" fmla="*/ 1378712 h 2011633"/>
              <a:gd name="connsiteX35" fmla="*/ 110236 w 2872861"/>
              <a:gd name="connsiteY35" fmla="*/ 1468245 h 2011633"/>
              <a:gd name="connsiteX36" fmla="*/ 20482 w 2872861"/>
              <a:gd name="connsiteY36" fmla="*/ 1685138 h 2011633"/>
              <a:gd name="connsiteX37" fmla="*/ 110236 w 2872861"/>
              <a:gd name="connsiteY37" fmla="*/ 1901690 h 2011633"/>
              <a:gd name="connsiteX38" fmla="*/ 326624 w 2872861"/>
              <a:gd name="connsiteY38" fmla="*/ 1991223 h 2011633"/>
              <a:gd name="connsiteX39" fmla="*/ 326896 w 2872861"/>
              <a:gd name="connsiteY39" fmla="*/ 1991223 h 2011633"/>
              <a:gd name="connsiteX40" fmla="*/ 2872862 w 2872861"/>
              <a:gd name="connsiteY40" fmla="*/ 1988910 h 2011633"/>
              <a:gd name="connsiteX41" fmla="*/ 2872862 w 2872861"/>
              <a:gd name="connsiteY41" fmla="*/ 2009321 h 2011633"/>
              <a:gd name="connsiteX42" fmla="*/ 326896 w 2872861"/>
              <a:gd name="connsiteY42" fmla="*/ 2011634 h 2011633"/>
              <a:gd name="connsiteX43" fmla="*/ 326556 w 2872861"/>
              <a:gd name="connsiteY43" fmla="*/ 2011634 h 2011633"/>
              <a:gd name="connsiteX44" fmla="*/ 95742 w 2872861"/>
              <a:gd name="connsiteY44" fmla="*/ 1916113 h 2011633"/>
              <a:gd name="connsiteX45" fmla="*/ 0 w 2872861"/>
              <a:gd name="connsiteY45" fmla="*/ 1684797 h 2011633"/>
              <a:gd name="connsiteX46" fmla="*/ 95742 w 2872861"/>
              <a:gd name="connsiteY46" fmla="*/ 1453822 h 2011633"/>
              <a:gd name="connsiteX47" fmla="*/ 326556 w 2872861"/>
              <a:gd name="connsiteY47" fmla="*/ 1358302 h 201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872861" h="2011633">
                <a:moveTo>
                  <a:pt x="326624" y="1358302"/>
                </a:moveTo>
                <a:lnTo>
                  <a:pt x="326964" y="1358302"/>
                </a:lnTo>
                <a:lnTo>
                  <a:pt x="2194369" y="1360275"/>
                </a:lnTo>
                <a:lnTo>
                  <a:pt x="2194709" y="1360275"/>
                </a:lnTo>
                <a:cubicBezTo>
                  <a:pt x="2276433" y="1360275"/>
                  <a:pt x="2353258" y="1328503"/>
                  <a:pt x="2411098" y="1270742"/>
                </a:cubicBezTo>
                <a:cubicBezTo>
                  <a:pt x="2469005" y="1212913"/>
                  <a:pt x="2500851" y="1136034"/>
                  <a:pt x="2500851" y="1054189"/>
                </a:cubicBezTo>
                <a:cubicBezTo>
                  <a:pt x="2500851" y="972344"/>
                  <a:pt x="2468937" y="895397"/>
                  <a:pt x="2410961" y="837568"/>
                </a:cubicBezTo>
                <a:cubicBezTo>
                  <a:pt x="2353122" y="779875"/>
                  <a:pt x="2276365" y="748104"/>
                  <a:pt x="2194709" y="748104"/>
                </a:cubicBezTo>
                <a:lnTo>
                  <a:pt x="2194097" y="748104"/>
                </a:lnTo>
                <a:lnTo>
                  <a:pt x="1480015" y="749532"/>
                </a:lnTo>
                <a:lnTo>
                  <a:pt x="1479334" y="749532"/>
                </a:lnTo>
                <a:cubicBezTo>
                  <a:pt x="1392235" y="749532"/>
                  <a:pt x="1310307" y="715651"/>
                  <a:pt x="1248656" y="654148"/>
                </a:cubicBezTo>
                <a:cubicBezTo>
                  <a:pt x="1186802" y="592442"/>
                  <a:pt x="1152779" y="510392"/>
                  <a:pt x="1152779" y="422696"/>
                </a:cubicBezTo>
                <a:cubicBezTo>
                  <a:pt x="1152779" y="242678"/>
                  <a:pt x="1299283" y="96200"/>
                  <a:pt x="1479334" y="96200"/>
                </a:cubicBezTo>
                <a:lnTo>
                  <a:pt x="1710625" y="96200"/>
                </a:lnTo>
                <a:cubicBezTo>
                  <a:pt x="1710625" y="96200"/>
                  <a:pt x="1628833" y="14423"/>
                  <a:pt x="1628833" y="14423"/>
                </a:cubicBezTo>
                <a:lnTo>
                  <a:pt x="1643259" y="0"/>
                </a:lnTo>
                <a:lnTo>
                  <a:pt x="1749684" y="106405"/>
                </a:lnTo>
                <a:lnTo>
                  <a:pt x="1643259" y="212811"/>
                </a:lnTo>
                <a:lnTo>
                  <a:pt x="1628833" y="198388"/>
                </a:lnTo>
                <a:lnTo>
                  <a:pt x="1710625" y="116611"/>
                </a:lnTo>
                <a:lnTo>
                  <a:pt x="1479334" y="116611"/>
                </a:lnTo>
                <a:cubicBezTo>
                  <a:pt x="1310511" y="116611"/>
                  <a:pt x="1173193" y="253904"/>
                  <a:pt x="1173193" y="423037"/>
                </a:cubicBezTo>
                <a:cubicBezTo>
                  <a:pt x="1173193" y="504882"/>
                  <a:pt x="1205106" y="581828"/>
                  <a:pt x="1263082" y="639657"/>
                </a:cubicBezTo>
                <a:cubicBezTo>
                  <a:pt x="1320922" y="697350"/>
                  <a:pt x="1397678" y="729122"/>
                  <a:pt x="1479334" y="729122"/>
                </a:cubicBezTo>
                <a:lnTo>
                  <a:pt x="1479947" y="729122"/>
                </a:lnTo>
                <a:cubicBezTo>
                  <a:pt x="1479947" y="729122"/>
                  <a:pt x="2194029" y="727694"/>
                  <a:pt x="2194029" y="727694"/>
                </a:cubicBezTo>
                <a:lnTo>
                  <a:pt x="2194709" y="727694"/>
                </a:lnTo>
                <a:cubicBezTo>
                  <a:pt x="2281809" y="727694"/>
                  <a:pt x="2363737" y="761575"/>
                  <a:pt x="2425387" y="823077"/>
                </a:cubicBezTo>
                <a:cubicBezTo>
                  <a:pt x="2487242" y="884784"/>
                  <a:pt x="2521265" y="966833"/>
                  <a:pt x="2521265" y="1054189"/>
                </a:cubicBezTo>
                <a:cubicBezTo>
                  <a:pt x="2521265" y="1141477"/>
                  <a:pt x="2487242" y="1223526"/>
                  <a:pt x="2425523" y="1285165"/>
                </a:cubicBezTo>
                <a:cubicBezTo>
                  <a:pt x="2363873" y="1346804"/>
                  <a:pt x="2281877" y="1380685"/>
                  <a:pt x="2194709" y="1380685"/>
                </a:cubicBezTo>
                <a:lnTo>
                  <a:pt x="2194369" y="1380685"/>
                </a:lnTo>
                <a:lnTo>
                  <a:pt x="326964" y="1378712"/>
                </a:lnTo>
                <a:lnTo>
                  <a:pt x="326624" y="1378712"/>
                </a:lnTo>
                <a:cubicBezTo>
                  <a:pt x="244900" y="1378712"/>
                  <a:pt x="168075" y="1410484"/>
                  <a:pt x="110236" y="1468245"/>
                </a:cubicBezTo>
                <a:cubicBezTo>
                  <a:pt x="52328" y="1526074"/>
                  <a:pt x="20482" y="1602952"/>
                  <a:pt x="20482" y="1685138"/>
                </a:cubicBezTo>
                <a:cubicBezTo>
                  <a:pt x="20482" y="1766983"/>
                  <a:pt x="52396" y="1843861"/>
                  <a:pt x="110236" y="1901690"/>
                </a:cubicBezTo>
                <a:cubicBezTo>
                  <a:pt x="168075" y="1959451"/>
                  <a:pt x="244900" y="1991223"/>
                  <a:pt x="326624" y="1991223"/>
                </a:cubicBezTo>
                <a:lnTo>
                  <a:pt x="326896" y="1991223"/>
                </a:lnTo>
                <a:lnTo>
                  <a:pt x="2872862" y="1988910"/>
                </a:lnTo>
                <a:lnTo>
                  <a:pt x="2872862" y="2009321"/>
                </a:lnTo>
                <a:cubicBezTo>
                  <a:pt x="2872862" y="2009321"/>
                  <a:pt x="326896" y="2011634"/>
                  <a:pt x="326896" y="2011634"/>
                </a:cubicBezTo>
                <a:lnTo>
                  <a:pt x="326556" y="2011634"/>
                </a:lnTo>
                <a:cubicBezTo>
                  <a:pt x="239388" y="2011634"/>
                  <a:pt x="157460" y="1977685"/>
                  <a:pt x="95742" y="1916113"/>
                </a:cubicBezTo>
                <a:cubicBezTo>
                  <a:pt x="34023" y="1854407"/>
                  <a:pt x="0" y="1772425"/>
                  <a:pt x="0" y="1684797"/>
                </a:cubicBezTo>
                <a:cubicBezTo>
                  <a:pt x="0" y="1597510"/>
                  <a:pt x="34023" y="1515460"/>
                  <a:pt x="95742" y="1453822"/>
                </a:cubicBezTo>
                <a:cubicBezTo>
                  <a:pt x="157392" y="1392251"/>
                  <a:pt x="239388" y="1358302"/>
                  <a:pt x="326556" y="135830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" name="Group 66">
            <a:extLst>
              <a:ext uri="{FF2B5EF4-FFF2-40B4-BE49-F238E27FC236}">
                <a16:creationId xmlns:a16="http://schemas.microsoft.com/office/drawing/2014/main" id="{44D30037-E2A6-241A-6B2B-16A1B188526F}"/>
              </a:ext>
            </a:extLst>
          </p:cNvPr>
          <p:cNvGrpSpPr/>
          <p:nvPr/>
        </p:nvGrpSpPr>
        <p:grpSpPr>
          <a:xfrm>
            <a:off x="3285077" y="4638878"/>
            <a:ext cx="5870778" cy="666414"/>
            <a:chOff x="8921977" y="2947244"/>
            <a:chExt cx="2926080" cy="666414"/>
          </a:xfrm>
        </p:grpSpPr>
        <p:sp>
          <p:nvSpPr>
            <p:cNvPr id="8" name="TextBox 67">
              <a:extLst>
                <a:ext uri="{FF2B5EF4-FFF2-40B4-BE49-F238E27FC236}">
                  <a16:creationId xmlns:a16="http://schemas.microsoft.com/office/drawing/2014/main" id="{42B1802F-0448-8609-E546-662A002B3E8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68">
              <a:extLst>
                <a:ext uri="{FF2B5EF4-FFF2-40B4-BE49-F238E27FC236}">
                  <a16:creationId xmlns:a16="http://schemas.microsoft.com/office/drawing/2014/main" id="{4618A2D2-F6D4-2493-0B63-0B31DCC68F98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C690A08-5548-CFF1-8B34-9FB96C3E4F43}"/>
              </a:ext>
            </a:extLst>
          </p:cNvPr>
          <p:cNvGrpSpPr/>
          <p:nvPr/>
        </p:nvGrpSpPr>
        <p:grpSpPr>
          <a:xfrm>
            <a:off x="4298676" y="3113064"/>
            <a:ext cx="3843580" cy="851080"/>
            <a:chOff x="8921977" y="2947244"/>
            <a:chExt cx="2926080" cy="851080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780ECA83-3716-1DDE-B9CA-C04E070F664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18367A62-C101-8025-439F-009FC645A76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13" name="Graphic 31" descr="Trophy">
            <a:extLst>
              <a:ext uri="{FF2B5EF4-FFF2-40B4-BE49-F238E27FC236}">
                <a16:creationId xmlns:a16="http://schemas.microsoft.com/office/drawing/2014/main" id="{2EE363DB-529D-8673-1075-857988A7E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4628" y="1739206"/>
            <a:ext cx="731520" cy="73152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4BB2959-BF18-91DC-A500-ED3F2F56CE0D}"/>
              </a:ext>
            </a:extLst>
          </p:cNvPr>
          <p:cNvGrpSpPr/>
          <p:nvPr/>
        </p:nvGrpSpPr>
        <p:grpSpPr>
          <a:xfrm>
            <a:off x="7148108" y="1119656"/>
            <a:ext cx="2926080" cy="1290153"/>
            <a:chOff x="8921977" y="1242150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30AE507-829F-3E84-2096-16FE0082F98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0FC4D13-7759-5CEB-2EA9-7FC0E672D2A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F8CFF27-9F08-4456-CDBE-F64F16AB2082}"/>
              </a:ext>
            </a:extLst>
          </p:cNvPr>
          <p:cNvSpPr txBox="1"/>
          <p:nvPr/>
        </p:nvSpPr>
        <p:spPr>
          <a:xfrm>
            <a:off x="9608623" y="5417066"/>
            <a:ext cx="230411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783603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BDEE9-4EA0-3BB3-2AF9-176A058B9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86BF5-2205-D288-ED35-87373BC53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Serpentine Pyramid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AEAB6FDC-B04B-9FAD-05F5-8935CEAB60C2}"/>
              </a:ext>
            </a:extLst>
          </p:cNvPr>
          <p:cNvSpPr/>
          <p:nvPr/>
        </p:nvSpPr>
        <p:spPr>
          <a:xfrm>
            <a:off x="5696398" y="1581072"/>
            <a:ext cx="1047981" cy="1047788"/>
          </a:xfrm>
          <a:custGeom>
            <a:avLst/>
            <a:gdLst>
              <a:gd name="connsiteX0" fmla="*/ 230610 w 461220"/>
              <a:gd name="connsiteY0" fmla="*/ 0 h 461135"/>
              <a:gd name="connsiteX1" fmla="*/ 230610 w 461220"/>
              <a:gd name="connsiteY1" fmla="*/ 0 h 461135"/>
              <a:gd name="connsiteX2" fmla="*/ 461220 w 461220"/>
              <a:gd name="connsiteY2" fmla="*/ 230568 h 461135"/>
              <a:gd name="connsiteX3" fmla="*/ 461220 w 461220"/>
              <a:gd name="connsiteY3" fmla="*/ 230568 h 461135"/>
              <a:gd name="connsiteX4" fmla="*/ 230610 w 461220"/>
              <a:gd name="connsiteY4" fmla="*/ 461136 h 461135"/>
              <a:gd name="connsiteX5" fmla="*/ 230610 w 461220"/>
              <a:gd name="connsiteY5" fmla="*/ 461136 h 461135"/>
              <a:gd name="connsiteX6" fmla="*/ 0 w 461220"/>
              <a:gd name="connsiteY6" fmla="*/ 230568 h 461135"/>
              <a:gd name="connsiteX7" fmla="*/ 0 w 461220"/>
              <a:gd name="connsiteY7" fmla="*/ 230568 h 461135"/>
              <a:gd name="connsiteX8" fmla="*/ 230610 w 461220"/>
              <a:gd name="connsiteY8" fmla="*/ 0 h 461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1220" h="461135">
                <a:moveTo>
                  <a:pt x="230610" y="0"/>
                </a:moveTo>
                <a:lnTo>
                  <a:pt x="230610" y="0"/>
                </a:lnTo>
                <a:cubicBezTo>
                  <a:pt x="357993" y="0"/>
                  <a:pt x="461220" y="103208"/>
                  <a:pt x="461220" y="230568"/>
                </a:cubicBezTo>
                <a:lnTo>
                  <a:pt x="461220" y="230568"/>
                </a:lnTo>
                <a:cubicBezTo>
                  <a:pt x="461220" y="357927"/>
                  <a:pt x="357993" y="461136"/>
                  <a:pt x="230610" y="461136"/>
                </a:cubicBezTo>
                <a:lnTo>
                  <a:pt x="230610" y="461136"/>
                </a:lnTo>
                <a:cubicBezTo>
                  <a:pt x="103227" y="461136"/>
                  <a:pt x="0" y="357927"/>
                  <a:pt x="0" y="230568"/>
                </a:cubicBezTo>
                <a:lnTo>
                  <a:pt x="0" y="230568"/>
                </a:lnTo>
                <a:cubicBezTo>
                  <a:pt x="0" y="103208"/>
                  <a:pt x="103227" y="0"/>
                  <a:pt x="230610" y="0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1F121888-F8DE-1898-D39F-3B7C402F1120}"/>
              </a:ext>
            </a:extLst>
          </p:cNvPr>
          <p:cNvSpPr/>
          <p:nvPr/>
        </p:nvSpPr>
        <p:spPr>
          <a:xfrm>
            <a:off x="4124504" y="3014710"/>
            <a:ext cx="4191925" cy="1047788"/>
          </a:xfrm>
          <a:custGeom>
            <a:avLst/>
            <a:gdLst>
              <a:gd name="connsiteX0" fmla="*/ 461220 w 1844881"/>
              <a:gd name="connsiteY0" fmla="*/ 0 h 461135"/>
              <a:gd name="connsiteX1" fmla="*/ 922441 w 1844881"/>
              <a:gd name="connsiteY1" fmla="*/ 0 h 461135"/>
              <a:gd name="connsiteX2" fmla="*/ 1383661 w 1844881"/>
              <a:gd name="connsiteY2" fmla="*/ 0 h 461135"/>
              <a:gd name="connsiteX3" fmla="*/ 1614271 w 1844881"/>
              <a:gd name="connsiteY3" fmla="*/ 0 h 461135"/>
              <a:gd name="connsiteX4" fmla="*/ 1844881 w 1844881"/>
              <a:gd name="connsiteY4" fmla="*/ 230568 h 461135"/>
              <a:gd name="connsiteX5" fmla="*/ 1844881 w 1844881"/>
              <a:gd name="connsiteY5" fmla="*/ 230568 h 461135"/>
              <a:gd name="connsiteX6" fmla="*/ 1614271 w 1844881"/>
              <a:gd name="connsiteY6" fmla="*/ 461136 h 461135"/>
              <a:gd name="connsiteX7" fmla="*/ 1383661 w 1844881"/>
              <a:gd name="connsiteY7" fmla="*/ 461136 h 461135"/>
              <a:gd name="connsiteX8" fmla="*/ 922441 w 1844881"/>
              <a:gd name="connsiteY8" fmla="*/ 461136 h 461135"/>
              <a:gd name="connsiteX9" fmla="*/ 461220 w 1844881"/>
              <a:gd name="connsiteY9" fmla="*/ 461136 h 461135"/>
              <a:gd name="connsiteX10" fmla="*/ 230610 w 1844881"/>
              <a:gd name="connsiteY10" fmla="*/ 461136 h 461135"/>
              <a:gd name="connsiteX11" fmla="*/ 0 w 1844881"/>
              <a:gd name="connsiteY11" fmla="*/ 230568 h 461135"/>
              <a:gd name="connsiteX12" fmla="*/ 0 w 1844881"/>
              <a:gd name="connsiteY12" fmla="*/ 230568 h 461135"/>
              <a:gd name="connsiteX13" fmla="*/ 230610 w 1844881"/>
              <a:gd name="connsiteY13" fmla="*/ 0 h 461135"/>
              <a:gd name="connsiteX14" fmla="*/ 461220 w 1844881"/>
              <a:gd name="connsiteY14" fmla="*/ 0 h 461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44881" h="461135">
                <a:moveTo>
                  <a:pt x="461220" y="0"/>
                </a:moveTo>
                <a:lnTo>
                  <a:pt x="922441" y="0"/>
                </a:lnTo>
                <a:cubicBezTo>
                  <a:pt x="922441" y="0"/>
                  <a:pt x="1383661" y="0"/>
                  <a:pt x="1383661" y="0"/>
                </a:cubicBezTo>
                <a:lnTo>
                  <a:pt x="1614271" y="0"/>
                </a:lnTo>
                <a:cubicBezTo>
                  <a:pt x="1741654" y="0"/>
                  <a:pt x="1844881" y="103208"/>
                  <a:pt x="1844881" y="230568"/>
                </a:cubicBezTo>
                <a:lnTo>
                  <a:pt x="1844881" y="230568"/>
                </a:lnTo>
                <a:cubicBezTo>
                  <a:pt x="1844881" y="357927"/>
                  <a:pt x="1741654" y="461136"/>
                  <a:pt x="1614271" y="461136"/>
                </a:cubicBezTo>
                <a:lnTo>
                  <a:pt x="1383661" y="461136"/>
                </a:lnTo>
                <a:cubicBezTo>
                  <a:pt x="1383661" y="461136"/>
                  <a:pt x="922441" y="461136"/>
                  <a:pt x="922441" y="461136"/>
                </a:cubicBezTo>
                <a:lnTo>
                  <a:pt x="461220" y="461136"/>
                </a:lnTo>
                <a:cubicBezTo>
                  <a:pt x="461220" y="461136"/>
                  <a:pt x="230610" y="461136"/>
                  <a:pt x="230610" y="461136"/>
                </a:cubicBezTo>
                <a:cubicBezTo>
                  <a:pt x="103227" y="461136"/>
                  <a:pt x="0" y="357927"/>
                  <a:pt x="0" y="230568"/>
                </a:cubicBezTo>
                <a:lnTo>
                  <a:pt x="0" y="230568"/>
                </a:lnTo>
                <a:cubicBezTo>
                  <a:pt x="0" y="103208"/>
                  <a:pt x="103227" y="0"/>
                  <a:pt x="230610" y="0"/>
                </a:cubicBezTo>
                <a:lnTo>
                  <a:pt x="461220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6AA44F7A-61B8-F4CC-9381-BAB35BF3D455}"/>
              </a:ext>
            </a:extLst>
          </p:cNvPr>
          <p:cNvSpPr/>
          <p:nvPr/>
        </p:nvSpPr>
        <p:spPr>
          <a:xfrm>
            <a:off x="3080929" y="4448191"/>
            <a:ext cx="6279075" cy="1047788"/>
          </a:xfrm>
          <a:custGeom>
            <a:avLst/>
            <a:gdLst>
              <a:gd name="connsiteX0" fmla="*/ 457342 w 2763443"/>
              <a:gd name="connsiteY0" fmla="*/ 0 h 461135"/>
              <a:gd name="connsiteX1" fmla="*/ 461220 w 2763443"/>
              <a:gd name="connsiteY1" fmla="*/ 0 h 461135"/>
              <a:gd name="connsiteX2" fmla="*/ 918562 w 2763443"/>
              <a:gd name="connsiteY2" fmla="*/ 0 h 461135"/>
              <a:gd name="connsiteX3" fmla="*/ 1379782 w 2763443"/>
              <a:gd name="connsiteY3" fmla="*/ 0 h 461135"/>
              <a:gd name="connsiteX4" fmla="*/ 1841002 w 2763443"/>
              <a:gd name="connsiteY4" fmla="*/ 0 h 461135"/>
              <a:gd name="connsiteX5" fmla="*/ 2302223 w 2763443"/>
              <a:gd name="connsiteY5" fmla="*/ 0 h 461135"/>
              <a:gd name="connsiteX6" fmla="*/ 2532833 w 2763443"/>
              <a:gd name="connsiteY6" fmla="*/ 0 h 461135"/>
              <a:gd name="connsiteX7" fmla="*/ 2763443 w 2763443"/>
              <a:gd name="connsiteY7" fmla="*/ 230568 h 461135"/>
              <a:gd name="connsiteX8" fmla="*/ 2763443 w 2763443"/>
              <a:gd name="connsiteY8" fmla="*/ 230568 h 461135"/>
              <a:gd name="connsiteX9" fmla="*/ 2532833 w 2763443"/>
              <a:gd name="connsiteY9" fmla="*/ 461136 h 461135"/>
              <a:gd name="connsiteX10" fmla="*/ 2302223 w 2763443"/>
              <a:gd name="connsiteY10" fmla="*/ 461136 h 461135"/>
              <a:gd name="connsiteX11" fmla="*/ 1841002 w 2763443"/>
              <a:gd name="connsiteY11" fmla="*/ 461136 h 461135"/>
              <a:gd name="connsiteX12" fmla="*/ 1379782 w 2763443"/>
              <a:gd name="connsiteY12" fmla="*/ 461136 h 461135"/>
              <a:gd name="connsiteX13" fmla="*/ 918562 w 2763443"/>
              <a:gd name="connsiteY13" fmla="*/ 461136 h 461135"/>
              <a:gd name="connsiteX14" fmla="*/ 461220 w 2763443"/>
              <a:gd name="connsiteY14" fmla="*/ 461136 h 461135"/>
              <a:gd name="connsiteX15" fmla="*/ 457342 w 2763443"/>
              <a:gd name="connsiteY15" fmla="*/ 461136 h 461135"/>
              <a:gd name="connsiteX16" fmla="*/ 230610 w 2763443"/>
              <a:gd name="connsiteY16" fmla="*/ 461136 h 461135"/>
              <a:gd name="connsiteX17" fmla="*/ 0 w 2763443"/>
              <a:gd name="connsiteY17" fmla="*/ 230568 h 461135"/>
              <a:gd name="connsiteX18" fmla="*/ 0 w 2763443"/>
              <a:gd name="connsiteY18" fmla="*/ 230568 h 461135"/>
              <a:gd name="connsiteX19" fmla="*/ 230610 w 2763443"/>
              <a:gd name="connsiteY19" fmla="*/ 0 h 461135"/>
              <a:gd name="connsiteX20" fmla="*/ 457342 w 2763443"/>
              <a:gd name="connsiteY20" fmla="*/ 0 h 461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63443" h="461135">
                <a:moveTo>
                  <a:pt x="457342" y="0"/>
                </a:moveTo>
                <a:lnTo>
                  <a:pt x="461220" y="0"/>
                </a:lnTo>
                <a:cubicBezTo>
                  <a:pt x="461220" y="0"/>
                  <a:pt x="918562" y="0"/>
                  <a:pt x="918562" y="0"/>
                </a:cubicBezTo>
                <a:lnTo>
                  <a:pt x="1379782" y="0"/>
                </a:lnTo>
                <a:cubicBezTo>
                  <a:pt x="1379782" y="0"/>
                  <a:pt x="1841002" y="0"/>
                  <a:pt x="1841002" y="0"/>
                </a:cubicBezTo>
                <a:lnTo>
                  <a:pt x="2302223" y="0"/>
                </a:lnTo>
                <a:cubicBezTo>
                  <a:pt x="2302223" y="0"/>
                  <a:pt x="2532833" y="0"/>
                  <a:pt x="2532833" y="0"/>
                </a:cubicBezTo>
                <a:cubicBezTo>
                  <a:pt x="2660216" y="0"/>
                  <a:pt x="2763443" y="103208"/>
                  <a:pt x="2763443" y="230568"/>
                </a:cubicBezTo>
                <a:lnTo>
                  <a:pt x="2763443" y="230568"/>
                </a:lnTo>
                <a:cubicBezTo>
                  <a:pt x="2763443" y="357927"/>
                  <a:pt x="2660216" y="461136"/>
                  <a:pt x="2532833" y="461136"/>
                </a:cubicBezTo>
                <a:lnTo>
                  <a:pt x="2302223" y="461136"/>
                </a:lnTo>
                <a:cubicBezTo>
                  <a:pt x="2302223" y="461136"/>
                  <a:pt x="1841002" y="461136"/>
                  <a:pt x="1841002" y="461136"/>
                </a:cubicBezTo>
                <a:lnTo>
                  <a:pt x="1379782" y="461136"/>
                </a:lnTo>
                <a:cubicBezTo>
                  <a:pt x="1379782" y="461136"/>
                  <a:pt x="918562" y="461136"/>
                  <a:pt x="918562" y="461136"/>
                </a:cubicBezTo>
                <a:lnTo>
                  <a:pt x="461220" y="461136"/>
                </a:lnTo>
                <a:cubicBezTo>
                  <a:pt x="461220" y="461136"/>
                  <a:pt x="457342" y="461136"/>
                  <a:pt x="457342" y="461136"/>
                </a:cubicBezTo>
                <a:lnTo>
                  <a:pt x="230610" y="461136"/>
                </a:lnTo>
                <a:cubicBezTo>
                  <a:pt x="103227" y="461136"/>
                  <a:pt x="0" y="357927"/>
                  <a:pt x="0" y="230568"/>
                </a:cubicBezTo>
                <a:lnTo>
                  <a:pt x="0" y="230568"/>
                </a:lnTo>
                <a:cubicBezTo>
                  <a:pt x="0" y="103208"/>
                  <a:pt x="103227" y="0"/>
                  <a:pt x="230610" y="0"/>
                </a:cubicBezTo>
                <a:lnTo>
                  <a:pt x="457342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886A8BD9-9D19-A5A7-F8AD-211A04DCBDA3}"/>
              </a:ext>
            </a:extLst>
          </p:cNvPr>
          <p:cNvSpPr/>
          <p:nvPr/>
        </p:nvSpPr>
        <p:spPr>
          <a:xfrm>
            <a:off x="2831997" y="1143591"/>
            <a:ext cx="6527694" cy="4570818"/>
          </a:xfrm>
          <a:custGeom>
            <a:avLst/>
            <a:gdLst>
              <a:gd name="connsiteX0" fmla="*/ 326624 w 2872861"/>
              <a:gd name="connsiteY0" fmla="*/ 1358302 h 2011633"/>
              <a:gd name="connsiteX1" fmla="*/ 326964 w 2872861"/>
              <a:gd name="connsiteY1" fmla="*/ 1358302 h 2011633"/>
              <a:gd name="connsiteX2" fmla="*/ 2194369 w 2872861"/>
              <a:gd name="connsiteY2" fmla="*/ 1360275 h 2011633"/>
              <a:gd name="connsiteX3" fmla="*/ 2194709 w 2872861"/>
              <a:gd name="connsiteY3" fmla="*/ 1360275 h 2011633"/>
              <a:gd name="connsiteX4" fmla="*/ 2411098 w 2872861"/>
              <a:gd name="connsiteY4" fmla="*/ 1270742 h 2011633"/>
              <a:gd name="connsiteX5" fmla="*/ 2500851 w 2872861"/>
              <a:gd name="connsiteY5" fmla="*/ 1054189 h 2011633"/>
              <a:gd name="connsiteX6" fmla="*/ 2410961 w 2872861"/>
              <a:gd name="connsiteY6" fmla="*/ 837568 h 2011633"/>
              <a:gd name="connsiteX7" fmla="*/ 2194709 w 2872861"/>
              <a:gd name="connsiteY7" fmla="*/ 748104 h 2011633"/>
              <a:gd name="connsiteX8" fmla="*/ 2194097 w 2872861"/>
              <a:gd name="connsiteY8" fmla="*/ 748104 h 2011633"/>
              <a:gd name="connsiteX9" fmla="*/ 1480015 w 2872861"/>
              <a:gd name="connsiteY9" fmla="*/ 749532 h 2011633"/>
              <a:gd name="connsiteX10" fmla="*/ 1479334 w 2872861"/>
              <a:gd name="connsiteY10" fmla="*/ 749532 h 2011633"/>
              <a:gd name="connsiteX11" fmla="*/ 1248656 w 2872861"/>
              <a:gd name="connsiteY11" fmla="*/ 654148 h 2011633"/>
              <a:gd name="connsiteX12" fmla="*/ 1152779 w 2872861"/>
              <a:gd name="connsiteY12" fmla="*/ 422696 h 2011633"/>
              <a:gd name="connsiteX13" fmla="*/ 1479334 w 2872861"/>
              <a:gd name="connsiteY13" fmla="*/ 96200 h 2011633"/>
              <a:gd name="connsiteX14" fmla="*/ 1710625 w 2872861"/>
              <a:gd name="connsiteY14" fmla="*/ 96200 h 2011633"/>
              <a:gd name="connsiteX15" fmla="*/ 1628833 w 2872861"/>
              <a:gd name="connsiteY15" fmla="*/ 14423 h 2011633"/>
              <a:gd name="connsiteX16" fmla="*/ 1643259 w 2872861"/>
              <a:gd name="connsiteY16" fmla="*/ 0 h 2011633"/>
              <a:gd name="connsiteX17" fmla="*/ 1749684 w 2872861"/>
              <a:gd name="connsiteY17" fmla="*/ 106405 h 2011633"/>
              <a:gd name="connsiteX18" fmla="*/ 1643259 w 2872861"/>
              <a:gd name="connsiteY18" fmla="*/ 212811 h 2011633"/>
              <a:gd name="connsiteX19" fmla="*/ 1628833 w 2872861"/>
              <a:gd name="connsiteY19" fmla="*/ 198388 h 2011633"/>
              <a:gd name="connsiteX20" fmla="*/ 1710625 w 2872861"/>
              <a:gd name="connsiteY20" fmla="*/ 116611 h 2011633"/>
              <a:gd name="connsiteX21" fmla="*/ 1479334 w 2872861"/>
              <a:gd name="connsiteY21" fmla="*/ 116611 h 2011633"/>
              <a:gd name="connsiteX22" fmla="*/ 1173193 w 2872861"/>
              <a:gd name="connsiteY22" fmla="*/ 423037 h 2011633"/>
              <a:gd name="connsiteX23" fmla="*/ 1263082 w 2872861"/>
              <a:gd name="connsiteY23" fmla="*/ 639657 h 2011633"/>
              <a:gd name="connsiteX24" fmla="*/ 1479334 w 2872861"/>
              <a:gd name="connsiteY24" fmla="*/ 729122 h 2011633"/>
              <a:gd name="connsiteX25" fmla="*/ 1479947 w 2872861"/>
              <a:gd name="connsiteY25" fmla="*/ 729122 h 2011633"/>
              <a:gd name="connsiteX26" fmla="*/ 2194029 w 2872861"/>
              <a:gd name="connsiteY26" fmla="*/ 727694 h 2011633"/>
              <a:gd name="connsiteX27" fmla="*/ 2194709 w 2872861"/>
              <a:gd name="connsiteY27" fmla="*/ 727694 h 2011633"/>
              <a:gd name="connsiteX28" fmla="*/ 2425387 w 2872861"/>
              <a:gd name="connsiteY28" fmla="*/ 823077 h 2011633"/>
              <a:gd name="connsiteX29" fmla="*/ 2521265 w 2872861"/>
              <a:gd name="connsiteY29" fmla="*/ 1054189 h 2011633"/>
              <a:gd name="connsiteX30" fmla="*/ 2425523 w 2872861"/>
              <a:gd name="connsiteY30" fmla="*/ 1285165 h 2011633"/>
              <a:gd name="connsiteX31" fmla="*/ 2194709 w 2872861"/>
              <a:gd name="connsiteY31" fmla="*/ 1380685 h 2011633"/>
              <a:gd name="connsiteX32" fmla="*/ 2194369 w 2872861"/>
              <a:gd name="connsiteY32" fmla="*/ 1380685 h 2011633"/>
              <a:gd name="connsiteX33" fmla="*/ 326964 w 2872861"/>
              <a:gd name="connsiteY33" fmla="*/ 1378712 h 2011633"/>
              <a:gd name="connsiteX34" fmla="*/ 326624 w 2872861"/>
              <a:gd name="connsiteY34" fmla="*/ 1378712 h 2011633"/>
              <a:gd name="connsiteX35" fmla="*/ 110236 w 2872861"/>
              <a:gd name="connsiteY35" fmla="*/ 1468245 h 2011633"/>
              <a:gd name="connsiteX36" fmla="*/ 20482 w 2872861"/>
              <a:gd name="connsiteY36" fmla="*/ 1685138 h 2011633"/>
              <a:gd name="connsiteX37" fmla="*/ 110236 w 2872861"/>
              <a:gd name="connsiteY37" fmla="*/ 1901690 h 2011633"/>
              <a:gd name="connsiteX38" fmla="*/ 326624 w 2872861"/>
              <a:gd name="connsiteY38" fmla="*/ 1991223 h 2011633"/>
              <a:gd name="connsiteX39" fmla="*/ 326896 w 2872861"/>
              <a:gd name="connsiteY39" fmla="*/ 1991223 h 2011633"/>
              <a:gd name="connsiteX40" fmla="*/ 2872862 w 2872861"/>
              <a:gd name="connsiteY40" fmla="*/ 1988910 h 2011633"/>
              <a:gd name="connsiteX41" fmla="*/ 2872862 w 2872861"/>
              <a:gd name="connsiteY41" fmla="*/ 2009321 h 2011633"/>
              <a:gd name="connsiteX42" fmla="*/ 326896 w 2872861"/>
              <a:gd name="connsiteY42" fmla="*/ 2011634 h 2011633"/>
              <a:gd name="connsiteX43" fmla="*/ 326556 w 2872861"/>
              <a:gd name="connsiteY43" fmla="*/ 2011634 h 2011633"/>
              <a:gd name="connsiteX44" fmla="*/ 95742 w 2872861"/>
              <a:gd name="connsiteY44" fmla="*/ 1916113 h 2011633"/>
              <a:gd name="connsiteX45" fmla="*/ 0 w 2872861"/>
              <a:gd name="connsiteY45" fmla="*/ 1684797 h 2011633"/>
              <a:gd name="connsiteX46" fmla="*/ 95742 w 2872861"/>
              <a:gd name="connsiteY46" fmla="*/ 1453822 h 2011633"/>
              <a:gd name="connsiteX47" fmla="*/ 326556 w 2872861"/>
              <a:gd name="connsiteY47" fmla="*/ 1358302 h 201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872861" h="2011633">
                <a:moveTo>
                  <a:pt x="326624" y="1358302"/>
                </a:moveTo>
                <a:lnTo>
                  <a:pt x="326964" y="1358302"/>
                </a:lnTo>
                <a:lnTo>
                  <a:pt x="2194369" y="1360275"/>
                </a:lnTo>
                <a:lnTo>
                  <a:pt x="2194709" y="1360275"/>
                </a:lnTo>
                <a:cubicBezTo>
                  <a:pt x="2276433" y="1360275"/>
                  <a:pt x="2353258" y="1328503"/>
                  <a:pt x="2411098" y="1270742"/>
                </a:cubicBezTo>
                <a:cubicBezTo>
                  <a:pt x="2469005" y="1212913"/>
                  <a:pt x="2500851" y="1136034"/>
                  <a:pt x="2500851" y="1054189"/>
                </a:cubicBezTo>
                <a:cubicBezTo>
                  <a:pt x="2500851" y="972344"/>
                  <a:pt x="2468937" y="895397"/>
                  <a:pt x="2410961" y="837568"/>
                </a:cubicBezTo>
                <a:cubicBezTo>
                  <a:pt x="2353122" y="779875"/>
                  <a:pt x="2276365" y="748104"/>
                  <a:pt x="2194709" y="748104"/>
                </a:cubicBezTo>
                <a:lnTo>
                  <a:pt x="2194097" y="748104"/>
                </a:lnTo>
                <a:lnTo>
                  <a:pt x="1480015" y="749532"/>
                </a:lnTo>
                <a:lnTo>
                  <a:pt x="1479334" y="749532"/>
                </a:lnTo>
                <a:cubicBezTo>
                  <a:pt x="1392235" y="749532"/>
                  <a:pt x="1310307" y="715651"/>
                  <a:pt x="1248656" y="654148"/>
                </a:cubicBezTo>
                <a:cubicBezTo>
                  <a:pt x="1186802" y="592442"/>
                  <a:pt x="1152779" y="510392"/>
                  <a:pt x="1152779" y="422696"/>
                </a:cubicBezTo>
                <a:cubicBezTo>
                  <a:pt x="1152779" y="242678"/>
                  <a:pt x="1299283" y="96200"/>
                  <a:pt x="1479334" y="96200"/>
                </a:cubicBezTo>
                <a:lnTo>
                  <a:pt x="1710625" y="96200"/>
                </a:lnTo>
                <a:cubicBezTo>
                  <a:pt x="1710625" y="96200"/>
                  <a:pt x="1628833" y="14423"/>
                  <a:pt x="1628833" y="14423"/>
                </a:cubicBezTo>
                <a:lnTo>
                  <a:pt x="1643259" y="0"/>
                </a:lnTo>
                <a:lnTo>
                  <a:pt x="1749684" y="106405"/>
                </a:lnTo>
                <a:lnTo>
                  <a:pt x="1643259" y="212811"/>
                </a:lnTo>
                <a:lnTo>
                  <a:pt x="1628833" y="198388"/>
                </a:lnTo>
                <a:lnTo>
                  <a:pt x="1710625" y="116611"/>
                </a:lnTo>
                <a:lnTo>
                  <a:pt x="1479334" y="116611"/>
                </a:lnTo>
                <a:cubicBezTo>
                  <a:pt x="1310511" y="116611"/>
                  <a:pt x="1173193" y="253904"/>
                  <a:pt x="1173193" y="423037"/>
                </a:cubicBezTo>
                <a:cubicBezTo>
                  <a:pt x="1173193" y="504882"/>
                  <a:pt x="1205106" y="581828"/>
                  <a:pt x="1263082" y="639657"/>
                </a:cubicBezTo>
                <a:cubicBezTo>
                  <a:pt x="1320922" y="697350"/>
                  <a:pt x="1397678" y="729122"/>
                  <a:pt x="1479334" y="729122"/>
                </a:cubicBezTo>
                <a:lnTo>
                  <a:pt x="1479947" y="729122"/>
                </a:lnTo>
                <a:cubicBezTo>
                  <a:pt x="1479947" y="729122"/>
                  <a:pt x="2194029" y="727694"/>
                  <a:pt x="2194029" y="727694"/>
                </a:cubicBezTo>
                <a:lnTo>
                  <a:pt x="2194709" y="727694"/>
                </a:lnTo>
                <a:cubicBezTo>
                  <a:pt x="2281809" y="727694"/>
                  <a:pt x="2363737" y="761575"/>
                  <a:pt x="2425387" y="823077"/>
                </a:cubicBezTo>
                <a:cubicBezTo>
                  <a:pt x="2487242" y="884784"/>
                  <a:pt x="2521265" y="966833"/>
                  <a:pt x="2521265" y="1054189"/>
                </a:cubicBezTo>
                <a:cubicBezTo>
                  <a:pt x="2521265" y="1141477"/>
                  <a:pt x="2487242" y="1223526"/>
                  <a:pt x="2425523" y="1285165"/>
                </a:cubicBezTo>
                <a:cubicBezTo>
                  <a:pt x="2363873" y="1346804"/>
                  <a:pt x="2281877" y="1380685"/>
                  <a:pt x="2194709" y="1380685"/>
                </a:cubicBezTo>
                <a:lnTo>
                  <a:pt x="2194369" y="1380685"/>
                </a:lnTo>
                <a:lnTo>
                  <a:pt x="326964" y="1378712"/>
                </a:lnTo>
                <a:lnTo>
                  <a:pt x="326624" y="1378712"/>
                </a:lnTo>
                <a:cubicBezTo>
                  <a:pt x="244900" y="1378712"/>
                  <a:pt x="168075" y="1410484"/>
                  <a:pt x="110236" y="1468245"/>
                </a:cubicBezTo>
                <a:cubicBezTo>
                  <a:pt x="52328" y="1526074"/>
                  <a:pt x="20482" y="1602952"/>
                  <a:pt x="20482" y="1685138"/>
                </a:cubicBezTo>
                <a:cubicBezTo>
                  <a:pt x="20482" y="1766983"/>
                  <a:pt x="52396" y="1843861"/>
                  <a:pt x="110236" y="1901690"/>
                </a:cubicBezTo>
                <a:cubicBezTo>
                  <a:pt x="168075" y="1959451"/>
                  <a:pt x="244900" y="1991223"/>
                  <a:pt x="326624" y="1991223"/>
                </a:cubicBezTo>
                <a:lnTo>
                  <a:pt x="326896" y="1991223"/>
                </a:lnTo>
                <a:lnTo>
                  <a:pt x="2872862" y="1988910"/>
                </a:lnTo>
                <a:lnTo>
                  <a:pt x="2872862" y="2009321"/>
                </a:lnTo>
                <a:cubicBezTo>
                  <a:pt x="2872862" y="2009321"/>
                  <a:pt x="326896" y="2011634"/>
                  <a:pt x="326896" y="2011634"/>
                </a:cubicBezTo>
                <a:lnTo>
                  <a:pt x="326556" y="2011634"/>
                </a:lnTo>
                <a:cubicBezTo>
                  <a:pt x="239388" y="2011634"/>
                  <a:pt x="157460" y="1977685"/>
                  <a:pt x="95742" y="1916113"/>
                </a:cubicBezTo>
                <a:cubicBezTo>
                  <a:pt x="34023" y="1854407"/>
                  <a:pt x="0" y="1772425"/>
                  <a:pt x="0" y="1684797"/>
                </a:cubicBezTo>
                <a:cubicBezTo>
                  <a:pt x="0" y="1597510"/>
                  <a:pt x="34023" y="1515460"/>
                  <a:pt x="95742" y="1453822"/>
                </a:cubicBezTo>
                <a:cubicBezTo>
                  <a:pt x="157392" y="1392251"/>
                  <a:pt x="239388" y="1358302"/>
                  <a:pt x="326556" y="135830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" name="Group 66">
            <a:extLst>
              <a:ext uri="{FF2B5EF4-FFF2-40B4-BE49-F238E27FC236}">
                <a16:creationId xmlns:a16="http://schemas.microsoft.com/office/drawing/2014/main" id="{C09D7015-783E-4A7F-B24A-9B54584029ED}"/>
              </a:ext>
            </a:extLst>
          </p:cNvPr>
          <p:cNvGrpSpPr/>
          <p:nvPr/>
        </p:nvGrpSpPr>
        <p:grpSpPr>
          <a:xfrm>
            <a:off x="3285077" y="4638878"/>
            <a:ext cx="5870778" cy="666414"/>
            <a:chOff x="8921977" y="2947244"/>
            <a:chExt cx="2926080" cy="666414"/>
          </a:xfrm>
        </p:grpSpPr>
        <p:sp>
          <p:nvSpPr>
            <p:cNvPr id="8" name="TextBox 67">
              <a:extLst>
                <a:ext uri="{FF2B5EF4-FFF2-40B4-BE49-F238E27FC236}">
                  <a16:creationId xmlns:a16="http://schemas.microsoft.com/office/drawing/2014/main" id="{2B5E6832-857E-1F9E-C32F-D186B97EE33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68">
              <a:extLst>
                <a:ext uri="{FF2B5EF4-FFF2-40B4-BE49-F238E27FC236}">
                  <a16:creationId xmlns:a16="http://schemas.microsoft.com/office/drawing/2014/main" id="{9F1CD431-C5C2-E159-C874-6364D57463A8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10" name="Group 66">
            <a:extLst>
              <a:ext uri="{FF2B5EF4-FFF2-40B4-BE49-F238E27FC236}">
                <a16:creationId xmlns:a16="http://schemas.microsoft.com/office/drawing/2014/main" id="{975FAB15-0FAD-BAF4-45CC-8C32496CB429}"/>
              </a:ext>
            </a:extLst>
          </p:cNvPr>
          <p:cNvGrpSpPr/>
          <p:nvPr/>
        </p:nvGrpSpPr>
        <p:grpSpPr>
          <a:xfrm>
            <a:off x="4298676" y="3113064"/>
            <a:ext cx="3843580" cy="851080"/>
            <a:chOff x="8921977" y="2947244"/>
            <a:chExt cx="2926080" cy="851080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A3154A3C-F79F-F9B2-60D6-B99C502FD6E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EEB05F83-90BA-8331-74BC-DEF8D3EF66EE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13" name="Graphic 31" descr="Trophy">
            <a:extLst>
              <a:ext uri="{FF2B5EF4-FFF2-40B4-BE49-F238E27FC236}">
                <a16:creationId xmlns:a16="http://schemas.microsoft.com/office/drawing/2014/main" id="{E83A9650-379C-52C0-968E-2EA85E8B8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4628" y="1739206"/>
            <a:ext cx="731520" cy="73152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998EE5E-BD79-A7A7-88B2-DC356AB9E422}"/>
              </a:ext>
            </a:extLst>
          </p:cNvPr>
          <p:cNvGrpSpPr/>
          <p:nvPr/>
        </p:nvGrpSpPr>
        <p:grpSpPr>
          <a:xfrm>
            <a:off x="7148108" y="1119656"/>
            <a:ext cx="2926080" cy="1290153"/>
            <a:chOff x="8921977" y="1242150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FFF53B-0410-51A5-BF7A-2DE6BA3C39F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7A7D4E9-633B-1390-6688-1CA843234B7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B284B23-3635-53A3-B51B-F105B708B167}"/>
              </a:ext>
            </a:extLst>
          </p:cNvPr>
          <p:cNvSpPr txBox="1"/>
          <p:nvPr/>
        </p:nvSpPr>
        <p:spPr>
          <a:xfrm>
            <a:off x="9608623" y="5417066"/>
            <a:ext cx="230411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511591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9521</TotalTime>
  <Words>234</Words>
  <Application>Microsoft Office PowerPoint</Application>
  <PresentationFormat>Widescreen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2-Step Serpentine Pyramid – Slide Template</vt:lpstr>
      <vt:lpstr>2-Step Serpentine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2-Step Serpentine Pyramid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2025-11-10T17:59:19Z</dcterms:modified>
  <cp:category>Charts &amp; Diagrams</cp:category>
</cp:coreProperties>
</file>