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364" r:id="rId4"/>
    <p:sldId id="365" r:id="rId5"/>
    <p:sldId id="367" r:id="rId6"/>
    <p:sldId id="366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3B45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5" d="100"/>
          <a:sy n="105" d="100"/>
        </p:scale>
        <p:origin x="8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F947E-8FC9-9840-B37A-6B16EF752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2D2901-A738-892F-5B0B-17A983D8E6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760F2C-129A-85FA-61BB-6086963670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566D5D-847F-3E64-57FC-6434D68DE9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444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A1D94-F5BC-5324-FFB0-2309255A8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A70490-7321-0498-FFC5-5DEB2D359A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12170E-BC93-DEB9-3658-69ABD1FA1B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4730C-EB9B-51CB-6B56-4CD5D83E61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45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E7BEB-1E0F-79FA-374C-DE2DFB821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85544D-B567-0D1C-E4BF-66187C74FF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01EA56-6EE8-C4E4-E30D-665C41A62F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951366-FB09-8CCE-653A-B0104FBA12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567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9AF5E3-2CF8-A078-7377-8820EC438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8A9478-BAF6-7358-0D6C-FE0E774C79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53A046-9BAE-2398-3754-EF33B0E19D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CD9F9F-EC27-04D8-80C3-18B77409B3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657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69DDF-3F5E-4F3E-8E52-C025ABA91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FFA5936B-6A7E-6A2D-BBA0-F3C695E0C719}"/>
              </a:ext>
            </a:extLst>
          </p:cNvPr>
          <p:cNvGrpSpPr/>
          <p:nvPr/>
        </p:nvGrpSpPr>
        <p:grpSpPr>
          <a:xfrm>
            <a:off x="762000" y="1447768"/>
            <a:ext cx="10668000" cy="3962464"/>
            <a:chOff x="762000" y="1447768"/>
            <a:chExt cx="10668000" cy="39624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5301A2D-32B0-EEB7-F2BD-6C93BFC5A261}"/>
                </a:ext>
              </a:extLst>
            </p:cNvPr>
            <p:cNvSpPr/>
            <p:nvPr/>
          </p:nvSpPr>
          <p:spPr>
            <a:xfrm>
              <a:off x="762000" y="1447768"/>
              <a:ext cx="3064596" cy="3962464"/>
            </a:xfrm>
            <a:custGeom>
              <a:avLst/>
              <a:gdLst>
                <a:gd name="connsiteX0" fmla="*/ 0 w 1914384"/>
                <a:gd name="connsiteY0" fmla="*/ 165518 h 2915542"/>
                <a:gd name="connsiteX1" fmla="*/ 165518 w 1914384"/>
                <a:gd name="connsiteY1" fmla="*/ 0 h 2915542"/>
                <a:gd name="connsiteX2" fmla="*/ 1748866 w 1914384"/>
                <a:gd name="connsiteY2" fmla="*/ 0 h 2915542"/>
                <a:gd name="connsiteX3" fmla="*/ 1914384 w 1914384"/>
                <a:gd name="connsiteY3" fmla="*/ 165518 h 2915542"/>
                <a:gd name="connsiteX4" fmla="*/ 1914384 w 1914384"/>
                <a:gd name="connsiteY4" fmla="*/ 2750024 h 2915542"/>
                <a:gd name="connsiteX5" fmla="*/ 1748866 w 1914384"/>
                <a:gd name="connsiteY5" fmla="*/ 2915542 h 2915542"/>
                <a:gd name="connsiteX6" fmla="*/ 165518 w 1914384"/>
                <a:gd name="connsiteY6" fmla="*/ 2915542 h 2915542"/>
                <a:gd name="connsiteX7" fmla="*/ 0 w 1914384"/>
                <a:gd name="connsiteY7" fmla="*/ 2750024 h 2915542"/>
                <a:gd name="connsiteX8" fmla="*/ 0 w 1914384"/>
                <a:gd name="connsiteY8" fmla="*/ 165518 h 2915542"/>
                <a:gd name="connsiteX0" fmla="*/ 0 w 1941456"/>
                <a:gd name="connsiteY0" fmla="*/ 165518 h 2915542"/>
                <a:gd name="connsiteX1" fmla="*/ 165518 w 1941456"/>
                <a:gd name="connsiteY1" fmla="*/ 0 h 2915542"/>
                <a:gd name="connsiteX2" fmla="*/ 1748866 w 1941456"/>
                <a:gd name="connsiteY2" fmla="*/ 0 h 2915542"/>
                <a:gd name="connsiteX3" fmla="*/ 1914384 w 1941456"/>
                <a:gd name="connsiteY3" fmla="*/ 2750024 h 2915542"/>
                <a:gd name="connsiteX4" fmla="*/ 1748866 w 1941456"/>
                <a:gd name="connsiteY4" fmla="*/ 2915542 h 2915542"/>
                <a:gd name="connsiteX5" fmla="*/ 165518 w 1941456"/>
                <a:gd name="connsiteY5" fmla="*/ 2915542 h 2915542"/>
                <a:gd name="connsiteX6" fmla="*/ 0 w 1941456"/>
                <a:gd name="connsiteY6" fmla="*/ 2750024 h 2915542"/>
                <a:gd name="connsiteX7" fmla="*/ 0 w 1941456"/>
                <a:gd name="connsiteY7" fmla="*/ 165518 h 2915542"/>
                <a:gd name="connsiteX0" fmla="*/ 0 w 1946784"/>
                <a:gd name="connsiteY0" fmla="*/ 165518 h 2915542"/>
                <a:gd name="connsiteX1" fmla="*/ 165518 w 1946784"/>
                <a:gd name="connsiteY1" fmla="*/ 0 h 2915542"/>
                <a:gd name="connsiteX2" fmla="*/ 1748866 w 1946784"/>
                <a:gd name="connsiteY2" fmla="*/ 0 h 2915542"/>
                <a:gd name="connsiteX3" fmla="*/ 1748866 w 1946784"/>
                <a:gd name="connsiteY3" fmla="*/ 2915542 h 2915542"/>
                <a:gd name="connsiteX4" fmla="*/ 165518 w 1946784"/>
                <a:gd name="connsiteY4" fmla="*/ 2915542 h 2915542"/>
                <a:gd name="connsiteX5" fmla="*/ 0 w 1946784"/>
                <a:gd name="connsiteY5" fmla="*/ 2750024 h 2915542"/>
                <a:gd name="connsiteX6" fmla="*/ 0 w 1946784"/>
                <a:gd name="connsiteY6" fmla="*/ 165518 h 2915542"/>
                <a:gd name="connsiteX0" fmla="*/ 0 w 2059167"/>
                <a:gd name="connsiteY0" fmla="*/ 165518 h 2915542"/>
                <a:gd name="connsiteX1" fmla="*/ 165518 w 2059167"/>
                <a:gd name="connsiteY1" fmla="*/ 0 h 2915542"/>
                <a:gd name="connsiteX2" fmla="*/ 1748866 w 2059167"/>
                <a:gd name="connsiteY2" fmla="*/ 0 h 2915542"/>
                <a:gd name="connsiteX3" fmla="*/ 1930099 w 2059167"/>
                <a:gd name="connsiteY3" fmla="*/ 2676645 h 2915542"/>
                <a:gd name="connsiteX4" fmla="*/ 165518 w 2059167"/>
                <a:gd name="connsiteY4" fmla="*/ 2915542 h 2915542"/>
                <a:gd name="connsiteX5" fmla="*/ 0 w 2059167"/>
                <a:gd name="connsiteY5" fmla="*/ 2750024 h 2915542"/>
                <a:gd name="connsiteX6" fmla="*/ 0 w 2059167"/>
                <a:gd name="connsiteY6" fmla="*/ 165518 h 2915542"/>
                <a:gd name="connsiteX0" fmla="*/ 0 w 2041544"/>
                <a:gd name="connsiteY0" fmla="*/ 165518 h 2915542"/>
                <a:gd name="connsiteX1" fmla="*/ 165518 w 2041544"/>
                <a:gd name="connsiteY1" fmla="*/ 0 h 2915542"/>
                <a:gd name="connsiteX2" fmla="*/ 1748866 w 2041544"/>
                <a:gd name="connsiteY2" fmla="*/ 0 h 2915542"/>
                <a:gd name="connsiteX3" fmla="*/ 1905385 w 2041544"/>
                <a:gd name="connsiteY3" fmla="*/ 2717834 h 2915542"/>
                <a:gd name="connsiteX4" fmla="*/ 165518 w 2041544"/>
                <a:gd name="connsiteY4" fmla="*/ 2915542 h 2915542"/>
                <a:gd name="connsiteX5" fmla="*/ 0 w 2041544"/>
                <a:gd name="connsiteY5" fmla="*/ 2750024 h 2915542"/>
                <a:gd name="connsiteX6" fmla="*/ 0 w 2041544"/>
                <a:gd name="connsiteY6" fmla="*/ 165518 h 2915542"/>
                <a:gd name="connsiteX0" fmla="*/ 0 w 2049273"/>
                <a:gd name="connsiteY0" fmla="*/ 165518 h 2915542"/>
                <a:gd name="connsiteX1" fmla="*/ 165518 w 2049273"/>
                <a:gd name="connsiteY1" fmla="*/ 0 h 2915542"/>
                <a:gd name="connsiteX2" fmla="*/ 1773580 w 2049273"/>
                <a:gd name="connsiteY2" fmla="*/ 354227 h 2915542"/>
                <a:gd name="connsiteX3" fmla="*/ 1905385 w 2049273"/>
                <a:gd name="connsiteY3" fmla="*/ 2717834 h 2915542"/>
                <a:gd name="connsiteX4" fmla="*/ 165518 w 2049273"/>
                <a:gd name="connsiteY4" fmla="*/ 2915542 h 2915542"/>
                <a:gd name="connsiteX5" fmla="*/ 0 w 2049273"/>
                <a:gd name="connsiteY5" fmla="*/ 2750024 h 2915542"/>
                <a:gd name="connsiteX6" fmla="*/ 0 w 2049273"/>
                <a:gd name="connsiteY6" fmla="*/ 165518 h 2915542"/>
                <a:gd name="connsiteX0" fmla="*/ 0 w 2049273"/>
                <a:gd name="connsiteY0" fmla="*/ 165518 h 2915542"/>
                <a:gd name="connsiteX1" fmla="*/ 165518 w 2049273"/>
                <a:gd name="connsiteY1" fmla="*/ 0 h 2915542"/>
                <a:gd name="connsiteX2" fmla="*/ 1773580 w 2049273"/>
                <a:gd name="connsiteY2" fmla="*/ 486032 h 2915542"/>
                <a:gd name="connsiteX3" fmla="*/ 1905385 w 2049273"/>
                <a:gd name="connsiteY3" fmla="*/ 2717834 h 2915542"/>
                <a:gd name="connsiteX4" fmla="*/ 165518 w 2049273"/>
                <a:gd name="connsiteY4" fmla="*/ 2915542 h 2915542"/>
                <a:gd name="connsiteX5" fmla="*/ 0 w 2049273"/>
                <a:gd name="connsiteY5" fmla="*/ 2750024 h 2915542"/>
                <a:gd name="connsiteX6" fmla="*/ 0 w 2049273"/>
                <a:gd name="connsiteY6" fmla="*/ 165518 h 2915542"/>
                <a:gd name="connsiteX0" fmla="*/ 0 w 2063719"/>
                <a:gd name="connsiteY0" fmla="*/ 165518 h 2915542"/>
                <a:gd name="connsiteX1" fmla="*/ 165518 w 2063719"/>
                <a:gd name="connsiteY1" fmla="*/ 0 h 2915542"/>
                <a:gd name="connsiteX2" fmla="*/ 1814769 w 2063719"/>
                <a:gd name="connsiteY2" fmla="*/ 345988 h 2915542"/>
                <a:gd name="connsiteX3" fmla="*/ 1905385 w 2063719"/>
                <a:gd name="connsiteY3" fmla="*/ 2717834 h 2915542"/>
                <a:gd name="connsiteX4" fmla="*/ 165518 w 2063719"/>
                <a:gd name="connsiteY4" fmla="*/ 2915542 h 2915542"/>
                <a:gd name="connsiteX5" fmla="*/ 0 w 2063719"/>
                <a:gd name="connsiteY5" fmla="*/ 2750024 h 2915542"/>
                <a:gd name="connsiteX6" fmla="*/ 0 w 2063719"/>
                <a:gd name="connsiteY6" fmla="*/ 165518 h 291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3719" h="2915542">
                  <a:moveTo>
                    <a:pt x="0" y="165518"/>
                  </a:moveTo>
                  <a:cubicBezTo>
                    <a:pt x="0" y="74105"/>
                    <a:pt x="74105" y="0"/>
                    <a:pt x="165518" y="0"/>
                  </a:cubicBezTo>
                  <a:lnTo>
                    <a:pt x="1814769" y="345988"/>
                  </a:lnTo>
                  <a:cubicBezTo>
                    <a:pt x="2078660" y="831912"/>
                    <a:pt x="2169276" y="2231910"/>
                    <a:pt x="1905385" y="2717834"/>
                  </a:cubicBezTo>
                  <a:lnTo>
                    <a:pt x="165518" y="2915542"/>
                  </a:lnTo>
                  <a:cubicBezTo>
                    <a:pt x="74105" y="2915542"/>
                    <a:pt x="0" y="2841437"/>
                    <a:pt x="0" y="2750024"/>
                  </a:cubicBezTo>
                  <a:lnTo>
                    <a:pt x="0" y="1655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206FC137-9719-E520-8E4F-1EA0D5E477EF}"/>
                </a:ext>
              </a:extLst>
            </p:cNvPr>
            <p:cNvSpPr/>
            <p:nvPr/>
          </p:nvSpPr>
          <p:spPr>
            <a:xfrm>
              <a:off x="2685832" y="1785327"/>
              <a:ext cx="1140764" cy="3446087"/>
            </a:xfrm>
            <a:custGeom>
              <a:avLst/>
              <a:gdLst>
                <a:gd name="connsiteX0" fmla="*/ 70125 w 998865"/>
                <a:gd name="connsiteY0" fmla="*/ 0 h 3446087"/>
                <a:gd name="connsiteX1" fmla="*/ 675163 w 998865"/>
                <a:gd name="connsiteY1" fmla="*/ 132669 h 3446087"/>
                <a:gd name="connsiteX2" fmla="*/ 792988 w 998865"/>
                <a:gd name="connsiteY2" fmla="*/ 3356205 h 3446087"/>
                <a:gd name="connsiteX3" fmla="*/ 36233 w 998865"/>
                <a:gd name="connsiteY3" fmla="*/ 3446087 h 3446087"/>
                <a:gd name="connsiteX4" fmla="*/ 16753 w 998865"/>
                <a:gd name="connsiteY4" fmla="*/ 3417195 h 3446087"/>
                <a:gd name="connsiteX5" fmla="*/ 0 w 998865"/>
                <a:gd name="connsiteY5" fmla="*/ 3334213 h 3446087"/>
                <a:gd name="connsiteX6" fmla="*/ 0 w 998865"/>
                <a:gd name="connsiteY6" fmla="*/ 155925 h 3446087"/>
                <a:gd name="connsiteX7" fmla="*/ 62441 w 998865"/>
                <a:gd name="connsiteY7" fmla="*/ 5180 h 344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8865" h="3446087">
                  <a:moveTo>
                    <a:pt x="70125" y="0"/>
                  </a:moveTo>
                  <a:lnTo>
                    <a:pt x="675163" y="132669"/>
                  </a:lnTo>
                  <a:cubicBezTo>
                    <a:pt x="1018292" y="793080"/>
                    <a:pt x="1136118" y="2695793"/>
                    <a:pt x="792988" y="3356205"/>
                  </a:cubicBezTo>
                  <a:lnTo>
                    <a:pt x="36233" y="3446087"/>
                  </a:lnTo>
                  <a:lnTo>
                    <a:pt x="16753" y="3417195"/>
                  </a:lnTo>
                  <a:cubicBezTo>
                    <a:pt x="5966" y="3391689"/>
                    <a:pt x="0" y="3363648"/>
                    <a:pt x="0" y="3334213"/>
                  </a:cubicBezTo>
                  <a:lnTo>
                    <a:pt x="0" y="155925"/>
                  </a:lnTo>
                  <a:cubicBezTo>
                    <a:pt x="0" y="97056"/>
                    <a:pt x="23862" y="43759"/>
                    <a:pt x="62441" y="518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EC9809E-0183-1AE5-78A5-667CCB08DE0D}"/>
                </a:ext>
              </a:extLst>
            </p:cNvPr>
            <p:cNvSpPr/>
            <p:nvPr/>
          </p:nvSpPr>
          <p:spPr>
            <a:xfrm>
              <a:off x="8367513" y="1447768"/>
              <a:ext cx="3062487" cy="3962464"/>
            </a:xfrm>
            <a:custGeom>
              <a:avLst/>
              <a:gdLst>
                <a:gd name="connsiteX0" fmla="*/ 2466477 w 2681547"/>
                <a:gd name="connsiteY0" fmla="*/ 0 h 3962464"/>
                <a:gd name="connsiteX1" fmla="*/ 2681547 w 2681547"/>
                <a:gd name="connsiteY1" fmla="*/ 224953 h 3962464"/>
                <a:gd name="connsiteX2" fmla="*/ 2681547 w 2681547"/>
                <a:gd name="connsiteY2" fmla="*/ 3737511 h 3962464"/>
                <a:gd name="connsiteX3" fmla="*/ 2466477 w 2681547"/>
                <a:gd name="connsiteY3" fmla="*/ 3962464 h 3962464"/>
                <a:gd name="connsiteX4" fmla="*/ 205736 w 2681547"/>
                <a:gd name="connsiteY4" fmla="*/ 3693763 h 3962464"/>
                <a:gd name="connsiteX5" fmla="*/ 323480 w 2681547"/>
                <a:gd name="connsiteY5" fmla="*/ 470227 h 396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1547" h="3962464">
                  <a:moveTo>
                    <a:pt x="2466477" y="0"/>
                  </a:moveTo>
                  <a:cubicBezTo>
                    <a:pt x="2585257" y="0"/>
                    <a:pt x="2681547" y="100715"/>
                    <a:pt x="2681547" y="224953"/>
                  </a:cubicBezTo>
                  <a:lnTo>
                    <a:pt x="2681547" y="3737511"/>
                  </a:lnTo>
                  <a:cubicBezTo>
                    <a:pt x="2681547" y="3861749"/>
                    <a:pt x="2585257" y="3962464"/>
                    <a:pt x="2466477" y="3962464"/>
                  </a:cubicBezTo>
                  <a:lnTo>
                    <a:pt x="205736" y="3693763"/>
                  </a:lnTo>
                  <a:cubicBezTo>
                    <a:pt x="-137157" y="3033351"/>
                    <a:pt x="-19413" y="1130638"/>
                    <a:pt x="323480" y="4702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B0979863-2B4A-3F80-AD63-607C159E69CE}"/>
                </a:ext>
              </a:extLst>
            </p:cNvPr>
            <p:cNvSpPr/>
            <p:nvPr/>
          </p:nvSpPr>
          <p:spPr>
            <a:xfrm>
              <a:off x="2955964" y="1447768"/>
              <a:ext cx="2817935" cy="3962464"/>
            </a:xfrm>
            <a:custGeom>
              <a:avLst/>
              <a:gdLst>
                <a:gd name="connsiteX0" fmla="*/ 0 w 1662215"/>
                <a:gd name="connsiteY0" fmla="*/ 143715 h 2915542"/>
                <a:gd name="connsiteX1" fmla="*/ 143715 w 1662215"/>
                <a:gd name="connsiteY1" fmla="*/ 0 h 2915542"/>
                <a:gd name="connsiteX2" fmla="*/ 1518500 w 1662215"/>
                <a:gd name="connsiteY2" fmla="*/ 0 h 2915542"/>
                <a:gd name="connsiteX3" fmla="*/ 1662215 w 1662215"/>
                <a:gd name="connsiteY3" fmla="*/ 143715 h 2915542"/>
                <a:gd name="connsiteX4" fmla="*/ 1662215 w 1662215"/>
                <a:gd name="connsiteY4" fmla="*/ 2771827 h 2915542"/>
                <a:gd name="connsiteX5" fmla="*/ 1518500 w 1662215"/>
                <a:gd name="connsiteY5" fmla="*/ 2915542 h 2915542"/>
                <a:gd name="connsiteX6" fmla="*/ 143715 w 1662215"/>
                <a:gd name="connsiteY6" fmla="*/ 2915542 h 2915542"/>
                <a:gd name="connsiteX7" fmla="*/ 0 w 1662215"/>
                <a:gd name="connsiteY7" fmla="*/ 2771827 h 2915542"/>
                <a:gd name="connsiteX8" fmla="*/ 0 w 1662215"/>
                <a:gd name="connsiteY8" fmla="*/ 143715 h 2915542"/>
                <a:gd name="connsiteX0" fmla="*/ 0 w 1685721"/>
                <a:gd name="connsiteY0" fmla="*/ 143715 h 2915542"/>
                <a:gd name="connsiteX1" fmla="*/ 143715 w 1685721"/>
                <a:gd name="connsiteY1" fmla="*/ 0 h 2915542"/>
                <a:gd name="connsiteX2" fmla="*/ 1518500 w 1685721"/>
                <a:gd name="connsiteY2" fmla="*/ 0 h 2915542"/>
                <a:gd name="connsiteX3" fmla="*/ 1662215 w 1685721"/>
                <a:gd name="connsiteY3" fmla="*/ 2771827 h 2915542"/>
                <a:gd name="connsiteX4" fmla="*/ 1518500 w 1685721"/>
                <a:gd name="connsiteY4" fmla="*/ 2915542 h 2915542"/>
                <a:gd name="connsiteX5" fmla="*/ 143715 w 1685721"/>
                <a:gd name="connsiteY5" fmla="*/ 2915542 h 2915542"/>
                <a:gd name="connsiteX6" fmla="*/ 0 w 1685721"/>
                <a:gd name="connsiteY6" fmla="*/ 2771827 h 2915542"/>
                <a:gd name="connsiteX7" fmla="*/ 0 w 1685721"/>
                <a:gd name="connsiteY7" fmla="*/ 143715 h 2915542"/>
                <a:gd name="connsiteX0" fmla="*/ 0 w 1716286"/>
                <a:gd name="connsiteY0" fmla="*/ 143715 h 2915542"/>
                <a:gd name="connsiteX1" fmla="*/ 143715 w 1716286"/>
                <a:gd name="connsiteY1" fmla="*/ 0 h 2915542"/>
                <a:gd name="connsiteX2" fmla="*/ 1576165 w 1716286"/>
                <a:gd name="connsiteY2" fmla="*/ 444843 h 2915542"/>
                <a:gd name="connsiteX3" fmla="*/ 1662215 w 1716286"/>
                <a:gd name="connsiteY3" fmla="*/ 2771827 h 2915542"/>
                <a:gd name="connsiteX4" fmla="*/ 1518500 w 1716286"/>
                <a:gd name="connsiteY4" fmla="*/ 2915542 h 2915542"/>
                <a:gd name="connsiteX5" fmla="*/ 143715 w 1716286"/>
                <a:gd name="connsiteY5" fmla="*/ 2915542 h 2915542"/>
                <a:gd name="connsiteX6" fmla="*/ 0 w 1716286"/>
                <a:gd name="connsiteY6" fmla="*/ 2771827 h 2915542"/>
                <a:gd name="connsiteX7" fmla="*/ 0 w 1716286"/>
                <a:gd name="connsiteY7" fmla="*/ 143715 h 2915542"/>
                <a:gd name="connsiteX0" fmla="*/ 0 w 1726499"/>
                <a:gd name="connsiteY0" fmla="*/ 143715 h 2915542"/>
                <a:gd name="connsiteX1" fmla="*/ 143715 w 1726499"/>
                <a:gd name="connsiteY1" fmla="*/ 0 h 2915542"/>
                <a:gd name="connsiteX2" fmla="*/ 1592641 w 1726499"/>
                <a:gd name="connsiteY2" fmla="*/ 634314 h 2915542"/>
                <a:gd name="connsiteX3" fmla="*/ 1662215 w 1726499"/>
                <a:gd name="connsiteY3" fmla="*/ 2771827 h 2915542"/>
                <a:gd name="connsiteX4" fmla="*/ 1518500 w 1726499"/>
                <a:gd name="connsiteY4" fmla="*/ 2915542 h 2915542"/>
                <a:gd name="connsiteX5" fmla="*/ 143715 w 1726499"/>
                <a:gd name="connsiteY5" fmla="*/ 2915542 h 2915542"/>
                <a:gd name="connsiteX6" fmla="*/ 0 w 1726499"/>
                <a:gd name="connsiteY6" fmla="*/ 2771827 h 2915542"/>
                <a:gd name="connsiteX7" fmla="*/ 0 w 1726499"/>
                <a:gd name="connsiteY7" fmla="*/ 143715 h 2915542"/>
                <a:gd name="connsiteX0" fmla="*/ 0 w 1803248"/>
                <a:gd name="connsiteY0" fmla="*/ 143715 h 2915542"/>
                <a:gd name="connsiteX1" fmla="*/ 143715 w 1803248"/>
                <a:gd name="connsiteY1" fmla="*/ 0 h 2915542"/>
                <a:gd name="connsiteX2" fmla="*/ 1699733 w 1803248"/>
                <a:gd name="connsiteY2" fmla="*/ 453081 h 2915542"/>
                <a:gd name="connsiteX3" fmla="*/ 1662215 w 1803248"/>
                <a:gd name="connsiteY3" fmla="*/ 2771827 h 2915542"/>
                <a:gd name="connsiteX4" fmla="*/ 1518500 w 1803248"/>
                <a:gd name="connsiteY4" fmla="*/ 2915542 h 2915542"/>
                <a:gd name="connsiteX5" fmla="*/ 143715 w 1803248"/>
                <a:gd name="connsiteY5" fmla="*/ 2915542 h 2915542"/>
                <a:gd name="connsiteX6" fmla="*/ 0 w 1803248"/>
                <a:gd name="connsiteY6" fmla="*/ 2771827 h 2915542"/>
                <a:gd name="connsiteX7" fmla="*/ 0 w 1803248"/>
                <a:gd name="connsiteY7" fmla="*/ 143715 h 2915542"/>
                <a:gd name="connsiteX0" fmla="*/ 0 w 1812303"/>
                <a:gd name="connsiteY0" fmla="*/ 143715 h 2915542"/>
                <a:gd name="connsiteX1" fmla="*/ 143715 w 1812303"/>
                <a:gd name="connsiteY1" fmla="*/ 0 h 2915542"/>
                <a:gd name="connsiteX2" fmla="*/ 1699733 w 1812303"/>
                <a:gd name="connsiteY2" fmla="*/ 453081 h 2915542"/>
                <a:gd name="connsiteX3" fmla="*/ 1518500 w 1812303"/>
                <a:gd name="connsiteY3" fmla="*/ 2915542 h 2915542"/>
                <a:gd name="connsiteX4" fmla="*/ 143715 w 1812303"/>
                <a:gd name="connsiteY4" fmla="*/ 2915542 h 2915542"/>
                <a:gd name="connsiteX5" fmla="*/ 0 w 1812303"/>
                <a:gd name="connsiteY5" fmla="*/ 2771827 h 2915542"/>
                <a:gd name="connsiteX6" fmla="*/ 0 w 1812303"/>
                <a:gd name="connsiteY6" fmla="*/ 143715 h 2915542"/>
                <a:gd name="connsiteX0" fmla="*/ 0 w 1947381"/>
                <a:gd name="connsiteY0" fmla="*/ 143715 h 2915542"/>
                <a:gd name="connsiteX1" fmla="*/ 143715 w 1947381"/>
                <a:gd name="connsiteY1" fmla="*/ 0 h 2915542"/>
                <a:gd name="connsiteX2" fmla="*/ 1699733 w 1947381"/>
                <a:gd name="connsiteY2" fmla="*/ 453081 h 2915542"/>
                <a:gd name="connsiteX3" fmla="*/ 1806825 w 1947381"/>
                <a:gd name="connsiteY3" fmla="*/ 2553077 h 2915542"/>
                <a:gd name="connsiteX4" fmla="*/ 143715 w 1947381"/>
                <a:gd name="connsiteY4" fmla="*/ 2915542 h 2915542"/>
                <a:gd name="connsiteX5" fmla="*/ 0 w 1947381"/>
                <a:gd name="connsiteY5" fmla="*/ 2771827 h 2915542"/>
                <a:gd name="connsiteX6" fmla="*/ 0 w 1947381"/>
                <a:gd name="connsiteY6" fmla="*/ 143715 h 2915542"/>
                <a:gd name="connsiteX0" fmla="*/ 0 w 1952955"/>
                <a:gd name="connsiteY0" fmla="*/ 143715 h 2915542"/>
                <a:gd name="connsiteX1" fmla="*/ 143715 w 1952955"/>
                <a:gd name="connsiteY1" fmla="*/ 0 h 2915542"/>
                <a:gd name="connsiteX2" fmla="*/ 1699733 w 1952955"/>
                <a:gd name="connsiteY2" fmla="*/ 453081 h 2915542"/>
                <a:gd name="connsiteX3" fmla="*/ 1815063 w 1952955"/>
                <a:gd name="connsiteY3" fmla="*/ 2643693 h 2915542"/>
                <a:gd name="connsiteX4" fmla="*/ 143715 w 1952955"/>
                <a:gd name="connsiteY4" fmla="*/ 2915542 h 2915542"/>
                <a:gd name="connsiteX5" fmla="*/ 0 w 1952955"/>
                <a:gd name="connsiteY5" fmla="*/ 2771827 h 2915542"/>
                <a:gd name="connsiteX6" fmla="*/ 0 w 1952955"/>
                <a:gd name="connsiteY6" fmla="*/ 143715 h 291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2955" h="2915542">
                  <a:moveTo>
                    <a:pt x="0" y="143715"/>
                  </a:moveTo>
                  <a:cubicBezTo>
                    <a:pt x="0" y="64343"/>
                    <a:pt x="64343" y="0"/>
                    <a:pt x="143715" y="0"/>
                  </a:cubicBezTo>
                  <a:lnTo>
                    <a:pt x="1699733" y="453081"/>
                  </a:lnTo>
                  <a:cubicBezTo>
                    <a:pt x="1928864" y="939005"/>
                    <a:pt x="2074399" y="2233283"/>
                    <a:pt x="1815063" y="2643693"/>
                  </a:cubicBezTo>
                  <a:lnTo>
                    <a:pt x="143715" y="2915542"/>
                  </a:lnTo>
                  <a:cubicBezTo>
                    <a:pt x="64343" y="2915542"/>
                    <a:pt x="0" y="2851199"/>
                    <a:pt x="0" y="2771827"/>
                  </a:cubicBezTo>
                  <a:lnTo>
                    <a:pt x="0" y="1437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DC83DE6-437F-4F0E-344D-E8152606B83E}"/>
                </a:ext>
              </a:extLst>
            </p:cNvPr>
            <p:cNvSpPr/>
            <p:nvPr/>
          </p:nvSpPr>
          <p:spPr>
            <a:xfrm>
              <a:off x="8367513" y="1793874"/>
              <a:ext cx="1084172" cy="3432160"/>
            </a:xfrm>
            <a:custGeom>
              <a:avLst/>
              <a:gdLst>
                <a:gd name="connsiteX0" fmla="*/ 889143 w 949313"/>
                <a:gd name="connsiteY0" fmla="*/ 0 h 3432160"/>
                <a:gd name="connsiteX1" fmla="*/ 932560 w 949313"/>
                <a:gd name="connsiteY1" fmla="*/ 64396 h 3432160"/>
                <a:gd name="connsiteX2" fmla="*/ 949313 w 949313"/>
                <a:gd name="connsiteY2" fmla="*/ 147377 h 3432160"/>
                <a:gd name="connsiteX3" fmla="*/ 949313 w 949313"/>
                <a:gd name="connsiteY3" fmla="*/ 3325665 h 3432160"/>
                <a:gd name="connsiteX4" fmla="*/ 932560 w 949313"/>
                <a:gd name="connsiteY4" fmla="*/ 3408647 h 3432160"/>
                <a:gd name="connsiteX5" fmla="*/ 916707 w 949313"/>
                <a:gd name="connsiteY5" fmla="*/ 3432160 h 3432160"/>
                <a:gd name="connsiteX6" fmla="*/ 205736 w 949313"/>
                <a:gd name="connsiteY6" fmla="*/ 3347657 h 3432160"/>
                <a:gd name="connsiteX7" fmla="*/ 323480 w 949313"/>
                <a:gd name="connsiteY7" fmla="*/ 124121 h 343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3" h="3432160">
                  <a:moveTo>
                    <a:pt x="889143" y="0"/>
                  </a:moveTo>
                  <a:lnTo>
                    <a:pt x="932560" y="64396"/>
                  </a:lnTo>
                  <a:cubicBezTo>
                    <a:pt x="943348" y="89901"/>
                    <a:pt x="949313" y="117942"/>
                    <a:pt x="949313" y="147377"/>
                  </a:cubicBezTo>
                  <a:lnTo>
                    <a:pt x="949313" y="3325665"/>
                  </a:lnTo>
                  <a:cubicBezTo>
                    <a:pt x="949313" y="3355100"/>
                    <a:pt x="943348" y="3383141"/>
                    <a:pt x="932560" y="3408647"/>
                  </a:cubicBezTo>
                  <a:lnTo>
                    <a:pt x="916707" y="3432160"/>
                  </a:lnTo>
                  <a:lnTo>
                    <a:pt x="205736" y="3347657"/>
                  </a:lnTo>
                  <a:cubicBezTo>
                    <a:pt x="-137157" y="2687245"/>
                    <a:pt x="-19413" y="784532"/>
                    <a:pt x="323480" y="124121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DA72F1E-F51B-14EE-2EC2-5BD5301CA10F}"/>
                </a:ext>
              </a:extLst>
            </p:cNvPr>
            <p:cNvSpPr/>
            <p:nvPr/>
          </p:nvSpPr>
          <p:spPr>
            <a:xfrm>
              <a:off x="6421550" y="1447768"/>
              <a:ext cx="2815997" cy="3962464"/>
            </a:xfrm>
            <a:custGeom>
              <a:avLst/>
              <a:gdLst>
                <a:gd name="connsiteX0" fmla="*/ 2284269 w 2465717"/>
                <a:gd name="connsiteY0" fmla="*/ 0 h 3962464"/>
                <a:gd name="connsiteX1" fmla="*/ 2465717 w 2465717"/>
                <a:gd name="connsiteY1" fmla="*/ 195321 h 3962464"/>
                <a:gd name="connsiteX2" fmla="*/ 2465717 w 2465717"/>
                <a:gd name="connsiteY2" fmla="*/ 3767143 h 3962464"/>
                <a:gd name="connsiteX3" fmla="*/ 2284269 w 2465717"/>
                <a:gd name="connsiteY3" fmla="*/ 3962464 h 3962464"/>
                <a:gd name="connsiteX4" fmla="*/ 174098 w 2465717"/>
                <a:gd name="connsiteY4" fmla="*/ 3592999 h 3962464"/>
                <a:gd name="connsiteX5" fmla="*/ 319708 w 2465717"/>
                <a:gd name="connsiteY5" fmla="*/ 615775 h 396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65717" h="3962464">
                  <a:moveTo>
                    <a:pt x="2284269" y="0"/>
                  </a:moveTo>
                  <a:cubicBezTo>
                    <a:pt x="2384480" y="0"/>
                    <a:pt x="2465717" y="87448"/>
                    <a:pt x="2465717" y="195321"/>
                  </a:cubicBezTo>
                  <a:lnTo>
                    <a:pt x="2465717" y="3767143"/>
                  </a:lnTo>
                  <a:cubicBezTo>
                    <a:pt x="2465717" y="3875017"/>
                    <a:pt x="2384480" y="3962464"/>
                    <a:pt x="2284269" y="3962464"/>
                  </a:cubicBezTo>
                  <a:lnTo>
                    <a:pt x="174098" y="3592999"/>
                  </a:lnTo>
                  <a:cubicBezTo>
                    <a:pt x="-153329" y="3035217"/>
                    <a:pt x="30417" y="1276186"/>
                    <a:pt x="319708" y="61577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B564BD2-9491-866E-065C-EAF690049F5D}"/>
                </a:ext>
              </a:extLst>
            </p:cNvPr>
            <p:cNvSpPr/>
            <p:nvPr/>
          </p:nvSpPr>
          <p:spPr>
            <a:xfrm>
              <a:off x="4689727" y="1870465"/>
              <a:ext cx="1084172" cy="3298922"/>
            </a:xfrm>
            <a:custGeom>
              <a:avLst/>
              <a:gdLst>
                <a:gd name="connsiteX0" fmla="*/ 12968 w 949313"/>
                <a:gd name="connsiteY0" fmla="*/ 0 h 3298922"/>
                <a:gd name="connsiteX1" fmla="*/ 629386 w 949313"/>
                <a:gd name="connsiteY1" fmla="*/ 193078 h 3298922"/>
                <a:gd name="connsiteX2" fmla="*/ 775097 w 949313"/>
                <a:gd name="connsiteY2" fmla="*/ 3170302 h 3298922"/>
                <a:gd name="connsiteX3" fmla="*/ 39989 w 949313"/>
                <a:gd name="connsiteY3" fmla="*/ 3298922 h 3298922"/>
                <a:gd name="connsiteX4" fmla="*/ 16754 w 949313"/>
                <a:gd name="connsiteY4" fmla="*/ 3264459 h 3298922"/>
                <a:gd name="connsiteX5" fmla="*/ 0 w 949313"/>
                <a:gd name="connsiteY5" fmla="*/ 3181477 h 3298922"/>
                <a:gd name="connsiteX6" fmla="*/ 0 w 949313"/>
                <a:gd name="connsiteY6" fmla="*/ 70786 h 3298922"/>
                <a:gd name="connsiteX7" fmla="*/ 4332 w 949313"/>
                <a:gd name="connsiteY7" fmla="*/ 27822 h 329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3" h="3298922">
                  <a:moveTo>
                    <a:pt x="12968" y="0"/>
                  </a:moveTo>
                  <a:lnTo>
                    <a:pt x="629386" y="193078"/>
                  </a:lnTo>
                  <a:cubicBezTo>
                    <a:pt x="918876" y="853489"/>
                    <a:pt x="1102749" y="2612520"/>
                    <a:pt x="775097" y="3170302"/>
                  </a:cubicBezTo>
                  <a:lnTo>
                    <a:pt x="39989" y="3298922"/>
                  </a:lnTo>
                  <a:lnTo>
                    <a:pt x="16754" y="3264459"/>
                  </a:lnTo>
                  <a:cubicBezTo>
                    <a:pt x="5966" y="3238953"/>
                    <a:pt x="0" y="3210912"/>
                    <a:pt x="0" y="3181477"/>
                  </a:cubicBezTo>
                  <a:lnTo>
                    <a:pt x="0" y="70786"/>
                  </a:lnTo>
                  <a:cubicBezTo>
                    <a:pt x="0" y="56069"/>
                    <a:pt x="1492" y="41700"/>
                    <a:pt x="4332" y="2782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C429FDE-EE02-C0A0-DC7D-A68BFEB6C848}"/>
                </a:ext>
              </a:extLst>
            </p:cNvPr>
            <p:cNvSpPr/>
            <p:nvPr/>
          </p:nvSpPr>
          <p:spPr>
            <a:xfrm>
              <a:off x="6421550" y="1870281"/>
              <a:ext cx="1084173" cy="3299204"/>
            </a:xfrm>
            <a:custGeom>
              <a:avLst/>
              <a:gdLst>
                <a:gd name="connsiteX0" fmla="*/ 936290 w 949314"/>
                <a:gd name="connsiteY0" fmla="*/ 0 h 3299204"/>
                <a:gd name="connsiteX1" fmla="*/ 944983 w 949314"/>
                <a:gd name="connsiteY1" fmla="*/ 28006 h 3299204"/>
                <a:gd name="connsiteX2" fmla="*/ 949314 w 949314"/>
                <a:gd name="connsiteY2" fmla="*/ 70970 h 3299204"/>
                <a:gd name="connsiteX3" fmla="*/ 949314 w 949314"/>
                <a:gd name="connsiteY3" fmla="*/ 3181661 h 3299204"/>
                <a:gd name="connsiteX4" fmla="*/ 932561 w 949314"/>
                <a:gd name="connsiteY4" fmla="*/ 3264643 h 3299204"/>
                <a:gd name="connsiteX5" fmla="*/ 909259 w 949314"/>
                <a:gd name="connsiteY5" fmla="*/ 3299204 h 3299204"/>
                <a:gd name="connsiteX6" fmla="*/ 174098 w 949314"/>
                <a:gd name="connsiteY6" fmla="*/ 3170486 h 3299204"/>
                <a:gd name="connsiteX7" fmla="*/ 319708 w 949314"/>
                <a:gd name="connsiteY7" fmla="*/ 193262 h 329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4" h="3299204">
                  <a:moveTo>
                    <a:pt x="936290" y="0"/>
                  </a:moveTo>
                  <a:lnTo>
                    <a:pt x="944983" y="28006"/>
                  </a:lnTo>
                  <a:cubicBezTo>
                    <a:pt x="947823" y="41884"/>
                    <a:pt x="949314" y="56253"/>
                    <a:pt x="949314" y="70970"/>
                  </a:cubicBezTo>
                  <a:lnTo>
                    <a:pt x="949314" y="3181661"/>
                  </a:lnTo>
                  <a:cubicBezTo>
                    <a:pt x="949314" y="3211096"/>
                    <a:pt x="943349" y="3239137"/>
                    <a:pt x="932561" y="3264643"/>
                  </a:cubicBezTo>
                  <a:lnTo>
                    <a:pt x="909259" y="3299204"/>
                  </a:lnTo>
                  <a:lnTo>
                    <a:pt x="174098" y="3170486"/>
                  </a:lnTo>
                  <a:cubicBezTo>
                    <a:pt x="-153329" y="2612704"/>
                    <a:pt x="30417" y="853673"/>
                    <a:pt x="319708" y="19326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E82164F7-4404-85C1-5913-2392ADAC50B3}"/>
                </a:ext>
              </a:extLst>
            </p:cNvPr>
            <p:cNvSpPr/>
            <p:nvPr/>
          </p:nvSpPr>
          <p:spPr>
            <a:xfrm>
              <a:off x="4871012" y="1592872"/>
              <a:ext cx="2453425" cy="3672258"/>
            </a:xfrm>
            <a:prstGeom prst="roundRect">
              <a:avLst>
                <a:gd name="adj" fmla="val 8646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62901A-FE2F-B17B-ABD3-FD16C6E27F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5-Option Perspective Panels – Slide Template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37F6E2B-F130-6FA5-3943-EC45F614FA31}"/>
              </a:ext>
            </a:extLst>
          </p:cNvPr>
          <p:cNvGrpSpPr/>
          <p:nvPr/>
        </p:nvGrpSpPr>
        <p:grpSpPr>
          <a:xfrm>
            <a:off x="5071124" y="2783923"/>
            <a:ext cx="2049752" cy="1659485"/>
            <a:chOff x="332936" y="2627766"/>
            <a:chExt cx="2926080" cy="1659485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20F6D7F-6A5A-F5BF-AAF6-85F76EE94A0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448BA0F-F361-7EAA-7F53-AA2E3E9C92D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pic>
        <p:nvPicPr>
          <p:cNvPr id="16" name="Graphic 15" descr="Gears outline">
            <a:extLst>
              <a:ext uri="{FF2B5EF4-FFF2-40B4-BE49-F238E27FC236}">
                <a16:creationId xmlns:a16="http://schemas.microsoft.com/office/drawing/2014/main" id="{B9AF2142-B41E-4777-F3DA-E6FC74593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83642" y="1946539"/>
            <a:ext cx="914400" cy="914400"/>
          </a:xfrm>
          <a:prstGeom prst="rect">
            <a:avLst/>
          </a:prstGeom>
        </p:spPr>
      </p:pic>
      <p:pic>
        <p:nvPicPr>
          <p:cNvPr id="17" name="Graphic 16" descr="Clipboard Mixed outline">
            <a:extLst>
              <a:ext uri="{FF2B5EF4-FFF2-40B4-BE49-F238E27FC236}">
                <a16:creationId xmlns:a16="http://schemas.microsoft.com/office/drawing/2014/main" id="{E28B7105-0524-638D-CB87-3D8D30A888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08204" y="2100355"/>
            <a:ext cx="914400" cy="914400"/>
          </a:xfrm>
          <a:prstGeom prst="rect">
            <a:avLst/>
          </a:prstGeom>
        </p:spPr>
      </p:pic>
      <p:pic>
        <p:nvPicPr>
          <p:cNvPr id="18" name="Graphic 17" descr="Bar chart outline">
            <a:extLst>
              <a:ext uri="{FF2B5EF4-FFF2-40B4-BE49-F238E27FC236}">
                <a16:creationId xmlns:a16="http://schemas.microsoft.com/office/drawing/2014/main" id="{279DB3CE-6630-69FE-57C9-792015AE44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440831" y="2100355"/>
            <a:ext cx="914400" cy="914400"/>
          </a:xfrm>
          <a:prstGeom prst="rect">
            <a:avLst/>
          </a:prstGeom>
        </p:spPr>
      </p:pic>
      <p:pic>
        <p:nvPicPr>
          <p:cNvPr id="19" name="Graphic 18" descr="Lights On outline">
            <a:extLst>
              <a:ext uri="{FF2B5EF4-FFF2-40B4-BE49-F238E27FC236}">
                <a16:creationId xmlns:a16="http://schemas.microsoft.com/office/drawing/2014/main" id="{03882DB3-8F1F-35B2-28FD-F3F7CCC8459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8800" y="1815995"/>
            <a:ext cx="914400" cy="914400"/>
          </a:xfrm>
          <a:prstGeom prst="rect">
            <a:avLst/>
          </a:prstGeom>
        </p:spPr>
      </p:pic>
      <p:pic>
        <p:nvPicPr>
          <p:cNvPr id="20" name="Graphic 19" descr="Checkbox Checked outline">
            <a:extLst>
              <a:ext uri="{FF2B5EF4-FFF2-40B4-BE49-F238E27FC236}">
                <a16:creationId xmlns:a16="http://schemas.microsoft.com/office/drawing/2014/main" id="{F93182D4-EB40-FE39-4B26-AF360FCB343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260421" y="1946539"/>
            <a:ext cx="914400" cy="9144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F794356-9123-76A0-44A9-F2C27BC23522}"/>
              </a:ext>
            </a:extLst>
          </p:cNvPr>
          <p:cNvGrpSpPr/>
          <p:nvPr/>
        </p:nvGrpSpPr>
        <p:grpSpPr>
          <a:xfrm>
            <a:off x="3045452" y="3014755"/>
            <a:ext cx="1562287" cy="1844151"/>
            <a:chOff x="332936" y="2627766"/>
            <a:chExt cx="2926080" cy="184415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D5DF986-7922-2D0A-4D41-4C8AEAC09FC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42D6672-0492-DDE1-CA45-0C78CBF86F6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E4348A1-B4A2-B6DB-56CC-A0940A619211}"/>
              </a:ext>
            </a:extLst>
          </p:cNvPr>
          <p:cNvGrpSpPr/>
          <p:nvPr/>
        </p:nvGrpSpPr>
        <p:grpSpPr>
          <a:xfrm>
            <a:off x="942259" y="2921168"/>
            <a:ext cx="1562287" cy="2028816"/>
            <a:chOff x="332936" y="2627766"/>
            <a:chExt cx="2926080" cy="202881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7AC4DA5-2382-7B19-1BA6-B2771B508D6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007F2DD-0B04-9071-CEF9-7F3447F4A63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031E5CF-F65B-0033-4BEB-AD45580DE528}"/>
              </a:ext>
            </a:extLst>
          </p:cNvPr>
          <p:cNvGrpSpPr/>
          <p:nvPr/>
        </p:nvGrpSpPr>
        <p:grpSpPr>
          <a:xfrm>
            <a:off x="9659699" y="2921168"/>
            <a:ext cx="1562287" cy="2028816"/>
            <a:chOff x="332936" y="2627766"/>
            <a:chExt cx="2926080" cy="202881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013405-64BA-3AEB-F63C-0BD6A9E9B7A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7660CD2-D37D-5251-DD08-E6DCCF89ADD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A4BC756-3E9B-0FE1-4F7C-1EA564527538}"/>
              </a:ext>
            </a:extLst>
          </p:cNvPr>
          <p:cNvGrpSpPr/>
          <p:nvPr/>
        </p:nvGrpSpPr>
        <p:grpSpPr>
          <a:xfrm>
            <a:off x="7584261" y="3014755"/>
            <a:ext cx="1562287" cy="1844151"/>
            <a:chOff x="332936" y="2627766"/>
            <a:chExt cx="2926080" cy="184415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38FF6A-B66A-CD45-5E0A-C82B6DD794E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38E8C43-49B3-BE1D-F209-D8478255581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356E661D-76E8-2AFC-B6D1-9F2A3E4CE0A6}"/>
              </a:ext>
            </a:extLst>
          </p:cNvPr>
          <p:cNvSpPr/>
          <p:nvPr/>
        </p:nvSpPr>
        <p:spPr>
          <a:xfrm>
            <a:off x="5812162" y="4975078"/>
            <a:ext cx="567676" cy="56767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8D7B6B8-FC54-38BE-11BE-EA7A4E924413}"/>
              </a:ext>
            </a:extLst>
          </p:cNvPr>
          <p:cNvSpPr/>
          <p:nvPr/>
        </p:nvSpPr>
        <p:spPr>
          <a:xfrm>
            <a:off x="1433783" y="4975078"/>
            <a:ext cx="567676" cy="56767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BF04E697-AC8D-46E8-767A-0DE52EB65F3E}"/>
              </a:ext>
            </a:extLst>
          </p:cNvPr>
          <p:cNvSpPr/>
          <p:nvPr/>
        </p:nvSpPr>
        <p:spPr>
          <a:xfrm>
            <a:off x="3542757" y="4975078"/>
            <a:ext cx="567676" cy="567676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93A7803-970C-DEDB-DC3B-7859C856A86D}"/>
              </a:ext>
            </a:extLst>
          </p:cNvPr>
          <p:cNvSpPr/>
          <p:nvPr/>
        </p:nvSpPr>
        <p:spPr>
          <a:xfrm>
            <a:off x="8081566" y="4975078"/>
            <a:ext cx="567676" cy="567676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89B6FF3-446A-FEF8-C768-AFC9DDD5EB9B}"/>
              </a:ext>
            </a:extLst>
          </p:cNvPr>
          <p:cNvSpPr/>
          <p:nvPr/>
        </p:nvSpPr>
        <p:spPr>
          <a:xfrm>
            <a:off x="10157004" y="4975078"/>
            <a:ext cx="567676" cy="56767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62921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2B0D0-6D72-E0AF-AF9A-AAB95A34AB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75303C12-DD4C-BB6F-70C4-FF65FF98A04F}"/>
              </a:ext>
            </a:extLst>
          </p:cNvPr>
          <p:cNvGrpSpPr/>
          <p:nvPr/>
        </p:nvGrpSpPr>
        <p:grpSpPr>
          <a:xfrm>
            <a:off x="762000" y="1447768"/>
            <a:ext cx="10668000" cy="3962464"/>
            <a:chOff x="762000" y="1447768"/>
            <a:chExt cx="10668000" cy="39624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2B1D642-F75F-B358-7231-4A72D01FC250}"/>
                </a:ext>
              </a:extLst>
            </p:cNvPr>
            <p:cNvSpPr/>
            <p:nvPr/>
          </p:nvSpPr>
          <p:spPr>
            <a:xfrm>
              <a:off x="762000" y="1447768"/>
              <a:ext cx="3064596" cy="3962464"/>
            </a:xfrm>
            <a:custGeom>
              <a:avLst/>
              <a:gdLst>
                <a:gd name="connsiteX0" fmla="*/ 0 w 1914384"/>
                <a:gd name="connsiteY0" fmla="*/ 165518 h 2915542"/>
                <a:gd name="connsiteX1" fmla="*/ 165518 w 1914384"/>
                <a:gd name="connsiteY1" fmla="*/ 0 h 2915542"/>
                <a:gd name="connsiteX2" fmla="*/ 1748866 w 1914384"/>
                <a:gd name="connsiteY2" fmla="*/ 0 h 2915542"/>
                <a:gd name="connsiteX3" fmla="*/ 1914384 w 1914384"/>
                <a:gd name="connsiteY3" fmla="*/ 165518 h 2915542"/>
                <a:gd name="connsiteX4" fmla="*/ 1914384 w 1914384"/>
                <a:gd name="connsiteY4" fmla="*/ 2750024 h 2915542"/>
                <a:gd name="connsiteX5" fmla="*/ 1748866 w 1914384"/>
                <a:gd name="connsiteY5" fmla="*/ 2915542 h 2915542"/>
                <a:gd name="connsiteX6" fmla="*/ 165518 w 1914384"/>
                <a:gd name="connsiteY6" fmla="*/ 2915542 h 2915542"/>
                <a:gd name="connsiteX7" fmla="*/ 0 w 1914384"/>
                <a:gd name="connsiteY7" fmla="*/ 2750024 h 2915542"/>
                <a:gd name="connsiteX8" fmla="*/ 0 w 1914384"/>
                <a:gd name="connsiteY8" fmla="*/ 165518 h 2915542"/>
                <a:gd name="connsiteX0" fmla="*/ 0 w 1941456"/>
                <a:gd name="connsiteY0" fmla="*/ 165518 h 2915542"/>
                <a:gd name="connsiteX1" fmla="*/ 165518 w 1941456"/>
                <a:gd name="connsiteY1" fmla="*/ 0 h 2915542"/>
                <a:gd name="connsiteX2" fmla="*/ 1748866 w 1941456"/>
                <a:gd name="connsiteY2" fmla="*/ 0 h 2915542"/>
                <a:gd name="connsiteX3" fmla="*/ 1914384 w 1941456"/>
                <a:gd name="connsiteY3" fmla="*/ 2750024 h 2915542"/>
                <a:gd name="connsiteX4" fmla="*/ 1748866 w 1941456"/>
                <a:gd name="connsiteY4" fmla="*/ 2915542 h 2915542"/>
                <a:gd name="connsiteX5" fmla="*/ 165518 w 1941456"/>
                <a:gd name="connsiteY5" fmla="*/ 2915542 h 2915542"/>
                <a:gd name="connsiteX6" fmla="*/ 0 w 1941456"/>
                <a:gd name="connsiteY6" fmla="*/ 2750024 h 2915542"/>
                <a:gd name="connsiteX7" fmla="*/ 0 w 1941456"/>
                <a:gd name="connsiteY7" fmla="*/ 165518 h 2915542"/>
                <a:gd name="connsiteX0" fmla="*/ 0 w 1946784"/>
                <a:gd name="connsiteY0" fmla="*/ 165518 h 2915542"/>
                <a:gd name="connsiteX1" fmla="*/ 165518 w 1946784"/>
                <a:gd name="connsiteY1" fmla="*/ 0 h 2915542"/>
                <a:gd name="connsiteX2" fmla="*/ 1748866 w 1946784"/>
                <a:gd name="connsiteY2" fmla="*/ 0 h 2915542"/>
                <a:gd name="connsiteX3" fmla="*/ 1748866 w 1946784"/>
                <a:gd name="connsiteY3" fmla="*/ 2915542 h 2915542"/>
                <a:gd name="connsiteX4" fmla="*/ 165518 w 1946784"/>
                <a:gd name="connsiteY4" fmla="*/ 2915542 h 2915542"/>
                <a:gd name="connsiteX5" fmla="*/ 0 w 1946784"/>
                <a:gd name="connsiteY5" fmla="*/ 2750024 h 2915542"/>
                <a:gd name="connsiteX6" fmla="*/ 0 w 1946784"/>
                <a:gd name="connsiteY6" fmla="*/ 165518 h 2915542"/>
                <a:gd name="connsiteX0" fmla="*/ 0 w 2059167"/>
                <a:gd name="connsiteY0" fmla="*/ 165518 h 2915542"/>
                <a:gd name="connsiteX1" fmla="*/ 165518 w 2059167"/>
                <a:gd name="connsiteY1" fmla="*/ 0 h 2915542"/>
                <a:gd name="connsiteX2" fmla="*/ 1748866 w 2059167"/>
                <a:gd name="connsiteY2" fmla="*/ 0 h 2915542"/>
                <a:gd name="connsiteX3" fmla="*/ 1930099 w 2059167"/>
                <a:gd name="connsiteY3" fmla="*/ 2676645 h 2915542"/>
                <a:gd name="connsiteX4" fmla="*/ 165518 w 2059167"/>
                <a:gd name="connsiteY4" fmla="*/ 2915542 h 2915542"/>
                <a:gd name="connsiteX5" fmla="*/ 0 w 2059167"/>
                <a:gd name="connsiteY5" fmla="*/ 2750024 h 2915542"/>
                <a:gd name="connsiteX6" fmla="*/ 0 w 2059167"/>
                <a:gd name="connsiteY6" fmla="*/ 165518 h 2915542"/>
                <a:gd name="connsiteX0" fmla="*/ 0 w 2041544"/>
                <a:gd name="connsiteY0" fmla="*/ 165518 h 2915542"/>
                <a:gd name="connsiteX1" fmla="*/ 165518 w 2041544"/>
                <a:gd name="connsiteY1" fmla="*/ 0 h 2915542"/>
                <a:gd name="connsiteX2" fmla="*/ 1748866 w 2041544"/>
                <a:gd name="connsiteY2" fmla="*/ 0 h 2915542"/>
                <a:gd name="connsiteX3" fmla="*/ 1905385 w 2041544"/>
                <a:gd name="connsiteY3" fmla="*/ 2717834 h 2915542"/>
                <a:gd name="connsiteX4" fmla="*/ 165518 w 2041544"/>
                <a:gd name="connsiteY4" fmla="*/ 2915542 h 2915542"/>
                <a:gd name="connsiteX5" fmla="*/ 0 w 2041544"/>
                <a:gd name="connsiteY5" fmla="*/ 2750024 h 2915542"/>
                <a:gd name="connsiteX6" fmla="*/ 0 w 2041544"/>
                <a:gd name="connsiteY6" fmla="*/ 165518 h 2915542"/>
                <a:gd name="connsiteX0" fmla="*/ 0 w 2049273"/>
                <a:gd name="connsiteY0" fmla="*/ 165518 h 2915542"/>
                <a:gd name="connsiteX1" fmla="*/ 165518 w 2049273"/>
                <a:gd name="connsiteY1" fmla="*/ 0 h 2915542"/>
                <a:gd name="connsiteX2" fmla="*/ 1773580 w 2049273"/>
                <a:gd name="connsiteY2" fmla="*/ 354227 h 2915542"/>
                <a:gd name="connsiteX3" fmla="*/ 1905385 w 2049273"/>
                <a:gd name="connsiteY3" fmla="*/ 2717834 h 2915542"/>
                <a:gd name="connsiteX4" fmla="*/ 165518 w 2049273"/>
                <a:gd name="connsiteY4" fmla="*/ 2915542 h 2915542"/>
                <a:gd name="connsiteX5" fmla="*/ 0 w 2049273"/>
                <a:gd name="connsiteY5" fmla="*/ 2750024 h 2915542"/>
                <a:gd name="connsiteX6" fmla="*/ 0 w 2049273"/>
                <a:gd name="connsiteY6" fmla="*/ 165518 h 2915542"/>
                <a:gd name="connsiteX0" fmla="*/ 0 w 2049273"/>
                <a:gd name="connsiteY0" fmla="*/ 165518 h 2915542"/>
                <a:gd name="connsiteX1" fmla="*/ 165518 w 2049273"/>
                <a:gd name="connsiteY1" fmla="*/ 0 h 2915542"/>
                <a:gd name="connsiteX2" fmla="*/ 1773580 w 2049273"/>
                <a:gd name="connsiteY2" fmla="*/ 486032 h 2915542"/>
                <a:gd name="connsiteX3" fmla="*/ 1905385 w 2049273"/>
                <a:gd name="connsiteY3" fmla="*/ 2717834 h 2915542"/>
                <a:gd name="connsiteX4" fmla="*/ 165518 w 2049273"/>
                <a:gd name="connsiteY4" fmla="*/ 2915542 h 2915542"/>
                <a:gd name="connsiteX5" fmla="*/ 0 w 2049273"/>
                <a:gd name="connsiteY5" fmla="*/ 2750024 h 2915542"/>
                <a:gd name="connsiteX6" fmla="*/ 0 w 2049273"/>
                <a:gd name="connsiteY6" fmla="*/ 165518 h 2915542"/>
                <a:gd name="connsiteX0" fmla="*/ 0 w 2063719"/>
                <a:gd name="connsiteY0" fmla="*/ 165518 h 2915542"/>
                <a:gd name="connsiteX1" fmla="*/ 165518 w 2063719"/>
                <a:gd name="connsiteY1" fmla="*/ 0 h 2915542"/>
                <a:gd name="connsiteX2" fmla="*/ 1814769 w 2063719"/>
                <a:gd name="connsiteY2" fmla="*/ 345988 h 2915542"/>
                <a:gd name="connsiteX3" fmla="*/ 1905385 w 2063719"/>
                <a:gd name="connsiteY3" fmla="*/ 2717834 h 2915542"/>
                <a:gd name="connsiteX4" fmla="*/ 165518 w 2063719"/>
                <a:gd name="connsiteY4" fmla="*/ 2915542 h 2915542"/>
                <a:gd name="connsiteX5" fmla="*/ 0 w 2063719"/>
                <a:gd name="connsiteY5" fmla="*/ 2750024 h 2915542"/>
                <a:gd name="connsiteX6" fmla="*/ 0 w 2063719"/>
                <a:gd name="connsiteY6" fmla="*/ 165518 h 291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3719" h="2915542">
                  <a:moveTo>
                    <a:pt x="0" y="165518"/>
                  </a:moveTo>
                  <a:cubicBezTo>
                    <a:pt x="0" y="74105"/>
                    <a:pt x="74105" y="0"/>
                    <a:pt x="165518" y="0"/>
                  </a:cubicBezTo>
                  <a:lnTo>
                    <a:pt x="1814769" y="345988"/>
                  </a:lnTo>
                  <a:cubicBezTo>
                    <a:pt x="2078660" y="831912"/>
                    <a:pt x="2169276" y="2231910"/>
                    <a:pt x="1905385" y="2717834"/>
                  </a:cubicBezTo>
                  <a:lnTo>
                    <a:pt x="165518" y="2915542"/>
                  </a:lnTo>
                  <a:cubicBezTo>
                    <a:pt x="74105" y="2915542"/>
                    <a:pt x="0" y="2841437"/>
                    <a:pt x="0" y="2750024"/>
                  </a:cubicBezTo>
                  <a:lnTo>
                    <a:pt x="0" y="165518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10EEFD50-0CBC-4C77-5944-39004A33A4A2}"/>
                </a:ext>
              </a:extLst>
            </p:cNvPr>
            <p:cNvSpPr/>
            <p:nvPr/>
          </p:nvSpPr>
          <p:spPr>
            <a:xfrm>
              <a:off x="2685832" y="1785327"/>
              <a:ext cx="1140764" cy="3446087"/>
            </a:xfrm>
            <a:custGeom>
              <a:avLst/>
              <a:gdLst>
                <a:gd name="connsiteX0" fmla="*/ 70125 w 998865"/>
                <a:gd name="connsiteY0" fmla="*/ 0 h 3446087"/>
                <a:gd name="connsiteX1" fmla="*/ 675163 w 998865"/>
                <a:gd name="connsiteY1" fmla="*/ 132669 h 3446087"/>
                <a:gd name="connsiteX2" fmla="*/ 792988 w 998865"/>
                <a:gd name="connsiteY2" fmla="*/ 3356205 h 3446087"/>
                <a:gd name="connsiteX3" fmla="*/ 36233 w 998865"/>
                <a:gd name="connsiteY3" fmla="*/ 3446087 h 3446087"/>
                <a:gd name="connsiteX4" fmla="*/ 16753 w 998865"/>
                <a:gd name="connsiteY4" fmla="*/ 3417195 h 3446087"/>
                <a:gd name="connsiteX5" fmla="*/ 0 w 998865"/>
                <a:gd name="connsiteY5" fmla="*/ 3334213 h 3446087"/>
                <a:gd name="connsiteX6" fmla="*/ 0 w 998865"/>
                <a:gd name="connsiteY6" fmla="*/ 155925 h 3446087"/>
                <a:gd name="connsiteX7" fmla="*/ 62441 w 998865"/>
                <a:gd name="connsiteY7" fmla="*/ 5180 h 344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8865" h="3446087">
                  <a:moveTo>
                    <a:pt x="70125" y="0"/>
                  </a:moveTo>
                  <a:lnTo>
                    <a:pt x="675163" y="132669"/>
                  </a:lnTo>
                  <a:cubicBezTo>
                    <a:pt x="1018292" y="793080"/>
                    <a:pt x="1136118" y="2695793"/>
                    <a:pt x="792988" y="3356205"/>
                  </a:cubicBezTo>
                  <a:lnTo>
                    <a:pt x="36233" y="3446087"/>
                  </a:lnTo>
                  <a:lnTo>
                    <a:pt x="16753" y="3417195"/>
                  </a:lnTo>
                  <a:cubicBezTo>
                    <a:pt x="5966" y="3391689"/>
                    <a:pt x="0" y="3363648"/>
                    <a:pt x="0" y="3334213"/>
                  </a:cubicBezTo>
                  <a:lnTo>
                    <a:pt x="0" y="155925"/>
                  </a:lnTo>
                  <a:cubicBezTo>
                    <a:pt x="0" y="97056"/>
                    <a:pt x="23862" y="43759"/>
                    <a:pt x="62441" y="518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AC23398-9C85-642D-DD6E-94CD73E718AF}"/>
                </a:ext>
              </a:extLst>
            </p:cNvPr>
            <p:cNvSpPr/>
            <p:nvPr/>
          </p:nvSpPr>
          <p:spPr>
            <a:xfrm>
              <a:off x="8367513" y="1447768"/>
              <a:ext cx="3062487" cy="3962464"/>
            </a:xfrm>
            <a:custGeom>
              <a:avLst/>
              <a:gdLst>
                <a:gd name="connsiteX0" fmla="*/ 2466477 w 2681547"/>
                <a:gd name="connsiteY0" fmla="*/ 0 h 3962464"/>
                <a:gd name="connsiteX1" fmla="*/ 2681547 w 2681547"/>
                <a:gd name="connsiteY1" fmla="*/ 224953 h 3962464"/>
                <a:gd name="connsiteX2" fmla="*/ 2681547 w 2681547"/>
                <a:gd name="connsiteY2" fmla="*/ 3737511 h 3962464"/>
                <a:gd name="connsiteX3" fmla="*/ 2466477 w 2681547"/>
                <a:gd name="connsiteY3" fmla="*/ 3962464 h 3962464"/>
                <a:gd name="connsiteX4" fmla="*/ 205736 w 2681547"/>
                <a:gd name="connsiteY4" fmla="*/ 3693763 h 3962464"/>
                <a:gd name="connsiteX5" fmla="*/ 323480 w 2681547"/>
                <a:gd name="connsiteY5" fmla="*/ 470227 h 396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1547" h="3962464">
                  <a:moveTo>
                    <a:pt x="2466477" y="0"/>
                  </a:moveTo>
                  <a:cubicBezTo>
                    <a:pt x="2585257" y="0"/>
                    <a:pt x="2681547" y="100715"/>
                    <a:pt x="2681547" y="224953"/>
                  </a:cubicBezTo>
                  <a:lnTo>
                    <a:pt x="2681547" y="3737511"/>
                  </a:lnTo>
                  <a:cubicBezTo>
                    <a:pt x="2681547" y="3861749"/>
                    <a:pt x="2585257" y="3962464"/>
                    <a:pt x="2466477" y="3962464"/>
                  </a:cubicBezTo>
                  <a:lnTo>
                    <a:pt x="205736" y="3693763"/>
                  </a:lnTo>
                  <a:cubicBezTo>
                    <a:pt x="-137157" y="3033351"/>
                    <a:pt x="-19413" y="1130638"/>
                    <a:pt x="323480" y="470227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4902B18D-20B5-2947-B5BB-7E9F27D14A3B}"/>
                </a:ext>
              </a:extLst>
            </p:cNvPr>
            <p:cNvSpPr/>
            <p:nvPr/>
          </p:nvSpPr>
          <p:spPr>
            <a:xfrm>
              <a:off x="2955964" y="1447768"/>
              <a:ext cx="2817935" cy="3962464"/>
            </a:xfrm>
            <a:custGeom>
              <a:avLst/>
              <a:gdLst>
                <a:gd name="connsiteX0" fmla="*/ 0 w 1662215"/>
                <a:gd name="connsiteY0" fmla="*/ 143715 h 2915542"/>
                <a:gd name="connsiteX1" fmla="*/ 143715 w 1662215"/>
                <a:gd name="connsiteY1" fmla="*/ 0 h 2915542"/>
                <a:gd name="connsiteX2" fmla="*/ 1518500 w 1662215"/>
                <a:gd name="connsiteY2" fmla="*/ 0 h 2915542"/>
                <a:gd name="connsiteX3" fmla="*/ 1662215 w 1662215"/>
                <a:gd name="connsiteY3" fmla="*/ 143715 h 2915542"/>
                <a:gd name="connsiteX4" fmla="*/ 1662215 w 1662215"/>
                <a:gd name="connsiteY4" fmla="*/ 2771827 h 2915542"/>
                <a:gd name="connsiteX5" fmla="*/ 1518500 w 1662215"/>
                <a:gd name="connsiteY5" fmla="*/ 2915542 h 2915542"/>
                <a:gd name="connsiteX6" fmla="*/ 143715 w 1662215"/>
                <a:gd name="connsiteY6" fmla="*/ 2915542 h 2915542"/>
                <a:gd name="connsiteX7" fmla="*/ 0 w 1662215"/>
                <a:gd name="connsiteY7" fmla="*/ 2771827 h 2915542"/>
                <a:gd name="connsiteX8" fmla="*/ 0 w 1662215"/>
                <a:gd name="connsiteY8" fmla="*/ 143715 h 2915542"/>
                <a:gd name="connsiteX0" fmla="*/ 0 w 1685721"/>
                <a:gd name="connsiteY0" fmla="*/ 143715 h 2915542"/>
                <a:gd name="connsiteX1" fmla="*/ 143715 w 1685721"/>
                <a:gd name="connsiteY1" fmla="*/ 0 h 2915542"/>
                <a:gd name="connsiteX2" fmla="*/ 1518500 w 1685721"/>
                <a:gd name="connsiteY2" fmla="*/ 0 h 2915542"/>
                <a:gd name="connsiteX3" fmla="*/ 1662215 w 1685721"/>
                <a:gd name="connsiteY3" fmla="*/ 2771827 h 2915542"/>
                <a:gd name="connsiteX4" fmla="*/ 1518500 w 1685721"/>
                <a:gd name="connsiteY4" fmla="*/ 2915542 h 2915542"/>
                <a:gd name="connsiteX5" fmla="*/ 143715 w 1685721"/>
                <a:gd name="connsiteY5" fmla="*/ 2915542 h 2915542"/>
                <a:gd name="connsiteX6" fmla="*/ 0 w 1685721"/>
                <a:gd name="connsiteY6" fmla="*/ 2771827 h 2915542"/>
                <a:gd name="connsiteX7" fmla="*/ 0 w 1685721"/>
                <a:gd name="connsiteY7" fmla="*/ 143715 h 2915542"/>
                <a:gd name="connsiteX0" fmla="*/ 0 w 1716286"/>
                <a:gd name="connsiteY0" fmla="*/ 143715 h 2915542"/>
                <a:gd name="connsiteX1" fmla="*/ 143715 w 1716286"/>
                <a:gd name="connsiteY1" fmla="*/ 0 h 2915542"/>
                <a:gd name="connsiteX2" fmla="*/ 1576165 w 1716286"/>
                <a:gd name="connsiteY2" fmla="*/ 444843 h 2915542"/>
                <a:gd name="connsiteX3" fmla="*/ 1662215 w 1716286"/>
                <a:gd name="connsiteY3" fmla="*/ 2771827 h 2915542"/>
                <a:gd name="connsiteX4" fmla="*/ 1518500 w 1716286"/>
                <a:gd name="connsiteY4" fmla="*/ 2915542 h 2915542"/>
                <a:gd name="connsiteX5" fmla="*/ 143715 w 1716286"/>
                <a:gd name="connsiteY5" fmla="*/ 2915542 h 2915542"/>
                <a:gd name="connsiteX6" fmla="*/ 0 w 1716286"/>
                <a:gd name="connsiteY6" fmla="*/ 2771827 h 2915542"/>
                <a:gd name="connsiteX7" fmla="*/ 0 w 1716286"/>
                <a:gd name="connsiteY7" fmla="*/ 143715 h 2915542"/>
                <a:gd name="connsiteX0" fmla="*/ 0 w 1726499"/>
                <a:gd name="connsiteY0" fmla="*/ 143715 h 2915542"/>
                <a:gd name="connsiteX1" fmla="*/ 143715 w 1726499"/>
                <a:gd name="connsiteY1" fmla="*/ 0 h 2915542"/>
                <a:gd name="connsiteX2" fmla="*/ 1592641 w 1726499"/>
                <a:gd name="connsiteY2" fmla="*/ 634314 h 2915542"/>
                <a:gd name="connsiteX3" fmla="*/ 1662215 w 1726499"/>
                <a:gd name="connsiteY3" fmla="*/ 2771827 h 2915542"/>
                <a:gd name="connsiteX4" fmla="*/ 1518500 w 1726499"/>
                <a:gd name="connsiteY4" fmla="*/ 2915542 h 2915542"/>
                <a:gd name="connsiteX5" fmla="*/ 143715 w 1726499"/>
                <a:gd name="connsiteY5" fmla="*/ 2915542 h 2915542"/>
                <a:gd name="connsiteX6" fmla="*/ 0 w 1726499"/>
                <a:gd name="connsiteY6" fmla="*/ 2771827 h 2915542"/>
                <a:gd name="connsiteX7" fmla="*/ 0 w 1726499"/>
                <a:gd name="connsiteY7" fmla="*/ 143715 h 2915542"/>
                <a:gd name="connsiteX0" fmla="*/ 0 w 1803248"/>
                <a:gd name="connsiteY0" fmla="*/ 143715 h 2915542"/>
                <a:gd name="connsiteX1" fmla="*/ 143715 w 1803248"/>
                <a:gd name="connsiteY1" fmla="*/ 0 h 2915542"/>
                <a:gd name="connsiteX2" fmla="*/ 1699733 w 1803248"/>
                <a:gd name="connsiteY2" fmla="*/ 453081 h 2915542"/>
                <a:gd name="connsiteX3" fmla="*/ 1662215 w 1803248"/>
                <a:gd name="connsiteY3" fmla="*/ 2771827 h 2915542"/>
                <a:gd name="connsiteX4" fmla="*/ 1518500 w 1803248"/>
                <a:gd name="connsiteY4" fmla="*/ 2915542 h 2915542"/>
                <a:gd name="connsiteX5" fmla="*/ 143715 w 1803248"/>
                <a:gd name="connsiteY5" fmla="*/ 2915542 h 2915542"/>
                <a:gd name="connsiteX6" fmla="*/ 0 w 1803248"/>
                <a:gd name="connsiteY6" fmla="*/ 2771827 h 2915542"/>
                <a:gd name="connsiteX7" fmla="*/ 0 w 1803248"/>
                <a:gd name="connsiteY7" fmla="*/ 143715 h 2915542"/>
                <a:gd name="connsiteX0" fmla="*/ 0 w 1812303"/>
                <a:gd name="connsiteY0" fmla="*/ 143715 h 2915542"/>
                <a:gd name="connsiteX1" fmla="*/ 143715 w 1812303"/>
                <a:gd name="connsiteY1" fmla="*/ 0 h 2915542"/>
                <a:gd name="connsiteX2" fmla="*/ 1699733 w 1812303"/>
                <a:gd name="connsiteY2" fmla="*/ 453081 h 2915542"/>
                <a:gd name="connsiteX3" fmla="*/ 1518500 w 1812303"/>
                <a:gd name="connsiteY3" fmla="*/ 2915542 h 2915542"/>
                <a:gd name="connsiteX4" fmla="*/ 143715 w 1812303"/>
                <a:gd name="connsiteY4" fmla="*/ 2915542 h 2915542"/>
                <a:gd name="connsiteX5" fmla="*/ 0 w 1812303"/>
                <a:gd name="connsiteY5" fmla="*/ 2771827 h 2915542"/>
                <a:gd name="connsiteX6" fmla="*/ 0 w 1812303"/>
                <a:gd name="connsiteY6" fmla="*/ 143715 h 2915542"/>
                <a:gd name="connsiteX0" fmla="*/ 0 w 1947381"/>
                <a:gd name="connsiteY0" fmla="*/ 143715 h 2915542"/>
                <a:gd name="connsiteX1" fmla="*/ 143715 w 1947381"/>
                <a:gd name="connsiteY1" fmla="*/ 0 h 2915542"/>
                <a:gd name="connsiteX2" fmla="*/ 1699733 w 1947381"/>
                <a:gd name="connsiteY2" fmla="*/ 453081 h 2915542"/>
                <a:gd name="connsiteX3" fmla="*/ 1806825 w 1947381"/>
                <a:gd name="connsiteY3" fmla="*/ 2553077 h 2915542"/>
                <a:gd name="connsiteX4" fmla="*/ 143715 w 1947381"/>
                <a:gd name="connsiteY4" fmla="*/ 2915542 h 2915542"/>
                <a:gd name="connsiteX5" fmla="*/ 0 w 1947381"/>
                <a:gd name="connsiteY5" fmla="*/ 2771827 h 2915542"/>
                <a:gd name="connsiteX6" fmla="*/ 0 w 1947381"/>
                <a:gd name="connsiteY6" fmla="*/ 143715 h 2915542"/>
                <a:gd name="connsiteX0" fmla="*/ 0 w 1952955"/>
                <a:gd name="connsiteY0" fmla="*/ 143715 h 2915542"/>
                <a:gd name="connsiteX1" fmla="*/ 143715 w 1952955"/>
                <a:gd name="connsiteY1" fmla="*/ 0 h 2915542"/>
                <a:gd name="connsiteX2" fmla="*/ 1699733 w 1952955"/>
                <a:gd name="connsiteY2" fmla="*/ 453081 h 2915542"/>
                <a:gd name="connsiteX3" fmla="*/ 1815063 w 1952955"/>
                <a:gd name="connsiteY3" fmla="*/ 2643693 h 2915542"/>
                <a:gd name="connsiteX4" fmla="*/ 143715 w 1952955"/>
                <a:gd name="connsiteY4" fmla="*/ 2915542 h 2915542"/>
                <a:gd name="connsiteX5" fmla="*/ 0 w 1952955"/>
                <a:gd name="connsiteY5" fmla="*/ 2771827 h 2915542"/>
                <a:gd name="connsiteX6" fmla="*/ 0 w 1952955"/>
                <a:gd name="connsiteY6" fmla="*/ 143715 h 291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2955" h="2915542">
                  <a:moveTo>
                    <a:pt x="0" y="143715"/>
                  </a:moveTo>
                  <a:cubicBezTo>
                    <a:pt x="0" y="64343"/>
                    <a:pt x="64343" y="0"/>
                    <a:pt x="143715" y="0"/>
                  </a:cubicBezTo>
                  <a:lnTo>
                    <a:pt x="1699733" y="453081"/>
                  </a:lnTo>
                  <a:cubicBezTo>
                    <a:pt x="1928864" y="939005"/>
                    <a:pt x="2074399" y="2233283"/>
                    <a:pt x="1815063" y="2643693"/>
                  </a:cubicBezTo>
                  <a:lnTo>
                    <a:pt x="143715" y="2915542"/>
                  </a:lnTo>
                  <a:cubicBezTo>
                    <a:pt x="64343" y="2915542"/>
                    <a:pt x="0" y="2851199"/>
                    <a:pt x="0" y="2771827"/>
                  </a:cubicBezTo>
                  <a:lnTo>
                    <a:pt x="0" y="14371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01E1A88B-3FC2-3011-D2B3-30D3EBADEC3B}"/>
                </a:ext>
              </a:extLst>
            </p:cNvPr>
            <p:cNvSpPr/>
            <p:nvPr/>
          </p:nvSpPr>
          <p:spPr>
            <a:xfrm>
              <a:off x="8367513" y="1793874"/>
              <a:ext cx="1084172" cy="3432160"/>
            </a:xfrm>
            <a:custGeom>
              <a:avLst/>
              <a:gdLst>
                <a:gd name="connsiteX0" fmla="*/ 889143 w 949313"/>
                <a:gd name="connsiteY0" fmla="*/ 0 h 3432160"/>
                <a:gd name="connsiteX1" fmla="*/ 932560 w 949313"/>
                <a:gd name="connsiteY1" fmla="*/ 64396 h 3432160"/>
                <a:gd name="connsiteX2" fmla="*/ 949313 w 949313"/>
                <a:gd name="connsiteY2" fmla="*/ 147377 h 3432160"/>
                <a:gd name="connsiteX3" fmla="*/ 949313 w 949313"/>
                <a:gd name="connsiteY3" fmla="*/ 3325665 h 3432160"/>
                <a:gd name="connsiteX4" fmla="*/ 932560 w 949313"/>
                <a:gd name="connsiteY4" fmla="*/ 3408647 h 3432160"/>
                <a:gd name="connsiteX5" fmla="*/ 916707 w 949313"/>
                <a:gd name="connsiteY5" fmla="*/ 3432160 h 3432160"/>
                <a:gd name="connsiteX6" fmla="*/ 205736 w 949313"/>
                <a:gd name="connsiteY6" fmla="*/ 3347657 h 3432160"/>
                <a:gd name="connsiteX7" fmla="*/ 323480 w 949313"/>
                <a:gd name="connsiteY7" fmla="*/ 124121 h 343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3" h="3432160">
                  <a:moveTo>
                    <a:pt x="889143" y="0"/>
                  </a:moveTo>
                  <a:lnTo>
                    <a:pt x="932560" y="64396"/>
                  </a:lnTo>
                  <a:cubicBezTo>
                    <a:pt x="943348" y="89901"/>
                    <a:pt x="949313" y="117942"/>
                    <a:pt x="949313" y="147377"/>
                  </a:cubicBezTo>
                  <a:lnTo>
                    <a:pt x="949313" y="3325665"/>
                  </a:lnTo>
                  <a:cubicBezTo>
                    <a:pt x="949313" y="3355100"/>
                    <a:pt x="943348" y="3383141"/>
                    <a:pt x="932560" y="3408647"/>
                  </a:cubicBezTo>
                  <a:lnTo>
                    <a:pt x="916707" y="3432160"/>
                  </a:lnTo>
                  <a:lnTo>
                    <a:pt x="205736" y="3347657"/>
                  </a:lnTo>
                  <a:cubicBezTo>
                    <a:pt x="-137157" y="2687245"/>
                    <a:pt x="-19413" y="784532"/>
                    <a:pt x="323480" y="124121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D36C972-2D27-B5FE-BB74-F34A935E99D7}"/>
                </a:ext>
              </a:extLst>
            </p:cNvPr>
            <p:cNvSpPr/>
            <p:nvPr/>
          </p:nvSpPr>
          <p:spPr>
            <a:xfrm>
              <a:off x="6421550" y="1447768"/>
              <a:ext cx="2815997" cy="3962464"/>
            </a:xfrm>
            <a:custGeom>
              <a:avLst/>
              <a:gdLst>
                <a:gd name="connsiteX0" fmla="*/ 2284269 w 2465717"/>
                <a:gd name="connsiteY0" fmla="*/ 0 h 3962464"/>
                <a:gd name="connsiteX1" fmla="*/ 2465717 w 2465717"/>
                <a:gd name="connsiteY1" fmla="*/ 195321 h 3962464"/>
                <a:gd name="connsiteX2" fmla="*/ 2465717 w 2465717"/>
                <a:gd name="connsiteY2" fmla="*/ 3767143 h 3962464"/>
                <a:gd name="connsiteX3" fmla="*/ 2284269 w 2465717"/>
                <a:gd name="connsiteY3" fmla="*/ 3962464 h 3962464"/>
                <a:gd name="connsiteX4" fmla="*/ 174098 w 2465717"/>
                <a:gd name="connsiteY4" fmla="*/ 3592999 h 3962464"/>
                <a:gd name="connsiteX5" fmla="*/ 319708 w 2465717"/>
                <a:gd name="connsiteY5" fmla="*/ 615775 h 396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65717" h="3962464">
                  <a:moveTo>
                    <a:pt x="2284269" y="0"/>
                  </a:moveTo>
                  <a:cubicBezTo>
                    <a:pt x="2384480" y="0"/>
                    <a:pt x="2465717" y="87448"/>
                    <a:pt x="2465717" y="195321"/>
                  </a:cubicBezTo>
                  <a:lnTo>
                    <a:pt x="2465717" y="3767143"/>
                  </a:lnTo>
                  <a:cubicBezTo>
                    <a:pt x="2465717" y="3875017"/>
                    <a:pt x="2384480" y="3962464"/>
                    <a:pt x="2284269" y="3962464"/>
                  </a:cubicBezTo>
                  <a:lnTo>
                    <a:pt x="174098" y="3592999"/>
                  </a:lnTo>
                  <a:cubicBezTo>
                    <a:pt x="-153329" y="3035217"/>
                    <a:pt x="30417" y="1276186"/>
                    <a:pt x="319708" y="61577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525EEA7-5069-74D3-12A5-EAF7F1D69719}"/>
                </a:ext>
              </a:extLst>
            </p:cNvPr>
            <p:cNvSpPr/>
            <p:nvPr/>
          </p:nvSpPr>
          <p:spPr>
            <a:xfrm>
              <a:off x="4689727" y="1870465"/>
              <a:ext cx="1084172" cy="3298922"/>
            </a:xfrm>
            <a:custGeom>
              <a:avLst/>
              <a:gdLst>
                <a:gd name="connsiteX0" fmla="*/ 12968 w 949313"/>
                <a:gd name="connsiteY0" fmla="*/ 0 h 3298922"/>
                <a:gd name="connsiteX1" fmla="*/ 629386 w 949313"/>
                <a:gd name="connsiteY1" fmla="*/ 193078 h 3298922"/>
                <a:gd name="connsiteX2" fmla="*/ 775097 w 949313"/>
                <a:gd name="connsiteY2" fmla="*/ 3170302 h 3298922"/>
                <a:gd name="connsiteX3" fmla="*/ 39989 w 949313"/>
                <a:gd name="connsiteY3" fmla="*/ 3298922 h 3298922"/>
                <a:gd name="connsiteX4" fmla="*/ 16754 w 949313"/>
                <a:gd name="connsiteY4" fmla="*/ 3264459 h 3298922"/>
                <a:gd name="connsiteX5" fmla="*/ 0 w 949313"/>
                <a:gd name="connsiteY5" fmla="*/ 3181477 h 3298922"/>
                <a:gd name="connsiteX6" fmla="*/ 0 w 949313"/>
                <a:gd name="connsiteY6" fmla="*/ 70786 h 3298922"/>
                <a:gd name="connsiteX7" fmla="*/ 4332 w 949313"/>
                <a:gd name="connsiteY7" fmla="*/ 27822 h 329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3" h="3298922">
                  <a:moveTo>
                    <a:pt x="12968" y="0"/>
                  </a:moveTo>
                  <a:lnTo>
                    <a:pt x="629386" y="193078"/>
                  </a:lnTo>
                  <a:cubicBezTo>
                    <a:pt x="918876" y="853489"/>
                    <a:pt x="1102749" y="2612520"/>
                    <a:pt x="775097" y="3170302"/>
                  </a:cubicBezTo>
                  <a:lnTo>
                    <a:pt x="39989" y="3298922"/>
                  </a:lnTo>
                  <a:lnTo>
                    <a:pt x="16754" y="3264459"/>
                  </a:lnTo>
                  <a:cubicBezTo>
                    <a:pt x="5966" y="3238953"/>
                    <a:pt x="0" y="3210912"/>
                    <a:pt x="0" y="3181477"/>
                  </a:cubicBezTo>
                  <a:lnTo>
                    <a:pt x="0" y="70786"/>
                  </a:lnTo>
                  <a:cubicBezTo>
                    <a:pt x="0" y="56069"/>
                    <a:pt x="1492" y="41700"/>
                    <a:pt x="4332" y="2782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4437E9E-83C2-6381-53B6-7B41DBD5E052}"/>
                </a:ext>
              </a:extLst>
            </p:cNvPr>
            <p:cNvSpPr/>
            <p:nvPr/>
          </p:nvSpPr>
          <p:spPr>
            <a:xfrm>
              <a:off x="6421550" y="1870281"/>
              <a:ext cx="1084173" cy="3299204"/>
            </a:xfrm>
            <a:custGeom>
              <a:avLst/>
              <a:gdLst>
                <a:gd name="connsiteX0" fmla="*/ 936290 w 949314"/>
                <a:gd name="connsiteY0" fmla="*/ 0 h 3299204"/>
                <a:gd name="connsiteX1" fmla="*/ 944983 w 949314"/>
                <a:gd name="connsiteY1" fmla="*/ 28006 h 3299204"/>
                <a:gd name="connsiteX2" fmla="*/ 949314 w 949314"/>
                <a:gd name="connsiteY2" fmla="*/ 70970 h 3299204"/>
                <a:gd name="connsiteX3" fmla="*/ 949314 w 949314"/>
                <a:gd name="connsiteY3" fmla="*/ 3181661 h 3299204"/>
                <a:gd name="connsiteX4" fmla="*/ 932561 w 949314"/>
                <a:gd name="connsiteY4" fmla="*/ 3264643 h 3299204"/>
                <a:gd name="connsiteX5" fmla="*/ 909259 w 949314"/>
                <a:gd name="connsiteY5" fmla="*/ 3299204 h 3299204"/>
                <a:gd name="connsiteX6" fmla="*/ 174098 w 949314"/>
                <a:gd name="connsiteY6" fmla="*/ 3170486 h 3299204"/>
                <a:gd name="connsiteX7" fmla="*/ 319708 w 949314"/>
                <a:gd name="connsiteY7" fmla="*/ 193262 h 329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4" h="3299204">
                  <a:moveTo>
                    <a:pt x="936290" y="0"/>
                  </a:moveTo>
                  <a:lnTo>
                    <a:pt x="944983" y="28006"/>
                  </a:lnTo>
                  <a:cubicBezTo>
                    <a:pt x="947823" y="41884"/>
                    <a:pt x="949314" y="56253"/>
                    <a:pt x="949314" y="70970"/>
                  </a:cubicBezTo>
                  <a:lnTo>
                    <a:pt x="949314" y="3181661"/>
                  </a:lnTo>
                  <a:cubicBezTo>
                    <a:pt x="949314" y="3211096"/>
                    <a:pt x="943349" y="3239137"/>
                    <a:pt x="932561" y="3264643"/>
                  </a:cubicBezTo>
                  <a:lnTo>
                    <a:pt x="909259" y="3299204"/>
                  </a:lnTo>
                  <a:lnTo>
                    <a:pt x="174098" y="3170486"/>
                  </a:lnTo>
                  <a:cubicBezTo>
                    <a:pt x="-153329" y="2612704"/>
                    <a:pt x="30417" y="853673"/>
                    <a:pt x="319708" y="19326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D215D3F-D620-8234-78F5-53E728FFD0BD}"/>
                </a:ext>
              </a:extLst>
            </p:cNvPr>
            <p:cNvSpPr/>
            <p:nvPr/>
          </p:nvSpPr>
          <p:spPr>
            <a:xfrm>
              <a:off x="4871012" y="1592872"/>
              <a:ext cx="2453425" cy="3672258"/>
            </a:xfrm>
            <a:prstGeom prst="roundRect">
              <a:avLst>
                <a:gd name="adj" fmla="val 8646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21AEA0E-B4D4-CB12-70F9-A5ED40160B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5-Option Perspective Panels – Slide Template</a:t>
            </a:r>
          </a:p>
        </p:txBody>
      </p:sp>
      <p:pic>
        <p:nvPicPr>
          <p:cNvPr id="16" name="Graphic 15" descr="Gears outline">
            <a:extLst>
              <a:ext uri="{FF2B5EF4-FFF2-40B4-BE49-F238E27FC236}">
                <a16:creationId xmlns:a16="http://schemas.microsoft.com/office/drawing/2014/main" id="{F90DAB57-A5EF-8512-5BD0-A734750D97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83642" y="1946539"/>
            <a:ext cx="914400" cy="914400"/>
          </a:xfrm>
          <a:prstGeom prst="rect">
            <a:avLst/>
          </a:prstGeom>
        </p:spPr>
      </p:pic>
      <p:pic>
        <p:nvPicPr>
          <p:cNvPr id="17" name="Graphic 16" descr="Clipboard Mixed outline">
            <a:extLst>
              <a:ext uri="{FF2B5EF4-FFF2-40B4-BE49-F238E27FC236}">
                <a16:creationId xmlns:a16="http://schemas.microsoft.com/office/drawing/2014/main" id="{23679129-E12F-BCF8-835C-6A3C02020A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08204" y="2100355"/>
            <a:ext cx="914400" cy="914400"/>
          </a:xfrm>
          <a:prstGeom prst="rect">
            <a:avLst/>
          </a:prstGeom>
        </p:spPr>
      </p:pic>
      <p:pic>
        <p:nvPicPr>
          <p:cNvPr id="18" name="Graphic 17" descr="Bar chart outline">
            <a:extLst>
              <a:ext uri="{FF2B5EF4-FFF2-40B4-BE49-F238E27FC236}">
                <a16:creationId xmlns:a16="http://schemas.microsoft.com/office/drawing/2014/main" id="{56598292-ACD2-FBD7-C139-B75425BF0C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440831" y="2100355"/>
            <a:ext cx="914400" cy="914400"/>
          </a:xfrm>
          <a:prstGeom prst="rect">
            <a:avLst/>
          </a:prstGeom>
        </p:spPr>
      </p:pic>
      <p:pic>
        <p:nvPicPr>
          <p:cNvPr id="19" name="Graphic 18" descr="Lights On outline">
            <a:extLst>
              <a:ext uri="{FF2B5EF4-FFF2-40B4-BE49-F238E27FC236}">
                <a16:creationId xmlns:a16="http://schemas.microsoft.com/office/drawing/2014/main" id="{FD295771-D2DA-4CD1-B0A4-75A10FEB38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8800" y="1815995"/>
            <a:ext cx="914400" cy="914400"/>
          </a:xfrm>
          <a:prstGeom prst="rect">
            <a:avLst/>
          </a:prstGeom>
        </p:spPr>
      </p:pic>
      <p:pic>
        <p:nvPicPr>
          <p:cNvPr id="20" name="Graphic 19" descr="Checkbox Checked outline">
            <a:extLst>
              <a:ext uri="{FF2B5EF4-FFF2-40B4-BE49-F238E27FC236}">
                <a16:creationId xmlns:a16="http://schemas.microsoft.com/office/drawing/2014/main" id="{3F8C96D5-6CC8-1335-C707-A63D8811F56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260421" y="1946539"/>
            <a:ext cx="914400" cy="9144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8E1FB40-06B1-52F2-8FB3-D4091FA54D35}"/>
              </a:ext>
            </a:extLst>
          </p:cNvPr>
          <p:cNvGrpSpPr/>
          <p:nvPr/>
        </p:nvGrpSpPr>
        <p:grpSpPr>
          <a:xfrm>
            <a:off x="3045452" y="3014755"/>
            <a:ext cx="1562287" cy="1844151"/>
            <a:chOff x="332936" y="2627766"/>
            <a:chExt cx="2926080" cy="184415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5611E7F-99FC-29FD-B262-CB4EE831828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5216DE6-2270-FAE2-B547-BD8EFE0621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A235BC1-C69D-95B7-DB38-6EE66324F6E6}"/>
              </a:ext>
            </a:extLst>
          </p:cNvPr>
          <p:cNvGrpSpPr/>
          <p:nvPr/>
        </p:nvGrpSpPr>
        <p:grpSpPr>
          <a:xfrm>
            <a:off x="942259" y="2921168"/>
            <a:ext cx="1562287" cy="2028816"/>
            <a:chOff x="332936" y="2627766"/>
            <a:chExt cx="2926080" cy="202881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BB4817-FC46-F030-0706-0E4B6D3EAA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AD72C1D-4FC6-F90D-6FC4-5B21259D664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2D517C8-3CFA-ADC0-3658-A2719BBF8362}"/>
              </a:ext>
            </a:extLst>
          </p:cNvPr>
          <p:cNvGrpSpPr/>
          <p:nvPr/>
        </p:nvGrpSpPr>
        <p:grpSpPr>
          <a:xfrm>
            <a:off x="9659699" y="2921168"/>
            <a:ext cx="1562287" cy="2028816"/>
            <a:chOff x="332936" y="2627766"/>
            <a:chExt cx="2926080" cy="202881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7C5E5CB-AA03-EEDD-909A-8EAA0E1156B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6021FC6-5A59-1422-17AA-8383449E2D5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A28AFC4-80F3-EEF3-EDDE-B55CC9A3BE93}"/>
              </a:ext>
            </a:extLst>
          </p:cNvPr>
          <p:cNvGrpSpPr/>
          <p:nvPr/>
        </p:nvGrpSpPr>
        <p:grpSpPr>
          <a:xfrm>
            <a:off x="7584261" y="3014755"/>
            <a:ext cx="1562287" cy="1844151"/>
            <a:chOff x="332936" y="2627766"/>
            <a:chExt cx="2926080" cy="184415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A1D5547-8143-7901-B589-83F7B0211CE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D609623-298C-9F0B-30A2-22CE5694C7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A6134E8-66A7-B19F-474F-9C1743AFCB59}"/>
              </a:ext>
            </a:extLst>
          </p:cNvPr>
          <p:cNvGrpSpPr/>
          <p:nvPr/>
        </p:nvGrpSpPr>
        <p:grpSpPr>
          <a:xfrm>
            <a:off x="5071124" y="2783923"/>
            <a:ext cx="2049752" cy="1659485"/>
            <a:chOff x="332936" y="2627766"/>
            <a:chExt cx="2926080" cy="165948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D4AD17E-B247-89B0-71A6-0B894837E7D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758F3C-25B9-521B-BBC9-C20BE99DECE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36" name="Oval 35">
            <a:extLst>
              <a:ext uri="{FF2B5EF4-FFF2-40B4-BE49-F238E27FC236}">
                <a16:creationId xmlns:a16="http://schemas.microsoft.com/office/drawing/2014/main" id="{09CF660D-E9C8-76A9-5A2C-D380E2C59334}"/>
              </a:ext>
            </a:extLst>
          </p:cNvPr>
          <p:cNvSpPr/>
          <p:nvPr/>
        </p:nvSpPr>
        <p:spPr>
          <a:xfrm>
            <a:off x="5812162" y="4975078"/>
            <a:ext cx="567676" cy="567676"/>
          </a:xfrm>
          <a:prstGeom prst="ellipse">
            <a:avLst/>
          </a:prstGeom>
          <a:solidFill>
            <a:srgbClr val="0B3B4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C1F4577-D101-198D-1EB2-301CAC7B72FA}"/>
              </a:ext>
            </a:extLst>
          </p:cNvPr>
          <p:cNvSpPr/>
          <p:nvPr/>
        </p:nvSpPr>
        <p:spPr>
          <a:xfrm>
            <a:off x="1433783" y="4975078"/>
            <a:ext cx="567676" cy="56767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9E13A5B-5C04-730A-6452-F6537703B30C}"/>
              </a:ext>
            </a:extLst>
          </p:cNvPr>
          <p:cNvSpPr/>
          <p:nvPr/>
        </p:nvSpPr>
        <p:spPr>
          <a:xfrm>
            <a:off x="3542757" y="4975078"/>
            <a:ext cx="567676" cy="56767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A04B811-9091-EDE7-B46C-41635EC7D4F1}"/>
              </a:ext>
            </a:extLst>
          </p:cNvPr>
          <p:cNvSpPr/>
          <p:nvPr/>
        </p:nvSpPr>
        <p:spPr>
          <a:xfrm>
            <a:off x="8081566" y="4975078"/>
            <a:ext cx="567676" cy="56767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69A4046-75FB-372B-7A43-28AF9E4133DC}"/>
              </a:ext>
            </a:extLst>
          </p:cNvPr>
          <p:cNvSpPr/>
          <p:nvPr/>
        </p:nvSpPr>
        <p:spPr>
          <a:xfrm>
            <a:off x="10157004" y="4975078"/>
            <a:ext cx="567676" cy="56767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813498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5BC60-F815-7C1A-2368-74FC6A447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BF4CE7DC-55D9-FD6E-4DD3-1CB25B0F55E5}"/>
              </a:ext>
            </a:extLst>
          </p:cNvPr>
          <p:cNvGrpSpPr/>
          <p:nvPr/>
        </p:nvGrpSpPr>
        <p:grpSpPr>
          <a:xfrm>
            <a:off x="762000" y="1447768"/>
            <a:ext cx="10668000" cy="3962464"/>
            <a:chOff x="762000" y="1447768"/>
            <a:chExt cx="10668000" cy="39624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D0F38145-9EEB-BED6-C175-904B17778A21}"/>
                </a:ext>
              </a:extLst>
            </p:cNvPr>
            <p:cNvSpPr/>
            <p:nvPr/>
          </p:nvSpPr>
          <p:spPr>
            <a:xfrm>
              <a:off x="762000" y="1447768"/>
              <a:ext cx="3064596" cy="3962464"/>
            </a:xfrm>
            <a:custGeom>
              <a:avLst/>
              <a:gdLst>
                <a:gd name="connsiteX0" fmla="*/ 0 w 1914384"/>
                <a:gd name="connsiteY0" fmla="*/ 165518 h 2915542"/>
                <a:gd name="connsiteX1" fmla="*/ 165518 w 1914384"/>
                <a:gd name="connsiteY1" fmla="*/ 0 h 2915542"/>
                <a:gd name="connsiteX2" fmla="*/ 1748866 w 1914384"/>
                <a:gd name="connsiteY2" fmla="*/ 0 h 2915542"/>
                <a:gd name="connsiteX3" fmla="*/ 1914384 w 1914384"/>
                <a:gd name="connsiteY3" fmla="*/ 165518 h 2915542"/>
                <a:gd name="connsiteX4" fmla="*/ 1914384 w 1914384"/>
                <a:gd name="connsiteY4" fmla="*/ 2750024 h 2915542"/>
                <a:gd name="connsiteX5" fmla="*/ 1748866 w 1914384"/>
                <a:gd name="connsiteY5" fmla="*/ 2915542 h 2915542"/>
                <a:gd name="connsiteX6" fmla="*/ 165518 w 1914384"/>
                <a:gd name="connsiteY6" fmla="*/ 2915542 h 2915542"/>
                <a:gd name="connsiteX7" fmla="*/ 0 w 1914384"/>
                <a:gd name="connsiteY7" fmla="*/ 2750024 h 2915542"/>
                <a:gd name="connsiteX8" fmla="*/ 0 w 1914384"/>
                <a:gd name="connsiteY8" fmla="*/ 165518 h 2915542"/>
                <a:gd name="connsiteX0" fmla="*/ 0 w 1941456"/>
                <a:gd name="connsiteY0" fmla="*/ 165518 h 2915542"/>
                <a:gd name="connsiteX1" fmla="*/ 165518 w 1941456"/>
                <a:gd name="connsiteY1" fmla="*/ 0 h 2915542"/>
                <a:gd name="connsiteX2" fmla="*/ 1748866 w 1941456"/>
                <a:gd name="connsiteY2" fmla="*/ 0 h 2915542"/>
                <a:gd name="connsiteX3" fmla="*/ 1914384 w 1941456"/>
                <a:gd name="connsiteY3" fmla="*/ 2750024 h 2915542"/>
                <a:gd name="connsiteX4" fmla="*/ 1748866 w 1941456"/>
                <a:gd name="connsiteY4" fmla="*/ 2915542 h 2915542"/>
                <a:gd name="connsiteX5" fmla="*/ 165518 w 1941456"/>
                <a:gd name="connsiteY5" fmla="*/ 2915542 h 2915542"/>
                <a:gd name="connsiteX6" fmla="*/ 0 w 1941456"/>
                <a:gd name="connsiteY6" fmla="*/ 2750024 h 2915542"/>
                <a:gd name="connsiteX7" fmla="*/ 0 w 1941456"/>
                <a:gd name="connsiteY7" fmla="*/ 165518 h 2915542"/>
                <a:gd name="connsiteX0" fmla="*/ 0 w 1946784"/>
                <a:gd name="connsiteY0" fmla="*/ 165518 h 2915542"/>
                <a:gd name="connsiteX1" fmla="*/ 165518 w 1946784"/>
                <a:gd name="connsiteY1" fmla="*/ 0 h 2915542"/>
                <a:gd name="connsiteX2" fmla="*/ 1748866 w 1946784"/>
                <a:gd name="connsiteY2" fmla="*/ 0 h 2915542"/>
                <a:gd name="connsiteX3" fmla="*/ 1748866 w 1946784"/>
                <a:gd name="connsiteY3" fmla="*/ 2915542 h 2915542"/>
                <a:gd name="connsiteX4" fmla="*/ 165518 w 1946784"/>
                <a:gd name="connsiteY4" fmla="*/ 2915542 h 2915542"/>
                <a:gd name="connsiteX5" fmla="*/ 0 w 1946784"/>
                <a:gd name="connsiteY5" fmla="*/ 2750024 h 2915542"/>
                <a:gd name="connsiteX6" fmla="*/ 0 w 1946784"/>
                <a:gd name="connsiteY6" fmla="*/ 165518 h 2915542"/>
                <a:gd name="connsiteX0" fmla="*/ 0 w 2059167"/>
                <a:gd name="connsiteY0" fmla="*/ 165518 h 2915542"/>
                <a:gd name="connsiteX1" fmla="*/ 165518 w 2059167"/>
                <a:gd name="connsiteY1" fmla="*/ 0 h 2915542"/>
                <a:gd name="connsiteX2" fmla="*/ 1748866 w 2059167"/>
                <a:gd name="connsiteY2" fmla="*/ 0 h 2915542"/>
                <a:gd name="connsiteX3" fmla="*/ 1930099 w 2059167"/>
                <a:gd name="connsiteY3" fmla="*/ 2676645 h 2915542"/>
                <a:gd name="connsiteX4" fmla="*/ 165518 w 2059167"/>
                <a:gd name="connsiteY4" fmla="*/ 2915542 h 2915542"/>
                <a:gd name="connsiteX5" fmla="*/ 0 w 2059167"/>
                <a:gd name="connsiteY5" fmla="*/ 2750024 h 2915542"/>
                <a:gd name="connsiteX6" fmla="*/ 0 w 2059167"/>
                <a:gd name="connsiteY6" fmla="*/ 165518 h 2915542"/>
                <a:gd name="connsiteX0" fmla="*/ 0 w 2041544"/>
                <a:gd name="connsiteY0" fmla="*/ 165518 h 2915542"/>
                <a:gd name="connsiteX1" fmla="*/ 165518 w 2041544"/>
                <a:gd name="connsiteY1" fmla="*/ 0 h 2915542"/>
                <a:gd name="connsiteX2" fmla="*/ 1748866 w 2041544"/>
                <a:gd name="connsiteY2" fmla="*/ 0 h 2915542"/>
                <a:gd name="connsiteX3" fmla="*/ 1905385 w 2041544"/>
                <a:gd name="connsiteY3" fmla="*/ 2717834 h 2915542"/>
                <a:gd name="connsiteX4" fmla="*/ 165518 w 2041544"/>
                <a:gd name="connsiteY4" fmla="*/ 2915542 h 2915542"/>
                <a:gd name="connsiteX5" fmla="*/ 0 w 2041544"/>
                <a:gd name="connsiteY5" fmla="*/ 2750024 h 2915542"/>
                <a:gd name="connsiteX6" fmla="*/ 0 w 2041544"/>
                <a:gd name="connsiteY6" fmla="*/ 165518 h 2915542"/>
                <a:gd name="connsiteX0" fmla="*/ 0 w 2049273"/>
                <a:gd name="connsiteY0" fmla="*/ 165518 h 2915542"/>
                <a:gd name="connsiteX1" fmla="*/ 165518 w 2049273"/>
                <a:gd name="connsiteY1" fmla="*/ 0 h 2915542"/>
                <a:gd name="connsiteX2" fmla="*/ 1773580 w 2049273"/>
                <a:gd name="connsiteY2" fmla="*/ 354227 h 2915542"/>
                <a:gd name="connsiteX3" fmla="*/ 1905385 w 2049273"/>
                <a:gd name="connsiteY3" fmla="*/ 2717834 h 2915542"/>
                <a:gd name="connsiteX4" fmla="*/ 165518 w 2049273"/>
                <a:gd name="connsiteY4" fmla="*/ 2915542 h 2915542"/>
                <a:gd name="connsiteX5" fmla="*/ 0 w 2049273"/>
                <a:gd name="connsiteY5" fmla="*/ 2750024 h 2915542"/>
                <a:gd name="connsiteX6" fmla="*/ 0 w 2049273"/>
                <a:gd name="connsiteY6" fmla="*/ 165518 h 2915542"/>
                <a:gd name="connsiteX0" fmla="*/ 0 w 2049273"/>
                <a:gd name="connsiteY0" fmla="*/ 165518 h 2915542"/>
                <a:gd name="connsiteX1" fmla="*/ 165518 w 2049273"/>
                <a:gd name="connsiteY1" fmla="*/ 0 h 2915542"/>
                <a:gd name="connsiteX2" fmla="*/ 1773580 w 2049273"/>
                <a:gd name="connsiteY2" fmla="*/ 486032 h 2915542"/>
                <a:gd name="connsiteX3" fmla="*/ 1905385 w 2049273"/>
                <a:gd name="connsiteY3" fmla="*/ 2717834 h 2915542"/>
                <a:gd name="connsiteX4" fmla="*/ 165518 w 2049273"/>
                <a:gd name="connsiteY4" fmla="*/ 2915542 h 2915542"/>
                <a:gd name="connsiteX5" fmla="*/ 0 w 2049273"/>
                <a:gd name="connsiteY5" fmla="*/ 2750024 h 2915542"/>
                <a:gd name="connsiteX6" fmla="*/ 0 w 2049273"/>
                <a:gd name="connsiteY6" fmla="*/ 165518 h 2915542"/>
                <a:gd name="connsiteX0" fmla="*/ 0 w 2063719"/>
                <a:gd name="connsiteY0" fmla="*/ 165518 h 2915542"/>
                <a:gd name="connsiteX1" fmla="*/ 165518 w 2063719"/>
                <a:gd name="connsiteY1" fmla="*/ 0 h 2915542"/>
                <a:gd name="connsiteX2" fmla="*/ 1814769 w 2063719"/>
                <a:gd name="connsiteY2" fmla="*/ 345988 h 2915542"/>
                <a:gd name="connsiteX3" fmla="*/ 1905385 w 2063719"/>
                <a:gd name="connsiteY3" fmla="*/ 2717834 h 2915542"/>
                <a:gd name="connsiteX4" fmla="*/ 165518 w 2063719"/>
                <a:gd name="connsiteY4" fmla="*/ 2915542 h 2915542"/>
                <a:gd name="connsiteX5" fmla="*/ 0 w 2063719"/>
                <a:gd name="connsiteY5" fmla="*/ 2750024 h 2915542"/>
                <a:gd name="connsiteX6" fmla="*/ 0 w 2063719"/>
                <a:gd name="connsiteY6" fmla="*/ 165518 h 291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3719" h="2915542">
                  <a:moveTo>
                    <a:pt x="0" y="165518"/>
                  </a:moveTo>
                  <a:cubicBezTo>
                    <a:pt x="0" y="74105"/>
                    <a:pt x="74105" y="0"/>
                    <a:pt x="165518" y="0"/>
                  </a:cubicBezTo>
                  <a:lnTo>
                    <a:pt x="1814769" y="345988"/>
                  </a:lnTo>
                  <a:cubicBezTo>
                    <a:pt x="2078660" y="831912"/>
                    <a:pt x="2169276" y="2231910"/>
                    <a:pt x="1905385" y="2717834"/>
                  </a:cubicBezTo>
                  <a:lnTo>
                    <a:pt x="165518" y="2915542"/>
                  </a:lnTo>
                  <a:cubicBezTo>
                    <a:pt x="74105" y="2915542"/>
                    <a:pt x="0" y="2841437"/>
                    <a:pt x="0" y="2750024"/>
                  </a:cubicBezTo>
                  <a:lnTo>
                    <a:pt x="0" y="1655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BF23D6E-6EA1-B57C-AF3E-E802380CA22F}"/>
                </a:ext>
              </a:extLst>
            </p:cNvPr>
            <p:cNvSpPr/>
            <p:nvPr/>
          </p:nvSpPr>
          <p:spPr>
            <a:xfrm>
              <a:off x="2685832" y="1785327"/>
              <a:ext cx="1140764" cy="3446087"/>
            </a:xfrm>
            <a:custGeom>
              <a:avLst/>
              <a:gdLst>
                <a:gd name="connsiteX0" fmla="*/ 70125 w 998865"/>
                <a:gd name="connsiteY0" fmla="*/ 0 h 3446087"/>
                <a:gd name="connsiteX1" fmla="*/ 675163 w 998865"/>
                <a:gd name="connsiteY1" fmla="*/ 132669 h 3446087"/>
                <a:gd name="connsiteX2" fmla="*/ 792988 w 998865"/>
                <a:gd name="connsiteY2" fmla="*/ 3356205 h 3446087"/>
                <a:gd name="connsiteX3" fmla="*/ 36233 w 998865"/>
                <a:gd name="connsiteY3" fmla="*/ 3446087 h 3446087"/>
                <a:gd name="connsiteX4" fmla="*/ 16753 w 998865"/>
                <a:gd name="connsiteY4" fmla="*/ 3417195 h 3446087"/>
                <a:gd name="connsiteX5" fmla="*/ 0 w 998865"/>
                <a:gd name="connsiteY5" fmla="*/ 3334213 h 3446087"/>
                <a:gd name="connsiteX6" fmla="*/ 0 w 998865"/>
                <a:gd name="connsiteY6" fmla="*/ 155925 h 3446087"/>
                <a:gd name="connsiteX7" fmla="*/ 62441 w 998865"/>
                <a:gd name="connsiteY7" fmla="*/ 5180 h 344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8865" h="3446087">
                  <a:moveTo>
                    <a:pt x="70125" y="0"/>
                  </a:moveTo>
                  <a:lnTo>
                    <a:pt x="675163" y="132669"/>
                  </a:lnTo>
                  <a:cubicBezTo>
                    <a:pt x="1018292" y="793080"/>
                    <a:pt x="1136118" y="2695793"/>
                    <a:pt x="792988" y="3356205"/>
                  </a:cubicBezTo>
                  <a:lnTo>
                    <a:pt x="36233" y="3446087"/>
                  </a:lnTo>
                  <a:lnTo>
                    <a:pt x="16753" y="3417195"/>
                  </a:lnTo>
                  <a:cubicBezTo>
                    <a:pt x="5966" y="3391689"/>
                    <a:pt x="0" y="3363648"/>
                    <a:pt x="0" y="3334213"/>
                  </a:cubicBezTo>
                  <a:lnTo>
                    <a:pt x="0" y="155925"/>
                  </a:lnTo>
                  <a:cubicBezTo>
                    <a:pt x="0" y="97056"/>
                    <a:pt x="23862" y="43759"/>
                    <a:pt x="62441" y="518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1DB05BC-C3B8-37AE-3ABF-80A88EB76AFF}"/>
                </a:ext>
              </a:extLst>
            </p:cNvPr>
            <p:cNvSpPr/>
            <p:nvPr/>
          </p:nvSpPr>
          <p:spPr>
            <a:xfrm>
              <a:off x="8367513" y="1447768"/>
              <a:ext cx="3062487" cy="3962464"/>
            </a:xfrm>
            <a:custGeom>
              <a:avLst/>
              <a:gdLst>
                <a:gd name="connsiteX0" fmla="*/ 2466477 w 2681547"/>
                <a:gd name="connsiteY0" fmla="*/ 0 h 3962464"/>
                <a:gd name="connsiteX1" fmla="*/ 2681547 w 2681547"/>
                <a:gd name="connsiteY1" fmla="*/ 224953 h 3962464"/>
                <a:gd name="connsiteX2" fmla="*/ 2681547 w 2681547"/>
                <a:gd name="connsiteY2" fmla="*/ 3737511 h 3962464"/>
                <a:gd name="connsiteX3" fmla="*/ 2466477 w 2681547"/>
                <a:gd name="connsiteY3" fmla="*/ 3962464 h 3962464"/>
                <a:gd name="connsiteX4" fmla="*/ 205736 w 2681547"/>
                <a:gd name="connsiteY4" fmla="*/ 3693763 h 3962464"/>
                <a:gd name="connsiteX5" fmla="*/ 323480 w 2681547"/>
                <a:gd name="connsiteY5" fmla="*/ 470227 h 396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1547" h="3962464">
                  <a:moveTo>
                    <a:pt x="2466477" y="0"/>
                  </a:moveTo>
                  <a:cubicBezTo>
                    <a:pt x="2585257" y="0"/>
                    <a:pt x="2681547" y="100715"/>
                    <a:pt x="2681547" y="224953"/>
                  </a:cubicBezTo>
                  <a:lnTo>
                    <a:pt x="2681547" y="3737511"/>
                  </a:lnTo>
                  <a:cubicBezTo>
                    <a:pt x="2681547" y="3861749"/>
                    <a:pt x="2585257" y="3962464"/>
                    <a:pt x="2466477" y="3962464"/>
                  </a:cubicBezTo>
                  <a:lnTo>
                    <a:pt x="205736" y="3693763"/>
                  </a:lnTo>
                  <a:cubicBezTo>
                    <a:pt x="-137157" y="3033351"/>
                    <a:pt x="-19413" y="1130638"/>
                    <a:pt x="323480" y="470227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1E6F104-3D46-B235-1E05-34BE1DEBE740}"/>
                </a:ext>
              </a:extLst>
            </p:cNvPr>
            <p:cNvSpPr/>
            <p:nvPr/>
          </p:nvSpPr>
          <p:spPr>
            <a:xfrm>
              <a:off x="2955964" y="1447768"/>
              <a:ext cx="2817935" cy="3962464"/>
            </a:xfrm>
            <a:custGeom>
              <a:avLst/>
              <a:gdLst>
                <a:gd name="connsiteX0" fmla="*/ 0 w 1662215"/>
                <a:gd name="connsiteY0" fmla="*/ 143715 h 2915542"/>
                <a:gd name="connsiteX1" fmla="*/ 143715 w 1662215"/>
                <a:gd name="connsiteY1" fmla="*/ 0 h 2915542"/>
                <a:gd name="connsiteX2" fmla="*/ 1518500 w 1662215"/>
                <a:gd name="connsiteY2" fmla="*/ 0 h 2915542"/>
                <a:gd name="connsiteX3" fmla="*/ 1662215 w 1662215"/>
                <a:gd name="connsiteY3" fmla="*/ 143715 h 2915542"/>
                <a:gd name="connsiteX4" fmla="*/ 1662215 w 1662215"/>
                <a:gd name="connsiteY4" fmla="*/ 2771827 h 2915542"/>
                <a:gd name="connsiteX5" fmla="*/ 1518500 w 1662215"/>
                <a:gd name="connsiteY5" fmla="*/ 2915542 h 2915542"/>
                <a:gd name="connsiteX6" fmla="*/ 143715 w 1662215"/>
                <a:gd name="connsiteY6" fmla="*/ 2915542 h 2915542"/>
                <a:gd name="connsiteX7" fmla="*/ 0 w 1662215"/>
                <a:gd name="connsiteY7" fmla="*/ 2771827 h 2915542"/>
                <a:gd name="connsiteX8" fmla="*/ 0 w 1662215"/>
                <a:gd name="connsiteY8" fmla="*/ 143715 h 2915542"/>
                <a:gd name="connsiteX0" fmla="*/ 0 w 1685721"/>
                <a:gd name="connsiteY0" fmla="*/ 143715 h 2915542"/>
                <a:gd name="connsiteX1" fmla="*/ 143715 w 1685721"/>
                <a:gd name="connsiteY1" fmla="*/ 0 h 2915542"/>
                <a:gd name="connsiteX2" fmla="*/ 1518500 w 1685721"/>
                <a:gd name="connsiteY2" fmla="*/ 0 h 2915542"/>
                <a:gd name="connsiteX3" fmla="*/ 1662215 w 1685721"/>
                <a:gd name="connsiteY3" fmla="*/ 2771827 h 2915542"/>
                <a:gd name="connsiteX4" fmla="*/ 1518500 w 1685721"/>
                <a:gd name="connsiteY4" fmla="*/ 2915542 h 2915542"/>
                <a:gd name="connsiteX5" fmla="*/ 143715 w 1685721"/>
                <a:gd name="connsiteY5" fmla="*/ 2915542 h 2915542"/>
                <a:gd name="connsiteX6" fmla="*/ 0 w 1685721"/>
                <a:gd name="connsiteY6" fmla="*/ 2771827 h 2915542"/>
                <a:gd name="connsiteX7" fmla="*/ 0 w 1685721"/>
                <a:gd name="connsiteY7" fmla="*/ 143715 h 2915542"/>
                <a:gd name="connsiteX0" fmla="*/ 0 w 1716286"/>
                <a:gd name="connsiteY0" fmla="*/ 143715 h 2915542"/>
                <a:gd name="connsiteX1" fmla="*/ 143715 w 1716286"/>
                <a:gd name="connsiteY1" fmla="*/ 0 h 2915542"/>
                <a:gd name="connsiteX2" fmla="*/ 1576165 w 1716286"/>
                <a:gd name="connsiteY2" fmla="*/ 444843 h 2915542"/>
                <a:gd name="connsiteX3" fmla="*/ 1662215 w 1716286"/>
                <a:gd name="connsiteY3" fmla="*/ 2771827 h 2915542"/>
                <a:gd name="connsiteX4" fmla="*/ 1518500 w 1716286"/>
                <a:gd name="connsiteY4" fmla="*/ 2915542 h 2915542"/>
                <a:gd name="connsiteX5" fmla="*/ 143715 w 1716286"/>
                <a:gd name="connsiteY5" fmla="*/ 2915542 h 2915542"/>
                <a:gd name="connsiteX6" fmla="*/ 0 w 1716286"/>
                <a:gd name="connsiteY6" fmla="*/ 2771827 h 2915542"/>
                <a:gd name="connsiteX7" fmla="*/ 0 w 1716286"/>
                <a:gd name="connsiteY7" fmla="*/ 143715 h 2915542"/>
                <a:gd name="connsiteX0" fmla="*/ 0 w 1726499"/>
                <a:gd name="connsiteY0" fmla="*/ 143715 h 2915542"/>
                <a:gd name="connsiteX1" fmla="*/ 143715 w 1726499"/>
                <a:gd name="connsiteY1" fmla="*/ 0 h 2915542"/>
                <a:gd name="connsiteX2" fmla="*/ 1592641 w 1726499"/>
                <a:gd name="connsiteY2" fmla="*/ 634314 h 2915542"/>
                <a:gd name="connsiteX3" fmla="*/ 1662215 w 1726499"/>
                <a:gd name="connsiteY3" fmla="*/ 2771827 h 2915542"/>
                <a:gd name="connsiteX4" fmla="*/ 1518500 w 1726499"/>
                <a:gd name="connsiteY4" fmla="*/ 2915542 h 2915542"/>
                <a:gd name="connsiteX5" fmla="*/ 143715 w 1726499"/>
                <a:gd name="connsiteY5" fmla="*/ 2915542 h 2915542"/>
                <a:gd name="connsiteX6" fmla="*/ 0 w 1726499"/>
                <a:gd name="connsiteY6" fmla="*/ 2771827 h 2915542"/>
                <a:gd name="connsiteX7" fmla="*/ 0 w 1726499"/>
                <a:gd name="connsiteY7" fmla="*/ 143715 h 2915542"/>
                <a:gd name="connsiteX0" fmla="*/ 0 w 1803248"/>
                <a:gd name="connsiteY0" fmla="*/ 143715 h 2915542"/>
                <a:gd name="connsiteX1" fmla="*/ 143715 w 1803248"/>
                <a:gd name="connsiteY1" fmla="*/ 0 h 2915542"/>
                <a:gd name="connsiteX2" fmla="*/ 1699733 w 1803248"/>
                <a:gd name="connsiteY2" fmla="*/ 453081 h 2915542"/>
                <a:gd name="connsiteX3" fmla="*/ 1662215 w 1803248"/>
                <a:gd name="connsiteY3" fmla="*/ 2771827 h 2915542"/>
                <a:gd name="connsiteX4" fmla="*/ 1518500 w 1803248"/>
                <a:gd name="connsiteY4" fmla="*/ 2915542 h 2915542"/>
                <a:gd name="connsiteX5" fmla="*/ 143715 w 1803248"/>
                <a:gd name="connsiteY5" fmla="*/ 2915542 h 2915542"/>
                <a:gd name="connsiteX6" fmla="*/ 0 w 1803248"/>
                <a:gd name="connsiteY6" fmla="*/ 2771827 h 2915542"/>
                <a:gd name="connsiteX7" fmla="*/ 0 w 1803248"/>
                <a:gd name="connsiteY7" fmla="*/ 143715 h 2915542"/>
                <a:gd name="connsiteX0" fmla="*/ 0 w 1812303"/>
                <a:gd name="connsiteY0" fmla="*/ 143715 h 2915542"/>
                <a:gd name="connsiteX1" fmla="*/ 143715 w 1812303"/>
                <a:gd name="connsiteY1" fmla="*/ 0 h 2915542"/>
                <a:gd name="connsiteX2" fmla="*/ 1699733 w 1812303"/>
                <a:gd name="connsiteY2" fmla="*/ 453081 h 2915542"/>
                <a:gd name="connsiteX3" fmla="*/ 1518500 w 1812303"/>
                <a:gd name="connsiteY3" fmla="*/ 2915542 h 2915542"/>
                <a:gd name="connsiteX4" fmla="*/ 143715 w 1812303"/>
                <a:gd name="connsiteY4" fmla="*/ 2915542 h 2915542"/>
                <a:gd name="connsiteX5" fmla="*/ 0 w 1812303"/>
                <a:gd name="connsiteY5" fmla="*/ 2771827 h 2915542"/>
                <a:gd name="connsiteX6" fmla="*/ 0 w 1812303"/>
                <a:gd name="connsiteY6" fmla="*/ 143715 h 2915542"/>
                <a:gd name="connsiteX0" fmla="*/ 0 w 1947381"/>
                <a:gd name="connsiteY0" fmla="*/ 143715 h 2915542"/>
                <a:gd name="connsiteX1" fmla="*/ 143715 w 1947381"/>
                <a:gd name="connsiteY1" fmla="*/ 0 h 2915542"/>
                <a:gd name="connsiteX2" fmla="*/ 1699733 w 1947381"/>
                <a:gd name="connsiteY2" fmla="*/ 453081 h 2915542"/>
                <a:gd name="connsiteX3" fmla="*/ 1806825 w 1947381"/>
                <a:gd name="connsiteY3" fmla="*/ 2553077 h 2915542"/>
                <a:gd name="connsiteX4" fmla="*/ 143715 w 1947381"/>
                <a:gd name="connsiteY4" fmla="*/ 2915542 h 2915542"/>
                <a:gd name="connsiteX5" fmla="*/ 0 w 1947381"/>
                <a:gd name="connsiteY5" fmla="*/ 2771827 h 2915542"/>
                <a:gd name="connsiteX6" fmla="*/ 0 w 1947381"/>
                <a:gd name="connsiteY6" fmla="*/ 143715 h 2915542"/>
                <a:gd name="connsiteX0" fmla="*/ 0 w 1952955"/>
                <a:gd name="connsiteY0" fmla="*/ 143715 h 2915542"/>
                <a:gd name="connsiteX1" fmla="*/ 143715 w 1952955"/>
                <a:gd name="connsiteY1" fmla="*/ 0 h 2915542"/>
                <a:gd name="connsiteX2" fmla="*/ 1699733 w 1952955"/>
                <a:gd name="connsiteY2" fmla="*/ 453081 h 2915542"/>
                <a:gd name="connsiteX3" fmla="*/ 1815063 w 1952955"/>
                <a:gd name="connsiteY3" fmla="*/ 2643693 h 2915542"/>
                <a:gd name="connsiteX4" fmla="*/ 143715 w 1952955"/>
                <a:gd name="connsiteY4" fmla="*/ 2915542 h 2915542"/>
                <a:gd name="connsiteX5" fmla="*/ 0 w 1952955"/>
                <a:gd name="connsiteY5" fmla="*/ 2771827 h 2915542"/>
                <a:gd name="connsiteX6" fmla="*/ 0 w 1952955"/>
                <a:gd name="connsiteY6" fmla="*/ 143715 h 291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2955" h="2915542">
                  <a:moveTo>
                    <a:pt x="0" y="143715"/>
                  </a:moveTo>
                  <a:cubicBezTo>
                    <a:pt x="0" y="64343"/>
                    <a:pt x="64343" y="0"/>
                    <a:pt x="143715" y="0"/>
                  </a:cubicBezTo>
                  <a:lnTo>
                    <a:pt x="1699733" y="453081"/>
                  </a:lnTo>
                  <a:cubicBezTo>
                    <a:pt x="1928864" y="939005"/>
                    <a:pt x="2074399" y="2233283"/>
                    <a:pt x="1815063" y="2643693"/>
                  </a:cubicBezTo>
                  <a:lnTo>
                    <a:pt x="143715" y="2915542"/>
                  </a:lnTo>
                  <a:cubicBezTo>
                    <a:pt x="64343" y="2915542"/>
                    <a:pt x="0" y="2851199"/>
                    <a:pt x="0" y="2771827"/>
                  </a:cubicBezTo>
                  <a:lnTo>
                    <a:pt x="0" y="1437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5967D746-BCB4-2A3D-D74D-98CBB908F5E2}"/>
                </a:ext>
              </a:extLst>
            </p:cNvPr>
            <p:cNvSpPr/>
            <p:nvPr/>
          </p:nvSpPr>
          <p:spPr>
            <a:xfrm>
              <a:off x="8367513" y="1793874"/>
              <a:ext cx="1084172" cy="3432160"/>
            </a:xfrm>
            <a:custGeom>
              <a:avLst/>
              <a:gdLst>
                <a:gd name="connsiteX0" fmla="*/ 889143 w 949313"/>
                <a:gd name="connsiteY0" fmla="*/ 0 h 3432160"/>
                <a:gd name="connsiteX1" fmla="*/ 932560 w 949313"/>
                <a:gd name="connsiteY1" fmla="*/ 64396 h 3432160"/>
                <a:gd name="connsiteX2" fmla="*/ 949313 w 949313"/>
                <a:gd name="connsiteY2" fmla="*/ 147377 h 3432160"/>
                <a:gd name="connsiteX3" fmla="*/ 949313 w 949313"/>
                <a:gd name="connsiteY3" fmla="*/ 3325665 h 3432160"/>
                <a:gd name="connsiteX4" fmla="*/ 932560 w 949313"/>
                <a:gd name="connsiteY4" fmla="*/ 3408647 h 3432160"/>
                <a:gd name="connsiteX5" fmla="*/ 916707 w 949313"/>
                <a:gd name="connsiteY5" fmla="*/ 3432160 h 3432160"/>
                <a:gd name="connsiteX6" fmla="*/ 205736 w 949313"/>
                <a:gd name="connsiteY6" fmla="*/ 3347657 h 3432160"/>
                <a:gd name="connsiteX7" fmla="*/ 323480 w 949313"/>
                <a:gd name="connsiteY7" fmla="*/ 124121 h 343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3" h="3432160">
                  <a:moveTo>
                    <a:pt x="889143" y="0"/>
                  </a:moveTo>
                  <a:lnTo>
                    <a:pt x="932560" y="64396"/>
                  </a:lnTo>
                  <a:cubicBezTo>
                    <a:pt x="943348" y="89901"/>
                    <a:pt x="949313" y="117942"/>
                    <a:pt x="949313" y="147377"/>
                  </a:cubicBezTo>
                  <a:lnTo>
                    <a:pt x="949313" y="3325665"/>
                  </a:lnTo>
                  <a:cubicBezTo>
                    <a:pt x="949313" y="3355100"/>
                    <a:pt x="943348" y="3383141"/>
                    <a:pt x="932560" y="3408647"/>
                  </a:cubicBezTo>
                  <a:lnTo>
                    <a:pt x="916707" y="3432160"/>
                  </a:lnTo>
                  <a:lnTo>
                    <a:pt x="205736" y="3347657"/>
                  </a:lnTo>
                  <a:cubicBezTo>
                    <a:pt x="-137157" y="2687245"/>
                    <a:pt x="-19413" y="784532"/>
                    <a:pt x="323480" y="124121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8642AF4-0A86-535A-096F-8792F797356C}"/>
                </a:ext>
              </a:extLst>
            </p:cNvPr>
            <p:cNvSpPr/>
            <p:nvPr/>
          </p:nvSpPr>
          <p:spPr>
            <a:xfrm>
              <a:off x="6421550" y="1447768"/>
              <a:ext cx="2815997" cy="3962464"/>
            </a:xfrm>
            <a:custGeom>
              <a:avLst/>
              <a:gdLst>
                <a:gd name="connsiteX0" fmla="*/ 2284269 w 2465717"/>
                <a:gd name="connsiteY0" fmla="*/ 0 h 3962464"/>
                <a:gd name="connsiteX1" fmla="*/ 2465717 w 2465717"/>
                <a:gd name="connsiteY1" fmla="*/ 195321 h 3962464"/>
                <a:gd name="connsiteX2" fmla="*/ 2465717 w 2465717"/>
                <a:gd name="connsiteY2" fmla="*/ 3767143 h 3962464"/>
                <a:gd name="connsiteX3" fmla="*/ 2284269 w 2465717"/>
                <a:gd name="connsiteY3" fmla="*/ 3962464 h 3962464"/>
                <a:gd name="connsiteX4" fmla="*/ 174098 w 2465717"/>
                <a:gd name="connsiteY4" fmla="*/ 3592999 h 3962464"/>
                <a:gd name="connsiteX5" fmla="*/ 319708 w 2465717"/>
                <a:gd name="connsiteY5" fmla="*/ 615775 h 396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65717" h="3962464">
                  <a:moveTo>
                    <a:pt x="2284269" y="0"/>
                  </a:moveTo>
                  <a:cubicBezTo>
                    <a:pt x="2384480" y="0"/>
                    <a:pt x="2465717" y="87448"/>
                    <a:pt x="2465717" y="195321"/>
                  </a:cubicBezTo>
                  <a:lnTo>
                    <a:pt x="2465717" y="3767143"/>
                  </a:lnTo>
                  <a:cubicBezTo>
                    <a:pt x="2465717" y="3875017"/>
                    <a:pt x="2384480" y="3962464"/>
                    <a:pt x="2284269" y="3962464"/>
                  </a:cubicBezTo>
                  <a:lnTo>
                    <a:pt x="174098" y="3592999"/>
                  </a:lnTo>
                  <a:cubicBezTo>
                    <a:pt x="-153329" y="3035217"/>
                    <a:pt x="30417" y="1276186"/>
                    <a:pt x="319708" y="61577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994C9D9-F317-8AE0-381D-0112712AEDDB}"/>
                </a:ext>
              </a:extLst>
            </p:cNvPr>
            <p:cNvSpPr/>
            <p:nvPr/>
          </p:nvSpPr>
          <p:spPr>
            <a:xfrm>
              <a:off x="4689727" y="1870465"/>
              <a:ext cx="1084172" cy="3298922"/>
            </a:xfrm>
            <a:custGeom>
              <a:avLst/>
              <a:gdLst>
                <a:gd name="connsiteX0" fmla="*/ 12968 w 949313"/>
                <a:gd name="connsiteY0" fmla="*/ 0 h 3298922"/>
                <a:gd name="connsiteX1" fmla="*/ 629386 w 949313"/>
                <a:gd name="connsiteY1" fmla="*/ 193078 h 3298922"/>
                <a:gd name="connsiteX2" fmla="*/ 775097 w 949313"/>
                <a:gd name="connsiteY2" fmla="*/ 3170302 h 3298922"/>
                <a:gd name="connsiteX3" fmla="*/ 39989 w 949313"/>
                <a:gd name="connsiteY3" fmla="*/ 3298922 h 3298922"/>
                <a:gd name="connsiteX4" fmla="*/ 16754 w 949313"/>
                <a:gd name="connsiteY4" fmla="*/ 3264459 h 3298922"/>
                <a:gd name="connsiteX5" fmla="*/ 0 w 949313"/>
                <a:gd name="connsiteY5" fmla="*/ 3181477 h 3298922"/>
                <a:gd name="connsiteX6" fmla="*/ 0 w 949313"/>
                <a:gd name="connsiteY6" fmla="*/ 70786 h 3298922"/>
                <a:gd name="connsiteX7" fmla="*/ 4332 w 949313"/>
                <a:gd name="connsiteY7" fmla="*/ 27822 h 329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3" h="3298922">
                  <a:moveTo>
                    <a:pt x="12968" y="0"/>
                  </a:moveTo>
                  <a:lnTo>
                    <a:pt x="629386" y="193078"/>
                  </a:lnTo>
                  <a:cubicBezTo>
                    <a:pt x="918876" y="853489"/>
                    <a:pt x="1102749" y="2612520"/>
                    <a:pt x="775097" y="3170302"/>
                  </a:cubicBezTo>
                  <a:lnTo>
                    <a:pt x="39989" y="3298922"/>
                  </a:lnTo>
                  <a:lnTo>
                    <a:pt x="16754" y="3264459"/>
                  </a:lnTo>
                  <a:cubicBezTo>
                    <a:pt x="5966" y="3238953"/>
                    <a:pt x="0" y="3210912"/>
                    <a:pt x="0" y="3181477"/>
                  </a:cubicBezTo>
                  <a:lnTo>
                    <a:pt x="0" y="70786"/>
                  </a:lnTo>
                  <a:cubicBezTo>
                    <a:pt x="0" y="56069"/>
                    <a:pt x="1492" y="41700"/>
                    <a:pt x="4332" y="2782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3B907942-6C1F-7CBA-AEA9-73D155D3166E}"/>
                </a:ext>
              </a:extLst>
            </p:cNvPr>
            <p:cNvSpPr/>
            <p:nvPr/>
          </p:nvSpPr>
          <p:spPr>
            <a:xfrm>
              <a:off x="6421550" y="1870281"/>
              <a:ext cx="1084173" cy="3299204"/>
            </a:xfrm>
            <a:custGeom>
              <a:avLst/>
              <a:gdLst>
                <a:gd name="connsiteX0" fmla="*/ 936290 w 949314"/>
                <a:gd name="connsiteY0" fmla="*/ 0 h 3299204"/>
                <a:gd name="connsiteX1" fmla="*/ 944983 w 949314"/>
                <a:gd name="connsiteY1" fmla="*/ 28006 h 3299204"/>
                <a:gd name="connsiteX2" fmla="*/ 949314 w 949314"/>
                <a:gd name="connsiteY2" fmla="*/ 70970 h 3299204"/>
                <a:gd name="connsiteX3" fmla="*/ 949314 w 949314"/>
                <a:gd name="connsiteY3" fmla="*/ 3181661 h 3299204"/>
                <a:gd name="connsiteX4" fmla="*/ 932561 w 949314"/>
                <a:gd name="connsiteY4" fmla="*/ 3264643 h 3299204"/>
                <a:gd name="connsiteX5" fmla="*/ 909259 w 949314"/>
                <a:gd name="connsiteY5" fmla="*/ 3299204 h 3299204"/>
                <a:gd name="connsiteX6" fmla="*/ 174098 w 949314"/>
                <a:gd name="connsiteY6" fmla="*/ 3170486 h 3299204"/>
                <a:gd name="connsiteX7" fmla="*/ 319708 w 949314"/>
                <a:gd name="connsiteY7" fmla="*/ 193262 h 329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4" h="3299204">
                  <a:moveTo>
                    <a:pt x="936290" y="0"/>
                  </a:moveTo>
                  <a:lnTo>
                    <a:pt x="944983" y="28006"/>
                  </a:lnTo>
                  <a:cubicBezTo>
                    <a:pt x="947823" y="41884"/>
                    <a:pt x="949314" y="56253"/>
                    <a:pt x="949314" y="70970"/>
                  </a:cubicBezTo>
                  <a:lnTo>
                    <a:pt x="949314" y="3181661"/>
                  </a:lnTo>
                  <a:cubicBezTo>
                    <a:pt x="949314" y="3211096"/>
                    <a:pt x="943349" y="3239137"/>
                    <a:pt x="932561" y="3264643"/>
                  </a:cubicBezTo>
                  <a:lnTo>
                    <a:pt x="909259" y="3299204"/>
                  </a:lnTo>
                  <a:lnTo>
                    <a:pt x="174098" y="3170486"/>
                  </a:lnTo>
                  <a:cubicBezTo>
                    <a:pt x="-153329" y="2612704"/>
                    <a:pt x="30417" y="853673"/>
                    <a:pt x="319708" y="19326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9F782938-A5E6-502F-904D-3FBFC7480D35}"/>
                </a:ext>
              </a:extLst>
            </p:cNvPr>
            <p:cNvSpPr/>
            <p:nvPr/>
          </p:nvSpPr>
          <p:spPr>
            <a:xfrm>
              <a:off x="4871012" y="1592872"/>
              <a:ext cx="2453425" cy="3672258"/>
            </a:xfrm>
            <a:prstGeom prst="roundRect">
              <a:avLst>
                <a:gd name="adj" fmla="val 8646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0D03204-C66A-56D7-C6D1-C6108C32E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5-Option Perspective Panels – Slide Template</a:t>
            </a:r>
          </a:p>
        </p:txBody>
      </p:sp>
      <p:pic>
        <p:nvPicPr>
          <p:cNvPr id="16" name="Graphic 15" descr="Gears outline">
            <a:extLst>
              <a:ext uri="{FF2B5EF4-FFF2-40B4-BE49-F238E27FC236}">
                <a16:creationId xmlns:a16="http://schemas.microsoft.com/office/drawing/2014/main" id="{4A7FD031-FE2A-E705-9ABC-813183E6D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83642" y="1946539"/>
            <a:ext cx="914400" cy="914400"/>
          </a:xfrm>
          <a:prstGeom prst="rect">
            <a:avLst/>
          </a:prstGeom>
        </p:spPr>
      </p:pic>
      <p:pic>
        <p:nvPicPr>
          <p:cNvPr id="17" name="Graphic 16" descr="Clipboard Mixed outline">
            <a:extLst>
              <a:ext uri="{FF2B5EF4-FFF2-40B4-BE49-F238E27FC236}">
                <a16:creationId xmlns:a16="http://schemas.microsoft.com/office/drawing/2014/main" id="{F13E75D0-CD03-9D50-B92E-CB528BB108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08204" y="2100355"/>
            <a:ext cx="914400" cy="914400"/>
          </a:xfrm>
          <a:prstGeom prst="rect">
            <a:avLst/>
          </a:prstGeom>
        </p:spPr>
      </p:pic>
      <p:pic>
        <p:nvPicPr>
          <p:cNvPr id="18" name="Graphic 17" descr="Bar chart outline">
            <a:extLst>
              <a:ext uri="{FF2B5EF4-FFF2-40B4-BE49-F238E27FC236}">
                <a16:creationId xmlns:a16="http://schemas.microsoft.com/office/drawing/2014/main" id="{ED70B374-8245-036E-6105-EA9D545294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440831" y="2100355"/>
            <a:ext cx="914400" cy="914400"/>
          </a:xfrm>
          <a:prstGeom prst="rect">
            <a:avLst/>
          </a:prstGeom>
        </p:spPr>
      </p:pic>
      <p:pic>
        <p:nvPicPr>
          <p:cNvPr id="19" name="Graphic 18" descr="Lights On outline">
            <a:extLst>
              <a:ext uri="{FF2B5EF4-FFF2-40B4-BE49-F238E27FC236}">
                <a16:creationId xmlns:a16="http://schemas.microsoft.com/office/drawing/2014/main" id="{29F926F2-E3D3-5576-AD05-3159FED7FD3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8800" y="1815995"/>
            <a:ext cx="914400" cy="914400"/>
          </a:xfrm>
          <a:prstGeom prst="rect">
            <a:avLst/>
          </a:prstGeom>
        </p:spPr>
      </p:pic>
      <p:pic>
        <p:nvPicPr>
          <p:cNvPr id="20" name="Graphic 19" descr="Checkbox Checked outline">
            <a:extLst>
              <a:ext uri="{FF2B5EF4-FFF2-40B4-BE49-F238E27FC236}">
                <a16:creationId xmlns:a16="http://schemas.microsoft.com/office/drawing/2014/main" id="{C463D33C-E8C2-7BAA-7A22-EFAD8BFD756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260421" y="1946539"/>
            <a:ext cx="914400" cy="9144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854FE548-A237-A82E-014B-1BA67A6AF291}"/>
              </a:ext>
            </a:extLst>
          </p:cNvPr>
          <p:cNvGrpSpPr/>
          <p:nvPr/>
        </p:nvGrpSpPr>
        <p:grpSpPr>
          <a:xfrm>
            <a:off x="3045452" y="3014755"/>
            <a:ext cx="1562287" cy="2028816"/>
            <a:chOff x="332936" y="2627766"/>
            <a:chExt cx="2926080" cy="2028816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E45B92B-0286-C570-C2A3-46919BF11C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33327A7-4DC9-0A2F-A9A4-559E84AE2B8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4D6DCF0-496D-3E55-804A-F0C93023A3B6}"/>
              </a:ext>
            </a:extLst>
          </p:cNvPr>
          <p:cNvGrpSpPr/>
          <p:nvPr/>
        </p:nvGrpSpPr>
        <p:grpSpPr>
          <a:xfrm>
            <a:off x="942259" y="2921168"/>
            <a:ext cx="1562287" cy="2028816"/>
            <a:chOff x="332936" y="2627766"/>
            <a:chExt cx="2926080" cy="202881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A4D5A57-6273-E57E-58B2-890F23FF587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BCE6B6-CAD3-74BD-0A3F-E8DE255EC98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FF93FD2-13C2-C49F-507A-D331B639CC93}"/>
              </a:ext>
            </a:extLst>
          </p:cNvPr>
          <p:cNvGrpSpPr/>
          <p:nvPr/>
        </p:nvGrpSpPr>
        <p:grpSpPr>
          <a:xfrm>
            <a:off x="9659699" y="2921168"/>
            <a:ext cx="1562287" cy="2028816"/>
            <a:chOff x="332936" y="2627766"/>
            <a:chExt cx="2926080" cy="202881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A6E22E8-1372-7F88-54CB-96CBAA6F03C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1A213ED-4CB7-2DCD-B2A4-4D7941B26D7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55312F1-A2A6-72CD-3729-B2044D0DBA31}"/>
              </a:ext>
            </a:extLst>
          </p:cNvPr>
          <p:cNvGrpSpPr/>
          <p:nvPr/>
        </p:nvGrpSpPr>
        <p:grpSpPr>
          <a:xfrm>
            <a:off x="7584261" y="3014755"/>
            <a:ext cx="1562287" cy="2028816"/>
            <a:chOff x="332936" y="2627766"/>
            <a:chExt cx="2926080" cy="202881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9ED02F8-674B-7396-1470-9661A4B02A1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45B19D5-86F0-574F-62DC-710839244B9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688722F-4C39-5946-15AC-34FF52692635}"/>
              </a:ext>
            </a:extLst>
          </p:cNvPr>
          <p:cNvGrpSpPr/>
          <p:nvPr/>
        </p:nvGrpSpPr>
        <p:grpSpPr>
          <a:xfrm>
            <a:off x="5071124" y="2783923"/>
            <a:ext cx="2049752" cy="1659485"/>
            <a:chOff x="332936" y="2627766"/>
            <a:chExt cx="2926080" cy="165948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AD13050-688F-4426-A54B-CE10EC1A0AE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7789EEC-F047-11E6-1B60-1A7B979E617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36" name="Oval 35">
            <a:extLst>
              <a:ext uri="{FF2B5EF4-FFF2-40B4-BE49-F238E27FC236}">
                <a16:creationId xmlns:a16="http://schemas.microsoft.com/office/drawing/2014/main" id="{63B0F9A6-FA10-2B86-CB81-C359BF28F630}"/>
              </a:ext>
            </a:extLst>
          </p:cNvPr>
          <p:cNvSpPr/>
          <p:nvPr/>
        </p:nvSpPr>
        <p:spPr>
          <a:xfrm>
            <a:off x="5812162" y="4975078"/>
            <a:ext cx="567676" cy="567676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544B3BC-F1CE-4AFF-66A1-FEA829F2080C}"/>
              </a:ext>
            </a:extLst>
          </p:cNvPr>
          <p:cNvSpPr/>
          <p:nvPr/>
        </p:nvSpPr>
        <p:spPr>
          <a:xfrm>
            <a:off x="1433783" y="4975078"/>
            <a:ext cx="567676" cy="567676"/>
          </a:xfrm>
          <a:prstGeom prst="ellipse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5F41E75-12A0-F751-B3E9-86D2BF812741}"/>
              </a:ext>
            </a:extLst>
          </p:cNvPr>
          <p:cNvSpPr/>
          <p:nvPr/>
        </p:nvSpPr>
        <p:spPr>
          <a:xfrm>
            <a:off x="3542757" y="4975078"/>
            <a:ext cx="567676" cy="567676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5BE99CC-D7DC-9C4E-BA6B-85598601BB53}"/>
              </a:ext>
            </a:extLst>
          </p:cNvPr>
          <p:cNvSpPr/>
          <p:nvPr/>
        </p:nvSpPr>
        <p:spPr>
          <a:xfrm>
            <a:off x="8081566" y="4975078"/>
            <a:ext cx="567676" cy="567676"/>
          </a:xfrm>
          <a:prstGeom prst="ellipse">
            <a:avLst/>
          </a:prstGeom>
          <a:solidFill>
            <a:schemeClr val="accent4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1CE89E51-C1D5-5524-657A-B29ABAE4F528}"/>
              </a:ext>
            </a:extLst>
          </p:cNvPr>
          <p:cNvSpPr/>
          <p:nvPr/>
        </p:nvSpPr>
        <p:spPr>
          <a:xfrm>
            <a:off x="10157004" y="4975078"/>
            <a:ext cx="567676" cy="56767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7022587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E2624-0A0A-785E-A938-A6D3D26FE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044D3A1E-C8C8-4D08-9DB5-D8FAF8C61AC6}"/>
              </a:ext>
            </a:extLst>
          </p:cNvPr>
          <p:cNvGrpSpPr/>
          <p:nvPr/>
        </p:nvGrpSpPr>
        <p:grpSpPr>
          <a:xfrm>
            <a:off x="762000" y="1447768"/>
            <a:ext cx="10668000" cy="3962464"/>
            <a:chOff x="762000" y="1447768"/>
            <a:chExt cx="10668000" cy="3962464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3D4DF34-AD95-4FA8-6047-6E85367C21C9}"/>
                </a:ext>
              </a:extLst>
            </p:cNvPr>
            <p:cNvSpPr/>
            <p:nvPr/>
          </p:nvSpPr>
          <p:spPr>
            <a:xfrm>
              <a:off x="762000" y="1447768"/>
              <a:ext cx="3064596" cy="3962464"/>
            </a:xfrm>
            <a:custGeom>
              <a:avLst/>
              <a:gdLst>
                <a:gd name="connsiteX0" fmla="*/ 0 w 1914384"/>
                <a:gd name="connsiteY0" fmla="*/ 165518 h 2915542"/>
                <a:gd name="connsiteX1" fmla="*/ 165518 w 1914384"/>
                <a:gd name="connsiteY1" fmla="*/ 0 h 2915542"/>
                <a:gd name="connsiteX2" fmla="*/ 1748866 w 1914384"/>
                <a:gd name="connsiteY2" fmla="*/ 0 h 2915542"/>
                <a:gd name="connsiteX3" fmla="*/ 1914384 w 1914384"/>
                <a:gd name="connsiteY3" fmla="*/ 165518 h 2915542"/>
                <a:gd name="connsiteX4" fmla="*/ 1914384 w 1914384"/>
                <a:gd name="connsiteY4" fmla="*/ 2750024 h 2915542"/>
                <a:gd name="connsiteX5" fmla="*/ 1748866 w 1914384"/>
                <a:gd name="connsiteY5" fmla="*/ 2915542 h 2915542"/>
                <a:gd name="connsiteX6" fmla="*/ 165518 w 1914384"/>
                <a:gd name="connsiteY6" fmla="*/ 2915542 h 2915542"/>
                <a:gd name="connsiteX7" fmla="*/ 0 w 1914384"/>
                <a:gd name="connsiteY7" fmla="*/ 2750024 h 2915542"/>
                <a:gd name="connsiteX8" fmla="*/ 0 w 1914384"/>
                <a:gd name="connsiteY8" fmla="*/ 165518 h 2915542"/>
                <a:gd name="connsiteX0" fmla="*/ 0 w 1941456"/>
                <a:gd name="connsiteY0" fmla="*/ 165518 h 2915542"/>
                <a:gd name="connsiteX1" fmla="*/ 165518 w 1941456"/>
                <a:gd name="connsiteY1" fmla="*/ 0 h 2915542"/>
                <a:gd name="connsiteX2" fmla="*/ 1748866 w 1941456"/>
                <a:gd name="connsiteY2" fmla="*/ 0 h 2915542"/>
                <a:gd name="connsiteX3" fmla="*/ 1914384 w 1941456"/>
                <a:gd name="connsiteY3" fmla="*/ 2750024 h 2915542"/>
                <a:gd name="connsiteX4" fmla="*/ 1748866 w 1941456"/>
                <a:gd name="connsiteY4" fmla="*/ 2915542 h 2915542"/>
                <a:gd name="connsiteX5" fmla="*/ 165518 w 1941456"/>
                <a:gd name="connsiteY5" fmla="*/ 2915542 h 2915542"/>
                <a:gd name="connsiteX6" fmla="*/ 0 w 1941456"/>
                <a:gd name="connsiteY6" fmla="*/ 2750024 h 2915542"/>
                <a:gd name="connsiteX7" fmla="*/ 0 w 1941456"/>
                <a:gd name="connsiteY7" fmla="*/ 165518 h 2915542"/>
                <a:gd name="connsiteX0" fmla="*/ 0 w 1946784"/>
                <a:gd name="connsiteY0" fmla="*/ 165518 h 2915542"/>
                <a:gd name="connsiteX1" fmla="*/ 165518 w 1946784"/>
                <a:gd name="connsiteY1" fmla="*/ 0 h 2915542"/>
                <a:gd name="connsiteX2" fmla="*/ 1748866 w 1946784"/>
                <a:gd name="connsiteY2" fmla="*/ 0 h 2915542"/>
                <a:gd name="connsiteX3" fmla="*/ 1748866 w 1946784"/>
                <a:gd name="connsiteY3" fmla="*/ 2915542 h 2915542"/>
                <a:gd name="connsiteX4" fmla="*/ 165518 w 1946784"/>
                <a:gd name="connsiteY4" fmla="*/ 2915542 h 2915542"/>
                <a:gd name="connsiteX5" fmla="*/ 0 w 1946784"/>
                <a:gd name="connsiteY5" fmla="*/ 2750024 h 2915542"/>
                <a:gd name="connsiteX6" fmla="*/ 0 w 1946784"/>
                <a:gd name="connsiteY6" fmla="*/ 165518 h 2915542"/>
                <a:gd name="connsiteX0" fmla="*/ 0 w 2059167"/>
                <a:gd name="connsiteY0" fmla="*/ 165518 h 2915542"/>
                <a:gd name="connsiteX1" fmla="*/ 165518 w 2059167"/>
                <a:gd name="connsiteY1" fmla="*/ 0 h 2915542"/>
                <a:gd name="connsiteX2" fmla="*/ 1748866 w 2059167"/>
                <a:gd name="connsiteY2" fmla="*/ 0 h 2915542"/>
                <a:gd name="connsiteX3" fmla="*/ 1930099 w 2059167"/>
                <a:gd name="connsiteY3" fmla="*/ 2676645 h 2915542"/>
                <a:gd name="connsiteX4" fmla="*/ 165518 w 2059167"/>
                <a:gd name="connsiteY4" fmla="*/ 2915542 h 2915542"/>
                <a:gd name="connsiteX5" fmla="*/ 0 w 2059167"/>
                <a:gd name="connsiteY5" fmla="*/ 2750024 h 2915542"/>
                <a:gd name="connsiteX6" fmla="*/ 0 w 2059167"/>
                <a:gd name="connsiteY6" fmla="*/ 165518 h 2915542"/>
                <a:gd name="connsiteX0" fmla="*/ 0 w 2041544"/>
                <a:gd name="connsiteY0" fmla="*/ 165518 h 2915542"/>
                <a:gd name="connsiteX1" fmla="*/ 165518 w 2041544"/>
                <a:gd name="connsiteY1" fmla="*/ 0 h 2915542"/>
                <a:gd name="connsiteX2" fmla="*/ 1748866 w 2041544"/>
                <a:gd name="connsiteY2" fmla="*/ 0 h 2915542"/>
                <a:gd name="connsiteX3" fmla="*/ 1905385 w 2041544"/>
                <a:gd name="connsiteY3" fmla="*/ 2717834 h 2915542"/>
                <a:gd name="connsiteX4" fmla="*/ 165518 w 2041544"/>
                <a:gd name="connsiteY4" fmla="*/ 2915542 h 2915542"/>
                <a:gd name="connsiteX5" fmla="*/ 0 w 2041544"/>
                <a:gd name="connsiteY5" fmla="*/ 2750024 h 2915542"/>
                <a:gd name="connsiteX6" fmla="*/ 0 w 2041544"/>
                <a:gd name="connsiteY6" fmla="*/ 165518 h 2915542"/>
                <a:gd name="connsiteX0" fmla="*/ 0 w 2049273"/>
                <a:gd name="connsiteY0" fmla="*/ 165518 h 2915542"/>
                <a:gd name="connsiteX1" fmla="*/ 165518 w 2049273"/>
                <a:gd name="connsiteY1" fmla="*/ 0 h 2915542"/>
                <a:gd name="connsiteX2" fmla="*/ 1773580 w 2049273"/>
                <a:gd name="connsiteY2" fmla="*/ 354227 h 2915542"/>
                <a:gd name="connsiteX3" fmla="*/ 1905385 w 2049273"/>
                <a:gd name="connsiteY3" fmla="*/ 2717834 h 2915542"/>
                <a:gd name="connsiteX4" fmla="*/ 165518 w 2049273"/>
                <a:gd name="connsiteY4" fmla="*/ 2915542 h 2915542"/>
                <a:gd name="connsiteX5" fmla="*/ 0 w 2049273"/>
                <a:gd name="connsiteY5" fmla="*/ 2750024 h 2915542"/>
                <a:gd name="connsiteX6" fmla="*/ 0 w 2049273"/>
                <a:gd name="connsiteY6" fmla="*/ 165518 h 2915542"/>
                <a:gd name="connsiteX0" fmla="*/ 0 w 2049273"/>
                <a:gd name="connsiteY0" fmla="*/ 165518 h 2915542"/>
                <a:gd name="connsiteX1" fmla="*/ 165518 w 2049273"/>
                <a:gd name="connsiteY1" fmla="*/ 0 h 2915542"/>
                <a:gd name="connsiteX2" fmla="*/ 1773580 w 2049273"/>
                <a:gd name="connsiteY2" fmla="*/ 486032 h 2915542"/>
                <a:gd name="connsiteX3" fmla="*/ 1905385 w 2049273"/>
                <a:gd name="connsiteY3" fmla="*/ 2717834 h 2915542"/>
                <a:gd name="connsiteX4" fmla="*/ 165518 w 2049273"/>
                <a:gd name="connsiteY4" fmla="*/ 2915542 h 2915542"/>
                <a:gd name="connsiteX5" fmla="*/ 0 w 2049273"/>
                <a:gd name="connsiteY5" fmla="*/ 2750024 h 2915542"/>
                <a:gd name="connsiteX6" fmla="*/ 0 w 2049273"/>
                <a:gd name="connsiteY6" fmla="*/ 165518 h 2915542"/>
                <a:gd name="connsiteX0" fmla="*/ 0 w 2063719"/>
                <a:gd name="connsiteY0" fmla="*/ 165518 h 2915542"/>
                <a:gd name="connsiteX1" fmla="*/ 165518 w 2063719"/>
                <a:gd name="connsiteY1" fmla="*/ 0 h 2915542"/>
                <a:gd name="connsiteX2" fmla="*/ 1814769 w 2063719"/>
                <a:gd name="connsiteY2" fmla="*/ 345988 h 2915542"/>
                <a:gd name="connsiteX3" fmla="*/ 1905385 w 2063719"/>
                <a:gd name="connsiteY3" fmla="*/ 2717834 h 2915542"/>
                <a:gd name="connsiteX4" fmla="*/ 165518 w 2063719"/>
                <a:gd name="connsiteY4" fmla="*/ 2915542 h 2915542"/>
                <a:gd name="connsiteX5" fmla="*/ 0 w 2063719"/>
                <a:gd name="connsiteY5" fmla="*/ 2750024 h 2915542"/>
                <a:gd name="connsiteX6" fmla="*/ 0 w 2063719"/>
                <a:gd name="connsiteY6" fmla="*/ 165518 h 291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3719" h="2915542">
                  <a:moveTo>
                    <a:pt x="0" y="165518"/>
                  </a:moveTo>
                  <a:cubicBezTo>
                    <a:pt x="0" y="74105"/>
                    <a:pt x="74105" y="0"/>
                    <a:pt x="165518" y="0"/>
                  </a:cubicBezTo>
                  <a:lnTo>
                    <a:pt x="1814769" y="345988"/>
                  </a:lnTo>
                  <a:cubicBezTo>
                    <a:pt x="2078660" y="831912"/>
                    <a:pt x="2169276" y="2231910"/>
                    <a:pt x="1905385" y="2717834"/>
                  </a:cubicBezTo>
                  <a:lnTo>
                    <a:pt x="165518" y="2915542"/>
                  </a:lnTo>
                  <a:cubicBezTo>
                    <a:pt x="74105" y="2915542"/>
                    <a:pt x="0" y="2841437"/>
                    <a:pt x="0" y="2750024"/>
                  </a:cubicBezTo>
                  <a:lnTo>
                    <a:pt x="0" y="165518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F3BF3AF-594E-5BE2-FF01-8F00843D3880}"/>
                </a:ext>
              </a:extLst>
            </p:cNvPr>
            <p:cNvSpPr/>
            <p:nvPr/>
          </p:nvSpPr>
          <p:spPr>
            <a:xfrm>
              <a:off x="2685832" y="1785327"/>
              <a:ext cx="1140764" cy="3446087"/>
            </a:xfrm>
            <a:custGeom>
              <a:avLst/>
              <a:gdLst>
                <a:gd name="connsiteX0" fmla="*/ 70125 w 998865"/>
                <a:gd name="connsiteY0" fmla="*/ 0 h 3446087"/>
                <a:gd name="connsiteX1" fmla="*/ 675163 w 998865"/>
                <a:gd name="connsiteY1" fmla="*/ 132669 h 3446087"/>
                <a:gd name="connsiteX2" fmla="*/ 792988 w 998865"/>
                <a:gd name="connsiteY2" fmla="*/ 3356205 h 3446087"/>
                <a:gd name="connsiteX3" fmla="*/ 36233 w 998865"/>
                <a:gd name="connsiteY3" fmla="*/ 3446087 h 3446087"/>
                <a:gd name="connsiteX4" fmla="*/ 16753 w 998865"/>
                <a:gd name="connsiteY4" fmla="*/ 3417195 h 3446087"/>
                <a:gd name="connsiteX5" fmla="*/ 0 w 998865"/>
                <a:gd name="connsiteY5" fmla="*/ 3334213 h 3446087"/>
                <a:gd name="connsiteX6" fmla="*/ 0 w 998865"/>
                <a:gd name="connsiteY6" fmla="*/ 155925 h 3446087"/>
                <a:gd name="connsiteX7" fmla="*/ 62441 w 998865"/>
                <a:gd name="connsiteY7" fmla="*/ 5180 h 344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98865" h="3446087">
                  <a:moveTo>
                    <a:pt x="70125" y="0"/>
                  </a:moveTo>
                  <a:lnTo>
                    <a:pt x="675163" y="132669"/>
                  </a:lnTo>
                  <a:cubicBezTo>
                    <a:pt x="1018292" y="793080"/>
                    <a:pt x="1136118" y="2695793"/>
                    <a:pt x="792988" y="3356205"/>
                  </a:cubicBezTo>
                  <a:lnTo>
                    <a:pt x="36233" y="3446087"/>
                  </a:lnTo>
                  <a:lnTo>
                    <a:pt x="16753" y="3417195"/>
                  </a:lnTo>
                  <a:cubicBezTo>
                    <a:pt x="5966" y="3391689"/>
                    <a:pt x="0" y="3363648"/>
                    <a:pt x="0" y="3334213"/>
                  </a:cubicBezTo>
                  <a:lnTo>
                    <a:pt x="0" y="155925"/>
                  </a:lnTo>
                  <a:cubicBezTo>
                    <a:pt x="0" y="97056"/>
                    <a:pt x="23862" y="43759"/>
                    <a:pt x="62441" y="518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8CA0793-A63B-6A0A-35DF-57BD61BABAA9}"/>
                </a:ext>
              </a:extLst>
            </p:cNvPr>
            <p:cNvSpPr/>
            <p:nvPr/>
          </p:nvSpPr>
          <p:spPr>
            <a:xfrm>
              <a:off x="8367513" y="1447768"/>
              <a:ext cx="3062487" cy="3962464"/>
            </a:xfrm>
            <a:custGeom>
              <a:avLst/>
              <a:gdLst>
                <a:gd name="connsiteX0" fmla="*/ 2466477 w 2681547"/>
                <a:gd name="connsiteY0" fmla="*/ 0 h 3962464"/>
                <a:gd name="connsiteX1" fmla="*/ 2681547 w 2681547"/>
                <a:gd name="connsiteY1" fmla="*/ 224953 h 3962464"/>
                <a:gd name="connsiteX2" fmla="*/ 2681547 w 2681547"/>
                <a:gd name="connsiteY2" fmla="*/ 3737511 h 3962464"/>
                <a:gd name="connsiteX3" fmla="*/ 2466477 w 2681547"/>
                <a:gd name="connsiteY3" fmla="*/ 3962464 h 3962464"/>
                <a:gd name="connsiteX4" fmla="*/ 205736 w 2681547"/>
                <a:gd name="connsiteY4" fmla="*/ 3693763 h 3962464"/>
                <a:gd name="connsiteX5" fmla="*/ 323480 w 2681547"/>
                <a:gd name="connsiteY5" fmla="*/ 470227 h 396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81547" h="3962464">
                  <a:moveTo>
                    <a:pt x="2466477" y="0"/>
                  </a:moveTo>
                  <a:cubicBezTo>
                    <a:pt x="2585257" y="0"/>
                    <a:pt x="2681547" y="100715"/>
                    <a:pt x="2681547" y="224953"/>
                  </a:cubicBezTo>
                  <a:lnTo>
                    <a:pt x="2681547" y="3737511"/>
                  </a:lnTo>
                  <a:cubicBezTo>
                    <a:pt x="2681547" y="3861749"/>
                    <a:pt x="2585257" y="3962464"/>
                    <a:pt x="2466477" y="3962464"/>
                  </a:cubicBezTo>
                  <a:lnTo>
                    <a:pt x="205736" y="3693763"/>
                  </a:lnTo>
                  <a:cubicBezTo>
                    <a:pt x="-137157" y="3033351"/>
                    <a:pt x="-19413" y="1130638"/>
                    <a:pt x="323480" y="470227"/>
                  </a:cubicBez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946365FE-0FD6-9B50-9C20-AD7FF637C998}"/>
                </a:ext>
              </a:extLst>
            </p:cNvPr>
            <p:cNvSpPr/>
            <p:nvPr/>
          </p:nvSpPr>
          <p:spPr>
            <a:xfrm>
              <a:off x="2955964" y="1447768"/>
              <a:ext cx="2817935" cy="3962464"/>
            </a:xfrm>
            <a:custGeom>
              <a:avLst/>
              <a:gdLst>
                <a:gd name="connsiteX0" fmla="*/ 0 w 1662215"/>
                <a:gd name="connsiteY0" fmla="*/ 143715 h 2915542"/>
                <a:gd name="connsiteX1" fmla="*/ 143715 w 1662215"/>
                <a:gd name="connsiteY1" fmla="*/ 0 h 2915542"/>
                <a:gd name="connsiteX2" fmla="*/ 1518500 w 1662215"/>
                <a:gd name="connsiteY2" fmla="*/ 0 h 2915542"/>
                <a:gd name="connsiteX3" fmla="*/ 1662215 w 1662215"/>
                <a:gd name="connsiteY3" fmla="*/ 143715 h 2915542"/>
                <a:gd name="connsiteX4" fmla="*/ 1662215 w 1662215"/>
                <a:gd name="connsiteY4" fmla="*/ 2771827 h 2915542"/>
                <a:gd name="connsiteX5" fmla="*/ 1518500 w 1662215"/>
                <a:gd name="connsiteY5" fmla="*/ 2915542 h 2915542"/>
                <a:gd name="connsiteX6" fmla="*/ 143715 w 1662215"/>
                <a:gd name="connsiteY6" fmla="*/ 2915542 h 2915542"/>
                <a:gd name="connsiteX7" fmla="*/ 0 w 1662215"/>
                <a:gd name="connsiteY7" fmla="*/ 2771827 h 2915542"/>
                <a:gd name="connsiteX8" fmla="*/ 0 w 1662215"/>
                <a:gd name="connsiteY8" fmla="*/ 143715 h 2915542"/>
                <a:gd name="connsiteX0" fmla="*/ 0 w 1685721"/>
                <a:gd name="connsiteY0" fmla="*/ 143715 h 2915542"/>
                <a:gd name="connsiteX1" fmla="*/ 143715 w 1685721"/>
                <a:gd name="connsiteY1" fmla="*/ 0 h 2915542"/>
                <a:gd name="connsiteX2" fmla="*/ 1518500 w 1685721"/>
                <a:gd name="connsiteY2" fmla="*/ 0 h 2915542"/>
                <a:gd name="connsiteX3" fmla="*/ 1662215 w 1685721"/>
                <a:gd name="connsiteY3" fmla="*/ 2771827 h 2915542"/>
                <a:gd name="connsiteX4" fmla="*/ 1518500 w 1685721"/>
                <a:gd name="connsiteY4" fmla="*/ 2915542 h 2915542"/>
                <a:gd name="connsiteX5" fmla="*/ 143715 w 1685721"/>
                <a:gd name="connsiteY5" fmla="*/ 2915542 h 2915542"/>
                <a:gd name="connsiteX6" fmla="*/ 0 w 1685721"/>
                <a:gd name="connsiteY6" fmla="*/ 2771827 h 2915542"/>
                <a:gd name="connsiteX7" fmla="*/ 0 w 1685721"/>
                <a:gd name="connsiteY7" fmla="*/ 143715 h 2915542"/>
                <a:gd name="connsiteX0" fmla="*/ 0 w 1716286"/>
                <a:gd name="connsiteY0" fmla="*/ 143715 h 2915542"/>
                <a:gd name="connsiteX1" fmla="*/ 143715 w 1716286"/>
                <a:gd name="connsiteY1" fmla="*/ 0 h 2915542"/>
                <a:gd name="connsiteX2" fmla="*/ 1576165 w 1716286"/>
                <a:gd name="connsiteY2" fmla="*/ 444843 h 2915542"/>
                <a:gd name="connsiteX3" fmla="*/ 1662215 w 1716286"/>
                <a:gd name="connsiteY3" fmla="*/ 2771827 h 2915542"/>
                <a:gd name="connsiteX4" fmla="*/ 1518500 w 1716286"/>
                <a:gd name="connsiteY4" fmla="*/ 2915542 h 2915542"/>
                <a:gd name="connsiteX5" fmla="*/ 143715 w 1716286"/>
                <a:gd name="connsiteY5" fmla="*/ 2915542 h 2915542"/>
                <a:gd name="connsiteX6" fmla="*/ 0 w 1716286"/>
                <a:gd name="connsiteY6" fmla="*/ 2771827 h 2915542"/>
                <a:gd name="connsiteX7" fmla="*/ 0 w 1716286"/>
                <a:gd name="connsiteY7" fmla="*/ 143715 h 2915542"/>
                <a:gd name="connsiteX0" fmla="*/ 0 w 1726499"/>
                <a:gd name="connsiteY0" fmla="*/ 143715 h 2915542"/>
                <a:gd name="connsiteX1" fmla="*/ 143715 w 1726499"/>
                <a:gd name="connsiteY1" fmla="*/ 0 h 2915542"/>
                <a:gd name="connsiteX2" fmla="*/ 1592641 w 1726499"/>
                <a:gd name="connsiteY2" fmla="*/ 634314 h 2915542"/>
                <a:gd name="connsiteX3" fmla="*/ 1662215 w 1726499"/>
                <a:gd name="connsiteY3" fmla="*/ 2771827 h 2915542"/>
                <a:gd name="connsiteX4" fmla="*/ 1518500 w 1726499"/>
                <a:gd name="connsiteY4" fmla="*/ 2915542 h 2915542"/>
                <a:gd name="connsiteX5" fmla="*/ 143715 w 1726499"/>
                <a:gd name="connsiteY5" fmla="*/ 2915542 h 2915542"/>
                <a:gd name="connsiteX6" fmla="*/ 0 w 1726499"/>
                <a:gd name="connsiteY6" fmla="*/ 2771827 h 2915542"/>
                <a:gd name="connsiteX7" fmla="*/ 0 w 1726499"/>
                <a:gd name="connsiteY7" fmla="*/ 143715 h 2915542"/>
                <a:gd name="connsiteX0" fmla="*/ 0 w 1803248"/>
                <a:gd name="connsiteY0" fmla="*/ 143715 h 2915542"/>
                <a:gd name="connsiteX1" fmla="*/ 143715 w 1803248"/>
                <a:gd name="connsiteY1" fmla="*/ 0 h 2915542"/>
                <a:gd name="connsiteX2" fmla="*/ 1699733 w 1803248"/>
                <a:gd name="connsiteY2" fmla="*/ 453081 h 2915542"/>
                <a:gd name="connsiteX3" fmla="*/ 1662215 w 1803248"/>
                <a:gd name="connsiteY3" fmla="*/ 2771827 h 2915542"/>
                <a:gd name="connsiteX4" fmla="*/ 1518500 w 1803248"/>
                <a:gd name="connsiteY4" fmla="*/ 2915542 h 2915542"/>
                <a:gd name="connsiteX5" fmla="*/ 143715 w 1803248"/>
                <a:gd name="connsiteY5" fmla="*/ 2915542 h 2915542"/>
                <a:gd name="connsiteX6" fmla="*/ 0 w 1803248"/>
                <a:gd name="connsiteY6" fmla="*/ 2771827 h 2915542"/>
                <a:gd name="connsiteX7" fmla="*/ 0 w 1803248"/>
                <a:gd name="connsiteY7" fmla="*/ 143715 h 2915542"/>
                <a:gd name="connsiteX0" fmla="*/ 0 w 1812303"/>
                <a:gd name="connsiteY0" fmla="*/ 143715 h 2915542"/>
                <a:gd name="connsiteX1" fmla="*/ 143715 w 1812303"/>
                <a:gd name="connsiteY1" fmla="*/ 0 h 2915542"/>
                <a:gd name="connsiteX2" fmla="*/ 1699733 w 1812303"/>
                <a:gd name="connsiteY2" fmla="*/ 453081 h 2915542"/>
                <a:gd name="connsiteX3" fmla="*/ 1518500 w 1812303"/>
                <a:gd name="connsiteY3" fmla="*/ 2915542 h 2915542"/>
                <a:gd name="connsiteX4" fmla="*/ 143715 w 1812303"/>
                <a:gd name="connsiteY4" fmla="*/ 2915542 h 2915542"/>
                <a:gd name="connsiteX5" fmla="*/ 0 w 1812303"/>
                <a:gd name="connsiteY5" fmla="*/ 2771827 h 2915542"/>
                <a:gd name="connsiteX6" fmla="*/ 0 w 1812303"/>
                <a:gd name="connsiteY6" fmla="*/ 143715 h 2915542"/>
                <a:gd name="connsiteX0" fmla="*/ 0 w 1947381"/>
                <a:gd name="connsiteY0" fmla="*/ 143715 h 2915542"/>
                <a:gd name="connsiteX1" fmla="*/ 143715 w 1947381"/>
                <a:gd name="connsiteY1" fmla="*/ 0 h 2915542"/>
                <a:gd name="connsiteX2" fmla="*/ 1699733 w 1947381"/>
                <a:gd name="connsiteY2" fmla="*/ 453081 h 2915542"/>
                <a:gd name="connsiteX3" fmla="*/ 1806825 w 1947381"/>
                <a:gd name="connsiteY3" fmla="*/ 2553077 h 2915542"/>
                <a:gd name="connsiteX4" fmla="*/ 143715 w 1947381"/>
                <a:gd name="connsiteY4" fmla="*/ 2915542 h 2915542"/>
                <a:gd name="connsiteX5" fmla="*/ 0 w 1947381"/>
                <a:gd name="connsiteY5" fmla="*/ 2771827 h 2915542"/>
                <a:gd name="connsiteX6" fmla="*/ 0 w 1947381"/>
                <a:gd name="connsiteY6" fmla="*/ 143715 h 2915542"/>
                <a:gd name="connsiteX0" fmla="*/ 0 w 1952955"/>
                <a:gd name="connsiteY0" fmla="*/ 143715 h 2915542"/>
                <a:gd name="connsiteX1" fmla="*/ 143715 w 1952955"/>
                <a:gd name="connsiteY1" fmla="*/ 0 h 2915542"/>
                <a:gd name="connsiteX2" fmla="*/ 1699733 w 1952955"/>
                <a:gd name="connsiteY2" fmla="*/ 453081 h 2915542"/>
                <a:gd name="connsiteX3" fmla="*/ 1815063 w 1952955"/>
                <a:gd name="connsiteY3" fmla="*/ 2643693 h 2915542"/>
                <a:gd name="connsiteX4" fmla="*/ 143715 w 1952955"/>
                <a:gd name="connsiteY4" fmla="*/ 2915542 h 2915542"/>
                <a:gd name="connsiteX5" fmla="*/ 0 w 1952955"/>
                <a:gd name="connsiteY5" fmla="*/ 2771827 h 2915542"/>
                <a:gd name="connsiteX6" fmla="*/ 0 w 1952955"/>
                <a:gd name="connsiteY6" fmla="*/ 143715 h 2915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52955" h="2915542">
                  <a:moveTo>
                    <a:pt x="0" y="143715"/>
                  </a:moveTo>
                  <a:cubicBezTo>
                    <a:pt x="0" y="64343"/>
                    <a:pt x="64343" y="0"/>
                    <a:pt x="143715" y="0"/>
                  </a:cubicBezTo>
                  <a:lnTo>
                    <a:pt x="1699733" y="453081"/>
                  </a:lnTo>
                  <a:cubicBezTo>
                    <a:pt x="1928864" y="939005"/>
                    <a:pt x="2074399" y="2233283"/>
                    <a:pt x="1815063" y="2643693"/>
                  </a:cubicBezTo>
                  <a:lnTo>
                    <a:pt x="143715" y="2915542"/>
                  </a:lnTo>
                  <a:cubicBezTo>
                    <a:pt x="64343" y="2915542"/>
                    <a:pt x="0" y="2851199"/>
                    <a:pt x="0" y="2771827"/>
                  </a:cubicBezTo>
                  <a:lnTo>
                    <a:pt x="0" y="14371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883AF36-4158-9BAE-82AF-29D68141F323}"/>
                </a:ext>
              </a:extLst>
            </p:cNvPr>
            <p:cNvSpPr/>
            <p:nvPr/>
          </p:nvSpPr>
          <p:spPr>
            <a:xfrm>
              <a:off x="8367513" y="1793874"/>
              <a:ext cx="1084172" cy="3432160"/>
            </a:xfrm>
            <a:custGeom>
              <a:avLst/>
              <a:gdLst>
                <a:gd name="connsiteX0" fmla="*/ 889143 w 949313"/>
                <a:gd name="connsiteY0" fmla="*/ 0 h 3432160"/>
                <a:gd name="connsiteX1" fmla="*/ 932560 w 949313"/>
                <a:gd name="connsiteY1" fmla="*/ 64396 h 3432160"/>
                <a:gd name="connsiteX2" fmla="*/ 949313 w 949313"/>
                <a:gd name="connsiteY2" fmla="*/ 147377 h 3432160"/>
                <a:gd name="connsiteX3" fmla="*/ 949313 w 949313"/>
                <a:gd name="connsiteY3" fmla="*/ 3325665 h 3432160"/>
                <a:gd name="connsiteX4" fmla="*/ 932560 w 949313"/>
                <a:gd name="connsiteY4" fmla="*/ 3408647 h 3432160"/>
                <a:gd name="connsiteX5" fmla="*/ 916707 w 949313"/>
                <a:gd name="connsiteY5" fmla="*/ 3432160 h 3432160"/>
                <a:gd name="connsiteX6" fmla="*/ 205736 w 949313"/>
                <a:gd name="connsiteY6" fmla="*/ 3347657 h 3432160"/>
                <a:gd name="connsiteX7" fmla="*/ 323480 w 949313"/>
                <a:gd name="connsiteY7" fmla="*/ 124121 h 3432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3" h="3432160">
                  <a:moveTo>
                    <a:pt x="889143" y="0"/>
                  </a:moveTo>
                  <a:lnTo>
                    <a:pt x="932560" y="64396"/>
                  </a:lnTo>
                  <a:cubicBezTo>
                    <a:pt x="943348" y="89901"/>
                    <a:pt x="949313" y="117942"/>
                    <a:pt x="949313" y="147377"/>
                  </a:cubicBezTo>
                  <a:lnTo>
                    <a:pt x="949313" y="3325665"/>
                  </a:lnTo>
                  <a:cubicBezTo>
                    <a:pt x="949313" y="3355100"/>
                    <a:pt x="943348" y="3383141"/>
                    <a:pt x="932560" y="3408647"/>
                  </a:cubicBezTo>
                  <a:lnTo>
                    <a:pt x="916707" y="3432160"/>
                  </a:lnTo>
                  <a:lnTo>
                    <a:pt x="205736" y="3347657"/>
                  </a:lnTo>
                  <a:cubicBezTo>
                    <a:pt x="-137157" y="2687245"/>
                    <a:pt x="-19413" y="784532"/>
                    <a:pt x="323480" y="124121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EA916AE-ED2D-9ECE-31FE-931B0809FBCE}"/>
                </a:ext>
              </a:extLst>
            </p:cNvPr>
            <p:cNvSpPr/>
            <p:nvPr/>
          </p:nvSpPr>
          <p:spPr>
            <a:xfrm>
              <a:off x="6421550" y="1447768"/>
              <a:ext cx="2815997" cy="3962464"/>
            </a:xfrm>
            <a:custGeom>
              <a:avLst/>
              <a:gdLst>
                <a:gd name="connsiteX0" fmla="*/ 2284269 w 2465717"/>
                <a:gd name="connsiteY0" fmla="*/ 0 h 3962464"/>
                <a:gd name="connsiteX1" fmla="*/ 2465717 w 2465717"/>
                <a:gd name="connsiteY1" fmla="*/ 195321 h 3962464"/>
                <a:gd name="connsiteX2" fmla="*/ 2465717 w 2465717"/>
                <a:gd name="connsiteY2" fmla="*/ 3767143 h 3962464"/>
                <a:gd name="connsiteX3" fmla="*/ 2284269 w 2465717"/>
                <a:gd name="connsiteY3" fmla="*/ 3962464 h 3962464"/>
                <a:gd name="connsiteX4" fmla="*/ 174098 w 2465717"/>
                <a:gd name="connsiteY4" fmla="*/ 3592999 h 3962464"/>
                <a:gd name="connsiteX5" fmla="*/ 319708 w 2465717"/>
                <a:gd name="connsiteY5" fmla="*/ 615775 h 39624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65717" h="3962464">
                  <a:moveTo>
                    <a:pt x="2284269" y="0"/>
                  </a:moveTo>
                  <a:cubicBezTo>
                    <a:pt x="2384480" y="0"/>
                    <a:pt x="2465717" y="87448"/>
                    <a:pt x="2465717" y="195321"/>
                  </a:cubicBezTo>
                  <a:lnTo>
                    <a:pt x="2465717" y="3767143"/>
                  </a:lnTo>
                  <a:cubicBezTo>
                    <a:pt x="2465717" y="3875017"/>
                    <a:pt x="2384480" y="3962464"/>
                    <a:pt x="2284269" y="3962464"/>
                  </a:cubicBezTo>
                  <a:lnTo>
                    <a:pt x="174098" y="3592999"/>
                  </a:lnTo>
                  <a:cubicBezTo>
                    <a:pt x="-153329" y="3035217"/>
                    <a:pt x="30417" y="1276186"/>
                    <a:pt x="319708" y="61577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13BA66A-61DA-F787-9368-7CE6DF8336EC}"/>
                </a:ext>
              </a:extLst>
            </p:cNvPr>
            <p:cNvSpPr/>
            <p:nvPr/>
          </p:nvSpPr>
          <p:spPr>
            <a:xfrm>
              <a:off x="4689727" y="1870465"/>
              <a:ext cx="1084172" cy="3298922"/>
            </a:xfrm>
            <a:custGeom>
              <a:avLst/>
              <a:gdLst>
                <a:gd name="connsiteX0" fmla="*/ 12968 w 949313"/>
                <a:gd name="connsiteY0" fmla="*/ 0 h 3298922"/>
                <a:gd name="connsiteX1" fmla="*/ 629386 w 949313"/>
                <a:gd name="connsiteY1" fmla="*/ 193078 h 3298922"/>
                <a:gd name="connsiteX2" fmla="*/ 775097 w 949313"/>
                <a:gd name="connsiteY2" fmla="*/ 3170302 h 3298922"/>
                <a:gd name="connsiteX3" fmla="*/ 39989 w 949313"/>
                <a:gd name="connsiteY3" fmla="*/ 3298922 h 3298922"/>
                <a:gd name="connsiteX4" fmla="*/ 16754 w 949313"/>
                <a:gd name="connsiteY4" fmla="*/ 3264459 h 3298922"/>
                <a:gd name="connsiteX5" fmla="*/ 0 w 949313"/>
                <a:gd name="connsiteY5" fmla="*/ 3181477 h 3298922"/>
                <a:gd name="connsiteX6" fmla="*/ 0 w 949313"/>
                <a:gd name="connsiteY6" fmla="*/ 70786 h 3298922"/>
                <a:gd name="connsiteX7" fmla="*/ 4332 w 949313"/>
                <a:gd name="connsiteY7" fmla="*/ 27822 h 3298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3" h="3298922">
                  <a:moveTo>
                    <a:pt x="12968" y="0"/>
                  </a:moveTo>
                  <a:lnTo>
                    <a:pt x="629386" y="193078"/>
                  </a:lnTo>
                  <a:cubicBezTo>
                    <a:pt x="918876" y="853489"/>
                    <a:pt x="1102749" y="2612520"/>
                    <a:pt x="775097" y="3170302"/>
                  </a:cubicBezTo>
                  <a:lnTo>
                    <a:pt x="39989" y="3298922"/>
                  </a:lnTo>
                  <a:lnTo>
                    <a:pt x="16754" y="3264459"/>
                  </a:lnTo>
                  <a:cubicBezTo>
                    <a:pt x="5966" y="3238953"/>
                    <a:pt x="0" y="3210912"/>
                    <a:pt x="0" y="3181477"/>
                  </a:cubicBezTo>
                  <a:lnTo>
                    <a:pt x="0" y="70786"/>
                  </a:lnTo>
                  <a:cubicBezTo>
                    <a:pt x="0" y="56069"/>
                    <a:pt x="1492" y="41700"/>
                    <a:pt x="4332" y="2782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23CE70B-27CC-C589-8636-C995A75570A0}"/>
                </a:ext>
              </a:extLst>
            </p:cNvPr>
            <p:cNvSpPr/>
            <p:nvPr/>
          </p:nvSpPr>
          <p:spPr>
            <a:xfrm>
              <a:off x="6421550" y="1870281"/>
              <a:ext cx="1084173" cy="3299204"/>
            </a:xfrm>
            <a:custGeom>
              <a:avLst/>
              <a:gdLst>
                <a:gd name="connsiteX0" fmla="*/ 936290 w 949314"/>
                <a:gd name="connsiteY0" fmla="*/ 0 h 3299204"/>
                <a:gd name="connsiteX1" fmla="*/ 944983 w 949314"/>
                <a:gd name="connsiteY1" fmla="*/ 28006 h 3299204"/>
                <a:gd name="connsiteX2" fmla="*/ 949314 w 949314"/>
                <a:gd name="connsiteY2" fmla="*/ 70970 h 3299204"/>
                <a:gd name="connsiteX3" fmla="*/ 949314 w 949314"/>
                <a:gd name="connsiteY3" fmla="*/ 3181661 h 3299204"/>
                <a:gd name="connsiteX4" fmla="*/ 932561 w 949314"/>
                <a:gd name="connsiteY4" fmla="*/ 3264643 h 3299204"/>
                <a:gd name="connsiteX5" fmla="*/ 909259 w 949314"/>
                <a:gd name="connsiteY5" fmla="*/ 3299204 h 3299204"/>
                <a:gd name="connsiteX6" fmla="*/ 174098 w 949314"/>
                <a:gd name="connsiteY6" fmla="*/ 3170486 h 3299204"/>
                <a:gd name="connsiteX7" fmla="*/ 319708 w 949314"/>
                <a:gd name="connsiteY7" fmla="*/ 193262 h 32992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9314" h="3299204">
                  <a:moveTo>
                    <a:pt x="936290" y="0"/>
                  </a:moveTo>
                  <a:lnTo>
                    <a:pt x="944983" y="28006"/>
                  </a:lnTo>
                  <a:cubicBezTo>
                    <a:pt x="947823" y="41884"/>
                    <a:pt x="949314" y="56253"/>
                    <a:pt x="949314" y="70970"/>
                  </a:cubicBezTo>
                  <a:lnTo>
                    <a:pt x="949314" y="3181661"/>
                  </a:lnTo>
                  <a:cubicBezTo>
                    <a:pt x="949314" y="3211096"/>
                    <a:pt x="943349" y="3239137"/>
                    <a:pt x="932561" y="3264643"/>
                  </a:cubicBezTo>
                  <a:lnTo>
                    <a:pt x="909259" y="3299204"/>
                  </a:lnTo>
                  <a:lnTo>
                    <a:pt x="174098" y="3170486"/>
                  </a:lnTo>
                  <a:cubicBezTo>
                    <a:pt x="-153329" y="2612704"/>
                    <a:pt x="30417" y="853673"/>
                    <a:pt x="319708" y="19326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672A2DC-3B7C-4460-849E-24D8E4EB4AF5}"/>
                </a:ext>
              </a:extLst>
            </p:cNvPr>
            <p:cNvSpPr/>
            <p:nvPr/>
          </p:nvSpPr>
          <p:spPr>
            <a:xfrm>
              <a:off x="4871012" y="1592872"/>
              <a:ext cx="2453425" cy="3672258"/>
            </a:xfrm>
            <a:prstGeom prst="roundRect">
              <a:avLst>
                <a:gd name="adj" fmla="val 8646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50B2AE-B8AD-102E-8F08-97DAE88EE1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5-Option Perspective Panels – Slide Template</a:t>
            </a:r>
          </a:p>
        </p:txBody>
      </p:sp>
      <p:pic>
        <p:nvPicPr>
          <p:cNvPr id="16" name="Graphic 15" descr="Gears outline">
            <a:extLst>
              <a:ext uri="{FF2B5EF4-FFF2-40B4-BE49-F238E27FC236}">
                <a16:creationId xmlns:a16="http://schemas.microsoft.com/office/drawing/2014/main" id="{B34AA423-B75A-2184-9F38-F928AAE89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83642" y="1946539"/>
            <a:ext cx="914400" cy="914400"/>
          </a:xfrm>
          <a:prstGeom prst="rect">
            <a:avLst/>
          </a:prstGeom>
        </p:spPr>
      </p:pic>
      <p:pic>
        <p:nvPicPr>
          <p:cNvPr id="17" name="Graphic 16" descr="Clipboard Mixed outline">
            <a:extLst>
              <a:ext uri="{FF2B5EF4-FFF2-40B4-BE49-F238E27FC236}">
                <a16:creationId xmlns:a16="http://schemas.microsoft.com/office/drawing/2014/main" id="{C6A1BD76-59B5-DCB4-0606-25B807B3CD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908204" y="2100355"/>
            <a:ext cx="914400" cy="914400"/>
          </a:xfrm>
          <a:prstGeom prst="rect">
            <a:avLst/>
          </a:prstGeom>
        </p:spPr>
      </p:pic>
      <p:pic>
        <p:nvPicPr>
          <p:cNvPr id="18" name="Graphic 17" descr="Bar chart outline">
            <a:extLst>
              <a:ext uri="{FF2B5EF4-FFF2-40B4-BE49-F238E27FC236}">
                <a16:creationId xmlns:a16="http://schemas.microsoft.com/office/drawing/2014/main" id="{788EDEC2-97F5-E531-C2D4-B13933048E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440831" y="2100355"/>
            <a:ext cx="914400" cy="914400"/>
          </a:xfrm>
          <a:prstGeom prst="rect">
            <a:avLst/>
          </a:prstGeom>
        </p:spPr>
      </p:pic>
      <p:pic>
        <p:nvPicPr>
          <p:cNvPr id="19" name="Graphic 18" descr="Lights On outline">
            <a:extLst>
              <a:ext uri="{FF2B5EF4-FFF2-40B4-BE49-F238E27FC236}">
                <a16:creationId xmlns:a16="http://schemas.microsoft.com/office/drawing/2014/main" id="{D4C92FCD-8F17-5571-B514-35915F80E2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38800" y="1815995"/>
            <a:ext cx="914400" cy="914400"/>
          </a:xfrm>
          <a:prstGeom prst="rect">
            <a:avLst/>
          </a:prstGeom>
        </p:spPr>
      </p:pic>
      <p:pic>
        <p:nvPicPr>
          <p:cNvPr id="20" name="Graphic 19" descr="Checkbox Checked outline">
            <a:extLst>
              <a:ext uri="{FF2B5EF4-FFF2-40B4-BE49-F238E27FC236}">
                <a16:creationId xmlns:a16="http://schemas.microsoft.com/office/drawing/2014/main" id="{32BC08A3-50F8-B092-CB74-0FF0DB8360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260421" y="1946539"/>
            <a:ext cx="914400" cy="9144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807FE94-B2F4-61B8-ACF6-71F4BCF385D1}"/>
              </a:ext>
            </a:extLst>
          </p:cNvPr>
          <p:cNvGrpSpPr/>
          <p:nvPr/>
        </p:nvGrpSpPr>
        <p:grpSpPr>
          <a:xfrm>
            <a:off x="3045452" y="3014755"/>
            <a:ext cx="1562287" cy="1844151"/>
            <a:chOff x="332936" y="2627766"/>
            <a:chExt cx="2926080" cy="184415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6618347-939B-8BCC-92A3-32C2F763498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2965DFB-78E8-1767-247A-107CA0D1BB7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E182A42-64D0-2CDE-0981-088A09261CFD}"/>
              </a:ext>
            </a:extLst>
          </p:cNvPr>
          <p:cNvGrpSpPr/>
          <p:nvPr/>
        </p:nvGrpSpPr>
        <p:grpSpPr>
          <a:xfrm>
            <a:off x="942259" y="2921168"/>
            <a:ext cx="1562287" cy="2028816"/>
            <a:chOff x="332936" y="2627766"/>
            <a:chExt cx="2926080" cy="2028816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C2F597A-3609-2991-FAF0-12EB0D5384D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0CA617-B774-07B7-DC03-22A9148F9F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C1A285B-829F-FB9E-028F-EA2D5E3CC69F}"/>
              </a:ext>
            </a:extLst>
          </p:cNvPr>
          <p:cNvGrpSpPr/>
          <p:nvPr/>
        </p:nvGrpSpPr>
        <p:grpSpPr>
          <a:xfrm>
            <a:off x="9659699" y="2921168"/>
            <a:ext cx="1562287" cy="2028816"/>
            <a:chOff x="332936" y="2627766"/>
            <a:chExt cx="2926080" cy="202881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1030874-F559-8321-606A-358B3F4BB6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75D2100-32A1-6E76-DCD9-A81478450DB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6BD6030-912C-4460-D6B0-0B02D2E838FD}"/>
              </a:ext>
            </a:extLst>
          </p:cNvPr>
          <p:cNvGrpSpPr/>
          <p:nvPr/>
        </p:nvGrpSpPr>
        <p:grpSpPr>
          <a:xfrm>
            <a:off x="7584261" y="3014755"/>
            <a:ext cx="1562287" cy="1844151"/>
            <a:chOff x="332936" y="2627766"/>
            <a:chExt cx="2926080" cy="184415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F2C443D-4D55-1221-DCB5-38B86CCC56D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366E2D5-1858-2488-03AA-C139D61E33D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/>
                <a:t>Lorem ipsum dolor sit amet, nibh est. A magna maecenas, quam magna nec quis, lorem nunc. Suspendisse viverra sodales mauris, cras pharetra proin egestas.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CBE2C24-0071-F9BB-9A78-3F0B265ADE94}"/>
              </a:ext>
            </a:extLst>
          </p:cNvPr>
          <p:cNvGrpSpPr/>
          <p:nvPr/>
        </p:nvGrpSpPr>
        <p:grpSpPr>
          <a:xfrm>
            <a:off x="5071124" y="2783923"/>
            <a:ext cx="2049752" cy="1659485"/>
            <a:chOff x="332936" y="2627766"/>
            <a:chExt cx="2926080" cy="165948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61A5ECD-63B1-A0EA-3E5B-DF5812AB179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D59120E-F11D-AE9C-EB71-6268F9738D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36" name="Oval 35">
            <a:extLst>
              <a:ext uri="{FF2B5EF4-FFF2-40B4-BE49-F238E27FC236}">
                <a16:creationId xmlns:a16="http://schemas.microsoft.com/office/drawing/2014/main" id="{922CF456-890A-46D6-4519-1B166F662A77}"/>
              </a:ext>
            </a:extLst>
          </p:cNvPr>
          <p:cNvSpPr/>
          <p:nvPr/>
        </p:nvSpPr>
        <p:spPr>
          <a:xfrm>
            <a:off x="5812162" y="4975078"/>
            <a:ext cx="567676" cy="567676"/>
          </a:xfrm>
          <a:prstGeom prst="ellipse">
            <a:avLst/>
          </a:prstGeom>
          <a:solidFill>
            <a:srgbClr val="0B3B4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03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897F671-E0F0-D2EC-2FA4-C11AFC0558D9}"/>
              </a:ext>
            </a:extLst>
          </p:cNvPr>
          <p:cNvSpPr/>
          <p:nvPr/>
        </p:nvSpPr>
        <p:spPr>
          <a:xfrm>
            <a:off x="1433783" y="4975078"/>
            <a:ext cx="567676" cy="56767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01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64CCD3F-5119-238D-0721-4F715B680ED1}"/>
              </a:ext>
            </a:extLst>
          </p:cNvPr>
          <p:cNvSpPr/>
          <p:nvPr/>
        </p:nvSpPr>
        <p:spPr>
          <a:xfrm>
            <a:off x="3542757" y="4975078"/>
            <a:ext cx="567676" cy="56767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02</a:t>
            </a: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9C8E633-F298-84E9-7C4D-98E21DB7E946}"/>
              </a:ext>
            </a:extLst>
          </p:cNvPr>
          <p:cNvSpPr/>
          <p:nvPr/>
        </p:nvSpPr>
        <p:spPr>
          <a:xfrm>
            <a:off x="8081566" y="4975078"/>
            <a:ext cx="567676" cy="56767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04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3195546-1E60-ED1C-0A3D-49036EA4E93C}"/>
              </a:ext>
            </a:extLst>
          </p:cNvPr>
          <p:cNvSpPr/>
          <p:nvPr/>
        </p:nvSpPr>
        <p:spPr>
          <a:xfrm>
            <a:off x="10157004" y="4975078"/>
            <a:ext cx="567676" cy="567676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b="1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13159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9543</TotalTime>
  <Words>852</Words>
  <Application>Microsoft Office PowerPoint</Application>
  <PresentationFormat>Widescreen</PresentationFormat>
  <Paragraphs>75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5-Option Perspective Panels – Slide Template</vt:lpstr>
      <vt:lpstr>5-Option Perspective Panels – Slide Template</vt:lpstr>
      <vt:lpstr>5-Option Perspective Panels – Slide Template</vt:lpstr>
      <vt:lpstr>5-Option Perspective Panels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5-Option Perspective Panels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2025-11-07T17:31:14Z</dcterms:modified>
  <cp:category>Charts &amp; Diagrams;Text &amp; Tables</cp:category>
</cp:coreProperties>
</file>