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368" r:id="rId4"/>
    <p:sldId id="369" r:id="rId5"/>
    <p:sldId id="370" r:id="rId6"/>
    <p:sldId id="371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3B45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7" y="5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40FA8-98AF-3940-9588-8A05DE121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5BD629-0F30-E2E3-A0FA-13A9E4748D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9F2D00-9713-6A96-74A7-5AC010C15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47A80-975E-4DF6-8E71-C2E9F23AC0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987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5AE1D-8365-760A-C77A-065942163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130A6-9925-F465-FC01-2043F3BBA8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0D4E75-2D94-61C2-ABF3-7702978FD1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AEFA0-D0FD-1C8A-B273-869AD23E2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02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76C6E-656C-47D0-7DE9-B2E4FF097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1608B4-71FD-48A0-5108-044C188EDE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64A145-7284-DBD1-B34F-E62CC869B1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E1D13-EC59-D23C-CBA7-E7350A6CA1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51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44028-5D6E-EA3F-BD4F-B7FB4624C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19FFDA-9DC1-F114-E0A3-98B438795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0DE1F6-4695-0A2C-3039-DDF90D5B01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B95C63-46DF-D4BB-5BEE-1E2030EADF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538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19800-A86F-B72B-7789-C5E16F9C7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01995-FF23-6583-5DF9-83E7B6F28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3-Option Perspective Panels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8ED068C-9EB9-02E7-BEB1-981097428B8D}"/>
              </a:ext>
            </a:extLst>
          </p:cNvPr>
          <p:cNvGrpSpPr/>
          <p:nvPr/>
        </p:nvGrpSpPr>
        <p:grpSpPr>
          <a:xfrm>
            <a:off x="1935892" y="1150089"/>
            <a:ext cx="8320216" cy="4557822"/>
            <a:chOff x="1935892" y="1150089"/>
            <a:chExt cx="8320216" cy="455782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4734881-8EC6-579F-265E-B93480601F86}"/>
                </a:ext>
              </a:extLst>
            </p:cNvPr>
            <p:cNvSpPr/>
            <p:nvPr/>
          </p:nvSpPr>
          <p:spPr>
            <a:xfrm>
              <a:off x="1935892" y="1150089"/>
              <a:ext cx="3732471" cy="4557822"/>
            </a:xfrm>
            <a:custGeom>
              <a:avLst/>
              <a:gdLst>
                <a:gd name="connsiteX0" fmla="*/ 0 w 1662215"/>
                <a:gd name="connsiteY0" fmla="*/ 143715 h 2915542"/>
                <a:gd name="connsiteX1" fmla="*/ 143715 w 1662215"/>
                <a:gd name="connsiteY1" fmla="*/ 0 h 2915542"/>
                <a:gd name="connsiteX2" fmla="*/ 1518500 w 1662215"/>
                <a:gd name="connsiteY2" fmla="*/ 0 h 2915542"/>
                <a:gd name="connsiteX3" fmla="*/ 1662215 w 1662215"/>
                <a:gd name="connsiteY3" fmla="*/ 143715 h 2915542"/>
                <a:gd name="connsiteX4" fmla="*/ 1662215 w 1662215"/>
                <a:gd name="connsiteY4" fmla="*/ 2771827 h 2915542"/>
                <a:gd name="connsiteX5" fmla="*/ 1518500 w 1662215"/>
                <a:gd name="connsiteY5" fmla="*/ 2915542 h 2915542"/>
                <a:gd name="connsiteX6" fmla="*/ 143715 w 1662215"/>
                <a:gd name="connsiteY6" fmla="*/ 2915542 h 2915542"/>
                <a:gd name="connsiteX7" fmla="*/ 0 w 1662215"/>
                <a:gd name="connsiteY7" fmla="*/ 2771827 h 2915542"/>
                <a:gd name="connsiteX8" fmla="*/ 0 w 1662215"/>
                <a:gd name="connsiteY8" fmla="*/ 143715 h 2915542"/>
                <a:gd name="connsiteX0" fmla="*/ 0 w 1685721"/>
                <a:gd name="connsiteY0" fmla="*/ 143715 h 2915542"/>
                <a:gd name="connsiteX1" fmla="*/ 143715 w 1685721"/>
                <a:gd name="connsiteY1" fmla="*/ 0 h 2915542"/>
                <a:gd name="connsiteX2" fmla="*/ 1518500 w 1685721"/>
                <a:gd name="connsiteY2" fmla="*/ 0 h 2915542"/>
                <a:gd name="connsiteX3" fmla="*/ 1662215 w 1685721"/>
                <a:gd name="connsiteY3" fmla="*/ 2771827 h 2915542"/>
                <a:gd name="connsiteX4" fmla="*/ 1518500 w 1685721"/>
                <a:gd name="connsiteY4" fmla="*/ 2915542 h 2915542"/>
                <a:gd name="connsiteX5" fmla="*/ 143715 w 1685721"/>
                <a:gd name="connsiteY5" fmla="*/ 2915542 h 2915542"/>
                <a:gd name="connsiteX6" fmla="*/ 0 w 1685721"/>
                <a:gd name="connsiteY6" fmla="*/ 2771827 h 2915542"/>
                <a:gd name="connsiteX7" fmla="*/ 0 w 1685721"/>
                <a:gd name="connsiteY7" fmla="*/ 143715 h 2915542"/>
                <a:gd name="connsiteX0" fmla="*/ 0 w 1716286"/>
                <a:gd name="connsiteY0" fmla="*/ 143715 h 2915542"/>
                <a:gd name="connsiteX1" fmla="*/ 143715 w 1716286"/>
                <a:gd name="connsiteY1" fmla="*/ 0 h 2915542"/>
                <a:gd name="connsiteX2" fmla="*/ 1576165 w 1716286"/>
                <a:gd name="connsiteY2" fmla="*/ 444843 h 2915542"/>
                <a:gd name="connsiteX3" fmla="*/ 1662215 w 1716286"/>
                <a:gd name="connsiteY3" fmla="*/ 2771827 h 2915542"/>
                <a:gd name="connsiteX4" fmla="*/ 1518500 w 1716286"/>
                <a:gd name="connsiteY4" fmla="*/ 2915542 h 2915542"/>
                <a:gd name="connsiteX5" fmla="*/ 143715 w 1716286"/>
                <a:gd name="connsiteY5" fmla="*/ 2915542 h 2915542"/>
                <a:gd name="connsiteX6" fmla="*/ 0 w 1716286"/>
                <a:gd name="connsiteY6" fmla="*/ 2771827 h 2915542"/>
                <a:gd name="connsiteX7" fmla="*/ 0 w 1716286"/>
                <a:gd name="connsiteY7" fmla="*/ 143715 h 2915542"/>
                <a:gd name="connsiteX0" fmla="*/ 0 w 1726499"/>
                <a:gd name="connsiteY0" fmla="*/ 143715 h 2915542"/>
                <a:gd name="connsiteX1" fmla="*/ 143715 w 1726499"/>
                <a:gd name="connsiteY1" fmla="*/ 0 h 2915542"/>
                <a:gd name="connsiteX2" fmla="*/ 1592641 w 1726499"/>
                <a:gd name="connsiteY2" fmla="*/ 634314 h 2915542"/>
                <a:gd name="connsiteX3" fmla="*/ 1662215 w 1726499"/>
                <a:gd name="connsiteY3" fmla="*/ 2771827 h 2915542"/>
                <a:gd name="connsiteX4" fmla="*/ 1518500 w 1726499"/>
                <a:gd name="connsiteY4" fmla="*/ 2915542 h 2915542"/>
                <a:gd name="connsiteX5" fmla="*/ 143715 w 1726499"/>
                <a:gd name="connsiteY5" fmla="*/ 2915542 h 2915542"/>
                <a:gd name="connsiteX6" fmla="*/ 0 w 1726499"/>
                <a:gd name="connsiteY6" fmla="*/ 2771827 h 2915542"/>
                <a:gd name="connsiteX7" fmla="*/ 0 w 1726499"/>
                <a:gd name="connsiteY7" fmla="*/ 143715 h 2915542"/>
                <a:gd name="connsiteX0" fmla="*/ 0 w 1803248"/>
                <a:gd name="connsiteY0" fmla="*/ 143715 h 2915542"/>
                <a:gd name="connsiteX1" fmla="*/ 143715 w 1803248"/>
                <a:gd name="connsiteY1" fmla="*/ 0 h 2915542"/>
                <a:gd name="connsiteX2" fmla="*/ 1699733 w 1803248"/>
                <a:gd name="connsiteY2" fmla="*/ 453081 h 2915542"/>
                <a:gd name="connsiteX3" fmla="*/ 1662215 w 1803248"/>
                <a:gd name="connsiteY3" fmla="*/ 2771827 h 2915542"/>
                <a:gd name="connsiteX4" fmla="*/ 1518500 w 1803248"/>
                <a:gd name="connsiteY4" fmla="*/ 2915542 h 2915542"/>
                <a:gd name="connsiteX5" fmla="*/ 143715 w 1803248"/>
                <a:gd name="connsiteY5" fmla="*/ 2915542 h 2915542"/>
                <a:gd name="connsiteX6" fmla="*/ 0 w 1803248"/>
                <a:gd name="connsiteY6" fmla="*/ 2771827 h 2915542"/>
                <a:gd name="connsiteX7" fmla="*/ 0 w 1803248"/>
                <a:gd name="connsiteY7" fmla="*/ 143715 h 2915542"/>
                <a:gd name="connsiteX0" fmla="*/ 0 w 1812303"/>
                <a:gd name="connsiteY0" fmla="*/ 143715 h 2915542"/>
                <a:gd name="connsiteX1" fmla="*/ 143715 w 1812303"/>
                <a:gd name="connsiteY1" fmla="*/ 0 h 2915542"/>
                <a:gd name="connsiteX2" fmla="*/ 1699733 w 1812303"/>
                <a:gd name="connsiteY2" fmla="*/ 453081 h 2915542"/>
                <a:gd name="connsiteX3" fmla="*/ 1518500 w 1812303"/>
                <a:gd name="connsiteY3" fmla="*/ 2915542 h 2915542"/>
                <a:gd name="connsiteX4" fmla="*/ 143715 w 1812303"/>
                <a:gd name="connsiteY4" fmla="*/ 2915542 h 2915542"/>
                <a:gd name="connsiteX5" fmla="*/ 0 w 1812303"/>
                <a:gd name="connsiteY5" fmla="*/ 2771827 h 2915542"/>
                <a:gd name="connsiteX6" fmla="*/ 0 w 1812303"/>
                <a:gd name="connsiteY6" fmla="*/ 143715 h 2915542"/>
                <a:gd name="connsiteX0" fmla="*/ 0 w 1947381"/>
                <a:gd name="connsiteY0" fmla="*/ 143715 h 2915542"/>
                <a:gd name="connsiteX1" fmla="*/ 143715 w 1947381"/>
                <a:gd name="connsiteY1" fmla="*/ 0 h 2915542"/>
                <a:gd name="connsiteX2" fmla="*/ 1699733 w 1947381"/>
                <a:gd name="connsiteY2" fmla="*/ 453081 h 2915542"/>
                <a:gd name="connsiteX3" fmla="*/ 1806825 w 1947381"/>
                <a:gd name="connsiteY3" fmla="*/ 2553077 h 2915542"/>
                <a:gd name="connsiteX4" fmla="*/ 143715 w 1947381"/>
                <a:gd name="connsiteY4" fmla="*/ 2915542 h 2915542"/>
                <a:gd name="connsiteX5" fmla="*/ 0 w 1947381"/>
                <a:gd name="connsiteY5" fmla="*/ 2771827 h 2915542"/>
                <a:gd name="connsiteX6" fmla="*/ 0 w 1947381"/>
                <a:gd name="connsiteY6" fmla="*/ 143715 h 2915542"/>
                <a:gd name="connsiteX0" fmla="*/ 0 w 1952955"/>
                <a:gd name="connsiteY0" fmla="*/ 143715 h 2915542"/>
                <a:gd name="connsiteX1" fmla="*/ 143715 w 1952955"/>
                <a:gd name="connsiteY1" fmla="*/ 0 h 2915542"/>
                <a:gd name="connsiteX2" fmla="*/ 1699733 w 1952955"/>
                <a:gd name="connsiteY2" fmla="*/ 453081 h 2915542"/>
                <a:gd name="connsiteX3" fmla="*/ 1815063 w 1952955"/>
                <a:gd name="connsiteY3" fmla="*/ 2643693 h 2915542"/>
                <a:gd name="connsiteX4" fmla="*/ 143715 w 1952955"/>
                <a:gd name="connsiteY4" fmla="*/ 2915542 h 2915542"/>
                <a:gd name="connsiteX5" fmla="*/ 0 w 1952955"/>
                <a:gd name="connsiteY5" fmla="*/ 2771827 h 2915542"/>
                <a:gd name="connsiteX6" fmla="*/ 0 w 1952955"/>
                <a:gd name="connsiteY6" fmla="*/ 143715 h 2915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2955" h="2915542">
                  <a:moveTo>
                    <a:pt x="0" y="143715"/>
                  </a:moveTo>
                  <a:cubicBezTo>
                    <a:pt x="0" y="64343"/>
                    <a:pt x="64343" y="0"/>
                    <a:pt x="143715" y="0"/>
                  </a:cubicBezTo>
                  <a:lnTo>
                    <a:pt x="1699733" y="453081"/>
                  </a:lnTo>
                  <a:cubicBezTo>
                    <a:pt x="1928864" y="939005"/>
                    <a:pt x="2074399" y="2233283"/>
                    <a:pt x="1815063" y="2643693"/>
                  </a:cubicBezTo>
                  <a:lnTo>
                    <a:pt x="143715" y="2915542"/>
                  </a:lnTo>
                  <a:cubicBezTo>
                    <a:pt x="64343" y="2915542"/>
                    <a:pt x="0" y="2851199"/>
                    <a:pt x="0" y="2771827"/>
                  </a:cubicBezTo>
                  <a:lnTo>
                    <a:pt x="0" y="1437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F54306D-4F02-A1A2-639B-1AEE7E24F43C}"/>
                </a:ext>
              </a:extLst>
            </p:cNvPr>
            <p:cNvSpPr/>
            <p:nvPr/>
          </p:nvSpPr>
          <p:spPr>
            <a:xfrm>
              <a:off x="6526204" y="1150089"/>
              <a:ext cx="3729904" cy="4557822"/>
            </a:xfrm>
            <a:custGeom>
              <a:avLst/>
              <a:gdLst>
                <a:gd name="connsiteX0" fmla="*/ 2284269 w 2465717"/>
                <a:gd name="connsiteY0" fmla="*/ 0 h 3962464"/>
                <a:gd name="connsiteX1" fmla="*/ 2465717 w 2465717"/>
                <a:gd name="connsiteY1" fmla="*/ 195321 h 3962464"/>
                <a:gd name="connsiteX2" fmla="*/ 2465717 w 2465717"/>
                <a:gd name="connsiteY2" fmla="*/ 3767143 h 3962464"/>
                <a:gd name="connsiteX3" fmla="*/ 2284269 w 2465717"/>
                <a:gd name="connsiteY3" fmla="*/ 3962464 h 3962464"/>
                <a:gd name="connsiteX4" fmla="*/ 174098 w 2465717"/>
                <a:gd name="connsiteY4" fmla="*/ 3592999 h 3962464"/>
                <a:gd name="connsiteX5" fmla="*/ 319708 w 2465717"/>
                <a:gd name="connsiteY5" fmla="*/ 615775 h 396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65717" h="3962464">
                  <a:moveTo>
                    <a:pt x="2284269" y="0"/>
                  </a:moveTo>
                  <a:cubicBezTo>
                    <a:pt x="2384480" y="0"/>
                    <a:pt x="2465717" y="87448"/>
                    <a:pt x="2465717" y="195321"/>
                  </a:cubicBezTo>
                  <a:lnTo>
                    <a:pt x="2465717" y="3767143"/>
                  </a:lnTo>
                  <a:cubicBezTo>
                    <a:pt x="2465717" y="3875017"/>
                    <a:pt x="2384480" y="3962464"/>
                    <a:pt x="2284269" y="3962464"/>
                  </a:cubicBezTo>
                  <a:lnTo>
                    <a:pt x="174098" y="3592999"/>
                  </a:lnTo>
                  <a:cubicBezTo>
                    <a:pt x="-153329" y="3035217"/>
                    <a:pt x="30417" y="1276186"/>
                    <a:pt x="319708" y="61577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8DD48BC-F387-DCB6-7533-A5E5F773B0BF}"/>
                </a:ext>
              </a:extLst>
            </p:cNvPr>
            <p:cNvSpPr/>
            <p:nvPr/>
          </p:nvSpPr>
          <p:spPr>
            <a:xfrm>
              <a:off x="4232333" y="1636296"/>
              <a:ext cx="1436031" cy="3794583"/>
            </a:xfrm>
            <a:custGeom>
              <a:avLst/>
              <a:gdLst>
                <a:gd name="connsiteX0" fmla="*/ 12968 w 949313"/>
                <a:gd name="connsiteY0" fmla="*/ 0 h 3298922"/>
                <a:gd name="connsiteX1" fmla="*/ 629386 w 949313"/>
                <a:gd name="connsiteY1" fmla="*/ 193078 h 3298922"/>
                <a:gd name="connsiteX2" fmla="*/ 775097 w 949313"/>
                <a:gd name="connsiteY2" fmla="*/ 3170302 h 3298922"/>
                <a:gd name="connsiteX3" fmla="*/ 39989 w 949313"/>
                <a:gd name="connsiteY3" fmla="*/ 3298922 h 3298922"/>
                <a:gd name="connsiteX4" fmla="*/ 16754 w 949313"/>
                <a:gd name="connsiteY4" fmla="*/ 3264459 h 3298922"/>
                <a:gd name="connsiteX5" fmla="*/ 0 w 949313"/>
                <a:gd name="connsiteY5" fmla="*/ 3181477 h 3298922"/>
                <a:gd name="connsiteX6" fmla="*/ 0 w 949313"/>
                <a:gd name="connsiteY6" fmla="*/ 70786 h 3298922"/>
                <a:gd name="connsiteX7" fmla="*/ 4332 w 949313"/>
                <a:gd name="connsiteY7" fmla="*/ 27822 h 329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3" h="3298922">
                  <a:moveTo>
                    <a:pt x="12968" y="0"/>
                  </a:moveTo>
                  <a:lnTo>
                    <a:pt x="629386" y="193078"/>
                  </a:lnTo>
                  <a:cubicBezTo>
                    <a:pt x="918876" y="853489"/>
                    <a:pt x="1102749" y="2612520"/>
                    <a:pt x="775097" y="3170302"/>
                  </a:cubicBezTo>
                  <a:lnTo>
                    <a:pt x="39989" y="3298922"/>
                  </a:lnTo>
                  <a:lnTo>
                    <a:pt x="16754" y="3264459"/>
                  </a:lnTo>
                  <a:cubicBezTo>
                    <a:pt x="5966" y="3238953"/>
                    <a:pt x="0" y="3210912"/>
                    <a:pt x="0" y="3181477"/>
                  </a:cubicBezTo>
                  <a:lnTo>
                    <a:pt x="0" y="70786"/>
                  </a:lnTo>
                  <a:cubicBezTo>
                    <a:pt x="0" y="56069"/>
                    <a:pt x="1492" y="41700"/>
                    <a:pt x="4332" y="2782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348E8C2-0DC1-B992-E797-8E562162574E}"/>
                </a:ext>
              </a:extLst>
            </p:cNvPr>
            <p:cNvSpPr/>
            <p:nvPr/>
          </p:nvSpPr>
          <p:spPr>
            <a:xfrm>
              <a:off x="6526204" y="1636084"/>
              <a:ext cx="1436032" cy="3794908"/>
            </a:xfrm>
            <a:custGeom>
              <a:avLst/>
              <a:gdLst>
                <a:gd name="connsiteX0" fmla="*/ 936290 w 949314"/>
                <a:gd name="connsiteY0" fmla="*/ 0 h 3299204"/>
                <a:gd name="connsiteX1" fmla="*/ 944983 w 949314"/>
                <a:gd name="connsiteY1" fmla="*/ 28006 h 3299204"/>
                <a:gd name="connsiteX2" fmla="*/ 949314 w 949314"/>
                <a:gd name="connsiteY2" fmla="*/ 70970 h 3299204"/>
                <a:gd name="connsiteX3" fmla="*/ 949314 w 949314"/>
                <a:gd name="connsiteY3" fmla="*/ 3181661 h 3299204"/>
                <a:gd name="connsiteX4" fmla="*/ 932561 w 949314"/>
                <a:gd name="connsiteY4" fmla="*/ 3264643 h 3299204"/>
                <a:gd name="connsiteX5" fmla="*/ 909259 w 949314"/>
                <a:gd name="connsiteY5" fmla="*/ 3299204 h 3299204"/>
                <a:gd name="connsiteX6" fmla="*/ 174098 w 949314"/>
                <a:gd name="connsiteY6" fmla="*/ 3170486 h 3299204"/>
                <a:gd name="connsiteX7" fmla="*/ 319708 w 949314"/>
                <a:gd name="connsiteY7" fmla="*/ 193262 h 3299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4" h="3299204">
                  <a:moveTo>
                    <a:pt x="936290" y="0"/>
                  </a:moveTo>
                  <a:lnTo>
                    <a:pt x="944983" y="28006"/>
                  </a:lnTo>
                  <a:cubicBezTo>
                    <a:pt x="947823" y="41884"/>
                    <a:pt x="949314" y="56253"/>
                    <a:pt x="949314" y="70970"/>
                  </a:cubicBezTo>
                  <a:lnTo>
                    <a:pt x="949314" y="3181661"/>
                  </a:lnTo>
                  <a:cubicBezTo>
                    <a:pt x="949314" y="3211096"/>
                    <a:pt x="943349" y="3239137"/>
                    <a:pt x="932561" y="3264643"/>
                  </a:cubicBezTo>
                  <a:lnTo>
                    <a:pt x="909259" y="3299204"/>
                  </a:lnTo>
                  <a:lnTo>
                    <a:pt x="174098" y="3170486"/>
                  </a:lnTo>
                  <a:cubicBezTo>
                    <a:pt x="-153329" y="2612704"/>
                    <a:pt x="30417" y="853673"/>
                    <a:pt x="319708" y="19326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BDFBD85-39AF-0817-61B3-20402EE70EB5}"/>
              </a:ext>
            </a:extLst>
          </p:cNvPr>
          <p:cNvSpPr/>
          <p:nvPr/>
        </p:nvSpPr>
        <p:spPr>
          <a:xfrm>
            <a:off x="4472452" y="1316995"/>
            <a:ext cx="3249663" cy="4224013"/>
          </a:xfrm>
          <a:prstGeom prst="roundRect">
            <a:avLst>
              <a:gd name="adj" fmla="val 8646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0316D02-28F0-7E32-430F-D089F10E3CBB}"/>
              </a:ext>
            </a:extLst>
          </p:cNvPr>
          <p:cNvGrpSpPr/>
          <p:nvPr/>
        </p:nvGrpSpPr>
        <p:grpSpPr>
          <a:xfrm>
            <a:off x="4861827" y="3081451"/>
            <a:ext cx="2470913" cy="1905328"/>
            <a:chOff x="332936" y="2634556"/>
            <a:chExt cx="2926080" cy="165644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4FCD29-8106-5963-CD4A-8CB9C5BAADDA}"/>
                </a:ext>
              </a:extLst>
            </p:cNvPr>
            <p:cNvSpPr txBox="1"/>
            <p:nvPr/>
          </p:nvSpPr>
          <p:spPr>
            <a:xfrm>
              <a:off x="332936" y="2634556"/>
              <a:ext cx="2926080" cy="4548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54B4961-4162-2641-2DD9-306BC7A008A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40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7" name="Graphic 16" descr="Clipboard Mixed outline">
            <a:extLst>
              <a:ext uri="{FF2B5EF4-FFF2-40B4-BE49-F238E27FC236}">
                <a16:creationId xmlns:a16="http://schemas.microsoft.com/office/drawing/2014/main" id="{7FD787F3-FD21-D703-5C0F-FA9A1C9D6765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506559" y="1749590"/>
            <a:ext cx="1188720" cy="1188720"/>
          </a:xfrm>
          <a:prstGeom prst="rect">
            <a:avLst/>
          </a:prstGeom>
        </p:spPr>
      </p:pic>
      <p:pic>
        <p:nvPicPr>
          <p:cNvPr id="18" name="Graphic 17" descr="Bar chart outline">
            <a:extLst>
              <a:ext uri="{FF2B5EF4-FFF2-40B4-BE49-F238E27FC236}">
                <a16:creationId xmlns:a16="http://schemas.microsoft.com/office/drawing/2014/main" id="{EBA6DCFF-FFBF-A0A0-A14C-3B1FAB2411A1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96721" y="1749590"/>
            <a:ext cx="1188720" cy="1188720"/>
          </a:xfrm>
          <a:prstGeom prst="rect">
            <a:avLst/>
          </a:prstGeom>
        </p:spPr>
      </p:pic>
      <p:pic>
        <p:nvPicPr>
          <p:cNvPr id="19" name="Graphic 18" descr="Lights On outline">
            <a:extLst>
              <a:ext uri="{FF2B5EF4-FFF2-40B4-BE49-F238E27FC236}">
                <a16:creationId xmlns:a16="http://schemas.microsoft.com/office/drawing/2014/main" id="{FA0F933C-B772-E4CF-9905-AF916B9B087F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89418" y="1573642"/>
            <a:ext cx="1188720" cy="118872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C8A62E32-EFA7-EB7C-9F56-711E4F84F17C}"/>
              </a:ext>
            </a:extLst>
          </p:cNvPr>
          <p:cNvGrpSpPr/>
          <p:nvPr/>
        </p:nvGrpSpPr>
        <p:grpSpPr>
          <a:xfrm>
            <a:off x="2054423" y="3021880"/>
            <a:ext cx="2069314" cy="1659106"/>
            <a:chOff x="332936" y="2688071"/>
            <a:chExt cx="2926080" cy="144238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66E5F28-2DE3-A43B-19D2-2B710DDC7223}"/>
                </a:ext>
              </a:extLst>
            </p:cNvPr>
            <p:cNvSpPr txBox="1"/>
            <p:nvPr/>
          </p:nvSpPr>
          <p:spPr>
            <a:xfrm>
              <a:off x="332936" y="2688071"/>
              <a:ext cx="2926080" cy="40136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938B05-0DF6-C7FF-730F-5291B522D78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35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DDB024B-DE46-BB6D-690C-72061A2B1BEA}"/>
              </a:ext>
            </a:extLst>
          </p:cNvPr>
          <p:cNvGrpSpPr/>
          <p:nvPr/>
        </p:nvGrpSpPr>
        <p:grpSpPr>
          <a:xfrm>
            <a:off x="8066262" y="3021880"/>
            <a:ext cx="2069314" cy="1659108"/>
            <a:chOff x="332936" y="2688070"/>
            <a:chExt cx="2926080" cy="144239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68255FD-4B4B-280C-1EB7-5E3C51A2FC0D}"/>
                </a:ext>
              </a:extLst>
            </p:cNvPr>
            <p:cNvSpPr txBox="1"/>
            <p:nvPr/>
          </p:nvSpPr>
          <p:spPr>
            <a:xfrm>
              <a:off x="332936" y="2688070"/>
              <a:ext cx="2926080" cy="40136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B9DC373-6909-A373-82D0-C8EFAC1C1D3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35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BCA075EA-5E27-C13D-08AA-4C640060A956}"/>
              </a:ext>
            </a:extLst>
          </p:cNvPr>
          <p:cNvSpPr/>
          <p:nvPr/>
        </p:nvSpPr>
        <p:spPr>
          <a:xfrm>
            <a:off x="5812162" y="5250447"/>
            <a:ext cx="567676" cy="56767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7BFBC56-46D0-CA18-A2A7-47204CB8CEB3}"/>
              </a:ext>
            </a:extLst>
          </p:cNvPr>
          <p:cNvSpPr/>
          <p:nvPr/>
        </p:nvSpPr>
        <p:spPr>
          <a:xfrm>
            <a:off x="2800275" y="5250447"/>
            <a:ext cx="567676" cy="56767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59C3919-B929-1144-EED6-63EA69414F48}"/>
              </a:ext>
            </a:extLst>
          </p:cNvPr>
          <p:cNvSpPr/>
          <p:nvPr/>
        </p:nvSpPr>
        <p:spPr>
          <a:xfrm>
            <a:off x="8820076" y="5250447"/>
            <a:ext cx="567676" cy="56767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452544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14CA7-1DE3-6E79-1CC0-0DEA820EB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932DA-150D-A6A3-0BE9-F1EFCECA6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3-Option Perspective Panels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9FECF70-BCBF-128E-6C21-A4CF3B37FFAF}"/>
              </a:ext>
            </a:extLst>
          </p:cNvPr>
          <p:cNvGrpSpPr/>
          <p:nvPr/>
        </p:nvGrpSpPr>
        <p:grpSpPr>
          <a:xfrm>
            <a:off x="1935892" y="1150089"/>
            <a:ext cx="8320216" cy="4557822"/>
            <a:chOff x="1935892" y="1150089"/>
            <a:chExt cx="8320216" cy="455782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9FD01A1-618E-365F-D87E-C2A279A49CE4}"/>
                </a:ext>
              </a:extLst>
            </p:cNvPr>
            <p:cNvSpPr/>
            <p:nvPr/>
          </p:nvSpPr>
          <p:spPr>
            <a:xfrm>
              <a:off x="1935892" y="1150089"/>
              <a:ext cx="3732471" cy="4557822"/>
            </a:xfrm>
            <a:custGeom>
              <a:avLst/>
              <a:gdLst>
                <a:gd name="connsiteX0" fmla="*/ 0 w 1662215"/>
                <a:gd name="connsiteY0" fmla="*/ 143715 h 2915542"/>
                <a:gd name="connsiteX1" fmla="*/ 143715 w 1662215"/>
                <a:gd name="connsiteY1" fmla="*/ 0 h 2915542"/>
                <a:gd name="connsiteX2" fmla="*/ 1518500 w 1662215"/>
                <a:gd name="connsiteY2" fmla="*/ 0 h 2915542"/>
                <a:gd name="connsiteX3" fmla="*/ 1662215 w 1662215"/>
                <a:gd name="connsiteY3" fmla="*/ 143715 h 2915542"/>
                <a:gd name="connsiteX4" fmla="*/ 1662215 w 1662215"/>
                <a:gd name="connsiteY4" fmla="*/ 2771827 h 2915542"/>
                <a:gd name="connsiteX5" fmla="*/ 1518500 w 1662215"/>
                <a:gd name="connsiteY5" fmla="*/ 2915542 h 2915542"/>
                <a:gd name="connsiteX6" fmla="*/ 143715 w 1662215"/>
                <a:gd name="connsiteY6" fmla="*/ 2915542 h 2915542"/>
                <a:gd name="connsiteX7" fmla="*/ 0 w 1662215"/>
                <a:gd name="connsiteY7" fmla="*/ 2771827 h 2915542"/>
                <a:gd name="connsiteX8" fmla="*/ 0 w 1662215"/>
                <a:gd name="connsiteY8" fmla="*/ 143715 h 2915542"/>
                <a:gd name="connsiteX0" fmla="*/ 0 w 1685721"/>
                <a:gd name="connsiteY0" fmla="*/ 143715 h 2915542"/>
                <a:gd name="connsiteX1" fmla="*/ 143715 w 1685721"/>
                <a:gd name="connsiteY1" fmla="*/ 0 h 2915542"/>
                <a:gd name="connsiteX2" fmla="*/ 1518500 w 1685721"/>
                <a:gd name="connsiteY2" fmla="*/ 0 h 2915542"/>
                <a:gd name="connsiteX3" fmla="*/ 1662215 w 1685721"/>
                <a:gd name="connsiteY3" fmla="*/ 2771827 h 2915542"/>
                <a:gd name="connsiteX4" fmla="*/ 1518500 w 1685721"/>
                <a:gd name="connsiteY4" fmla="*/ 2915542 h 2915542"/>
                <a:gd name="connsiteX5" fmla="*/ 143715 w 1685721"/>
                <a:gd name="connsiteY5" fmla="*/ 2915542 h 2915542"/>
                <a:gd name="connsiteX6" fmla="*/ 0 w 1685721"/>
                <a:gd name="connsiteY6" fmla="*/ 2771827 h 2915542"/>
                <a:gd name="connsiteX7" fmla="*/ 0 w 1685721"/>
                <a:gd name="connsiteY7" fmla="*/ 143715 h 2915542"/>
                <a:gd name="connsiteX0" fmla="*/ 0 w 1716286"/>
                <a:gd name="connsiteY0" fmla="*/ 143715 h 2915542"/>
                <a:gd name="connsiteX1" fmla="*/ 143715 w 1716286"/>
                <a:gd name="connsiteY1" fmla="*/ 0 h 2915542"/>
                <a:gd name="connsiteX2" fmla="*/ 1576165 w 1716286"/>
                <a:gd name="connsiteY2" fmla="*/ 444843 h 2915542"/>
                <a:gd name="connsiteX3" fmla="*/ 1662215 w 1716286"/>
                <a:gd name="connsiteY3" fmla="*/ 2771827 h 2915542"/>
                <a:gd name="connsiteX4" fmla="*/ 1518500 w 1716286"/>
                <a:gd name="connsiteY4" fmla="*/ 2915542 h 2915542"/>
                <a:gd name="connsiteX5" fmla="*/ 143715 w 1716286"/>
                <a:gd name="connsiteY5" fmla="*/ 2915542 h 2915542"/>
                <a:gd name="connsiteX6" fmla="*/ 0 w 1716286"/>
                <a:gd name="connsiteY6" fmla="*/ 2771827 h 2915542"/>
                <a:gd name="connsiteX7" fmla="*/ 0 w 1716286"/>
                <a:gd name="connsiteY7" fmla="*/ 143715 h 2915542"/>
                <a:gd name="connsiteX0" fmla="*/ 0 w 1726499"/>
                <a:gd name="connsiteY0" fmla="*/ 143715 h 2915542"/>
                <a:gd name="connsiteX1" fmla="*/ 143715 w 1726499"/>
                <a:gd name="connsiteY1" fmla="*/ 0 h 2915542"/>
                <a:gd name="connsiteX2" fmla="*/ 1592641 w 1726499"/>
                <a:gd name="connsiteY2" fmla="*/ 634314 h 2915542"/>
                <a:gd name="connsiteX3" fmla="*/ 1662215 w 1726499"/>
                <a:gd name="connsiteY3" fmla="*/ 2771827 h 2915542"/>
                <a:gd name="connsiteX4" fmla="*/ 1518500 w 1726499"/>
                <a:gd name="connsiteY4" fmla="*/ 2915542 h 2915542"/>
                <a:gd name="connsiteX5" fmla="*/ 143715 w 1726499"/>
                <a:gd name="connsiteY5" fmla="*/ 2915542 h 2915542"/>
                <a:gd name="connsiteX6" fmla="*/ 0 w 1726499"/>
                <a:gd name="connsiteY6" fmla="*/ 2771827 h 2915542"/>
                <a:gd name="connsiteX7" fmla="*/ 0 w 1726499"/>
                <a:gd name="connsiteY7" fmla="*/ 143715 h 2915542"/>
                <a:gd name="connsiteX0" fmla="*/ 0 w 1803248"/>
                <a:gd name="connsiteY0" fmla="*/ 143715 h 2915542"/>
                <a:gd name="connsiteX1" fmla="*/ 143715 w 1803248"/>
                <a:gd name="connsiteY1" fmla="*/ 0 h 2915542"/>
                <a:gd name="connsiteX2" fmla="*/ 1699733 w 1803248"/>
                <a:gd name="connsiteY2" fmla="*/ 453081 h 2915542"/>
                <a:gd name="connsiteX3" fmla="*/ 1662215 w 1803248"/>
                <a:gd name="connsiteY3" fmla="*/ 2771827 h 2915542"/>
                <a:gd name="connsiteX4" fmla="*/ 1518500 w 1803248"/>
                <a:gd name="connsiteY4" fmla="*/ 2915542 h 2915542"/>
                <a:gd name="connsiteX5" fmla="*/ 143715 w 1803248"/>
                <a:gd name="connsiteY5" fmla="*/ 2915542 h 2915542"/>
                <a:gd name="connsiteX6" fmla="*/ 0 w 1803248"/>
                <a:gd name="connsiteY6" fmla="*/ 2771827 h 2915542"/>
                <a:gd name="connsiteX7" fmla="*/ 0 w 1803248"/>
                <a:gd name="connsiteY7" fmla="*/ 143715 h 2915542"/>
                <a:gd name="connsiteX0" fmla="*/ 0 w 1812303"/>
                <a:gd name="connsiteY0" fmla="*/ 143715 h 2915542"/>
                <a:gd name="connsiteX1" fmla="*/ 143715 w 1812303"/>
                <a:gd name="connsiteY1" fmla="*/ 0 h 2915542"/>
                <a:gd name="connsiteX2" fmla="*/ 1699733 w 1812303"/>
                <a:gd name="connsiteY2" fmla="*/ 453081 h 2915542"/>
                <a:gd name="connsiteX3" fmla="*/ 1518500 w 1812303"/>
                <a:gd name="connsiteY3" fmla="*/ 2915542 h 2915542"/>
                <a:gd name="connsiteX4" fmla="*/ 143715 w 1812303"/>
                <a:gd name="connsiteY4" fmla="*/ 2915542 h 2915542"/>
                <a:gd name="connsiteX5" fmla="*/ 0 w 1812303"/>
                <a:gd name="connsiteY5" fmla="*/ 2771827 h 2915542"/>
                <a:gd name="connsiteX6" fmla="*/ 0 w 1812303"/>
                <a:gd name="connsiteY6" fmla="*/ 143715 h 2915542"/>
                <a:gd name="connsiteX0" fmla="*/ 0 w 1947381"/>
                <a:gd name="connsiteY0" fmla="*/ 143715 h 2915542"/>
                <a:gd name="connsiteX1" fmla="*/ 143715 w 1947381"/>
                <a:gd name="connsiteY1" fmla="*/ 0 h 2915542"/>
                <a:gd name="connsiteX2" fmla="*/ 1699733 w 1947381"/>
                <a:gd name="connsiteY2" fmla="*/ 453081 h 2915542"/>
                <a:gd name="connsiteX3" fmla="*/ 1806825 w 1947381"/>
                <a:gd name="connsiteY3" fmla="*/ 2553077 h 2915542"/>
                <a:gd name="connsiteX4" fmla="*/ 143715 w 1947381"/>
                <a:gd name="connsiteY4" fmla="*/ 2915542 h 2915542"/>
                <a:gd name="connsiteX5" fmla="*/ 0 w 1947381"/>
                <a:gd name="connsiteY5" fmla="*/ 2771827 h 2915542"/>
                <a:gd name="connsiteX6" fmla="*/ 0 w 1947381"/>
                <a:gd name="connsiteY6" fmla="*/ 143715 h 2915542"/>
                <a:gd name="connsiteX0" fmla="*/ 0 w 1952955"/>
                <a:gd name="connsiteY0" fmla="*/ 143715 h 2915542"/>
                <a:gd name="connsiteX1" fmla="*/ 143715 w 1952955"/>
                <a:gd name="connsiteY1" fmla="*/ 0 h 2915542"/>
                <a:gd name="connsiteX2" fmla="*/ 1699733 w 1952955"/>
                <a:gd name="connsiteY2" fmla="*/ 453081 h 2915542"/>
                <a:gd name="connsiteX3" fmla="*/ 1815063 w 1952955"/>
                <a:gd name="connsiteY3" fmla="*/ 2643693 h 2915542"/>
                <a:gd name="connsiteX4" fmla="*/ 143715 w 1952955"/>
                <a:gd name="connsiteY4" fmla="*/ 2915542 h 2915542"/>
                <a:gd name="connsiteX5" fmla="*/ 0 w 1952955"/>
                <a:gd name="connsiteY5" fmla="*/ 2771827 h 2915542"/>
                <a:gd name="connsiteX6" fmla="*/ 0 w 1952955"/>
                <a:gd name="connsiteY6" fmla="*/ 143715 h 2915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2955" h="2915542">
                  <a:moveTo>
                    <a:pt x="0" y="143715"/>
                  </a:moveTo>
                  <a:cubicBezTo>
                    <a:pt x="0" y="64343"/>
                    <a:pt x="64343" y="0"/>
                    <a:pt x="143715" y="0"/>
                  </a:cubicBezTo>
                  <a:lnTo>
                    <a:pt x="1699733" y="453081"/>
                  </a:lnTo>
                  <a:cubicBezTo>
                    <a:pt x="1928864" y="939005"/>
                    <a:pt x="2074399" y="2233283"/>
                    <a:pt x="1815063" y="2643693"/>
                  </a:cubicBezTo>
                  <a:lnTo>
                    <a:pt x="143715" y="2915542"/>
                  </a:lnTo>
                  <a:cubicBezTo>
                    <a:pt x="64343" y="2915542"/>
                    <a:pt x="0" y="2851199"/>
                    <a:pt x="0" y="2771827"/>
                  </a:cubicBezTo>
                  <a:lnTo>
                    <a:pt x="0" y="14371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C95019F-97F0-E21B-2256-1B8AF4B75B6F}"/>
                </a:ext>
              </a:extLst>
            </p:cNvPr>
            <p:cNvSpPr/>
            <p:nvPr/>
          </p:nvSpPr>
          <p:spPr>
            <a:xfrm>
              <a:off x="6526204" y="1150089"/>
              <a:ext cx="3729904" cy="4557822"/>
            </a:xfrm>
            <a:custGeom>
              <a:avLst/>
              <a:gdLst>
                <a:gd name="connsiteX0" fmla="*/ 2284269 w 2465717"/>
                <a:gd name="connsiteY0" fmla="*/ 0 h 3962464"/>
                <a:gd name="connsiteX1" fmla="*/ 2465717 w 2465717"/>
                <a:gd name="connsiteY1" fmla="*/ 195321 h 3962464"/>
                <a:gd name="connsiteX2" fmla="*/ 2465717 w 2465717"/>
                <a:gd name="connsiteY2" fmla="*/ 3767143 h 3962464"/>
                <a:gd name="connsiteX3" fmla="*/ 2284269 w 2465717"/>
                <a:gd name="connsiteY3" fmla="*/ 3962464 h 3962464"/>
                <a:gd name="connsiteX4" fmla="*/ 174098 w 2465717"/>
                <a:gd name="connsiteY4" fmla="*/ 3592999 h 3962464"/>
                <a:gd name="connsiteX5" fmla="*/ 319708 w 2465717"/>
                <a:gd name="connsiteY5" fmla="*/ 615775 h 396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65717" h="3962464">
                  <a:moveTo>
                    <a:pt x="2284269" y="0"/>
                  </a:moveTo>
                  <a:cubicBezTo>
                    <a:pt x="2384480" y="0"/>
                    <a:pt x="2465717" y="87448"/>
                    <a:pt x="2465717" y="195321"/>
                  </a:cubicBezTo>
                  <a:lnTo>
                    <a:pt x="2465717" y="3767143"/>
                  </a:lnTo>
                  <a:cubicBezTo>
                    <a:pt x="2465717" y="3875017"/>
                    <a:pt x="2384480" y="3962464"/>
                    <a:pt x="2284269" y="3962464"/>
                  </a:cubicBezTo>
                  <a:lnTo>
                    <a:pt x="174098" y="3592999"/>
                  </a:lnTo>
                  <a:cubicBezTo>
                    <a:pt x="-153329" y="3035217"/>
                    <a:pt x="30417" y="1276186"/>
                    <a:pt x="319708" y="61577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A5A9B2B-E6D8-1F20-6E27-90D489050152}"/>
                </a:ext>
              </a:extLst>
            </p:cNvPr>
            <p:cNvSpPr/>
            <p:nvPr/>
          </p:nvSpPr>
          <p:spPr>
            <a:xfrm>
              <a:off x="4232333" y="1636296"/>
              <a:ext cx="1436031" cy="3794583"/>
            </a:xfrm>
            <a:custGeom>
              <a:avLst/>
              <a:gdLst>
                <a:gd name="connsiteX0" fmla="*/ 12968 w 949313"/>
                <a:gd name="connsiteY0" fmla="*/ 0 h 3298922"/>
                <a:gd name="connsiteX1" fmla="*/ 629386 w 949313"/>
                <a:gd name="connsiteY1" fmla="*/ 193078 h 3298922"/>
                <a:gd name="connsiteX2" fmla="*/ 775097 w 949313"/>
                <a:gd name="connsiteY2" fmla="*/ 3170302 h 3298922"/>
                <a:gd name="connsiteX3" fmla="*/ 39989 w 949313"/>
                <a:gd name="connsiteY3" fmla="*/ 3298922 h 3298922"/>
                <a:gd name="connsiteX4" fmla="*/ 16754 w 949313"/>
                <a:gd name="connsiteY4" fmla="*/ 3264459 h 3298922"/>
                <a:gd name="connsiteX5" fmla="*/ 0 w 949313"/>
                <a:gd name="connsiteY5" fmla="*/ 3181477 h 3298922"/>
                <a:gd name="connsiteX6" fmla="*/ 0 w 949313"/>
                <a:gd name="connsiteY6" fmla="*/ 70786 h 3298922"/>
                <a:gd name="connsiteX7" fmla="*/ 4332 w 949313"/>
                <a:gd name="connsiteY7" fmla="*/ 27822 h 329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3" h="3298922">
                  <a:moveTo>
                    <a:pt x="12968" y="0"/>
                  </a:moveTo>
                  <a:lnTo>
                    <a:pt x="629386" y="193078"/>
                  </a:lnTo>
                  <a:cubicBezTo>
                    <a:pt x="918876" y="853489"/>
                    <a:pt x="1102749" y="2612520"/>
                    <a:pt x="775097" y="3170302"/>
                  </a:cubicBezTo>
                  <a:lnTo>
                    <a:pt x="39989" y="3298922"/>
                  </a:lnTo>
                  <a:lnTo>
                    <a:pt x="16754" y="3264459"/>
                  </a:lnTo>
                  <a:cubicBezTo>
                    <a:pt x="5966" y="3238953"/>
                    <a:pt x="0" y="3210912"/>
                    <a:pt x="0" y="3181477"/>
                  </a:cubicBezTo>
                  <a:lnTo>
                    <a:pt x="0" y="70786"/>
                  </a:lnTo>
                  <a:cubicBezTo>
                    <a:pt x="0" y="56069"/>
                    <a:pt x="1492" y="41700"/>
                    <a:pt x="4332" y="2782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1E833D8-D25E-58A6-31CF-31D033DDCA74}"/>
                </a:ext>
              </a:extLst>
            </p:cNvPr>
            <p:cNvSpPr/>
            <p:nvPr/>
          </p:nvSpPr>
          <p:spPr>
            <a:xfrm>
              <a:off x="6526204" y="1636084"/>
              <a:ext cx="1436032" cy="3794908"/>
            </a:xfrm>
            <a:custGeom>
              <a:avLst/>
              <a:gdLst>
                <a:gd name="connsiteX0" fmla="*/ 936290 w 949314"/>
                <a:gd name="connsiteY0" fmla="*/ 0 h 3299204"/>
                <a:gd name="connsiteX1" fmla="*/ 944983 w 949314"/>
                <a:gd name="connsiteY1" fmla="*/ 28006 h 3299204"/>
                <a:gd name="connsiteX2" fmla="*/ 949314 w 949314"/>
                <a:gd name="connsiteY2" fmla="*/ 70970 h 3299204"/>
                <a:gd name="connsiteX3" fmla="*/ 949314 w 949314"/>
                <a:gd name="connsiteY3" fmla="*/ 3181661 h 3299204"/>
                <a:gd name="connsiteX4" fmla="*/ 932561 w 949314"/>
                <a:gd name="connsiteY4" fmla="*/ 3264643 h 3299204"/>
                <a:gd name="connsiteX5" fmla="*/ 909259 w 949314"/>
                <a:gd name="connsiteY5" fmla="*/ 3299204 h 3299204"/>
                <a:gd name="connsiteX6" fmla="*/ 174098 w 949314"/>
                <a:gd name="connsiteY6" fmla="*/ 3170486 h 3299204"/>
                <a:gd name="connsiteX7" fmla="*/ 319708 w 949314"/>
                <a:gd name="connsiteY7" fmla="*/ 193262 h 3299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4" h="3299204">
                  <a:moveTo>
                    <a:pt x="936290" y="0"/>
                  </a:moveTo>
                  <a:lnTo>
                    <a:pt x="944983" y="28006"/>
                  </a:lnTo>
                  <a:cubicBezTo>
                    <a:pt x="947823" y="41884"/>
                    <a:pt x="949314" y="56253"/>
                    <a:pt x="949314" y="70970"/>
                  </a:cubicBezTo>
                  <a:lnTo>
                    <a:pt x="949314" y="3181661"/>
                  </a:lnTo>
                  <a:cubicBezTo>
                    <a:pt x="949314" y="3211096"/>
                    <a:pt x="943349" y="3239137"/>
                    <a:pt x="932561" y="3264643"/>
                  </a:cubicBezTo>
                  <a:lnTo>
                    <a:pt x="909259" y="3299204"/>
                  </a:lnTo>
                  <a:lnTo>
                    <a:pt x="174098" y="3170486"/>
                  </a:lnTo>
                  <a:cubicBezTo>
                    <a:pt x="-153329" y="2612704"/>
                    <a:pt x="30417" y="853673"/>
                    <a:pt x="319708" y="19326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C470922-63BC-D895-EA20-909576E756F6}"/>
                </a:ext>
              </a:extLst>
            </p:cNvPr>
            <p:cNvSpPr/>
            <p:nvPr/>
          </p:nvSpPr>
          <p:spPr>
            <a:xfrm>
              <a:off x="4472452" y="1316995"/>
              <a:ext cx="3249663" cy="4224013"/>
            </a:xfrm>
            <a:prstGeom prst="roundRect">
              <a:avLst>
                <a:gd name="adj" fmla="val 8646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47032CB-29A0-6353-0170-7705AC1C6AFC}"/>
              </a:ext>
            </a:extLst>
          </p:cNvPr>
          <p:cNvGrpSpPr/>
          <p:nvPr/>
        </p:nvGrpSpPr>
        <p:grpSpPr>
          <a:xfrm>
            <a:off x="4861827" y="3081451"/>
            <a:ext cx="2470913" cy="1905328"/>
            <a:chOff x="332936" y="2634556"/>
            <a:chExt cx="2926080" cy="165644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94EF142-0C9B-9744-FAE7-0958DF73E97F}"/>
                </a:ext>
              </a:extLst>
            </p:cNvPr>
            <p:cNvSpPr txBox="1"/>
            <p:nvPr/>
          </p:nvSpPr>
          <p:spPr>
            <a:xfrm>
              <a:off x="332936" y="2634556"/>
              <a:ext cx="2926080" cy="4548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F1CF43-5500-33A0-71F1-9CCB31DB047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40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7" name="Graphic 16" descr="Clipboard Mixed outline">
            <a:extLst>
              <a:ext uri="{FF2B5EF4-FFF2-40B4-BE49-F238E27FC236}">
                <a16:creationId xmlns:a16="http://schemas.microsoft.com/office/drawing/2014/main" id="{980C83B9-D4CA-F042-A913-E018D5B1CBCE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506559" y="1749590"/>
            <a:ext cx="1188720" cy="1188720"/>
          </a:xfrm>
          <a:prstGeom prst="rect">
            <a:avLst/>
          </a:prstGeom>
        </p:spPr>
      </p:pic>
      <p:pic>
        <p:nvPicPr>
          <p:cNvPr id="18" name="Graphic 17" descr="Bar chart outline">
            <a:extLst>
              <a:ext uri="{FF2B5EF4-FFF2-40B4-BE49-F238E27FC236}">
                <a16:creationId xmlns:a16="http://schemas.microsoft.com/office/drawing/2014/main" id="{0A09891A-442B-3E9D-62F1-BD44A3F5AC73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96721" y="1749590"/>
            <a:ext cx="1188720" cy="1188720"/>
          </a:xfrm>
          <a:prstGeom prst="rect">
            <a:avLst/>
          </a:prstGeom>
        </p:spPr>
      </p:pic>
      <p:pic>
        <p:nvPicPr>
          <p:cNvPr id="19" name="Graphic 18" descr="Lights On outline">
            <a:extLst>
              <a:ext uri="{FF2B5EF4-FFF2-40B4-BE49-F238E27FC236}">
                <a16:creationId xmlns:a16="http://schemas.microsoft.com/office/drawing/2014/main" id="{3930C5F6-FF74-F287-E976-55E6EE20557F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89418" y="1573642"/>
            <a:ext cx="1188720" cy="118872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29BBD0B-0A8D-A419-8269-92AC48CAD37E}"/>
              </a:ext>
            </a:extLst>
          </p:cNvPr>
          <p:cNvGrpSpPr/>
          <p:nvPr/>
        </p:nvGrpSpPr>
        <p:grpSpPr>
          <a:xfrm>
            <a:off x="2054423" y="3021880"/>
            <a:ext cx="2069314" cy="1659106"/>
            <a:chOff x="332936" y="2688071"/>
            <a:chExt cx="2926080" cy="144238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38A2015-F14F-72A4-5EFA-46E250DD4DF9}"/>
                </a:ext>
              </a:extLst>
            </p:cNvPr>
            <p:cNvSpPr txBox="1"/>
            <p:nvPr/>
          </p:nvSpPr>
          <p:spPr>
            <a:xfrm>
              <a:off x="332936" y="2688071"/>
              <a:ext cx="2926080" cy="40136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435D499-E8EA-EC41-A026-A5B3049A46F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35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8A9E2E4-0947-0EC4-C39E-DFFD8F3135F8}"/>
              </a:ext>
            </a:extLst>
          </p:cNvPr>
          <p:cNvGrpSpPr/>
          <p:nvPr/>
        </p:nvGrpSpPr>
        <p:grpSpPr>
          <a:xfrm>
            <a:off x="8066262" y="3021880"/>
            <a:ext cx="2069314" cy="1659108"/>
            <a:chOff x="332936" y="2688070"/>
            <a:chExt cx="2926080" cy="144239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C624533-B24E-7BE5-3E14-6E2DCE20CC25}"/>
                </a:ext>
              </a:extLst>
            </p:cNvPr>
            <p:cNvSpPr txBox="1"/>
            <p:nvPr/>
          </p:nvSpPr>
          <p:spPr>
            <a:xfrm>
              <a:off x="332936" y="2688070"/>
              <a:ext cx="2926080" cy="40136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D8F7B04-2009-E54F-D721-8EBC3D8422E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35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11213532-C6DF-7B0A-9AC7-7F18E58756CF}"/>
              </a:ext>
            </a:extLst>
          </p:cNvPr>
          <p:cNvSpPr/>
          <p:nvPr/>
        </p:nvSpPr>
        <p:spPr>
          <a:xfrm>
            <a:off x="5812162" y="5250447"/>
            <a:ext cx="567676" cy="567676"/>
          </a:xfrm>
          <a:prstGeom prst="ellipse">
            <a:avLst/>
          </a:prstGeom>
          <a:solidFill>
            <a:srgbClr val="0B3B4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450FA3C-1042-438B-AFAF-261CCE3A409B}"/>
              </a:ext>
            </a:extLst>
          </p:cNvPr>
          <p:cNvSpPr/>
          <p:nvPr/>
        </p:nvSpPr>
        <p:spPr>
          <a:xfrm>
            <a:off x="2800275" y="5250447"/>
            <a:ext cx="567676" cy="56767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1EADD84-06EC-D464-DA98-E7516AD7A103}"/>
              </a:ext>
            </a:extLst>
          </p:cNvPr>
          <p:cNvSpPr/>
          <p:nvPr/>
        </p:nvSpPr>
        <p:spPr>
          <a:xfrm>
            <a:off x="8820076" y="5250447"/>
            <a:ext cx="567676" cy="56767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648328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93332-FADB-9B97-11D5-C24944FBE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DEAA2-52AD-FC7A-A891-6F744FCD6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3-Option Perspective Panels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5015E34-F232-EDCA-0B0E-27A38A19B8E4}"/>
              </a:ext>
            </a:extLst>
          </p:cNvPr>
          <p:cNvGrpSpPr/>
          <p:nvPr/>
        </p:nvGrpSpPr>
        <p:grpSpPr>
          <a:xfrm>
            <a:off x="1935892" y="1150089"/>
            <a:ext cx="8320216" cy="4557822"/>
            <a:chOff x="1935892" y="1150089"/>
            <a:chExt cx="8320216" cy="455782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82E81B2-BF21-951D-1B76-E352F03B5C52}"/>
                </a:ext>
              </a:extLst>
            </p:cNvPr>
            <p:cNvSpPr/>
            <p:nvPr/>
          </p:nvSpPr>
          <p:spPr>
            <a:xfrm>
              <a:off x="1935892" y="1150089"/>
              <a:ext cx="3732471" cy="4557822"/>
            </a:xfrm>
            <a:custGeom>
              <a:avLst/>
              <a:gdLst>
                <a:gd name="connsiteX0" fmla="*/ 0 w 1662215"/>
                <a:gd name="connsiteY0" fmla="*/ 143715 h 2915542"/>
                <a:gd name="connsiteX1" fmla="*/ 143715 w 1662215"/>
                <a:gd name="connsiteY1" fmla="*/ 0 h 2915542"/>
                <a:gd name="connsiteX2" fmla="*/ 1518500 w 1662215"/>
                <a:gd name="connsiteY2" fmla="*/ 0 h 2915542"/>
                <a:gd name="connsiteX3" fmla="*/ 1662215 w 1662215"/>
                <a:gd name="connsiteY3" fmla="*/ 143715 h 2915542"/>
                <a:gd name="connsiteX4" fmla="*/ 1662215 w 1662215"/>
                <a:gd name="connsiteY4" fmla="*/ 2771827 h 2915542"/>
                <a:gd name="connsiteX5" fmla="*/ 1518500 w 1662215"/>
                <a:gd name="connsiteY5" fmla="*/ 2915542 h 2915542"/>
                <a:gd name="connsiteX6" fmla="*/ 143715 w 1662215"/>
                <a:gd name="connsiteY6" fmla="*/ 2915542 h 2915542"/>
                <a:gd name="connsiteX7" fmla="*/ 0 w 1662215"/>
                <a:gd name="connsiteY7" fmla="*/ 2771827 h 2915542"/>
                <a:gd name="connsiteX8" fmla="*/ 0 w 1662215"/>
                <a:gd name="connsiteY8" fmla="*/ 143715 h 2915542"/>
                <a:gd name="connsiteX0" fmla="*/ 0 w 1685721"/>
                <a:gd name="connsiteY0" fmla="*/ 143715 h 2915542"/>
                <a:gd name="connsiteX1" fmla="*/ 143715 w 1685721"/>
                <a:gd name="connsiteY1" fmla="*/ 0 h 2915542"/>
                <a:gd name="connsiteX2" fmla="*/ 1518500 w 1685721"/>
                <a:gd name="connsiteY2" fmla="*/ 0 h 2915542"/>
                <a:gd name="connsiteX3" fmla="*/ 1662215 w 1685721"/>
                <a:gd name="connsiteY3" fmla="*/ 2771827 h 2915542"/>
                <a:gd name="connsiteX4" fmla="*/ 1518500 w 1685721"/>
                <a:gd name="connsiteY4" fmla="*/ 2915542 h 2915542"/>
                <a:gd name="connsiteX5" fmla="*/ 143715 w 1685721"/>
                <a:gd name="connsiteY5" fmla="*/ 2915542 h 2915542"/>
                <a:gd name="connsiteX6" fmla="*/ 0 w 1685721"/>
                <a:gd name="connsiteY6" fmla="*/ 2771827 h 2915542"/>
                <a:gd name="connsiteX7" fmla="*/ 0 w 1685721"/>
                <a:gd name="connsiteY7" fmla="*/ 143715 h 2915542"/>
                <a:gd name="connsiteX0" fmla="*/ 0 w 1716286"/>
                <a:gd name="connsiteY0" fmla="*/ 143715 h 2915542"/>
                <a:gd name="connsiteX1" fmla="*/ 143715 w 1716286"/>
                <a:gd name="connsiteY1" fmla="*/ 0 h 2915542"/>
                <a:gd name="connsiteX2" fmla="*/ 1576165 w 1716286"/>
                <a:gd name="connsiteY2" fmla="*/ 444843 h 2915542"/>
                <a:gd name="connsiteX3" fmla="*/ 1662215 w 1716286"/>
                <a:gd name="connsiteY3" fmla="*/ 2771827 h 2915542"/>
                <a:gd name="connsiteX4" fmla="*/ 1518500 w 1716286"/>
                <a:gd name="connsiteY4" fmla="*/ 2915542 h 2915542"/>
                <a:gd name="connsiteX5" fmla="*/ 143715 w 1716286"/>
                <a:gd name="connsiteY5" fmla="*/ 2915542 h 2915542"/>
                <a:gd name="connsiteX6" fmla="*/ 0 w 1716286"/>
                <a:gd name="connsiteY6" fmla="*/ 2771827 h 2915542"/>
                <a:gd name="connsiteX7" fmla="*/ 0 w 1716286"/>
                <a:gd name="connsiteY7" fmla="*/ 143715 h 2915542"/>
                <a:gd name="connsiteX0" fmla="*/ 0 w 1726499"/>
                <a:gd name="connsiteY0" fmla="*/ 143715 h 2915542"/>
                <a:gd name="connsiteX1" fmla="*/ 143715 w 1726499"/>
                <a:gd name="connsiteY1" fmla="*/ 0 h 2915542"/>
                <a:gd name="connsiteX2" fmla="*/ 1592641 w 1726499"/>
                <a:gd name="connsiteY2" fmla="*/ 634314 h 2915542"/>
                <a:gd name="connsiteX3" fmla="*/ 1662215 w 1726499"/>
                <a:gd name="connsiteY3" fmla="*/ 2771827 h 2915542"/>
                <a:gd name="connsiteX4" fmla="*/ 1518500 w 1726499"/>
                <a:gd name="connsiteY4" fmla="*/ 2915542 h 2915542"/>
                <a:gd name="connsiteX5" fmla="*/ 143715 w 1726499"/>
                <a:gd name="connsiteY5" fmla="*/ 2915542 h 2915542"/>
                <a:gd name="connsiteX6" fmla="*/ 0 w 1726499"/>
                <a:gd name="connsiteY6" fmla="*/ 2771827 h 2915542"/>
                <a:gd name="connsiteX7" fmla="*/ 0 w 1726499"/>
                <a:gd name="connsiteY7" fmla="*/ 143715 h 2915542"/>
                <a:gd name="connsiteX0" fmla="*/ 0 w 1803248"/>
                <a:gd name="connsiteY0" fmla="*/ 143715 h 2915542"/>
                <a:gd name="connsiteX1" fmla="*/ 143715 w 1803248"/>
                <a:gd name="connsiteY1" fmla="*/ 0 h 2915542"/>
                <a:gd name="connsiteX2" fmla="*/ 1699733 w 1803248"/>
                <a:gd name="connsiteY2" fmla="*/ 453081 h 2915542"/>
                <a:gd name="connsiteX3" fmla="*/ 1662215 w 1803248"/>
                <a:gd name="connsiteY3" fmla="*/ 2771827 h 2915542"/>
                <a:gd name="connsiteX4" fmla="*/ 1518500 w 1803248"/>
                <a:gd name="connsiteY4" fmla="*/ 2915542 h 2915542"/>
                <a:gd name="connsiteX5" fmla="*/ 143715 w 1803248"/>
                <a:gd name="connsiteY5" fmla="*/ 2915542 h 2915542"/>
                <a:gd name="connsiteX6" fmla="*/ 0 w 1803248"/>
                <a:gd name="connsiteY6" fmla="*/ 2771827 h 2915542"/>
                <a:gd name="connsiteX7" fmla="*/ 0 w 1803248"/>
                <a:gd name="connsiteY7" fmla="*/ 143715 h 2915542"/>
                <a:gd name="connsiteX0" fmla="*/ 0 w 1812303"/>
                <a:gd name="connsiteY0" fmla="*/ 143715 h 2915542"/>
                <a:gd name="connsiteX1" fmla="*/ 143715 w 1812303"/>
                <a:gd name="connsiteY1" fmla="*/ 0 h 2915542"/>
                <a:gd name="connsiteX2" fmla="*/ 1699733 w 1812303"/>
                <a:gd name="connsiteY2" fmla="*/ 453081 h 2915542"/>
                <a:gd name="connsiteX3" fmla="*/ 1518500 w 1812303"/>
                <a:gd name="connsiteY3" fmla="*/ 2915542 h 2915542"/>
                <a:gd name="connsiteX4" fmla="*/ 143715 w 1812303"/>
                <a:gd name="connsiteY4" fmla="*/ 2915542 h 2915542"/>
                <a:gd name="connsiteX5" fmla="*/ 0 w 1812303"/>
                <a:gd name="connsiteY5" fmla="*/ 2771827 h 2915542"/>
                <a:gd name="connsiteX6" fmla="*/ 0 w 1812303"/>
                <a:gd name="connsiteY6" fmla="*/ 143715 h 2915542"/>
                <a:gd name="connsiteX0" fmla="*/ 0 w 1947381"/>
                <a:gd name="connsiteY0" fmla="*/ 143715 h 2915542"/>
                <a:gd name="connsiteX1" fmla="*/ 143715 w 1947381"/>
                <a:gd name="connsiteY1" fmla="*/ 0 h 2915542"/>
                <a:gd name="connsiteX2" fmla="*/ 1699733 w 1947381"/>
                <a:gd name="connsiteY2" fmla="*/ 453081 h 2915542"/>
                <a:gd name="connsiteX3" fmla="*/ 1806825 w 1947381"/>
                <a:gd name="connsiteY3" fmla="*/ 2553077 h 2915542"/>
                <a:gd name="connsiteX4" fmla="*/ 143715 w 1947381"/>
                <a:gd name="connsiteY4" fmla="*/ 2915542 h 2915542"/>
                <a:gd name="connsiteX5" fmla="*/ 0 w 1947381"/>
                <a:gd name="connsiteY5" fmla="*/ 2771827 h 2915542"/>
                <a:gd name="connsiteX6" fmla="*/ 0 w 1947381"/>
                <a:gd name="connsiteY6" fmla="*/ 143715 h 2915542"/>
                <a:gd name="connsiteX0" fmla="*/ 0 w 1952955"/>
                <a:gd name="connsiteY0" fmla="*/ 143715 h 2915542"/>
                <a:gd name="connsiteX1" fmla="*/ 143715 w 1952955"/>
                <a:gd name="connsiteY1" fmla="*/ 0 h 2915542"/>
                <a:gd name="connsiteX2" fmla="*/ 1699733 w 1952955"/>
                <a:gd name="connsiteY2" fmla="*/ 453081 h 2915542"/>
                <a:gd name="connsiteX3" fmla="*/ 1815063 w 1952955"/>
                <a:gd name="connsiteY3" fmla="*/ 2643693 h 2915542"/>
                <a:gd name="connsiteX4" fmla="*/ 143715 w 1952955"/>
                <a:gd name="connsiteY4" fmla="*/ 2915542 h 2915542"/>
                <a:gd name="connsiteX5" fmla="*/ 0 w 1952955"/>
                <a:gd name="connsiteY5" fmla="*/ 2771827 h 2915542"/>
                <a:gd name="connsiteX6" fmla="*/ 0 w 1952955"/>
                <a:gd name="connsiteY6" fmla="*/ 143715 h 2915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2955" h="2915542">
                  <a:moveTo>
                    <a:pt x="0" y="143715"/>
                  </a:moveTo>
                  <a:cubicBezTo>
                    <a:pt x="0" y="64343"/>
                    <a:pt x="64343" y="0"/>
                    <a:pt x="143715" y="0"/>
                  </a:cubicBezTo>
                  <a:lnTo>
                    <a:pt x="1699733" y="453081"/>
                  </a:lnTo>
                  <a:cubicBezTo>
                    <a:pt x="1928864" y="939005"/>
                    <a:pt x="2074399" y="2233283"/>
                    <a:pt x="1815063" y="2643693"/>
                  </a:cubicBezTo>
                  <a:lnTo>
                    <a:pt x="143715" y="2915542"/>
                  </a:lnTo>
                  <a:cubicBezTo>
                    <a:pt x="64343" y="2915542"/>
                    <a:pt x="0" y="2851199"/>
                    <a:pt x="0" y="2771827"/>
                  </a:cubicBezTo>
                  <a:lnTo>
                    <a:pt x="0" y="1437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D170C42-5E65-368C-F707-71519F66A3BC}"/>
                </a:ext>
              </a:extLst>
            </p:cNvPr>
            <p:cNvSpPr/>
            <p:nvPr/>
          </p:nvSpPr>
          <p:spPr>
            <a:xfrm>
              <a:off x="6526204" y="1150089"/>
              <a:ext cx="3729904" cy="4557822"/>
            </a:xfrm>
            <a:custGeom>
              <a:avLst/>
              <a:gdLst>
                <a:gd name="connsiteX0" fmla="*/ 2284269 w 2465717"/>
                <a:gd name="connsiteY0" fmla="*/ 0 h 3962464"/>
                <a:gd name="connsiteX1" fmla="*/ 2465717 w 2465717"/>
                <a:gd name="connsiteY1" fmla="*/ 195321 h 3962464"/>
                <a:gd name="connsiteX2" fmla="*/ 2465717 w 2465717"/>
                <a:gd name="connsiteY2" fmla="*/ 3767143 h 3962464"/>
                <a:gd name="connsiteX3" fmla="*/ 2284269 w 2465717"/>
                <a:gd name="connsiteY3" fmla="*/ 3962464 h 3962464"/>
                <a:gd name="connsiteX4" fmla="*/ 174098 w 2465717"/>
                <a:gd name="connsiteY4" fmla="*/ 3592999 h 3962464"/>
                <a:gd name="connsiteX5" fmla="*/ 319708 w 2465717"/>
                <a:gd name="connsiteY5" fmla="*/ 615775 h 396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65717" h="3962464">
                  <a:moveTo>
                    <a:pt x="2284269" y="0"/>
                  </a:moveTo>
                  <a:cubicBezTo>
                    <a:pt x="2384480" y="0"/>
                    <a:pt x="2465717" y="87448"/>
                    <a:pt x="2465717" y="195321"/>
                  </a:cubicBezTo>
                  <a:lnTo>
                    <a:pt x="2465717" y="3767143"/>
                  </a:lnTo>
                  <a:cubicBezTo>
                    <a:pt x="2465717" y="3875017"/>
                    <a:pt x="2384480" y="3962464"/>
                    <a:pt x="2284269" y="3962464"/>
                  </a:cubicBezTo>
                  <a:lnTo>
                    <a:pt x="174098" y="3592999"/>
                  </a:lnTo>
                  <a:cubicBezTo>
                    <a:pt x="-153329" y="3035217"/>
                    <a:pt x="30417" y="1276186"/>
                    <a:pt x="319708" y="61577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DA0FA9F-BB50-D931-48A0-B6D0CA58D79A}"/>
                </a:ext>
              </a:extLst>
            </p:cNvPr>
            <p:cNvSpPr/>
            <p:nvPr/>
          </p:nvSpPr>
          <p:spPr>
            <a:xfrm>
              <a:off x="4232333" y="1636296"/>
              <a:ext cx="1436031" cy="3794583"/>
            </a:xfrm>
            <a:custGeom>
              <a:avLst/>
              <a:gdLst>
                <a:gd name="connsiteX0" fmla="*/ 12968 w 949313"/>
                <a:gd name="connsiteY0" fmla="*/ 0 h 3298922"/>
                <a:gd name="connsiteX1" fmla="*/ 629386 w 949313"/>
                <a:gd name="connsiteY1" fmla="*/ 193078 h 3298922"/>
                <a:gd name="connsiteX2" fmla="*/ 775097 w 949313"/>
                <a:gd name="connsiteY2" fmla="*/ 3170302 h 3298922"/>
                <a:gd name="connsiteX3" fmla="*/ 39989 w 949313"/>
                <a:gd name="connsiteY3" fmla="*/ 3298922 h 3298922"/>
                <a:gd name="connsiteX4" fmla="*/ 16754 w 949313"/>
                <a:gd name="connsiteY4" fmla="*/ 3264459 h 3298922"/>
                <a:gd name="connsiteX5" fmla="*/ 0 w 949313"/>
                <a:gd name="connsiteY5" fmla="*/ 3181477 h 3298922"/>
                <a:gd name="connsiteX6" fmla="*/ 0 w 949313"/>
                <a:gd name="connsiteY6" fmla="*/ 70786 h 3298922"/>
                <a:gd name="connsiteX7" fmla="*/ 4332 w 949313"/>
                <a:gd name="connsiteY7" fmla="*/ 27822 h 329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3" h="3298922">
                  <a:moveTo>
                    <a:pt x="12968" y="0"/>
                  </a:moveTo>
                  <a:lnTo>
                    <a:pt x="629386" y="193078"/>
                  </a:lnTo>
                  <a:cubicBezTo>
                    <a:pt x="918876" y="853489"/>
                    <a:pt x="1102749" y="2612520"/>
                    <a:pt x="775097" y="3170302"/>
                  </a:cubicBezTo>
                  <a:lnTo>
                    <a:pt x="39989" y="3298922"/>
                  </a:lnTo>
                  <a:lnTo>
                    <a:pt x="16754" y="3264459"/>
                  </a:lnTo>
                  <a:cubicBezTo>
                    <a:pt x="5966" y="3238953"/>
                    <a:pt x="0" y="3210912"/>
                    <a:pt x="0" y="3181477"/>
                  </a:cubicBezTo>
                  <a:lnTo>
                    <a:pt x="0" y="70786"/>
                  </a:lnTo>
                  <a:cubicBezTo>
                    <a:pt x="0" y="56069"/>
                    <a:pt x="1492" y="41700"/>
                    <a:pt x="4332" y="2782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D778DA9-5C9C-EC0E-4826-2DB679885AF2}"/>
                </a:ext>
              </a:extLst>
            </p:cNvPr>
            <p:cNvSpPr/>
            <p:nvPr/>
          </p:nvSpPr>
          <p:spPr>
            <a:xfrm>
              <a:off x="6526204" y="1636084"/>
              <a:ext cx="1436032" cy="3794908"/>
            </a:xfrm>
            <a:custGeom>
              <a:avLst/>
              <a:gdLst>
                <a:gd name="connsiteX0" fmla="*/ 936290 w 949314"/>
                <a:gd name="connsiteY0" fmla="*/ 0 h 3299204"/>
                <a:gd name="connsiteX1" fmla="*/ 944983 w 949314"/>
                <a:gd name="connsiteY1" fmla="*/ 28006 h 3299204"/>
                <a:gd name="connsiteX2" fmla="*/ 949314 w 949314"/>
                <a:gd name="connsiteY2" fmla="*/ 70970 h 3299204"/>
                <a:gd name="connsiteX3" fmla="*/ 949314 w 949314"/>
                <a:gd name="connsiteY3" fmla="*/ 3181661 h 3299204"/>
                <a:gd name="connsiteX4" fmla="*/ 932561 w 949314"/>
                <a:gd name="connsiteY4" fmla="*/ 3264643 h 3299204"/>
                <a:gd name="connsiteX5" fmla="*/ 909259 w 949314"/>
                <a:gd name="connsiteY5" fmla="*/ 3299204 h 3299204"/>
                <a:gd name="connsiteX6" fmla="*/ 174098 w 949314"/>
                <a:gd name="connsiteY6" fmla="*/ 3170486 h 3299204"/>
                <a:gd name="connsiteX7" fmla="*/ 319708 w 949314"/>
                <a:gd name="connsiteY7" fmla="*/ 193262 h 3299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4" h="3299204">
                  <a:moveTo>
                    <a:pt x="936290" y="0"/>
                  </a:moveTo>
                  <a:lnTo>
                    <a:pt x="944983" y="28006"/>
                  </a:lnTo>
                  <a:cubicBezTo>
                    <a:pt x="947823" y="41884"/>
                    <a:pt x="949314" y="56253"/>
                    <a:pt x="949314" y="70970"/>
                  </a:cubicBezTo>
                  <a:lnTo>
                    <a:pt x="949314" y="3181661"/>
                  </a:lnTo>
                  <a:cubicBezTo>
                    <a:pt x="949314" y="3211096"/>
                    <a:pt x="943349" y="3239137"/>
                    <a:pt x="932561" y="3264643"/>
                  </a:cubicBezTo>
                  <a:lnTo>
                    <a:pt x="909259" y="3299204"/>
                  </a:lnTo>
                  <a:lnTo>
                    <a:pt x="174098" y="3170486"/>
                  </a:lnTo>
                  <a:cubicBezTo>
                    <a:pt x="-153329" y="2612704"/>
                    <a:pt x="30417" y="853673"/>
                    <a:pt x="319708" y="19326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B562FFB-858C-6327-45D7-3D3716208740}"/>
                </a:ext>
              </a:extLst>
            </p:cNvPr>
            <p:cNvSpPr/>
            <p:nvPr/>
          </p:nvSpPr>
          <p:spPr>
            <a:xfrm>
              <a:off x="4472452" y="1316995"/>
              <a:ext cx="3249663" cy="4224013"/>
            </a:xfrm>
            <a:prstGeom prst="roundRect">
              <a:avLst>
                <a:gd name="adj" fmla="val 8646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C86BDF9-A95E-B785-42BB-C35B78BA3610}"/>
              </a:ext>
            </a:extLst>
          </p:cNvPr>
          <p:cNvGrpSpPr/>
          <p:nvPr/>
        </p:nvGrpSpPr>
        <p:grpSpPr>
          <a:xfrm>
            <a:off x="4861827" y="3081451"/>
            <a:ext cx="2470913" cy="1905328"/>
            <a:chOff x="332936" y="2634556"/>
            <a:chExt cx="2926080" cy="165644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E61ABD-0AAD-F041-661D-B409E2A84852}"/>
                </a:ext>
              </a:extLst>
            </p:cNvPr>
            <p:cNvSpPr txBox="1"/>
            <p:nvPr/>
          </p:nvSpPr>
          <p:spPr>
            <a:xfrm>
              <a:off x="332936" y="2634556"/>
              <a:ext cx="2926080" cy="4548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9F5938-7CC8-62FE-BF57-F8523A83F9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40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7" name="Graphic 16" descr="Clipboard Mixed outline">
            <a:extLst>
              <a:ext uri="{FF2B5EF4-FFF2-40B4-BE49-F238E27FC236}">
                <a16:creationId xmlns:a16="http://schemas.microsoft.com/office/drawing/2014/main" id="{4D7A0975-3F6B-6F76-D41E-4576B02D3B24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506559" y="1749590"/>
            <a:ext cx="1188720" cy="1188720"/>
          </a:xfrm>
          <a:prstGeom prst="rect">
            <a:avLst/>
          </a:prstGeom>
        </p:spPr>
      </p:pic>
      <p:pic>
        <p:nvPicPr>
          <p:cNvPr id="18" name="Graphic 17" descr="Bar chart outline">
            <a:extLst>
              <a:ext uri="{FF2B5EF4-FFF2-40B4-BE49-F238E27FC236}">
                <a16:creationId xmlns:a16="http://schemas.microsoft.com/office/drawing/2014/main" id="{AE753188-B2C1-1E54-B4F0-164BC49D2D41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96721" y="1749590"/>
            <a:ext cx="1188720" cy="1188720"/>
          </a:xfrm>
          <a:prstGeom prst="rect">
            <a:avLst/>
          </a:prstGeom>
        </p:spPr>
      </p:pic>
      <p:pic>
        <p:nvPicPr>
          <p:cNvPr id="19" name="Graphic 18" descr="Lights On outline">
            <a:extLst>
              <a:ext uri="{FF2B5EF4-FFF2-40B4-BE49-F238E27FC236}">
                <a16:creationId xmlns:a16="http://schemas.microsoft.com/office/drawing/2014/main" id="{E91EDFAE-5A67-3B88-A373-990702F58F78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89418" y="1573642"/>
            <a:ext cx="1188720" cy="118872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7271314-FAB0-3FBE-AB6F-5131C31C5D18}"/>
              </a:ext>
            </a:extLst>
          </p:cNvPr>
          <p:cNvGrpSpPr/>
          <p:nvPr/>
        </p:nvGrpSpPr>
        <p:grpSpPr>
          <a:xfrm>
            <a:off x="2054423" y="3021880"/>
            <a:ext cx="2069314" cy="1659106"/>
            <a:chOff x="332936" y="2688071"/>
            <a:chExt cx="2926080" cy="144238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D9DE028-9D3E-D2AB-0485-D0A3F42E65CF}"/>
                </a:ext>
              </a:extLst>
            </p:cNvPr>
            <p:cNvSpPr txBox="1"/>
            <p:nvPr/>
          </p:nvSpPr>
          <p:spPr>
            <a:xfrm>
              <a:off x="332936" y="2688071"/>
              <a:ext cx="2926080" cy="40136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7A262DB-9457-D183-AE56-1657D1CB25C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35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D031BA3-CACB-8A56-866B-9BC6CCF079E8}"/>
              </a:ext>
            </a:extLst>
          </p:cNvPr>
          <p:cNvGrpSpPr/>
          <p:nvPr/>
        </p:nvGrpSpPr>
        <p:grpSpPr>
          <a:xfrm>
            <a:off x="8066262" y="3021880"/>
            <a:ext cx="2069314" cy="1659108"/>
            <a:chOff x="332936" y="2688070"/>
            <a:chExt cx="2926080" cy="144239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1291B13-3DD6-88D1-84E6-A822218276CF}"/>
                </a:ext>
              </a:extLst>
            </p:cNvPr>
            <p:cNvSpPr txBox="1"/>
            <p:nvPr/>
          </p:nvSpPr>
          <p:spPr>
            <a:xfrm>
              <a:off x="332936" y="2688070"/>
              <a:ext cx="2926080" cy="40136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3D163F4-96E5-D7CD-64A5-646547C857A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35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599A44C8-47FE-DBD9-1BDF-CA5933324F1C}"/>
              </a:ext>
            </a:extLst>
          </p:cNvPr>
          <p:cNvSpPr/>
          <p:nvPr/>
        </p:nvSpPr>
        <p:spPr>
          <a:xfrm>
            <a:off x="5812162" y="5250447"/>
            <a:ext cx="567676" cy="56767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0025BF5-3555-8468-626A-F105629A4140}"/>
              </a:ext>
            </a:extLst>
          </p:cNvPr>
          <p:cNvSpPr/>
          <p:nvPr/>
        </p:nvSpPr>
        <p:spPr>
          <a:xfrm>
            <a:off x="2800275" y="5250447"/>
            <a:ext cx="567676" cy="56767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D3A8DB4-0BCD-C7CD-F604-330E82CC9934}"/>
              </a:ext>
            </a:extLst>
          </p:cNvPr>
          <p:cNvSpPr/>
          <p:nvPr/>
        </p:nvSpPr>
        <p:spPr>
          <a:xfrm>
            <a:off x="8820076" y="5250447"/>
            <a:ext cx="567676" cy="56767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582115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28901-FEFC-3478-579D-EDAF074BE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A935E-2D16-B618-355D-A1F89832E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3-Option Perspective Panels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94F6B4-5709-2FA3-9922-27012E74919A}"/>
              </a:ext>
            </a:extLst>
          </p:cNvPr>
          <p:cNvGrpSpPr/>
          <p:nvPr/>
        </p:nvGrpSpPr>
        <p:grpSpPr>
          <a:xfrm>
            <a:off x="1935892" y="1150089"/>
            <a:ext cx="8320216" cy="4557822"/>
            <a:chOff x="1935892" y="1150089"/>
            <a:chExt cx="8320216" cy="455782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6BC8664-C79C-08D9-AA98-FD96FA727C04}"/>
                </a:ext>
              </a:extLst>
            </p:cNvPr>
            <p:cNvSpPr/>
            <p:nvPr/>
          </p:nvSpPr>
          <p:spPr>
            <a:xfrm>
              <a:off x="1935892" y="1150089"/>
              <a:ext cx="3732471" cy="4557822"/>
            </a:xfrm>
            <a:custGeom>
              <a:avLst/>
              <a:gdLst>
                <a:gd name="connsiteX0" fmla="*/ 0 w 1662215"/>
                <a:gd name="connsiteY0" fmla="*/ 143715 h 2915542"/>
                <a:gd name="connsiteX1" fmla="*/ 143715 w 1662215"/>
                <a:gd name="connsiteY1" fmla="*/ 0 h 2915542"/>
                <a:gd name="connsiteX2" fmla="*/ 1518500 w 1662215"/>
                <a:gd name="connsiteY2" fmla="*/ 0 h 2915542"/>
                <a:gd name="connsiteX3" fmla="*/ 1662215 w 1662215"/>
                <a:gd name="connsiteY3" fmla="*/ 143715 h 2915542"/>
                <a:gd name="connsiteX4" fmla="*/ 1662215 w 1662215"/>
                <a:gd name="connsiteY4" fmla="*/ 2771827 h 2915542"/>
                <a:gd name="connsiteX5" fmla="*/ 1518500 w 1662215"/>
                <a:gd name="connsiteY5" fmla="*/ 2915542 h 2915542"/>
                <a:gd name="connsiteX6" fmla="*/ 143715 w 1662215"/>
                <a:gd name="connsiteY6" fmla="*/ 2915542 h 2915542"/>
                <a:gd name="connsiteX7" fmla="*/ 0 w 1662215"/>
                <a:gd name="connsiteY7" fmla="*/ 2771827 h 2915542"/>
                <a:gd name="connsiteX8" fmla="*/ 0 w 1662215"/>
                <a:gd name="connsiteY8" fmla="*/ 143715 h 2915542"/>
                <a:gd name="connsiteX0" fmla="*/ 0 w 1685721"/>
                <a:gd name="connsiteY0" fmla="*/ 143715 h 2915542"/>
                <a:gd name="connsiteX1" fmla="*/ 143715 w 1685721"/>
                <a:gd name="connsiteY1" fmla="*/ 0 h 2915542"/>
                <a:gd name="connsiteX2" fmla="*/ 1518500 w 1685721"/>
                <a:gd name="connsiteY2" fmla="*/ 0 h 2915542"/>
                <a:gd name="connsiteX3" fmla="*/ 1662215 w 1685721"/>
                <a:gd name="connsiteY3" fmla="*/ 2771827 h 2915542"/>
                <a:gd name="connsiteX4" fmla="*/ 1518500 w 1685721"/>
                <a:gd name="connsiteY4" fmla="*/ 2915542 h 2915542"/>
                <a:gd name="connsiteX5" fmla="*/ 143715 w 1685721"/>
                <a:gd name="connsiteY5" fmla="*/ 2915542 h 2915542"/>
                <a:gd name="connsiteX6" fmla="*/ 0 w 1685721"/>
                <a:gd name="connsiteY6" fmla="*/ 2771827 h 2915542"/>
                <a:gd name="connsiteX7" fmla="*/ 0 w 1685721"/>
                <a:gd name="connsiteY7" fmla="*/ 143715 h 2915542"/>
                <a:gd name="connsiteX0" fmla="*/ 0 w 1716286"/>
                <a:gd name="connsiteY0" fmla="*/ 143715 h 2915542"/>
                <a:gd name="connsiteX1" fmla="*/ 143715 w 1716286"/>
                <a:gd name="connsiteY1" fmla="*/ 0 h 2915542"/>
                <a:gd name="connsiteX2" fmla="*/ 1576165 w 1716286"/>
                <a:gd name="connsiteY2" fmla="*/ 444843 h 2915542"/>
                <a:gd name="connsiteX3" fmla="*/ 1662215 w 1716286"/>
                <a:gd name="connsiteY3" fmla="*/ 2771827 h 2915542"/>
                <a:gd name="connsiteX4" fmla="*/ 1518500 w 1716286"/>
                <a:gd name="connsiteY4" fmla="*/ 2915542 h 2915542"/>
                <a:gd name="connsiteX5" fmla="*/ 143715 w 1716286"/>
                <a:gd name="connsiteY5" fmla="*/ 2915542 h 2915542"/>
                <a:gd name="connsiteX6" fmla="*/ 0 w 1716286"/>
                <a:gd name="connsiteY6" fmla="*/ 2771827 h 2915542"/>
                <a:gd name="connsiteX7" fmla="*/ 0 w 1716286"/>
                <a:gd name="connsiteY7" fmla="*/ 143715 h 2915542"/>
                <a:gd name="connsiteX0" fmla="*/ 0 w 1726499"/>
                <a:gd name="connsiteY0" fmla="*/ 143715 h 2915542"/>
                <a:gd name="connsiteX1" fmla="*/ 143715 w 1726499"/>
                <a:gd name="connsiteY1" fmla="*/ 0 h 2915542"/>
                <a:gd name="connsiteX2" fmla="*/ 1592641 w 1726499"/>
                <a:gd name="connsiteY2" fmla="*/ 634314 h 2915542"/>
                <a:gd name="connsiteX3" fmla="*/ 1662215 w 1726499"/>
                <a:gd name="connsiteY3" fmla="*/ 2771827 h 2915542"/>
                <a:gd name="connsiteX4" fmla="*/ 1518500 w 1726499"/>
                <a:gd name="connsiteY4" fmla="*/ 2915542 h 2915542"/>
                <a:gd name="connsiteX5" fmla="*/ 143715 w 1726499"/>
                <a:gd name="connsiteY5" fmla="*/ 2915542 h 2915542"/>
                <a:gd name="connsiteX6" fmla="*/ 0 w 1726499"/>
                <a:gd name="connsiteY6" fmla="*/ 2771827 h 2915542"/>
                <a:gd name="connsiteX7" fmla="*/ 0 w 1726499"/>
                <a:gd name="connsiteY7" fmla="*/ 143715 h 2915542"/>
                <a:gd name="connsiteX0" fmla="*/ 0 w 1803248"/>
                <a:gd name="connsiteY0" fmla="*/ 143715 h 2915542"/>
                <a:gd name="connsiteX1" fmla="*/ 143715 w 1803248"/>
                <a:gd name="connsiteY1" fmla="*/ 0 h 2915542"/>
                <a:gd name="connsiteX2" fmla="*/ 1699733 w 1803248"/>
                <a:gd name="connsiteY2" fmla="*/ 453081 h 2915542"/>
                <a:gd name="connsiteX3" fmla="*/ 1662215 w 1803248"/>
                <a:gd name="connsiteY3" fmla="*/ 2771827 h 2915542"/>
                <a:gd name="connsiteX4" fmla="*/ 1518500 w 1803248"/>
                <a:gd name="connsiteY4" fmla="*/ 2915542 h 2915542"/>
                <a:gd name="connsiteX5" fmla="*/ 143715 w 1803248"/>
                <a:gd name="connsiteY5" fmla="*/ 2915542 h 2915542"/>
                <a:gd name="connsiteX6" fmla="*/ 0 w 1803248"/>
                <a:gd name="connsiteY6" fmla="*/ 2771827 h 2915542"/>
                <a:gd name="connsiteX7" fmla="*/ 0 w 1803248"/>
                <a:gd name="connsiteY7" fmla="*/ 143715 h 2915542"/>
                <a:gd name="connsiteX0" fmla="*/ 0 w 1812303"/>
                <a:gd name="connsiteY0" fmla="*/ 143715 h 2915542"/>
                <a:gd name="connsiteX1" fmla="*/ 143715 w 1812303"/>
                <a:gd name="connsiteY1" fmla="*/ 0 h 2915542"/>
                <a:gd name="connsiteX2" fmla="*/ 1699733 w 1812303"/>
                <a:gd name="connsiteY2" fmla="*/ 453081 h 2915542"/>
                <a:gd name="connsiteX3" fmla="*/ 1518500 w 1812303"/>
                <a:gd name="connsiteY3" fmla="*/ 2915542 h 2915542"/>
                <a:gd name="connsiteX4" fmla="*/ 143715 w 1812303"/>
                <a:gd name="connsiteY4" fmla="*/ 2915542 h 2915542"/>
                <a:gd name="connsiteX5" fmla="*/ 0 w 1812303"/>
                <a:gd name="connsiteY5" fmla="*/ 2771827 h 2915542"/>
                <a:gd name="connsiteX6" fmla="*/ 0 w 1812303"/>
                <a:gd name="connsiteY6" fmla="*/ 143715 h 2915542"/>
                <a:gd name="connsiteX0" fmla="*/ 0 w 1947381"/>
                <a:gd name="connsiteY0" fmla="*/ 143715 h 2915542"/>
                <a:gd name="connsiteX1" fmla="*/ 143715 w 1947381"/>
                <a:gd name="connsiteY1" fmla="*/ 0 h 2915542"/>
                <a:gd name="connsiteX2" fmla="*/ 1699733 w 1947381"/>
                <a:gd name="connsiteY2" fmla="*/ 453081 h 2915542"/>
                <a:gd name="connsiteX3" fmla="*/ 1806825 w 1947381"/>
                <a:gd name="connsiteY3" fmla="*/ 2553077 h 2915542"/>
                <a:gd name="connsiteX4" fmla="*/ 143715 w 1947381"/>
                <a:gd name="connsiteY4" fmla="*/ 2915542 h 2915542"/>
                <a:gd name="connsiteX5" fmla="*/ 0 w 1947381"/>
                <a:gd name="connsiteY5" fmla="*/ 2771827 h 2915542"/>
                <a:gd name="connsiteX6" fmla="*/ 0 w 1947381"/>
                <a:gd name="connsiteY6" fmla="*/ 143715 h 2915542"/>
                <a:gd name="connsiteX0" fmla="*/ 0 w 1952955"/>
                <a:gd name="connsiteY0" fmla="*/ 143715 h 2915542"/>
                <a:gd name="connsiteX1" fmla="*/ 143715 w 1952955"/>
                <a:gd name="connsiteY1" fmla="*/ 0 h 2915542"/>
                <a:gd name="connsiteX2" fmla="*/ 1699733 w 1952955"/>
                <a:gd name="connsiteY2" fmla="*/ 453081 h 2915542"/>
                <a:gd name="connsiteX3" fmla="*/ 1815063 w 1952955"/>
                <a:gd name="connsiteY3" fmla="*/ 2643693 h 2915542"/>
                <a:gd name="connsiteX4" fmla="*/ 143715 w 1952955"/>
                <a:gd name="connsiteY4" fmla="*/ 2915542 h 2915542"/>
                <a:gd name="connsiteX5" fmla="*/ 0 w 1952955"/>
                <a:gd name="connsiteY5" fmla="*/ 2771827 h 2915542"/>
                <a:gd name="connsiteX6" fmla="*/ 0 w 1952955"/>
                <a:gd name="connsiteY6" fmla="*/ 143715 h 2915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2955" h="2915542">
                  <a:moveTo>
                    <a:pt x="0" y="143715"/>
                  </a:moveTo>
                  <a:cubicBezTo>
                    <a:pt x="0" y="64343"/>
                    <a:pt x="64343" y="0"/>
                    <a:pt x="143715" y="0"/>
                  </a:cubicBezTo>
                  <a:lnTo>
                    <a:pt x="1699733" y="453081"/>
                  </a:lnTo>
                  <a:cubicBezTo>
                    <a:pt x="1928864" y="939005"/>
                    <a:pt x="2074399" y="2233283"/>
                    <a:pt x="1815063" y="2643693"/>
                  </a:cubicBezTo>
                  <a:lnTo>
                    <a:pt x="143715" y="2915542"/>
                  </a:lnTo>
                  <a:cubicBezTo>
                    <a:pt x="64343" y="2915542"/>
                    <a:pt x="0" y="2851199"/>
                    <a:pt x="0" y="2771827"/>
                  </a:cubicBezTo>
                  <a:lnTo>
                    <a:pt x="0" y="14371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DB3075F-3108-CDEC-4EB6-0DA1F8B1B6EE}"/>
                </a:ext>
              </a:extLst>
            </p:cNvPr>
            <p:cNvSpPr/>
            <p:nvPr/>
          </p:nvSpPr>
          <p:spPr>
            <a:xfrm>
              <a:off x="6526204" y="1150089"/>
              <a:ext cx="3729904" cy="4557822"/>
            </a:xfrm>
            <a:custGeom>
              <a:avLst/>
              <a:gdLst>
                <a:gd name="connsiteX0" fmla="*/ 2284269 w 2465717"/>
                <a:gd name="connsiteY0" fmla="*/ 0 h 3962464"/>
                <a:gd name="connsiteX1" fmla="*/ 2465717 w 2465717"/>
                <a:gd name="connsiteY1" fmla="*/ 195321 h 3962464"/>
                <a:gd name="connsiteX2" fmla="*/ 2465717 w 2465717"/>
                <a:gd name="connsiteY2" fmla="*/ 3767143 h 3962464"/>
                <a:gd name="connsiteX3" fmla="*/ 2284269 w 2465717"/>
                <a:gd name="connsiteY3" fmla="*/ 3962464 h 3962464"/>
                <a:gd name="connsiteX4" fmla="*/ 174098 w 2465717"/>
                <a:gd name="connsiteY4" fmla="*/ 3592999 h 3962464"/>
                <a:gd name="connsiteX5" fmla="*/ 319708 w 2465717"/>
                <a:gd name="connsiteY5" fmla="*/ 615775 h 396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65717" h="3962464">
                  <a:moveTo>
                    <a:pt x="2284269" y="0"/>
                  </a:moveTo>
                  <a:cubicBezTo>
                    <a:pt x="2384480" y="0"/>
                    <a:pt x="2465717" y="87448"/>
                    <a:pt x="2465717" y="195321"/>
                  </a:cubicBezTo>
                  <a:lnTo>
                    <a:pt x="2465717" y="3767143"/>
                  </a:lnTo>
                  <a:cubicBezTo>
                    <a:pt x="2465717" y="3875017"/>
                    <a:pt x="2384480" y="3962464"/>
                    <a:pt x="2284269" y="3962464"/>
                  </a:cubicBezTo>
                  <a:lnTo>
                    <a:pt x="174098" y="3592999"/>
                  </a:lnTo>
                  <a:cubicBezTo>
                    <a:pt x="-153329" y="3035217"/>
                    <a:pt x="30417" y="1276186"/>
                    <a:pt x="319708" y="61577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A9D5B26-1292-105C-39EB-FDA67BC2B46C}"/>
                </a:ext>
              </a:extLst>
            </p:cNvPr>
            <p:cNvSpPr/>
            <p:nvPr/>
          </p:nvSpPr>
          <p:spPr>
            <a:xfrm>
              <a:off x="4232333" y="1636296"/>
              <a:ext cx="1436031" cy="3794583"/>
            </a:xfrm>
            <a:custGeom>
              <a:avLst/>
              <a:gdLst>
                <a:gd name="connsiteX0" fmla="*/ 12968 w 949313"/>
                <a:gd name="connsiteY0" fmla="*/ 0 h 3298922"/>
                <a:gd name="connsiteX1" fmla="*/ 629386 w 949313"/>
                <a:gd name="connsiteY1" fmla="*/ 193078 h 3298922"/>
                <a:gd name="connsiteX2" fmla="*/ 775097 w 949313"/>
                <a:gd name="connsiteY2" fmla="*/ 3170302 h 3298922"/>
                <a:gd name="connsiteX3" fmla="*/ 39989 w 949313"/>
                <a:gd name="connsiteY3" fmla="*/ 3298922 h 3298922"/>
                <a:gd name="connsiteX4" fmla="*/ 16754 w 949313"/>
                <a:gd name="connsiteY4" fmla="*/ 3264459 h 3298922"/>
                <a:gd name="connsiteX5" fmla="*/ 0 w 949313"/>
                <a:gd name="connsiteY5" fmla="*/ 3181477 h 3298922"/>
                <a:gd name="connsiteX6" fmla="*/ 0 w 949313"/>
                <a:gd name="connsiteY6" fmla="*/ 70786 h 3298922"/>
                <a:gd name="connsiteX7" fmla="*/ 4332 w 949313"/>
                <a:gd name="connsiteY7" fmla="*/ 27822 h 329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3" h="3298922">
                  <a:moveTo>
                    <a:pt x="12968" y="0"/>
                  </a:moveTo>
                  <a:lnTo>
                    <a:pt x="629386" y="193078"/>
                  </a:lnTo>
                  <a:cubicBezTo>
                    <a:pt x="918876" y="853489"/>
                    <a:pt x="1102749" y="2612520"/>
                    <a:pt x="775097" y="3170302"/>
                  </a:cubicBezTo>
                  <a:lnTo>
                    <a:pt x="39989" y="3298922"/>
                  </a:lnTo>
                  <a:lnTo>
                    <a:pt x="16754" y="3264459"/>
                  </a:lnTo>
                  <a:cubicBezTo>
                    <a:pt x="5966" y="3238953"/>
                    <a:pt x="0" y="3210912"/>
                    <a:pt x="0" y="3181477"/>
                  </a:cubicBezTo>
                  <a:lnTo>
                    <a:pt x="0" y="70786"/>
                  </a:lnTo>
                  <a:cubicBezTo>
                    <a:pt x="0" y="56069"/>
                    <a:pt x="1492" y="41700"/>
                    <a:pt x="4332" y="2782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FA57738-B5A2-99AF-5A6D-F129CFE963EB}"/>
                </a:ext>
              </a:extLst>
            </p:cNvPr>
            <p:cNvSpPr/>
            <p:nvPr/>
          </p:nvSpPr>
          <p:spPr>
            <a:xfrm>
              <a:off x="6526204" y="1636084"/>
              <a:ext cx="1436032" cy="3794908"/>
            </a:xfrm>
            <a:custGeom>
              <a:avLst/>
              <a:gdLst>
                <a:gd name="connsiteX0" fmla="*/ 936290 w 949314"/>
                <a:gd name="connsiteY0" fmla="*/ 0 h 3299204"/>
                <a:gd name="connsiteX1" fmla="*/ 944983 w 949314"/>
                <a:gd name="connsiteY1" fmla="*/ 28006 h 3299204"/>
                <a:gd name="connsiteX2" fmla="*/ 949314 w 949314"/>
                <a:gd name="connsiteY2" fmla="*/ 70970 h 3299204"/>
                <a:gd name="connsiteX3" fmla="*/ 949314 w 949314"/>
                <a:gd name="connsiteY3" fmla="*/ 3181661 h 3299204"/>
                <a:gd name="connsiteX4" fmla="*/ 932561 w 949314"/>
                <a:gd name="connsiteY4" fmla="*/ 3264643 h 3299204"/>
                <a:gd name="connsiteX5" fmla="*/ 909259 w 949314"/>
                <a:gd name="connsiteY5" fmla="*/ 3299204 h 3299204"/>
                <a:gd name="connsiteX6" fmla="*/ 174098 w 949314"/>
                <a:gd name="connsiteY6" fmla="*/ 3170486 h 3299204"/>
                <a:gd name="connsiteX7" fmla="*/ 319708 w 949314"/>
                <a:gd name="connsiteY7" fmla="*/ 193262 h 3299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4" h="3299204">
                  <a:moveTo>
                    <a:pt x="936290" y="0"/>
                  </a:moveTo>
                  <a:lnTo>
                    <a:pt x="944983" y="28006"/>
                  </a:lnTo>
                  <a:cubicBezTo>
                    <a:pt x="947823" y="41884"/>
                    <a:pt x="949314" y="56253"/>
                    <a:pt x="949314" y="70970"/>
                  </a:cubicBezTo>
                  <a:lnTo>
                    <a:pt x="949314" y="3181661"/>
                  </a:lnTo>
                  <a:cubicBezTo>
                    <a:pt x="949314" y="3211096"/>
                    <a:pt x="943349" y="3239137"/>
                    <a:pt x="932561" y="3264643"/>
                  </a:cubicBezTo>
                  <a:lnTo>
                    <a:pt x="909259" y="3299204"/>
                  </a:lnTo>
                  <a:lnTo>
                    <a:pt x="174098" y="3170486"/>
                  </a:lnTo>
                  <a:cubicBezTo>
                    <a:pt x="-153329" y="2612704"/>
                    <a:pt x="30417" y="853673"/>
                    <a:pt x="319708" y="19326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41823CE2-01B0-6DD4-949B-8ACCCB22BF73}"/>
                </a:ext>
              </a:extLst>
            </p:cNvPr>
            <p:cNvSpPr/>
            <p:nvPr/>
          </p:nvSpPr>
          <p:spPr>
            <a:xfrm>
              <a:off x="4472452" y="1316995"/>
              <a:ext cx="3249663" cy="4224013"/>
            </a:xfrm>
            <a:prstGeom prst="roundRect">
              <a:avLst>
                <a:gd name="adj" fmla="val 8646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6DF101F-0600-A0D8-B6D0-3F4C27A29A9C}"/>
              </a:ext>
            </a:extLst>
          </p:cNvPr>
          <p:cNvGrpSpPr/>
          <p:nvPr/>
        </p:nvGrpSpPr>
        <p:grpSpPr>
          <a:xfrm>
            <a:off x="4861827" y="3081451"/>
            <a:ext cx="2470913" cy="1905328"/>
            <a:chOff x="332936" y="2634556"/>
            <a:chExt cx="2926080" cy="165644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339B7E3-5632-6278-517D-052A49848592}"/>
                </a:ext>
              </a:extLst>
            </p:cNvPr>
            <p:cNvSpPr txBox="1"/>
            <p:nvPr/>
          </p:nvSpPr>
          <p:spPr>
            <a:xfrm>
              <a:off x="332936" y="2634556"/>
              <a:ext cx="2926080" cy="4548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27C2EA0-3E50-5A4F-51C3-CB9966DF20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40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7" name="Graphic 16" descr="Clipboard Mixed outline">
            <a:extLst>
              <a:ext uri="{FF2B5EF4-FFF2-40B4-BE49-F238E27FC236}">
                <a16:creationId xmlns:a16="http://schemas.microsoft.com/office/drawing/2014/main" id="{0EBA97EA-6E10-E255-71F6-9F02CDB07E09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506559" y="1749590"/>
            <a:ext cx="1188720" cy="1188720"/>
          </a:xfrm>
          <a:prstGeom prst="rect">
            <a:avLst/>
          </a:prstGeom>
        </p:spPr>
      </p:pic>
      <p:pic>
        <p:nvPicPr>
          <p:cNvPr id="18" name="Graphic 17" descr="Bar chart outline">
            <a:extLst>
              <a:ext uri="{FF2B5EF4-FFF2-40B4-BE49-F238E27FC236}">
                <a16:creationId xmlns:a16="http://schemas.microsoft.com/office/drawing/2014/main" id="{AD7BB8E8-1952-51FA-B576-04BD72269BA6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96721" y="1749590"/>
            <a:ext cx="1188720" cy="1188720"/>
          </a:xfrm>
          <a:prstGeom prst="rect">
            <a:avLst/>
          </a:prstGeom>
        </p:spPr>
      </p:pic>
      <p:pic>
        <p:nvPicPr>
          <p:cNvPr id="19" name="Graphic 18" descr="Lights On outline">
            <a:extLst>
              <a:ext uri="{FF2B5EF4-FFF2-40B4-BE49-F238E27FC236}">
                <a16:creationId xmlns:a16="http://schemas.microsoft.com/office/drawing/2014/main" id="{B86A105D-64DA-D1E3-D662-3AFBBF0F2453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89418" y="1573642"/>
            <a:ext cx="1188720" cy="118872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46971B2B-18D3-1DEE-2283-E78A2D17FCD6}"/>
              </a:ext>
            </a:extLst>
          </p:cNvPr>
          <p:cNvGrpSpPr/>
          <p:nvPr/>
        </p:nvGrpSpPr>
        <p:grpSpPr>
          <a:xfrm>
            <a:off x="2054423" y="3021880"/>
            <a:ext cx="2069314" cy="1659106"/>
            <a:chOff x="332936" y="2688071"/>
            <a:chExt cx="2926080" cy="144238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BFEF34B-9B21-5A3A-E1EE-B9F3F748ABD2}"/>
                </a:ext>
              </a:extLst>
            </p:cNvPr>
            <p:cNvSpPr txBox="1"/>
            <p:nvPr/>
          </p:nvSpPr>
          <p:spPr>
            <a:xfrm>
              <a:off x="332936" y="2688071"/>
              <a:ext cx="2926080" cy="40136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F83596D-B76B-DE7F-3FBB-F2F92377D36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35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54E13F1-065B-EFD1-AF7D-8D011C0836C4}"/>
              </a:ext>
            </a:extLst>
          </p:cNvPr>
          <p:cNvGrpSpPr/>
          <p:nvPr/>
        </p:nvGrpSpPr>
        <p:grpSpPr>
          <a:xfrm>
            <a:off x="8066262" y="3021880"/>
            <a:ext cx="2069314" cy="1659108"/>
            <a:chOff x="332936" y="2688070"/>
            <a:chExt cx="2926080" cy="144239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56264E5-FB2E-36A4-5563-B9B331086C12}"/>
                </a:ext>
              </a:extLst>
            </p:cNvPr>
            <p:cNvSpPr txBox="1"/>
            <p:nvPr/>
          </p:nvSpPr>
          <p:spPr>
            <a:xfrm>
              <a:off x="332936" y="2688070"/>
              <a:ext cx="2926080" cy="40136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4B4B482-8FB8-C59B-8C99-56B1E779E2B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35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0AAD3676-FBF7-787F-91F5-BA3431425B8C}"/>
              </a:ext>
            </a:extLst>
          </p:cNvPr>
          <p:cNvSpPr/>
          <p:nvPr/>
        </p:nvSpPr>
        <p:spPr>
          <a:xfrm>
            <a:off x="5812162" y="5250447"/>
            <a:ext cx="567676" cy="567676"/>
          </a:xfrm>
          <a:prstGeom prst="ellipse">
            <a:avLst/>
          </a:prstGeom>
          <a:solidFill>
            <a:srgbClr val="0B3B4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3A10E77-8E32-A97A-59C7-0AB29100965D}"/>
              </a:ext>
            </a:extLst>
          </p:cNvPr>
          <p:cNvSpPr/>
          <p:nvPr/>
        </p:nvSpPr>
        <p:spPr>
          <a:xfrm>
            <a:off x="2800275" y="5250447"/>
            <a:ext cx="567676" cy="56767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E00C3F7-03E5-F535-15B2-858AA1F537BF}"/>
              </a:ext>
            </a:extLst>
          </p:cNvPr>
          <p:cNvSpPr/>
          <p:nvPr/>
        </p:nvSpPr>
        <p:spPr>
          <a:xfrm>
            <a:off x="8820076" y="5250447"/>
            <a:ext cx="567676" cy="56767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22082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9543</TotalTime>
  <Words>596</Words>
  <Application>Microsoft Office PowerPoint</Application>
  <PresentationFormat>Widescreen</PresentationFormat>
  <Paragraphs>51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3-Option Perspective Panels – Slide Template</vt:lpstr>
      <vt:lpstr>3-Option Perspective Panels – Slide Template</vt:lpstr>
      <vt:lpstr>3-Option Perspective Panels – Slide Template</vt:lpstr>
      <vt:lpstr>3-Option Perspective Panels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3-Option Perspective Panels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2025-11-07T17:30:30Z</dcterms:modified>
  <cp:category>Charts &amp; Diagrams;Text &amp; Tables</cp:category>
</cp:coreProperties>
</file>