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99" r:id="rId4"/>
    <p:sldId id="401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89" d="100"/>
          <a:sy n="89" d="100"/>
        </p:scale>
        <p:origin x="65" y="8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4410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2AC15F-5C77-82A8-45DF-673EB1FF82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AE109DF-06D2-F195-F9BE-0428751743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5AA1DBA-AF71-9887-D068-CC8D2FC322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CFC240-DC2E-6EB7-47F5-6C4840D8DA0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746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77994E-D955-4FC0-EB55-09C0A8872F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roup 55">
            <a:extLst>
              <a:ext uri="{FF2B5EF4-FFF2-40B4-BE49-F238E27FC236}">
                <a16:creationId xmlns:a16="http://schemas.microsoft.com/office/drawing/2014/main" id="{8339BF7C-6473-D7C4-E6B9-8972F5E590A1}"/>
              </a:ext>
            </a:extLst>
          </p:cNvPr>
          <p:cNvGrpSpPr/>
          <p:nvPr/>
        </p:nvGrpSpPr>
        <p:grpSpPr>
          <a:xfrm>
            <a:off x="5042647" y="533010"/>
            <a:ext cx="6311152" cy="5421888"/>
            <a:chOff x="5042647" y="533010"/>
            <a:chExt cx="6311152" cy="5421888"/>
          </a:xfrm>
        </p:grpSpPr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93EC0AF1-FD27-BDC9-54AD-E3B9409B4E36}"/>
                </a:ext>
              </a:extLst>
            </p:cNvPr>
            <p:cNvSpPr/>
            <p:nvPr/>
          </p:nvSpPr>
          <p:spPr>
            <a:xfrm>
              <a:off x="5042647" y="5252485"/>
              <a:ext cx="1033250" cy="702413"/>
            </a:xfrm>
            <a:custGeom>
              <a:avLst/>
              <a:gdLst>
                <a:gd name="connsiteX0" fmla="*/ 29112 w 1033250"/>
                <a:gd name="connsiteY0" fmla="*/ 0 h 702413"/>
                <a:gd name="connsiteX1" fmla="*/ 72098 w 1033250"/>
                <a:gd name="connsiteY1" fmla="*/ 194225 h 702413"/>
                <a:gd name="connsiteX2" fmla="*/ 68932 w 1033250"/>
                <a:gd name="connsiteY2" fmla="*/ 209257 h 702413"/>
                <a:gd name="connsiteX3" fmla="*/ 217310 w 1033250"/>
                <a:gd name="connsiteY3" fmla="*/ 460358 h 702413"/>
                <a:gd name="connsiteX4" fmla="*/ 441596 w 1033250"/>
                <a:gd name="connsiteY4" fmla="*/ 479768 h 702413"/>
                <a:gd name="connsiteX5" fmla="*/ 816845 w 1033250"/>
                <a:gd name="connsiteY5" fmla="*/ 471141 h 702413"/>
                <a:gd name="connsiteX6" fmla="*/ 982904 w 1033250"/>
                <a:gd name="connsiteY6" fmla="*/ 456045 h 702413"/>
                <a:gd name="connsiteX7" fmla="*/ 992641 w 1033250"/>
                <a:gd name="connsiteY7" fmla="*/ 474707 h 702413"/>
                <a:gd name="connsiteX8" fmla="*/ 1033250 w 1033250"/>
                <a:gd name="connsiteY8" fmla="*/ 446461 h 702413"/>
                <a:gd name="connsiteX9" fmla="*/ 1008741 w 1033250"/>
                <a:gd name="connsiteY9" fmla="*/ 591789 h 702413"/>
                <a:gd name="connsiteX10" fmla="*/ 895846 w 1033250"/>
                <a:gd name="connsiteY10" fmla="*/ 670318 h 702413"/>
                <a:gd name="connsiteX11" fmla="*/ 877412 w 1033250"/>
                <a:gd name="connsiteY11" fmla="*/ 680789 h 702413"/>
                <a:gd name="connsiteX12" fmla="*/ 870503 w 1033250"/>
                <a:gd name="connsiteY12" fmla="*/ 683511 h 702413"/>
                <a:gd name="connsiteX13" fmla="*/ 856466 w 1033250"/>
                <a:gd name="connsiteY13" fmla="*/ 688747 h 702413"/>
                <a:gd name="connsiteX14" fmla="*/ 847670 w 1033250"/>
                <a:gd name="connsiteY14" fmla="*/ 690840 h 702413"/>
                <a:gd name="connsiteX15" fmla="*/ 833848 w 1033250"/>
                <a:gd name="connsiteY15" fmla="*/ 693771 h 702413"/>
                <a:gd name="connsiteX16" fmla="*/ 823795 w 1033250"/>
                <a:gd name="connsiteY16" fmla="*/ 694819 h 702413"/>
                <a:gd name="connsiteX17" fmla="*/ 812692 w 1033250"/>
                <a:gd name="connsiteY17" fmla="*/ 695865 h 702413"/>
                <a:gd name="connsiteX18" fmla="*/ 807246 w 1033250"/>
                <a:gd name="connsiteY18" fmla="*/ 695865 h 702413"/>
                <a:gd name="connsiteX19" fmla="*/ 135099 w 1033250"/>
                <a:gd name="connsiteY19" fmla="*/ 702358 h 702413"/>
                <a:gd name="connsiteX20" fmla="*/ 117921 w 1033250"/>
                <a:gd name="connsiteY20" fmla="*/ 701729 h 702413"/>
                <a:gd name="connsiteX21" fmla="*/ 115830 w 1033250"/>
                <a:gd name="connsiteY21" fmla="*/ 701729 h 702413"/>
                <a:gd name="connsiteX22" fmla="*/ 113524 w 1033250"/>
                <a:gd name="connsiteY22" fmla="*/ 701310 h 702413"/>
                <a:gd name="connsiteX23" fmla="*/ 96766 w 1033250"/>
                <a:gd name="connsiteY23" fmla="*/ 698797 h 702413"/>
                <a:gd name="connsiteX24" fmla="*/ 95723 w 1033250"/>
                <a:gd name="connsiteY24" fmla="*/ 698797 h 702413"/>
                <a:gd name="connsiteX25" fmla="*/ 95514 w 1033250"/>
                <a:gd name="connsiteY25" fmla="*/ 698797 h 702413"/>
                <a:gd name="connsiteX26" fmla="*/ 78966 w 1033250"/>
                <a:gd name="connsiteY26" fmla="*/ 694400 h 702413"/>
                <a:gd name="connsiteX27" fmla="*/ 77078 w 1033250"/>
                <a:gd name="connsiteY27" fmla="*/ 693981 h 702413"/>
                <a:gd name="connsiteX28" fmla="*/ 75407 w 1033250"/>
                <a:gd name="connsiteY28" fmla="*/ 693352 h 702413"/>
                <a:gd name="connsiteX29" fmla="*/ 58859 w 1033250"/>
                <a:gd name="connsiteY29" fmla="*/ 686863 h 702413"/>
                <a:gd name="connsiteX30" fmla="*/ 58229 w 1033250"/>
                <a:gd name="connsiteY30" fmla="*/ 686653 h 702413"/>
                <a:gd name="connsiteX31" fmla="*/ 57391 w 1033250"/>
                <a:gd name="connsiteY31" fmla="*/ 686234 h 702413"/>
                <a:gd name="connsiteX32" fmla="*/ 37284 w 1033250"/>
                <a:gd name="connsiteY32" fmla="*/ 674298 h 702413"/>
                <a:gd name="connsiteX33" fmla="*/ 36445 w 1033250"/>
                <a:gd name="connsiteY33" fmla="*/ 673670 h 702413"/>
                <a:gd name="connsiteX34" fmla="*/ 34768 w 1033250"/>
                <a:gd name="connsiteY34" fmla="*/ 672205 h 702413"/>
                <a:gd name="connsiteX35" fmla="*/ 26392 w 1033250"/>
                <a:gd name="connsiteY35" fmla="*/ 665083 h 702413"/>
                <a:gd name="connsiteX36" fmla="*/ 24086 w 1033250"/>
                <a:gd name="connsiteY36" fmla="*/ 662989 h 702413"/>
                <a:gd name="connsiteX37" fmla="*/ 15499 w 1033250"/>
                <a:gd name="connsiteY37" fmla="*/ 653357 h 702413"/>
                <a:gd name="connsiteX38" fmla="*/ 13822 w 1033250"/>
                <a:gd name="connsiteY38" fmla="*/ 651054 h 702413"/>
                <a:gd name="connsiteX39" fmla="*/ 8376 w 1033250"/>
                <a:gd name="connsiteY39" fmla="*/ 642467 h 702413"/>
                <a:gd name="connsiteX40" fmla="*/ 6914 w 1033250"/>
                <a:gd name="connsiteY40" fmla="*/ 639535 h 702413"/>
                <a:gd name="connsiteX41" fmla="*/ 2512 w 1033250"/>
                <a:gd name="connsiteY41" fmla="*/ 628227 h 702413"/>
                <a:gd name="connsiteX42" fmla="*/ 2512 w 1033250"/>
                <a:gd name="connsiteY42" fmla="*/ 628018 h 702413"/>
                <a:gd name="connsiteX43" fmla="*/ 1258 w 1033250"/>
                <a:gd name="connsiteY43" fmla="*/ 622366 h 702413"/>
                <a:gd name="connsiteX44" fmla="*/ 629 w 1033250"/>
                <a:gd name="connsiteY44" fmla="*/ 619224 h 702413"/>
                <a:gd name="connsiteX45" fmla="*/ 0 w 1033250"/>
                <a:gd name="connsiteY45" fmla="*/ 609799 h 702413"/>
                <a:gd name="connsiteX46" fmla="*/ 4608 w 1033250"/>
                <a:gd name="connsiteY46" fmla="*/ 145331 h 702413"/>
                <a:gd name="connsiteX0" fmla="*/ 29112 w 1033250"/>
                <a:gd name="connsiteY0" fmla="*/ 0 h 702413"/>
                <a:gd name="connsiteX1" fmla="*/ 72098 w 1033250"/>
                <a:gd name="connsiteY1" fmla="*/ 194225 h 702413"/>
                <a:gd name="connsiteX2" fmla="*/ 68932 w 1033250"/>
                <a:gd name="connsiteY2" fmla="*/ 209257 h 702413"/>
                <a:gd name="connsiteX3" fmla="*/ 217310 w 1033250"/>
                <a:gd name="connsiteY3" fmla="*/ 460358 h 702413"/>
                <a:gd name="connsiteX4" fmla="*/ 441596 w 1033250"/>
                <a:gd name="connsiteY4" fmla="*/ 479768 h 702413"/>
                <a:gd name="connsiteX5" fmla="*/ 816845 w 1033250"/>
                <a:gd name="connsiteY5" fmla="*/ 471141 h 702413"/>
                <a:gd name="connsiteX6" fmla="*/ 982904 w 1033250"/>
                <a:gd name="connsiteY6" fmla="*/ 456045 h 702413"/>
                <a:gd name="connsiteX7" fmla="*/ 1033250 w 1033250"/>
                <a:gd name="connsiteY7" fmla="*/ 446461 h 702413"/>
                <a:gd name="connsiteX8" fmla="*/ 1008741 w 1033250"/>
                <a:gd name="connsiteY8" fmla="*/ 591789 h 702413"/>
                <a:gd name="connsiteX9" fmla="*/ 895846 w 1033250"/>
                <a:gd name="connsiteY9" fmla="*/ 670318 h 702413"/>
                <a:gd name="connsiteX10" fmla="*/ 877412 w 1033250"/>
                <a:gd name="connsiteY10" fmla="*/ 680789 h 702413"/>
                <a:gd name="connsiteX11" fmla="*/ 870503 w 1033250"/>
                <a:gd name="connsiteY11" fmla="*/ 683511 h 702413"/>
                <a:gd name="connsiteX12" fmla="*/ 856466 w 1033250"/>
                <a:gd name="connsiteY12" fmla="*/ 688747 h 702413"/>
                <a:gd name="connsiteX13" fmla="*/ 847670 w 1033250"/>
                <a:gd name="connsiteY13" fmla="*/ 690840 h 702413"/>
                <a:gd name="connsiteX14" fmla="*/ 833848 w 1033250"/>
                <a:gd name="connsiteY14" fmla="*/ 693771 h 702413"/>
                <a:gd name="connsiteX15" fmla="*/ 823795 w 1033250"/>
                <a:gd name="connsiteY15" fmla="*/ 694819 h 702413"/>
                <a:gd name="connsiteX16" fmla="*/ 812692 w 1033250"/>
                <a:gd name="connsiteY16" fmla="*/ 695865 h 702413"/>
                <a:gd name="connsiteX17" fmla="*/ 807246 w 1033250"/>
                <a:gd name="connsiteY17" fmla="*/ 695865 h 702413"/>
                <a:gd name="connsiteX18" fmla="*/ 135099 w 1033250"/>
                <a:gd name="connsiteY18" fmla="*/ 702358 h 702413"/>
                <a:gd name="connsiteX19" fmla="*/ 117921 w 1033250"/>
                <a:gd name="connsiteY19" fmla="*/ 701729 h 702413"/>
                <a:gd name="connsiteX20" fmla="*/ 115830 w 1033250"/>
                <a:gd name="connsiteY20" fmla="*/ 701729 h 702413"/>
                <a:gd name="connsiteX21" fmla="*/ 113524 w 1033250"/>
                <a:gd name="connsiteY21" fmla="*/ 701310 h 702413"/>
                <a:gd name="connsiteX22" fmla="*/ 96766 w 1033250"/>
                <a:gd name="connsiteY22" fmla="*/ 698797 h 702413"/>
                <a:gd name="connsiteX23" fmla="*/ 95723 w 1033250"/>
                <a:gd name="connsiteY23" fmla="*/ 698797 h 702413"/>
                <a:gd name="connsiteX24" fmla="*/ 95514 w 1033250"/>
                <a:gd name="connsiteY24" fmla="*/ 698797 h 702413"/>
                <a:gd name="connsiteX25" fmla="*/ 78966 w 1033250"/>
                <a:gd name="connsiteY25" fmla="*/ 694400 h 702413"/>
                <a:gd name="connsiteX26" fmla="*/ 77078 w 1033250"/>
                <a:gd name="connsiteY26" fmla="*/ 693981 h 702413"/>
                <a:gd name="connsiteX27" fmla="*/ 75407 w 1033250"/>
                <a:gd name="connsiteY27" fmla="*/ 693352 h 702413"/>
                <a:gd name="connsiteX28" fmla="*/ 58859 w 1033250"/>
                <a:gd name="connsiteY28" fmla="*/ 686863 h 702413"/>
                <a:gd name="connsiteX29" fmla="*/ 58229 w 1033250"/>
                <a:gd name="connsiteY29" fmla="*/ 686653 h 702413"/>
                <a:gd name="connsiteX30" fmla="*/ 57391 w 1033250"/>
                <a:gd name="connsiteY30" fmla="*/ 686234 h 702413"/>
                <a:gd name="connsiteX31" fmla="*/ 37284 w 1033250"/>
                <a:gd name="connsiteY31" fmla="*/ 674298 h 702413"/>
                <a:gd name="connsiteX32" fmla="*/ 36445 w 1033250"/>
                <a:gd name="connsiteY32" fmla="*/ 673670 h 702413"/>
                <a:gd name="connsiteX33" fmla="*/ 34768 w 1033250"/>
                <a:gd name="connsiteY33" fmla="*/ 672205 h 702413"/>
                <a:gd name="connsiteX34" fmla="*/ 26392 w 1033250"/>
                <a:gd name="connsiteY34" fmla="*/ 665083 h 702413"/>
                <a:gd name="connsiteX35" fmla="*/ 24086 w 1033250"/>
                <a:gd name="connsiteY35" fmla="*/ 662989 h 702413"/>
                <a:gd name="connsiteX36" fmla="*/ 15499 w 1033250"/>
                <a:gd name="connsiteY36" fmla="*/ 653357 h 702413"/>
                <a:gd name="connsiteX37" fmla="*/ 13822 w 1033250"/>
                <a:gd name="connsiteY37" fmla="*/ 651054 h 702413"/>
                <a:gd name="connsiteX38" fmla="*/ 8376 w 1033250"/>
                <a:gd name="connsiteY38" fmla="*/ 642467 h 702413"/>
                <a:gd name="connsiteX39" fmla="*/ 6914 w 1033250"/>
                <a:gd name="connsiteY39" fmla="*/ 639535 h 702413"/>
                <a:gd name="connsiteX40" fmla="*/ 2512 w 1033250"/>
                <a:gd name="connsiteY40" fmla="*/ 628227 h 702413"/>
                <a:gd name="connsiteX41" fmla="*/ 2512 w 1033250"/>
                <a:gd name="connsiteY41" fmla="*/ 628018 h 702413"/>
                <a:gd name="connsiteX42" fmla="*/ 1258 w 1033250"/>
                <a:gd name="connsiteY42" fmla="*/ 622366 h 702413"/>
                <a:gd name="connsiteX43" fmla="*/ 629 w 1033250"/>
                <a:gd name="connsiteY43" fmla="*/ 619224 h 702413"/>
                <a:gd name="connsiteX44" fmla="*/ 0 w 1033250"/>
                <a:gd name="connsiteY44" fmla="*/ 609799 h 702413"/>
                <a:gd name="connsiteX45" fmla="*/ 4608 w 1033250"/>
                <a:gd name="connsiteY45" fmla="*/ 145331 h 702413"/>
                <a:gd name="connsiteX46" fmla="*/ 29112 w 1033250"/>
                <a:gd name="connsiteY46" fmla="*/ 0 h 702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1033250" h="702413">
                  <a:moveTo>
                    <a:pt x="29112" y="0"/>
                  </a:moveTo>
                  <a:cubicBezTo>
                    <a:pt x="88729" y="26732"/>
                    <a:pt x="87962" y="104144"/>
                    <a:pt x="72098" y="194225"/>
                  </a:cubicBezTo>
                  <a:lnTo>
                    <a:pt x="68932" y="209257"/>
                  </a:lnTo>
                  <a:lnTo>
                    <a:pt x="217310" y="460358"/>
                  </a:lnTo>
                  <a:lnTo>
                    <a:pt x="441596" y="479768"/>
                  </a:lnTo>
                  <a:lnTo>
                    <a:pt x="816845" y="471141"/>
                  </a:lnTo>
                  <a:lnTo>
                    <a:pt x="982904" y="456045"/>
                  </a:lnTo>
                  <a:lnTo>
                    <a:pt x="1033250" y="446461"/>
                  </a:lnTo>
                  <a:lnTo>
                    <a:pt x="1008741" y="591789"/>
                  </a:lnTo>
                  <a:lnTo>
                    <a:pt x="895846" y="670318"/>
                  </a:lnTo>
                  <a:cubicBezTo>
                    <a:pt x="890191" y="674298"/>
                    <a:pt x="883906" y="677647"/>
                    <a:pt x="877412" y="680789"/>
                  </a:cubicBezTo>
                  <a:cubicBezTo>
                    <a:pt x="875110" y="681837"/>
                    <a:pt x="872804" y="682676"/>
                    <a:pt x="870503" y="683511"/>
                  </a:cubicBezTo>
                  <a:cubicBezTo>
                    <a:pt x="865895" y="685395"/>
                    <a:pt x="861283" y="687281"/>
                    <a:pt x="856466" y="688747"/>
                  </a:cubicBezTo>
                  <a:cubicBezTo>
                    <a:pt x="853745" y="689584"/>
                    <a:pt x="850600" y="690213"/>
                    <a:pt x="847670" y="690840"/>
                  </a:cubicBezTo>
                  <a:cubicBezTo>
                    <a:pt x="843063" y="691887"/>
                    <a:pt x="838665" y="693145"/>
                    <a:pt x="833848" y="693771"/>
                  </a:cubicBezTo>
                  <a:cubicBezTo>
                    <a:pt x="830493" y="694400"/>
                    <a:pt x="827143" y="694400"/>
                    <a:pt x="823795" y="694819"/>
                  </a:cubicBezTo>
                  <a:cubicBezTo>
                    <a:pt x="820020" y="695029"/>
                    <a:pt x="816462" y="695865"/>
                    <a:pt x="812692" y="695865"/>
                  </a:cubicBezTo>
                  <a:lnTo>
                    <a:pt x="807246" y="695865"/>
                  </a:lnTo>
                  <a:lnTo>
                    <a:pt x="135099" y="702358"/>
                  </a:lnTo>
                  <a:cubicBezTo>
                    <a:pt x="129233" y="702567"/>
                    <a:pt x="123577" y="702148"/>
                    <a:pt x="117921" y="701729"/>
                  </a:cubicBezTo>
                  <a:lnTo>
                    <a:pt x="115830" y="701729"/>
                  </a:lnTo>
                  <a:cubicBezTo>
                    <a:pt x="115201" y="701519"/>
                    <a:pt x="114363" y="701310"/>
                    <a:pt x="113524" y="701310"/>
                  </a:cubicBezTo>
                  <a:cubicBezTo>
                    <a:pt x="107868" y="700683"/>
                    <a:pt x="102212" y="699845"/>
                    <a:pt x="96766" y="698797"/>
                  </a:cubicBezTo>
                  <a:lnTo>
                    <a:pt x="95723" y="698797"/>
                  </a:lnTo>
                  <a:lnTo>
                    <a:pt x="95514" y="698797"/>
                  </a:lnTo>
                  <a:cubicBezTo>
                    <a:pt x="89858" y="697542"/>
                    <a:pt x="84411" y="696074"/>
                    <a:pt x="78966" y="694400"/>
                  </a:cubicBezTo>
                  <a:cubicBezTo>
                    <a:pt x="78337" y="694190"/>
                    <a:pt x="77707" y="693981"/>
                    <a:pt x="77078" y="693981"/>
                  </a:cubicBezTo>
                  <a:cubicBezTo>
                    <a:pt x="76659" y="693771"/>
                    <a:pt x="76030" y="693352"/>
                    <a:pt x="75407" y="693352"/>
                  </a:cubicBezTo>
                  <a:cubicBezTo>
                    <a:pt x="69751" y="691468"/>
                    <a:pt x="64095" y="689374"/>
                    <a:pt x="58859" y="686863"/>
                  </a:cubicBezTo>
                  <a:cubicBezTo>
                    <a:pt x="58650" y="686653"/>
                    <a:pt x="58229" y="686653"/>
                    <a:pt x="58229" y="686653"/>
                  </a:cubicBezTo>
                  <a:cubicBezTo>
                    <a:pt x="57810" y="686653"/>
                    <a:pt x="57600" y="686234"/>
                    <a:pt x="57391" y="686234"/>
                  </a:cubicBezTo>
                  <a:cubicBezTo>
                    <a:pt x="50057" y="682676"/>
                    <a:pt x="43359" y="678695"/>
                    <a:pt x="37284" y="674298"/>
                  </a:cubicBezTo>
                  <a:cubicBezTo>
                    <a:pt x="37074" y="674089"/>
                    <a:pt x="36655" y="673670"/>
                    <a:pt x="36445" y="673670"/>
                  </a:cubicBezTo>
                  <a:cubicBezTo>
                    <a:pt x="35816" y="673250"/>
                    <a:pt x="35397" y="672621"/>
                    <a:pt x="34768" y="672205"/>
                  </a:cubicBezTo>
                  <a:cubicBezTo>
                    <a:pt x="31839" y="669899"/>
                    <a:pt x="29112" y="667596"/>
                    <a:pt x="26392" y="665083"/>
                  </a:cubicBezTo>
                  <a:cubicBezTo>
                    <a:pt x="25554" y="664247"/>
                    <a:pt x="24715" y="663618"/>
                    <a:pt x="24086" y="662989"/>
                  </a:cubicBezTo>
                  <a:cubicBezTo>
                    <a:pt x="20946" y="659847"/>
                    <a:pt x="18011" y="656706"/>
                    <a:pt x="15499" y="653357"/>
                  </a:cubicBezTo>
                  <a:cubicBezTo>
                    <a:pt x="14871" y="652519"/>
                    <a:pt x="14451" y="651890"/>
                    <a:pt x="13822" y="651054"/>
                  </a:cubicBezTo>
                  <a:cubicBezTo>
                    <a:pt x="11732" y="648331"/>
                    <a:pt x="10054" y="645399"/>
                    <a:pt x="8376" y="642467"/>
                  </a:cubicBezTo>
                  <a:cubicBezTo>
                    <a:pt x="7957" y="641419"/>
                    <a:pt x="7333" y="640583"/>
                    <a:pt x="6914" y="639535"/>
                  </a:cubicBezTo>
                  <a:cubicBezTo>
                    <a:pt x="5237" y="635764"/>
                    <a:pt x="3560" y="631996"/>
                    <a:pt x="2512" y="628227"/>
                  </a:cubicBezTo>
                  <a:lnTo>
                    <a:pt x="2512" y="628018"/>
                  </a:lnTo>
                  <a:cubicBezTo>
                    <a:pt x="1887" y="626134"/>
                    <a:pt x="1677" y="624250"/>
                    <a:pt x="1258" y="622366"/>
                  </a:cubicBezTo>
                  <a:cubicBezTo>
                    <a:pt x="1048" y="621318"/>
                    <a:pt x="629" y="620269"/>
                    <a:pt x="629" y="619224"/>
                  </a:cubicBezTo>
                  <a:cubicBezTo>
                    <a:pt x="0" y="616082"/>
                    <a:pt x="0" y="612940"/>
                    <a:pt x="0" y="609799"/>
                  </a:cubicBezTo>
                  <a:lnTo>
                    <a:pt x="4608" y="145331"/>
                  </a:lnTo>
                  <a:lnTo>
                    <a:pt x="29112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4986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fr-FR"/>
            </a:p>
          </p:txBody>
        </p:sp>
        <p:sp>
          <p:nvSpPr>
            <p:cNvPr id="15" name="Forme libre 14">
              <a:extLst>
                <a:ext uri="{FF2B5EF4-FFF2-40B4-BE49-F238E27FC236}">
                  <a16:creationId xmlns:a16="http://schemas.microsoft.com/office/drawing/2014/main" id="{C694A6C9-8B00-6E1A-75BF-76E3AC4A9A41}"/>
                </a:ext>
              </a:extLst>
            </p:cNvPr>
            <p:cNvSpPr/>
            <p:nvPr/>
          </p:nvSpPr>
          <p:spPr>
            <a:xfrm>
              <a:off x="5803393" y="5380271"/>
              <a:ext cx="201033" cy="293544"/>
            </a:xfrm>
            <a:custGeom>
              <a:avLst/>
              <a:gdLst>
                <a:gd name="connsiteX0" fmla="*/ 134584 w 134583"/>
                <a:gd name="connsiteY0" fmla="*/ 0 h 185347"/>
                <a:gd name="connsiteX1" fmla="*/ 17534 w 134583"/>
                <a:gd name="connsiteY1" fmla="*/ 81362 h 185347"/>
                <a:gd name="connsiteX2" fmla="*/ 0 w 134583"/>
                <a:gd name="connsiteY2" fmla="*/ 185348 h 185347"/>
                <a:gd name="connsiteX3" fmla="*/ 117046 w 134583"/>
                <a:gd name="connsiteY3" fmla="*/ 103838 h 185347"/>
                <a:gd name="connsiteX4" fmla="*/ 134584 w 134583"/>
                <a:gd name="connsiteY4" fmla="*/ 0 h 185347"/>
                <a:gd name="connsiteX0" fmla="*/ 134584 w 137107"/>
                <a:gd name="connsiteY0" fmla="*/ 0 h 185348"/>
                <a:gd name="connsiteX1" fmla="*/ 17534 w 137107"/>
                <a:gd name="connsiteY1" fmla="*/ 81362 h 185348"/>
                <a:gd name="connsiteX2" fmla="*/ 0 w 137107"/>
                <a:gd name="connsiteY2" fmla="*/ 185348 h 185348"/>
                <a:gd name="connsiteX3" fmla="*/ 137107 w 137107"/>
                <a:gd name="connsiteY3" fmla="*/ 86864 h 185348"/>
                <a:gd name="connsiteX4" fmla="*/ 134584 w 137107"/>
                <a:gd name="connsiteY4" fmla="*/ 0 h 185348"/>
                <a:gd name="connsiteX0" fmla="*/ 143843 w 143843"/>
                <a:gd name="connsiteY0" fmla="*/ 0 h 210038"/>
                <a:gd name="connsiteX1" fmla="*/ 17534 w 143843"/>
                <a:gd name="connsiteY1" fmla="*/ 106052 h 210038"/>
                <a:gd name="connsiteX2" fmla="*/ 0 w 143843"/>
                <a:gd name="connsiteY2" fmla="*/ 210038 h 210038"/>
                <a:gd name="connsiteX3" fmla="*/ 137107 w 143843"/>
                <a:gd name="connsiteY3" fmla="*/ 111554 h 210038"/>
                <a:gd name="connsiteX4" fmla="*/ 143843 w 143843"/>
                <a:gd name="connsiteY4" fmla="*/ 0 h 210038"/>
                <a:gd name="connsiteX0" fmla="*/ 143843 w 143843"/>
                <a:gd name="connsiteY0" fmla="*/ 0 h 210038"/>
                <a:gd name="connsiteX1" fmla="*/ 6732 w 143843"/>
                <a:gd name="connsiteY1" fmla="*/ 89078 h 210038"/>
                <a:gd name="connsiteX2" fmla="*/ 0 w 143843"/>
                <a:gd name="connsiteY2" fmla="*/ 210038 h 210038"/>
                <a:gd name="connsiteX3" fmla="*/ 137107 w 143843"/>
                <a:gd name="connsiteY3" fmla="*/ 111554 h 210038"/>
                <a:gd name="connsiteX4" fmla="*/ 143843 w 143843"/>
                <a:gd name="connsiteY4" fmla="*/ 0 h 210038"/>
                <a:gd name="connsiteX0" fmla="*/ 143843 w 143843"/>
                <a:gd name="connsiteY0" fmla="*/ 0 h 210038"/>
                <a:gd name="connsiteX1" fmla="*/ 6732 w 143843"/>
                <a:gd name="connsiteY1" fmla="*/ 89078 h 210038"/>
                <a:gd name="connsiteX2" fmla="*/ 0 w 143843"/>
                <a:gd name="connsiteY2" fmla="*/ 210038 h 210038"/>
                <a:gd name="connsiteX3" fmla="*/ 141737 w 143843"/>
                <a:gd name="connsiteY3" fmla="*/ 110011 h 210038"/>
                <a:gd name="connsiteX4" fmla="*/ 143843 w 143843"/>
                <a:gd name="connsiteY4" fmla="*/ 0 h 210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3843" h="210038">
                  <a:moveTo>
                    <a:pt x="143843" y="0"/>
                  </a:moveTo>
                  <a:lnTo>
                    <a:pt x="6732" y="89078"/>
                  </a:lnTo>
                  <a:lnTo>
                    <a:pt x="0" y="210038"/>
                  </a:lnTo>
                  <a:lnTo>
                    <a:pt x="141737" y="110011"/>
                  </a:lnTo>
                  <a:lnTo>
                    <a:pt x="143843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3" name="Forme libre 12">
              <a:extLst>
                <a:ext uri="{FF2B5EF4-FFF2-40B4-BE49-F238E27FC236}">
                  <a16:creationId xmlns:a16="http://schemas.microsoft.com/office/drawing/2014/main" id="{6735C11D-AAC3-A51C-C7FC-2B99714BD4B2}"/>
                </a:ext>
              </a:extLst>
            </p:cNvPr>
            <p:cNvSpPr/>
            <p:nvPr/>
          </p:nvSpPr>
          <p:spPr>
            <a:xfrm>
              <a:off x="6070450" y="5200786"/>
              <a:ext cx="205345" cy="287073"/>
            </a:xfrm>
            <a:custGeom>
              <a:avLst/>
              <a:gdLst>
                <a:gd name="connsiteX0" fmla="*/ 134584 w 134583"/>
                <a:gd name="connsiteY0" fmla="*/ 0 h 185347"/>
                <a:gd name="connsiteX1" fmla="*/ 17534 w 134583"/>
                <a:gd name="connsiteY1" fmla="*/ 81512 h 185347"/>
                <a:gd name="connsiteX2" fmla="*/ 0 w 134583"/>
                <a:gd name="connsiteY2" fmla="*/ 185348 h 185347"/>
                <a:gd name="connsiteX3" fmla="*/ 117196 w 134583"/>
                <a:gd name="connsiteY3" fmla="*/ 103987 h 185347"/>
                <a:gd name="connsiteX4" fmla="*/ 134584 w 134583"/>
                <a:gd name="connsiteY4" fmla="*/ 0 h 185347"/>
                <a:gd name="connsiteX0" fmla="*/ 134584 w 143428"/>
                <a:gd name="connsiteY0" fmla="*/ 0 h 185348"/>
                <a:gd name="connsiteX1" fmla="*/ 17534 w 143428"/>
                <a:gd name="connsiteY1" fmla="*/ 81512 h 185348"/>
                <a:gd name="connsiteX2" fmla="*/ 0 w 143428"/>
                <a:gd name="connsiteY2" fmla="*/ 185348 h 185348"/>
                <a:gd name="connsiteX3" fmla="*/ 143428 w 143428"/>
                <a:gd name="connsiteY3" fmla="*/ 85470 h 185348"/>
                <a:gd name="connsiteX4" fmla="*/ 134584 w 143428"/>
                <a:gd name="connsiteY4" fmla="*/ 0 h 185348"/>
                <a:gd name="connsiteX0" fmla="*/ 134584 w 143428"/>
                <a:gd name="connsiteY0" fmla="*/ 0 h 185348"/>
                <a:gd name="connsiteX1" fmla="*/ 11362 w 143428"/>
                <a:gd name="connsiteY1" fmla="*/ 41391 h 185348"/>
                <a:gd name="connsiteX2" fmla="*/ 0 w 143428"/>
                <a:gd name="connsiteY2" fmla="*/ 185348 h 185348"/>
                <a:gd name="connsiteX3" fmla="*/ 143428 w 143428"/>
                <a:gd name="connsiteY3" fmla="*/ 85470 h 185348"/>
                <a:gd name="connsiteX4" fmla="*/ 134584 w 143428"/>
                <a:gd name="connsiteY4" fmla="*/ 0 h 185348"/>
                <a:gd name="connsiteX0" fmla="*/ 146928 w 146928"/>
                <a:gd name="connsiteY0" fmla="*/ 0 h 205408"/>
                <a:gd name="connsiteX1" fmla="*/ 11362 w 146928"/>
                <a:gd name="connsiteY1" fmla="*/ 61451 h 205408"/>
                <a:gd name="connsiteX2" fmla="*/ 0 w 146928"/>
                <a:gd name="connsiteY2" fmla="*/ 205408 h 205408"/>
                <a:gd name="connsiteX3" fmla="*/ 143428 w 146928"/>
                <a:gd name="connsiteY3" fmla="*/ 105530 h 205408"/>
                <a:gd name="connsiteX4" fmla="*/ 146928 w 146928"/>
                <a:gd name="connsiteY4" fmla="*/ 0 h 205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6928" h="205408">
                  <a:moveTo>
                    <a:pt x="146928" y="0"/>
                  </a:moveTo>
                  <a:lnTo>
                    <a:pt x="11362" y="61451"/>
                  </a:lnTo>
                  <a:lnTo>
                    <a:pt x="0" y="205408"/>
                  </a:lnTo>
                  <a:lnTo>
                    <a:pt x="143428" y="105530"/>
                  </a:lnTo>
                  <a:lnTo>
                    <a:pt x="146928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2" name="Forme libre 31">
              <a:extLst>
                <a:ext uri="{FF2B5EF4-FFF2-40B4-BE49-F238E27FC236}">
                  <a16:creationId xmlns:a16="http://schemas.microsoft.com/office/drawing/2014/main" id="{B490EEAB-BB6E-6FB2-6BD3-087DE1A459FE}"/>
                </a:ext>
              </a:extLst>
            </p:cNvPr>
            <p:cNvSpPr/>
            <p:nvPr/>
          </p:nvSpPr>
          <p:spPr>
            <a:xfrm>
              <a:off x="8737102" y="1343748"/>
              <a:ext cx="903973" cy="1937481"/>
            </a:xfrm>
            <a:custGeom>
              <a:avLst/>
              <a:gdLst>
                <a:gd name="connsiteX0" fmla="*/ 141627 w 628856"/>
                <a:gd name="connsiteY0" fmla="*/ 195087 h 1452664"/>
                <a:gd name="connsiteX1" fmla="*/ 129937 w 628856"/>
                <a:gd name="connsiteY1" fmla="*/ 166018 h 1452664"/>
                <a:gd name="connsiteX2" fmla="*/ 126940 w 628856"/>
                <a:gd name="connsiteY2" fmla="*/ 157478 h 1452664"/>
                <a:gd name="connsiteX3" fmla="*/ 119897 w 628856"/>
                <a:gd name="connsiteY3" fmla="*/ 135603 h 1452664"/>
                <a:gd name="connsiteX4" fmla="*/ 117496 w 628856"/>
                <a:gd name="connsiteY4" fmla="*/ 127211 h 1452664"/>
                <a:gd name="connsiteX5" fmla="*/ 110603 w 628856"/>
                <a:gd name="connsiteY5" fmla="*/ 97994 h 1452664"/>
                <a:gd name="connsiteX6" fmla="*/ 110303 w 628856"/>
                <a:gd name="connsiteY6" fmla="*/ 96644 h 1452664"/>
                <a:gd name="connsiteX7" fmla="*/ 105810 w 628856"/>
                <a:gd name="connsiteY7" fmla="*/ 68624 h 1452664"/>
                <a:gd name="connsiteX8" fmla="*/ 104759 w 628856"/>
                <a:gd name="connsiteY8" fmla="*/ 59785 h 1452664"/>
                <a:gd name="connsiteX9" fmla="*/ 102959 w 628856"/>
                <a:gd name="connsiteY9" fmla="*/ 38059 h 1452664"/>
                <a:gd name="connsiteX10" fmla="*/ 102509 w 628856"/>
                <a:gd name="connsiteY10" fmla="*/ 29367 h 1452664"/>
                <a:gd name="connsiteX11" fmla="*/ 102359 w 628856"/>
                <a:gd name="connsiteY11" fmla="*/ 0 h 1452664"/>
                <a:gd name="connsiteX12" fmla="*/ 91569 w 628856"/>
                <a:gd name="connsiteY12" fmla="*/ 332188 h 1452664"/>
                <a:gd name="connsiteX13" fmla="*/ 17534 w 628856"/>
                <a:gd name="connsiteY13" fmla="*/ 281393 h 1452664"/>
                <a:gd name="connsiteX14" fmla="*/ 0 w 628856"/>
                <a:gd name="connsiteY14" fmla="*/ 1033422 h 1452664"/>
                <a:gd name="connsiteX15" fmla="*/ 611323 w 628856"/>
                <a:gd name="connsiteY15" fmla="*/ 1452664 h 1452664"/>
                <a:gd name="connsiteX16" fmla="*/ 628857 w 628856"/>
                <a:gd name="connsiteY16" fmla="*/ 700636 h 1452664"/>
                <a:gd name="connsiteX17" fmla="*/ 136080 w 628856"/>
                <a:gd name="connsiteY17" fmla="*/ 362754 h 1452664"/>
                <a:gd name="connsiteX18" fmla="*/ 141477 w 628856"/>
                <a:gd name="connsiteY18" fmla="*/ 195237 h 1452664"/>
                <a:gd name="connsiteX0" fmla="*/ 141627 w 628857"/>
                <a:gd name="connsiteY0" fmla="*/ 195087 h 1452664"/>
                <a:gd name="connsiteX1" fmla="*/ 129937 w 628857"/>
                <a:gd name="connsiteY1" fmla="*/ 166018 h 1452664"/>
                <a:gd name="connsiteX2" fmla="*/ 126940 w 628857"/>
                <a:gd name="connsiteY2" fmla="*/ 157478 h 1452664"/>
                <a:gd name="connsiteX3" fmla="*/ 119897 w 628857"/>
                <a:gd name="connsiteY3" fmla="*/ 135603 h 1452664"/>
                <a:gd name="connsiteX4" fmla="*/ 117496 w 628857"/>
                <a:gd name="connsiteY4" fmla="*/ 127211 h 1452664"/>
                <a:gd name="connsiteX5" fmla="*/ 110603 w 628857"/>
                <a:gd name="connsiteY5" fmla="*/ 97994 h 1452664"/>
                <a:gd name="connsiteX6" fmla="*/ 110303 w 628857"/>
                <a:gd name="connsiteY6" fmla="*/ 96644 h 1452664"/>
                <a:gd name="connsiteX7" fmla="*/ 105810 w 628857"/>
                <a:gd name="connsiteY7" fmla="*/ 68624 h 1452664"/>
                <a:gd name="connsiteX8" fmla="*/ 104759 w 628857"/>
                <a:gd name="connsiteY8" fmla="*/ 59785 h 1452664"/>
                <a:gd name="connsiteX9" fmla="*/ 102959 w 628857"/>
                <a:gd name="connsiteY9" fmla="*/ 38059 h 1452664"/>
                <a:gd name="connsiteX10" fmla="*/ 102509 w 628857"/>
                <a:gd name="connsiteY10" fmla="*/ 29367 h 1452664"/>
                <a:gd name="connsiteX11" fmla="*/ 102359 w 628857"/>
                <a:gd name="connsiteY11" fmla="*/ 0 h 1452664"/>
                <a:gd name="connsiteX12" fmla="*/ 91569 w 628857"/>
                <a:gd name="connsiteY12" fmla="*/ 332188 h 1452664"/>
                <a:gd name="connsiteX13" fmla="*/ 17534 w 628857"/>
                <a:gd name="connsiteY13" fmla="*/ 281393 h 1452664"/>
                <a:gd name="connsiteX14" fmla="*/ 0 w 628857"/>
                <a:gd name="connsiteY14" fmla="*/ 1033422 h 1452664"/>
                <a:gd name="connsiteX15" fmla="*/ 611323 w 628857"/>
                <a:gd name="connsiteY15" fmla="*/ 1452664 h 1452664"/>
                <a:gd name="connsiteX16" fmla="*/ 628857 w 628857"/>
                <a:gd name="connsiteY16" fmla="*/ 700636 h 1452664"/>
                <a:gd name="connsiteX17" fmla="*/ 136080 w 628857"/>
                <a:gd name="connsiteY17" fmla="*/ 362754 h 1452664"/>
                <a:gd name="connsiteX18" fmla="*/ 141477 w 628857"/>
                <a:gd name="connsiteY18" fmla="*/ 195237 h 1452664"/>
                <a:gd name="connsiteX19" fmla="*/ 141627 w 628857"/>
                <a:gd name="connsiteY19" fmla="*/ 195087 h 1452664"/>
                <a:gd name="connsiteX0" fmla="*/ 141627 w 628857"/>
                <a:gd name="connsiteY0" fmla="*/ 195087 h 1452664"/>
                <a:gd name="connsiteX1" fmla="*/ 129937 w 628857"/>
                <a:gd name="connsiteY1" fmla="*/ 166018 h 1452664"/>
                <a:gd name="connsiteX2" fmla="*/ 126940 w 628857"/>
                <a:gd name="connsiteY2" fmla="*/ 157478 h 1452664"/>
                <a:gd name="connsiteX3" fmla="*/ 119897 w 628857"/>
                <a:gd name="connsiteY3" fmla="*/ 135603 h 1452664"/>
                <a:gd name="connsiteX4" fmla="*/ 117496 w 628857"/>
                <a:gd name="connsiteY4" fmla="*/ 127211 h 1452664"/>
                <a:gd name="connsiteX5" fmla="*/ 110603 w 628857"/>
                <a:gd name="connsiteY5" fmla="*/ 97994 h 1452664"/>
                <a:gd name="connsiteX6" fmla="*/ 110303 w 628857"/>
                <a:gd name="connsiteY6" fmla="*/ 96644 h 1452664"/>
                <a:gd name="connsiteX7" fmla="*/ 105810 w 628857"/>
                <a:gd name="connsiteY7" fmla="*/ 68624 h 1452664"/>
                <a:gd name="connsiteX8" fmla="*/ 104759 w 628857"/>
                <a:gd name="connsiteY8" fmla="*/ 59785 h 1452664"/>
                <a:gd name="connsiteX9" fmla="*/ 102959 w 628857"/>
                <a:gd name="connsiteY9" fmla="*/ 38059 h 1452664"/>
                <a:gd name="connsiteX10" fmla="*/ 102509 w 628857"/>
                <a:gd name="connsiteY10" fmla="*/ 29367 h 1452664"/>
                <a:gd name="connsiteX11" fmla="*/ 102359 w 628857"/>
                <a:gd name="connsiteY11" fmla="*/ 0 h 1452664"/>
                <a:gd name="connsiteX12" fmla="*/ 91569 w 628857"/>
                <a:gd name="connsiteY12" fmla="*/ 332188 h 1452664"/>
                <a:gd name="connsiteX13" fmla="*/ 17534 w 628857"/>
                <a:gd name="connsiteY13" fmla="*/ 281393 h 1452664"/>
                <a:gd name="connsiteX14" fmla="*/ 0 w 628857"/>
                <a:gd name="connsiteY14" fmla="*/ 1033422 h 1452664"/>
                <a:gd name="connsiteX15" fmla="*/ 611323 w 628857"/>
                <a:gd name="connsiteY15" fmla="*/ 1452664 h 1452664"/>
                <a:gd name="connsiteX16" fmla="*/ 628857 w 628857"/>
                <a:gd name="connsiteY16" fmla="*/ 700636 h 1452664"/>
                <a:gd name="connsiteX17" fmla="*/ 136080 w 628857"/>
                <a:gd name="connsiteY17" fmla="*/ 362754 h 1452664"/>
                <a:gd name="connsiteX18" fmla="*/ 141477 w 628857"/>
                <a:gd name="connsiteY18" fmla="*/ 195237 h 1452664"/>
                <a:gd name="connsiteX19" fmla="*/ 141627 w 628857"/>
                <a:gd name="connsiteY19" fmla="*/ 195087 h 1452664"/>
                <a:gd name="connsiteX0" fmla="*/ 141627 w 646814"/>
                <a:gd name="connsiteY0" fmla="*/ 195087 h 1386311"/>
                <a:gd name="connsiteX1" fmla="*/ 129937 w 646814"/>
                <a:gd name="connsiteY1" fmla="*/ 166018 h 1386311"/>
                <a:gd name="connsiteX2" fmla="*/ 126940 w 646814"/>
                <a:gd name="connsiteY2" fmla="*/ 157478 h 1386311"/>
                <a:gd name="connsiteX3" fmla="*/ 119897 w 646814"/>
                <a:gd name="connsiteY3" fmla="*/ 135603 h 1386311"/>
                <a:gd name="connsiteX4" fmla="*/ 117496 w 646814"/>
                <a:gd name="connsiteY4" fmla="*/ 127211 h 1386311"/>
                <a:gd name="connsiteX5" fmla="*/ 110603 w 646814"/>
                <a:gd name="connsiteY5" fmla="*/ 97994 h 1386311"/>
                <a:gd name="connsiteX6" fmla="*/ 110303 w 646814"/>
                <a:gd name="connsiteY6" fmla="*/ 96644 h 1386311"/>
                <a:gd name="connsiteX7" fmla="*/ 105810 w 646814"/>
                <a:gd name="connsiteY7" fmla="*/ 68624 h 1386311"/>
                <a:gd name="connsiteX8" fmla="*/ 104759 w 646814"/>
                <a:gd name="connsiteY8" fmla="*/ 59785 h 1386311"/>
                <a:gd name="connsiteX9" fmla="*/ 102959 w 646814"/>
                <a:gd name="connsiteY9" fmla="*/ 38059 h 1386311"/>
                <a:gd name="connsiteX10" fmla="*/ 102509 w 646814"/>
                <a:gd name="connsiteY10" fmla="*/ 29367 h 1386311"/>
                <a:gd name="connsiteX11" fmla="*/ 102359 w 646814"/>
                <a:gd name="connsiteY11" fmla="*/ 0 h 1386311"/>
                <a:gd name="connsiteX12" fmla="*/ 91569 w 646814"/>
                <a:gd name="connsiteY12" fmla="*/ 332188 h 1386311"/>
                <a:gd name="connsiteX13" fmla="*/ 17534 w 646814"/>
                <a:gd name="connsiteY13" fmla="*/ 281393 h 1386311"/>
                <a:gd name="connsiteX14" fmla="*/ 0 w 646814"/>
                <a:gd name="connsiteY14" fmla="*/ 1033422 h 1386311"/>
                <a:gd name="connsiteX15" fmla="*/ 646814 w 646814"/>
                <a:gd name="connsiteY15" fmla="*/ 1386311 h 1386311"/>
                <a:gd name="connsiteX16" fmla="*/ 628857 w 646814"/>
                <a:gd name="connsiteY16" fmla="*/ 700636 h 1386311"/>
                <a:gd name="connsiteX17" fmla="*/ 136080 w 646814"/>
                <a:gd name="connsiteY17" fmla="*/ 362754 h 1386311"/>
                <a:gd name="connsiteX18" fmla="*/ 141477 w 646814"/>
                <a:gd name="connsiteY18" fmla="*/ 195237 h 1386311"/>
                <a:gd name="connsiteX19" fmla="*/ 141627 w 646814"/>
                <a:gd name="connsiteY19" fmla="*/ 195087 h 1386311"/>
                <a:gd name="connsiteX0" fmla="*/ 141627 w 646814"/>
                <a:gd name="connsiteY0" fmla="*/ 195087 h 1386311"/>
                <a:gd name="connsiteX1" fmla="*/ 129937 w 646814"/>
                <a:gd name="connsiteY1" fmla="*/ 166018 h 1386311"/>
                <a:gd name="connsiteX2" fmla="*/ 126940 w 646814"/>
                <a:gd name="connsiteY2" fmla="*/ 157478 h 1386311"/>
                <a:gd name="connsiteX3" fmla="*/ 119897 w 646814"/>
                <a:gd name="connsiteY3" fmla="*/ 135603 h 1386311"/>
                <a:gd name="connsiteX4" fmla="*/ 117496 w 646814"/>
                <a:gd name="connsiteY4" fmla="*/ 127211 h 1386311"/>
                <a:gd name="connsiteX5" fmla="*/ 110603 w 646814"/>
                <a:gd name="connsiteY5" fmla="*/ 97994 h 1386311"/>
                <a:gd name="connsiteX6" fmla="*/ 110303 w 646814"/>
                <a:gd name="connsiteY6" fmla="*/ 96644 h 1386311"/>
                <a:gd name="connsiteX7" fmla="*/ 105810 w 646814"/>
                <a:gd name="connsiteY7" fmla="*/ 68624 h 1386311"/>
                <a:gd name="connsiteX8" fmla="*/ 104759 w 646814"/>
                <a:gd name="connsiteY8" fmla="*/ 59785 h 1386311"/>
                <a:gd name="connsiteX9" fmla="*/ 102959 w 646814"/>
                <a:gd name="connsiteY9" fmla="*/ 38059 h 1386311"/>
                <a:gd name="connsiteX10" fmla="*/ 102509 w 646814"/>
                <a:gd name="connsiteY10" fmla="*/ 29367 h 1386311"/>
                <a:gd name="connsiteX11" fmla="*/ 102359 w 646814"/>
                <a:gd name="connsiteY11" fmla="*/ 0 h 1386311"/>
                <a:gd name="connsiteX12" fmla="*/ 91569 w 646814"/>
                <a:gd name="connsiteY12" fmla="*/ 332188 h 1386311"/>
                <a:gd name="connsiteX13" fmla="*/ 17534 w 646814"/>
                <a:gd name="connsiteY13" fmla="*/ 281393 h 1386311"/>
                <a:gd name="connsiteX14" fmla="*/ 0 w 646814"/>
                <a:gd name="connsiteY14" fmla="*/ 1033422 h 1386311"/>
                <a:gd name="connsiteX15" fmla="*/ 646814 w 646814"/>
                <a:gd name="connsiteY15" fmla="*/ 1386311 h 1386311"/>
                <a:gd name="connsiteX16" fmla="*/ 628857 w 646814"/>
                <a:gd name="connsiteY16" fmla="*/ 700636 h 1386311"/>
                <a:gd name="connsiteX17" fmla="*/ 148425 w 646814"/>
                <a:gd name="connsiteY17" fmla="*/ 351953 h 1386311"/>
                <a:gd name="connsiteX18" fmla="*/ 141477 w 646814"/>
                <a:gd name="connsiteY18" fmla="*/ 195237 h 1386311"/>
                <a:gd name="connsiteX19" fmla="*/ 141627 w 646814"/>
                <a:gd name="connsiteY19" fmla="*/ 195087 h 1386311"/>
                <a:gd name="connsiteX0" fmla="*/ 141627 w 646814"/>
                <a:gd name="connsiteY0" fmla="*/ 195087 h 1386311"/>
                <a:gd name="connsiteX1" fmla="*/ 129937 w 646814"/>
                <a:gd name="connsiteY1" fmla="*/ 166018 h 1386311"/>
                <a:gd name="connsiteX2" fmla="*/ 126940 w 646814"/>
                <a:gd name="connsiteY2" fmla="*/ 157478 h 1386311"/>
                <a:gd name="connsiteX3" fmla="*/ 119897 w 646814"/>
                <a:gd name="connsiteY3" fmla="*/ 135603 h 1386311"/>
                <a:gd name="connsiteX4" fmla="*/ 117496 w 646814"/>
                <a:gd name="connsiteY4" fmla="*/ 127211 h 1386311"/>
                <a:gd name="connsiteX5" fmla="*/ 110603 w 646814"/>
                <a:gd name="connsiteY5" fmla="*/ 97994 h 1386311"/>
                <a:gd name="connsiteX6" fmla="*/ 110303 w 646814"/>
                <a:gd name="connsiteY6" fmla="*/ 96644 h 1386311"/>
                <a:gd name="connsiteX7" fmla="*/ 105810 w 646814"/>
                <a:gd name="connsiteY7" fmla="*/ 68624 h 1386311"/>
                <a:gd name="connsiteX8" fmla="*/ 104759 w 646814"/>
                <a:gd name="connsiteY8" fmla="*/ 59785 h 1386311"/>
                <a:gd name="connsiteX9" fmla="*/ 102959 w 646814"/>
                <a:gd name="connsiteY9" fmla="*/ 38059 h 1386311"/>
                <a:gd name="connsiteX10" fmla="*/ 102509 w 646814"/>
                <a:gd name="connsiteY10" fmla="*/ 29367 h 1386311"/>
                <a:gd name="connsiteX11" fmla="*/ 102359 w 646814"/>
                <a:gd name="connsiteY11" fmla="*/ 0 h 1386311"/>
                <a:gd name="connsiteX12" fmla="*/ 94656 w 646814"/>
                <a:gd name="connsiteY12" fmla="*/ 310584 h 1386311"/>
                <a:gd name="connsiteX13" fmla="*/ 17534 w 646814"/>
                <a:gd name="connsiteY13" fmla="*/ 281393 h 1386311"/>
                <a:gd name="connsiteX14" fmla="*/ 0 w 646814"/>
                <a:gd name="connsiteY14" fmla="*/ 1033422 h 1386311"/>
                <a:gd name="connsiteX15" fmla="*/ 646814 w 646814"/>
                <a:gd name="connsiteY15" fmla="*/ 1386311 h 1386311"/>
                <a:gd name="connsiteX16" fmla="*/ 628857 w 646814"/>
                <a:gd name="connsiteY16" fmla="*/ 700636 h 1386311"/>
                <a:gd name="connsiteX17" fmla="*/ 148425 w 646814"/>
                <a:gd name="connsiteY17" fmla="*/ 351953 h 1386311"/>
                <a:gd name="connsiteX18" fmla="*/ 141477 w 646814"/>
                <a:gd name="connsiteY18" fmla="*/ 195237 h 1386311"/>
                <a:gd name="connsiteX19" fmla="*/ 141627 w 646814"/>
                <a:gd name="connsiteY19" fmla="*/ 195087 h 1386311"/>
                <a:gd name="connsiteX0" fmla="*/ 141627 w 646814"/>
                <a:gd name="connsiteY0" fmla="*/ 195087 h 1386311"/>
                <a:gd name="connsiteX1" fmla="*/ 129937 w 646814"/>
                <a:gd name="connsiteY1" fmla="*/ 166018 h 1386311"/>
                <a:gd name="connsiteX2" fmla="*/ 126940 w 646814"/>
                <a:gd name="connsiteY2" fmla="*/ 157478 h 1386311"/>
                <a:gd name="connsiteX3" fmla="*/ 119897 w 646814"/>
                <a:gd name="connsiteY3" fmla="*/ 135603 h 1386311"/>
                <a:gd name="connsiteX4" fmla="*/ 117496 w 646814"/>
                <a:gd name="connsiteY4" fmla="*/ 127211 h 1386311"/>
                <a:gd name="connsiteX5" fmla="*/ 110603 w 646814"/>
                <a:gd name="connsiteY5" fmla="*/ 97994 h 1386311"/>
                <a:gd name="connsiteX6" fmla="*/ 110303 w 646814"/>
                <a:gd name="connsiteY6" fmla="*/ 96644 h 1386311"/>
                <a:gd name="connsiteX7" fmla="*/ 105810 w 646814"/>
                <a:gd name="connsiteY7" fmla="*/ 68624 h 1386311"/>
                <a:gd name="connsiteX8" fmla="*/ 104759 w 646814"/>
                <a:gd name="connsiteY8" fmla="*/ 59785 h 1386311"/>
                <a:gd name="connsiteX9" fmla="*/ 102959 w 646814"/>
                <a:gd name="connsiteY9" fmla="*/ 38059 h 1386311"/>
                <a:gd name="connsiteX10" fmla="*/ 102509 w 646814"/>
                <a:gd name="connsiteY10" fmla="*/ 29367 h 1386311"/>
                <a:gd name="connsiteX11" fmla="*/ 102359 w 646814"/>
                <a:gd name="connsiteY11" fmla="*/ 0 h 1386311"/>
                <a:gd name="connsiteX12" fmla="*/ 96199 w 646814"/>
                <a:gd name="connsiteY12" fmla="*/ 312127 h 1386311"/>
                <a:gd name="connsiteX13" fmla="*/ 17534 w 646814"/>
                <a:gd name="connsiteY13" fmla="*/ 281393 h 1386311"/>
                <a:gd name="connsiteX14" fmla="*/ 0 w 646814"/>
                <a:gd name="connsiteY14" fmla="*/ 1033422 h 1386311"/>
                <a:gd name="connsiteX15" fmla="*/ 646814 w 646814"/>
                <a:gd name="connsiteY15" fmla="*/ 1386311 h 1386311"/>
                <a:gd name="connsiteX16" fmla="*/ 628857 w 646814"/>
                <a:gd name="connsiteY16" fmla="*/ 700636 h 1386311"/>
                <a:gd name="connsiteX17" fmla="*/ 148425 w 646814"/>
                <a:gd name="connsiteY17" fmla="*/ 351953 h 1386311"/>
                <a:gd name="connsiteX18" fmla="*/ 141477 w 646814"/>
                <a:gd name="connsiteY18" fmla="*/ 195237 h 1386311"/>
                <a:gd name="connsiteX19" fmla="*/ 141627 w 646814"/>
                <a:gd name="connsiteY19" fmla="*/ 195087 h 1386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46814" h="1386311">
                  <a:moveTo>
                    <a:pt x="141627" y="195087"/>
                  </a:moveTo>
                  <a:cubicBezTo>
                    <a:pt x="137430" y="185498"/>
                    <a:pt x="133533" y="175758"/>
                    <a:pt x="129937" y="166018"/>
                  </a:cubicBezTo>
                  <a:cubicBezTo>
                    <a:pt x="128887" y="163172"/>
                    <a:pt x="127990" y="160324"/>
                    <a:pt x="126940" y="157478"/>
                  </a:cubicBezTo>
                  <a:cubicBezTo>
                    <a:pt x="124393" y="150136"/>
                    <a:pt x="122143" y="142795"/>
                    <a:pt x="119897" y="135603"/>
                  </a:cubicBezTo>
                  <a:cubicBezTo>
                    <a:pt x="119146" y="132755"/>
                    <a:pt x="118246" y="129909"/>
                    <a:pt x="117496" y="127211"/>
                  </a:cubicBezTo>
                  <a:cubicBezTo>
                    <a:pt x="114950" y="117471"/>
                    <a:pt x="112553" y="107732"/>
                    <a:pt x="110603" y="97994"/>
                  </a:cubicBezTo>
                  <a:cubicBezTo>
                    <a:pt x="110603" y="97544"/>
                    <a:pt x="110603" y="97094"/>
                    <a:pt x="110303" y="96644"/>
                  </a:cubicBezTo>
                  <a:cubicBezTo>
                    <a:pt x="108506" y="87354"/>
                    <a:pt x="107006" y="77914"/>
                    <a:pt x="105810" y="68624"/>
                  </a:cubicBezTo>
                  <a:cubicBezTo>
                    <a:pt x="105360" y="65628"/>
                    <a:pt x="105210" y="62781"/>
                    <a:pt x="104759" y="59785"/>
                  </a:cubicBezTo>
                  <a:cubicBezTo>
                    <a:pt x="104009" y="52593"/>
                    <a:pt x="103409" y="45251"/>
                    <a:pt x="102959" y="38059"/>
                  </a:cubicBezTo>
                  <a:cubicBezTo>
                    <a:pt x="102809" y="35211"/>
                    <a:pt x="102659" y="32215"/>
                    <a:pt x="102509" y="29367"/>
                  </a:cubicBezTo>
                  <a:cubicBezTo>
                    <a:pt x="102213" y="19479"/>
                    <a:pt x="102063" y="9740"/>
                    <a:pt x="102359" y="0"/>
                  </a:cubicBezTo>
                  <a:lnTo>
                    <a:pt x="96199" y="312127"/>
                  </a:lnTo>
                  <a:cubicBezTo>
                    <a:pt x="71521" y="295195"/>
                    <a:pt x="137884" y="273636"/>
                    <a:pt x="17534" y="281393"/>
                  </a:cubicBezTo>
                  <a:lnTo>
                    <a:pt x="0" y="1033422"/>
                  </a:lnTo>
                  <a:lnTo>
                    <a:pt x="646814" y="1386311"/>
                  </a:lnTo>
                  <a:lnTo>
                    <a:pt x="628857" y="700636"/>
                  </a:lnTo>
                  <a:cubicBezTo>
                    <a:pt x="592675" y="564863"/>
                    <a:pt x="312684" y="464580"/>
                    <a:pt x="148425" y="351953"/>
                  </a:cubicBezTo>
                  <a:lnTo>
                    <a:pt x="141477" y="195237"/>
                  </a:lnTo>
                  <a:lnTo>
                    <a:pt x="141627" y="19508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3" name="Forme libre 32">
              <a:extLst>
                <a:ext uri="{FF2B5EF4-FFF2-40B4-BE49-F238E27FC236}">
                  <a16:creationId xmlns:a16="http://schemas.microsoft.com/office/drawing/2014/main" id="{2471FC0E-D0A1-56F0-5E1B-8D04A2D9B2FA}"/>
                </a:ext>
              </a:extLst>
            </p:cNvPr>
            <p:cNvSpPr/>
            <p:nvPr/>
          </p:nvSpPr>
          <p:spPr>
            <a:xfrm>
              <a:off x="10164284" y="785004"/>
              <a:ext cx="782637" cy="640685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34" name="Forme libre 33">
              <a:extLst>
                <a:ext uri="{FF2B5EF4-FFF2-40B4-BE49-F238E27FC236}">
                  <a16:creationId xmlns:a16="http://schemas.microsoft.com/office/drawing/2014/main" id="{E2283F30-87F0-BD96-CFD4-D5CEF970826A}"/>
                </a:ext>
              </a:extLst>
            </p:cNvPr>
            <p:cNvSpPr/>
            <p:nvPr/>
          </p:nvSpPr>
          <p:spPr>
            <a:xfrm>
              <a:off x="9758434" y="1349465"/>
              <a:ext cx="1591030" cy="1937481"/>
            </a:xfrm>
            <a:custGeom>
              <a:avLst/>
              <a:gdLst>
                <a:gd name="connsiteX0" fmla="*/ 888580 w 1138417"/>
                <a:gd name="connsiteY0" fmla="*/ 407706 h 1334857"/>
                <a:gd name="connsiteX1" fmla="*/ 848566 w 1138417"/>
                <a:gd name="connsiteY1" fmla="*/ 433628 h 1334857"/>
                <a:gd name="connsiteX2" fmla="*/ 838226 w 1138417"/>
                <a:gd name="connsiteY2" fmla="*/ 439922 h 1334857"/>
                <a:gd name="connsiteX3" fmla="*/ 797612 w 1138417"/>
                <a:gd name="connsiteY3" fmla="*/ 462695 h 1334857"/>
                <a:gd name="connsiteX4" fmla="*/ 796261 w 1138417"/>
                <a:gd name="connsiteY4" fmla="*/ 463445 h 1334857"/>
                <a:gd name="connsiteX5" fmla="*/ 752650 w 1138417"/>
                <a:gd name="connsiteY5" fmla="*/ 484573 h 1334857"/>
                <a:gd name="connsiteX6" fmla="*/ 741410 w 1138417"/>
                <a:gd name="connsiteY6" fmla="*/ 489667 h 1334857"/>
                <a:gd name="connsiteX7" fmla="*/ 698695 w 1138417"/>
                <a:gd name="connsiteY7" fmla="*/ 507496 h 1334857"/>
                <a:gd name="connsiteX8" fmla="*/ 695999 w 1138417"/>
                <a:gd name="connsiteY8" fmla="*/ 508546 h 1334857"/>
                <a:gd name="connsiteX9" fmla="*/ 649537 w 1138417"/>
                <a:gd name="connsiteY9" fmla="*/ 524878 h 1334857"/>
                <a:gd name="connsiteX10" fmla="*/ 637547 w 1138417"/>
                <a:gd name="connsiteY10" fmla="*/ 528774 h 1334857"/>
                <a:gd name="connsiteX11" fmla="*/ 593186 w 1138417"/>
                <a:gd name="connsiteY11" fmla="*/ 541809 h 1334857"/>
                <a:gd name="connsiteX12" fmla="*/ 589289 w 1138417"/>
                <a:gd name="connsiteY12" fmla="*/ 542859 h 1334857"/>
                <a:gd name="connsiteX13" fmla="*/ 540581 w 1138417"/>
                <a:gd name="connsiteY13" fmla="*/ 554545 h 1334857"/>
                <a:gd name="connsiteX14" fmla="*/ 528144 w 1138417"/>
                <a:gd name="connsiteY14" fmla="*/ 557243 h 1334857"/>
                <a:gd name="connsiteX15" fmla="*/ 482733 w 1138417"/>
                <a:gd name="connsiteY15" fmla="*/ 565783 h 1334857"/>
                <a:gd name="connsiteX16" fmla="*/ 477786 w 1138417"/>
                <a:gd name="connsiteY16" fmla="*/ 566683 h 1334857"/>
                <a:gd name="connsiteX17" fmla="*/ 427578 w 1138417"/>
                <a:gd name="connsiteY17" fmla="*/ 573725 h 1334857"/>
                <a:gd name="connsiteX18" fmla="*/ 414841 w 1138417"/>
                <a:gd name="connsiteY18" fmla="*/ 575223 h 1334857"/>
                <a:gd name="connsiteX19" fmla="*/ 369130 w 1138417"/>
                <a:gd name="connsiteY19" fmla="*/ 579568 h 1334857"/>
                <a:gd name="connsiteX20" fmla="*/ 362986 w 1138417"/>
                <a:gd name="connsiteY20" fmla="*/ 580018 h 1334857"/>
                <a:gd name="connsiteX21" fmla="*/ 312178 w 1138417"/>
                <a:gd name="connsiteY21" fmla="*/ 582414 h 1334857"/>
                <a:gd name="connsiteX22" fmla="*/ 298091 w 1138417"/>
                <a:gd name="connsiteY22" fmla="*/ 582714 h 1334857"/>
                <a:gd name="connsiteX23" fmla="*/ 256427 w 1138417"/>
                <a:gd name="connsiteY23" fmla="*/ 582714 h 1334857"/>
                <a:gd name="connsiteX24" fmla="*/ 244736 w 1138417"/>
                <a:gd name="connsiteY24" fmla="*/ 582714 h 1334857"/>
                <a:gd name="connsiteX25" fmla="*/ 193332 w 1138417"/>
                <a:gd name="connsiteY25" fmla="*/ 580468 h 1334857"/>
                <a:gd name="connsiteX26" fmla="*/ 181941 w 1138417"/>
                <a:gd name="connsiteY26" fmla="*/ 579568 h 1334857"/>
                <a:gd name="connsiteX27" fmla="*/ 137730 w 1138417"/>
                <a:gd name="connsiteY27" fmla="*/ 575673 h 1334857"/>
                <a:gd name="connsiteX28" fmla="*/ 128737 w 1138417"/>
                <a:gd name="connsiteY28" fmla="*/ 574775 h 1334857"/>
                <a:gd name="connsiteX29" fmla="*/ 78828 w 1138417"/>
                <a:gd name="connsiteY29" fmla="*/ 568031 h 1334857"/>
                <a:gd name="connsiteX30" fmla="*/ 68788 w 1138417"/>
                <a:gd name="connsiteY30" fmla="*/ 566383 h 1334857"/>
                <a:gd name="connsiteX31" fmla="*/ 17534 w 1138417"/>
                <a:gd name="connsiteY31" fmla="*/ 557093 h 1334857"/>
                <a:gd name="connsiteX32" fmla="*/ 0 w 1138417"/>
                <a:gd name="connsiteY32" fmla="*/ 1309122 h 1334857"/>
                <a:gd name="connsiteX33" fmla="*/ 1797 w 1138417"/>
                <a:gd name="connsiteY33" fmla="*/ 1309422 h 1334857"/>
                <a:gd name="connsiteX34" fmla="*/ 51405 w 1138417"/>
                <a:gd name="connsiteY34" fmla="*/ 1318413 h 1334857"/>
                <a:gd name="connsiteX35" fmla="*/ 61445 w 1138417"/>
                <a:gd name="connsiteY35" fmla="*/ 1320061 h 1334857"/>
                <a:gd name="connsiteX36" fmla="*/ 111353 w 1138417"/>
                <a:gd name="connsiteY36" fmla="*/ 1326803 h 1334857"/>
                <a:gd name="connsiteX37" fmla="*/ 120343 w 1138417"/>
                <a:gd name="connsiteY37" fmla="*/ 1327703 h 1334857"/>
                <a:gd name="connsiteX38" fmla="*/ 139827 w 1138417"/>
                <a:gd name="connsiteY38" fmla="*/ 1329799 h 1334857"/>
                <a:gd name="connsiteX39" fmla="*/ 164408 w 1138417"/>
                <a:gd name="connsiteY39" fmla="*/ 1331597 h 1334857"/>
                <a:gd name="connsiteX40" fmla="*/ 175798 w 1138417"/>
                <a:gd name="connsiteY40" fmla="*/ 1332497 h 1334857"/>
                <a:gd name="connsiteX41" fmla="*/ 227203 w 1138417"/>
                <a:gd name="connsiteY41" fmla="*/ 1334745 h 1334857"/>
                <a:gd name="connsiteX42" fmla="*/ 238893 w 1138417"/>
                <a:gd name="connsiteY42" fmla="*/ 1334745 h 1334857"/>
                <a:gd name="connsiteX43" fmla="*/ 280558 w 1138417"/>
                <a:gd name="connsiteY43" fmla="*/ 1334745 h 1334857"/>
                <a:gd name="connsiteX44" fmla="*/ 294645 w 1138417"/>
                <a:gd name="connsiteY44" fmla="*/ 1334445 h 1334857"/>
                <a:gd name="connsiteX45" fmla="*/ 304385 w 1138417"/>
                <a:gd name="connsiteY45" fmla="*/ 1334295 h 1334857"/>
                <a:gd name="connsiteX46" fmla="*/ 345449 w 1138417"/>
                <a:gd name="connsiteY46" fmla="*/ 1332047 h 1334857"/>
                <a:gd name="connsiteX47" fmla="*/ 351446 w 1138417"/>
                <a:gd name="connsiteY47" fmla="*/ 1331597 h 1334857"/>
                <a:gd name="connsiteX48" fmla="*/ 397304 w 1138417"/>
                <a:gd name="connsiteY48" fmla="*/ 1327253 h 1334857"/>
                <a:gd name="connsiteX49" fmla="*/ 410044 w 1138417"/>
                <a:gd name="connsiteY49" fmla="*/ 1325755 h 1334857"/>
                <a:gd name="connsiteX50" fmla="*/ 460402 w 1138417"/>
                <a:gd name="connsiteY50" fmla="*/ 1318711 h 1334857"/>
                <a:gd name="connsiteX51" fmla="*/ 465346 w 1138417"/>
                <a:gd name="connsiteY51" fmla="*/ 1317813 h 1334857"/>
                <a:gd name="connsiteX52" fmla="*/ 510757 w 1138417"/>
                <a:gd name="connsiteY52" fmla="*/ 1309272 h 1334857"/>
                <a:gd name="connsiteX53" fmla="*/ 523197 w 1138417"/>
                <a:gd name="connsiteY53" fmla="*/ 1306576 h 1334857"/>
                <a:gd name="connsiteX54" fmla="*/ 571905 w 1138417"/>
                <a:gd name="connsiteY54" fmla="*/ 1294888 h 1334857"/>
                <a:gd name="connsiteX55" fmla="*/ 575802 w 1138417"/>
                <a:gd name="connsiteY55" fmla="*/ 1293840 h 1334857"/>
                <a:gd name="connsiteX56" fmla="*/ 620313 w 1138417"/>
                <a:gd name="connsiteY56" fmla="*/ 1280804 h 1334857"/>
                <a:gd name="connsiteX57" fmla="*/ 632154 w 1138417"/>
                <a:gd name="connsiteY57" fmla="*/ 1276908 h 1334857"/>
                <a:gd name="connsiteX58" fmla="*/ 678761 w 1138417"/>
                <a:gd name="connsiteY58" fmla="*/ 1260425 h 1334857"/>
                <a:gd name="connsiteX59" fmla="*/ 681462 w 1138417"/>
                <a:gd name="connsiteY59" fmla="*/ 1259377 h 1334857"/>
                <a:gd name="connsiteX60" fmla="*/ 724323 w 1138417"/>
                <a:gd name="connsiteY60" fmla="*/ 1241547 h 1334857"/>
                <a:gd name="connsiteX61" fmla="*/ 735563 w 1138417"/>
                <a:gd name="connsiteY61" fmla="*/ 1236451 h 1334857"/>
                <a:gd name="connsiteX62" fmla="*/ 779178 w 1138417"/>
                <a:gd name="connsiteY62" fmla="*/ 1215326 h 1334857"/>
                <a:gd name="connsiteX63" fmla="*/ 780524 w 1138417"/>
                <a:gd name="connsiteY63" fmla="*/ 1214576 h 1334857"/>
                <a:gd name="connsiteX64" fmla="*/ 821139 w 1138417"/>
                <a:gd name="connsiteY64" fmla="*/ 1191800 h 1334857"/>
                <a:gd name="connsiteX65" fmla="*/ 831482 w 1138417"/>
                <a:gd name="connsiteY65" fmla="*/ 1185506 h 1334857"/>
                <a:gd name="connsiteX66" fmla="*/ 871497 w 1138417"/>
                <a:gd name="connsiteY66" fmla="*/ 1159585 h 1334857"/>
                <a:gd name="connsiteX67" fmla="*/ 1120880 w 1138417"/>
                <a:gd name="connsiteY67" fmla="*/ 752030 h 1334857"/>
                <a:gd name="connsiteX68" fmla="*/ 1138417 w 1138417"/>
                <a:gd name="connsiteY68" fmla="*/ 0 h 1334857"/>
                <a:gd name="connsiteX69" fmla="*/ 889030 w 1138417"/>
                <a:gd name="connsiteY69" fmla="*/ 407556 h 1334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1138417" h="1334857">
                  <a:moveTo>
                    <a:pt x="888580" y="407706"/>
                  </a:moveTo>
                  <a:cubicBezTo>
                    <a:pt x="875544" y="416696"/>
                    <a:pt x="862203" y="425236"/>
                    <a:pt x="848566" y="433628"/>
                  </a:cubicBezTo>
                  <a:cubicBezTo>
                    <a:pt x="845119" y="435726"/>
                    <a:pt x="841673" y="437824"/>
                    <a:pt x="838226" y="439922"/>
                  </a:cubicBezTo>
                  <a:cubicBezTo>
                    <a:pt x="824885" y="447862"/>
                    <a:pt x="811398" y="455503"/>
                    <a:pt x="797612" y="462695"/>
                  </a:cubicBezTo>
                  <a:cubicBezTo>
                    <a:pt x="797161" y="462995"/>
                    <a:pt x="796711" y="463145"/>
                    <a:pt x="796261" y="463445"/>
                  </a:cubicBezTo>
                  <a:cubicBezTo>
                    <a:pt x="782024" y="470937"/>
                    <a:pt x="767487" y="477829"/>
                    <a:pt x="752650" y="484573"/>
                  </a:cubicBezTo>
                  <a:cubicBezTo>
                    <a:pt x="748904" y="486221"/>
                    <a:pt x="745157" y="488019"/>
                    <a:pt x="741410" y="489667"/>
                  </a:cubicBezTo>
                  <a:cubicBezTo>
                    <a:pt x="727319" y="495810"/>
                    <a:pt x="713082" y="501804"/>
                    <a:pt x="698695" y="507496"/>
                  </a:cubicBezTo>
                  <a:cubicBezTo>
                    <a:pt x="697795" y="507796"/>
                    <a:pt x="696899" y="508246"/>
                    <a:pt x="695999" y="508546"/>
                  </a:cubicBezTo>
                  <a:cubicBezTo>
                    <a:pt x="680712" y="514390"/>
                    <a:pt x="665125" y="519784"/>
                    <a:pt x="649537" y="524878"/>
                  </a:cubicBezTo>
                  <a:cubicBezTo>
                    <a:pt x="645491" y="526226"/>
                    <a:pt x="641594" y="527426"/>
                    <a:pt x="637547" y="528774"/>
                  </a:cubicBezTo>
                  <a:cubicBezTo>
                    <a:pt x="622860" y="533419"/>
                    <a:pt x="608173" y="537764"/>
                    <a:pt x="593186" y="541809"/>
                  </a:cubicBezTo>
                  <a:cubicBezTo>
                    <a:pt x="591839" y="542109"/>
                    <a:pt x="590639" y="542559"/>
                    <a:pt x="589289" y="542859"/>
                  </a:cubicBezTo>
                  <a:cubicBezTo>
                    <a:pt x="573256" y="547203"/>
                    <a:pt x="556918" y="550949"/>
                    <a:pt x="540581" y="554545"/>
                  </a:cubicBezTo>
                  <a:cubicBezTo>
                    <a:pt x="536384" y="555445"/>
                    <a:pt x="532337" y="556343"/>
                    <a:pt x="528144" y="557243"/>
                  </a:cubicBezTo>
                  <a:cubicBezTo>
                    <a:pt x="513157" y="560389"/>
                    <a:pt x="498020" y="563237"/>
                    <a:pt x="482733" y="565783"/>
                  </a:cubicBezTo>
                  <a:cubicBezTo>
                    <a:pt x="481083" y="566083"/>
                    <a:pt x="479436" y="566383"/>
                    <a:pt x="477786" y="566683"/>
                  </a:cubicBezTo>
                  <a:cubicBezTo>
                    <a:pt x="461149" y="569379"/>
                    <a:pt x="444365" y="571777"/>
                    <a:pt x="427578" y="573725"/>
                  </a:cubicBezTo>
                  <a:cubicBezTo>
                    <a:pt x="423385" y="574175"/>
                    <a:pt x="419038" y="574775"/>
                    <a:pt x="414841" y="575223"/>
                  </a:cubicBezTo>
                  <a:cubicBezTo>
                    <a:pt x="399704" y="576871"/>
                    <a:pt x="384417" y="578370"/>
                    <a:pt x="369130" y="579568"/>
                  </a:cubicBezTo>
                  <a:cubicBezTo>
                    <a:pt x="367033" y="579718"/>
                    <a:pt x="365083" y="579868"/>
                    <a:pt x="362986" y="580018"/>
                  </a:cubicBezTo>
                  <a:cubicBezTo>
                    <a:pt x="346049" y="581216"/>
                    <a:pt x="329116" y="581966"/>
                    <a:pt x="312178" y="582414"/>
                  </a:cubicBezTo>
                  <a:cubicBezTo>
                    <a:pt x="307531" y="582414"/>
                    <a:pt x="302738" y="582564"/>
                    <a:pt x="298091" y="582714"/>
                  </a:cubicBezTo>
                  <a:cubicBezTo>
                    <a:pt x="284154" y="583014"/>
                    <a:pt x="270364" y="583014"/>
                    <a:pt x="256427" y="582714"/>
                  </a:cubicBezTo>
                  <a:cubicBezTo>
                    <a:pt x="252530" y="582714"/>
                    <a:pt x="248633" y="582714"/>
                    <a:pt x="244736" y="582714"/>
                  </a:cubicBezTo>
                  <a:cubicBezTo>
                    <a:pt x="227653" y="582266"/>
                    <a:pt x="210415" y="581516"/>
                    <a:pt x="193332" y="580468"/>
                  </a:cubicBezTo>
                  <a:cubicBezTo>
                    <a:pt x="189585" y="580168"/>
                    <a:pt x="185688" y="579868"/>
                    <a:pt x="181941" y="579568"/>
                  </a:cubicBezTo>
                  <a:cubicBezTo>
                    <a:pt x="167254" y="578520"/>
                    <a:pt x="152417" y="577171"/>
                    <a:pt x="137730" y="575673"/>
                  </a:cubicBezTo>
                  <a:cubicBezTo>
                    <a:pt x="134734" y="575373"/>
                    <a:pt x="131733" y="575073"/>
                    <a:pt x="128737" y="574775"/>
                  </a:cubicBezTo>
                  <a:cubicBezTo>
                    <a:pt x="112103" y="572827"/>
                    <a:pt x="95466" y="570579"/>
                    <a:pt x="78828" y="568031"/>
                  </a:cubicBezTo>
                  <a:cubicBezTo>
                    <a:pt x="75532" y="567581"/>
                    <a:pt x="72085" y="566983"/>
                    <a:pt x="68788" y="566383"/>
                  </a:cubicBezTo>
                  <a:cubicBezTo>
                    <a:pt x="51555" y="563537"/>
                    <a:pt x="34467" y="560539"/>
                    <a:pt x="17534" y="557093"/>
                  </a:cubicBezTo>
                  <a:lnTo>
                    <a:pt x="0" y="1309122"/>
                  </a:lnTo>
                  <a:cubicBezTo>
                    <a:pt x="0" y="1309122"/>
                    <a:pt x="1196" y="1309422"/>
                    <a:pt x="1797" y="1309422"/>
                  </a:cubicBezTo>
                  <a:cubicBezTo>
                    <a:pt x="18134" y="1312719"/>
                    <a:pt x="34767" y="1315715"/>
                    <a:pt x="51405" y="1318413"/>
                  </a:cubicBezTo>
                  <a:cubicBezTo>
                    <a:pt x="54701" y="1319011"/>
                    <a:pt x="58148" y="1319461"/>
                    <a:pt x="61445" y="1320061"/>
                  </a:cubicBezTo>
                  <a:cubicBezTo>
                    <a:pt x="78082" y="1322607"/>
                    <a:pt x="94716" y="1324855"/>
                    <a:pt x="111353" y="1326803"/>
                  </a:cubicBezTo>
                  <a:cubicBezTo>
                    <a:pt x="114350" y="1327103"/>
                    <a:pt x="117346" y="1327403"/>
                    <a:pt x="120343" y="1327703"/>
                  </a:cubicBezTo>
                  <a:cubicBezTo>
                    <a:pt x="126790" y="1328451"/>
                    <a:pt x="133383" y="1329201"/>
                    <a:pt x="139827" y="1329799"/>
                  </a:cubicBezTo>
                  <a:cubicBezTo>
                    <a:pt x="148071" y="1330549"/>
                    <a:pt x="156164" y="1330999"/>
                    <a:pt x="164408" y="1331597"/>
                  </a:cubicBezTo>
                  <a:cubicBezTo>
                    <a:pt x="168155" y="1331897"/>
                    <a:pt x="172051" y="1332197"/>
                    <a:pt x="175798" y="1332497"/>
                  </a:cubicBezTo>
                  <a:cubicBezTo>
                    <a:pt x="192882" y="1333545"/>
                    <a:pt x="210115" y="1334295"/>
                    <a:pt x="227203" y="1334745"/>
                  </a:cubicBezTo>
                  <a:cubicBezTo>
                    <a:pt x="231099" y="1334745"/>
                    <a:pt x="234996" y="1334745"/>
                    <a:pt x="238893" y="1334745"/>
                  </a:cubicBezTo>
                  <a:cubicBezTo>
                    <a:pt x="252830" y="1334895"/>
                    <a:pt x="266767" y="1334895"/>
                    <a:pt x="280558" y="1334745"/>
                  </a:cubicBezTo>
                  <a:cubicBezTo>
                    <a:pt x="285201" y="1334745"/>
                    <a:pt x="289998" y="1334595"/>
                    <a:pt x="294645" y="1334445"/>
                  </a:cubicBezTo>
                  <a:cubicBezTo>
                    <a:pt x="297941" y="1334445"/>
                    <a:pt x="301238" y="1334445"/>
                    <a:pt x="304385" y="1334295"/>
                  </a:cubicBezTo>
                  <a:cubicBezTo>
                    <a:pt x="318025" y="1333845"/>
                    <a:pt x="331812" y="1333097"/>
                    <a:pt x="345449" y="1332047"/>
                  </a:cubicBezTo>
                  <a:cubicBezTo>
                    <a:pt x="347549" y="1332047"/>
                    <a:pt x="349496" y="1331747"/>
                    <a:pt x="351446" y="1331597"/>
                  </a:cubicBezTo>
                  <a:cubicBezTo>
                    <a:pt x="366733" y="1330399"/>
                    <a:pt x="382020" y="1329051"/>
                    <a:pt x="397304" y="1327253"/>
                  </a:cubicBezTo>
                  <a:cubicBezTo>
                    <a:pt x="401501" y="1326803"/>
                    <a:pt x="405697" y="1326353"/>
                    <a:pt x="410044" y="1325755"/>
                  </a:cubicBezTo>
                  <a:cubicBezTo>
                    <a:pt x="426832" y="1323657"/>
                    <a:pt x="443615" y="1321409"/>
                    <a:pt x="460402" y="1318711"/>
                  </a:cubicBezTo>
                  <a:cubicBezTo>
                    <a:pt x="462049" y="1318413"/>
                    <a:pt x="463699" y="1318113"/>
                    <a:pt x="465346" y="1317813"/>
                  </a:cubicBezTo>
                  <a:cubicBezTo>
                    <a:pt x="480633" y="1315265"/>
                    <a:pt x="495770" y="1312419"/>
                    <a:pt x="510757" y="1309272"/>
                  </a:cubicBezTo>
                  <a:cubicBezTo>
                    <a:pt x="514954" y="1308374"/>
                    <a:pt x="519001" y="1307474"/>
                    <a:pt x="523197" y="1306576"/>
                  </a:cubicBezTo>
                  <a:cubicBezTo>
                    <a:pt x="539535" y="1302980"/>
                    <a:pt x="555868" y="1299084"/>
                    <a:pt x="571905" y="1294888"/>
                  </a:cubicBezTo>
                  <a:cubicBezTo>
                    <a:pt x="573256" y="1294588"/>
                    <a:pt x="574452" y="1294138"/>
                    <a:pt x="575802" y="1293840"/>
                  </a:cubicBezTo>
                  <a:cubicBezTo>
                    <a:pt x="590789" y="1289794"/>
                    <a:pt x="605626" y="1285448"/>
                    <a:pt x="620313" y="1280804"/>
                  </a:cubicBezTo>
                  <a:cubicBezTo>
                    <a:pt x="624360" y="1279604"/>
                    <a:pt x="628257" y="1278256"/>
                    <a:pt x="632154" y="1276908"/>
                  </a:cubicBezTo>
                  <a:cubicBezTo>
                    <a:pt x="647891" y="1271812"/>
                    <a:pt x="663474" y="1266419"/>
                    <a:pt x="678761" y="1260425"/>
                  </a:cubicBezTo>
                  <a:cubicBezTo>
                    <a:pt x="679662" y="1260127"/>
                    <a:pt x="680562" y="1259677"/>
                    <a:pt x="681462" y="1259377"/>
                  </a:cubicBezTo>
                  <a:cubicBezTo>
                    <a:pt x="695999" y="1253833"/>
                    <a:pt x="710236" y="1247839"/>
                    <a:pt x="724323" y="1241547"/>
                  </a:cubicBezTo>
                  <a:cubicBezTo>
                    <a:pt x="728069" y="1239897"/>
                    <a:pt x="731816" y="1238249"/>
                    <a:pt x="735563" y="1236451"/>
                  </a:cubicBezTo>
                  <a:cubicBezTo>
                    <a:pt x="750250" y="1229709"/>
                    <a:pt x="764937" y="1222817"/>
                    <a:pt x="779178" y="1215326"/>
                  </a:cubicBezTo>
                  <a:cubicBezTo>
                    <a:pt x="779624" y="1215026"/>
                    <a:pt x="780074" y="1214876"/>
                    <a:pt x="780524" y="1214576"/>
                  </a:cubicBezTo>
                  <a:cubicBezTo>
                    <a:pt x="794315" y="1207384"/>
                    <a:pt x="807802" y="1199742"/>
                    <a:pt x="821139" y="1191800"/>
                  </a:cubicBezTo>
                  <a:cubicBezTo>
                    <a:pt x="824585" y="1189702"/>
                    <a:pt x="828036" y="1187604"/>
                    <a:pt x="831482" y="1185506"/>
                  </a:cubicBezTo>
                  <a:cubicBezTo>
                    <a:pt x="845119" y="1177117"/>
                    <a:pt x="858456" y="1168577"/>
                    <a:pt x="871497" y="1159585"/>
                  </a:cubicBezTo>
                  <a:cubicBezTo>
                    <a:pt x="1033208" y="1047058"/>
                    <a:pt x="1116087" y="900669"/>
                    <a:pt x="1120880" y="752030"/>
                  </a:cubicBezTo>
                  <a:lnTo>
                    <a:pt x="1138417" y="0"/>
                  </a:lnTo>
                  <a:cubicBezTo>
                    <a:pt x="1133621" y="148638"/>
                    <a:pt x="1050742" y="295029"/>
                    <a:pt x="889030" y="407556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1" name="Forme libre 30">
              <a:extLst>
                <a:ext uri="{FF2B5EF4-FFF2-40B4-BE49-F238E27FC236}">
                  <a16:creationId xmlns:a16="http://schemas.microsoft.com/office/drawing/2014/main" id="{5A29C48E-9DC1-F0D5-0884-4C228761A519}"/>
                </a:ext>
              </a:extLst>
            </p:cNvPr>
            <p:cNvSpPr/>
            <p:nvPr/>
          </p:nvSpPr>
          <p:spPr>
            <a:xfrm>
              <a:off x="9522462" y="2116106"/>
              <a:ext cx="264580" cy="1313720"/>
            </a:xfrm>
            <a:custGeom>
              <a:avLst/>
              <a:gdLst>
                <a:gd name="connsiteX0" fmla="*/ 17534 w 141477"/>
                <a:gd name="connsiteY0" fmla="*/ 86306 h 838334"/>
                <a:gd name="connsiteX1" fmla="*/ 0 w 141477"/>
                <a:gd name="connsiteY1" fmla="*/ 838335 h 838334"/>
                <a:gd name="connsiteX2" fmla="*/ 123943 w 141477"/>
                <a:gd name="connsiteY2" fmla="*/ 752029 h 838334"/>
                <a:gd name="connsiteX3" fmla="*/ 141477 w 141477"/>
                <a:gd name="connsiteY3" fmla="*/ 0 h 838334"/>
                <a:gd name="connsiteX4" fmla="*/ 17534 w 141477"/>
                <a:gd name="connsiteY4" fmla="*/ 86306 h 838334"/>
                <a:gd name="connsiteX0" fmla="*/ 34508 w 158451"/>
                <a:gd name="connsiteY0" fmla="*/ 86306 h 846050"/>
                <a:gd name="connsiteX1" fmla="*/ 0 w 158451"/>
                <a:gd name="connsiteY1" fmla="*/ 846050 h 846050"/>
                <a:gd name="connsiteX2" fmla="*/ 140917 w 158451"/>
                <a:gd name="connsiteY2" fmla="*/ 752029 h 846050"/>
                <a:gd name="connsiteX3" fmla="*/ 158451 w 158451"/>
                <a:gd name="connsiteY3" fmla="*/ 0 h 846050"/>
                <a:gd name="connsiteX4" fmla="*/ 34508 w 158451"/>
                <a:gd name="connsiteY4" fmla="*/ 86306 h 846050"/>
                <a:gd name="connsiteX0" fmla="*/ 39137 w 163080"/>
                <a:gd name="connsiteY0" fmla="*/ 86306 h 853765"/>
                <a:gd name="connsiteX1" fmla="*/ 0 w 163080"/>
                <a:gd name="connsiteY1" fmla="*/ 853765 h 853765"/>
                <a:gd name="connsiteX2" fmla="*/ 145546 w 163080"/>
                <a:gd name="connsiteY2" fmla="*/ 752029 h 853765"/>
                <a:gd name="connsiteX3" fmla="*/ 163080 w 163080"/>
                <a:gd name="connsiteY3" fmla="*/ 0 h 853765"/>
                <a:gd name="connsiteX4" fmla="*/ 39137 w 163080"/>
                <a:gd name="connsiteY4" fmla="*/ 86306 h 853765"/>
                <a:gd name="connsiteX0" fmla="*/ 68456 w 192399"/>
                <a:gd name="connsiteY0" fmla="*/ 86306 h 870739"/>
                <a:gd name="connsiteX1" fmla="*/ 0 w 192399"/>
                <a:gd name="connsiteY1" fmla="*/ 870739 h 870739"/>
                <a:gd name="connsiteX2" fmla="*/ 174865 w 192399"/>
                <a:gd name="connsiteY2" fmla="*/ 752029 h 870739"/>
                <a:gd name="connsiteX3" fmla="*/ 192399 w 192399"/>
                <a:gd name="connsiteY3" fmla="*/ 0 h 870739"/>
                <a:gd name="connsiteX4" fmla="*/ 68456 w 192399"/>
                <a:gd name="connsiteY4" fmla="*/ 86306 h 870739"/>
                <a:gd name="connsiteX0" fmla="*/ 65369 w 189312"/>
                <a:gd name="connsiteY0" fmla="*/ 86306 h 875368"/>
                <a:gd name="connsiteX1" fmla="*/ 0 w 189312"/>
                <a:gd name="connsiteY1" fmla="*/ 875368 h 875368"/>
                <a:gd name="connsiteX2" fmla="*/ 171778 w 189312"/>
                <a:gd name="connsiteY2" fmla="*/ 752029 h 875368"/>
                <a:gd name="connsiteX3" fmla="*/ 189312 w 189312"/>
                <a:gd name="connsiteY3" fmla="*/ 0 h 875368"/>
                <a:gd name="connsiteX4" fmla="*/ 65369 w 189312"/>
                <a:gd name="connsiteY4" fmla="*/ 86306 h 875368"/>
                <a:gd name="connsiteX0" fmla="*/ 65369 w 189312"/>
                <a:gd name="connsiteY0" fmla="*/ 86306 h 875368"/>
                <a:gd name="connsiteX1" fmla="*/ 50166 w 189312"/>
                <a:gd name="connsiteY1" fmla="*/ 294573 h 875368"/>
                <a:gd name="connsiteX2" fmla="*/ 0 w 189312"/>
                <a:gd name="connsiteY2" fmla="*/ 875368 h 875368"/>
                <a:gd name="connsiteX3" fmla="*/ 171778 w 189312"/>
                <a:gd name="connsiteY3" fmla="*/ 752029 h 875368"/>
                <a:gd name="connsiteX4" fmla="*/ 189312 w 189312"/>
                <a:gd name="connsiteY4" fmla="*/ 0 h 875368"/>
                <a:gd name="connsiteX5" fmla="*/ 65369 w 189312"/>
                <a:gd name="connsiteY5" fmla="*/ 86306 h 875368"/>
                <a:gd name="connsiteX0" fmla="*/ 65369 w 189312"/>
                <a:gd name="connsiteY0" fmla="*/ 86306 h 875368"/>
                <a:gd name="connsiteX1" fmla="*/ 67140 w 189312"/>
                <a:gd name="connsiteY1" fmla="*/ 271426 h 875368"/>
                <a:gd name="connsiteX2" fmla="*/ 0 w 189312"/>
                <a:gd name="connsiteY2" fmla="*/ 875368 h 875368"/>
                <a:gd name="connsiteX3" fmla="*/ 171778 w 189312"/>
                <a:gd name="connsiteY3" fmla="*/ 752029 h 875368"/>
                <a:gd name="connsiteX4" fmla="*/ 189312 w 189312"/>
                <a:gd name="connsiteY4" fmla="*/ 0 h 875368"/>
                <a:gd name="connsiteX5" fmla="*/ 65369 w 189312"/>
                <a:gd name="connsiteY5" fmla="*/ 86306 h 875368"/>
                <a:gd name="connsiteX0" fmla="*/ 65369 w 189312"/>
                <a:gd name="connsiteY0" fmla="*/ 86306 h 875368"/>
                <a:gd name="connsiteX1" fmla="*/ 62511 w 189312"/>
                <a:gd name="connsiteY1" fmla="*/ 274512 h 875368"/>
                <a:gd name="connsiteX2" fmla="*/ 0 w 189312"/>
                <a:gd name="connsiteY2" fmla="*/ 875368 h 875368"/>
                <a:gd name="connsiteX3" fmla="*/ 171778 w 189312"/>
                <a:gd name="connsiteY3" fmla="*/ 752029 h 875368"/>
                <a:gd name="connsiteX4" fmla="*/ 189312 w 189312"/>
                <a:gd name="connsiteY4" fmla="*/ 0 h 875368"/>
                <a:gd name="connsiteX5" fmla="*/ 65369 w 189312"/>
                <a:gd name="connsiteY5" fmla="*/ 86306 h 875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9312" h="875368">
                  <a:moveTo>
                    <a:pt x="65369" y="86306"/>
                  </a:moveTo>
                  <a:cubicBezTo>
                    <a:pt x="65959" y="148013"/>
                    <a:pt x="61921" y="212805"/>
                    <a:pt x="62511" y="274512"/>
                  </a:cubicBezTo>
                  <a:lnTo>
                    <a:pt x="0" y="875368"/>
                  </a:lnTo>
                  <a:lnTo>
                    <a:pt x="171778" y="752029"/>
                  </a:lnTo>
                  <a:lnTo>
                    <a:pt x="189312" y="0"/>
                  </a:lnTo>
                  <a:lnTo>
                    <a:pt x="65369" y="86306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7" name="Forme libre 26">
              <a:extLst>
                <a:ext uri="{FF2B5EF4-FFF2-40B4-BE49-F238E27FC236}">
                  <a16:creationId xmlns:a16="http://schemas.microsoft.com/office/drawing/2014/main" id="{B9FFA091-5FF0-0FC2-E523-FC3E96E6DB2E}"/>
                </a:ext>
              </a:extLst>
            </p:cNvPr>
            <p:cNvSpPr/>
            <p:nvPr/>
          </p:nvSpPr>
          <p:spPr>
            <a:xfrm>
              <a:off x="8523935" y="2588808"/>
              <a:ext cx="1089888" cy="1483458"/>
            </a:xfrm>
            <a:custGeom>
              <a:avLst/>
              <a:gdLst>
                <a:gd name="connsiteX0" fmla="*/ 726573 w 726572"/>
                <a:gd name="connsiteY0" fmla="*/ 0 h 1059943"/>
                <a:gd name="connsiteX1" fmla="*/ 702442 w 726572"/>
                <a:gd name="connsiteY1" fmla="*/ 571327 h 1059943"/>
                <a:gd name="connsiteX2" fmla="*/ 0 w 726572"/>
                <a:gd name="connsiteY2" fmla="*/ 1059943 h 1059943"/>
                <a:gd name="connsiteX3" fmla="*/ 24127 w 726572"/>
                <a:gd name="connsiteY3" fmla="*/ 488617 h 1059943"/>
                <a:gd name="connsiteX4" fmla="*/ 726573 w 726572"/>
                <a:gd name="connsiteY4" fmla="*/ 0 h 1059943"/>
                <a:gd name="connsiteX0" fmla="*/ 737938 w 737938"/>
                <a:gd name="connsiteY0" fmla="*/ 0 h 1059943"/>
                <a:gd name="connsiteX1" fmla="*/ 713807 w 737938"/>
                <a:gd name="connsiteY1" fmla="*/ 571327 h 1059943"/>
                <a:gd name="connsiteX2" fmla="*/ 11365 w 737938"/>
                <a:gd name="connsiteY2" fmla="*/ 1059943 h 1059943"/>
                <a:gd name="connsiteX3" fmla="*/ 0 w 737938"/>
                <a:gd name="connsiteY3" fmla="*/ 456212 h 1059943"/>
                <a:gd name="connsiteX4" fmla="*/ 737938 w 737938"/>
                <a:gd name="connsiteY4" fmla="*/ 0 h 1059943"/>
                <a:gd name="connsiteX0" fmla="*/ 779839 w 779839"/>
                <a:gd name="connsiteY0" fmla="*/ 0 h 1061447"/>
                <a:gd name="connsiteX1" fmla="*/ 755708 w 779839"/>
                <a:gd name="connsiteY1" fmla="*/ 571327 h 1061447"/>
                <a:gd name="connsiteX2" fmla="*/ 53266 w 779839"/>
                <a:gd name="connsiteY2" fmla="*/ 1059943 h 1061447"/>
                <a:gd name="connsiteX3" fmla="*/ 41901 w 779839"/>
                <a:gd name="connsiteY3" fmla="*/ 456212 h 1061447"/>
                <a:gd name="connsiteX4" fmla="*/ 779839 w 779839"/>
                <a:gd name="connsiteY4" fmla="*/ 0 h 1061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9839" h="1061447">
                  <a:moveTo>
                    <a:pt x="779839" y="0"/>
                  </a:moveTo>
                  <a:lnTo>
                    <a:pt x="755708" y="571327"/>
                  </a:lnTo>
                  <a:lnTo>
                    <a:pt x="53266" y="1059943"/>
                  </a:lnTo>
                  <a:cubicBezTo>
                    <a:pt x="-61626" y="1090164"/>
                    <a:pt x="45689" y="657456"/>
                    <a:pt x="41901" y="456212"/>
                  </a:cubicBezTo>
                  <a:lnTo>
                    <a:pt x="779839" y="0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8" name="Forme libre 27">
              <a:extLst>
                <a:ext uri="{FF2B5EF4-FFF2-40B4-BE49-F238E27FC236}">
                  <a16:creationId xmlns:a16="http://schemas.microsoft.com/office/drawing/2014/main" id="{89A6B014-9F7D-855D-4634-B8DD91545B16}"/>
                </a:ext>
              </a:extLst>
            </p:cNvPr>
            <p:cNvSpPr/>
            <p:nvPr/>
          </p:nvSpPr>
          <p:spPr>
            <a:xfrm>
              <a:off x="7756785" y="2685764"/>
              <a:ext cx="876105" cy="1384399"/>
            </a:xfrm>
            <a:custGeom>
              <a:avLst/>
              <a:gdLst>
                <a:gd name="connsiteX0" fmla="*/ 626307 w 626306"/>
                <a:gd name="connsiteY0" fmla="*/ 419242 h 990568"/>
                <a:gd name="connsiteX1" fmla="*/ 602180 w 626306"/>
                <a:gd name="connsiteY1" fmla="*/ 990569 h 990568"/>
                <a:gd name="connsiteX2" fmla="*/ 14987 w 626306"/>
                <a:gd name="connsiteY2" fmla="*/ 655685 h 990568"/>
                <a:gd name="connsiteX3" fmla="*/ 0 w 626306"/>
                <a:gd name="connsiteY3" fmla="*/ 0 h 990568"/>
                <a:gd name="connsiteX4" fmla="*/ 626307 w 626306"/>
                <a:gd name="connsiteY4" fmla="*/ 419242 h 990568"/>
                <a:gd name="connsiteX0" fmla="*/ 626307 w 626852"/>
                <a:gd name="connsiteY0" fmla="*/ 419242 h 990569"/>
                <a:gd name="connsiteX1" fmla="*/ 602180 w 626852"/>
                <a:gd name="connsiteY1" fmla="*/ 990569 h 990569"/>
                <a:gd name="connsiteX2" fmla="*/ 14987 w 626852"/>
                <a:gd name="connsiteY2" fmla="*/ 655685 h 990569"/>
                <a:gd name="connsiteX3" fmla="*/ 0 w 626852"/>
                <a:gd name="connsiteY3" fmla="*/ 0 h 990569"/>
                <a:gd name="connsiteX4" fmla="*/ 626307 w 626852"/>
                <a:gd name="connsiteY4" fmla="*/ 419242 h 990569"/>
                <a:gd name="connsiteX0" fmla="*/ 626307 w 626873"/>
                <a:gd name="connsiteY0" fmla="*/ 419242 h 990569"/>
                <a:gd name="connsiteX1" fmla="*/ 602180 w 626873"/>
                <a:gd name="connsiteY1" fmla="*/ 990569 h 990569"/>
                <a:gd name="connsiteX2" fmla="*/ 14987 w 626873"/>
                <a:gd name="connsiteY2" fmla="*/ 655685 h 990569"/>
                <a:gd name="connsiteX3" fmla="*/ 0 w 626873"/>
                <a:gd name="connsiteY3" fmla="*/ 0 h 990569"/>
                <a:gd name="connsiteX4" fmla="*/ 626307 w 626873"/>
                <a:gd name="connsiteY4" fmla="*/ 419242 h 990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6873" h="990569">
                  <a:moveTo>
                    <a:pt x="626307" y="419242"/>
                  </a:moveTo>
                  <a:lnTo>
                    <a:pt x="602180" y="990569"/>
                  </a:lnTo>
                  <a:lnTo>
                    <a:pt x="14987" y="655685"/>
                  </a:lnTo>
                  <a:lnTo>
                    <a:pt x="0" y="0"/>
                  </a:lnTo>
                  <a:cubicBezTo>
                    <a:pt x="225743" y="30187"/>
                    <a:pt x="644374" y="230116"/>
                    <a:pt x="626307" y="419242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4" name="Forme libre 23">
              <a:extLst>
                <a:ext uri="{FF2B5EF4-FFF2-40B4-BE49-F238E27FC236}">
                  <a16:creationId xmlns:a16="http://schemas.microsoft.com/office/drawing/2014/main" id="{C74EB082-B4EC-EA09-CA75-06F1A55534EA}"/>
                </a:ext>
              </a:extLst>
            </p:cNvPr>
            <p:cNvSpPr/>
            <p:nvPr/>
          </p:nvSpPr>
          <p:spPr>
            <a:xfrm>
              <a:off x="7614447" y="3492616"/>
              <a:ext cx="1007598" cy="1261687"/>
            </a:xfrm>
            <a:custGeom>
              <a:avLst/>
              <a:gdLst>
                <a:gd name="connsiteX0" fmla="*/ 719976 w 719975"/>
                <a:gd name="connsiteY0" fmla="*/ 0 h 902765"/>
                <a:gd name="connsiteX1" fmla="*/ 702592 w 719975"/>
                <a:gd name="connsiteY1" fmla="*/ 414148 h 902765"/>
                <a:gd name="connsiteX2" fmla="*/ 0 w 719975"/>
                <a:gd name="connsiteY2" fmla="*/ 902765 h 902765"/>
                <a:gd name="connsiteX3" fmla="*/ 17534 w 719975"/>
                <a:gd name="connsiteY3" fmla="*/ 488467 h 902765"/>
                <a:gd name="connsiteX4" fmla="*/ 719976 w 719975"/>
                <a:gd name="connsiteY4" fmla="*/ 0 h 902765"/>
                <a:gd name="connsiteX0" fmla="*/ 720959 w 720959"/>
                <a:gd name="connsiteY0" fmla="*/ 0 h 902765"/>
                <a:gd name="connsiteX1" fmla="*/ 703575 w 720959"/>
                <a:gd name="connsiteY1" fmla="*/ 414148 h 902765"/>
                <a:gd name="connsiteX2" fmla="*/ 983 w 720959"/>
                <a:gd name="connsiteY2" fmla="*/ 902765 h 902765"/>
                <a:gd name="connsiteX3" fmla="*/ 0 w 720959"/>
                <a:gd name="connsiteY3" fmla="*/ 466863 h 902765"/>
                <a:gd name="connsiteX4" fmla="*/ 720959 w 720959"/>
                <a:gd name="connsiteY4" fmla="*/ 0 h 902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20959" h="902765">
                  <a:moveTo>
                    <a:pt x="720959" y="0"/>
                  </a:moveTo>
                  <a:lnTo>
                    <a:pt x="703575" y="414148"/>
                  </a:lnTo>
                  <a:lnTo>
                    <a:pt x="983" y="902765"/>
                  </a:lnTo>
                  <a:cubicBezTo>
                    <a:pt x="655" y="757464"/>
                    <a:pt x="328" y="612164"/>
                    <a:pt x="0" y="466863"/>
                  </a:cubicBezTo>
                  <a:lnTo>
                    <a:pt x="720959" y="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5" name="Forme libre 24">
              <a:extLst>
                <a:ext uri="{FF2B5EF4-FFF2-40B4-BE49-F238E27FC236}">
                  <a16:creationId xmlns:a16="http://schemas.microsoft.com/office/drawing/2014/main" id="{E9E3B836-8738-3505-0BBD-B3893B2B74D1}"/>
                </a:ext>
              </a:extLst>
            </p:cNvPr>
            <p:cNvSpPr/>
            <p:nvPr/>
          </p:nvSpPr>
          <p:spPr>
            <a:xfrm>
              <a:off x="6786162" y="3589363"/>
              <a:ext cx="856320" cy="1164940"/>
            </a:xfrm>
            <a:custGeom>
              <a:avLst/>
              <a:gdLst>
                <a:gd name="connsiteX0" fmla="*/ 611173 w 611173"/>
                <a:gd name="connsiteY0" fmla="*/ 419242 h 833540"/>
                <a:gd name="connsiteX1" fmla="*/ 593640 w 611173"/>
                <a:gd name="connsiteY1" fmla="*/ 833541 h 833540"/>
                <a:gd name="connsiteX2" fmla="*/ 0 w 611173"/>
                <a:gd name="connsiteY2" fmla="*/ 397965 h 833540"/>
                <a:gd name="connsiteX3" fmla="*/ 0 w 611173"/>
                <a:gd name="connsiteY3" fmla="*/ 0 h 833540"/>
                <a:gd name="connsiteX4" fmla="*/ 611173 w 611173"/>
                <a:gd name="connsiteY4" fmla="*/ 419242 h 833540"/>
                <a:gd name="connsiteX0" fmla="*/ 612716 w 612716"/>
                <a:gd name="connsiteY0" fmla="*/ 388379 h 833541"/>
                <a:gd name="connsiteX1" fmla="*/ 593640 w 612716"/>
                <a:gd name="connsiteY1" fmla="*/ 833541 h 833541"/>
                <a:gd name="connsiteX2" fmla="*/ 0 w 612716"/>
                <a:gd name="connsiteY2" fmla="*/ 397965 h 833541"/>
                <a:gd name="connsiteX3" fmla="*/ 0 w 612716"/>
                <a:gd name="connsiteY3" fmla="*/ 0 h 833541"/>
                <a:gd name="connsiteX4" fmla="*/ 612716 w 612716"/>
                <a:gd name="connsiteY4" fmla="*/ 388379 h 833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2716" h="833541">
                  <a:moveTo>
                    <a:pt x="612716" y="388379"/>
                  </a:moveTo>
                  <a:lnTo>
                    <a:pt x="593640" y="833541"/>
                  </a:lnTo>
                  <a:lnTo>
                    <a:pt x="0" y="397965"/>
                  </a:lnTo>
                  <a:lnTo>
                    <a:pt x="0" y="0"/>
                  </a:lnTo>
                  <a:lnTo>
                    <a:pt x="612716" y="388379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0" name="Forme libre 19">
              <a:extLst>
                <a:ext uri="{FF2B5EF4-FFF2-40B4-BE49-F238E27FC236}">
                  <a16:creationId xmlns:a16="http://schemas.microsoft.com/office/drawing/2014/main" id="{4C5D4AF3-A52F-13DF-6F08-606FAE722CDA}"/>
                </a:ext>
              </a:extLst>
            </p:cNvPr>
            <p:cNvSpPr/>
            <p:nvPr/>
          </p:nvSpPr>
          <p:spPr>
            <a:xfrm>
              <a:off x="5804227" y="3788511"/>
              <a:ext cx="1829629" cy="1303103"/>
            </a:xfrm>
            <a:custGeom>
              <a:avLst/>
              <a:gdLst>
                <a:gd name="connsiteX0" fmla="*/ 702596 w 1313769"/>
                <a:gd name="connsiteY0" fmla="*/ 0 h 907708"/>
                <a:gd name="connsiteX1" fmla="*/ 1313769 w 1313769"/>
                <a:gd name="connsiteY1" fmla="*/ 419092 h 907708"/>
                <a:gd name="connsiteX2" fmla="*/ 611323 w 1313769"/>
                <a:gd name="connsiteY2" fmla="*/ 907709 h 907708"/>
                <a:gd name="connsiteX3" fmla="*/ 0 w 1313769"/>
                <a:gd name="connsiteY3" fmla="*/ 488467 h 907708"/>
                <a:gd name="connsiteX4" fmla="*/ 702596 w 1313769"/>
                <a:gd name="connsiteY4" fmla="*/ 0 h 907708"/>
                <a:gd name="connsiteX0" fmla="*/ 702596 w 1313769"/>
                <a:gd name="connsiteY0" fmla="*/ 0 h 932399"/>
                <a:gd name="connsiteX1" fmla="*/ 1313769 w 1313769"/>
                <a:gd name="connsiteY1" fmla="*/ 419092 h 932399"/>
                <a:gd name="connsiteX2" fmla="*/ 649901 w 1313769"/>
                <a:gd name="connsiteY2" fmla="*/ 932399 h 932399"/>
                <a:gd name="connsiteX3" fmla="*/ 0 w 1313769"/>
                <a:gd name="connsiteY3" fmla="*/ 488467 h 932399"/>
                <a:gd name="connsiteX4" fmla="*/ 702596 w 1313769"/>
                <a:gd name="connsiteY4" fmla="*/ 0 h 932399"/>
                <a:gd name="connsiteX0" fmla="*/ 702596 w 1309140"/>
                <a:gd name="connsiteY0" fmla="*/ 0 h 932399"/>
                <a:gd name="connsiteX1" fmla="*/ 1309140 w 1309140"/>
                <a:gd name="connsiteY1" fmla="*/ 422178 h 932399"/>
                <a:gd name="connsiteX2" fmla="*/ 649901 w 1309140"/>
                <a:gd name="connsiteY2" fmla="*/ 932399 h 932399"/>
                <a:gd name="connsiteX3" fmla="*/ 0 w 1309140"/>
                <a:gd name="connsiteY3" fmla="*/ 488467 h 932399"/>
                <a:gd name="connsiteX4" fmla="*/ 702596 w 1309140"/>
                <a:gd name="connsiteY4" fmla="*/ 0 h 932399"/>
                <a:gd name="connsiteX0" fmla="*/ 702596 w 1309140"/>
                <a:gd name="connsiteY0" fmla="*/ 0 h 932399"/>
                <a:gd name="connsiteX1" fmla="*/ 1309140 w 1309140"/>
                <a:gd name="connsiteY1" fmla="*/ 422178 h 932399"/>
                <a:gd name="connsiteX2" fmla="*/ 649901 w 1309140"/>
                <a:gd name="connsiteY2" fmla="*/ 932399 h 932399"/>
                <a:gd name="connsiteX3" fmla="*/ 0 w 1309140"/>
                <a:gd name="connsiteY3" fmla="*/ 488467 h 932399"/>
                <a:gd name="connsiteX4" fmla="*/ 702596 w 1309140"/>
                <a:gd name="connsiteY4" fmla="*/ 0 h 9323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9140" h="932399">
                  <a:moveTo>
                    <a:pt x="702596" y="0"/>
                  </a:moveTo>
                  <a:lnTo>
                    <a:pt x="1309140" y="422178"/>
                  </a:lnTo>
                  <a:lnTo>
                    <a:pt x="649901" y="932399"/>
                  </a:lnTo>
                  <a:cubicBezTo>
                    <a:pt x="433267" y="784422"/>
                    <a:pt x="37635" y="654962"/>
                    <a:pt x="0" y="488467"/>
                  </a:cubicBezTo>
                  <a:lnTo>
                    <a:pt x="702596" y="0"/>
                  </a:lnTo>
                  <a:close/>
                </a:path>
              </a:pathLst>
            </a:custGeom>
            <a:solidFill>
              <a:schemeClr val="accent3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1" name="Forme libre 20">
              <a:extLst>
                <a:ext uri="{FF2B5EF4-FFF2-40B4-BE49-F238E27FC236}">
                  <a16:creationId xmlns:a16="http://schemas.microsoft.com/office/drawing/2014/main" id="{5DCE23CF-ABAE-3F74-5CB1-2BF3D14E09EF}"/>
                </a:ext>
              </a:extLst>
            </p:cNvPr>
            <p:cNvSpPr/>
            <p:nvPr/>
          </p:nvSpPr>
          <p:spPr>
            <a:xfrm>
              <a:off x="6603056" y="4380695"/>
              <a:ext cx="1028643" cy="1059143"/>
            </a:xfrm>
            <a:custGeom>
              <a:avLst/>
              <a:gdLst>
                <a:gd name="connsiteX0" fmla="*/ 719980 w 719979"/>
                <a:gd name="connsiteY0" fmla="*/ 0 h 761768"/>
                <a:gd name="connsiteX1" fmla="*/ 702446 w 719979"/>
                <a:gd name="connsiteY1" fmla="*/ 273152 h 761768"/>
                <a:gd name="connsiteX2" fmla="*/ 0 w 719979"/>
                <a:gd name="connsiteY2" fmla="*/ 761768 h 761768"/>
                <a:gd name="connsiteX3" fmla="*/ 17534 w 719979"/>
                <a:gd name="connsiteY3" fmla="*/ 488617 h 761768"/>
                <a:gd name="connsiteX4" fmla="*/ 719980 w 719979"/>
                <a:gd name="connsiteY4" fmla="*/ 0 h 761768"/>
                <a:gd name="connsiteX0" fmla="*/ 719980 w 719980"/>
                <a:gd name="connsiteY0" fmla="*/ 0 h 761768"/>
                <a:gd name="connsiteX1" fmla="*/ 702446 w 719980"/>
                <a:gd name="connsiteY1" fmla="*/ 273152 h 761768"/>
                <a:gd name="connsiteX2" fmla="*/ 0 w 719980"/>
                <a:gd name="connsiteY2" fmla="*/ 761768 h 761768"/>
                <a:gd name="connsiteX3" fmla="*/ 40681 w 719980"/>
                <a:gd name="connsiteY3" fmla="*/ 494790 h 761768"/>
                <a:gd name="connsiteX4" fmla="*/ 719980 w 719980"/>
                <a:gd name="connsiteY4" fmla="*/ 0 h 761768"/>
                <a:gd name="connsiteX0" fmla="*/ 719980 w 719980"/>
                <a:gd name="connsiteY0" fmla="*/ 0 h 761768"/>
                <a:gd name="connsiteX1" fmla="*/ 702446 w 719980"/>
                <a:gd name="connsiteY1" fmla="*/ 273152 h 761768"/>
                <a:gd name="connsiteX2" fmla="*/ 0 w 719980"/>
                <a:gd name="connsiteY2" fmla="*/ 761768 h 761768"/>
                <a:gd name="connsiteX3" fmla="*/ 45310 w 719980"/>
                <a:gd name="connsiteY3" fmla="*/ 479359 h 761768"/>
                <a:gd name="connsiteX4" fmla="*/ 719980 w 719980"/>
                <a:gd name="connsiteY4" fmla="*/ 0 h 761768"/>
                <a:gd name="connsiteX0" fmla="*/ 719980 w 719980"/>
                <a:gd name="connsiteY0" fmla="*/ 0 h 761768"/>
                <a:gd name="connsiteX1" fmla="*/ 702446 w 719980"/>
                <a:gd name="connsiteY1" fmla="*/ 273152 h 761768"/>
                <a:gd name="connsiteX2" fmla="*/ 0 w 719980"/>
                <a:gd name="connsiteY2" fmla="*/ 761768 h 761768"/>
                <a:gd name="connsiteX3" fmla="*/ 14448 w 719980"/>
                <a:gd name="connsiteY3" fmla="*/ 505592 h 761768"/>
                <a:gd name="connsiteX4" fmla="*/ 719980 w 719980"/>
                <a:gd name="connsiteY4" fmla="*/ 0 h 761768"/>
                <a:gd name="connsiteX0" fmla="*/ 719980 w 719980"/>
                <a:gd name="connsiteY0" fmla="*/ 0 h 761768"/>
                <a:gd name="connsiteX1" fmla="*/ 702446 w 719980"/>
                <a:gd name="connsiteY1" fmla="*/ 273152 h 761768"/>
                <a:gd name="connsiteX2" fmla="*/ 0 w 719980"/>
                <a:gd name="connsiteY2" fmla="*/ 761768 h 761768"/>
                <a:gd name="connsiteX3" fmla="*/ 14448 w 719980"/>
                <a:gd name="connsiteY3" fmla="*/ 510221 h 761768"/>
                <a:gd name="connsiteX4" fmla="*/ 719980 w 719980"/>
                <a:gd name="connsiteY4" fmla="*/ 0 h 761768"/>
                <a:gd name="connsiteX0" fmla="*/ 742189 w 742189"/>
                <a:gd name="connsiteY0" fmla="*/ 0 h 762469"/>
                <a:gd name="connsiteX1" fmla="*/ 724655 w 742189"/>
                <a:gd name="connsiteY1" fmla="*/ 273152 h 762469"/>
                <a:gd name="connsiteX2" fmla="*/ 22209 w 742189"/>
                <a:gd name="connsiteY2" fmla="*/ 761768 h 762469"/>
                <a:gd name="connsiteX3" fmla="*/ 36657 w 742189"/>
                <a:gd name="connsiteY3" fmla="*/ 510221 h 762469"/>
                <a:gd name="connsiteX4" fmla="*/ 742189 w 742189"/>
                <a:gd name="connsiteY4" fmla="*/ 0 h 762469"/>
                <a:gd name="connsiteX0" fmla="*/ 736017 w 736017"/>
                <a:gd name="connsiteY0" fmla="*/ 0 h 757840"/>
                <a:gd name="connsiteX1" fmla="*/ 724655 w 736017"/>
                <a:gd name="connsiteY1" fmla="*/ 268523 h 757840"/>
                <a:gd name="connsiteX2" fmla="*/ 22209 w 736017"/>
                <a:gd name="connsiteY2" fmla="*/ 757139 h 757840"/>
                <a:gd name="connsiteX3" fmla="*/ 36657 w 736017"/>
                <a:gd name="connsiteY3" fmla="*/ 505592 h 757840"/>
                <a:gd name="connsiteX4" fmla="*/ 736017 w 736017"/>
                <a:gd name="connsiteY4" fmla="*/ 0 h 757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6017" h="757840">
                  <a:moveTo>
                    <a:pt x="736017" y="0"/>
                  </a:moveTo>
                  <a:lnTo>
                    <a:pt x="724655" y="268523"/>
                  </a:lnTo>
                  <a:lnTo>
                    <a:pt x="22209" y="757139"/>
                  </a:lnTo>
                  <a:cubicBezTo>
                    <a:pt x="-33156" y="770505"/>
                    <a:pt x="31841" y="589441"/>
                    <a:pt x="36657" y="505592"/>
                  </a:cubicBezTo>
                  <a:lnTo>
                    <a:pt x="736017" y="0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2" name="Forme libre 21">
              <a:extLst>
                <a:ext uri="{FF2B5EF4-FFF2-40B4-BE49-F238E27FC236}">
                  <a16:creationId xmlns:a16="http://schemas.microsoft.com/office/drawing/2014/main" id="{B84BA30D-E980-E9F7-99D1-FD4E5EDA6BE6}"/>
                </a:ext>
              </a:extLst>
            </p:cNvPr>
            <p:cNvSpPr/>
            <p:nvPr/>
          </p:nvSpPr>
          <p:spPr>
            <a:xfrm>
              <a:off x="5788560" y="4471183"/>
              <a:ext cx="904548" cy="967676"/>
            </a:xfrm>
            <a:custGeom>
              <a:avLst/>
              <a:gdLst>
                <a:gd name="connsiteX0" fmla="*/ 628707 w 628706"/>
                <a:gd name="connsiteY0" fmla="*/ 419242 h 692393"/>
                <a:gd name="connsiteX1" fmla="*/ 611173 w 628706"/>
                <a:gd name="connsiteY1" fmla="*/ 692394 h 692393"/>
                <a:gd name="connsiteX2" fmla="*/ 0 w 628706"/>
                <a:gd name="connsiteY2" fmla="*/ 274050 h 692393"/>
                <a:gd name="connsiteX3" fmla="*/ 17384 w 628706"/>
                <a:gd name="connsiteY3" fmla="*/ 0 h 692393"/>
                <a:gd name="connsiteX4" fmla="*/ 628707 w 628706"/>
                <a:gd name="connsiteY4" fmla="*/ 419242 h 692393"/>
                <a:gd name="connsiteX0" fmla="*/ 653397 w 653397"/>
                <a:gd name="connsiteY0" fmla="*/ 420785 h 692394"/>
                <a:gd name="connsiteX1" fmla="*/ 611173 w 653397"/>
                <a:gd name="connsiteY1" fmla="*/ 692394 h 692394"/>
                <a:gd name="connsiteX2" fmla="*/ 0 w 653397"/>
                <a:gd name="connsiteY2" fmla="*/ 274050 h 692394"/>
                <a:gd name="connsiteX3" fmla="*/ 17384 w 653397"/>
                <a:gd name="connsiteY3" fmla="*/ 0 h 692394"/>
                <a:gd name="connsiteX4" fmla="*/ 653397 w 653397"/>
                <a:gd name="connsiteY4" fmla="*/ 420785 h 692394"/>
                <a:gd name="connsiteX0" fmla="*/ 647224 w 647224"/>
                <a:gd name="connsiteY0" fmla="*/ 420785 h 692394"/>
                <a:gd name="connsiteX1" fmla="*/ 605000 w 647224"/>
                <a:gd name="connsiteY1" fmla="*/ 692394 h 692394"/>
                <a:gd name="connsiteX2" fmla="*/ 0 w 647224"/>
                <a:gd name="connsiteY2" fmla="*/ 274050 h 692394"/>
                <a:gd name="connsiteX3" fmla="*/ 11211 w 647224"/>
                <a:gd name="connsiteY3" fmla="*/ 0 h 692394"/>
                <a:gd name="connsiteX4" fmla="*/ 647224 w 647224"/>
                <a:gd name="connsiteY4" fmla="*/ 420785 h 692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7224" h="692394">
                  <a:moveTo>
                    <a:pt x="647224" y="420785"/>
                  </a:moveTo>
                  <a:lnTo>
                    <a:pt x="605000" y="692394"/>
                  </a:lnTo>
                  <a:lnTo>
                    <a:pt x="0" y="274050"/>
                  </a:lnTo>
                  <a:lnTo>
                    <a:pt x="11211" y="0"/>
                  </a:lnTo>
                  <a:lnTo>
                    <a:pt x="647224" y="420785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9" name="Forme libre 8">
              <a:extLst>
                <a:ext uri="{FF2B5EF4-FFF2-40B4-BE49-F238E27FC236}">
                  <a16:creationId xmlns:a16="http://schemas.microsoft.com/office/drawing/2014/main" id="{6D061835-A5CF-2ECE-FDC8-487FC898AA6A}"/>
                </a:ext>
              </a:extLst>
            </p:cNvPr>
            <p:cNvSpPr/>
            <p:nvPr/>
          </p:nvSpPr>
          <p:spPr>
            <a:xfrm>
              <a:off x="5047884" y="5251438"/>
              <a:ext cx="24504" cy="146585"/>
            </a:xfrm>
            <a:custGeom>
              <a:avLst/>
              <a:gdLst>
                <a:gd name="connsiteX0" fmla="*/ 17534 w 17533"/>
                <a:gd name="connsiteY0" fmla="*/ 898 h 104885"/>
                <a:gd name="connsiteX1" fmla="*/ 0 w 17533"/>
                <a:gd name="connsiteY1" fmla="*/ 104886 h 104885"/>
                <a:gd name="connsiteX2" fmla="*/ 0 w 17533"/>
                <a:gd name="connsiteY2" fmla="*/ 103986 h 104885"/>
                <a:gd name="connsiteX3" fmla="*/ 17534 w 17533"/>
                <a:gd name="connsiteY3" fmla="*/ 0 h 104885"/>
                <a:gd name="connsiteX4" fmla="*/ 17534 w 17533"/>
                <a:gd name="connsiteY4" fmla="*/ 898 h 104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533" h="104885">
                  <a:moveTo>
                    <a:pt x="17534" y="898"/>
                  </a:moveTo>
                  <a:lnTo>
                    <a:pt x="0" y="104886"/>
                  </a:lnTo>
                  <a:cubicBezTo>
                    <a:pt x="0" y="104886"/>
                    <a:pt x="0" y="104286"/>
                    <a:pt x="0" y="103986"/>
                  </a:cubicBezTo>
                  <a:lnTo>
                    <a:pt x="17534" y="0"/>
                  </a:lnTo>
                  <a:cubicBezTo>
                    <a:pt x="17534" y="0"/>
                    <a:pt x="17534" y="598"/>
                    <a:pt x="17534" y="898"/>
                  </a:cubicBezTo>
                </a:path>
              </a:pathLst>
            </a:custGeom>
            <a:solidFill>
              <a:srgbClr val="605376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8" name="Forme libre 17">
              <a:extLst>
                <a:ext uri="{FF2B5EF4-FFF2-40B4-BE49-F238E27FC236}">
                  <a16:creationId xmlns:a16="http://schemas.microsoft.com/office/drawing/2014/main" id="{DE04D62A-B30D-3B74-32DE-DF9B4935D9A1}"/>
                </a:ext>
              </a:extLst>
            </p:cNvPr>
            <p:cNvSpPr/>
            <p:nvPr/>
          </p:nvSpPr>
          <p:spPr>
            <a:xfrm>
              <a:off x="6234243" y="5228822"/>
              <a:ext cx="286146" cy="315580"/>
            </a:xfrm>
            <a:custGeom>
              <a:avLst/>
              <a:gdLst>
                <a:gd name="connsiteX0" fmla="*/ 17387 w 195131"/>
                <a:gd name="connsiteY0" fmla="*/ 0 h 225804"/>
                <a:gd name="connsiteX1" fmla="*/ 0 w 195131"/>
                <a:gd name="connsiteY1" fmla="*/ 103987 h 225804"/>
                <a:gd name="connsiteX2" fmla="*/ 177598 w 195131"/>
                <a:gd name="connsiteY2" fmla="*/ 225805 h 225804"/>
                <a:gd name="connsiteX3" fmla="*/ 195132 w 195131"/>
                <a:gd name="connsiteY3" fmla="*/ 121967 h 225804"/>
                <a:gd name="connsiteX4" fmla="*/ 17387 w 195131"/>
                <a:gd name="connsiteY4" fmla="*/ 0 h 225804"/>
                <a:gd name="connsiteX0" fmla="*/ 17387 w 202847"/>
                <a:gd name="connsiteY0" fmla="*/ 0 h 225805"/>
                <a:gd name="connsiteX1" fmla="*/ 0 w 202847"/>
                <a:gd name="connsiteY1" fmla="*/ 103987 h 225805"/>
                <a:gd name="connsiteX2" fmla="*/ 177598 w 202847"/>
                <a:gd name="connsiteY2" fmla="*/ 225805 h 225805"/>
                <a:gd name="connsiteX3" fmla="*/ 202847 w 202847"/>
                <a:gd name="connsiteY3" fmla="*/ 84933 h 225805"/>
                <a:gd name="connsiteX4" fmla="*/ 17387 w 202847"/>
                <a:gd name="connsiteY4" fmla="*/ 0 h 225805"/>
                <a:gd name="connsiteX0" fmla="*/ 17387 w 204744"/>
                <a:gd name="connsiteY0" fmla="*/ 0 h 225805"/>
                <a:gd name="connsiteX1" fmla="*/ 0 w 204744"/>
                <a:gd name="connsiteY1" fmla="*/ 103987 h 225805"/>
                <a:gd name="connsiteX2" fmla="*/ 177598 w 204744"/>
                <a:gd name="connsiteY2" fmla="*/ 225805 h 225805"/>
                <a:gd name="connsiteX3" fmla="*/ 202847 w 204744"/>
                <a:gd name="connsiteY3" fmla="*/ 84933 h 225805"/>
                <a:gd name="connsiteX4" fmla="*/ 17387 w 204744"/>
                <a:gd name="connsiteY4" fmla="*/ 0 h 225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4744" h="225805">
                  <a:moveTo>
                    <a:pt x="17387" y="0"/>
                  </a:moveTo>
                  <a:lnTo>
                    <a:pt x="0" y="103987"/>
                  </a:lnTo>
                  <a:lnTo>
                    <a:pt x="177598" y="225805"/>
                  </a:lnTo>
                  <a:cubicBezTo>
                    <a:pt x="224592" y="180391"/>
                    <a:pt x="194431" y="131890"/>
                    <a:pt x="202847" y="84933"/>
                  </a:cubicBezTo>
                  <a:lnTo>
                    <a:pt x="17387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9" name="Forme libre 18">
              <a:extLst>
                <a:ext uri="{FF2B5EF4-FFF2-40B4-BE49-F238E27FC236}">
                  <a16:creationId xmlns:a16="http://schemas.microsoft.com/office/drawing/2014/main" id="{7B9BF97A-F5CD-34AF-4D69-868C325436FC}"/>
                </a:ext>
              </a:extLst>
            </p:cNvPr>
            <p:cNvSpPr/>
            <p:nvPr/>
          </p:nvSpPr>
          <p:spPr>
            <a:xfrm>
              <a:off x="5966976" y="5414776"/>
              <a:ext cx="292331" cy="315371"/>
            </a:xfrm>
            <a:custGeom>
              <a:avLst/>
              <a:gdLst>
                <a:gd name="connsiteX0" fmla="*/ 0 w 195281"/>
                <a:gd name="connsiteY0" fmla="*/ 103838 h 225654"/>
                <a:gd name="connsiteX1" fmla="*/ 177748 w 195281"/>
                <a:gd name="connsiteY1" fmla="*/ 225655 h 225654"/>
                <a:gd name="connsiteX2" fmla="*/ 195282 w 195281"/>
                <a:gd name="connsiteY2" fmla="*/ 121817 h 225654"/>
                <a:gd name="connsiteX3" fmla="*/ 17537 w 195281"/>
                <a:gd name="connsiteY3" fmla="*/ 0 h 225654"/>
                <a:gd name="connsiteX4" fmla="*/ 0 w 195281"/>
                <a:gd name="connsiteY4" fmla="*/ 103838 h 225654"/>
                <a:gd name="connsiteX0" fmla="*/ 0 w 209169"/>
                <a:gd name="connsiteY0" fmla="*/ 103838 h 225655"/>
                <a:gd name="connsiteX1" fmla="*/ 177748 w 209169"/>
                <a:gd name="connsiteY1" fmla="*/ 225655 h 225655"/>
                <a:gd name="connsiteX2" fmla="*/ 209169 w 209169"/>
                <a:gd name="connsiteY2" fmla="*/ 63179 h 225655"/>
                <a:gd name="connsiteX3" fmla="*/ 17537 w 209169"/>
                <a:gd name="connsiteY3" fmla="*/ 0 h 225655"/>
                <a:gd name="connsiteX4" fmla="*/ 0 w 209169"/>
                <a:gd name="connsiteY4" fmla="*/ 103838 h 22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9169" h="225655">
                  <a:moveTo>
                    <a:pt x="0" y="103838"/>
                  </a:moveTo>
                  <a:lnTo>
                    <a:pt x="177748" y="225655"/>
                  </a:lnTo>
                  <a:lnTo>
                    <a:pt x="209169" y="63179"/>
                  </a:lnTo>
                  <a:lnTo>
                    <a:pt x="17537" y="0"/>
                  </a:lnTo>
                  <a:lnTo>
                    <a:pt x="0" y="103838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4" name="Forme libre 13">
              <a:extLst>
                <a:ext uri="{FF2B5EF4-FFF2-40B4-BE49-F238E27FC236}">
                  <a16:creationId xmlns:a16="http://schemas.microsoft.com/office/drawing/2014/main" id="{666C4FFF-71B5-C49A-9A7E-8098E8DA3552}"/>
                </a:ext>
              </a:extLst>
            </p:cNvPr>
            <p:cNvSpPr/>
            <p:nvPr/>
          </p:nvSpPr>
          <p:spPr>
            <a:xfrm>
              <a:off x="6482450" y="5293740"/>
              <a:ext cx="176150" cy="250660"/>
            </a:xfrm>
            <a:custGeom>
              <a:avLst/>
              <a:gdLst>
                <a:gd name="connsiteX0" fmla="*/ 17534 w 126039"/>
                <a:gd name="connsiteY0" fmla="*/ 75516 h 179353"/>
                <a:gd name="connsiteX1" fmla="*/ 0 w 126039"/>
                <a:gd name="connsiteY1" fmla="*/ 179354 h 179353"/>
                <a:gd name="connsiteX2" fmla="*/ 108506 w 126039"/>
                <a:gd name="connsiteY2" fmla="*/ 103986 h 179353"/>
                <a:gd name="connsiteX3" fmla="*/ 126040 w 126039"/>
                <a:gd name="connsiteY3" fmla="*/ 0 h 179353"/>
                <a:gd name="connsiteX4" fmla="*/ 17534 w 126039"/>
                <a:gd name="connsiteY4" fmla="*/ 75516 h 179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039" h="179353">
                  <a:moveTo>
                    <a:pt x="17534" y="75516"/>
                  </a:moveTo>
                  <a:lnTo>
                    <a:pt x="0" y="179354"/>
                  </a:lnTo>
                  <a:lnTo>
                    <a:pt x="108506" y="103986"/>
                  </a:lnTo>
                  <a:lnTo>
                    <a:pt x="126040" y="0"/>
                  </a:lnTo>
                  <a:lnTo>
                    <a:pt x="17534" y="75516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6" name="Forme libre 15">
              <a:extLst>
                <a:ext uri="{FF2B5EF4-FFF2-40B4-BE49-F238E27FC236}">
                  <a16:creationId xmlns:a16="http://schemas.microsoft.com/office/drawing/2014/main" id="{BA50AF63-CA9C-4464-A629-CE6D0786420A}"/>
                </a:ext>
              </a:extLst>
            </p:cNvPr>
            <p:cNvSpPr/>
            <p:nvPr/>
          </p:nvSpPr>
          <p:spPr>
            <a:xfrm>
              <a:off x="6215393" y="5512990"/>
              <a:ext cx="127979" cy="217156"/>
            </a:xfrm>
            <a:custGeom>
              <a:avLst/>
              <a:gdLst>
                <a:gd name="connsiteX0" fmla="*/ 0 w 91572"/>
                <a:gd name="connsiteY0" fmla="*/ 155380 h 155380"/>
                <a:gd name="connsiteX1" fmla="*/ 74035 w 91572"/>
                <a:gd name="connsiteY1" fmla="*/ 103986 h 155380"/>
                <a:gd name="connsiteX2" fmla="*/ 91573 w 91572"/>
                <a:gd name="connsiteY2" fmla="*/ 0 h 155380"/>
                <a:gd name="connsiteX3" fmla="*/ 17534 w 91572"/>
                <a:gd name="connsiteY3" fmla="*/ 51543 h 155380"/>
                <a:gd name="connsiteX4" fmla="*/ 0 w 91572"/>
                <a:gd name="connsiteY4" fmla="*/ 155380 h 1553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72" h="155380">
                  <a:moveTo>
                    <a:pt x="0" y="155380"/>
                  </a:moveTo>
                  <a:lnTo>
                    <a:pt x="74035" y="103986"/>
                  </a:lnTo>
                  <a:lnTo>
                    <a:pt x="91573" y="0"/>
                  </a:lnTo>
                  <a:lnTo>
                    <a:pt x="17534" y="51543"/>
                  </a:lnTo>
                  <a:lnTo>
                    <a:pt x="0" y="15538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2" name="Forme libre 11">
              <a:extLst>
                <a:ext uri="{FF2B5EF4-FFF2-40B4-BE49-F238E27FC236}">
                  <a16:creationId xmlns:a16="http://schemas.microsoft.com/office/drawing/2014/main" id="{AC4CD189-C7EB-BC3B-CBBA-60D5CCC7C2A5}"/>
                </a:ext>
              </a:extLst>
            </p:cNvPr>
            <p:cNvSpPr/>
            <p:nvPr/>
          </p:nvSpPr>
          <p:spPr>
            <a:xfrm>
              <a:off x="5068192" y="4703920"/>
              <a:ext cx="1590409" cy="1106022"/>
            </a:xfrm>
            <a:custGeom>
              <a:avLst/>
              <a:gdLst>
                <a:gd name="connsiteX0" fmla="*/ 526650 w 1137973"/>
                <a:gd name="connsiteY0" fmla="*/ 0 h 788598"/>
                <a:gd name="connsiteX1" fmla="*/ 1137973 w 1137973"/>
                <a:gd name="connsiteY1" fmla="*/ 419244 h 788598"/>
                <a:gd name="connsiteX2" fmla="*/ 1029467 w 1137973"/>
                <a:gd name="connsiteY2" fmla="*/ 494760 h 788598"/>
                <a:gd name="connsiteX3" fmla="*/ 851723 w 1137973"/>
                <a:gd name="connsiteY3" fmla="*/ 372943 h 788598"/>
                <a:gd name="connsiteX4" fmla="*/ 734673 w 1137973"/>
                <a:gd name="connsiteY4" fmla="*/ 454455 h 788598"/>
                <a:gd name="connsiteX5" fmla="*/ 912421 w 1137973"/>
                <a:gd name="connsiteY5" fmla="*/ 576273 h 788598"/>
                <a:gd name="connsiteX6" fmla="*/ 838382 w 1137973"/>
                <a:gd name="connsiteY6" fmla="*/ 627815 h 788598"/>
                <a:gd name="connsiteX7" fmla="*/ 660637 w 1137973"/>
                <a:gd name="connsiteY7" fmla="*/ 505998 h 788598"/>
                <a:gd name="connsiteX8" fmla="*/ 543587 w 1137973"/>
                <a:gd name="connsiteY8" fmla="*/ 587510 h 788598"/>
                <a:gd name="connsiteX9" fmla="*/ 721336 w 1137973"/>
                <a:gd name="connsiteY9" fmla="*/ 709327 h 788598"/>
                <a:gd name="connsiteX10" fmla="*/ 640553 w 1137973"/>
                <a:gd name="connsiteY10" fmla="*/ 765516 h 788598"/>
                <a:gd name="connsiteX11" fmla="*/ 577458 w 1137973"/>
                <a:gd name="connsiteY11" fmla="*/ 783946 h 788598"/>
                <a:gd name="connsiteX12" fmla="*/ 96522 w 1137973"/>
                <a:gd name="connsiteY12" fmla="*/ 788590 h 788598"/>
                <a:gd name="connsiteX13" fmla="*/ 6 w 1137973"/>
                <a:gd name="connsiteY13" fmla="*/ 722363 h 788598"/>
                <a:gd name="connsiteX14" fmla="*/ 3303 w 1137973"/>
                <a:gd name="connsiteY14" fmla="*/ 390025 h 788598"/>
                <a:gd name="connsiteX15" fmla="*/ 29530 w 1137973"/>
                <a:gd name="connsiteY15" fmla="*/ 346274 h 788598"/>
                <a:gd name="connsiteX16" fmla="*/ 527100 w 1137973"/>
                <a:gd name="connsiteY16" fmla="*/ 300 h 788598"/>
                <a:gd name="connsiteX0" fmla="*/ 522021 w 1137973"/>
                <a:gd name="connsiteY0" fmla="*/ 0 h 790141"/>
                <a:gd name="connsiteX1" fmla="*/ 1137973 w 1137973"/>
                <a:gd name="connsiteY1" fmla="*/ 420787 h 790141"/>
                <a:gd name="connsiteX2" fmla="*/ 1029467 w 1137973"/>
                <a:gd name="connsiteY2" fmla="*/ 496303 h 790141"/>
                <a:gd name="connsiteX3" fmla="*/ 851723 w 1137973"/>
                <a:gd name="connsiteY3" fmla="*/ 374486 h 790141"/>
                <a:gd name="connsiteX4" fmla="*/ 734673 w 1137973"/>
                <a:gd name="connsiteY4" fmla="*/ 455998 h 790141"/>
                <a:gd name="connsiteX5" fmla="*/ 912421 w 1137973"/>
                <a:gd name="connsiteY5" fmla="*/ 577816 h 790141"/>
                <a:gd name="connsiteX6" fmla="*/ 838382 w 1137973"/>
                <a:gd name="connsiteY6" fmla="*/ 629358 h 790141"/>
                <a:gd name="connsiteX7" fmla="*/ 660637 w 1137973"/>
                <a:gd name="connsiteY7" fmla="*/ 507541 h 790141"/>
                <a:gd name="connsiteX8" fmla="*/ 543587 w 1137973"/>
                <a:gd name="connsiteY8" fmla="*/ 589053 h 790141"/>
                <a:gd name="connsiteX9" fmla="*/ 721336 w 1137973"/>
                <a:gd name="connsiteY9" fmla="*/ 710870 h 790141"/>
                <a:gd name="connsiteX10" fmla="*/ 640553 w 1137973"/>
                <a:gd name="connsiteY10" fmla="*/ 767059 h 790141"/>
                <a:gd name="connsiteX11" fmla="*/ 577458 w 1137973"/>
                <a:gd name="connsiteY11" fmla="*/ 785489 h 790141"/>
                <a:gd name="connsiteX12" fmla="*/ 96522 w 1137973"/>
                <a:gd name="connsiteY12" fmla="*/ 790133 h 790141"/>
                <a:gd name="connsiteX13" fmla="*/ 6 w 1137973"/>
                <a:gd name="connsiteY13" fmla="*/ 723906 h 790141"/>
                <a:gd name="connsiteX14" fmla="*/ 3303 w 1137973"/>
                <a:gd name="connsiteY14" fmla="*/ 391568 h 790141"/>
                <a:gd name="connsiteX15" fmla="*/ 29530 w 1137973"/>
                <a:gd name="connsiteY15" fmla="*/ 347817 h 790141"/>
                <a:gd name="connsiteX16" fmla="*/ 527100 w 1137973"/>
                <a:gd name="connsiteY16" fmla="*/ 1843 h 790141"/>
                <a:gd name="connsiteX17" fmla="*/ 522021 w 1137973"/>
                <a:gd name="connsiteY17" fmla="*/ 0 h 790141"/>
                <a:gd name="connsiteX0" fmla="*/ 527100 w 1137973"/>
                <a:gd name="connsiteY0" fmla="*/ 0 h 788298"/>
                <a:gd name="connsiteX1" fmla="*/ 1137973 w 1137973"/>
                <a:gd name="connsiteY1" fmla="*/ 418944 h 788298"/>
                <a:gd name="connsiteX2" fmla="*/ 1029467 w 1137973"/>
                <a:gd name="connsiteY2" fmla="*/ 494460 h 788298"/>
                <a:gd name="connsiteX3" fmla="*/ 851723 w 1137973"/>
                <a:gd name="connsiteY3" fmla="*/ 372643 h 788298"/>
                <a:gd name="connsiteX4" fmla="*/ 734673 w 1137973"/>
                <a:gd name="connsiteY4" fmla="*/ 454155 h 788298"/>
                <a:gd name="connsiteX5" fmla="*/ 912421 w 1137973"/>
                <a:gd name="connsiteY5" fmla="*/ 575973 h 788298"/>
                <a:gd name="connsiteX6" fmla="*/ 838382 w 1137973"/>
                <a:gd name="connsiteY6" fmla="*/ 627515 h 788298"/>
                <a:gd name="connsiteX7" fmla="*/ 660637 w 1137973"/>
                <a:gd name="connsiteY7" fmla="*/ 505698 h 788298"/>
                <a:gd name="connsiteX8" fmla="*/ 543587 w 1137973"/>
                <a:gd name="connsiteY8" fmla="*/ 587210 h 788298"/>
                <a:gd name="connsiteX9" fmla="*/ 721336 w 1137973"/>
                <a:gd name="connsiteY9" fmla="*/ 709027 h 788298"/>
                <a:gd name="connsiteX10" fmla="*/ 640553 w 1137973"/>
                <a:gd name="connsiteY10" fmla="*/ 765216 h 788298"/>
                <a:gd name="connsiteX11" fmla="*/ 577458 w 1137973"/>
                <a:gd name="connsiteY11" fmla="*/ 783646 h 788298"/>
                <a:gd name="connsiteX12" fmla="*/ 96522 w 1137973"/>
                <a:gd name="connsiteY12" fmla="*/ 788290 h 788298"/>
                <a:gd name="connsiteX13" fmla="*/ 6 w 1137973"/>
                <a:gd name="connsiteY13" fmla="*/ 722063 h 788298"/>
                <a:gd name="connsiteX14" fmla="*/ 3303 w 1137973"/>
                <a:gd name="connsiteY14" fmla="*/ 389725 h 788298"/>
                <a:gd name="connsiteX15" fmla="*/ 29530 w 1137973"/>
                <a:gd name="connsiteY15" fmla="*/ 345974 h 788298"/>
                <a:gd name="connsiteX16" fmla="*/ 527100 w 1137973"/>
                <a:gd name="connsiteY16" fmla="*/ 0 h 788298"/>
                <a:gd name="connsiteX0" fmla="*/ 527100 w 1137973"/>
                <a:gd name="connsiteY0" fmla="*/ 16222 h 804520"/>
                <a:gd name="connsiteX1" fmla="*/ 1137973 w 1137973"/>
                <a:gd name="connsiteY1" fmla="*/ 435166 h 804520"/>
                <a:gd name="connsiteX2" fmla="*/ 1029467 w 1137973"/>
                <a:gd name="connsiteY2" fmla="*/ 510682 h 804520"/>
                <a:gd name="connsiteX3" fmla="*/ 851723 w 1137973"/>
                <a:gd name="connsiteY3" fmla="*/ 388865 h 804520"/>
                <a:gd name="connsiteX4" fmla="*/ 734673 w 1137973"/>
                <a:gd name="connsiteY4" fmla="*/ 470377 h 804520"/>
                <a:gd name="connsiteX5" fmla="*/ 912421 w 1137973"/>
                <a:gd name="connsiteY5" fmla="*/ 592195 h 804520"/>
                <a:gd name="connsiteX6" fmla="*/ 838382 w 1137973"/>
                <a:gd name="connsiteY6" fmla="*/ 643737 h 804520"/>
                <a:gd name="connsiteX7" fmla="*/ 660637 w 1137973"/>
                <a:gd name="connsiteY7" fmla="*/ 521920 h 804520"/>
                <a:gd name="connsiteX8" fmla="*/ 543587 w 1137973"/>
                <a:gd name="connsiteY8" fmla="*/ 603432 h 804520"/>
                <a:gd name="connsiteX9" fmla="*/ 721336 w 1137973"/>
                <a:gd name="connsiteY9" fmla="*/ 725249 h 804520"/>
                <a:gd name="connsiteX10" fmla="*/ 640553 w 1137973"/>
                <a:gd name="connsiteY10" fmla="*/ 781438 h 804520"/>
                <a:gd name="connsiteX11" fmla="*/ 577458 w 1137973"/>
                <a:gd name="connsiteY11" fmla="*/ 799868 h 804520"/>
                <a:gd name="connsiteX12" fmla="*/ 96522 w 1137973"/>
                <a:gd name="connsiteY12" fmla="*/ 804512 h 804520"/>
                <a:gd name="connsiteX13" fmla="*/ 6 w 1137973"/>
                <a:gd name="connsiteY13" fmla="*/ 738285 h 804520"/>
                <a:gd name="connsiteX14" fmla="*/ 3303 w 1137973"/>
                <a:gd name="connsiteY14" fmla="*/ 405947 h 804520"/>
                <a:gd name="connsiteX15" fmla="*/ 29530 w 1137973"/>
                <a:gd name="connsiteY15" fmla="*/ 362196 h 804520"/>
                <a:gd name="connsiteX16" fmla="*/ 527100 w 1137973"/>
                <a:gd name="connsiteY16" fmla="*/ 16222 h 804520"/>
                <a:gd name="connsiteX0" fmla="*/ 527100 w 1137973"/>
                <a:gd name="connsiteY0" fmla="*/ 0 h 788298"/>
                <a:gd name="connsiteX1" fmla="*/ 1137973 w 1137973"/>
                <a:gd name="connsiteY1" fmla="*/ 418944 h 788298"/>
                <a:gd name="connsiteX2" fmla="*/ 1029467 w 1137973"/>
                <a:gd name="connsiteY2" fmla="*/ 494460 h 788298"/>
                <a:gd name="connsiteX3" fmla="*/ 851723 w 1137973"/>
                <a:gd name="connsiteY3" fmla="*/ 372643 h 788298"/>
                <a:gd name="connsiteX4" fmla="*/ 734673 w 1137973"/>
                <a:gd name="connsiteY4" fmla="*/ 454155 h 788298"/>
                <a:gd name="connsiteX5" fmla="*/ 912421 w 1137973"/>
                <a:gd name="connsiteY5" fmla="*/ 575973 h 788298"/>
                <a:gd name="connsiteX6" fmla="*/ 838382 w 1137973"/>
                <a:gd name="connsiteY6" fmla="*/ 627515 h 788298"/>
                <a:gd name="connsiteX7" fmla="*/ 660637 w 1137973"/>
                <a:gd name="connsiteY7" fmla="*/ 505698 h 788298"/>
                <a:gd name="connsiteX8" fmla="*/ 543587 w 1137973"/>
                <a:gd name="connsiteY8" fmla="*/ 587210 h 788298"/>
                <a:gd name="connsiteX9" fmla="*/ 721336 w 1137973"/>
                <a:gd name="connsiteY9" fmla="*/ 709027 h 788298"/>
                <a:gd name="connsiteX10" fmla="*/ 640553 w 1137973"/>
                <a:gd name="connsiteY10" fmla="*/ 765216 h 788298"/>
                <a:gd name="connsiteX11" fmla="*/ 577458 w 1137973"/>
                <a:gd name="connsiteY11" fmla="*/ 783646 h 788298"/>
                <a:gd name="connsiteX12" fmla="*/ 96522 w 1137973"/>
                <a:gd name="connsiteY12" fmla="*/ 788290 h 788298"/>
                <a:gd name="connsiteX13" fmla="*/ 6 w 1137973"/>
                <a:gd name="connsiteY13" fmla="*/ 722063 h 788298"/>
                <a:gd name="connsiteX14" fmla="*/ 3303 w 1137973"/>
                <a:gd name="connsiteY14" fmla="*/ 389725 h 788298"/>
                <a:gd name="connsiteX15" fmla="*/ 29530 w 1137973"/>
                <a:gd name="connsiteY15" fmla="*/ 345974 h 788298"/>
                <a:gd name="connsiteX16" fmla="*/ 527100 w 1137973"/>
                <a:gd name="connsiteY16" fmla="*/ 0 h 788298"/>
                <a:gd name="connsiteX0" fmla="*/ 527100 w 1137973"/>
                <a:gd name="connsiteY0" fmla="*/ 0 h 788298"/>
                <a:gd name="connsiteX1" fmla="*/ 1137973 w 1137973"/>
                <a:gd name="connsiteY1" fmla="*/ 418944 h 788298"/>
                <a:gd name="connsiteX2" fmla="*/ 1029467 w 1137973"/>
                <a:gd name="connsiteY2" fmla="*/ 494460 h 788298"/>
                <a:gd name="connsiteX3" fmla="*/ 851723 w 1137973"/>
                <a:gd name="connsiteY3" fmla="*/ 372643 h 788298"/>
                <a:gd name="connsiteX4" fmla="*/ 734673 w 1137973"/>
                <a:gd name="connsiteY4" fmla="*/ 454155 h 788298"/>
                <a:gd name="connsiteX5" fmla="*/ 912421 w 1137973"/>
                <a:gd name="connsiteY5" fmla="*/ 575973 h 788298"/>
                <a:gd name="connsiteX6" fmla="*/ 838382 w 1137973"/>
                <a:gd name="connsiteY6" fmla="*/ 627515 h 788298"/>
                <a:gd name="connsiteX7" fmla="*/ 660637 w 1137973"/>
                <a:gd name="connsiteY7" fmla="*/ 505698 h 788298"/>
                <a:gd name="connsiteX8" fmla="*/ 543587 w 1137973"/>
                <a:gd name="connsiteY8" fmla="*/ 587210 h 788298"/>
                <a:gd name="connsiteX9" fmla="*/ 721336 w 1137973"/>
                <a:gd name="connsiteY9" fmla="*/ 709027 h 788298"/>
                <a:gd name="connsiteX10" fmla="*/ 640553 w 1137973"/>
                <a:gd name="connsiteY10" fmla="*/ 765216 h 788298"/>
                <a:gd name="connsiteX11" fmla="*/ 577458 w 1137973"/>
                <a:gd name="connsiteY11" fmla="*/ 783646 h 788298"/>
                <a:gd name="connsiteX12" fmla="*/ 96522 w 1137973"/>
                <a:gd name="connsiteY12" fmla="*/ 788290 h 788298"/>
                <a:gd name="connsiteX13" fmla="*/ 6 w 1137973"/>
                <a:gd name="connsiteY13" fmla="*/ 722063 h 788298"/>
                <a:gd name="connsiteX14" fmla="*/ 3303 w 1137973"/>
                <a:gd name="connsiteY14" fmla="*/ 389725 h 788298"/>
                <a:gd name="connsiteX15" fmla="*/ 29530 w 1137973"/>
                <a:gd name="connsiteY15" fmla="*/ 345974 h 788298"/>
                <a:gd name="connsiteX16" fmla="*/ 527100 w 1137973"/>
                <a:gd name="connsiteY16" fmla="*/ 0 h 788298"/>
                <a:gd name="connsiteX0" fmla="*/ 522471 w 1137973"/>
                <a:gd name="connsiteY0" fmla="*/ 0 h 791384"/>
                <a:gd name="connsiteX1" fmla="*/ 1137973 w 1137973"/>
                <a:gd name="connsiteY1" fmla="*/ 422030 h 791384"/>
                <a:gd name="connsiteX2" fmla="*/ 1029467 w 1137973"/>
                <a:gd name="connsiteY2" fmla="*/ 497546 h 791384"/>
                <a:gd name="connsiteX3" fmla="*/ 851723 w 1137973"/>
                <a:gd name="connsiteY3" fmla="*/ 375729 h 791384"/>
                <a:gd name="connsiteX4" fmla="*/ 734673 w 1137973"/>
                <a:gd name="connsiteY4" fmla="*/ 457241 h 791384"/>
                <a:gd name="connsiteX5" fmla="*/ 912421 w 1137973"/>
                <a:gd name="connsiteY5" fmla="*/ 579059 h 791384"/>
                <a:gd name="connsiteX6" fmla="*/ 838382 w 1137973"/>
                <a:gd name="connsiteY6" fmla="*/ 630601 h 791384"/>
                <a:gd name="connsiteX7" fmla="*/ 660637 w 1137973"/>
                <a:gd name="connsiteY7" fmla="*/ 508784 h 791384"/>
                <a:gd name="connsiteX8" fmla="*/ 543587 w 1137973"/>
                <a:gd name="connsiteY8" fmla="*/ 590296 h 791384"/>
                <a:gd name="connsiteX9" fmla="*/ 721336 w 1137973"/>
                <a:gd name="connsiteY9" fmla="*/ 712113 h 791384"/>
                <a:gd name="connsiteX10" fmla="*/ 640553 w 1137973"/>
                <a:gd name="connsiteY10" fmla="*/ 768302 h 791384"/>
                <a:gd name="connsiteX11" fmla="*/ 577458 w 1137973"/>
                <a:gd name="connsiteY11" fmla="*/ 786732 h 791384"/>
                <a:gd name="connsiteX12" fmla="*/ 96522 w 1137973"/>
                <a:gd name="connsiteY12" fmla="*/ 791376 h 791384"/>
                <a:gd name="connsiteX13" fmla="*/ 6 w 1137973"/>
                <a:gd name="connsiteY13" fmla="*/ 725149 h 791384"/>
                <a:gd name="connsiteX14" fmla="*/ 3303 w 1137973"/>
                <a:gd name="connsiteY14" fmla="*/ 392811 h 791384"/>
                <a:gd name="connsiteX15" fmla="*/ 29530 w 1137973"/>
                <a:gd name="connsiteY15" fmla="*/ 349060 h 791384"/>
                <a:gd name="connsiteX16" fmla="*/ 522471 w 1137973"/>
                <a:gd name="connsiteY16" fmla="*/ 0 h 791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37973" h="791384">
                  <a:moveTo>
                    <a:pt x="522471" y="0"/>
                  </a:moveTo>
                  <a:lnTo>
                    <a:pt x="1137973" y="422030"/>
                  </a:lnTo>
                  <a:lnTo>
                    <a:pt x="1029467" y="497546"/>
                  </a:lnTo>
                  <a:lnTo>
                    <a:pt x="851723" y="375729"/>
                  </a:lnTo>
                  <a:lnTo>
                    <a:pt x="734673" y="457241"/>
                  </a:lnTo>
                  <a:lnTo>
                    <a:pt x="912421" y="579059"/>
                  </a:lnTo>
                  <a:lnTo>
                    <a:pt x="838382" y="630601"/>
                  </a:lnTo>
                  <a:lnTo>
                    <a:pt x="660637" y="508784"/>
                  </a:lnTo>
                  <a:lnTo>
                    <a:pt x="543587" y="590296"/>
                  </a:lnTo>
                  <a:lnTo>
                    <a:pt x="721336" y="712113"/>
                  </a:lnTo>
                  <a:lnTo>
                    <a:pt x="640553" y="768302"/>
                  </a:lnTo>
                  <a:cubicBezTo>
                    <a:pt x="623920" y="779840"/>
                    <a:pt x="601289" y="786432"/>
                    <a:pt x="577458" y="786732"/>
                  </a:cubicBezTo>
                  <a:lnTo>
                    <a:pt x="96522" y="791376"/>
                  </a:lnTo>
                  <a:cubicBezTo>
                    <a:pt x="43467" y="791976"/>
                    <a:pt x="-594" y="761708"/>
                    <a:pt x="6" y="725149"/>
                  </a:cubicBezTo>
                  <a:lnTo>
                    <a:pt x="3303" y="392811"/>
                  </a:lnTo>
                  <a:cubicBezTo>
                    <a:pt x="3453" y="376329"/>
                    <a:pt x="12897" y="360596"/>
                    <a:pt x="29530" y="349060"/>
                  </a:cubicBezTo>
                  <a:lnTo>
                    <a:pt x="522471" y="0"/>
                  </a:lnTo>
                  <a:close/>
                </a:path>
              </a:pathLst>
            </a:custGeom>
            <a:solidFill>
              <a:schemeClr val="accent2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27D280D5-2E2A-C7DD-C5D2-5B54ECD70A25}"/>
                </a:ext>
              </a:extLst>
            </p:cNvPr>
            <p:cNvSpPr txBox="1"/>
            <p:nvPr/>
          </p:nvSpPr>
          <p:spPr>
            <a:xfrm>
              <a:off x="5594041" y="4787578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b="1" dirty="0"/>
                <a:t>01</a:t>
              </a:r>
            </a:p>
          </p:txBody>
        </p:sp>
        <p:sp>
          <p:nvSpPr>
            <p:cNvPr id="40" name="ZoneTexte 39">
              <a:extLst>
                <a:ext uri="{FF2B5EF4-FFF2-40B4-BE49-F238E27FC236}">
                  <a16:creationId xmlns:a16="http://schemas.microsoft.com/office/drawing/2014/main" id="{4F2FE817-1586-23DA-1BA1-AA351D31EE28}"/>
                </a:ext>
              </a:extLst>
            </p:cNvPr>
            <p:cNvSpPr txBox="1"/>
            <p:nvPr/>
          </p:nvSpPr>
          <p:spPr>
            <a:xfrm>
              <a:off x="6616929" y="3857680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b="1" dirty="0"/>
                <a:t>02</a:t>
              </a:r>
            </a:p>
          </p:txBody>
        </p:sp>
        <p:sp>
          <p:nvSpPr>
            <p:cNvPr id="23" name="Forme libre 22">
              <a:extLst>
                <a:ext uri="{FF2B5EF4-FFF2-40B4-BE49-F238E27FC236}">
                  <a16:creationId xmlns:a16="http://schemas.microsoft.com/office/drawing/2014/main" id="{566503CB-6FF5-F8A5-5258-A2F9583FC264}"/>
                </a:ext>
              </a:extLst>
            </p:cNvPr>
            <p:cNvSpPr/>
            <p:nvPr/>
          </p:nvSpPr>
          <p:spPr>
            <a:xfrm>
              <a:off x="6786162" y="2906689"/>
              <a:ext cx="1835883" cy="1268598"/>
            </a:xfrm>
            <a:custGeom>
              <a:avLst/>
              <a:gdLst>
                <a:gd name="connsiteX0" fmla="*/ 702442 w 1313615"/>
                <a:gd name="connsiteY0" fmla="*/ 0 h 907710"/>
                <a:gd name="connsiteX1" fmla="*/ 1313615 w 1313615"/>
                <a:gd name="connsiteY1" fmla="*/ 419244 h 907710"/>
                <a:gd name="connsiteX2" fmla="*/ 611173 w 1313615"/>
                <a:gd name="connsiteY2" fmla="*/ 907711 h 907710"/>
                <a:gd name="connsiteX3" fmla="*/ 0 w 1313615"/>
                <a:gd name="connsiteY3" fmla="*/ 488469 h 907710"/>
                <a:gd name="connsiteX4" fmla="*/ 702442 w 1313615"/>
                <a:gd name="connsiteY4" fmla="*/ 0 h 9077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13615" h="907710">
                  <a:moveTo>
                    <a:pt x="702442" y="0"/>
                  </a:moveTo>
                  <a:lnTo>
                    <a:pt x="1313615" y="419244"/>
                  </a:lnTo>
                  <a:lnTo>
                    <a:pt x="611173" y="907711"/>
                  </a:lnTo>
                  <a:lnTo>
                    <a:pt x="0" y="488469"/>
                  </a:lnTo>
                  <a:lnTo>
                    <a:pt x="702442" y="0"/>
                  </a:lnTo>
                  <a:close/>
                </a:path>
              </a:pathLst>
            </a:custGeom>
            <a:solidFill>
              <a:schemeClr val="accent5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6" name="Forme libre 25">
              <a:extLst>
                <a:ext uri="{FF2B5EF4-FFF2-40B4-BE49-F238E27FC236}">
                  <a16:creationId xmlns:a16="http://schemas.microsoft.com/office/drawing/2014/main" id="{78C3B7E7-498F-B7AE-32AC-4200B8D19DA9}"/>
                </a:ext>
              </a:extLst>
            </p:cNvPr>
            <p:cNvSpPr/>
            <p:nvPr/>
          </p:nvSpPr>
          <p:spPr>
            <a:xfrm>
              <a:off x="7756784" y="2002884"/>
              <a:ext cx="1857038" cy="1268805"/>
            </a:xfrm>
            <a:custGeom>
              <a:avLst/>
              <a:gdLst>
                <a:gd name="connsiteX0" fmla="*/ 717579 w 1328752"/>
                <a:gd name="connsiteY0" fmla="*/ 0 h 907858"/>
                <a:gd name="connsiteX1" fmla="*/ 1328753 w 1328752"/>
                <a:gd name="connsiteY1" fmla="*/ 419242 h 907858"/>
                <a:gd name="connsiteX2" fmla="*/ 626307 w 1328752"/>
                <a:gd name="connsiteY2" fmla="*/ 907859 h 907858"/>
                <a:gd name="connsiteX3" fmla="*/ 0 w 1328752"/>
                <a:gd name="connsiteY3" fmla="*/ 488617 h 907858"/>
                <a:gd name="connsiteX4" fmla="*/ 717579 w 1328752"/>
                <a:gd name="connsiteY4" fmla="*/ 0 h 907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28752" h="907858">
                  <a:moveTo>
                    <a:pt x="717579" y="0"/>
                  </a:moveTo>
                  <a:lnTo>
                    <a:pt x="1328753" y="419242"/>
                  </a:lnTo>
                  <a:lnTo>
                    <a:pt x="626307" y="907859"/>
                  </a:lnTo>
                  <a:lnTo>
                    <a:pt x="0" y="488617"/>
                  </a:lnTo>
                  <a:lnTo>
                    <a:pt x="717579" y="0"/>
                  </a:lnTo>
                  <a:close/>
                </a:path>
              </a:pathLst>
            </a:custGeom>
            <a:solidFill>
              <a:schemeClr val="accent4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2" name="ZoneTexte 41">
              <a:extLst>
                <a:ext uri="{FF2B5EF4-FFF2-40B4-BE49-F238E27FC236}">
                  <a16:creationId xmlns:a16="http://schemas.microsoft.com/office/drawing/2014/main" id="{83E3CB8B-3C26-D2E3-2769-E981F3AB9747}"/>
                </a:ext>
              </a:extLst>
            </p:cNvPr>
            <p:cNvSpPr txBox="1"/>
            <p:nvPr/>
          </p:nvSpPr>
          <p:spPr>
            <a:xfrm>
              <a:off x="8561966" y="2044378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b="1" dirty="0"/>
                <a:t>04</a:t>
              </a:r>
            </a:p>
          </p:txBody>
        </p:sp>
        <p:sp>
          <p:nvSpPr>
            <p:cNvPr id="30" name="Forme libre 29">
              <a:extLst>
                <a:ext uri="{FF2B5EF4-FFF2-40B4-BE49-F238E27FC236}">
                  <a16:creationId xmlns:a16="http://schemas.microsoft.com/office/drawing/2014/main" id="{B7AB6613-0A71-B915-C397-A79581D982DA}"/>
                </a:ext>
              </a:extLst>
            </p:cNvPr>
            <p:cNvSpPr/>
            <p:nvPr/>
          </p:nvSpPr>
          <p:spPr>
            <a:xfrm>
              <a:off x="8759658" y="533010"/>
              <a:ext cx="2594141" cy="1793828"/>
            </a:xfrm>
            <a:custGeom>
              <a:avLst/>
              <a:gdLst>
                <a:gd name="connsiteX0" fmla="*/ 1586683 w 1856166"/>
                <a:gd name="connsiteY0" fmla="*/ 182975 h 1283523"/>
                <a:gd name="connsiteX1" fmla="*/ 334062 w 1856166"/>
                <a:gd name="connsiteY1" fmla="*/ 175333 h 1283523"/>
                <a:gd name="connsiteX2" fmla="*/ 123943 w 1856166"/>
                <a:gd name="connsiteY2" fmla="*/ 778126 h 1283523"/>
                <a:gd name="connsiteX3" fmla="*/ 0 w 1856166"/>
                <a:gd name="connsiteY3" fmla="*/ 864282 h 1283523"/>
                <a:gd name="connsiteX4" fmla="*/ 611323 w 1856166"/>
                <a:gd name="connsiteY4" fmla="*/ 1283524 h 1283523"/>
                <a:gd name="connsiteX5" fmla="*/ 735267 w 1856166"/>
                <a:gd name="connsiteY5" fmla="*/ 1197368 h 1283523"/>
                <a:gd name="connsiteX6" fmla="*/ 1606463 w 1856166"/>
                <a:gd name="connsiteY6" fmla="*/ 1047981 h 1283523"/>
                <a:gd name="connsiteX7" fmla="*/ 1586683 w 1856166"/>
                <a:gd name="connsiteY7" fmla="*/ 182975 h 1283523"/>
                <a:gd name="connsiteX8" fmla="*/ 1439509 w 1856166"/>
                <a:gd name="connsiteY8" fmla="*/ 491638 h 1283523"/>
                <a:gd name="connsiteX9" fmla="*/ 1145461 w 1856166"/>
                <a:gd name="connsiteY9" fmla="*/ 489840 h 1283523"/>
                <a:gd name="connsiteX10" fmla="*/ 1140968 w 1856166"/>
                <a:gd name="connsiteY10" fmla="*/ 286811 h 1283523"/>
                <a:gd name="connsiteX11" fmla="*/ 1434862 w 1856166"/>
                <a:gd name="connsiteY11" fmla="*/ 288609 h 1283523"/>
                <a:gd name="connsiteX12" fmla="*/ 1439659 w 1856166"/>
                <a:gd name="connsiteY12" fmla="*/ 491638 h 1283523"/>
                <a:gd name="connsiteX0" fmla="*/ 1586683 w 1856165"/>
                <a:gd name="connsiteY0" fmla="*/ 182975 h 1283524"/>
                <a:gd name="connsiteX1" fmla="*/ 334062 w 1856165"/>
                <a:gd name="connsiteY1" fmla="*/ 175333 h 1283524"/>
                <a:gd name="connsiteX2" fmla="*/ 123943 w 1856165"/>
                <a:gd name="connsiteY2" fmla="*/ 778126 h 1283524"/>
                <a:gd name="connsiteX3" fmla="*/ 0 w 1856165"/>
                <a:gd name="connsiteY3" fmla="*/ 859653 h 1283524"/>
                <a:gd name="connsiteX4" fmla="*/ 611323 w 1856165"/>
                <a:gd name="connsiteY4" fmla="*/ 1283524 h 1283524"/>
                <a:gd name="connsiteX5" fmla="*/ 735267 w 1856165"/>
                <a:gd name="connsiteY5" fmla="*/ 1197368 h 1283524"/>
                <a:gd name="connsiteX6" fmla="*/ 1606463 w 1856165"/>
                <a:gd name="connsiteY6" fmla="*/ 1047981 h 1283524"/>
                <a:gd name="connsiteX7" fmla="*/ 1586683 w 1856165"/>
                <a:gd name="connsiteY7" fmla="*/ 182975 h 1283524"/>
                <a:gd name="connsiteX8" fmla="*/ 1439509 w 1856165"/>
                <a:gd name="connsiteY8" fmla="*/ 491638 h 1283524"/>
                <a:gd name="connsiteX9" fmla="*/ 1145461 w 1856165"/>
                <a:gd name="connsiteY9" fmla="*/ 489840 h 1283524"/>
                <a:gd name="connsiteX10" fmla="*/ 1140968 w 1856165"/>
                <a:gd name="connsiteY10" fmla="*/ 286811 h 1283524"/>
                <a:gd name="connsiteX11" fmla="*/ 1434862 w 1856165"/>
                <a:gd name="connsiteY11" fmla="*/ 288609 h 1283524"/>
                <a:gd name="connsiteX12" fmla="*/ 1439659 w 1856165"/>
                <a:gd name="connsiteY12" fmla="*/ 491638 h 1283524"/>
                <a:gd name="connsiteX13" fmla="*/ 1439509 w 1856165"/>
                <a:gd name="connsiteY13" fmla="*/ 491638 h 1283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56165" h="1283524">
                  <a:moveTo>
                    <a:pt x="1586683" y="182975"/>
                  </a:moveTo>
                  <a:cubicBezTo>
                    <a:pt x="1235383" y="-57963"/>
                    <a:pt x="674568" y="-61409"/>
                    <a:pt x="334062" y="175333"/>
                  </a:cubicBezTo>
                  <a:cubicBezTo>
                    <a:pt x="101013" y="337456"/>
                    <a:pt x="31774" y="570002"/>
                    <a:pt x="123943" y="778126"/>
                  </a:cubicBezTo>
                  <a:lnTo>
                    <a:pt x="0" y="859653"/>
                  </a:lnTo>
                  <a:lnTo>
                    <a:pt x="611323" y="1283524"/>
                  </a:lnTo>
                  <a:lnTo>
                    <a:pt x="735267" y="1197368"/>
                  </a:lnTo>
                  <a:cubicBezTo>
                    <a:pt x="1037105" y="1259550"/>
                    <a:pt x="1373417" y="1210104"/>
                    <a:pt x="1606463" y="1047981"/>
                  </a:cubicBezTo>
                  <a:cubicBezTo>
                    <a:pt x="1946969" y="811239"/>
                    <a:pt x="1938129" y="423912"/>
                    <a:pt x="1586683" y="182975"/>
                  </a:cubicBezTo>
                  <a:close/>
                  <a:moveTo>
                    <a:pt x="1439509" y="491638"/>
                  </a:moveTo>
                  <a:cubicBezTo>
                    <a:pt x="1359627" y="547227"/>
                    <a:pt x="1227890" y="546329"/>
                    <a:pt x="1145461" y="489840"/>
                  </a:cubicBezTo>
                  <a:cubicBezTo>
                    <a:pt x="1063032" y="433352"/>
                    <a:pt x="1060935" y="342400"/>
                    <a:pt x="1140968" y="286811"/>
                  </a:cubicBezTo>
                  <a:cubicBezTo>
                    <a:pt x="1220846" y="231222"/>
                    <a:pt x="1352433" y="232120"/>
                    <a:pt x="1434862" y="288609"/>
                  </a:cubicBezTo>
                  <a:cubicBezTo>
                    <a:pt x="1517291" y="345098"/>
                    <a:pt x="1519391" y="436048"/>
                    <a:pt x="1439659" y="491638"/>
                  </a:cubicBezTo>
                  <a:lnTo>
                    <a:pt x="1439509" y="491638"/>
                  </a:lnTo>
                  <a:close/>
                </a:path>
              </a:pathLst>
            </a:custGeom>
            <a:solidFill>
              <a:schemeClr val="accent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4" name="ZoneTexte 43">
              <a:extLst>
                <a:ext uri="{FF2B5EF4-FFF2-40B4-BE49-F238E27FC236}">
                  <a16:creationId xmlns:a16="http://schemas.microsoft.com/office/drawing/2014/main" id="{CF7C32D3-1282-7A22-4CC8-7F8808C361D3}"/>
                </a:ext>
              </a:extLst>
            </p:cNvPr>
            <p:cNvSpPr txBox="1"/>
            <p:nvPr/>
          </p:nvSpPr>
          <p:spPr>
            <a:xfrm>
              <a:off x="9801830" y="587537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b="1" dirty="0"/>
                <a:t>05</a:t>
              </a:r>
            </a:p>
          </p:txBody>
        </p:sp>
        <p:sp>
          <p:nvSpPr>
            <p:cNvPr id="41" name="ZoneTexte 40">
              <a:extLst>
                <a:ext uri="{FF2B5EF4-FFF2-40B4-BE49-F238E27FC236}">
                  <a16:creationId xmlns:a16="http://schemas.microsoft.com/office/drawing/2014/main" id="{5ED1FC01-5A89-580F-A69A-D7753B39684B}"/>
                </a:ext>
              </a:extLst>
            </p:cNvPr>
            <p:cNvSpPr txBox="1"/>
            <p:nvPr/>
          </p:nvSpPr>
          <p:spPr>
            <a:xfrm>
              <a:off x="7554576" y="2958778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b="1" dirty="0"/>
                <a:t>03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0545F233-1840-42BA-19D1-08AB41FB6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5-Step Key Stair Diagram – </a:t>
            </a:r>
            <a:br>
              <a:rPr lang="en-US" dirty="0"/>
            </a:br>
            <a:r>
              <a:rPr lang="en-US" dirty="0"/>
              <a:t>Slide Template</a:t>
            </a:r>
          </a:p>
        </p:txBody>
      </p:sp>
      <p:pic>
        <p:nvPicPr>
          <p:cNvPr id="46" name="Graphic 13" descr="Bullseye with solid fill">
            <a:extLst>
              <a:ext uri="{FF2B5EF4-FFF2-40B4-BE49-F238E27FC236}">
                <a16:creationId xmlns:a16="http://schemas.microsoft.com/office/drawing/2014/main" id="{FBEBC8D8-8F4E-69F0-B7D9-2F491FA0D8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09198" y="4154757"/>
            <a:ext cx="581220" cy="581220"/>
          </a:xfrm>
          <a:prstGeom prst="rect">
            <a:avLst/>
          </a:prstGeom>
        </p:spPr>
      </p:pic>
      <p:pic>
        <p:nvPicPr>
          <p:cNvPr id="50" name="Graphic 17" descr="Lightbulb with solid fill">
            <a:extLst>
              <a:ext uri="{FF2B5EF4-FFF2-40B4-BE49-F238E27FC236}">
                <a16:creationId xmlns:a16="http://schemas.microsoft.com/office/drawing/2014/main" id="{C11F1FB9-7A6F-4894-3305-ADA3C2B3057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146975" y="5061679"/>
            <a:ext cx="581220" cy="581220"/>
          </a:xfrm>
          <a:prstGeom prst="rect">
            <a:avLst/>
          </a:prstGeom>
        </p:spPr>
      </p:pic>
      <p:pic>
        <p:nvPicPr>
          <p:cNvPr id="51" name="Graphic 18" descr="Research with solid fill">
            <a:extLst>
              <a:ext uri="{FF2B5EF4-FFF2-40B4-BE49-F238E27FC236}">
                <a16:creationId xmlns:a16="http://schemas.microsoft.com/office/drawing/2014/main" id="{FF21DA00-E5CC-875F-DBA0-AD2D2E06C39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198967" y="3283064"/>
            <a:ext cx="581220" cy="581220"/>
          </a:xfrm>
          <a:prstGeom prst="rect">
            <a:avLst/>
          </a:prstGeom>
        </p:spPr>
      </p:pic>
      <p:pic>
        <p:nvPicPr>
          <p:cNvPr id="48" name="Graphic 15" descr="Gears with solid fill">
            <a:extLst>
              <a:ext uri="{FF2B5EF4-FFF2-40B4-BE49-F238E27FC236}">
                <a16:creationId xmlns:a16="http://schemas.microsoft.com/office/drawing/2014/main" id="{0F78727E-EEAB-FC0E-DB99-4C722B82665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253870" y="2467472"/>
            <a:ext cx="581220" cy="581220"/>
          </a:xfrm>
          <a:prstGeom prst="rect">
            <a:avLst/>
          </a:prstGeom>
        </p:spPr>
      </p:pic>
      <p:pic>
        <p:nvPicPr>
          <p:cNvPr id="49" name="Graphic 16" descr="Hourglass 30% with solid fill">
            <a:extLst>
              <a:ext uri="{FF2B5EF4-FFF2-40B4-BE49-F238E27FC236}">
                <a16:creationId xmlns:a16="http://schemas.microsoft.com/office/drawing/2014/main" id="{61C45F15-75C3-11CE-22F6-0B54357B937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282867" y="1359787"/>
            <a:ext cx="581220" cy="581220"/>
          </a:xfrm>
          <a:prstGeom prst="rect">
            <a:avLst/>
          </a:prstGeom>
        </p:spPr>
      </p:pic>
      <p:grpSp>
        <p:nvGrpSpPr>
          <p:cNvPr id="57" name="Group 56">
            <a:extLst>
              <a:ext uri="{FF2B5EF4-FFF2-40B4-BE49-F238E27FC236}">
                <a16:creationId xmlns:a16="http://schemas.microsoft.com/office/drawing/2014/main" id="{B5115E20-E7F3-396E-87F1-EFE64C4B9896}"/>
              </a:ext>
            </a:extLst>
          </p:cNvPr>
          <p:cNvGrpSpPr/>
          <p:nvPr/>
        </p:nvGrpSpPr>
        <p:grpSpPr>
          <a:xfrm>
            <a:off x="7689215" y="4899323"/>
            <a:ext cx="2926080" cy="1290153"/>
            <a:chOff x="8921977" y="2947244"/>
            <a:chExt cx="2926080" cy="1290153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3B4EA4AC-4E95-55AA-ED94-FA14390B7CB2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69950982-8A60-134A-4D0D-E351F49AF73E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DED45B1D-5854-8D1E-F87E-814FA14A56AC}"/>
              </a:ext>
            </a:extLst>
          </p:cNvPr>
          <p:cNvGrpSpPr/>
          <p:nvPr/>
        </p:nvGrpSpPr>
        <p:grpSpPr>
          <a:xfrm>
            <a:off x="1074619" y="4449168"/>
            <a:ext cx="2926080" cy="1290153"/>
            <a:chOff x="8921977" y="4652338"/>
            <a:chExt cx="2926080" cy="1290153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7172E026-0554-0858-9401-3EEF2B2F2410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08806FE5-8EB4-B955-BCC1-66D4F3DAEA0B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34C4362C-5662-4B84-0AA9-9E9DFD65D49B}"/>
              </a:ext>
            </a:extLst>
          </p:cNvPr>
          <p:cNvGrpSpPr/>
          <p:nvPr/>
        </p:nvGrpSpPr>
        <p:grpSpPr>
          <a:xfrm>
            <a:off x="4521318" y="1068287"/>
            <a:ext cx="2926080" cy="1290153"/>
            <a:chOff x="8921977" y="1242150"/>
            <a:chExt cx="2926080" cy="1290153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45CCED02-B2CD-4E8B-7293-04EF8DD2F8CC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84740DF6-C7AF-9AC6-1BE7-F30261258EAF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6B4C2AC3-F8EC-0A0C-8332-84653C50D9EA}"/>
              </a:ext>
            </a:extLst>
          </p:cNvPr>
          <p:cNvGrpSpPr/>
          <p:nvPr/>
        </p:nvGrpSpPr>
        <p:grpSpPr>
          <a:xfrm>
            <a:off x="2321926" y="2758728"/>
            <a:ext cx="2926080" cy="1290153"/>
            <a:chOff x="8921977" y="2947244"/>
            <a:chExt cx="2926080" cy="1290153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60A964FC-EFFF-AC6B-A448-691ED45E759F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F35C1723-156B-0283-1A99-F6335F94009C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D73A3EAD-D04F-A759-6D4B-3FDB2DDC479E}"/>
              </a:ext>
            </a:extLst>
          </p:cNvPr>
          <p:cNvGrpSpPr/>
          <p:nvPr/>
        </p:nvGrpSpPr>
        <p:grpSpPr>
          <a:xfrm>
            <a:off x="9688435" y="3540988"/>
            <a:ext cx="2160376" cy="1474819"/>
            <a:chOff x="8921977" y="2947244"/>
            <a:chExt cx="2926080" cy="1474819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96CF689A-DF6F-9A3A-FB05-CD38A18C109A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6AC073A8-15A5-F5EB-EB7B-2E4BE495B1B6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573753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6AC5AD-D0F5-0BD4-FF33-F27230DA07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roup 55">
            <a:extLst>
              <a:ext uri="{FF2B5EF4-FFF2-40B4-BE49-F238E27FC236}">
                <a16:creationId xmlns:a16="http://schemas.microsoft.com/office/drawing/2014/main" id="{AC42BFD9-E12D-4B9A-7E04-3E4A907B2219}"/>
              </a:ext>
            </a:extLst>
          </p:cNvPr>
          <p:cNvGrpSpPr/>
          <p:nvPr/>
        </p:nvGrpSpPr>
        <p:grpSpPr>
          <a:xfrm>
            <a:off x="5042647" y="533010"/>
            <a:ext cx="6311152" cy="5421888"/>
            <a:chOff x="5042647" y="533010"/>
            <a:chExt cx="6311152" cy="5421888"/>
          </a:xfrm>
        </p:grpSpPr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50D02D06-681B-F743-064E-1981F25842D6}"/>
                </a:ext>
              </a:extLst>
            </p:cNvPr>
            <p:cNvSpPr/>
            <p:nvPr/>
          </p:nvSpPr>
          <p:spPr>
            <a:xfrm>
              <a:off x="5042647" y="5252485"/>
              <a:ext cx="1033250" cy="702413"/>
            </a:xfrm>
            <a:custGeom>
              <a:avLst/>
              <a:gdLst>
                <a:gd name="connsiteX0" fmla="*/ 29112 w 1033250"/>
                <a:gd name="connsiteY0" fmla="*/ 0 h 702413"/>
                <a:gd name="connsiteX1" fmla="*/ 72098 w 1033250"/>
                <a:gd name="connsiteY1" fmla="*/ 194225 h 702413"/>
                <a:gd name="connsiteX2" fmla="*/ 68932 w 1033250"/>
                <a:gd name="connsiteY2" fmla="*/ 209257 h 702413"/>
                <a:gd name="connsiteX3" fmla="*/ 217310 w 1033250"/>
                <a:gd name="connsiteY3" fmla="*/ 460358 h 702413"/>
                <a:gd name="connsiteX4" fmla="*/ 441596 w 1033250"/>
                <a:gd name="connsiteY4" fmla="*/ 479768 h 702413"/>
                <a:gd name="connsiteX5" fmla="*/ 816845 w 1033250"/>
                <a:gd name="connsiteY5" fmla="*/ 471141 h 702413"/>
                <a:gd name="connsiteX6" fmla="*/ 982904 w 1033250"/>
                <a:gd name="connsiteY6" fmla="*/ 456045 h 702413"/>
                <a:gd name="connsiteX7" fmla="*/ 992641 w 1033250"/>
                <a:gd name="connsiteY7" fmla="*/ 474707 h 702413"/>
                <a:gd name="connsiteX8" fmla="*/ 1033250 w 1033250"/>
                <a:gd name="connsiteY8" fmla="*/ 446461 h 702413"/>
                <a:gd name="connsiteX9" fmla="*/ 1008741 w 1033250"/>
                <a:gd name="connsiteY9" fmla="*/ 591789 h 702413"/>
                <a:gd name="connsiteX10" fmla="*/ 895846 w 1033250"/>
                <a:gd name="connsiteY10" fmla="*/ 670318 h 702413"/>
                <a:gd name="connsiteX11" fmla="*/ 877412 w 1033250"/>
                <a:gd name="connsiteY11" fmla="*/ 680789 h 702413"/>
                <a:gd name="connsiteX12" fmla="*/ 870503 w 1033250"/>
                <a:gd name="connsiteY12" fmla="*/ 683511 h 702413"/>
                <a:gd name="connsiteX13" fmla="*/ 856466 w 1033250"/>
                <a:gd name="connsiteY13" fmla="*/ 688747 h 702413"/>
                <a:gd name="connsiteX14" fmla="*/ 847670 w 1033250"/>
                <a:gd name="connsiteY14" fmla="*/ 690840 h 702413"/>
                <a:gd name="connsiteX15" fmla="*/ 833848 w 1033250"/>
                <a:gd name="connsiteY15" fmla="*/ 693771 h 702413"/>
                <a:gd name="connsiteX16" fmla="*/ 823795 w 1033250"/>
                <a:gd name="connsiteY16" fmla="*/ 694819 h 702413"/>
                <a:gd name="connsiteX17" fmla="*/ 812692 w 1033250"/>
                <a:gd name="connsiteY17" fmla="*/ 695865 h 702413"/>
                <a:gd name="connsiteX18" fmla="*/ 807246 w 1033250"/>
                <a:gd name="connsiteY18" fmla="*/ 695865 h 702413"/>
                <a:gd name="connsiteX19" fmla="*/ 135099 w 1033250"/>
                <a:gd name="connsiteY19" fmla="*/ 702358 h 702413"/>
                <a:gd name="connsiteX20" fmla="*/ 117921 w 1033250"/>
                <a:gd name="connsiteY20" fmla="*/ 701729 h 702413"/>
                <a:gd name="connsiteX21" fmla="*/ 115830 w 1033250"/>
                <a:gd name="connsiteY21" fmla="*/ 701729 h 702413"/>
                <a:gd name="connsiteX22" fmla="*/ 113524 w 1033250"/>
                <a:gd name="connsiteY22" fmla="*/ 701310 h 702413"/>
                <a:gd name="connsiteX23" fmla="*/ 96766 w 1033250"/>
                <a:gd name="connsiteY23" fmla="*/ 698797 h 702413"/>
                <a:gd name="connsiteX24" fmla="*/ 95723 w 1033250"/>
                <a:gd name="connsiteY24" fmla="*/ 698797 h 702413"/>
                <a:gd name="connsiteX25" fmla="*/ 95514 w 1033250"/>
                <a:gd name="connsiteY25" fmla="*/ 698797 h 702413"/>
                <a:gd name="connsiteX26" fmla="*/ 78966 w 1033250"/>
                <a:gd name="connsiteY26" fmla="*/ 694400 h 702413"/>
                <a:gd name="connsiteX27" fmla="*/ 77078 w 1033250"/>
                <a:gd name="connsiteY27" fmla="*/ 693981 h 702413"/>
                <a:gd name="connsiteX28" fmla="*/ 75407 w 1033250"/>
                <a:gd name="connsiteY28" fmla="*/ 693352 h 702413"/>
                <a:gd name="connsiteX29" fmla="*/ 58859 w 1033250"/>
                <a:gd name="connsiteY29" fmla="*/ 686863 h 702413"/>
                <a:gd name="connsiteX30" fmla="*/ 58229 w 1033250"/>
                <a:gd name="connsiteY30" fmla="*/ 686653 h 702413"/>
                <a:gd name="connsiteX31" fmla="*/ 57391 w 1033250"/>
                <a:gd name="connsiteY31" fmla="*/ 686234 h 702413"/>
                <a:gd name="connsiteX32" fmla="*/ 37284 w 1033250"/>
                <a:gd name="connsiteY32" fmla="*/ 674298 h 702413"/>
                <a:gd name="connsiteX33" fmla="*/ 36445 w 1033250"/>
                <a:gd name="connsiteY33" fmla="*/ 673670 h 702413"/>
                <a:gd name="connsiteX34" fmla="*/ 34768 w 1033250"/>
                <a:gd name="connsiteY34" fmla="*/ 672205 h 702413"/>
                <a:gd name="connsiteX35" fmla="*/ 26392 w 1033250"/>
                <a:gd name="connsiteY35" fmla="*/ 665083 h 702413"/>
                <a:gd name="connsiteX36" fmla="*/ 24086 w 1033250"/>
                <a:gd name="connsiteY36" fmla="*/ 662989 h 702413"/>
                <a:gd name="connsiteX37" fmla="*/ 15499 w 1033250"/>
                <a:gd name="connsiteY37" fmla="*/ 653357 h 702413"/>
                <a:gd name="connsiteX38" fmla="*/ 13822 w 1033250"/>
                <a:gd name="connsiteY38" fmla="*/ 651054 h 702413"/>
                <a:gd name="connsiteX39" fmla="*/ 8376 w 1033250"/>
                <a:gd name="connsiteY39" fmla="*/ 642467 h 702413"/>
                <a:gd name="connsiteX40" fmla="*/ 6914 w 1033250"/>
                <a:gd name="connsiteY40" fmla="*/ 639535 h 702413"/>
                <a:gd name="connsiteX41" fmla="*/ 2512 w 1033250"/>
                <a:gd name="connsiteY41" fmla="*/ 628227 h 702413"/>
                <a:gd name="connsiteX42" fmla="*/ 2512 w 1033250"/>
                <a:gd name="connsiteY42" fmla="*/ 628018 h 702413"/>
                <a:gd name="connsiteX43" fmla="*/ 1258 w 1033250"/>
                <a:gd name="connsiteY43" fmla="*/ 622366 h 702413"/>
                <a:gd name="connsiteX44" fmla="*/ 629 w 1033250"/>
                <a:gd name="connsiteY44" fmla="*/ 619224 h 702413"/>
                <a:gd name="connsiteX45" fmla="*/ 0 w 1033250"/>
                <a:gd name="connsiteY45" fmla="*/ 609799 h 702413"/>
                <a:gd name="connsiteX46" fmla="*/ 4608 w 1033250"/>
                <a:gd name="connsiteY46" fmla="*/ 145331 h 702413"/>
                <a:gd name="connsiteX0" fmla="*/ 29112 w 1033250"/>
                <a:gd name="connsiteY0" fmla="*/ 0 h 702413"/>
                <a:gd name="connsiteX1" fmla="*/ 72098 w 1033250"/>
                <a:gd name="connsiteY1" fmla="*/ 194225 h 702413"/>
                <a:gd name="connsiteX2" fmla="*/ 68932 w 1033250"/>
                <a:gd name="connsiteY2" fmla="*/ 209257 h 702413"/>
                <a:gd name="connsiteX3" fmla="*/ 217310 w 1033250"/>
                <a:gd name="connsiteY3" fmla="*/ 460358 h 702413"/>
                <a:gd name="connsiteX4" fmla="*/ 441596 w 1033250"/>
                <a:gd name="connsiteY4" fmla="*/ 479768 h 702413"/>
                <a:gd name="connsiteX5" fmla="*/ 816845 w 1033250"/>
                <a:gd name="connsiteY5" fmla="*/ 471141 h 702413"/>
                <a:gd name="connsiteX6" fmla="*/ 982904 w 1033250"/>
                <a:gd name="connsiteY6" fmla="*/ 456045 h 702413"/>
                <a:gd name="connsiteX7" fmla="*/ 1033250 w 1033250"/>
                <a:gd name="connsiteY7" fmla="*/ 446461 h 702413"/>
                <a:gd name="connsiteX8" fmla="*/ 1008741 w 1033250"/>
                <a:gd name="connsiteY8" fmla="*/ 591789 h 702413"/>
                <a:gd name="connsiteX9" fmla="*/ 895846 w 1033250"/>
                <a:gd name="connsiteY9" fmla="*/ 670318 h 702413"/>
                <a:gd name="connsiteX10" fmla="*/ 877412 w 1033250"/>
                <a:gd name="connsiteY10" fmla="*/ 680789 h 702413"/>
                <a:gd name="connsiteX11" fmla="*/ 870503 w 1033250"/>
                <a:gd name="connsiteY11" fmla="*/ 683511 h 702413"/>
                <a:gd name="connsiteX12" fmla="*/ 856466 w 1033250"/>
                <a:gd name="connsiteY12" fmla="*/ 688747 h 702413"/>
                <a:gd name="connsiteX13" fmla="*/ 847670 w 1033250"/>
                <a:gd name="connsiteY13" fmla="*/ 690840 h 702413"/>
                <a:gd name="connsiteX14" fmla="*/ 833848 w 1033250"/>
                <a:gd name="connsiteY14" fmla="*/ 693771 h 702413"/>
                <a:gd name="connsiteX15" fmla="*/ 823795 w 1033250"/>
                <a:gd name="connsiteY15" fmla="*/ 694819 h 702413"/>
                <a:gd name="connsiteX16" fmla="*/ 812692 w 1033250"/>
                <a:gd name="connsiteY16" fmla="*/ 695865 h 702413"/>
                <a:gd name="connsiteX17" fmla="*/ 807246 w 1033250"/>
                <a:gd name="connsiteY17" fmla="*/ 695865 h 702413"/>
                <a:gd name="connsiteX18" fmla="*/ 135099 w 1033250"/>
                <a:gd name="connsiteY18" fmla="*/ 702358 h 702413"/>
                <a:gd name="connsiteX19" fmla="*/ 117921 w 1033250"/>
                <a:gd name="connsiteY19" fmla="*/ 701729 h 702413"/>
                <a:gd name="connsiteX20" fmla="*/ 115830 w 1033250"/>
                <a:gd name="connsiteY20" fmla="*/ 701729 h 702413"/>
                <a:gd name="connsiteX21" fmla="*/ 113524 w 1033250"/>
                <a:gd name="connsiteY21" fmla="*/ 701310 h 702413"/>
                <a:gd name="connsiteX22" fmla="*/ 96766 w 1033250"/>
                <a:gd name="connsiteY22" fmla="*/ 698797 h 702413"/>
                <a:gd name="connsiteX23" fmla="*/ 95723 w 1033250"/>
                <a:gd name="connsiteY23" fmla="*/ 698797 h 702413"/>
                <a:gd name="connsiteX24" fmla="*/ 95514 w 1033250"/>
                <a:gd name="connsiteY24" fmla="*/ 698797 h 702413"/>
                <a:gd name="connsiteX25" fmla="*/ 78966 w 1033250"/>
                <a:gd name="connsiteY25" fmla="*/ 694400 h 702413"/>
                <a:gd name="connsiteX26" fmla="*/ 77078 w 1033250"/>
                <a:gd name="connsiteY26" fmla="*/ 693981 h 702413"/>
                <a:gd name="connsiteX27" fmla="*/ 75407 w 1033250"/>
                <a:gd name="connsiteY27" fmla="*/ 693352 h 702413"/>
                <a:gd name="connsiteX28" fmla="*/ 58859 w 1033250"/>
                <a:gd name="connsiteY28" fmla="*/ 686863 h 702413"/>
                <a:gd name="connsiteX29" fmla="*/ 58229 w 1033250"/>
                <a:gd name="connsiteY29" fmla="*/ 686653 h 702413"/>
                <a:gd name="connsiteX30" fmla="*/ 57391 w 1033250"/>
                <a:gd name="connsiteY30" fmla="*/ 686234 h 702413"/>
                <a:gd name="connsiteX31" fmla="*/ 37284 w 1033250"/>
                <a:gd name="connsiteY31" fmla="*/ 674298 h 702413"/>
                <a:gd name="connsiteX32" fmla="*/ 36445 w 1033250"/>
                <a:gd name="connsiteY32" fmla="*/ 673670 h 702413"/>
                <a:gd name="connsiteX33" fmla="*/ 34768 w 1033250"/>
                <a:gd name="connsiteY33" fmla="*/ 672205 h 702413"/>
                <a:gd name="connsiteX34" fmla="*/ 26392 w 1033250"/>
                <a:gd name="connsiteY34" fmla="*/ 665083 h 702413"/>
                <a:gd name="connsiteX35" fmla="*/ 24086 w 1033250"/>
                <a:gd name="connsiteY35" fmla="*/ 662989 h 702413"/>
                <a:gd name="connsiteX36" fmla="*/ 15499 w 1033250"/>
                <a:gd name="connsiteY36" fmla="*/ 653357 h 702413"/>
                <a:gd name="connsiteX37" fmla="*/ 13822 w 1033250"/>
                <a:gd name="connsiteY37" fmla="*/ 651054 h 702413"/>
                <a:gd name="connsiteX38" fmla="*/ 8376 w 1033250"/>
                <a:gd name="connsiteY38" fmla="*/ 642467 h 702413"/>
                <a:gd name="connsiteX39" fmla="*/ 6914 w 1033250"/>
                <a:gd name="connsiteY39" fmla="*/ 639535 h 702413"/>
                <a:gd name="connsiteX40" fmla="*/ 2512 w 1033250"/>
                <a:gd name="connsiteY40" fmla="*/ 628227 h 702413"/>
                <a:gd name="connsiteX41" fmla="*/ 2512 w 1033250"/>
                <a:gd name="connsiteY41" fmla="*/ 628018 h 702413"/>
                <a:gd name="connsiteX42" fmla="*/ 1258 w 1033250"/>
                <a:gd name="connsiteY42" fmla="*/ 622366 h 702413"/>
                <a:gd name="connsiteX43" fmla="*/ 629 w 1033250"/>
                <a:gd name="connsiteY43" fmla="*/ 619224 h 702413"/>
                <a:gd name="connsiteX44" fmla="*/ 0 w 1033250"/>
                <a:gd name="connsiteY44" fmla="*/ 609799 h 702413"/>
                <a:gd name="connsiteX45" fmla="*/ 4608 w 1033250"/>
                <a:gd name="connsiteY45" fmla="*/ 145331 h 702413"/>
                <a:gd name="connsiteX46" fmla="*/ 29112 w 1033250"/>
                <a:gd name="connsiteY46" fmla="*/ 0 h 702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1033250" h="702413">
                  <a:moveTo>
                    <a:pt x="29112" y="0"/>
                  </a:moveTo>
                  <a:cubicBezTo>
                    <a:pt x="88729" y="26732"/>
                    <a:pt x="87962" y="104144"/>
                    <a:pt x="72098" y="194225"/>
                  </a:cubicBezTo>
                  <a:lnTo>
                    <a:pt x="68932" y="209257"/>
                  </a:lnTo>
                  <a:lnTo>
                    <a:pt x="217310" y="460358"/>
                  </a:lnTo>
                  <a:lnTo>
                    <a:pt x="441596" y="479768"/>
                  </a:lnTo>
                  <a:lnTo>
                    <a:pt x="816845" y="471141"/>
                  </a:lnTo>
                  <a:lnTo>
                    <a:pt x="982904" y="456045"/>
                  </a:lnTo>
                  <a:lnTo>
                    <a:pt x="1033250" y="446461"/>
                  </a:lnTo>
                  <a:lnTo>
                    <a:pt x="1008741" y="591789"/>
                  </a:lnTo>
                  <a:lnTo>
                    <a:pt x="895846" y="670318"/>
                  </a:lnTo>
                  <a:cubicBezTo>
                    <a:pt x="890191" y="674298"/>
                    <a:pt x="883906" y="677647"/>
                    <a:pt x="877412" y="680789"/>
                  </a:cubicBezTo>
                  <a:cubicBezTo>
                    <a:pt x="875110" y="681837"/>
                    <a:pt x="872804" y="682676"/>
                    <a:pt x="870503" y="683511"/>
                  </a:cubicBezTo>
                  <a:cubicBezTo>
                    <a:pt x="865895" y="685395"/>
                    <a:pt x="861283" y="687281"/>
                    <a:pt x="856466" y="688747"/>
                  </a:cubicBezTo>
                  <a:cubicBezTo>
                    <a:pt x="853745" y="689584"/>
                    <a:pt x="850600" y="690213"/>
                    <a:pt x="847670" y="690840"/>
                  </a:cubicBezTo>
                  <a:cubicBezTo>
                    <a:pt x="843063" y="691887"/>
                    <a:pt x="838665" y="693145"/>
                    <a:pt x="833848" y="693771"/>
                  </a:cubicBezTo>
                  <a:cubicBezTo>
                    <a:pt x="830493" y="694400"/>
                    <a:pt x="827143" y="694400"/>
                    <a:pt x="823795" y="694819"/>
                  </a:cubicBezTo>
                  <a:cubicBezTo>
                    <a:pt x="820020" y="695029"/>
                    <a:pt x="816462" y="695865"/>
                    <a:pt x="812692" y="695865"/>
                  </a:cubicBezTo>
                  <a:lnTo>
                    <a:pt x="807246" y="695865"/>
                  </a:lnTo>
                  <a:lnTo>
                    <a:pt x="135099" y="702358"/>
                  </a:lnTo>
                  <a:cubicBezTo>
                    <a:pt x="129233" y="702567"/>
                    <a:pt x="123577" y="702148"/>
                    <a:pt x="117921" y="701729"/>
                  </a:cubicBezTo>
                  <a:lnTo>
                    <a:pt x="115830" y="701729"/>
                  </a:lnTo>
                  <a:cubicBezTo>
                    <a:pt x="115201" y="701519"/>
                    <a:pt x="114363" y="701310"/>
                    <a:pt x="113524" y="701310"/>
                  </a:cubicBezTo>
                  <a:cubicBezTo>
                    <a:pt x="107868" y="700683"/>
                    <a:pt x="102212" y="699845"/>
                    <a:pt x="96766" y="698797"/>
                  </a:cubicBezTo>
                  <a:lnTo>
                    <a:pt x="95723" y="698797"/>
                  </a:lnTo>
                  <a:lnTo>
                    <a:pt x="95514" y="698797"/>
                  </a:lnTo>
                  <a:cubicBezTo>
                    <a:pt x="89858" y="697542"/>
                    <a:pt x="84411" y="696074"/>
                    <a:pt x="78966" y="694400"/>
                  </a:cubicBezTo>
                  <a:cubicBezTo>
                    <a:pt x="78337" y="694190"/>
                    <a:pt x="77707" y="693981"/>
                    <a:pt x="77078" y="693981"/>
                  </a:cubicBezTo>
                  <a:cubicBezTo>
                    <a:pt x="76659" y="693771"/>
                    <a:pt x="76030" y="693352"/>
                    <a:pt x="75407" y="693352"/>
                  </a:cubicBezTo>
                  <a:cubicBezTo>
                    <a:pt x="69751" y="691468"/>
                    <a:pt x="64095" y="689374"/>
                    <a:pt x="58859" y="686863"/>
                  </a:cubicBezTo>
                  <a:cubicBezTo>
                    <a:pt x="58650" y="686653"/>
                    <a:pt x="58229" y="686653"/>
                    <a:pt x="58229" y="686653"/>
                  </a:cubicBezTo>
                  <a:cubicBezTo>
                    <a:pt x="57810" y="686653"/>
                    <a:pt x="57600" y="686234"/>
                    <a:pt x="57391" y="686234"/>
                  </a:cubicBezTo>
                  <a:cubicBezTo>
                    <a:pt x="50057" y="682676"/>
                    <a:pt x="43359" y="678695"/>
                    <a:pt x="37284" y="674298"/>
                  </a:cubicBezTo>
                  <a:cubicBezTo>
                    <a:pt x="37074" y="674089"/>
                    <a:pt x="36655" y="673670"/>
                    <a:pt x="36445" y="673670"/>
                  </a:cubicBezTo>
                  <a:cubicBezTo>
                    <a:pt x="35816" y="673250"/>
                    <a:pt x="35397" y="672621"/>
                    <a:pt x="34768" y="672205"/>
                  </a:cubicBezTo>
                  <a:cubicBezTo>
                    <a:pt x="31839" y="669899"/>
                    <a:pt x="29112" y="667596"/>
                    <a:pt x="26392" y="665083"/>
                  </a:cubicBezTo>
                  <a:cubicBezTo>
                    <a:pt x="25554" y="664247"/>
                    <a:pt x="24715" y="663618"/>
                    <a:pt x="24086" y="662989"/>
                  </a:cubicBezTo>
                  <a:cubicBezTo>
                    <a:pt x="20946" y="659847"/>
                    <a:pt x="18011" y="656706"/>
                    <a:pt x="15499" y="653357"/>
                  </a:cubicBezTo>
                  <a:cubicBezTo>
                    <a:pt x="14871" y="652519"/>
                    <a:pt x="14451" y="651890"/>
                    <a:pt x="13822" y="651054"/>
                  </a:cubicBezTo>
                  <a:cubicBezTo>
                    <a:pt x="11732" y="648331"/>
                    <a:pt x="10054" y="645399"/>
                    <a:pt x="8376" y="642467"/>
                  </a:cubicBezTo>
                  <a:cubicBezTo>
                    <a:pt x="7957" y="641419"/>
                    <a:pt x="7333" y="640583"/>
                    <a:pt x="6914" y="639535"/>
                  </a:cubicBezTo>
                  <a:cubicBezTo>
                    <a:pt x="5237" y="635764"/>
                    <a:pt x="3560" y="631996"/>
                    <a:pt x="2512" y="628227"/>
                  </a:cubicBezTo>
                  <a:lnTo>
                    <a:pt x="2512" y="628018"/>
                  </a:lnTo>
                  <a:cubicBezTo>
                    <a:pt x="1887" y="626134"/>
                    <a:pt x="1677" y="624250"/>
                    <a:pt x="1258" y="622366"/>
                  </a:cubicBezTo>
                  <a:cubicBezTo>
                    <a:pt x="1048" y="621318"/>
                    <a:pt x="629" y="620269"/>
                    <a:pt x="629" y="619224"/>
                  </a:cubicBezTo>
                  <a:cubicBezTo>
                    <a:pt x="0" y="616082"/>
                    <a:pt x="0" y="612940"/>
                    <a:pt x="0" y="609799"/>
                  </a:cubicBezTo>
                  <a:lnTo>
                    <a:pt x="4608" y="145331"/>
                  </a:lnTo>
                  <a:lnTo>
                    <a:pt x="29112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4986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fr-FR"/>
            </a:p>
          </p:txBody>
        </p:sp>
        <p:sp>
          <p:nvSpPr>
            <p:cNvPr id="15" name="Forme libre 14">
              <a:extLst>
                <a:ext uri="{FF2B5EF4-FFF2-40B4-BE49-F238E27FC236}">
                  <a16:creationId xmlns:a16="http://schemas.microsoft.com/office/drawing/2014/main" id="{AF2C5C36-F100-235F-AA02-EDDB12536AE5}"/>
                </a:ext>
              </a:extLst>
            </p:cNvPr>
            <p:cNvSpPr/>
            <p:nvPr/>
          </p:nvSpPr>
          <p:spPr>
            <a:xfrm>
              <a:off x="5803393" y="5380271"/>
              <a:ext cx="201033" cy="293544"/>
            </a:xfrm>
            <a:custGeom>
              <a:avLst/>
              <a:gdLst>
                <a:gd name="connsiteX0" fmla="*/ 134584 w 134583"/>
                <a:gd name="connsiteY0" fmla="*/ 0 h 185347"/>
                <a:gd name="connsiteX1" fmla="*/ 17534 w 134583"/>
                <a:gd name="connsiteY1" fmla="*/ 81362 h 185347"/>
                <a:gd name="connsiteX2" fmla="*/ 0 w 134583"/>
                <a:gd name="connsiteY2" fmla="*/ 185348 h 185347"/>
                <a:gd name="connsiteX3" fmla="*/ 117046 w 134583"/>
                <a:gd name="connsiteY3" fmla="*/ 103838 h 185347"/>
                <a:gd name="connsiteX4" fmla="*/ 134584 w 134583"/>
                <a:gd name="connsiteY4" fmla="*/ 0 h 185347"/>
                <a:gd name="connsiteX0" fmla="*/ 134584 w 137107"/>
                <a:gd name="connsiteY0" fmla="*/ 0 h 185348"/>
                <a:gd name="connsiteX1" fmla="*/ 17534 w 137107"/>
                <a:gd name="connsiteY1" fmla="*/ 81362 h 185348"/>
                <a:gd name="connsiteX2" fmla="*/ 0 w 137107"/>
                <a:gd name="connsiteY2" fmla="*/ 185348 h 185348"/>
                <a:gd name="connsiteX3" fmla="*/ 137107 w 137107"/>
                <a:gd name="connsiteY3" fmla="*/ 86864 h 185348"/>
                <a:gd name="connsiteX4" fmla="*/ 134584 w 137107"/>
                <a:gd name="connsiteY4" fmla="*/ 0 h 185348"/>
                <a:gd name="connsiteX0" fmla="*/ 143843 w 143843"/>
                <a:gd name="connsiteY0" fmla="*/ 0 h 210038"/>
                <a:gd name="connsiteX1" fmla="*/ 17534 w 143843"/>
                <a:gd name="connsiteY1" fmla="*/ 106052 h 210038"/>
                <a:gd name="connsiteX2" fmla="*/ 0 w 143843"/>
                <a:gd name="connsiteY2" fmla="*/ 210038 h 210038"/>
                <a:gd name="connsiteX3" fmla="*/ 137107 w 143843"/>
                <a:gd name="connsiteY3" fmla="*/ 111554 h 210038"/>
                <a:gd name="connsiteX4" fmla="*/ 143843 w 143843"/>
                <a:gd name="connsiteY4" fmla="*/ 0 h 210038"/>
                <a:gd name="connsiteX0" fmla="*/ 143843 w 143843"/>
                <a:gd name="connsiteY0" fmla="*/ 0 h 210038"/>
                <a:gd name="connsiteX1" fmla="*/ 6732 w 143843"/>
                <a:gd name="connsiteY1" fmla="*/ 89078 h 210038"/>
                <a:gd name="connsiteX2" fmla="*/ 0 w 143843"/>
                <a:gd name="connsiteY2" fmla="*/ 210038 h 210038"/>
                <a:gd name="connsiteX3" fmla="*/ 137107 w 143843"/>
                <a:gd name="connsiteY3" fmla="*/ 111554 h 210038"/>
                <a:gd name="connsiteX4" fmla="*/ 143843 w 143843"/>
                <a:gd name="connsiteY4" fmla="*/ 0 h 210038"/>
                <a:gd name="connsiteX0" fmla="*/ 143843 w 143843"/>
                <a:gd name="connsiteY0" fmla="*/ 0 h 210038"/>
                <a:gd name="connsiteX1" fmla="*/ 6732 w 143843"/>
                <a:gd name="connsiteY1" fmla="*/ 89078 h 210038"/>
                <a:gd name="connsiteX2" fmla="*/ 0 w 143843"/>
                <a:gd name="connsiteY2" fmla="*/ 210038 h 210038"/>
                <a:gd name="connsiteX3" fmla="*/ 141737 w 143843"/>
                <a:gd name="connsiteY3" fmla="*/ 110011 h 210038"/>
                <a:gd name="connsiteX4" fmla="*/ 143843 w 143843"/>
                <a:gd name="connsiteY4" fmla="*/ 0 h 210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3843" h="210038">
                  <a:moveTo>
                    <a:pt x="143843" y="0"/>
                  </a:moveTo>
                  <a:lnTo>
                    <a:pt x="6732" y="89078"/>
                  </a:lnTo>
                  <a:lnTo>
                    <a:pt x="0" y="210038"/>
                  </a:lnTo>
                  <a:lnTo>
                    <a:pt x="141737" y="110011"/>
                  </a:lnTo>
                  <a:lnTo>
                    <a:pt x="143843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3" name="Forme libre 12">
              <a:extLst>
                <a:ext uri="{FF2B5EF4-FFF2-40B4-BE49-F238E27FC236}">
                  <a16:creationId xmlns:a16="http://schemas.microsoft.com/office/drawing/2014/main" id="{F1AB4619-66D1-CC19-FAA9-5B8B3491D36A}"/>
                </a:ext>
              </a:extLst>
            </p:cNvPr>
            <p:cNvSpPr/>
            <p:nvPr/>
          </p:nvSpPr>
          <p:spPr>
            <a:xfrm>
              <a:off x="6070450" y="5200786"/>
              <a:ext cx="205345" cy="287073"/>
            </a:xfrm>
            <a:custGeom>
              <a:avLst/>
              <a:gdLst>
                <a:gd name="connsiteX0" fmla="*/ 134584 w 134583"/>
                <a:gd name="connsiteY0" fmla="*/ 0 h 185347"/>
                <a:gd name="connsiteX1" fmla="*/ 17534 w 134583"/>
                <a:gd name="connsiteY1" fmla="*/ 81512 h 185347"/>
                <a:gd name="connsiteX2" fmla="*/ 0 w 134583"/>
                <a:gd name="connsiteY2" fmla="*/ 185348 h 185347"/>
                <a:gd name="connsiteX3" fmla="*/ 117196 w 134583"/>
                <a:gd name="connsiteY3" fmla="*/ 103987 h 185347"/>
                <a:gd name="connsiteX4" fmla="*/ 134584 w 134583"/>
                <a:gd name="connsiteY4" fmla="*/ 0 h 185347"/>
                <a:gd name="connsiteX0" fmla="*/ 134584 w 143428"/>
                <a:gd name="connsiteY0" fmla="*/ 0 h 185348"/>
                <a:gd name="connsiteX1" fmla="*/ 17534 w 143428"/>
                <a:gd name="connsiteY1" fmla="*/ 81512 h 185348"/>
                <a:gd name="connsiteX2" fmla="*/ 0 w 143428"/>
                <a:gd name="connsiteY2" fmla="*/ 185348 h 185348"/>
                <a:gd name="connsiteX3" fmla="*/ 143428 w 143428"/>
                <a:gd name="connsiteY3" fmla="*/ 85470 h 185348"/>
                <a:gd name="connsiteX4" fmla="*/ 134584 w 143428"/>
                <a:gd name="connsiteY4" fmla="*/ 0 h 185348"/>
                <a:gd name="connsiteX0" fmla="*/ 134584 w 143428"/>
                <a:gd name="connsiteY0" fmla="*/ 0 h 185348"/>
                <a:gd name="connsiteX1" fmla="*/ 11362 w 143428"/>
                <a:gd name="connsiteY1" fmla="*/ 41391 h 185348"/>
                <a:gd name="connsiteX2" fmla="*/ 0 w 143428"/>
                <a:gd name="connsiteY2" fmla="*/ 185348 h 185348"/>
                <a:gd name="connsiteX3" fmla="*/ 143428 w 143428"/>
                <a:gd name="connsiteY3" fmla="*/ 85470 h 185348"/>
                <a:gd name="connsiteX4" fmla="*/ 134584 w 143428"/>
                <a:gd name="connsiteY4" fmla="*/ 0 h 185348"/>
                <a:gd name="connsiteX0" fmla="*/ 146928 w 146928"/>
                <a:gd name="connsiteY0" fmla="*/ 0 h 205408"/>
                <a:gd name="connsiteX1" fmla="*/ 11362 w 146928"/>
                <a:gd name="connsiteY1" fmla="*/ 61451 h 205408"/>
                <a:gd name="connsiteX2" fmla="*/ 0 w 146928"/>
                <a:gd name="connsiteY2" fmla="*/ 205408 h 205408"/>
                <a:gd name="connsiteX3" fmla="*/ 143428 w 146928"/>
                <a:gd name="connsiteY3" fmla="*/ 105530 h 205408"/>
                <a:gd name="connsiteX4" fmla="*/ 146928 w 146928"/>
                <a:gd name="connsiteY4" fmla="*/ 0 h 205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6928" h="205408">
                  <a:moveTo>
                    <a:pt x="146928" y="0"/>
                  </a:moveTo>
                  <a:lnTo>
                    <a:pt x="11362" y="61451"/>
                  </a:lnTo>
                  <a:lnTo>
                    <a:pt x="0" y="205408"/>
                  </a:lnTo>
                  <a:lnTo>
                    <a:pt x="143428" y="105530"/>
                  </a:lnTo>
                  <a:lnTo>
                    <a:pt x="146928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2" name="Forme libre 31">
              <a:extLst>
                <a:ext uri="{FF2B5EF4-FFF2-40B4-BE49-F238E27FC236}">
                  <a16:creationId xmlns:a16="http://schemas.microsoft.com/office/drawing/2014/main" id="{B375FB3D-B7EB-265F-995B-88AE67207BF7}"/>
                </a:ext>
              </a:extLst>
            </p:cNvPr>
            <p:cNvSpPr/>
            <p:nvPr/>
          </p:nvSpPr>
          <p:spPr>
            <a:xfrm>
              <a:off x="8737102" y="1343748"/>
              <a:ext cx="903973" cy="1937481"/>
            </a:xfrm>
            <a:custGeom>
              <a:avLst/>
              <a:gdLst>
                <a:gd name="connsiteX0" fmla="*/ 141627 w 628856"/>
                <a:gd name="connsiteY0" fmla="*/ 195087 h 1452664"/>
                <a:gd name="connsiteX1" fmla="*/ 129937 w 628856"/>
                <a:gd name="connsiteY1" fmla="*/ 166018 h 1452664"/>
                <a:gd name="connsiteX2" fmla="*/ 126940 w 628856"/>
                <a:gd name="connsiteY2" fmla="*/ 157478 h 1452664"/>
                <a:gd name="connsiteX3" fmla="*/ 119897 w 628856"/>
                <a:gd name="connsiteY3" fmla="*/ 135603 h 1452664"/>
                <a:gd name="connsiteX4" fmla="*/ 117496 w 628856"/>
                <a:gd name="connsiteY4" fmla="*/ 127211 h 1452664"/>
                <a:gd name="connsiteX5" fmla="*/ 110603 w 628856"/>
                <a:gd name="connsiteY5" fmla="*/ 97994 h 1452664"/>
                <a:gd name="connsiteX6" fmla="*/ 110303 w 628856"/>
                <a:gd name="connsiteY6" fmla="*/ 96644 h 1452664"/>
                <a:gd name="connsiteX7" fmla="*/ 105810 w 628856"/>
                <a:gd name="connsiteY7" fmla="*/ 68624 h 1452664"/>
                <a:gd name="connsiteX8" fmla="*/ 104759 w 628856"/>
                <a:gd name="connsiteY8" fmla="*/ 59785 h 1452664"/>
                <a:gd name="connsiteX9" fmla="*/ 102959 w 628856"/>
                <a:gd name="connsiteY9" fmla="*/ 38059 h 1452664"/>
                <a:gd name="connsiteX10" fmla="*/ 102509 w 628856"/>
                <a:gd name="connsiteY10" fmla="*/ 29367 h 1452664"/>
                <a:gd name="connsiteX11" fmla="*/ 102359 w 628856"/>
                <a:gd name="connsiteY11" fmla="*/ 0 h 1452664"/>
                <a:gd name="connsiteX12" fmla="*/ 91569 w 628856"/>
                <a:gd name="connsiteY12" fmla="*/ 332188 h 1452664"/>
                <a:gd name="connsiteX13" fmla="*/ 17534 w 628856"/>
                <a:gd name="connsiteY13" fmla="*/ 281393 h 1452664"/>
                <a:gd name="connsiteX14" fmla="*/ 0 w 628856"/>
                <a:gd name="connsiteY14" fmla="*/ 1033422 h 1452664"/>
                <a:gd name="connsiteX15" fmla="*/ 611323 w 628856"/>
                <a:gd name="connsiteY15" fmla="*/ 1452664 h 1452664"/>
                <a:gd name="connsiteX16" fmla="*/ 628857 w 628856"/>
                <a:gd name="connsiteY16" fmla="*/ 700636 h 1452664"/>
                <a:gd name="connsiteX17" fmla="*/ 136080 w 628856"/>
                <a:gd name="connsiteY17" fmla="*/ 362754 h 1452664"/>
                <a:gd name="connsiteX18" fmla="*/ 141477 w 628856"/>
                <a:gd name="connsiteY18" fmla="*/ 195237 h 1452664"/>
                <a:gd name="connsiteX0" fmla="*/ 141627 w 628857"/>
                <a:gd name="connsiteY0" fmla="*/ 195087 h 1452664"/>
                <a:gd name="connsiteX1" fmla="*/ 129937 w 628857"/>
                <a:gd name="connsiteY1" fmla="*/ 166018 h 1452664"/>
                <a:gd name="connsiteX2" fmla="*/ 126940 w 628857"/>
                <a:gd name="connsiteY2" fmla="*/ 157478 h 1452664"/>
                <a:gd name="connsiteX3" fmla="*/ 119897 w 628857"/>
                <a:gd name="connsiteY3" fmla="*/ 135603 h 1452664"/>
                <a:gd name="connsiteX4" fmla="*/ 117496 w 628857"/>
                <a:gd name="connsiteY4" fmla="*/ 127211 h 1452664"/>
                <a:gd name="connsiteX5" fmla="*/ 110603 w 628857"/>
                <a:gd name="connsiteY5" fmla="*/ 97994 h 1452664"/>
                <a:gd name="connsiteX6" fmla="*/ 110303 w 628857"/>
                <a:gd name="connsiteY6" fmla="*/ 96644 h 1452664"/>
                <a:gd name="connsiteX7" fmla="*/ 105810 w 628857"/>
                <a:gd name="connsiteY7" fmla="*/ 68624 h 1452664"/>
                <a:gd name="connsiteX8" fmla="*/ 104759 w 628857"/>
                <a:gd name="connsiteY8" fmla="*/ 59785 h 1452664"/>
                <a:gd name="connsiteX9" fmla="*/ 102959 w 628857"/>
                <a:gd name="connsiteY9" fmla="*/ 38059 h 1452664"/>
                <a:gd name="connsiteX10" fmla="*/ 102509 w 628857"/>
                <a:gd name="connsiteY10" fmla="*/ 29367 h 1452664"/>
                <a:gd name="connsiteX11" fmla="*/ 102359 w 628857"/>
                <a:gd name="connsiteY11" fmla="*/ 0 h 1452664"/>
                <a:gd name="connsiteX12" fmla="*/ 91569 w 628857"/>
                <a:gd name="connsiteY12" fmla="*/ 332188 h 1452664"/>
                <a:gd name="connsiteX13" fmla="*/ 17534 w 628857"/>
                <a:gd name="connsiteY13" fmla="*/ 281393 h 1452664"/>
                <a:gd name="connsiteX14" fmla="*/ 0 w 628857"/>
                <a:gd name="connsiteY14" fmla="*/ 1033422 h 1452664"/>
                <a:gd name="connsiteX15" fmla="*/ 611323 w 628857"/>
                <a:gd name="connsiteY15" fmla="*/ 1452664 h 1452664"/>
                <a:gd name="connsiteX16" fmla="*/ 628857 w 628857"/>
                <a:gd name="connsiteY16" fmla="*/ 700636 h 1452664"/>
                <a:gd name="connsiteX17" fmla="*/ 136080 w 628857"/>
                <a:gd name="connsiteY17" fmla="*/ 362754 h 1452664"/>
                <a:gd name="connsiteX18" fmla="*/ 141477 w 628857"/>
                <a:gd name="connsiteY18" fmla="*/ 195237 h 1452664"/>
                <a:gd name="connsiteX19" fmla="*/ 141627 w 628857"/>
                <a:gd name="connsiteY19" fmla="*/ 195087 h 1452664"/>
                <a:gd name="connsiteX0" fmla="*/ 141627 w 628857"/>
                <a:gd name="connsiteY0" fmla="*/ 195087 h 1452664"/>
                <a:gd name="connsiteX1" fmla="*/ 129937 w 628857"/>
                <a:gd name="connsiteY1" fmla="*/ 166018 h 1452664"/>
                <a:gd name="connsiteX2" fmla="*/ 126940 w 628857"/>
                <a:gd name="connsiteY2" fmla="*/ 157478 h 1452664"/>
                <a:gd name="connsiteX3" fmla="*/ 119897 w 628857"/>
                <a:gd name="connsiteY3" fmla="*/ 135603 h 1452664"/>
                <a:gd name="connsiteX4" fmla="*/ 117496 w 628857"/>
                <a:gd name="connsiteY4" fmla="*/ 127211 h 1452664"/>
                <a:gd name="connsiteX5" fmla="*/ 110603 w 628857"/>
                <a:gd name="connsiteY5" fmla="*/ 97994 h 1452664"/>
                <a:gd name="connsiteX6" fmla="*/ 110303 w 628857"/>
                <a:gd name="connsiteY6" fmla="*/ 96644 h 1452664"/>
                <a:gd name="connsiteX7" fmla="*/ 105810 w 628857"/>
                <a:gd name="connsiteY7" fmla="*/ 68624 h 1452664"/>
                <a:gd name="connsiteX8" fmla="*/ 104759 w 628857"/>
                <a:gd name="connsiteY8" fmla="*/ 59785 h 1452664"/>
                <a:gd name="connsiteX9" fmla="*/ 102959 w 628857"/>
                <a:gd name="connsiteY9" fmla="*/ 38059 h 1452664"/>
                <a:gd name="connsiteX10" fmla="*/ 102509 w 628857"/>
                <a:gd name="connsiteY10" fmla="*/ 29367 h 1452664"/>
                <a:gd name="connsiteX11" fmla="*/ 102359 w 628857"/>
                <a:gd name="connsiteY11" fmla="*/ 0 h 1452664"/>
                <a:gd name="connsiteX12" fmla="*/ 91569 w 628857"/>
                <a:gd name="connsiteY12" fmla="*/ 332188 h 1452664"/>
                <a:gd name="connsiteX13" fmla="*/ 17534 w 628857"/>
                <a:gd name="connsiteY13" fmla="*/ 281393 h 1452664"/>
                <a:gd name="connsiteX14" fmla="*/ 0 w 628857"/>
                <a:gd name="connsiteY14" fmla="*/ 1033422 h 1452664"/>
                <a:gd name="connsiteX15" fmla="*/ 611323 w 628857"/>
                <a:gd name="connsiteY15" fmla="*/ 1452664 h 1452664"/>
                <a:gd name="connsiteX16" fmla="*/ 628857 w 628857"/>
                <a:gd name="connsiteY16" fmla="*/ 700636 h 1452664"/>
                <a:gd name="connsiteX17" fmla="*/ 136080 w 628857"/>
                <a:gd name="connsiteY17" fmla="*/ 362754 h 1452664"/>
                <a:gd name="connsiteX18" fmla="*/ 141477 w 628857"/>
                <a:gd name="connsiteY18" fmla="*/ 195237 h 1452664"/>
                <a:gd name="connsiteX19" fmla="*/ 141627 w 628857"/>
                <a:gd name="connsiteY19" fmla="*/ 195087 h 1452664"/>
                <a:gd name="connsiteX0" fmla="*/ 141627 w 646814"/>
                <a:gd name="connsiteY0" fmla="*/ 195087 h 1386311"/>
                <a:gd name="connsiteX1" fmla="*/ 129937 w 646814"/>
                <a:gd name="connsiteY1" fmla="*/ 166018 h 1386311"/>
                <a:gd name="connsiteX2" fmla="*/ 126940 w 646814"/>
                <a:gd name="connsiteY2" fmla="*/ 157478 h 1386311"/>
                <a:gd name="connsiteX3" fmla="*/ 119897 w 646814"/>
                <a:gd name="connsiteY3" fmla="*/ 135603 h 1386311"/>
                <a:gd name="connsiteX4" fmla="*/ 117496 w 646814"/>
                <a:gd name="connsiteY4" fmla="*/ 127211 h 1386311"/>
                <a:gd name="connsiteX5" fmla="*/ 110603 w 646814"/>
                <a:gd name="connsiteY5" fmla="*/ 97994 h 1386311"/>
                <a:gd name="connsiteX6" fmla="*/ 110303 w 646814"/>
                <a:gd name="connsiteY6" fmla="*/ 96644 h 1386311"/>
                <a:gd name="connsiteX7" fmla="*/ 105810 w 646814"/>
                <a:gd name="connsiteY7" fmla="*/ 68624 h 1386311"/>
                <a:gd name="connsiteX8" fmla="*/ 104759 w 646814"/>
                <a:gd name="connsiteY8" fmla="*/ 59785 h 1386311"/>
                <a:gd name="connsiteX9" fmla="*/ 102959 w 646814"/>
                <a:gd name="connsiteY9" fmla="*/ 38059 h 1386311"/>
                <a:gd name="connsiteX10" fmla="*/ 102509 w 646814"/>
                <a:gd name="connsiteY10" fmla="*/ 29367 h 1386311"/>
                <a:gd name="connsiteX11" fmla="*/ 102359 w 646814"/>
                <a:gd name="connsiteY11" fmla="*/ 0 h 1386311"/>
                <a:gd name="connsiteX12" fmla="*/ 91569 w 646814"/>
                <a:gd name="connsiteY12" fmla="*/ 332188 h 1386311"/>
                <a:gd name="connsiteX13" fmla="*/ 17534 w 646814"/>
                <a:gd name="connsiteY13" fmla="*/ 281393 h 1386311"/>
                <a:gd name="connsiteX14" fmla="*/ 0 w 646814"/>
                <a:gd name="connsiteY14" fmla="*/ 1033422 h 1386311"/>
                <a:gd name="connsiteX15" fmla="*/ 646814 w 646814"/>
                <a:gd name="connsiteY15" fmla="*/ 1386311 h 1386311"/>
                <a:gd name="connsiteX16" fmla="*/ 628857 w 646814"/>
                <a:gd name="connsiteY16" fmla="*/ 700636 h 1386311"/>
                <a:gd name="connsiteX17" fmla="*/ 136080 w 646814"/>
                <a:gd name="connsiteY17" fmla="*/ 362754 h 1386311"/>
                <a:gd name="connsiteX18" fmla="*/ 141477 w 646814"/>
                <a:gd name="connsiteY18" fmla="*/ 195237 h 1386311"/>
                <a:gd name="connsiteX19" fmla="*/ 141627 w 646814"/>
                <a:gd name="connsiteY19" fmla="*/ 195087 h 1386311"/>
                <a:gd name="connsiteX0" fmla="*/ 141627 w 646814"/>
                <a:gd name="connsiteY0" fmla="*/ 195087 h 1386311"/>
                <a:gd name="connsiteX1" fmla="*/ 129937 w 646814"/>
                <a:gd name="connsiteY1" fmla="*/ 166018 h 1386311"/>
                <a:gd name="connsiteX2" fmla="*/ 126940 w 646814"/>
                <a:gd name="connsiteY2" fmla="*/ 157478 h 1386311"/>
                <a:gd name="connsiteX3" fmla="*/ 119897 w 646814"/>
                <a:gd name="connsiteY3" fmla="*/ 135603 h 1386311"/>
                <a:gd name="connsiteX4" fmla="*/ 117496 w 646814"/>
                <a:gd name="connsiteY4" fmla="*/ 127211 h 1386311"/>
                <a:gd name="connsiteX5" fmla="*/ 110603 w 646814"/>
                <a:gd name="connsiteY5" fmla="*/ 97994 h 1386311"/>
                <a:gd name="connsiteX6" fmla="*/ 110303 w 646814"/>
                <a:gd name="connsiteY6" fmla="*/ 96644 h 1386311"/>
                <a:gd name="connsiteX7" fmla="*/ 105810 w 646814"/>
                <a:gd name="connsiteY7" fmla="*/ 68624 h 1386311"/>
                <a:gd name="connsiteX8" fmla="*/ 104759 w 646814"/>
                <a:gd name="connsiteY8" fmla="*/ 59785 h 1386311"/>
                <a:gd name="connsiteX9" fmla="*/ 102959 w 646814"/>
                <a:gd name="connsiteY9" fmla="*/ 38059 h 1386311"/>
                <a:gd name="connsiteX10" fmla="*/ 102509 w 646814"/>
                <a:gd name="connsiteY10" fmla="*/ 29367 h 1386311"/>
                <a:gd name="connsiteX11" fmla="*/ 102359 w 646814"/>
                <a:gd name="connsiteY11" fmla="*/ 0 h 1386311"/>
                <a:gd name="connsiteX12" fmla="*/ 91569 w 646814"/>
                <a:gd name="connsiteY12" fmla="*/ 332188 h 1386311"/>
                <a:gd name="connsiteX13" fmla="*/ 17534 w 646814"/>
                <a:gd name="connsiteY13" fmla="*/ 281393 h 1386311"/>
                <a:gd name="connsiteX14" fmla="*/ 0 w 646814"/>
                <a:gd name="connsiteY14" fmla="*/ 1033422 h 1386311"/>
                <a:gd name="connsiteX15" fmla="*/ 646814 w 646814"/>
                <a:gd name="connsiteY15" fmla="*/ 1386311 h 1386311"/>
                <a:gd name="connsiteX16" fmla="*/ 628857 w 646814"/>
                <a:gd name="connsiteY16" fmla="*/ 700636 h 1386311"/>
                <a:gd name="connsiteX17" fmla="*/ 148425 w 646814"/>
                <a:gd name="connsiteY17" fmla="*/ 351953 h 1386311"/>
                <a:gd name="connsiteX18" fmla="*/ 141477 w 646814"/>
                <a:gd name="connsiteY18" fmla="*/ 195237 h 1386311"/>
                <a:gd name="connsiteX19" fmla="*/ 141627 w 646814"/>
                <a:gd name="connsiteY19" fmla="*/ 195087 h 1386311"/>
                <a:gd name="connsiteX0" fmla="*/ 141627 w 646814"/>
                <a:gd name="connsiteY0" fmla="*/ 195087 h 1386311"/>
                <a:gd name="connsiteX1" fmla="*/ 129937 w 646814"/>
                <a:gd name="connsiteY1" fmla="*/ 166018 h 1386311"/>
                <a:gd name="connsiteX2" fmla="*/ 126940 w 646814"/>
                <a:gd name="connsiteY2" fmla="*/ 157478 h 1386311"/>
                <a:gd name="connsiteX3" fmla="*/ 119897 w 646814"/>
                <a:gd name="connsiteY3" fmla="*/ 135603 h 1386311"/>
                <a:gd name="connsiteX4" fmla="*/ 117496 w 646814"/>
                <a:gd name="connsiteY4" fmla="*/ 127211 h 1386311"/>
                <a:gd name="connsiteX5" fmla="*/ 110603 w 646814"/>
                <a:gd name="connsiteY5" fmla="*/ 97994 h 1386311"/>
                <a:gd name="connsiteX6" fmla="*/ 110303 w 646814"/>
                <a:gd name="connsiteY6" fmla="*/ 96644 h 1386311"/>
                <a:gd name="connsiteX7" fmla="*/ 105810 w 646814"/>
                <a:gd name="connsiteY7" fmla="*/ 68624 h 1386311"/>
                <a:gd name="connsiteX8" fmla="*/ 104759 w 646814"/>
                <a:gd name="connsiteY8" fmla="*/ 59785 h 1386311"/>
                <a:gd name="connsiteX9" fmla="*/ 102959 w 646814"/>
                <a:gd name="connsiteY9" fmla="*/ 38059 h 1386311"/>
                <a:gd name="connsiteX10" fmla="*/ 102509 w 646814"/>
                <a:gd name="connsiteY10" fmla="*/ 29367 h 1386311"/>
                <a:gd name="connsiteX11" fmla="*/ 102359 w 646814"/>
                <a:gd name="connsiteY11" fmla="*/ 0 h 1386311"/>
                <a:gd name="connsiteX12" fmla="*/ 94656 w 646814"/>
                <a:gd name="connsiteY12" fmla="*/ 310584 h 1386311"/>
                <a:gd name="connsiteX13" fmla="*/ 17534 w 646814"/>
                <a:gd name="connsiteY13" fmla="*/ 281393 h 1386311"/>
                <a:gd name="connsiteX14" fmla="*/ 0 w 646814"/>
                <a:gd name="connsiteY14" fmla="*/ 1033422 h 1386311"/>
                <a:gd name="connsiteX15" fmla="*/ 646814 w 646814"/>
                <a:gd name="connsiteY15" fmla="*/ 1386311 h 1386311"/>
                <a:gd name="connsiteX16" fmla="*/ 628857 w 646814"/>
                <a:gd name="connsiteY16" fmla="*/ 700636 h 1386311"/>
                <a:gd name="connsiteX17" fmla="*/ 148425 w 646814"/>
                <a:gd name="connsiteY17" fmla="*/ 351953 h 1386311"/>
                <a:gd name="connsiteX18" fmla="*/ 141477 w 646814"/>
                <a:gd name="connsiteY18" fmla="*/ 195237 h 1386311"/>
                <a:gd name="connsiteX19" fmla="*/ 141627 w 646814"/>
                <a:gd name="connsiteY19" fmla="*/ 195087 h 1386311"/>
                <a:gd name="connsiteX0" fmla="*/ 141627 w 646814"/>
                <a:gd name="connsiteY0" fmla="*/ 195087 h 1386311"/>
                <a:gd name="connsiteX1" fmla="*/ 129937 w 646814"/>
                <a:gd name="connsiteY1" fmla="*/ 166018 h 1386311"/>
                <a:gd name="connsiteX2" fmla="*/ 126940 w 646814"/>
                <a:gd name="connsiteY2" fmla="*/ 157478 h 1386311"/>
                <a:gd name="connsiteX3" fmla="*/ 119897 w 646814"/>
                <a:gd name="connsiteY3" fmla="*/ 135603 h 1386311"/>
                <a:gd name="connsiteX4" fmla="*/ 117496 w 646814"/>
                <a:gd name="connsiteY4" fmla="*/ 127211 h 1386311"/>
                <a:gd name="connsiteX5" fmla="*/ 110603 w 646814"/>
                <a:gd name="connsiteY5" fmla="*/ 97994 h 1386311"/>
                <a:gd name="connsiteX6" fmla="*/ 110303 w 646814"/>
                <a:gd name="connsiteY6" fmla="*/ 96644 h 1386311"/>
                <a:gd name="connsiteX7" fmla="*/ 105810 w 646814"/>
                <a:gd name="connsiteY7" fmla="*/ 68624 h 1386311"/>
                <a:gd name="connsiteX8" fmla="*/ 104759 w 646814"/>
                <a:gd name="connsiteY8" fmla="*/ 59785 h 1386311"/>
                <a:gd name="connsiteX9" fmla="*/ 102959 w 646814"/>
                <a:gd name="connsiteY9" fmla="*/ 38059 h 1386311"/>
                <a:gd name="connsiteX10" fmla="*/ 102509 w 646814"/>
                <a:gd name="connsiteY10" fmla="*/ 29367 h 1386311"/>
                <a:gd name="connsiteX11" fmla="*/ 102359 w 646814"/>
                <a:gd name="connsiteY11" fmla="*/ 0 h 1386311"/>
                <a:gd name="connsiteX12" fmla="*/ 96199 w 646814"/>
                <a:gd name="connsiteY12" fmla="*/ 312127 h 1386311"/>
                <a:gd name="connsiteX13" fmla="*/ 17534 w 646814"/>
                <a:gd name="connsiteY13" fmla="*/ 281393 h 1386311"/>
                <a:gd name="connsiteX14" fmla="*/ 0 w 646814"/>
                <a:gd name="connsiteY14" fmla="*/ 1033422 h 1386311"/>
                <a:gd name="connsiteX15" fmla="*/ 646814 w 646814"/>
                <a:gd name="connsiteY15" fmla="*/ 1386311 h 1386311"/>
                <a:gd name="connsiteX16" fmla="*/ 628857 w 646814"/>
                <a:gd name="connsiteY16" fmla="*/ 700636 h 1386311"/>
                <a:gd name="connsiteX17" fmla="*/ 148425 w 646814"/>
                <a:gd name="connsiteY17" fmla="*/ 351953 h 1386311"/>
                <a:gd name="connsiteX18" fmla="*/ 141477 w 646814"/>
                <a:gd name="connsiteY18" fmla="*/ 195237 h 1386311"/>
                <a:gd name="connsiteX19" fmla="*/ 141627 w 646814"/>
                <a:gd name="connsiteY19" fmla="*/ 195087 h 1386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46814" h="1386311">
                  <a:moveTo>
                    <a:pt x="141627" y="195087"/>
                  </a:moveTo>
                  <a:cubicBezTo>
                    <a:pt x="137430" y="185498"/>
                    <a:pt x="133533" y="175758"/>
                    <a:pt x="129937" y="166018"/>
                  </a:cubicBezTo>
                  <a:cubicBezTo>
                    <a:pt x="128887" y="163172"/>
                    <a:pt x="127990" y="160324"/>
                    <a:pt x="126940" y="157478"/>
                  </a:cubicBezTo>
                  <a:cubicBezTo>
                    <a:pt x="124393" y="150136"/>
                    <a:pt x="122143" y="142795"/>
                    <a:pt x="119897" y="135603"/>
                  </a:cubicBezTo>
                  <a:cubicBezTo>
                    <a:pt x="119146" y="132755"/>
                    <a:pt x="118246" y="129909"/>
                    <a:pt x="117496" y="127211"/>
                  </a:cubicBezTo>
                  <a:cubicBezTo>
                    <a:pt x="114950" y="117471"/>
                    <a:pt x="112553" y="107732"/>
                    <a:pt x="110603" y="97994"/>
                  </a:cubicBezTo>
                  <a:cubicBezTo>
                    <a:pt x="110603" y="97544"/>
                    <a:pt x="110603" y="97094"/>
                    <a:pt x="110303" y="96644"/>
                  </a:cubicBezTo>
                  <a:cubicBezTo>
                    <a:pt x="108506" y="87354"/>
                    <a:pt x="107006" y="77914"/>
                    <a:pt x="105810" y="68624"/>
                  </a:cubicBezTo>
                  <a:cubicBezTo>
                    <a:pt x="105360" y="65628"/>
                    <a:pt x="105210" y="62781"/>
                    <a:pt x="104759" y="59785"/>
                  </a:cubicBezTo>
                  <a:cubicBezTo>
                    <a:pt x="104009" y="52593"/>
                    <a:pt x="103409" y="45251"/>
                    <a:pt x="102959" y="38059"/>
                  </a:cubicBezTo>
                  <a:cubicBezTo>
                    <a:pt x="102809" y="35211"/>
                    <a:pt x="102659" y="32215"/>
                    <a:pt x="102509" y="29367"/>
                  </a:cubicBezTo>
                  <a:cubicBezTo>
                    <a:pt x="102213" y="19479"/>
                    <a:pt x="102063" y="9740"/>
                    <a:pt x="102359" y="0"/>
                  </a:cubicBezTo>
                  <a:lnTo>
                    <a:pt x="96199" y="312127"/>
                  </a:lnTo>
                  <a:cubicBezTo>
                    <a:pt x="71521" y="295195"/>
                    <a:pt x="137884" y="273636"/>
                    <a:pt x="17534" y="281393"/>
                  </a:cubicBezTo>
                  <a:lnTo>
                    <a:pt x="0" y="1033422"/>
                  </a:lnTo>
                  <a:lnTo>
                    <a:pt x="646814" y="1386311"/>
                  </a:lnTo>
                  <a:lnTo>
                    <a:pt x="628857" y="700636"/>
                  </a:lnTo>
                  <a:cubicBezTo>
                    <a:pt x="592675" y="564863"/>
                    <a:pt x="312684" y="464580"/>
                    <a:pt x="148425" y="351953"/>
                  </a:cubicBezTo>
                  <a:lnTo>
                    <a:pt x="141477" y="195237"/>
                  </a:lnTo>
                  <a:lnTo>
                    <a:pt x="141627" y="19508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3" name="Forme libre 32">
              <a:extLst>
                <a:ext uri="{FF2B5EF4-FFF2-40B4-BE49-F238E27FC236}">
                  <a16:creationId xmlns:a16="http://schemas.microsoft.com/office/drawing/2014/main" id="{BB1F2989-A230-537F-C9AB-ED0746614ACD}"/>
                </a:ext>
              </a:extLst>
            </p:cNvPr>
            <p:cNvSpPr/>
            <p:nvPr/>
          </p:nvSpPr>
          <p:spPr>
            <a:xfrm>
              <a:off x="10164284" y="785004"/>
              <a:ext cx="782637" cy="640685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34" name="Forme libre 33">
              <a:extLst>
                <a:ext uri="{FF2B5EF4-FFF2-40B4-BE49-F238E27FC236}">
                  <a16:creationId xmlns:a16="http://schemas.microsoft.com/office/drawing/2014/main" id="{3A9D2C02-0CAA-EC09-CD69-00FAFAB2C26F}"/>
                </a:ext>
              </a:extLst>
            </p:cNvPr>
            <p:cNvSpPr/>
            <p:nvPr/>
          </p:nvSpPr>
          <p:spPr>
            <a:xfrm>
              <a:off x="9758434" y="1349465"/>
              <a:ext cx="1591030" cy="1937481"/>
            </a:xfrm>
            <a:custGeom>
              <a:avLst/>
              <a:gdLst>
                <a:gd name="connsiteX0" fmla="*/ 888580 w 1138417"/>
                <a:gd name="connsiteY0" fmla="*/ 407706 h 1334857"/>
                <a:gd name="connsiteX1" fmla="*/ 848566 w 1138417"/>
                <a:gd name="connsiteY1" fmla="*/ 433628 h 1334857"/>
                <a:gd name="connsiteX2" fmla="*/ 838226 w 1138417"/>
                <a:gd name="connsiteY2" fmla="*/ 439922 h 1334857"/>
                <a:gd name="connsiteX3" fmla="*/ 797612 w 1138417"/>
                <a:gd name="connsiteY3" fmla="*/ 462695 h 1334857"/>
                <a:gd name="connsiteX4" fmla="*/ 796261 w 1138417"/>
                <a:gd name="connsiteY4" fmla="*/ 463445 h 1334857"/>
                <a:gd name="connsiteX5" fmla="*/ 752650 w 1138417"/>
                <a:gd name="connsiteY5" fmla="*/ 484573 h 1334857"/>
                <a:gd name="connsiteX6" fmla="*/ 741410 w 1138417"/>
                <a:gd name="connsiteY6" fmla="*/ 489667 h 1334857"/>
                <a:gd name="connsiteX7" fmla="*/ 698695 w 1138417"/>
                <a:gd name="connsiteY7" fmla="*/ 507496 h 1334857"/>
                <a:gd name="connsiteX8" fmla="*/ 695999 w 1138417"/>
                <a:gd name="connsiteY8" fmla="*/ 508546 h 1334857"/>
                <a:gd name="connsiteX9" fmla="*/ 649537 w 1138417"/>
                <a:gd name="connsiteY9" fmla="*/ 524878 h 1334857"/>
                <a:gd name="connsiteX10" fmla="*/ 637547 w 1138417"/>
                <a:gd name="connsiteY10" fmla="*/ 528774 h 1334857"/>
                <a:gd name="connsiteX11" fmla="*/ 593186 w 1138417"/>
                <a:gd name="connsiteY11" fmla="*/ 541809 h 1334857"/>
                <a:gd name="connsiteX12" fmla="*/ 589289 w 1138417"/>
                <a:gd name="connsiteY12" fmla="*/ 542859 h 1334857"/>
                <a:gd name="connsiteX13" fmla="*/ 540581 w 1138417"/>
                <a:gd name="connsiteY13" fmla="*/ 554545 h 1334857"/>
                <a:gd name="connsiteX14" fmla="*/ 528144 w 1138417"/>
                <a:gd name="connsiteY14" fmla="*/ 557243 h 1334857"/>
                <a:gd name="connsiteX15" fmla="*/ 482733 w 1138417"/>
                <a:gd name="connsiteY15" fmla="*/ 565783 h 1334857"/>
                <a:gd name="connsiteX16" fmla="*/ 477786 w 1138417"/>
                <a:gd name="connsiteY16" fmla="*/ 566683 h 1334857"/>
                <a:gd name="connsiteX17" fmla="*/ 427578 w 1138417"/>
                <a:gd name="connsiteY17" fmla="*/ 573725 h 1334857"/>
                <a:gd name="connsiteX18" fmla="*/ 414841 w 1138417"/>
                <a:gd name="connsiteY18" fmla="*/ 575223 h 1334857"/>
                <a:gd name="connsiteX19" fmla="*/ 369130 w 1138417"/>
                <a:gd name="connsiteY19" fmla="*/ 579568 h 1334857"/>
                <a:gd name="connsiteX20" fmla="*/ 362986 w 1138417"/>
                <a:gd name="connsiteY20" fmla="*/ 580018 h 1334857"/>
                <a:gd name="connsiteX21" fmla="*/ 312178 w 1138417"/>
                <a:gd name="connsiteY21" fmla="*/ 582414 h 1334857"/>
                <a:gd name="connsiteX22" fmla="*/ 298091 w 1138417"/>
                <a:gd name="connsiteY22" fmla="*/ 582714 h 1334857"/>
                <a:gd name="connsiteX23" fmla="*/ 256427 w 1138417"/>
                <a:gd name="connsiteY23" fmla="*/ 582714 h 1334857"/>
                <a:gd name="connsiteX24" fmla="*/ 244736 w 1138417"/>
                <a:gd name="connsiteY24" fmla="*/ 582714 h 1334857"/>
                <a:gd name="connsiteX25" fmla="*/ 193332 w 1138417"/>
                <a:gd name="connsiteY25" fmla="*/ 580468 h 1334857"/>
                <a:gd name="connsiteX26" fmla="*/ 181941 w 1138417"/>
                <a:gd name="connsiteY26" fmla="*/ 579568 h 1334857"/>
                <a:gd name="connsiteX27" fmla="*/ 137730 w 1138417"/>
                <a:gd name="connsiteY27" fmla="*/ 575673 h 1334857"/>
                <a:gd name="connsiteX28" fmla="*/ 128737 w 1138417"/>
                <a:gd name="connsiteY28" fmla="*/ 574775 h 1334857"/>
                <a:gd name="connsiteX29" fmla="*/ 78828 w 1138417"/>
                <a:gd name="connsiteY29" fmla="*/ 568031 h 1334857"/>
                <a:gd name="connsiteX30" fmla="*/ 68788 w 1138417"/>
                <a:gd name="connsiteY30" fmla="*/ 566383 h 1334857"/>
                <a:gd name="connsiteX31" fmla="*/ 17534 w 1138417"/>
                <a:gd name="connsiteY31" fmla="*/ 557093 h 1334857"/>
                <a:gd name="connsiteX32" fmla="*/ 0 w 1138417"/>
                <a:gd name="connsiteY32" fmla="*/ 1309122 h 1334857"/>
                <a:gd name="connsiteX33" fmla="*/ 1797 w 1138417"/>
                <a:gd name="connsiteY33" fmla="*/ 1309422 h 1334857"/>
                <a:gd name="connsiteX34" fmla="*/ 51405 w 1138417"/>
                <a:gd name="connsiteY34" fmla="*/ 1318413 h 1334857"/>
                <a:gd name="connsiteX35" fmla="*/ 61445 w 1138417"/>
                <a:gd name="connsiteY35" fmla="*/ 1320061 h 1334857"/>
                <a:gd name="connsiteX36" fmla="*/ 111353 w 1138417"/>
                <a:gd name="connsiteY36" fmla="*/ 1326803 h 1334857"/>
                <a:gd name="connsiteX37" fmla="*/ 120343 w 1138417"/>
                <a:gd name="connsiteY37" fmla="*/ 1327703 h 1334857"/>
                <a:gd name="connsiteX38" fmla="*/ 139827 w 1138417"/>
                <a:gd name="connsiteY38" fmla="*/ 1329799 h 1334857"/>
                <a:gd name="connsiteX39" fmla="*/ 164408 w 1138417"/>
                <a:gd name="connsiteY39" fmla="*/ 1331597 h 1334857"/>
                <a:gd name="connsiteX40" fmla="*/ 175798 w 1138417"/>
                <a:gd name="connsiteY40" fmla="*/ 1332497 h 1334857"/>
                <a:gd name="connsiteX41" fmla="*/ 227203 w 1138417"/>
                <a:gd name="connsiteY41" fmla="*/ 1334745 h 1334857"/>
                <a:gd name="connsiteX42" fmla="*/ 238893 w 1138417"/>
                <a:gd name="connsiteY42" fmla="*/ 1334745 h 1334857"/>
                <a:gd name="connsiteX43" fmla="*/ 280558 w 1138417"/>
                <a:gd name="connsiteY43" fmla="*/ 1334745 h 1334857"/>
                <a:gd name="connsiteX44" fmla="*/ 294645 w 1138417"/>
                <a:gd name="connsiteY44" fmla="*/ 1334445 h 1334857"/>
                <a:gd name="connsiteX45" fmla="*/ 304385 w 1138417"/>
                <a:gd name="connsiteY45" fmla="*/ 1334295 h 1334857"/>
                <a:gd name="connsiteX46" fmla="*/ 345449 w 1138417"/>
                <a:gd name="connsiteY46" fmla="*/ 1332047 h 1334857"/>
                <a:gd name="connsiteX47" fmla="*/ 351446 w 1138417"/>
                <a:gd name="connsiteY47" fmla="*/ 1331597 h 1334857"/>
                <a:gd name="connsiteX48" fmla="*/ 397304 w 1138417"/>
                <a:gd name="connsiteY48" fmla="*/ 1327253 h 1334857"/>
                <a:gd name="connsiteX49" fmla="*/ 410044 w 1138417"/>
                <a:gd name="connsiteY49" fmla="*/ 1325755 h 1334857"/>
                <a:gd name="connsiteX50" fmla="*/ 460402 w 1138417"/>
                <a:gd name="connsiteY50" fmla="*/ 1318711 h 1334857"/>
                <a:gd name="connsiteX51" fmla="*/ 465346 w 1138417"/>
                <a:gd name="connsiteY51" fmla="*/ 1317813 h 1334857"/>
                <a:gd name="connsiteX52" fmla="*/ 510757 w 1138417"/>
                <a:gd name="connsiteY52" fmla="*/ 1309272 h 1334857"/>
                <a:gd name="connsiteX53" fmla="*/ 523197 w 1138417"/>
                <a:gd name="connsiteY53" fmla="*/ 1306576 h 1334857"/>
                <a:gd name="connsiteX54" fmla="*/ 571905 w 1138417"/>
                <a:gd name="connsiteY54" fmla="*/ 1294888 h 1334857"/>
                <a:gd name="connsiteX55" fmla="*/ 575802 w 1138417"/>
                <a:gd name="connsiteY55" fmla="*/ 1293840 h 1334857"/>
                <a:gd name="connsiteX56" fmla="*/ 620313 w 1138417"/>
                <a:gd name="connsiteY56" fmla="*/ 1280804 h 1334857"/>
                <a:gd name="connsiteX57" fmla="*/ 632154 w 1138417"/>
                <a:gd name="connsiteY57" fmla="*/ 1276908 h 1334857"/>
                <a:gd name="connsiteX58" fmla="*/ 678761 w 1138417"/>
                <a:gd name="connsiteY58" fmla="*/ 1260425 h 1334857"/>
                <a:gd name="connsiteX59" fmla="*/ 681462 w 1138417"/>
                <a:gd name="connsiteY59" fmla="*/ 1259377 h 1334857"/>
                <a:gd name="connsiteX60" fmla="*/ 724323 w 1138417"/>
                <a:gd name="connsiteY60" fmla="*/ 1241547 h 1334857"/>
                <a:gd name="connsiteX61" fmla="*/ 735563 w 1138417"/>
                <a:gd name="connsiteY61" fmla="*/ 1236451 h 1334857"/>
                <a:gd name="connsiteX62" fmla="*/ 779178 w 1138417"/>
                <a:gd name="connsiteY62" fmla="*/ 1215326 h 1334857"/>
                <a:gd name="connsiteX63" fmla="*/ 780524 w 1138417"/>
                <a:gd name="connsiteY63" fmla="*/ 1214576 h 1334857"/>
                <a:gd name="connsiteX64" fmla="*/ 821139 w 1138417"/>
                <a:gd name="connsiteY64" fmla="*/ 1191800 h 1334857"/>
                <a:gd name="connsiteX65" fmla="*/ 831482 w 1138417"/>
                <a:gd name="connsiteY65" fmla="*/ 1185506 h 1334857"/>
                <a:gd name="connsiteX66" fmla="*/ 871497 w 1138417"/>
                <a:gd name="connsiteY66" fmla="*/ 1159585 h 1334857"/>
                <a:gd name="connsiteX67" fmla="*/ 1120880 w 1138417"/>
                <a:gd name="connsiteY67" fmla="*/ 752030 h 1334857"/>
                <a:gd name="connsiteX68" fmla="*/ 1138417 w 1138417"/>
                <a:gd name="connsiteY68" fmla="*/ 0 h 1334857"/>
                <a:gd name="connsiteX69" fmla="*/ 889030 w 1138417"/>
                <a:gd name="connsiteY69" fmla="*/ 407556 h 1334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1138417" h="1334857">
                  <a:moveTo>
                    <a:pt x="888580" y="407706"/>
                  </a:moveTo>
                  <a:cubicBezTo>
                    <a:pt x="875544" y="416696"/>
                    <a:pt x="862203" y="425236"/>
                    <a:pt x="848566" y="433628"/>
                  </a:cubicBezTo>
                  <a:cubicBezTo>
                    <a:pt x="845119" y="435726"/>
                    <a:pt x="841673" y="437824"/>
                    <a:pt x="838226" y="439922"/>
                  </a:cubicBezTo>
                  <a:cubicBezTo>
                    <a:pt x="824885" y="447862"/>
                    <a:pt x="811398" y="455503"/>
                    <a:pt x="797612" y="462695"/>
                  </a:cubicBezTo>
                  <a:cubicBezTo>
                    <a:pt x="797161" y="462995"/>
                    <a:pt x="796711" y="463145"/>
                    <a:pt x="796261" y="463445"/>
                  </a:cubicBezTo>
                  <a:cubicBezTo>
                    <a:pt x="782024" y="470937"/>
                    <a:pt x="767487" y="477829"/>
                    <a:pt x="752650" y="484573"/>
                  </a:cubicBezTo>
                  <a:cubicBezTo>
                    <a:pt x="748904" y="486221"/>
                    <a:pt x="745157" y="488019"/>
                    <a:pt x="741410" y="489667"/>
                  </a:cubicBezTo>
                  <a:cubicBezTo>
                    <a:pt x="727319" y="495810"/>
                    <a:pt x="713082" y="501804"/>
                    <a:pt x="698695" y="507496"/>
                  </a:cubicBezTo>
                  <a:cubicBezTo>
                    <a:pt x="697795" y="507796"/>
                    <a:pt x="696899" y="508246"/>
                    <a:pt x="695999" y="508546"/>
                  </a:cubicBezTo>
                  <a:cubicBezTo>
                    <a:pt x="680712" y="514390"/>
                    <a:pt x="665125" y="519784"/>
                    <a:pt x="649537" y="524878"/>
                  </a:cubicBezTo>
                  <a:cubicBezTo>
                    <a:pt x="645491" y="526226"/>
                    <a:pt x="641594" y="527426"/>
                    <a:pt x="637547" y="528774"/>
                  </a:cubicBezTo>
                  <a:cubicBezTo>
                    <a:pt x="622860" y="533419"/>
                    <a:pt x="608173" y="537764"/>
                    <a:pt x="593186" y="541809"/>
                  </a:cubicBezTo>
                  <a:cubicBezTo>
                    <a:pt x="591839" y="542109"/>
                    <a:pt x="590639" y="542559"/>
                    <a:pt x="589289" y="542859"/>
                  </a:cubicBezTo>
                  <a:cubicBezTo>
                    <a:pt x="573256" y="547203"/>
                    <a:pt x="556918" y="550949"/>
                    <a:pt x="540581" y="554545"/>
                  </a:cubicBezTo>
                  <a:cubicBezTo>
                    <a:pt x="536384" y="555445"/>
                    <a:pt x="532337" y="556343"/>
                    <a:pt x="528144" y="557243"/>
                  </a:cubicBezTo>
                  <a:cubicBezTo>
                    <a:pt x="513157" y="560389"/>
                    <a:pt x="498020" y="563237"/>
                    <a:pt x="482733" y="565783"/>
                  </a:cubicBezTo>
                  <a:cubicBezTo>
                    <a:pt x="481083" y="566083"/>
                    <a:pt x="479436" y="566383"/>
                    <a:pt x="477786" y="566683"/>
                  </a:cubicBezTo>
                  <a:cubicBezTo>
                    <a:pt x="461149" y="569379"/>
                    <a:pt x="444365" y="571777"/>
                    <a:pt x="427578" y="573725"/>
                  </a:cubicBezTo>
                  <a:cubicBezTo>
                    <a:pt x="423385" y="574175"/>
                    <a:pt x="419038" y="574775"/>
                    <a:pt x="414841" y="575223"/>
                  </a:cubicBezTo>
                  <a:cubicBezTo>
                    <a:pt x="399704" y="576871"/>
                    <a:pt x="384417" y="578370"/>
                    <a:pt x="369130" y="579568"/>
                  </a:cubicBezTo>
                  <a:cubicBezTo>
                    <a:pt x="367033" y="579718"/>
                    <a:pt x="365083" y="579868"/>
                    <a:pt x="362986" y="580018"/>
                  </a:cubicBezTo>
                  <a:cubicBezTo>
                    <a:pt x="346049" y="581216"/>
                    <a:pt x="329116" y="581966"/>
                    <a:pt x="312178" y="582414"/>
                  </a:cubicBezTo>
                  <a:cubicBezTo>
                    <a:pt x="307531" y="582414"/>
                    <a:pt x="302738" y="582564"/>
                    <a:pt x="298091" y="582714"/>
                  </a:cubicBezTo>
                  <a:cubicBezTo>
                    <a:pt x="284154" y="583014"/>
                    <a:pt x="270364" y="583014"/>
                    <a:pt x="256427" y="582714"/>
                  </a:cubicBezTo>
                  <a:cubicBezTo>
                    <a:pt x="252530" y="582714"/>
                    <a:pt x="248633" y="582714"/>
                    <a:pt x="244736" y="582714"/>
                  </a:cubicBezTo>
                  <a:cubicBezTo>
                    <a:pt x="227653" y="582266"/>
                    <a:pt x="210415" y="581516"/>
                    <a:pt x="193332" y="580468"/>
                  </a:cubicBezTo>
                  <a:cubicBezTo>
                    <a:pt x="189585" y="580168"/>
                    <a:pt x="185688" y="579868"/>
                    <a:pt x="181941" y="579568"/>
                  </a:cubicBezTo>
                  <a:cubicBezTo>
                    <a:pt x="167254" y="578520"/>
                    <a:pt x="152417" y="577171"/>
                    <a:pt x="137730" y="575673"/>
                  </a:cubicBezTo>
                  <a:cubicBezTo>
                    <a:pt x="134734" y="575373"/>
                    <a:pt x="131733" y="575073"/>
                    <a:pt x="128737" y="574775"/>
                  </a:cubicBezTo>
                  <a:cubicBezTo>
                    <a:pt x="112103" y="572827"/>
                    <a:pt x="95466" y="570579"/>
                    <a:pt x="78828" y="568031"/>
                  </a:cubicBezTo>
                  <a:cubicBezTo>
                    <a:pt x="75532" y="567581"/>
                    <a:pt x="72085" y="566983"/>
                    <a:pt x="68788" y="566383"/>
                  </a:cubicBezTo>
                  <a:cubicBezTo>
                    <a:pt x="51555" y="563537"/>
                    <a:pt x="34467" y="560539"/>
                    <a:pt x="17534" y="557093"/>
                  </a:cubicBezTo>
                  <a:lnTo>
                    <a:pt x="0" y="1309122"/>
                  </a:lnTo>
                  <a:cubicBezTo>
                    <a:pt x="0" y="1309122"/>
                    <a:pt x="1196" y="1309422"/>
                    <a:pt x="1797" y="1309422"/>
                  </a:cubicBezTo>
                  <a:cubicBezTo>
                    <a:pt x="18134" y="1312719"/>
                    <a:pt x="34767" y="1315715"/>
                    <a:pt x="51405" y="1318413"/>
                  </a:cubicBezTo>
                  <a:cubicBezTo>
                    <a:pt x="54701" y="1319011"/>
                    <a:pt x="58148" y="1319461"/>
                    <a:pt x="61445" y="1320061"/>
                  </a:cubicBezTo>
                  <a:cubicBezTo>
                    <a:pt x="78082" y="1322607"/>
                    <a:pt x="94716" y="1324855"/>
                    <a:pt x="111353" y="1326803"/>
                  </a:cubicBezTo>
                  <a:cubicBezTo>
                    <a:pt x="114350" y="1327103"/>
                    <a:pt x="117346" y="1327403"/>
                    <a:pt x="120343" y="1327703"/>
                  </a:cubicBezTo>
                  <a:cubicBezTo>
                    <a:pt x="126790" y="1328451"/>
                    <a:pt x="133383" y="1329201"/>
                    <a:pt x="139827" y="1329799"/>
                  </a:cubicBezTo>
                  <a:cubicBezTo>
                    <a:pt x="148071" y="1330549"/>
                    <a:pt x="156164" y="1330999"/>
                    <a:pt x="164408" y="1331597"/>
                  </a:cubicBezTo>
                  <a:cubicBezTo>
                    <a:pt x="168155" y="1331897"/>
                    <a:pt x="172051" y="1332197"/>
                    <a:pt x="175798" y="1332497"/>
                  </a:cubicBezTo>
                  <a:cubicBezTo>
                    <a:pt x="192882" y="1333545"/>
                    <a:pt x="210115" y="1334295"/>
                    <a:pt x="227203" y="1334745"/>
                  </a:cubicBezTo>
                  <a:cubicBezTo>
                    <a:pt x="231099" y="1334745"/>
                    <a:pt x="234996" y="1334745"/>
                    <a:pt x="238893" y="1334745"/>
                  </a:cubicBezTo>
                  <a:cubicBezTo>
                    <a:pt x="252830" y="1334895"/>
                    <a:pt x="266767" y="1334895"/>
                    <a:pt x="280558" y="1334745"/>
                  </a:cubicBezTo>
                  <a:cubicBezTo>
                    <a:pt x="285201" y="1334745"/>
                    <a:pt x="289998" y="1334595"/>
                    <a:pt x="294645" y="1334445"/>
                  </a:cubicBezTo>
                  <a:cubicBezTo>
                    <a:pt x="297941" y="1334445"/>
                    <a:pt x="301238" y="1334445"/>
                    <a:pt x="304385" y="1334295"/>
                  </a:cubicBezTo>
                  <a:cubicBezTo>
                    <a:pt x="318025" y="1333845"/>
                    <a:pt x="331812" y="1333097"/>
                    <a:pt x="345449" y="1332047"/>
                  </a:cubicBezTo>
                  <a:cubicBezTo>
                    <a:pt x="347549" y="1332047"/>
                    <a:pt x="349496" y="1331747"/>
                    <a:pt x="351446" y="1331597"/>
                  </a:cubicBezTo>
                  <a:cubicBezTo>
                    <a:pt x="366733" y="1330399"/>
                    <a:pt x="382020" y="1329051"/>
                    <a:pt x="397304" y="1327253"/>
                  </a:cubicBezTo>
                  <a:cubicBezTo>
                    <a:pt x="401501" y="1326803"/>
                    <a:pt x="405697" y="1326353"/>
                    <a:pt x="410044" y="1325755"/>
                  </a:cubicBezTo>
                  <a:cubicBezTo>
                    <a:pt x="426832" y="1323657"/>
                    <a:pt x="443615" y="1321409"/>
                    <a:pt x="460402" y="1318711"/>
                  </a:cubicBezTo>
                  <a:cubicBezTo>
                    <a:pt x="462049" y="1318413"/>
                    <a:pt x="463699" y="1318113"/>
                    <a:pt x="465346" y="1317813"/>
                  </a:cubicBezTo>
                  <a:cubicBezTo>
                    <a:pt x="480633" y="1315265"/>
                    <a:pt x="495770" y="1312419"/>
                    <a:pt x="510757" y="1309272"/>
                  </a:cubicBezTo>
                  <a:cubicBezTo>
                    <a:pt x="514954" y="1308374"/>
                    <a:pt x="519001" y="1307474"/>
                    <a:pt x="523197" y="1306576"/>
                  </a:cubicBezTo>
                  <a:cubicBezTo>
                    <a:pt x="539535" y="1302980"/>
                    <a:pt x="555868" y="1299084"/>
                    <a:pt x="571905" y="1294888"/>
                  </a:cubicBezTo>
                  <a:cubicBezTo>
                    <a:pt x="573256" y="1294588"/>
                    <a:pt x="574452" y="1294138"/>
                    <a:pt x="575802" y="1293840"/>
                  </a:cubicBezTo>
                  <a:cubicBezTo>
                    <a:pt x="590789" y="1289794"/>
                    <a:pt x="605626" y="1285448"/>
                    <a:pt x="620313" y="1280804"/>
                  </a:cubicBezTo>
                  <a:cubicBezTo>
                    <a:pt x="624360" y="1279604"/>
                    <a:pt x="628257" y="1278256"/>
                    <a:pt x="632154" y="1276908"/>
                  </a:cubicBezTo>
                  <a:cubicBezTo>
                    <a:pt x="647891" y="1271812"/>
                    <a:pt x="663474" y="1266419"/>
                    <a:pt x="678761" y="1260425"/>
                  </a:cubicBezTo>
                  <a:cubicBezTo>
                    <a:pt x="679662" y="1260127"/>
                    <a:pt x="680562" y="1259677"/>
                    <a:pt x="681462" y="1259377"/>
                  </a:cubicBezTo>
                  <a:cubicBezTo>
                    <a:pt x="695999" y="1253833"/>
                    <a:pt x="710236" y="1247839"/>
                    <a:pt x="724323" y="1241547"/>
                  </a:cubicBezTo>
                  <a:cubicBezTo>
                    <a:pt x="728069" y="1239897"/>
                    <a:pt x="731816" y="1238249"/>
                    <a:pt x="735563" y="1236451"/>
                  </a:cubicBezTo>
                  <a:cubicBezTo>
                    <a:pt x="750250" y="1229709"/>
                    <a:pt x="764937" y="1222817"/>
                    <a:pt x="779178" y="1215326"/>
                  </a:cubicBezTo>
                  <a:cubicBezTo>
                    <a:pt x="779624" y="1215026"/>
                    <a:pt x="780074" y="1214876"/>
                    <a:pt x="780524" y="1214576"/>
                  </a:cubicBezTo>
                  <a:cubicBezTo>
                    <a:pt x="794315" y="1207384"/>
                    <a:pt x="807802" y="1199742"/>
                    <a:pt x="821139" y="1191800"/>
                  </a:cubicBezTo>
                  <a:cubicBezTo>
                    <a:pt x="824585" y="1189702"/>
                    <a:pt x="828036" y="1187604"/>
                    <a:pt x="831482" y="1185506"/>
                  </a:cubicBezTo>
                  <a:cubicBezTo>
                    <a:pt x="845119" y="1177117"/>
                    <a:pt x="858456" y="1168577"/>
                    <a:pt x="871497" y="1159585"/>
                  </a:cubicBezTo>
                  <a:cubicBezTo>
                    <a:pt x="1033208" y="1047058"/>
                    <a:pt x="1116087" y="900669"/>
                    <a:pt x="1120880" y="752030"/>
                  </a:cubicBezTo>
                  <a:lnTo>
                    <a:pt x="1138417" y="0"/>
                  </a:lnTo>
                  <a:cubicBezTo>
                    <a:pt x="1133621" y="148638"/>
                    <a:pt x="1050742" y="295029"/>
                    <a:pt x="889030" y="407556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1" name="Forme libre 30">
              <a:extLst>
                <a:ext uri="{FF2B5EF4-FFF2-40B4-BE49-F238E27FC236}">
                  <a16:creationId xmlns:a16="http://schemas.microsoft.com/office/drawing/2014/main" id="{F0B17ADC-B43B-A71C-557D-4EE0F8369782}"/>
                </a:ext>
              </a:extLst>
            </p:cNvPr>
            <p:cNvSpPr/>
            <p:nvPr/>
          </p:nvSpPr>
          <p:spPr>
            <a:xfrm>
              <a:off x="9522462" y="2116106"/>
              <a:ext cx="264580" cy="1313720"/>
            </a:xfrm>
            <a:custGeom>
              <a:avLst/>
              <a:gdLst>
                <a:gd name="connsiteX0" fmla="*/ 17534 w 141477"/>
                <a:gd name="connsiteY0" fmla="*/ 86306 h 838334"/>
                <a:gd name="connsiteX1" fmla="*/ 0 w 141477"/>
                <a:gd name="connsiteY1" fmla="*/ 838335 h 838334"/>
                <a:gd name="connsiteX2" fmla="*/ 123943 w 141477"/>
                <a:gd name="connsiteY2" fmla="*/ 752029 h 838334"/>
                <a:gd name="connsiteX3" fmla="*/ 141477 w 141477"/>
                <a:gd name="connsiteY3" fmla="*/ 0 h 838334"/>
                <a:gd name="connsiteX4" fmla="*/ 17534 w 141477"/>
                <a:gd name="connsiteY4" fmla="*/ 86306 h 838334"/>
                <a:gd name="connsiteX0" fmla="*/ 34508 w 158451"/>
                <a:gd name="connsiteY0" fmla="*/ 86306 h 846050"/>
                <a:gd name="connsiteX1" fmla="*/ 0 w 158451"/>
                <a:gd name="connsiteY1" fmla="*/ 846050 h 846050"/>
                <a:gd name="connsiteX2" fmla="*/ 140917 w 158451"/>
                <a:gd name="connsiteY2" fmla="*/ 752029 h 846050"/>
                <a:gd name="connsiteX3" fmla="*/ 158451 w 158451"/>
                <a:gd name="connsiteY3" fmla="*/ 0 h 846050"/>
                <a:gd name="connsiteX4" fmla="*/ 34508 w 158451"/>
                <a:gd name="connsiteY4" fmla="*/ 86306 h 846050"/>
                <a:gd name="connsiteX0" fmla="*/ 39137 w 163080"/>
                <a:gd name="connsiteY0" fmla="*/ 86306 h 853765"/>
                <a:gd name="connsiteX1" fmla="*/ 0 w 163080"/>
                <a:gd name="connsiteY1" fmla="*/ 853765 h 853765"/>
                <a:gd name="connsiteX2" fmla="*/ 145546 w 163080"/>
                <a:gd name="connsiteY2" fmla="*/ 752029 h 853765"/>
                <a:gd name="connsiteX3" fmla="*/ 163080 w 163080"/>
                <a:gd name="connsiteY3" fmla="*/ 0 h 853765"/>
                <a:gd name="connsiteX4" fmla="*/ 39137 w 163080"/>
                <a:gd name="connsiteY4" fmla="*/ 86306 h 853765"/>
                <a:gd name="connsiteX0" fmla="*/ 68456 w 192399"/>
                <a:gd name="connsiteY0" fmla="*/ 86306 h 870739"/>
                <a:gd name="connsiteX1" fmla="*/ 0 w 192399"/>
                <a:gd name="connsiteY1" fmla="*/ 870739 h 870739"/>
                <a:gd name="connsiteX2" fmla="*/ 174865 w 192399"/>
                <a:gd name="connsiteY2" fmla="*/ 752029 h 870739"/>
                <a:gd name="connsiteX3" fmla="*/ 192399 w 192399"/>
                <a:gd name="connsiteY3" fmla="*/ 0 h 870739"/>
                <a:gd name="connsiteX4" fmla="*/ 68456 w 192399"/>
                <a:gd name="connsiteY4" fmla="*/ 86306 h 870739"/>
                <a:gd name="connsiteX0" fmla="*/ 65369 w 189312"/>
                <a:gd name="connsiteY0" fmla="*/ 86306 h 875368"/>
                <a:gd name="connsiteX1" fmla="*/ 0 w 189312"/>
                <a:gd name="connsiteY1" fmla="*/ 875368 h 875368"/>
                <a:gd name="connsiteX2" fmla="*/ 171778 w 189312"/>
                <a:gd name="connsiteY2" fmla="*/ 752029 h 875368"/>
                <a:gd name="connsiteX3" fmla="*/ 189312 w 189312"/>
                <a:gd name="connsiteY3" fmla="*/ 0 h 875368"/>
                <a:gd name="connsiteX4" fmla="*/ 65369 w 189312"/>
                <a:gd name="connsiteY4" fmla="*/ 86306 h 875368"/>
                <a:gd name="connsiteX0" fmla="*/ 65369 w 189312"/>
                <a:gd name="connsiteY0" fmla="*/ 86306 h 875368"/>
                <a:gd name="connsiteX1" fmla="*/ 50166 w 189312"/>
                <a:gd name="connsiteY1" fmla="*/ 294573 h 875368"/>
                <a:gd name="connsiteX2" fmla="*/ 0 w 189312"/>
                <a:gd name="connsiteY2" fmla="*/ 875368 h 875368"/>
                <a:gd name="connsiteX3" fmla="*/ 171778 w 189312"/>
                <a:gd name="connsiteY3" fmla="*/ 752029 h 875368"/>
                <a:gd name="connsiteX4" fmla="*/ 189312 w 189312"/>
                <a:gd name="connsiteY4" fmla="*/ 0 h 875368"/>
                <a:gd name="connsiteX5" fmla="*/ 65369 w 189312"/>
                <a:gd name="connsiteY5" fmla="*/ 86306 h 875368"/>
                <a:gd name="connsiteX0" fmla="*/ 65369 w 189312"/>
                <a:gd name="connsiteY0" fmla="*/ 86306 h 875368"/>
                <a:gd name="connsiteX1" fmla="*/ 67140 w 189312"/>
                <a:gd name="connsiteY1" fmla="*/ 271426 h 875368"/>
                <a:gd name="connsiteX2" fmla="*/ 0 w 189312"/>
                <a:gd name="connsiteY2" fmla="*/ 875368 h 875368"/>
                <a:gd name="connsiteX3" fmla="*/ 171778 w 189312"/>
                <a:gd name="connsiteY3" fmla="*/ 752029 h 875368"/>
                <a:gd name="connsiteX4" fmla="*/ 189312 w 189312"/>
                <a:gd name="connsiteY4" fmla="*/ 0 h 875368"/>
                <a:gd name="connsiteX5" fmla="*/ 65369 w 189312"/>
                <a:gd name="connsiteY5" fmla="*/ 86306 h 875368"/>
                <a:gd name="connsiteX0" fmla="*/ 65369 w 189312"/>
                <a:gd name="connsiteY0" fmla="*/ 86306 h 875368"/>
                <a:gd name="connsiteX1" fmla="*/ 62511 w 189312"/>
                <a:gd name="connsiteY1" fmla="*/ 274512 h 875368"/>
                <a:gd name="connsiteX2" fmla="*/ 0 w 189312"/>
                <a:gd name="connsiteY2" fmla="*/ 875368 h 875368"/>
                <a:gd name="connsiteX3" fmla="*/ 171778 w 189312"/>
                <a:gd name="connsiteY3" fmla="*/ 752029 h 875368"/>
                <a:gd name="connsiteX4" fmla="*/ 189312 w 189312"/>
                <a:gd name="connsiteY4" fmla="*/ 0 h 875368"/>
                <a:gd name="connsiteX5" fmla="*/ 65369 w 189312"/>
                <a:gd name="connsiteY5" fmla="*/ 86306 h 875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9312" h="875368">
                  <a:moveTo>
                    <a:pt x="65369" y="86306"/>
                  </a:moveTo>
                  <a:cubicBezTo>
                    <a:pt x="65959" y="148013"/>
                    <a:pt x="61921" y="212805"/>
                    <a:pt x="62511" y="274512"/>
                  </a:cubicBezTo>
                  <a:lnTo>
                    <a:pt x="0" y="875368"/>
                  </a:lnTo>
                  <a:lnTo>
                    <a:pt x="171778" y="752029"/>
                  </a:lnTo>
                  <a:lnTo>
                    <a:pt x="189312" y="0"/>
                  </a:lnTo>
                  <a:lnTo>
                    <a:pt x="65369" y="86306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7" name="Forme libre 26">
              <a:extLst>
                <a:ext uri="{FF2B5EF4-FFF2-40B4-BE49-F238E27FC236}">
                  <a16:creationId xmlns:a16="http://schemas.microsoft.com/office/drawing/2014/main" id="{F7C12D45-C1B3-EDA1-5A2B-529C275A6E05}"/>
                </a:ext>
              </a:extLst>
            </p:cNvPr>
            <p:cNvSpPr/>
            <p:nvPr/>
          </p:nvSpPr>
          <p:spPr>
            <a:xfrm>
              <a:off x="8523935" y="2588808"/>
              <a:ext cx="1089888" cy="1483458"/>
            </a:xfrm>
            <a:custGeom>
              <a:avLst/>
              <a:gdLst>
                <a:gd name="connsiteX0" fmla="*/ 726573 w 726572"/>
                <a:gd name="connsiteY0" fmla="*/ 0 h 1059943"/>
                <a:gd name="connsiteX1" fmla="*/ 702442 w 726572"/>
                <a:gd name="connsiteY1" fmla="*/ 571327 h 1059943"/>
                <a:gd name="connsiteX2" fmla="*/ 0 w 726572"/>
                <a:gd name="connsiteY2" fmla="*/ 1059943 h 1059943"/>
                <a:gd name="connsiteX3" fmla="*/ 24127 w 726572"/>
                <a:gd name="connsiteY3" fmla="*/ 488617 h 1059943"/>
                <a:gd name="connsiteX4" fmla="*/ 726573 w 726572"/>
                <a:gd name="connsiteY4" fmla="*/ 0 h 1059943"/>
                <a:gd name="connsiteX0" fmla="*/ 737938 w 737938"/>
                <a:gd name="connsiteY0" fmla="*/ 0 h 1059943"/>
                <a:gd name="connsiteX1" fmla="*/ 713807 w 737938"/>
                <a:gd name="connsiteY1" fmla="*/ 571327 h 1059943"/>
                <a:gd name="connsiteX2" fmla="*/ 11365 w 737938"/>
                <a:gd name="connsiteY2" fmla="*/ 1059943 h 1059943"/>
                <a:gd name="connsiteX3" fmla="*/ 0 w 737938"/>
                <a:gd name="connsiteY3" fmla="*/ 456212 h 1059943"/>
                <a:gd name="connsiteX4" fmla="*/ 737938 w 737938"/>
                <a:gd name="connsiteY4" fmla="*/ 0 h 1059943"/>
                <a:gd name="connsiteX0" fmla="*/ 779839 w 779839"/>
                <a:gd name="connsiteY0" fmla="*/ 0 h 1061447"/>
                <a:gd name="connsiteX1" fmla="*/ 755708 w 779839"/>
                <a:gd name="connsiteY1" fmla="*/ 571327 h 1061447"/>
                <a:gd name="connsiteX2" fmla="*/ 53266 w 779839"/>
                <a:gd name="connsiteY2" fmla="*/ 1059943 h 1061447"/>
                <a:gd name="connsiteX3" fmla="*/ 41901 w 779839"/>
                <a:gd name="connsiteY3" fmla="*/ 456212 h 1061447"/>
                <a:gd name="connsiteX4" fmla="*/ 779839 w 779839"/>
                <a:gd name="connsiteY4" fmla="*/ 0 h 1061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9839" h="1061447">
                  <a:moveTo>
                    <a:pt x="779839" y="0"/>
                  </a:moveTo>
                  <a:lnTo>
                    <a:pt x="755708" y="571327"/>
                  </a:lnTo>
                  <a:lnTo>
                    <a:pt x="53266" y="1059943"/>
                  </a:lnTo>
                  <a:cubicBezTo>
                    <a:pt x="-61626" y="1090164"/>
                    <a:pt x="45689" y="657456"/>
                    <a:pt x="41901" y="456212"/>
                  </a:cubicBezTo>
                  <a:lnTo>
                    <a:pt x="779839" y="0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8" name="Forme libre 27">
              <a:extLst>
                <a:ext uri="{FF2B5EF4-FFF2-40B4-BE49-F238E27FC236}">
                  <a16:creationId xmlns:a16="http://schemas.microsoft.com/office/drawing/2014/main" id="{8CA6A16B-43E4-E0ED-41BF-81916433013C}"/>
                </a:ext>
              </a:extLst>
            </p:cNvPr>
            <p:cNvSpPr/>
            <p:nvPr/>
          </p:nvSpPr>
          <p:spPr>
            <a:xfrm>
              <a:off x="7756785" y="2685764"/>
              <a:ext cx="876105" cy="1384399"/>
            </a:xfrm>
            <a:custGeom>
              <a:avLst/>
              <a:gdLst>
                <a:gd name="connsiteX0" fmla="*/ 626307 w 626306"/>
                <a:gd name="connsiteY0" fmla="*/ 419242 h 990568"/>
                <a:gd name="connsiteX1" fmla="*/ 602180 w 626306"/>
                <a:gd name="connsiteY1" fmla="*/ 990569 h 990568"/>
                <a:gd name="connsiteX2" fmla="*/ 14987 w 626306"/>
                <a:gd name="connsiteY2" fmla="*/ 655685 h 990568"/>
                <a:gd name="connsiteX3" fmla="*/ 0 w 626306"/>
                <a:gd name="connsiteY3" fmla="*/ 0 h 990568"/>
                <a:gd name="connsiteX4" fmla="*/ 626307 w 626306"/>
                <a:gd name="connsiteY4" fmla="*/ 419242 h 990568"/>
                <a:gd name="connsiteX0" fmla="*/ 626307 w 626852"/>
                <a:gd name="connsiteY0" fmla="*/ 419242 h 990569"/>
                <a:gd name="connsiteX1" fmla="*/ 602180 w 626852"/>
                <a:gd name="connsiteY1" fmla="*/ 990569 h 990569"/>
                <a:gd name="connsiteX2" fmla="*/ 14987 w 626852"/>
                <a:gd name="connsiteY2" fmla="*/ 655685 h 990569"/>
                <a:gd name="connsiteX3" fmla="*/ 0 w 626852"/>
                <a:gd name="connsiteY3" fmla="*/ 0 h 990569"/>
                <a:gd name="connsiteX4" fmla="*/ 626307 w 626852"/>
                <a:gd name="connsiteY4" fmla="*/ 419242 h 990569"/>
                <a:gd name="connsiteX0" fmla="*/ 626307 w 626873"/>
                <a:gd name="connsiteY0" fmla="*/ 419242 h 990569"/>
                <a:gd name="connsiteX1" fmla="*/ 602180 w 626873"/>
                <a:gd name="connsiteY1" fmla="*/ 990569 h 990569"/>
                <a:gd name="connsiteX2" fmla="*/ 14987 w 626873"/>
                <a:gd name="connsiteY2" fmla="*/ 655685 h 990569"/>
                <a:gd name="connsiteX3" fmla="*/ 0 w 626873"/>
                <a:gd name="connsiteY3" fmla="*/ 0 h 990569"/>
                <a:gd name="connsiteX4" fmla="*/ 626307 w 626873"/>
                <a:gd name="connsiteY4" fmla="*/ 419242 h 990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6873" h="990569">
                  <a:moveTo>
                    <a:pt x="626307" y="419242"/>
                  </a:moveTo>
                  <a:lnTo>
                    <a:pt x="602180" y="990569"/>
                  </a:lnTo>
                  <a:lnTo>
                    <a:pt x="14987" y="655685"/>
                  </a:lnTo>
                  <a:lnTo>
                    <a:pt x="0" y="0"/>
                  </a:lnTo>
                  <a:cubicBezTo>
                    <a:pt x="225743" y="30187"/>
                    <a:pt x="644374" y="230116"/>
                    <a:pt x="626307" y="419242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4" name="Forme libre 23">
              <a:extLst>
                <a:ext uri="{FF2B5EF4-FFF2-40B4-BE49-F238E27FC236}">
                  <a16:creationId xmlns:a16="http://schemas.microsoft.com/office/drawing/2014/main" id="{FA9B9744-31C1-94B5-FDE8-736DE926F8EF}"/>
                </a:ext>
              </a:extLst>
            </p:cNvPr>
            <p:cNvSpPr/>
            <p:nvPr/>
          </p:nvSpPr>
          <p:spPr>
            <a:xfrm>
              <a:off x="7614447" y="3492616"/>
              <a:ext cx="1007598" cy="1261687"/>
            </a:xfrm>
            <a:custGeom>
              <a:avLst/>
              <a:gdLst>
                <a:gd name="connsiteX0" fmla="*/ 719976 w 719975"/>
                <a:gd name="connsiteY0" fmla="*/ 0 h 902765"/>
                <a:gd name="connsiteX1" fmla="*/ 702592 w 719975"/>
                <a:gd name="connsiteY1" fmla="*/ 414148 h 902765"/>
                <a:gd name="connsiteX2" fmla="*/ 0 w 719975"/>
                <a:gd name="connsiteY2" fmla="*/ 902765 h 902765"/>
                <a:gd name="connsiteX3" fmla="*/ 17534 w 719975"/>
                <a:gd name="connsiteY3" fmla="*/ 488467 h 902765"/>
                <a:gd name="connsiteX4" fmla="*/ 719976 w 719975"/>
                <a:gd name="connsiteY4" fmla="*/ 0 h 902765"/>
                <a:gd name="connsiteX0" fmla="*/ 720959 w 720959"/>
                <a:gd name="connsiteY0" fmla="*/ 0 h 902765"/>
                <a:gd name="connsiteX1" fmla="*/ 703575 w 720959"/>
                <a:gd name="connsiteY1" fmla="*/ 414148 h 902765"/>
                <a:gd name="connsiteX2" fmla="*/ 983 w 720959"/>
                <a:gd name="connsiteY2" fmla="*/ 902765 h 902765"/>
                <a:gd name="connsiteX3" fmla="*/ 0 w 720959"/>
                <a:gd name="connsiteY3" fmla="*/ 466863 h 902765"/>
                <a:gd name="connsiteX4" fmla="*/ 720959 w 720959"/>
                <a:gd name="connsiteY4" fmla="*/ 0 h 902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20959" h="902765">
                  <a:moveTo>
                    <a:pt x="720959" y="0"/>
                  </a:moveTo>
                  <a:lnTo>
                    <a:pt x="703575" y="414148"/>
                  </a:lnTo>
                  <a:lnTo>
                    <a:pt x="983" y="902765"/>
                  </a:lnTo>
                  <a:cubicBezTo>
                    <a:pt x="655" y="757464"/>
                    <a:pt x="328" y="612164"/>
                    <a:pt x="0" y="466863"/>
                  </a:cubicBezTo>
                  <a:lnTo>
                    <a:pt x="720959" y="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5" name="Forme libre 24">
              <a:extLst>
                <a:ext uri="{FF2B5EF4-FFF2-40B4-BE49-F238E27FC236}">
                  <a16:creationId xmlns:a16="http://schemas.microsoft.com/office/drawing/2014/main" id="{8FD983B5-F0FC-3A74-CE7D-A8A156ABD196}"/>
                </a:ext>
              </a:extLst>
            </p:cNvPr>
            <p:cNvSpPr/>
            <p:nvPr/>
          </p:nvSpPr>
          <p:spPr>
            <a:xfrm>
              <a:off x="6786162" y="3589363"/>
              <a:ext cx="856320" cy="1164940"/>
            </a:xfrm>
            <a:custGeom>
              <a:avLst/>
              <a:gdLst>
                <a:gd name="connsiteX0" fmla="*/ 611173 w 611173"/>
                <a:gd name="connsiteY0" fmla="*/ 419242 h 833540"/>
                <a:gd name="connsiteX1" fmla="*/ 593640 w 611173"/>
                <a:gd name="connsiteY1" fmla="*/ 833541 h 833540"/>
                <a:gd name="connsiteX2" fmla="*/ 0 w 611173"/>
                <a:gd name="connsiteY2" fmla="*/ 397965 h 833540"/>
                <a:gd name="connsiteX3" fmla="*/ 0 w 611173"/>
                <a:gd name="connsiteY3" fmla="*/ 0 h 833540"/>
                <a:gd name="connsiteX4" fmla="*/ 611173 w 611173"/>
                <a:gd name="connsiteY4" fmla="*/ 419242 h 833540"/>
                <a:gd name="connsiteX0" fmla="*/ 612716 w 612716"/>
                <a:gd name="connsiteY0" fmla="*/ 388379 h 833541"/>
                <a:gd name="connsiteX1" fmla="*/ 593640 w 612716"/>
                <a:gd name="connsiteY1" fmla="*/ 833541 h 833541"/>
                <a:gd name="connsiteX2" fmla="*/ 0 w 612716"/>
                <a:gd name="connsiteY2" fmla="*/ 397965 h 833541"/>
                <a:gd name="connsiteX3" fmla="*/ 0 w 612716"/>
                <a:gd name="connsiteY3" fmla="*/ 0 h 833541"/>
                <a:gd name="connsiteX4" fmla="*/ 612716 w 612716"/>
                <a:gd name="connsiteY4" fmla="*/ 388379 h 833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2716" h="833541">
                  <a:moveTo>
                    <a:pt x="612716" y="388379"/>
                  </a:moveTo>
                  <a:lnTo>
                    <a:pt x="593640" y="833541"/>
                  </a:lnTo>
                  <a:lnTo>
                    <a:pt x="0" y="397965"/>
                  </a:lnTo>
                  <a:lnTo>
                    <a:pt x="0" y="0"/>
                  </a:lnTo>
                  <a:lnTo>
                    <a:pt x="612716" y="388379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0" name="Forme libre 19">
              <a:extLst>
                <a:ext uri="{FF2B5EF4-FFF2-40B4-BE49-F238E27FC236}">
                  <a16:creationId xmlns:a16="http://schemas.microsoft.com/office/drawing/2014/main" id="{05287C75-5575-3F8C-19E6-B8BA3B1B5C38}"/>
                </a:ext>
              </a:extLst>
            </p:cNvPr>
            <p:cNvSpPr/>
            <p:nvPr/>
          </p:nvSpPr>
          <p:spPr>
            <a:xfrm>
              <a:off x="5804227" y="3788511"/>
              <a:ext cx="1829629" cy="1303103"/>
            </a:xfrm>
            <a:custGeom>
              <a:avLst/>
              <a:gdLst>
                <a:gd name="connsiteX0" fmla="*/ 702596 w 1313769"/>
                <a:gd name="connsiteY0" fmla="*/ 0 h 907708"/>
                <a:gd name="connsiteX1" fmla="*/ 1313769 w 1313769"/>
                <a:gd name="connsiteY1" fmla="*/ 419092 h 907708"/>
                <a:gd name="connsiteX2" fmla="*/ 611323 w 1313769"/>
                <a:gd name="connsiteY2" fmla="*/ 907709 h 907708"/>
                <a:gd name="connsiteX3" fmla="*/ 0 w 1313769"/>
                <a:gd name="connsiteY3" fmla="*/ 488467 h 907708"/>
                <a:gd name="connsiteX4" fmla="*/ 702596 w 1313769"/>
                <a:gd name="connsiteY4" fmla="*/ 0 h 907708"/>
                <a:gd name="connsiteX0" fmla="*/ 702596 w 1313769"/>
                <a:gd name="connsiteY0" fmla="*/ 0 h 932399"/>
                <a:gd name="connsiteX1" fmla="*/ 1313769 w 1313769"/>
                <a:gd name="connsiteY1" fmla="*/ 419092 h 932399"/>
                <a:gd name="connsiteX2" fmla="*/ 649901 w 1313769"/>
                <a:gd name="connsiteY2" fmla="*/ 932399 h 932399"/>
                <a:gd name="connsiteX3" fmla="*/ 0 w 1313769"/>
                <a:gd name="connsiteY3" fmla="*/ 488467 h 932399"/>
                <a:gd name="connsiteX4" fmla="*/ 702596 w 1313769"/>
                <a:gd name="connsiteY4" fmla="*/ 0 h 932399"/>
                <a:gd name="connsiteX0" fmla="*/ 702596 w 1309140"/>
                <a:gd name="connsiteY0" fmla="*/ 0 h 932399"/>
                <a:gd name="connsiteX1" fmla="*/ 1309140 w 1309140"/>
                <a:gd name="connsiteY1" fmla="*/ 422178 h 932399"/>
                <a:gd name="connsiteX2" fmla="*/ 649901 w 1309140"/>
                <a:gd name="connsiteY2" fmla="*/ 932399 h 932399"/>
                <a:gd name="connsiteX3" fmla="*/ 0 w 1309140"/>
                <a:gd name="connsiteY3" fmla="*/ 488467 h 932399"/>
                <a:gd name="connsiteX4" fmla="*/ 702596 w 1309140"/>
                <a:gd name="connsiteY4" fmla="*/ 0 h 932399"/>
                <a:gd name="connsiteX0" fmla="*/ 702596 w 1309140"/>
                <a:gd name="connsiteY0" fmla="*/ 0 h 932399"/>
                <a:gd name="connsiteX1" fmla="*/ 1309140 w 1309140"/>
                <a:gd name="connsiteY1" fmla="*/ 422178 h 932399"/>
                <a:gd name="connsiteX2" fmla="*/ 649901 w 1309140"/>
                <a:gd name="connsiteY2" fmla="*/ 932399 h 932399"/>
                <a:gd name="connsiteX3" fmla="*/ 0 w 1309140"/>
                <a:gd name="connsiteY3" fmla="*/ 488467 h 932399"/>
                <a:gd name="connsiteX4" fmla="*/ 702596 w 1309140"/>
                <a:gd name="connsiteY4" fmla="*/ 0 h 9323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9140" h="932399">
                  <a:moveTo>
                    <a:pt x="702596" y="0"/>
                  </a:moveTo>
                  <a:lnTo>
                    <a:pt x="1309140" y="422178"/>
                  </a:lnTo>
                  <a:lnTo>
                    <a:pt x="649901" y="932399"/>
                  </a:lnTo>
                  <a:cubicBezTo>
                    <a:pt x="433267" y="784422"/>
                    <a:pt x="37635" y="654962"/>
                    <a:pt x="0" y="488467"/>
                  </a:cubicBezTo>
                  <a:lnTo>
                    <a:pt x="702596" y="0"/>
                  </a:lnTo>
                  <a:close/>
                </a:path>
              </a:pathLst>
            </a:custGeom>
            <a:solidFill>
              <a:schemeClr val="accent3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1" name="Forme libre 20">
              <a:extLst>
                <a:ext uri="{FF2B5EF4-FFF2-40B4-BE49-F238E27FC236}">
                  <a16:creationId xmlns:a16="http://schemas.microsoft.com/office/drawing/2014/main" id="{80B137E9-557D-4C11-E10C-3AAC7422EA82}"/>
                </a:ext>
              </a:extLst>
            </p:cNvPr>
            <p:cNvSpPr/>
            <p:nvPr/>
          </p:nvSpPr>
          <p:spPr>
            <a:xfrm>
              <a:off x="6603056" y="4380695"/>
              <a:ext cx="1028643" cy="1059143"/>
            </a:xfrm>
            <a:custGeom>
              <a:avLst/>
              <a:gdLst>
                <a:gd name="connsiteX0" fmla="*/ 719980 w 719979"/>
                <a:gd name="connsiteY0" fmla="*/ 0 h 761768"/>
                <a:gd name="connsiteX1" fmla="*/ 702446 w 719979"/>
                <a:gd name="connsiteY1" fmla="*/ 273152 h 761768"/>
                <a:gd name="connsiteX2" fmla="*/ 0 w 719979"/>
                <a:gd name="connsiteY2" fmla="*/ 761768 h 761768"/>
                <a:gd name="connsiteX3" fmla="*/ 17534 w 719979"/>
                <a:gd name="connsiteY3" fmla="*/ 488617 h 761768"/>
                <a:gd name="connsiteX4" fmla="*/ 719980 w 719979"/>
                <a:gd name="connsiteY4" fmla="*/ 0 h 761768"/>
                <a:gd name="connsiteX0" fmla="*/ 719980 w 719980"/>
                <a:gd name="connsiteY0" fmla="*/ 0 h 761768"/>
                <a:gd name="connsiteX1" fmla="*/ 702446 w 719980"/>
                <a:gd name="connsiteY1" fmla="*/ 273152 h 761768"/>
                <a:gd name="connsiteX2" fmla="*/ 0 w 719980"/>
                <a:gd name="connsiteY2" fmla="*/ 761768 h 761768"/>
                <a:gd name="connsiteX3" fmla="*/ 40681 w 719980"/>
                <a:gd name="connsiteY3" fmla="*/ 494790 h 761768"/>
                <a:gd name="connsiteX4" fmla="*/ 719980 w 719980"/>
                <a:gd name="connsiteY4" fmla="*/ 0 h 761768"/>
                <a:gd name="connsiteX0" fmla="*/ 719980 w 719980"/>
                <a:gd name="connsiteY0" fmla="*/ 0 h 761768"/>
                <a:gd name="connsiteX1" fmla="*/ 702446 w 719980"/>
                <a:gd name="connsiteY1" fmla="*/ 273152 h 761768"/>
                <a:gd name="connsiteX2" fmla="*/ 0 w 719980"/>
                <a:gd name="connsiteY2" fmla="*/ 761768 h 761768"/>
                <a:gd name="connsiteX3" fmla="*/ 45310 w 719980"/>
                <a:gd name="connsiteY3" fmla="*/ 479359 h 761768"/>
                <a:gd name="connsiteX4" fmla="*/ 719980 w 719980"/>
                <a:gd name="connsiteY4" fmla="*/ 0 h 761768"/>
                <a:gd name="connsiteX0" fmla="*/ 719980 w 719980"/>
                <a:gd name="connsiteY0" fmla="*/ 0 h 761768"/>
                <a:gd name="connsiteX1" fmla="*/ 702446 w 719980"/>
                <a:gd name="connsiteY1" fmla="*/ 273152 h 761768"/>
                <a:gd name="connsiteX2" fmla="*/ 0 w 719980"/>
                <a:gd name="connsiteY2" fmla="*/ 761768 h 761768"/>
                <a:gd name="connsiteX3" fmla="*/ 14448 w 719980"/>
                <a:gd name="connsiteY3" fmla="*/ 505592 h 761768"/>
                <a:gd name="connsiteX4" fmla="*/ 719980 w 719980"/>
                <a:gd name="connsiteY4" fmla="*/ 0 h 761768"/>
                <a:gd name="connsiteX0" fmla="*/ 719980 w 719980"/>
                <a:gd name="connsiteY0" fmla="*/ 0 h 761768"/>
                <a:gd name="connsiteX1" fmla="*/ 702446 w 719980"/>
                <a:gd name="connsiteY1" fmla="*/ 273152 h 761768"/>
                <a:gd name="connsiteX2" fmla="*/ 0 w 719980"/>
                <a:gd name="connsiteY2" fmla="*/ 761768 h 761768"/>
                <a:gd name="connsiteX3" fmla="*/ 14448 w 719980"/>
                <a:gd name="connsiteY3" fmla="*/ 510221 h 761768"/>
                <a:gd name="connsiteX4" fmla="*/ 719980 w 719980"/>
                <a:gd name="connsiteY4" fmla="*/ 0 h 761768"/>
                <a:gd name="connsiteX0" fmla="*/ 742189 w 742189"/>
                <a:gd name="connsiteY0" fmla="*/ 0 h 762469"/>
                <a:gd name="connsiteX1" fmla="*/ 724655 w 742189"/>
                <a:gd name="connsiteY1" fmla="*/ 273152 h 762469"/>
                <a:gd name="connsiteX2" fmla="*/ 22209 w 742189"/>
                <a:gd name="connsiteY2" fmla="*/ 761768 h 762469"/>
                <a:gd name="connsiteX3" fmla="*/ 36657 w 742189"/>
                <a:gd name="connsiteY3" fmla="*/ 510221 h 762469"/>
                <a:gd name="connsiteX4" fmla="*/ 742189 w 742189"/>
                <a:gd name="connsiteY4" fmla="*/ 0 h 762469"/>
                <a:gd name="connsiteX0" fmla="*/ 736017 w 736017"/>
                <a:gd name="connsiteY0" fmla="*/ 0 h 757840"/>
                <a:gd name="connsiteX1" fmla="*/ 724655 w 736017"/>
                <a:gd name="connsiteY1" fmla="*/ 268523 h 757840"/>
                <a:gd name="connsiteX2" fmla="*/ 22209 w 736017"/>
                <a:gd name="connsiteY2" fmla="*/ 757139 h 757840"/>
                <a:gd name="connsiteX3" fmla="*/ 36657 w 736017"/>
                <a:gd name="connsiteY3" fmla="*/ 505592 h 757840"/>
                <a:gd name="connsiteX4" fmla="*/ 736017 w 736017"/>
                <a:gd name="connsiteY4" fmla="*/ 0 h 757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6017" h="757840">
                  <a:moveTo>
                    <a:pt x="736017" y="0"/>
                  </a:moveTo>
                  <a:lnTo>
                    <a:pt x="724655" y="268523"/>
                  </a:lnTo>
                  <a:lnTo>
                    <a:pt x="22209" y="757139"/>
                  </a:lnTo>
                  <a:cubicBezTo>
                    <a:pt x="-33156" y="770505"/>
                    <a:pt x="31841" y="589441"/>
                    <a:pt x="36657" y="505592"/>
                  </a:cubicBezTo>
                  <a:lnTo>
                    <a:pt x="736017" y="0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2" name="Forme libre 21">
              <a:extLst>
                <a:ext uri="{FF2B5EF4-FFF2-40B4-BE49-F238E27FC236}">
                  <a16:creationId xmlns:a16="http://schemas.microsoft.com/office/drawing/2014/main" id="{94949406-91BD-AF8A-8D50-17F1F38029DC}"/>
                </a:ext>
              </a:extLst>
            </p:cNvPr>
            <p:cNvSpPr/>
            <p:nvPr/>
          </p:nvSpPr>
          <p:spPr>
            <a:xfrm>
              <a:off x="5788560" y="4471183"/>
              <a:ext cx="904548" cy="967676"/>
            </a:xfrm>
            <a:custGeom>
              <a:avLst/>
              <a:gdLst>
                <a:gd name="connsiteX0" fmla="*/ 628707 w 628706"/>
                <a:gd name="connsiteY0" fmla="*/ 419242 h 692393"/>
                <a:gd name="connsiteX1" fmla="*/ 611173 w 628706"/>
                <a:gd name="connsiteY1" fmla="*/ 692394 h 692393"/>
                <a:gd name="connsiteX2" fmla="*/ 0 w 628706"/>
                <a:gd name="connsiteY2" fmla="*/ 274050 h 692393"/>
                <a:gd name="connsiteX3" fmla="*/ 17384 w 628706"/>
                <a:gd name="connsiteY3" fmla="*/ 0 h 692393"/>
                <a:gd name="connsiteX4" fmla="*/ 628707 w 628706"/>
                <a:gd name="connsiteY4" fmla="*/ 419242 h 692393"/>
                <a:gd name="connsiteX0" fmla="*/ 653397 w 653397"/>
                <a:gd name="connsiteY0" fmla="*/ 420785 h 692394"/>
                <a:gd name="connsiteX1" fmla="*/ 611173 w 653397"/>
                <a:gd name="connsiteY1" fmla="*/ 692394 h 692394"/>
                <a:gd name="connsiteX2" fmla="*/ 0 w 653397"/>
                <a:gd name="connsiteY2" fmla="*/ 274050 h 692394"/>
                <a:gd name="connsiteX3" fmla="*/ 17384 w 653397"/>
                <a:gd name="connsiteY3" fmla="*/ 0 h 692394"/>
                <a:gd name="connsiteX4" fmla="*/ 653397 w 653397"/>
                <a:gd name="connsiteY4" fmla="*/ 420785 h 692394"/>
                <a:gd name="connsiteX0" fmla="*/ 647224 w 647224"/>
                <a:gd name="connsiteY0" fmla="*/ 420785 h 692394"/>
                <a:gd name="connsiteX1" fmla="*/ 605000 w 647224"/>
                <a:gd name="connsiteY1" fmla="*/ 692394 h 692394"/>
                <a:gd name="connsiteX2" fmla="*/ 0 w 647224"/>
                <a:gd name="connsiteY2" fmla="*/ 274050 h 692394"/>
                <a:gd name="connsiteX3" fmla="*/ 11211 w 647224"/>
                <a:gd name="connsiteY3" fmla="*/ 0 h 692394"/>
                <a:gd name="connsiteX4" fmla="*/ 647224 w 647224"/>
                <a:gd name="connsiteY4" fmla="*/ 420785 h 692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7224" h="692394">
                  <a:moveTo>
                    <a:pt x="647224" y="420785"/>
                  </a:moveTo>
                  <a:lnTo>
                    <a:pt x="605000" y="692394"/>
                  </a:lnTo>
                  <a:lnTo>
                    <a:pt x="0" y="274050"/>
                  </a:lnTo>
                  <a:lnTo>
                    <a:pt x="11211" y="0"/>
                  </a:lnTo>
                  <a:lnTo>
                    <a:pt x="647224" y="420785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9" name="Forme libre 8">
              <a:extLst>
                <a:ext uri="{FF2B5EF4-FFF2-40B4-BE49-F238E27FC236}">
                  <a16:creationId xmlns:a16="http://schemas.microsoft.com/office/drawing/2014/main" id="{A9AFE7DD-FC88-2A25-4E11-01410565760B}"/>
                </a:ext>
              </a:extLst>
            </p:cNvPr>
            <p:cNvSpPr/>
            <p:nvPr/>
          </p:nvSpPr>
          <p:spPr>
            <a:xfrm>
              <a:off x="5047884" y="5251438"/>
              <a:ext cx="24504" cy="146585"/>
            </a:xfrm>
            <a:custGeom>
              <a:avLst/>
              <a:gdLst>
                <a:gd name="connsiteX0" fmla="*/ 17534 w 17533"/>
                <a:gd name="connsiteY0" fmla="*/ 898 h 104885"/>
                <a:gd name="connsiteX1" fmla="*/ 0 w 17533"/>
                <a:gd name="connsiteY1" fmla="*/ 104886 h 104885"/>
                <a:gd name="connsiteX2" fmla="*/ 0 w 17533"/>
                <a:gd name="connsiteY2" fmla="*/ 103986 h 104885"/>
                <a:gd name="connsiteX3" fmla="*/ 17534 w 17533"/>
                <a:gd name="connsiteY3" fmla="*/ 0 h 104885"/>
                <a:gd name="connsiteX4" fmla="*/ 17534 w 17533"/>
                <a:gd name="connsiteY4" fmla="*/ 898 h 104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533" h="104885">
                  <a:moveTo>
                    <a:pt x="17534" y="898"/>
                  </a:moveTo>
                  <a:lnTo>
                    <a:pt x="0" y="104886"/>
                  </a:lnTo>
                  <a:cubicBezTo>
                    <a:pt x="0" y="104886"/>
                    <a:pt x="0" y="104286"/>
                    <a:pt x="0" y="103986"/>
                  </a:cubicBezTo>
                  <a:lnTo>
                    <a:pt x="17534" y="0"/>
                  </a:lnTo>
                  <a:cubicBezTo>
                    <a:pt x="17534" y="0"/>
                    <a:pt x="17534" y="598"/>
                    <a:pt x="17534" y="898"/>
                  </a:cubicBezTo>
                </a:path>
              </a:pathLst>
            </a:custGeom>
            <a:solidFill>
              <a:srgbClr val="605376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8" name="Forme libre 17">
              <a:extLst>
                <a:ext uri="{FF2B5EF4-FFF2-40B4-BE49-F238E27FC236}">
                  <a16:creationId xmlns:a16="http://schemas.microsoft.com/office/drawing/2014/main" id="{162BEC97-275A-4C1B-4A38-9B9B2A5A140D}"/>
                </a:ext>
              </a:extLst>
            </p:cNvPr>
            <p:cNvSpPr/>
            <p:nvPr/>
          </p:nvSpPr>
          <p:spPr>
            <a:xfrm>
              <a:off x="6234243" y="5228822"/>
              <a:ext cx="286146" cy="315580"/>
            </a:xfrm>
            <a:custGeom>
              <a:avLst/>
              <a:gdLst>
                <a:gd name="connsiteX0" fmla="*/ 17387 w 195131"/>
                <a:gd name="connsiteY0" fmla="*/ 0 h 225804"/>
                <a:gd name="connsiteX1" fmla="*/ 0 w 195131"/>
                <a:gd name="connsiteY1" fmla="*/ 103987 h 225804"/>
                <a:gd name="connsiteX2" fmla="*/ 177598 w 195131"/>
                <a:gd name="connsiteY2" fmla="*/ 225805 h 225804"/>
                <a:gd name="connsiteX3" fmla="*/ 195132 w 195131"/>
                <a:gd name="connsiteY3" fmla="*/ 121967 h 225804"/>
                <a:gd name="connsiteX4" fmla="*/ 17387 w 195131"/>
                <a:gd name="connsiteY4" fmla="*/ 0 h 225804"/>
                <a:gd name="connsiteX0" fmla="*/ 17387 w 202847"/>
                <a:gd name="connsiteY0" fmla="*/ 0 h 225805"/>
                <a:gd name="connsiteX1" fmla="*/ 0 w 202847"/>
                <a:gd name="connsiteY1" fmla="*/ 103987 h 225805"/>
                <a:gd name="connsiteX2" fmla="*/ 177598 w 202847"/>
                <a:gd name="connsiteY2" fmla="*/ 225805 h 225805"/>
                <a:gd name="connsiteX3" fmla="*/ 202847 w 202847"/>
                <a:gd name="connsiteY3" fmla="*/ 84933 h 225805"/>
                <a:gd name="connsiteX4" fmla="*/ 17387 w 202847"/>
                <a:gd name="connsiteY4" fmla="*/ 0 h 225805"/>
                <a:gd name="connsiteX0" fmla="*/ 17387 w 204744"/>
                <a:gd name="connsiteY0" fmla="*/ 0 h 225805"/>
                <a:gd name="connsiteX1" fmla="*/ 0 w 204744"/>
                <a:gd name="connsiteY1" fmla="*/ 103987 h 225805"/>
                <a:gd name="connsiteX2" fmla="*/ 177598 w 204744"/>
                <a:gd name="connsiteY2" fmla="*/ 225805 h 225805"/>
                <a:gd name="connsiteX3" fmla="*/ 202847 w 204744"/>
                <a:gd name="connsiteY3" fmla="*/ 84933 h 225805"/>
                <a:gd name="connsiteX4" fmla="*/ 17387 w 204744"/>
                <a:gd name="connsiteY4" fmla="*/ 0 h 225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4744" h="225805">
                  <a:moveTo>
                    <a:pt x="17387" y="0"/>
                  </a:moveTo>
                  <a:lnTo>
                    <a:pt x="0" y="103987"/>
                  </a:lnTo>
                  <a:lnTo>
                    <a:pt x="177598" y="225805"/>
                  </a:lnTo>
                  <a:cubicBezTo>
                    <a:pt x="224592" y="180391"/>
                    <a:pt x="194431" y="131890"/>
                    <a:pt x="202847" y="84933"/>
                  </a:cubicBezTo>
                  <a:lnTo>
                    <a:pt x="17387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9" name="Forme libre 18">
              <a:extLst>
                <a:ext uri="{FF2B5EF4-FFF2-40B4-BE49-F238E27FC236}">
                  <a16:creationId xmlns:a16="http://schemas.microsoft.com/office/drawing/2014/main" id="{5BFA908A-3D22-3C20-E108-7F987048B45D}"/>
                </a:ext>
              </a:extLst>
            </p:cNvPr>
            <p:cNvSpPr/>
            <p:nvPr/>
          </p:nvSpPr>
          <p:spPr>
            <a:xfrm>
              <a:off x="5966976" y="5414776"/>
              <a:ext cx="292331" cy="315371"/>
            </a:xfrm>
            <a:custGeom>
              <a:avLst/>
              <a:gdLst>
                <a:gd name="connsiteX0" fmla="*/ 0 w 195281"/>
                <a:gd name="connsiteY0" fmla="*/ 103838 h 225654"/>
                <a:gd name="connsiteX1" fmla="*/ 177748 w 195281"/>
                <a:gd name="connsiteY1" fmla="*/ 225655 h 225654"/>
                <a:gd name="connsiteX2" fmla="*/ 195282 w 195281"/>
                <a:gd name="connsiteY2" fmla="*/ 121817 h 225654"/>
                <a:gd name="connsiteX3" fmla="*/ 17537 w 195281"/>
                <a:gd name="connsiteY3" fmla="*/ 0 h 225654"/>
                <a:gd name="connsiteX4" fmla="*/ 0 w 195281"/>
                <a:gd name="connsiteY4" fmla="*/ 103838 h 225654"/>
                <a:gd name="connsiteX0" fmla="*/ 0 w 209169"/>
                <a:gd name="connsiteY0" fmla="*/ 103838 h 225655"/>
                <a:gd name="connsiteX1" fmla="*/ 177748 w 209169"/>
                <a:gd name="connsiteY1" fmla="*/ 225655 h 225655"/>
                <a:gd name="connsiteX2" fmla="*/ 209169 w 209169"/>
                <a:gd name="connsiteY2" fmla="*/ 63179 h 225655"/>
                <a:gd name="connsiteX3" fmla="*/ 17537 w 209169"/>
                <a:gd name="connsiteY3" fmla="*/ 0 h 225655"/>
                <a:gd name="connsiteX4" fmla="*/ 0 w 209169"/>
                <a:gd name="connsiteY4" fmla="*/ 103838 h 22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9169" h="225655">
                  <a:moveTo>
                    <a:pt x="0" y="103838"/>
                  </a:moveTo>
                  <a:lnTo>
                    <a:pt x="177748" y="225655"/>
                  </a:lnTo>
                  <a:lnTo>
                    <a:pt x="209169" y="63179"/>
                  </a:lnTo>
                  <a:lnTo>
                    <a:pt x="17537" y="0"/>
                  </a:lnTo>
                  <a:lnTo>
                    <a:pt x="0" y="103838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4" name="Forme libre 13">
              <a:extLst>
                <a:ext uri="{FF2B5EF4-FFF2-40B4-BE49-F238E27FC236}">
                  <a16:creationId xmlns:a16="http://schemas.microsoft.com/office/drawing/2014/main" id="{D6BAE062-D690-9D42-86ED-5D22A663F416}"/>
                </a:ext>
              </a:extLst>
            </p:cNvPr>
            <p:cNvSpPr/>
            <p:nvPr/>
          </p:nvSpPr>
          <p:spPr>
            <a:xfrm>
              <a:off x="6482450" y="5293740"/>
              <a:ext cx="176150" cy="250660"/>
            </a:xfrm>
            <a:custGeom>
              <a:avLst/>
              <a:gdLst>
                <a:gd name="connsiteX0" fmla="*/ 17534 w 126039"/>
                <a:gd name="connsiteY0" fmla="*/ 75516 h 179353"/>
                <a:gd name="connsiteX1" fmla="*/ 0 w 126039"/>
                <a:gd name="connsiteY1" fmla="*/ 179354 h 179353"/>
                <a:gd name="connsiteX2" fmla="*/ 108506 w 126039"/>
                <a:gd name="connsiteY2" fmla="*/ 103986 h 179353"/>
                <a:gd name="connsiteX3" fmla="*/ 126040 w 126039"/>
                <a:gd name="connsiteY3" fmla="*/ 0 h 179353"/>
                <a:gd name="connsiteX4" fmla="*/ 17534 w 126039"/>
                <a:gd name="connsiteY4" fmla="*/ 75516 h 179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039" h="179353">
                  <a:moveTo>
                    <a:pt x="17534" y="75516"/>
                  </a:moveTo>
                  <a:lnTo>
                    <a:pt x="0" y="179354"/>
                  </a:lnTo>
                  <a:lnTo>
                    <a:pt x="108506" y="103986"/>
                  </a:lnTo>
                  <a:lnTo>
                    <a:pt x="126040" y="0"/>
                  </a:lnTo>
                  <a:lnTo>
                    <a:pt x="17534" y="75516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6" name="Forme libre 15">
              <a:extLst>
                <a:ext uri="{FF2B5EF4-FFF2-40B4-BE49-F238E27FC236}">
                  <a16:creationId xmlns:a16="http://schemas.microsoft.com/office/drawing/2014/main" id="{8370C4C0-6AD7-6FFA-9D9D-DF41A62E79F0}"/>
                </a:ext>
              </a:extLst>
            </p:cNvPr>
            <p:cNvSpPr/>
            <p:nvPr/>
          </p:nvSpPr>
          <p:spPr>
            <a:xfrm>
              <a:off x="6215393" y="5512990"/>
              <a:ext cx="127979" cy="217156"/>
            </a:xfrm>
            <a:custGeom>
              <a:avLst/>
              <a:gdLst>
                <a:gd name="connsiteX0" fmla="*/ 0 w 91572"/>
                <a:gd name="connsiteY0" fmla="*/ 155380 h 155380"/>
                <a:gd name="connsiteX1" fmla="*/ 74035 w 91572"/>
                <a:gd name="connsiteY1" fmla="*/ 103986 h 155380"/>
                <a:gd name="connsiteX2" fmla="*/ 91573 w 91572"/>
                <a:gd name="connsiteY2" fmla="*/ 0 h 155380"/>
                <a:gd name="connsiteX3" fmla="*/ 17534 w 91572"/>
                <a:gd name="connsiteY3" fmla="*/ 51543 h 155380"/>
                <a:gd name="connsiteX4" fmla="*/ 0 w 91572"/>
                <a:gd name="connsiteY4" fmla="*/ 155380 h 1553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72" h="155380">
                  <a:moveTo>
                    <a:pt x="0" y="155380"/>
                  </a:moveTo>
                  <a:lnTo>
                    <a:pt x="74035" y="103986"/>
                  </a:lnTo>
                  <a:lnTo>
                    <a:pt x="91573" y="0"/>
                  </a:lnTo>
                  <a:lnTo>
                    <a:pt x="17534" y="51543"/>
                  </a:lnTo>
                  <a:lnTo>
                    <a:pt x="0" y="15538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2" name="Forme libre 11">
              <a:extLst>
                <a:ext uri="{FF2B5EF4-FFF2-40B4-BE49-F238E27FC236}">
                  <a16:creationId xmlns:a16="http://schemas.microsoft.com/office/drawing/2014/main" id="{118E6B4B-6B88-ABFD-D11B-7674EBEB16D4}"/>
                </a:ext>
              </a:extLst>
            </p:cNvPr>
            <p:cNvSpPr/>
            <p:nvPr/>
          </p:nvSpPr>
          <p:spPr>
            <a:xfrm>
              <a:off x="5068192" y="4703920"/>
              <a:ext cx="1590409" cy="1106022"/>
            </a:xfrm>
            <a:custGeom>
              <a:avLst/>
              <a:gdLst>
                <a:gd name="connsiteX0" fmla="*/ 526650 w 1137973"/>
                <a:gd name="connsiteY0" fmla="*/ 0 h 788598"/>
                <a:gd name="connsiteX1" fmla="*/ 1137973 w 1137973"/>
                <a:gd name="connsiteY1" fmla="*/ 419244 h 788598"/>
                <a:gd name="connsiteX2" fmla="*/ 1029467 w 1137973"/>
                <a:gd name="connsiteY2" fmla="*/ 494760 h 788598"/>
                <a:gd name="connsiteX3" fmla="*/ 851723 w 1137973"/>
                <a:gd name="connsiteY3" fmla="*/ 372943 h 788598"/>
                <a:gd name="connsiteX4" fmla="*/ 734673 w 1137973"/>
                <a:gd name="connsiteY4" fmla="*/ 454455 h 788598"/>
                <a:gd name="connsiteX5" fmla="*/ 912421 w 1137973"/>
                <a:gd name="connsiteY5" fmla="*/ 576273 h 788598"/>
                <a:gd name="connsiteX6" fmla="*/ 838382 w 1137973"/>
                <a:gd name="connsiteY6" fmla="*/ 627815 h 788598"/>
                <a:gd name="connsiteX7" fmla="*/ 660637 w 1137973"/>
                <a:gd name="connsiteY7" fmla="*/ 505998 h 788598"/>
                <a:gd name="connsiteX8" fmla="*/ 543587 w 1137973"/>
                <a:gd name="connsiteY8" fmla="*/ 587510 h 788598"/>
                <a:gd name="connsiteX9" fmla="*/ 721336 w 1137973"/>
                <a:gd name="connsiteY9" fmla="*/ 709327 h 788598"/>
                <a:gd name="connsiteX10" fmla="*/ 640553 w 1137973"/>
                <a:gd name="connsiteY10" fmla="*/ 765516 h 788598"/>
                <a:gd name="connsiteX11" fmla="*/ 577458 w 1137973"/>
                <a:gd name="connsiteY11" fmla="*/ 783946 h 788598"/>
                <a:gd name="connsiteX12" fmla="*/ 96522 w 1137973"/>
                <a:gd name="connsiteY12" fmla="*/ 788590 h 788598"/>
                <a:gd name="connsiteX13" fmla="*/ 6 w 1137973"/>
                <a:gd name="connsiteY13" fmla="*/ 722363 h 788598"/>
                <a:gd name="connsiteX14" fmla="*/ 3303 w 1137973"/>
                <a:gd name="connsiteY14" fmla="*/ 390025 h 788598"/>
                <a:gd name="connsiteX15" fmla="*/ 29530 w 1137973"/>
                <a:gd name="connsiteY15" fmla="*/ 346274 h 788598"/>
                <a:gd name="connsiteX16" fmla="*/ 527100 w 1137973"/>
                <a:gd name="connsiteY16" fmla="*/ 300 h 788598"/>
                <a:gd name="connsiteX0" fmla="*/ 522021 w 1137973"/>
                <a:gd name="connsiteY0" fmla="*/ 0 h 790141"/>
                <a:gd name="connsiteX1" fmla="*/ 1137973 w 1137973"/>
                <a:gd name="connsiteY1" fmla="*/ 420787 h 790141"/>
                <a:gd name="connsiteX2" fmla="*/ 1029467 w 1137973"/>
                <a:gd name="connsiteY2" fmla="*/ 496303 h 790141"/>
                <a:gd name="connsiteX3" fmla="*/ 851723 w 1137973"/>
                <a:gd name="connsiteY3" fmla="*/ 374486 h 790141"/>
                <a:gd name="connsiteX4" fmla="*/ 734673 w 1137973"/>
                <a:gd name="connsiteY4" fmla="*/ 455998 h 790141"/>
                <a:gd name="connsiteX5" fmla="*/ 912421 w 1137973"/>
                <a:gd name="connsiteY5" fmla="*/ 577816 h 790141"/>
                <a:gd name="connsiteX6" fmla="*/ 838382 w 1137973"/>
                <a:gd name="connsiteY6" fmla="*/ 629358 h 790141"/>
                <a:gd name="connsiteX7" fmla="*/ 660637 w 1137973"/>
                <a:gd name="connsiteY7" fmla="*/ 507541 h 790141"/>
                <a:gd name="connsiteX8" fmla="*/ 543587 w 1137973"/>
                <a:gd name="connsiteY8" fmla="*/ 589053 h 790141"/>
                <a:gd name="connsiteX9" fmla="*/ 721336 w 1137973"/>
                <a:gd name="connsiteY9" fmla="*/ 710870 h 790141"/>
                <a:gd name="connsiteX10" fmla="*/ 640553 w 1137973"/>
                <a:gd name="connsiteY10" fmla="*/ 767059 h 790141"/>
                <a:gd name="connsiteX11" fmla="*/ 577458 w 1137973"/>
                <a:gd name="connsiteY11" fmla="*/ 785489 h 790141"/>
                <a:gd name="connsiteX12" fmla="*/ 96522 w 1137973"/>
                <a:gd name="connsiteY12" fmla="*/ 790133 h 790141"/>
                <a:gd name="connsiteX13" fmla="*/ 6 w 1137973"/>
                <a:gd name="connsiteY13" fmla="*/ 723906 h 790141"/>
                <a:gd name="connsiteX14" fmla="*/ 3303 w 1137973"/>
                <a:gd name="connsiteY14" fmla="*/ 391568 h 790141"/>
                <a:gd name="connsiteX15" fmla="*/ 29530 w 1137973"/>
                <a:gd name="connsiteY15" fmla="*/ 347817 h 790141"/>
                <a:gd name="connsiteX16" fmla="*/ 527100 w 1137973"/>
                <a:gd name="connsiteY16" fmla="*/ 1843 h 790141"/>
                <a:gd name="connsiteX17" fmla="*/ 522021 w 1137973"/>
                <a:gd name="connsiteY17" fmla="*/ 0 h 790141"/>
                <a:gd name="connsiteX0" fmla="*/ 527100 w 1137973"/>
                <a:gd name="connsiteY0" fmla="*/ 0 h 788298"/>
                <a:gd name="connsiteX1" fmla="*/ 1137973 w 1137973"/>
                <a:gd name="connsiteY1" fmla="*/ 418944 h 788298"/>
                <a:gd name="connsiteX2" fmla="*/ 1029467 w 1137973"/>
                <a:gd name="connsiteY2" fmla="*/ 494460 h 788298"/>
                <a:gd name="connsiteX3" fmla="*/ 851723 w 1137973"/>
                <a:gd name="connsiteY3" fmla="*/ 372643 h 788298"/>
                <a:gd name="connsiteX4" fmla="*/ 734673 w 1137973"/>
                <a:gd name="connsiteY4" fmla="*/ 454155 h 788298"/>
                <a:gd name="connsiteX5" fmla="*/ 912421 w 1137973"/>
                <a:gd name="connsiteY5" fmla="*/ 575973 h 788298"/>
                <a:gd name="connsiteX6" fmla="*/ 838382 w 1137973"/>
                <a:gd name="connsiteY6" fmla="*/ 627515 h 788298"/>
                <a:gd name="connsiteX7" fmla="*/ 660637 w 1137973"/>
                <a:gd name="connsiteY7" fmla="*/ 505698 h 788298"/>
                <a:gd name="connsiteX8" fmla="*/ 543587 w 1137973"/>
                <a:gd name="connsiteY8" fmla="*/ 587210 h 788298"/>
                <a:gd name="connsiteX9" fmla="*/ 721336 w 1137973"/>
                <a:gd name="connsiteY9" fmla="*/ 709027 h 788298"/>
                <a:gd name="connsiteX10" fmla="*/ 640553 w 1137973"/>
                <a:gd name="connsiteY10" fmla="*/ 765216 h 788298"/>
                <a:gd name="connsiteX11" fmla="*/ 577458 w 1137973"/>
                <a:gd name="connsiteY11" fmla="*/ 783646 h 788298"/>
                <a:gd name="connsiteX12" fmla="*/ 96522 w 1137973"/>
                <a:gd name="connsiteY12" fmla="*/ 788290 h 788298"/>
                <a:gd name="connsiteX13" fmla="*/ 6 w 1137973"/>
                <a:gd name="connsiteY13" fmla="*/ 722063 h 788298"/>
                <a:gd name="connsiteX14" fmla="*/ 3303 w 1137973"/>
                <a:gd name="connsiteY14" fmla="*/ 389725 h 788298"/>
                <a:gd name="connsiteX15" fmla="*/ 29530 w 1137973"/>
                <a:gd name="connsiteY15" fmla="*/ 345974 h 788298"/>
                <a:gd name="connsiteX16" fmla="*/ 527100 w 1137973"/>
                <a:gd name="connsiteY16" fmla="*/ 0 h 788298"/>
                <a:gd name="connsiteX0" fmla="*/ 527100 w 1137973"/>
                <a:gd name="connsiteY0" fmla="*/ 16222 h 804520"/>
                <a:gd name="connsiteX1" fmla="*/ 1137973 w 1137973"/>
                <a:gd name="connsiteY1" fmla="*/ 435166 h 804520"/>
                <a:gd name="connsiteX2" fmla="*/ 1029467 w 1137973"/>
                <a:gd name="connsiteY2" fmla="*/ 510682 h 804520"/>
                <a:gd name="connsiteX3" fmla="*/ 851723 w 1137973"/>
                <a:gd name="connsiteY3" fmla="*/ 388865 h 804520"/>
                <a:gd name="connsiteX4" fmla="*/ 734673 w 1137973"/>
                <a:gd name="connsiteY4" fmla="*/ 470377 h 804520"/>
                <a:gd name="connsiteX5" fmla="*/ 912421 w 1137973"/>
                <a:gd name="connsiteY5" fmla="*/ 592195 h 804520"/>
                <a:gd name="connsiteX6" fmla="*/ 838382 w 1137973"/>
                <a:gd name="connsiteY6" fmla="*/ 643737 h 804520"/>
                <a:gd name="connsiteX7" fmla="*/ 660637 w 1137973"/>
                <a:gd name="connsiteY7" fmla="*/ 521920 h 804520"/>
                <a:gd name="connsiteX8" fmla="*/ 543587 w 1137973"/>
                <a:gd name="connsiteY8" fmla="*/ 603432 h 804520"/>
                <a:gd name="connsiteX9" fmla="*/ 721336 w 1137973"/>
                <a:gd name="connsiteY9" fmla="*/ 725249 h 804520"/>
                <a:gd name="connsiteX10" fmla="*/ 640553 w 1137973"/>
                <a:gd name="connsiteY10" fmla="*/ 781438 h 804520"/>
                <a:gd name="connsiteX11" fmla="*/ 577458 w 1137973"/>
                <a:gd name="connsiteY11" fmla="*/ 799868 h 804520"/>
                <a:gd name="connsiteX12" fmla="*/ 96522 w 1137973"/>
                <a:gd name="connsiteY12" fmla="*/ 804512 h 804520"/>
                <a:gd name="connsiteX13" fmla="*/ 6 w 1137973"/>
                <a:gd name="connsiteY13" fmla="*/ 738285 h 804520"/>
                <a:gd name="connsiteX14" fmla="*/ 3303 w 1137973"/>
                <a:gd name="connsiteY14" fmla="*/ 405947 h 804520"/>
                <a:gd name="connsiteX15" fmla="*/ 29530 w 1137973"/>
                <a:gd name="connsiteY15" fmla="*/ 362196 h 804520"/>
                <a:gd name="connsiteX16" fmla="*/ 527100 w 1137973"/>
                <a:gd name="connsiteY16" fmla="*/ 16222 h 804520"/>
                <a:gd name="connsiteX0" fmla="*/ 527100 w 1137973"/>
                <a:gd name="connsiteY0" fmla="*/ 0 h 788298"/>
                <a:gd name="connsiteX1" fmla="*/ 1137973 w 1137973"/>
                <a:gd name="connsiteY1" fmla="*/ 418944 h 788298"/>
                <a:gd name="connsiteX2" fmla="*/ 1029467 w 1137973"/>
                <a:gd name="connsiteY2" fmla="*/ 494460 h 788298"/>
                <a:gd name="connsiteX3" fmla="*/ 851723 w 1137973"/>
                <a:gd name="connsiteY3" fmla="*/ 372643 h 788298"/>
                <a:gd name="connsiteX4" fmla="*/ 734673 w 1137973"/>
                <a:gd name="connsiteY4" fmla="*/ 454155 h 788298"/>
                <a:gd name="connsiteX5" fmla="*/ 912421 w 1137973"/>
                <a:gd name="connsiteY5" fmla="*/ 575973 h 788298"/>
                <a:gd name="connsiteX6" fmla="*/ 838382 w 1137973"/>
                <a:gd name="connsiteY6" fmla="*/ 627515 h 788298"/>
                <a:gd name="connsiteX7" fmla="*/ 660637 w 1137973"/>
                <a:gd name="connsiteY7" fmla="*/ 505698 h 788298"/>
                <a:gd name="connsiteX8" fmla="*/ 543587 w 1137973"/>
                <a:gd name="connsiteY8" fmla="*/ 587210 h 788298"/>
                <a:gd name="connsiteX9" fmla="*/ 721336 w 1137973"/>
                <a:gd name="connsiteY9" fmla="*/ 709027 h 788298"/>
                <a:gd name="connsiteX10" fmla="*/ 640553 w 1137973"/>
                <a:gd name="connsiteY10" fmla="*/ 765216 h 788298"/>
                <a:gd name="connsiteX11" fmla="*/ 577458 w 1137973"/>
                <a:gd name="connsiteY11" fmla="*/ 783646 h 788298"/>
                <a:gd name="connsiteX12" fmla="*/ 96522 w 1137973"/>
                <a:gd name="connsiteY12" fmla="*/ 788290 h 788298"/>
                <a:gd name="connsiteX13" fmla="*/ 6 w 1137973"/>
                <a:gd name="connsiteY13" fmla="*/ 722063 h 788298"/>
                <a:gd name="connsiteX14" fmla="*/ 3303 w 1137973"/>
                <a:gd name="connsiteY14" fmla="*/ 389725 h 788298"/>
                <a:gd name="connsiteX15" fmla="*/ 29530 w 1137973"/>
                <a:gd name="connsiteY15" fmla="*/ 345974 h 788298"/>
                <a:gd name="connsiteX16" fmla="*/ 527100 w 1137973"/>
                <a:gd name="connsiteY16" fmla="*/ 0 h 788298"/>
                <a:gd name="connsiteX0" fmla="*/ 527100 w 1137973"/>
                <a:gd name="connsiteY0" fmla="*/ 0 h 788298"/>
                <a:gd name="connsiteX1" fmla="*/ 1137973 w 1137973"/>
                <a:gd name="connsiteY1" fmla="*/ 418944 h 788298"/>
                <a:gd name="connsiteX2" fmla="*/ 1029467 w 1137973"/>
                <a:gd name="connsiteY2" fmla="*/ 494460 h 788298"/>
                <a:gd name="connsiteX3" fmla="*/ 851723 w 1137973"/>
                <a:gd name="connsiteY3" fmla="*/ 372643 h 788298"/>
                <a:gd name="connsiteX4" fmla="*/ 734673 w 1137973"/>
                <a:gd name="connsiteY4" fmla="*/ 454155 h 788298"/>
                <a:gd name="connsiteX5" fmla="*/ 912421 w 1137973"/>
                <a:gd name="connsiteY5" fmla="*/ 575973 h 788298"/>
                <a:gd name="connsiteX6" fmla="*/ 838382 w 1137973"/>
                <a:gd name="connsiteY6" fmla="*/ 627515 h 788298"/>
                <a:gd name="connsiteX7" fmla="*/ 660637 w 1137973"/>
                <a:gd name="connsiteY7" fmla="*/ 505698 h 788298"/>
                <a:gd name="connsiteX8" fmla="*/ 543587 w 1137973"/>
                <a:gd name="connsiteY8" fmla="*/ 587210 h 788298"/>
                <a:gd name="connsiteX9" fmla="*/ 721336 w 1137973"/>
                <a:gd name="connsiteY9" fmla="*/ 709027 h 788298"/>
                <a:gd name="connsiteX10" fmla="*/ 640553 w 1137973"/>
                <a:gd name="connsiteY10" fmla="*/ 765216 h 788298"/>
                <a:gd name="connsiteX11" fmla="*/ 577458 w 1137973"/>
                <a:gd name="connsiteY11" fmla="*/ 783646 h 788298"/>
                <a:gd name="connsiteX12" fmla="*/ 96522 w 1137973"/>
                <a:gd name="connsiteY12" fmla="*/ 788290 h 788298"/>
                <a:gd name="connsiteX13" fmla="*/ 6 w 1137973"/>
                <a:gd name="connsiteY13" fmla="*/ 722063 h 788298"/>
                <a:gd name="connsiteX14" fmla="*/ 3303 w 1137973"/>
                <a:gd name="connsiteY14" fmla="*/ 389725 h 788298"/>
                <a:gd name="connsiteX15" fmla="*/ 29530 w 1137973"/>
                <a:gd name="connsiteY15" fmla="*/ 345974 h 788298"/>
                <a:gd name="connsiteX16" fmla="*/ 527100 w 1137973"/>
                <a:gd name="connsiteY16" fmla="*/ 0 h 788298"/>
                <a:gd name="connsiteX0" fmla="*/ 522471 w 1137973"/>
                <a:gd name="connsiteY0" fmla="*/ 0 h 791384"/>
                <a:gd name="connsiteX1" fmla="*/ 1137973 w 1137973"/>
                <a:gd name="connsiteY1" fmla="*/ 422030 h 791384"/>
                <a:gd name="connsiteX2" fmla="*/ 1029467 w 1137973"/>
                <a:gd name="connsiteY2" fmla="*/ 497546 h 791384"/>
                <a:gd name="connsiteX3" fmla="*/ 851723 w 1137973"/>
                <a:gd name="connsiteY3" fmla="*/ 375729 h 791384"/>
                <a:gd name="connsiteX4" fmla="*/ 734673 w 1137973"/>
                <a:gd name="connsiteY4" fmla="*/ 457241 h 791384"/>
                <a:gd name="connsiteX5" fmla="*/ 912421 w 1137973"/>
                <a:gd name="connsiteY5" fmla="*/ 579059 h 791384"/>
                <a:gd name="connsiteX6" fmla="*/ 838382 w 1137973"/>
                <a:gd name="connsiteY6" fmla="*/ 630601 h 791384"/>
                <a:gd name="connsiteX7" fmla="*/ 660637 w 1137973"/>
                <a:gd name="connsiteY7" fmla="*/ 508784 h 791384"/>
                <a:gd name="connsiteX8" fmla="*/ 543587 w 1137973"/>
                <a:gd name="connsiteY8" fmla="*/ 590296 h 791384"/>
                <a:gd name="connsiteX9" fmla="*/ 721336 w 1137973"/>
                <a:gd name="connsiteY9" fmla="*/ 712113 h 791384"/>
                <a:gd name="connsiteX10" fmla="*/ 640553 w 1137973"/>
                <a:gd name="connsiteY10" fmla="*/ 768302 h 791384"/>
                <a:gd name="connsiteX11" fmla="*/ 577458 w 1137973"/>
                <a:gd name="connsiteY11" fmla="*/ 786732 h 791384"/>
                <a:gd name="connsiteX12" fmla="*/ 96522 w 1137973"/>
                <a:gd name="connsiteY12" fmla="*/ 791376 h 791384"/>
                <a:gd name="connsiteX13" fmla="*/ 6 w 1137973"/>
                <a:gd name="connsiteY13" fmla="*/ 725149 h 791384"/>
                <a:gd name="connsiteX14" fmla="*/ 3303 w 1137973"/>
                <a:gd name="connsiteY14" fmla="*/ 392811 h 791384"/>
                <a:gd name="connsiteX15" fmla="*/ 29530 w 1137973"/>
                <a:gd name="connsiteY15" fmla="*/ 349060 h 791384"/>
                <a:gd name="connsiteX16" fmla="*/ 522471 w 1137973"/>
                <a:gd name="connsiteY16" fmla="*/ 0 h 791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37973" h="791384">
                  <a:moveTo>
                    <a:pt x="522471" y="0"/>
                  </a:moveTo>
                  <a:lnTo>
                    <a:pt x="1137973" y="422030"/>
                  </a:lnTo>
                  <a:lnTo>
                    <a:pt x="1029467" y="497546"/>
                  </a:lnTo>
                  <a:lnTo>
                    <a:pt x="851723" y="375729"/>
                  </a:lnTo>
                  <a:lnTo>
                    <a:pt x="734673" y="457241"/>
                  </a:lnTo>
                  <a:lnTo>
                    <a:pt x="912421" y="579059"/>
                  </a:lnTo>
                  <a:lnTo>
                    <a:pt x="838382" y="630601"/>
                  </a:lnTo>
                  <a:lnTo>
                    <a:pt x="660637" y="508784"/>
                  </a:lnTo>
                  <a:lnTo>
                    <a:pt x="543587" y="590296"/>
                  </a:lnTo>
                  <a:lnTo>
                    <a:pt x="721336" y="712113"/>
                  </a:lnTo>
                  <a:lnTo>
                    <a:pt x="640553" y="768302"/>
                  </a:lnTo>
                  <a:cubicBezTo>
                    <a:pt x="623920" y="779840"/>
                    <a:pt x="601289" y="786432"/>
                    <a:pt x="577458" y="786732"/>
                  </a:cubicBezTo>
                  <a:lnTo>
                    <a:pt x="96522" y="791376"/>
                  </a:lnTo>
                  <a:cubicBezTo>
                    <a:pt x="43467" y="791976"/>
                    <a:pt x="-594" y="761708"/>
                    <a:pt x="6" y="725149"/>
                  </a:cubicBezTo>
                  <a:lnTo>
                    <a:pt x="3303" y="392811"/>
                  </a:lnTo>
                  <a:cubicBezTo>
                    <a:pt x="3453" y="376329"/>
                    <a:pt x="12897" y="360596"/>
                    <a:pt x="29530" y="349060"/>
                  </a:cubicBezTo>
                  <a:lnTo>
                    <a:pt x="522471" y="0"/>
                  </a:lnTo>
                  <a:close/>
                </a:path>
              </a:pathLst>
            </a:custGeom>
            <a:solidFill>
              <a:schemeClr val="accent2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17BA27FE-4D63-085A-CC83-ECB3E2160666}"/>
                </a:ext>
              </a:extLst>
            </p:cNvPr>
            <p:cNvSpPr txBox="1"/>
            <p:nvPr/>
          </p:nvSpPr>
          <p:spPr>
            <a:xfrm>
              <a:off x="5594041" y="4787578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b="1" dirty="0"/>
                <a:t>01</a:t>
              </a:r>
            </a:p>
          </p:txBody>
        </p:sp>
        <p:sp>
          <p:nvSpPr>
            <p:cNvPr id="40" name="ZoneTexte 39">
              <a:extLst>
                <a:ext uri="{FF2B5EF4-FFF2-40B4-BE49-F238E27FC236}">
                  <a16:creationId xmlns:a16="http://schemas.microsoft.com/office/drawing/2014/main" id="{25DFA1C4-5209-EBCF-ACE6-C91D52413814}"/>
                </a:ext>
              </a:extLst>
            </p:cNvPr>
            <p:cNvSpPr txBox="1"/>
            <p:nvPr/>
          </p:nvSpPr>
          <p:spPr>
            <a:xfrm>
              <a:off x="6616929" y="3857680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b="1" dirty="0"/>
                <a:t>02</a:t>
              </a:r>
            </a:p>
          </p:txBody>
        </p:sp>
        <p:sp>
          <p:nvSpPr>
            <p:cNvPr id="23" name="Forme libre 22">
              <a:extLst>
                <a:ext uri="{FF2B5EF4-FFF2-40B4-BE49-F238E27FC236}">
                  <a16:creationId xmlns:a16="http://schemas.microsoft.com/office/drawing/2014/main" id="{BA64C313-259E-3077-799A-86AE3E428EDA}"/>
                </a:ext>
              </a:extLst>
            </p:cNvPr>
            <p:cNvSpPr/>
            <p:nvPr/>
          </p:nvSpPr>
          <p:spPr>
            <a:xfrm>
              <a:off x="6786162" y="2906689"/>
              <a:ext cx="1835883" cy="1268598"/>
            </a:xfrm>
            <a:custGeom>
              <a:avLst/>
              <a:gdLst>
                <a:gd name="connsiteX0" fmla="*/ 702442 w 1313615"/>
                <a:gd name="connsiteY0" fmla="*/ 0 h 907710"/>
                <a:gd name="connsiteX1" fmla="*/ 1313615 w 1313615"/>
                <a:gd name="connsiteY1" fmla="*/ 419244 h 907710"/>
                <a:gd name="connsiteX2" fmla="*/ 611173 w 1313615"/>
                <a:gd name="connsiteY2" fmla="*/ 907711 h 907710"/>
                <a:gd name="connsiteX3" fmla="*/ 0 w 1313615"/>
                <a:gd name="connsiteY3" fmla="*/ 488469 h 907710"/>
                <a:gd name="connsiteX4" fmla="*/ 702442 w 1313615"/>
                <a:gd name="connsiteY4" fmla="*/ 0 h 9077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13615" h="907710">
                  <a:moveTo>
                    <a:pt x="702442" y="0"/>
                  </a:moveTo>
                  <a:lnTo>
                    <a:pt x="1313615" y="419244"/>
                  </a:lnTo>
                  <a:lnTo>
                    <a:pt x="611173" y="907711"/>
                  </a:lnTo>
                  <a:lnTo>
                    <a:pt x="0" y="488469"/>
                  </a:lnTo>
                  <a:lnTo>
                    <a:pt x="702442" y="0"/>
                  </a:lnTo>
                  <a:close/>
                </a:path>
              </a:pathLst>
            </a:custGeom>
            <a:solidFill>
              <a:schemeClr val="accent5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6" name="Forme libre 25">
              <a:extLst>
                <a:ext uri="{FF2B5EF4-FFF2-40B4-BE49-F238E27FC236}">
                  <a16:creationId xmlns:a16="http://schemas.microsoft.com/office/drawing/2014/main" id="{7239C8BC-B257-81F8-5457-7AB0C5516D6B}"/>
                </a:ext>
              </a:extLst>
            </p:cNvPr>
            <p:cNvSpPr/>
            <p:nvPr/>
          </p:nvSpPr>
          <p:spPr>
            <a:xfrm>
              <a:off x="7756784" y="2002884"/>
              <a:ext cx="1857038" cy="1268805"/>
            </a:xfrm>
            <a:custGeom>
              <a:avLst/>
              <a:gdLst>
                <a:gd name="connsiteX0" fmla="*/ 717579 w 1328752"/>
                <a:gd name="connsiteY0" fmla="*/ 0 h 907858"/>
                <a:gd name="connsiteX1" fmla="*/ 1328753 w 1328752"/>
                <a:gd name="connsiteY1" fmla="*/ 419242 h 907858"/>
                <a:gd name="connsiteX2" fmla="*/ 626307 w 1328752"/>
                <a:gd name="connsiteY2" fmla="*/ 907859 h 907858"/>
                <a:gd name="connsiteX3" fmla="*/ 0 w 1328752"/>
                <a:gd name="connsiteY3" fmla="*/ 488617 h 907858"/>
                <a:gd name="connsiteX4" fmla="*/ 717579 w 1328752"/>
                <a:gd name="connsiteY4" fmla="*/ 0 h 907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28752" h="907858">
                  <a:moveTo>
                    <a:pt x="717579" y="0"/>
                  </a:moveTo>
                  <a:lnTo>
                    <a:pt x="1328753" y="419242"/>
                  </a:lnTo>
                  <a:lnTo>
                    <a:pt x="626307" y="907859"/>
                  </a:lnTo>
                  <a:lnTo>
                    <a:pt x="0" y="488617"/>
                  </a:lnTo>
                  <a:lnTo>
                    <a:pt x="717579" y="0"/>
                  </a:lnTo>
                  <a:close/>
                </a:path>
              </a:pathLst>
            </a:custGeom>
            <a:solidFill>
              <a:schemeClr val="accent4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2" name="ZoneTexte 41">
              <a:extLst>
                <a:ext uri="{FF2B5EF4-FFF2-40B4-BE49-F238E27FC236}">
                  <a16:creationId xmlns:a16="http://schemas.microsoft.com/office/drawing/2014/main" id="{79F1CF17-2876-B858-D8F1-4B0508AF41F9}"/>
                </a:ext>
              </a:extLst>
            </p:cNvPr>
            <p:cNvSpPr txBox="1"/>
            <p:nvPr/>
          </p:nvSpPr>
          <p:spPr>
            <a:xfrm>
              <a:off x="8561966" y="2044378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b="1" dirty="0"/>
                <a:t>04</a:t>
              </a:r>
            </a:p>
          </p:txBody>
        </p:sp>
        <p:sp>
          <p:nvSpPr>
            <p:cNvPr id="30" name="Forme libre 29">
              <a:extLst>
                <a:ext uri="{FF2B5EF4-FFF2-40B4-BE49-F238E27FC236}">
                  <a16:creationId xmlns:a16="http://schemas.microsoft.com/office/drawing/2014/main" id="{1BFC95A0-B8E6-70B9-9737-6EDB9935FC18}"/>
                </a:ext>
              </a:extLst>
            </p:cNvPr>
            <p:cNvSpPr/>
            <p:nvPr/>
          </p:nvSpPr>
          <p:spPr>
            <a:xfrm>
              <a:off x="8759658" y="533010"/>
              <a:ext cx="2594141" cy="1793828"/>
            </a:xfrm>
            <a:custGeom>
              <a:avLst/>
              <a:gdLst>
                <a:gd name="connsiteX0" fmla="*/ 1586683 w 1856166"/>
                <a:gd name="connsiteY0" fmla="*/ 182975 h 1283523"/>
                <a:gd name="connsiteX1" fmla="*/ 334062 w 1856166"/>
                <a:gd name="connsiteY1" fmla="*/ 175333 h 1283523"/>
                <a:gd name="connsiteX2" fmla="*/ 123943 w 1856166"/>
                <a:gd name="connsiteY2" fmla="*/ 778126 h 1283523"/>
                <a:gd name="connsiteX3" fmla="*/ 0 w 1856166"/>
                <a:gd name="connsiteY3" fmla="*/ 864282 h 1283523"/>
                <a:gd name="connsiteX4" fmla="*/ 611323 w 1856166"/>
                <a:gd name="connsiteY4" fmla="*/ 1283524 h 1283523"/>
                <a:gd name="connsiteX5" fmla="*/ 735267 w 1856166"/>
                <a:gd name="connsiteY5" fmla="*/ 1197368 h 1283523"/>
                <a:gd name="connsiteX6" fmla="*/ 1606463 w 1856166"/>
                <a:gd name="connsiteY6" fmla="*/ 1047981 h 1283523"/>
                <a:gd name="connsiteX7" fmla="*/ 1586683 w 1856166"/>
                <a:gd name="connsiteY7" fmla="*/ 182975 h 1283523"/>
                <a:gd name="connsiteX8" fmla="*/ 1439509 w 1856166"/>
                <a:gd name="connsiteY8" fmla="*/ 491638 h 1283523"/>
                <a:gd name="connsiteX9" fmla="*/ 1145461 w 1856166"/>
                <a:gd name="connsiteY9" fmla="*/ 489840 h 1283523"/>
                <a:gd name="connsiteX10" fmla="*/ 1140968 w 1856166"/>
                <a:gd name="connsiteY10" fmla="*/ 286811 h 1283523"/>
                <a:gd name="connsiteX11" fmla="*/ 1434862 w 1856166"/>
                <a:gd name="connsiteY11" fmla="*/ 288609 h 1283523"/>
                <a:gd name="connsiteX12" fmla="*/ 1439659 w 1856166"/>
                <a:gd name="connsiteY12" fmla="*/ 491638 h 1283523"/>
                <a:gd name="connsiteX0" fmla="*/ 1586683 w 1856165"/>
                <a:gd name="connsiteY0" fmla="*/ 182975 h 1283524"/>
                <a:gd name="connsiteX1" fmla="*/ 334062 w 1856165"/>
                <a:gd name="connsiteY1" fmla="*/ 175333 h 1283524"/>
                <a:gd name="connsiteX2" fmla="*/ 123943 w 1856165"/>
                <a:gd name="connsiteY2" fmla="*/ 778126 h 1283524"/>
                <a:gd name="connsiteX3" fmla="*/ 0 w 1856165"/>
                <a:gd name="connsiteY3" fmla="*/ 859653 h 1283524"/>
                <a:gd name="connsiteX4" fmla="*/ 611323 w 1856165"/>
                <a:gd name="connsiteY4" fmla="*/ 1283524 h 1283524"/>
                <a:gd name="connsiteX5" fmla="*/ 735267 w 1856165"/>
                <a:gd name="connsiteY5" fmla="*/ 1197368 h 1283524"/>
                <a:gd name="connsiteX6" fmla="*/ 1606463 w 1856165"/>
                <a:gd name="connsiteY6" fmla="*/ 1047981 h 1283524"/>
                <a:gd name="connsiteX7" fmla="*/ 1586683 w 1856165"/>
                <a:gd name="connsiteY7" fmla="*/ 182975 h 1283524"/>
                <a:gd name="connsiteX8" fmla="*/ 1439509 w 1856165"/>
                <a:gd name="connsiteY8" fmla="*/ 491638 h 1283524"/>
                <a:gd name="connsiteX9" fmla="*/ 1145461 w 1856165"/>
                <a:gd name="connsiteY9" fmla="*/ 489840 h 1283524"/>
                <a:gd name="connsiteX10" fmla="*/ 1140968 w 1856165"/>
                <a:gd name="connsiteY10" fmla="*/ 286811 h 1283524"/>
                <a:gd name="connsiteX11" fmla="*/ 1434862 w 1856165"/>
                <a:gd name="connsiteY11" fmla="*/ 288609 h 1283524"/>
                <a:gd name="connsiteX12" fmla="*/ 1439659 w 1856165"/>
                <a:gd name="connsiteY12" fmla="*/ 491638 h 1283524"/>
                <a:gd name="connsiteX13" fmla="*/ 1439509 w 1856165"/>
                <a:gd name="connsiteY13" fmla="*/ 491638 h 1283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56165" h="1283524">
                  <a:moveTo>
                    <a:pt x="1586683" y="182975"/>
                  </a:moveTo>
                  <a:cubicBezTo>
                    <a:pt x="1235383" y="-57963"/>
                    <a:pt x="674568" y="-61409"/>
                    <a:pt x="334062" y="175333"/>
                  </a:cubicBezTo>
                  <a:cubicBezTo>
                    <a:pt x="101013" y="337456"/>
                    <a:pt x="31774" y="570002"/>
                    <a:pt x="123943" y="778126"/>
                  </a:cubicBezTo>
                  <a:lnTo>
                    <a:pt x="0" y="859653"/>
                  </a:lnTo>
                  <a:lnTo>
                    <a:pt x="611323" y="1283524"/>
                  </a:lnTo>
                  <a:lnTo>
                    <a:pt x="735267" y="1197368"/>
                  </a:lnTo>
                  <a:cubicBezTo>
                    <a:pt x="1037105" y="1259550"/>
                    <a:pt x="1373417" y="1210104"/>
                    <a:pt x="1606463" y="1047981"/>
                  </a:cubicBezTo>
                  <a:cubicBezTo>
                    <a:pt x="1946969" y="811239"/>
                    <a:pt x="1938129" y="423912"/>
                    <a:pt x="1586683" y="182975"/>
                  </a:cubicBezTo>
                  <a:close/>
                  <a:moveTo>
                    <a:pt x="1439509" y="491638"/>
                  </a:moveTo>
                  <a:cubicBezTo>
                    <a:pt x="1359627" y="547227"/>
                    <a:pt x="1227890" y="546329"/>
                    <a:pt x="1145461" y="489840"/>
                  </a:cubicBezTo>
                  <a:cubicBezTo>
                    <a:pt x="1063032" y="433352"/>
                    <a:pt x="1060935" y="342400"/>
                    <a:pt x="1140968" y="286811"/>
                  </a:cubicBezTo>
                  <a:cubicBezTo>
                    <a:pt x="1220846" y="231222"/>
                    <a:pt x="1352433" y="232120"/>
                    <a:pt x="1434862" y="288609"/>
                  </a:cubicBezTo>
                  <a:cubicBezTo>
                    <a:pt x="1517291" y="345098"/>
                    <a:pt x="1519391" y="436048"/>
                    <a:pt x="1439659" y="491638"/>
                  </a:cubicBezTo>
                  <a:lnTo>
                    <a:pt x="1439509" y="491638"/>
                  </a:lnTo>
                  <a:close/>
                </a:path>
              </a:pathLst>
            </a:custGeom>
            <a:solidFill>
              <a:schemeClr val="accent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4" name="ZoneTexte 43">
              <a:extLst>
                <a:ext uri="{FF2B5EF4-FFF2-40B4-BE49-F238E27FC236}">
                  <a16:creationId xmlns:a16="http://schemas.microsoft.com/office/drawing/2014/main" id="{FE208D2A-8045-CB69-DAD7-8B0F5BE011E2}"/>
                </a:ext>
              </a:extLst>
            </p:cNvPr>
            <p:cNvSpPr txBox="1"/>
            <p:nvPr/>
          </p:nvSpPr>
          <p:spPr>
            <a:xfrm>
              <a:off x="9801830" y="587537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b="1" dirty="0"/>
                <a:t>05</a:t>
              </a:r>
            </a:p>
          </p:txBody>
        </p:sp>
        <p:sp>
          <p:nvSpPr>
            <p:cNvPr id="41" name="ZoneTexte 40">
              <a:extLst>
                <a:ext uri="{FF2B5EF4-FFF2-40B4-BE49-F238E27FC236}">
                  <a16:creationId xmlns:a16="http://schemas.microsoft.com/office/drawing/2014/main" id="{47EB9127-94A3-BCEE-F8F2-9C069C8005BA}"/>
                </a:ext>
              </a:extLst>
            </p:cNvPr>
            <p:cNvSpPr txBox="1"/>
            <p:nvPr/>
          </p:nvSpPr>
          <p:spPr>
            <a:xfrm>
              <a:off x="7554576" y="2958778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b="1" dirty="0"/>
                <a:t>03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C70D3A0-92C4-CEAA-2682-4EFFA73059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5-Step Key Stair Diagram – </a:t>
            </a:r>
            <a:br>
              <a:rPr lang="en-US" dirty="0"/>
            </a:br>
            <a:r>
              <a:rPr lang="en-US" dirty="0"/>
              <a:t>Slide Template</a:t>
            </a:r>
          </a:p>
        </p:txBody>
      </p:sp>
      <p:pic>
        <p:nvPicPr>
          <p:cNvPr id="46" name="Graphic 13" descr="Bullseye with solid fill">
            <a:extLst>
              <a:ext uri="{FF2B5EF4-FFF2-40B4-BE49-F238E27FC236}">
                <a16:creationId xmlns:a16="http://schemas.microsoft.com/office/drawing/2014/main" id="{F41CC452-EA5C-2B39-E4E8-1DA841498B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09198" y="4154757"/>
            <a:ext cx="581220" cy="581220"/>
          </a:xfrm>
          <a:prstGeom prst="rect">
            <a:avLst/>
          </a:prstGeom>
        </p:spPr>
      </p:pic>
      <p:pic>
        <p:nvPicPr>
          <p:cNvPr id="50" name="Graphic 17" descr="Lightbulb with solid fill">
            <a:extLst>
              <a:ext uri="{FF2B5EF4-FFF2-40B4-BE49-F238E27FC236}">
                <a16:creationId xmlns:a16="http://schemas.microsoft.com/office/drawing/2014/main" id="{0139ED8B-69DB-777D-79A6-7F2305FF74F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146975" y="5061679"/>
            <a:ext cx="581220" cy="581220"/>
          </a:xfrm>
          <a:prstGeom prst="rect">
            <a:avLst/>
          </a:prstGeom>
        </p:spPr>
      </p:pic>
      <p:pic>
        <p:nvPicPr>
          <p:cNvPr id="51" name="Graphic 18" descr="Research with solid fill">
            <a:extLst>
              <a:ext uri="{FF2B5EF4-FFF2-40B4-BE49-F238E27FC236}">
                <a16:creationId xmlns:a16="http://schemas.microsoft.com/office/drawing/2014/main" id="{419DDF0B-7C72-4BA4-B5AF-0CD6F52EDB6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198967" y="3283064"/>
            <a:ext cx="581220" cy="581220"/>
          </a:xfrm>
          <a:prstGeom prst="rect">
            <a:avLst/>
          </a:prstGeom>
        </p:spPr>
      </p:pic>
      <p:pic>
        <p:nvPicPr>
          <p:cNvPr id="48" name="Graphic 15" descr="Gears with solid fill">
            <a:extLst>
              <a:ext uri="{FF2B5EF4-FFF2-40B4-BE49-F238E27FC236}">
                <a16:creationId xmlns:a16="http://schemas.microsoft.com/office/drawing/2014/main" id="{F38278FF-E962-1FF5-3F21-3EE05B0A635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253870" y="2467472"/>
            <a:ext cx="581220" cy="581220"/>
          </a:xfrm>
          <a:prstGeom prst="rect">
            <a:avLst/>
          </a:prstGeom>
        </p:spPr>
      </p:pic>
      <p:pic>
        <p:nvPicPr>
          <p:cNvPr id="49" name="Graphic 16" descr="Hourglass 30% with solid fill">
            <a:extLst>
              <a:ext uri="{FF2B5EF4-FFF2-40B4-BE49-F238E27FC236}">
                <a16:creationId xmlns:a16="http://schemas.microsoft.com/office/drawing/2014/main" id="{A848E628-C89C-58DE-0299-3179BEA4463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282867" y="1359787"/>
            <a:ext cx="581220" cy="581220"/>
          </a:xfrm>
          <a:prstGeom prst="rect">
            <a:avLst/>
          </a:prstGeom>
        </p:spPr>
      </p:pic>
      <p:grpSp>
        <p:nvGrpSpPr>
          <p:cNvPr id="57" name="Group 56">
            <a:extLst>
              <a:ext uri="{FF2B5EF4-FFF2-40B4-BE49-F238E27FC236}">
                <a16:creationId xmlns:a16="http://schemas.microsoft.com/office/drawing/2014/main" id="{616C8A25-5895-D7D2-8F60-297C7F408961}"/>
              </a:ext>
            </a:extLst>
          </p:cNvPr>
          <p:cNvGrpSpPr/>
          <p:nvPr/>
        </p:nvGrpSpPr>
        <p:grpSpPr>
          <a:xfrm>
            <a:off x="7689215" y="4899323"/>
            <a:ext cx="2926080" cy="1290153"/>
            <a:chOff x="8921977" y="2947244"/>
            <a:chExt cx="2926080" cy="1290153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B95ABBDC-4452-D3FE-26A3-78ED1C7C8D60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077EE989-B348-8E4E-7798-485C5253F7BF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CE5958EA-E698-2EFC-21AE-EF37E5FB4DF2}"/>
              </a:ext>
            </a:extLst>
          </p:cNvPr>
          <p:cNvGrpSpPr/>
          <p:nvPr/>
        </p:nvGrpSpPr>
        <p:grpSpPr>
          <a:xfrm>
            <a:off x="1074619" y="4449168"/>
            <a:ext cx="2926080" cy="1290153"/>
            <a:chOff x="8921977" y="4652338"/>
            <a:chExt cx="2926080" cy="1290153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90F2B353-9518-BD35-621A-F18720F6771A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4ACA9F5C-A881-5016-CFC9-AC2806377994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F2A642ED-5911-FB0C-01B6-38A4420D2619}"/>
              </a:ext>
            </a:extLst>
          </p:cNvPr>
          <p:cNvGrpSpPr/>
          <p:nvPr/>
        </p:nvGrpSpPr>
        <p:grpSpPr>
          <a:xfrm>
            <a:off x="4521318" y="1068287"/>
            <a:ext cx="2926080" cy="1290153"/>
            <a:chOff x="8921977" y="1242150"/>
            <a:chExt cx="2926080" cy="1290153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16463B32-AB2E-6907-BBF6-0E366E625E04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5B3FC7EC-598C-4829-E9D8-117769673AD0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60F2D976-CC66-810A-99F1-89A25C420954}"/>
              </a:ext>
            </a:extLst>
          </p:cNvPr>
          <p:cNvGrpSpPr/>
          <p:nvPr/>
        </p:nvGrpSpPr>
        <p:grpSpPr>
          <a:xfrm>
            <a:off x="2321926" y="2758728"/>
            <a:ext cx="2926080" cy="1290153"/>
            <a:chOff x="8921977" y="2947244"/>
            <a:chExt cx="2926080" cy="1290153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3466EDE0-2D64-F569-31A6-F0384456CDAC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726B71C6-98B4-3869-399A-F914C2417212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C98AE670-4543-3335-49ED-7C018685324B}"/>
              </a:ext>
            </a:extLst>
          </p:cNvPr>
          <p:cNvGrpSpPr/>
          <p:nvPr/>
        </p:nvGrpSpPr>
        <p:grpSpPr>
          <a:xfrm>
            <a:off x="9688435" y="3540988"/>
            <a:ext cx="2160376" cy="1474819"/>
            <a:chOff x="8921977" y="2947244"/>
            <a:chExt cx="2926080" cy="1474819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AC38E104-572E-5059-ADA5-A265307FFEB4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90EBA9E1-3D54-3104-D8F1-617A550B10AB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718732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9504</TotalTime>
  <Words>462</Words>
  <Application>Microsoft Office PowerPoint</Application>
  <PresentationFormat>Widescreen</PresentationFormat>
  <Paragraphs>39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5-Step Key Stair Diagram –  Slide Template</vt:lpstr>
      <vt:lpstr>5-Step Key Stair Diagram – 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5-Step Key Stair Diagram</dc:title>
  <dc:creator>PresentationGO.com</dc:creator>
  <dc:description>© Copyright PresentationGO.com - Do not distribute or sale without written permission.</dc:description>
  <cp:lastModifiedBy>Christophe Barroche</cp:lastModifiedBy>
  <cp:revision>56</cp:revision>
  <dcterms:created xsi:type="dcterms:W3CDTF">2014-11-26T05:14:11Z</dcterms:created>
  <dcterms:modified xsi:type="dcterms:W3CDTF">2025-11-05T17:39:59Z</dcterms:modified>
  <cp:category>Charts &amp; Diagrams;Graphics &amp; Metaphors</cp:category>
</cp:coreProperties>
</file>