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8" r:id="rId4"/>
    <p:sldId id="40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75" d="100"/>
          <a:sy n="75" d="100"/>
        </p:scale>
        <p:origin x="315" y="115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141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8B15A-E2D5-7356-8813-A1A2C71BC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B03C6D-6D08-BA99-4030-3911BE47C4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7FA24D-545B-631F-3892-A20532B4AA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3A2CE-BA97-54B2-006F-3117CC3F35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952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3.png"/><Relationship Id="rId10" Type="http://schemas.openxmlformats.org/officeDocument/2006/relationships/image" Target="../media/image12.svg"/><Relationship Id="rId4" Type="http://schemas.openxmlformats.org/officeDocument/2006/relationships/image" Target="../media/image9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485EEA4C-8BB2-D19A-CFBA-442109F8B635}"/>
              </a:ext>
            </a:extLst>
          </p:cNvPr>
          <p:cNvGrpSpPr/>
          <p:nvPr/>
        </p:nvGrpSpPr>
        <p:grpSpPr>
          <a:xfrm>
            <a:off x="4877488" y="538760"/>
            <a:ext cx="6041524" cy="5126014"/>
            <a:chOff x="4877488" y="538760"/>
            <a:chExt cx="6041524" cy="5126014"/>
          </a:xfrm>
        </p:grpSpPr>
        <p:sp>
          <p:nvSpPr>
            <p:cNvPr id="50" name="Forme libre 32">
              <a:extLst>
                <a:ext uri="{FF2B5EF4-FFF2-40B4-BE49-F238E27FC236}">
                  <a16:creationId xmlns:a16="http://schemas.microsoft.com/office/drawing/2014/main" id="{271F3EE0-CA52-64AF-4203-2E768AE6E2D4}"/>
                </a:ext>
              </a:extLst>
            </p:cNvPr>
            <p:cNvSpPr/>
            <p:nvPr/>
          </p:nvSpPr>
          <p:spPr>
            <a:xfrm>
              <a:off x="9581908" y="831905"/>
              <a:ext cx="782637" cy="64068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8" name="Forme libre 27">
              <a:extLst>
                <a:ext uri="{FF2B5EF4-FFF2-40B4-BE49-F238E27FC236}">
                  <a16:creationId xmlns:a16="http://schemas.microsoft.com/office/drawing/2014/main" id="{6C92DC09-10C1-233D-4969-F9859BABBDA4}"/>
                </a:ext>
              </a:extLst>
            </p:cNvPr>
            <p:cNvSpPr/>
            <p:nvPr/>
          </p:nvSpPr>
          <p:spPr>
            <a:xfrm>
              <a:off x="7942147" y="1453493"/>
              <a:ext cx="1085295" cy="2068766"/>
            </a:xfrm>
            <a:custGeom>
              <a:avLst/>
              <a:gdLst>
                <a:gd name="connsiteX0" fmla="*/ 141631 w 628860"/>
                <a:gd name="connsiteY0" fmla="*/ 195087 h 1302227"/>
                <a:gd name="connsiteX1" fmla="*/ 129940 w 628860"/>
                <a:gd name="connsiteY1" fmla="*/ 166018 h 1302227"/>
                <a:gd name="connsiteX2" fmla="*/ 126940 w 628860"/>
                <a:gd name="connsiteY2" fmla="*/ 157478 h 1302227"/>
                <a:gd name="connsiteX3" fmla="*/ 119897 w 628860"/>
                <a:gd name="connsiteY3" fmla="*/ 135601 h 1302227"/>
                <a:gd name="connsiteX4" fmla="*/ 117500 w 628860"/>
                <a:gd name="connsiteY4" fmla="*/ 127211 h 1302227"/>
                <a:gd name="connsiteX5" fmla="*/ 110606 w 628860"/>
                <a:gd name="connsiteY5" fmla="*/ 97992 h 1302227"/>
                <a:gd name="connsiteX6" fmla="*/ 110306 w 628860"/>
                <a:gd name="connsiteY6" fmla="*/ 96644 h 1302227"/>
                <a:gd name="connsiteX7" fmla="*/ 105810 w 628860"/>
                <a:gd name="connsiteY7" fmla="*/ 68624 h 1302227"/>
                <a:gd name="connsiteX8" fmla="*/ 104759 w 628860"/>
                <a:gd name="connsiteY8" fmla="*/ 59785 h 1302227"/>
                <a:gd name="connsiteX9" fmla="*/ 102963 w 628860"/>
                <a:gd name="connsiteY9" fmla="*/ 38057 h 1302227"/>
                <a:gd name="connsiteX10" fmla="*/ 102513 w 628860"/>
                <a:gd name="connsiteY10" fmla="*/ 29367 h 1302227"/>
                <a:gd name="connsiteX11" fmla="*/ 102363 w 628860"/>
                <a:gd name="connsiteY11" fmla="*/ 0 h 1302227"/>
                <a:gd name="connsiteX12" fmla="*/ 91573 w 628860"/>
                <a:gd name="connsiteY12" fmla="*/ 332186 h 1302227"/>
                <a:gd name="connsiteX13" fmla="*/ 17537 w 628860"/>
                <a:gd name="connsiteY13" fmla="*/ 281392 h 1302227"/>
                <a:gd name="connsiteX14" fmla="*/ 0 w 628860"/>
                <a:gd name="connsiteY14" fmla="*/ 882986 h 1302227"/>
                <a:gd name="connsiteX15" fmla="*/ 611323 w 628860"/>
                <a:gd name="connsiteY15" fmla="*/ 1302228 h 1302227"/>
                <a:gd name="connsiteX16" fmla="*/ 628861 w 628860"/>
                <a:gd name="connsiteY16" fmla="*/ 700636 h 1302227"/>
                <a:gd name="connsiteX17" fmla="*/ 136084 w 628860"/>
                <a:gd name="connsiteY17" fmla="*/ 362754 h 1302227"/>
                <a:gd name="connsiteX18" fmla="*/ 141481 w 628860"/>
                <a:gd name="connsiteY18" fmla="*/ 195236 h 1302227"/>
                <a:gd name="connsiteX0" fmla="*/ 141631 w 683162"/>
                <a:gd name="connsiteY0" fmla="*/ 195087 h 1302228"/>
                <a:gd name="connsiteX1" fmla="*/ 129940 w 683162"/>
                <a:gd name="connsiteY1" fmla="*/ 166018 h 1302228"/>
                <a:gd name="connsiteX2" fmla="*/ 126940 w 683162"/>
                <a:gd name="connsiteY2" fmla="*/ 157478 h 1302228"/>
                <a:gd name="connsiteX3" fmla="*/ 119897 w 683162"/>
                <a:gd name="connsiteY3" fmla="*/ 135601 h 1302228"/>
                <a:gd name="connsiteX4" fmla="*/ 117500 w 683162"/>
                <a:gd name="connsiteY4" fmla="*/ 127211 h 1302228"/>
                <a:gd name="connsiteX5" fmla="*/ 110606 w 683162"/>
                <a:gd name="connsiteY5" fmla="*/ 97992 h 1302228"/>
                <a:gd name="connsiteX6" fmla="*/ 110306 w 683162"/>
                <a:gd name="connsiteY6" fmla="*/ 96644 h 1302228"/>
                <a:gd name="connsiteX7" fmla="*/ 105810 w 683162"/>
                <a:gd name="connsiteY7" fmla="*/ 68624 h 1302228"/>
                <a:gd name="connsiteX8" fmla="*/ 104759 w 683162"/>
                <a:gd name="connsiteY8" fmla="*/ 59785 h 1302228"/>
                <a:gd name="connsiteX9" fmla="*/ 102963 w 683162"/>
                <a:gd name="connsiteY9" fmla="*/ 38057 h 1302228"/>
                <a:gd name="connsiteX10" fmla="*/ 102513 w 683162"/>
                <a:gd name="connsiteY10" fmla="*/ 29367 h 1302228"/>
                <a:gd name="connsiteX11" fmla="*/ 102363 w 683162"/>
                <a:gd name="connsiteY11" fmla="*/ 0 h 1302228"/>
                <a:gd name="connsiteX12" fmla="*/ 91573 w 683162"/>
                <a:gd name="connsiteY12" fmla="*/ 332186 h 1302228"/>
                <a:gd name="connsiteX13" fmla="*/ 17537 w 683162"/>
                <a:gd name="connsiteY13" fmla="*/ 281392 h 1302228"/>
                <a:gd name="connsiteX14" fmla="*/ 0 w 683162"/>
                <a:gd name="connsiteY14" fmla="*/ 882986 h 1302228"/>
                <a:gd name="connsiteX15" fmla="*/ 611323 w 683162"/>
                <a:gd name="connsiteY15" fmla="*/ 1302228 h 1302228"/>
                <a:gd name="connsiteX16" fmla="*/ 683162 w 683162"/>
                <a:gd name="connsiteY16" fmla="*/ 642715 h 1302228"/>
                <a:gd name="connsiteX17" fmla="*/ 136084 w 683162"/>
                <a:gd name="connsiteY17" fmla="*/ 362754 h 1302228"/>
                <a:gd name="connsiteX18" fmla="*/ 141481 w 683162"/>
                <a:gd name="connsiteY18" fmla="*/ 195236 h 1302228"/>
                <a:gd name="connsiteX19" fmla="*/ 141631 w 683162"/>
                <a:gd name="connsiteY19" fmla="*/ 195087 h 1302228"/>
                <a:gd name="connsiteX0" fmla="*/ 141631 w 683162"/>
                <a:gd name="connsiteY0" fmla="*/ 195087 h 1302228"/>
                <a:gd name="connsiteX1" fmla="*/ 129940 w 683162"/>
                <a:gd name="connsiteY1" fmla="*/ 166018 h 1302228"/>
                <a:gd name="connsiteX2" fmla="*/ 126940 w 683162"/>
                <a:gd name="connsiteY2" fmla="*/ 157478 h 1302228"/>
                <a:gd name="connsiteX3" fmla="*/ 119897 w 683162"/>
                <a:gd name="connsiteY3" fmla="*/ 135601 h 1302228"/>
                <a:gd name="connsiteX4" fmla="*/ 117500 w 683162"/>
                <a:gd name="connsiteY4" fmla="*/ 127211 h 1302228"/>
                <a:gd name="connsiteX5" fmla="*/ 110606 w 683162"/>
                <a:gd name="connsiteY5" fmla="*/ 97992 h 1302228"/>
                <a:gd name="connsiteX6" fmla="*/ 110306 w 683162"/>
                <a:gd name="connsiteY6" fmla="*/ 96644 h 1302228"/>
                <a:gd name="connsiteX7" fmla="*/ 105810 w 683162"/>
                <a:gd name="connsiteY7" fmla="*/ 68624 h 1302228"/>
                <a:gd name="connsiteX8" fmla="*/ 104759 w 683162"/>
                <a:gd name="connsiteY8" fmla="*/ 59785 h 1302228"/>
                <a:gd name="connsiteX9" fmla="*/ 102963 w 683162"/>
                <a:gd name="connsiteY9" fmla="*/ 38057 h 1302228"/>
                <a:gd name="connsiteX10" fmla="*/ 102513 w 683162"/>
                <a:gd name="connsiteY10" fmla="*/ 29367 h 1302228"/>
                <a:gd name="connsiteX11" fmla="*/ 102363 w 683162"/>
                <a:gd name="connsiteY11" fmla="*/ 0 h 1302228"/>
                <a:gd name="connsiteX12" fmla="*/ 91573 w 683162"/>
                <a:gd name="connsiteY12" fmla="*/ 332186 h 1302228"/>
                <a:gd name="connsiteX13" fmla="*/ 17537 w 683162"/>
                <a:gd name="connsiteY13" fmla="*/ 281392 h 1302228"/>
                <a:gd name="connsiteX14" fmla="*/ 0 w 683162"/>
                <a:gd name="connsiteY14" fmla="*/ 882986 h 1302228"/>
                <a:gd name="connsiteX15" fmla="*/ 611323 w 683162"/>
                <a:gd name="connsiteY15" fmla="*/ 1302228 h 1302228"/>
                <a:gd name="connsiteX16" fmla="*/ 683162 w 683162"/>
                <a:gd name="connsiteY16" fmla="*/ 642715 h 1302228"/>
                <a:gd name="connsiteX17" fmla="*/ 141481 w 683162"/>
                <a:gd name="connsiteY17" fmla="*/ 195236 h 1302228"/>
                <a:gd name="connsiteX18" fmla="*/ 141631 w 683162"/>
                <a:gd name="connsiteY18" fmla="*/ 195087 h 1302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83162" h="1302228">
                  <a:moveTo>
                    <a:pt x="141631" y="195087"/>
                  </a:moveTo>
                  <a:cubicBezTo>
                    <a:pt x="137434" y="185498"/>
                    <a:pt x="133537" y="175758"/>
                    <a:pt x="129940" y="166018"/>
                  </a:cubicBezTo>
                  <a:cubicBezTo>
                    <a:pt x="128890" y="163172"/>
                    <a:pt x="127990" y="160324"/>
                    <a:pt x="126940" y="157478"/>
                  </a:cubicBezTo>
                  <a:cubicBezTo>
                    <a:pt x="124393" y="150136"/>
                    <a:pt x="122147" y="142793"/>
                    <a:pt x="119897" y="135601"/>
                  </a:cubicBezTo>
                  <a:cubicBezTo>
                    <a:pt x="119150" y="132755"/>
                    <a:pt x="118250" y="129907"/>
                    <a:pt x="117500" y="127211"/>
                  </a:cubicBezTo>
                  <a:cubicBezTo>
                    <a:pt x="114953" y="117471"/>
                    <a:pt x="112553" y="107732"/>
                    <a:pt x="110606" y="97992"/>
                  </a:cubicBezTo>
                  <a:cubicBezTo>
                    <a:pt x="110606" y="97544"/>
                    <a:pt x="110606" y="97094"/>
                    <a:pt x="110306" y="96644"/>
                  </a:cubicBezTo>
                  <a:cubicBezTo>
                    <a:pt x="108506" y="87354"/>
                    <a:pt x="107010" y="77914"/>
                    <a:pt x="105810" y="68624"/>
                  </a:cubicBezTo>
                  <a:cubicBezTo>
                    <a:pt x="105360" y="65628"/>
                    <a:pt x="105210" y="62781"/>
                    <a:pt x="104759" y="59785"/>
                  </a:cubicBezTo>
                  <a:cubicBezTo>
                    <a:pt x="104013" y="52593"/>
                    <a:pt x="103413" y="45251"/>
                    <a:pt x="102963" y="38057"/>
                  </a:cubicBezTo>
                  <a:cubicBezTo>
                    <a:pt x="102813" y="35211"/>
                    <a:pt x="102663" y="32215"/>
                    <a:pt x="102513" y="29367"/>
                  </a:cubicBezTo>
                  <a:cubicBezTo>
                    <a:pt x="102213" y="19478"/>
                    <a:pt x="102063" y="9740"/>
                    <a:pt x="102363" y="0"/>
                  </a:cubicBezTo>
                  <a:lnTo>
                    <a:pt x="91573" y="332186"/>
                  </a:lnTo>
                  <a:lnTo>
                    <a:pt x="17537" y="281392"/>
                  </a:lnTo>
                  <a:lnTo>
                    <a:pt x="0" y="882986"/>
                  </a:lnTo>
                  <a:lnTo>
                    <a:pt x="611323" y="1302228"/>
                  </a:lnTo>
                  <a:lnTo>
                    <a:pt x="683162" y="642715"/>
                  </a:lnTo>
                  <a:lnTo>
                    <a:pt x="141481" y="195236"/>
                  </a:lnTo>
                  <a:lnTo>
                    <a:pt x="141631" y="1950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" name="Forme libre 29">
              <a:extLst>
                <a:ext uri="{FF2B5EF4-FFF2-40B4-BE49-F238E27FC236}">
                  <a16:creationId xmlns:a16="http://schemas.microsoft.com/office/drawing/2014/main" id="{3699A2AB-462D-C53E-7872-588BDA05A932}"/>
                </a:ext>
              </a:extLst>
            </p:cNvPr>
            <p:cNvSpPr/>
            <p:nvPr/>
          </p:nvSpPr>
          <p:spPr>
            <a:xfrm>
              <a:off x="9071522" y="1535503"/>
              <a:ext cx="1847462" cy="1900595"/>
            </a:xfrm>
            <a:custGeom>
              <a:avLst/>
              <a:gdLst>
                <a:gd name="connsiteX0" fmla="*/ 888584 w 1138417"/>
                <a:gd name="connsiteY0" fmla="*/ 407705 h 1184420"/>
                <a:gd name="connsiteX1" fmla="*/ 848570 w 1138417"/>
                <a:gd name="connsiteY1" fmla="*/ 433628 h 1184420"/>
                <a:gd name="connsiteX2" fmla="*/ 838226 w 1138417"/>
                <a:gd name="connsiteY2" fmla="*/ 439920 h 1184420"/>
                <a:gd name="connsiteX3" fmla="*/ 797612 w 1138417"/>
                <a:gd name="connsiteY3" fmla="*/ 462695 h 1184420"/>
                <a:gd name="connsiteX4" fmla="*/ 796265 w 1138417"/>
                <a:gd name="connsiteY4" fmla="*/ 463445 h 1184420"/>
                <a:gd name="connsiteX5" fmla="*/ 752650 w 1138417"/>
                <a:gd name="connsiteY5" fmla="*/ 484571 h 1184420"/>
                <a:gd name="connsiteX6" fmla="*/ 741410 w 1138417"/>
                <a:gd name="connsiteY6" fmla="*/ 489667 h 1184420"/>
                <a:gd name="connsiteX7" fmla="*/ 698699 w 1138417"/>
                <a:gd name="connsiteY7" fmla="*/ 507496 h 1184420"/>
                <a:gd name="connsiteX8" fmla="*/ 695999 w 1138417"/>
                <a:gd name="connsiteY8" fmla="*/ 508546 h 1184420"/>
                <a:gd name="connsiteX9" fmla="*/ 649541 w 1138417"/>
                <a:gd name="connsiteY9" fmla="*/ 524878 h 1184420"/>
                <a:gd name="connsiteX10" fmla="*/ 637551 w 1138417"/>
                <a:gd name="connsiteY10" fmla="*/ 528774 h 1184420"/>
                <a:gd name="connsiteX11" fmla="*/ 593189 w 1138417"/>
                <a:gd name="connsiteY11" fmla="*/ 541809 h 1184420"/>
                <a:gd name="connsiteX12" fmla="*/ 589293 w 1138417"/>
                <a:gd name="connsiteY12" fmla="*/ 542857 h 1184420"/>
                <a:gd name="connsiteX13" fmla="*/ 540585 w 1138417"/>
                <a:gd name="connsiteY13" fmla="*/ 554545 h 1184420"/>
                <a:gd name="connsiteX14" fmla="*/ 528144 w 1138417"/>
                <a:gd name="connsiteY14" fmla="*/ 557243 h 1184420"/>
                <a:gd name="connsiteX15" fmla="*/ 482733 w 1138417"/>
                <a:gd name="connsiteY15" fmla="*/ 565783 h 1184420"/>
                <a:gd name="connsiteX16" fmla="*/ 477790 w 1138417"/>
                <a:gd name="connsiteY16" fmla="*/ 566683 h 1184420"/>
                <a:gd name="connsiteX17" fmla="*/ 427582 w 1138417"/>
                <a:gd name="connsiteY17" fmla="*/ 573725 h 1184420"/>
                <a:gd name="connsiteX18" fmla="*/ 414841 w 1138417"/>
                <a:gd name="connsiteY18" fmla="*/ 575223 h 1184420"/>
                <a:gd name="connsiteX19" fmla="*/ 369133 w 1138417"/>
                <a:gd name="connsiteY19" fmla="*/ 579568 h 1184420"/>
                <a:gd name="connsiteX20" fmla="*/ 362986 w 1138417"/>
                <a:gd name="connsiteY20" fmla="*/ 580017 h 1184420"/>
                <a:gd name="connsiteX21" fmla="*/ 312182 w 1138417"/>
                <a:gd name="connsiteY21" fmla="*/ 582414 h 1184420"/>
                <a:gd name="connsiteX22" fmla="*/ 298095 w 1138417"/>
                <a:gd name="connsiteY22" fmla="*/ 582714 h 1184420"/>
                <a:gd name="connsiteX23" fmla="*/ 256430 w 1138417"/>
                <a:gd name="connsiteY23" fmla="*/ 582714 h 1184420"/>
                <a:gd name="connsiteX24" fmla="*/ 244740 w 1138417"/>
                <a:gd name="connsiteY24" fmla="*/ 582714 h 1184420"/>
                <a:gd name="connsiteX25" fmla="*/ 193332 w 1138417"/>
                <a:gd name="connsiteY25" fmla="*/ 580467 h 1184420"/>
                <a:gd name="connsiteX26" fmla="*/ 181945 w 1138417"/>
                <a:gd name="connsiteY26" fmla="*/ 579568 h 1184420"/>
                <a:gd name="connsiteX27" fmla="*/ 137730 w 1138417"/>
                <a:gd name="connsiteY27" fmla="*/ 575673 h 1184420"/>
                <a:gd name="connsiteX28" fmla="*/ 128740 w 1138417"/>
                <a:gd name="connsiteY28" fmla="*/ 574773 h 1184420"/>
                <a:gd name="connsiteX29" fmla="*/ 78832 w 1138417"/>
                <a:gd name="connsiteY29" fmla="*/ 568031 h 1184420"/>
                <a:gd name="connsiteX30" fmla="*/ 68792 w 1138417"/>
                <a:gd name="connsiteY30" fmla="*/ 566383 h 1184420"/>
                <a:gd name="connsiteX31" fmla="*/ 17534 w 1138417"/>
                <a:gd name="connsiteY31" fmla="*/ 557093 h 1184420"/>
                <a:gd name="connsiteX32" fmla="*/ 0 w 1138417"/>
                <a:gd name="connsiteY32" fmla="*/ 1158687 h 1184420"/>
                <a:gd name="connsiteX33" fmla="*/ 1800 w 1138417"/>
                <a:gd name="connsiteY33" fmla="*/ 1158985 h 1184420"/>
                <a:gd name="connsiteX34" fmla="*/ 51405 w 1138417"/>
                <a:gd name="connsiteY34" fmla="*/ 1167977 h 1184420"/>
                <a:gd name="connsiteX35" fmla="*/ 61448 w 1138417"/>
                <a:gd name="connsiteY35" fmla="*/ 1169625 h 1184420"/>
                <a:gd name="connsiteX36" fmla="*/ 111353 w 1138417"/>
                <a:gd name="connsiteY36" fmla="*/ 1176367 h 1184420"/>
                <a:gd name="connsiteX37" fmla="*/ 120347 w 1138417"/>
                <a:gd name="connsiteY37" fmla="*/ 1177267 h 1184420"/>
                <a:gd name="connsiteX38" fmla="*/ 139831 w 1138417"/>
                <a:gd name="connsiteY38" fmla="*/ 1179363 h 1184420"/>
                <a:gd name="connsiteX39" fmla="*/ 164408 w 1138417"/>
                <a:gd name="connsiteY39" fmla="*/ 1181162 h 1184420"/>
                <a:gd name="connsiteX40" fmla="*/ 175798 w 1138417"/>
                <a:gd name="connsiteY40" fmla="*/ 1182061 h 1184420"/>
                <a:gd name="connsiteX41" fmla="*/ 227203 w 1138417"/>
                <a:gd name="connsiteY41" fmla="*/ 1184308 h 1184420"/>
                <a:gd name="connsiteX42" fmla="*/ 238893 w 1138417"/>
                <a:gd name="connsiteY42" fmla="*/ 1184308 h 1184420"/>
                <a:gd name="connsiteX43" fmla="*/ 280558 w 1138417"/>
                <a:gd name="connsiteY43" fmla="*/ 1184308 h 1184420"/>
                <a:gd name="connsiteX44" fmla="*/ 294645 w 1138417"/>
                <a:gd name="connsiteY44" fmla="*/ 1184008 h 1184420"/>
                <a:gd name="connsiteX45" fmla="*/ 304388 w 1138417"/>
                <a:gd name="connsiteY45" fmla="*/ 1183859 h 1184420"/>
                <a:gd name="connsiteX46" fmla="*/ 345453 w 1138417"/>
                <a:gd name="connsiteY46" fmla="*/ 1181611 h 1184420"/>
                <a:gd name="connsiteX47" fmla="*/ 351446 w 1138417"/>
                <a:gd name="connsiteY47" fmla="*/ 1181162 h 1184420"/>
                <a:gd name="connsiteX48" fmla="*/ 397307 w 1138417"/>
                <a:gd name="connsiteY48" fmla="*/ 1176817 h 1184420"/>
                <a:gd name="connsiteX49" fmla="*/ 410048 w 1138417"/>
                <a:gd name="connsiteY49" fmla="*/ 1175319 h 1184420"/>
                <a:gd name="connsiteX50" fmla="*/ 460402 w 1138417"/>
                <a:gd name="connsiteY50" fmla="*/ 1168275 h 1184420"/>
                <a:gd name="connsiteX51" fmla="*/ 465349 w 1138417"/>
                <a:gd name="connsiteY51" fmla="*/ 1167377 h 1184420"/>
                <a:gd name="connsiteX52" fmla="*/ 510761 w 1138417"/>
                <a:gd name="connsiteY52" fmla="*/ 1158835 h 1184420"/>
                <a:gd name="connsiteX53" fmla="*/ 523197 w 1138417"/>
                <a:gd name="connsiteY53" fmla="*/ 1156139 h 1184420"/>
                <a:gd name="connsiteX54" fmla="*/ 571905 w 1138417"/>
                <a:gd name="connsiteY54" fmla="*/ 1144451 h 1184420"/>
                <a:gd name="connsiteX55" fmla="*/ 575802 w 1138417"/>
                <a:gd name="connsiteY55" fmla="*/ 1143403 h 1184420"/>
                <a:gd name="connsiteX56" fmla="*/ 620317 w 1138417"/>
                <a:gd name="connsiteY56" fmla="*/ 1130368 h 1184420"/>
                <a:gd name="connsiteX57" fmla="*/ 632154 w 1138417"/>
                <a:gd name="connsiteY57" fmla="*/ 1126472 h 1184420"/>
                <a:gd name="connsiteX58" fmla="*/ 678765 w 1138417"/>
                <a:gd name="connsiteY58" fmla="*/ 1109990 h 1184420"/>
                <a:gd name="connsiteX59" fmla="*/ 681462 w 1138417"/>
                <a:gd name="connsiteY59" fmla="*/ 1108940 h 1184420"/>
                <a:gd name="connsiteX60" fmla="*/ 724326 w 1138417"/>
                <a:gd name="connsiteY60" fmla="*/ 1091111 h 1184420"/>
                <a:gd name="connsiteX61" fmla="*/ 735567 w 1138417"/>
                <a:gd name="connsiteY61" fmla="*/ 1086015 h 1184420"/>
                <a:gd name="connsiteX62" fmla="*/ 779178 w 1138417"/>
                <a:gd name="connsiteY62" fmla="*/ 1064889 h 1184420"/>
                <a:gd name="connsiteX63" fmla="*/ 780528 w 1138417"/>
                <a:gd name="connsiteY63" fmla="*/ 1064139 h 1184420"/>
                <a:gd name="connsiteX64" fmla="*/ 821142 w 1138417"/>
                <a:gd name="connsiteY64" fmla="*/ 1041364 h 1184420"/>
                <a:gd name="connsiteX65" fmla="*/ 831482 w 1138417"/>
                <a:gd name="connsiteY65" fmla="*/ 1035072 h 1184420"/>
                <a:gd name="connsiteX66" fmla="*/ 871497 w 1138417"/>
                <a:gd name="connsiteY66" fmla="*/ 1009149 h 1184420"/>
                <a:gd name="connsiteX67" fmla="*/ 1120884 w 1138417"/>
                <a:gd name="connsiteY67" fmla="*/ 601594 h 1184420"/>
                <a:gd name="connsiteX68" fmla="*/ 1138417 w 1138417"/>
                <a:gd name="connsiteY68" fmla="*/ 0 h 1184420"/>
                <a:gd name="connsiteX69" fmla="*/ 889034 w 1138417"/>
                <a:gd name="connsiteY69" fmla="*/ 407556 h 1184420"/>
                <a:gd name="connsiteX0" fmla="*/ 912439 w 1162272"/>
                <a:gd name="connsiteY0" fmla="*/ 407705 h 1184420"/>
                <a:gd name="connsiteX1" fmla="*/ 872425 w 1162272"/>
                <a:gd name="connsiteY1" fmla="*/ 433628 h 1184420"/>
                <a:gd name="connsiteX2" fmla="*/ 862081 w 1162272"/>
                <a:gd name="connsiteY2" fmla="*/ 439920 h 1184420"/>
                <a:gd name="connsiteX3" fmla="*/ 821467 w 1162272"/>
                <a:gd name="connsiteY3" fmla="*/ 462695 h 1184420"/>
                <a:gd name="connsiteX4" fmla="*/ 820120 w 1162272"/>
                <a:gd name="connsiteY4" fmla="*/ 463445 h 1184420"/>
                <a:gd name="connsiteX5" fmla="*/ 776505 w 1162272"/>
                <a:gd name="connsiteY5" fmla="*/ 484571 h 1184420"/>
                <a:gd name="connsiteX6" fmla="*/ 765265 w 1162272"/>
                <a:gd name="connsiteY6" fmla="*/ 489667 h 1184420"/>
                <a:gd name="connsiteX7" fmla="*/ 722554 w 1162272"/>
                <a:gd name="connsiteY7" fmla="*/ 507496 h 1184420"/>
                <a:gd name="connsiteX8" fmla="*/ 719854 w 1162272"/>
                <a:gd name="connsiteY8" fmla="*/ 508546 h 1184420"/>
                <a:gd name="connsiteX9" fmla="*/ 673396 w 1162272"/>
                <a:gd name="connsiteY9" fmla="*/ 524878 h 1184420"/>
                <a:gd name="connsiteX10" fmla="*/ 661406 w 1162272"/>
                <a:gd name="connsiteY10" fmla="*/ 528774 h 1184420"/>
                <a:gd name="connsiteX11" fmla="*/ 617044 w 1162272"/>
                <a:gd name="connsiteY11" fmla="*/ 541809 h 1184420"/>
                <a:gd name="connsiteX12" fmla="*/ 613148 w 1162272"/>
                <a:gd name="connsiteY12" fmla="*/ 542857 h 1184420"/>
                <a:gd name="connsiteX13" fmla="*/ 564440 w 1162272"/>
                <a:gd name="connsiteY13" fmla="*/ 554545 h 1184420"/>
                <a:gd name="connsiteX14" fmla="*/ 551999 w 1162272"/>
                <a:gd name="connsiteY14" fmla="*/ 557243 h 1184420"/>
                <a:gd name="connsiteX15" fmla="*/ 506588 w 1162272"/>
                <a:gd name="connsiteY15" fmla="*/ 565783 h 1184420"/>
                <a:gd name="connsiteX16" fmla="*/ 501645 w 1162272"/>
                <a:gd name="connsiteY16" fmla="*/ 566683 h 1184420"/>
                <a:gd name="connsiteX17" fmla="*/ 451437 w 1162272"/>
                <a:gd name="connsiteY17" fmla="*/ 573725 h 1184420"/>
                <a:gd name="connsiteX18" fmla="*/ 438696 w 1162272"/>
                <a:gd name="connsiteY18" fmla="*/ 575223 h 1184420"/>
                <a:gd name="connsiteX19" fmla="*/ 392988 w 1162272"/>
                <a:gd name="connsiteY19" fmla="*/ 579568 h 1184420"/>
                <a:gd name="connsiteX20" fmla="*/ 386841 w 1162272"/>
                <a:gd name="connsiteY20" fmla="*/ 580017 h 1184420"/>
                <a:gd name="connsiteX21" fmla="*/ 336037 w 1162272"/>
                <a:gd name="connsiteY21" fmla="*/ 582414 h 1184420"/>
                <a:gd name="connsiteX22" fmla="*/ 321950 w 1162272"/>
                <a:gd name="connsiteY22" fmla="*/ 582714 h 1184420"/>
                <a:gd name="connsiteX23" fmla="*/ 280285 w 1162272"/>
                <a:gd name="connsiteY23" fmla="*/ 582714 h 1184420"/>
                <a:gd name="connsiteX24" fmla="*/ 268595 w 1162272"/>
                <a:gd name="connsiteY24" fmla="*/ 582714 h 1184420"/>
                <a:gd name="connsiteX25" fmla="*/ 217187 w 1162272"/>
                <a:gd name="connsiteY25" fmla="*/ 580467 h 1184420"/>
                <a:gd name="connsiteX26" fmla="*/ 205800 w 1162272"/>
                <a:gd name="connsiteY26" fmla="*/ 579568 h 1184420"/>
                <a:gd name="connsiteX27" fmla="*/ 161585 w 1162272"/>
                <a:gd name="connsiteY27" fmla="*/ 575673 h 1184420"/>
                <a:gd name="connsiteX28" fmla="*/ 152595 w 1162272"/>
                <a:gd name="connsiteY28" fmla="*/ 574773 h 1184420"/>
                <a:gd name="connsiteX29" fmla="*/ 102687 w 1162272"/>
                <a:gd name="connsiteY29" fmla="*/ 568031 h 1184420"/>
                <a:gd name="connsiteX30" fmla="*/ 92647 w 1162272"/>
                <a:gd name="connsiteY30" fmla="*/ 566383 h 1184420"/>
                <a:gd name="connsiteX31" fmla="*/ 663 w 1162272"/>
                <a:gd name="connsiteY31" fmla="*/ 519082 h 1184420"/>
                <a:gd name="connsiteX32" fmla="*/ 23855 w 1162272"/>
                <a:gd name="connsiteY32" fmla="*/ 1158687 h 1184420"/>
                <a:gd name="connsiteX33" fmla="*/ 25655 w 1162272"/>
                <a:gd name="connsiteY33" fmla="*/ 1158985 h 1184420"/>
                <a:gd name="connsiteX34" fmla="*/ 75260 w 1162272"/>
                <a:gd name="connsiteY34" fmla="*/ 1167977 h 1184420"/>
                <a:gd name="connsiteX35" fmla="*/ 85303 w 1162272"/>
                <a:gd name="connsiteY35" fmla="*/ 1169625 h 1184420"/>
                <a:gd name="connsiteX36" fmla="*/ 135208 w 1162272"/>
                <a:gd name="connsiteY36" fmla="*/ 1176367 h 1184420"/>
                <a:gd name="connsiteX37" fmla="*/ 144202 w 1162272"/>
                <a:gd name="connsiteY37" fmla="*/ 1177267 h 1184420"/>
                <a:gd name="connsiteX38" fmla="*/ 163686 w 1162272"/>
                <a:gd name="connsiteY38" fmla="*/ 1179363 h 1184420"/>
                <a:gd name="connsiteX39" fmla="*/ 188263 w 1162272"/>
                <a:gd name="connsiteY39" fmla="*/ 1181162 h 1184420"/>
                <a:gd name="connsiteX40" fmla="*/ 199653 w 1162272"/>
                <a:gd name="connsiteY40" fmla="*/ 1182061 h 1184420"/>
                <a:gd name="connsiteX41" fmla="*/ 251058 w 1162272"/>
                <a:gd name="connsiteY41" fmla="*/ 1184308 h 1184420"/>
                <a:gd name="connsiteX42" fmla="*/ 262748 w 1162272"/>
                <a:gd name="connsiteY42" fmla="*/ 1184308 h 1184420"/>
                <a:gd name="connsiteX43" fmla="*/ 304413 w 1162272"/>
                <a:gd name="connsiteY43" fmla="*/ 1184308 h 1184420"/>
                <a:gd name="connsiteX44" fmla="*/ 318500 w 1162272"/>
                <a:gd name="connsiteY44" fmla="*/ 1184008 h 1184420"/>
                <a:gd name="connsiteX45" fmla="*/ 328243 w 1162272"/>
                <a:gd name="connsiteY45" fmla="*/ 1183859 h 1184420"/>
                <a:gd name="connsiteX46" fmla="*/ 369308 w 1162272"/>
                <a:gd name="connsiteY46" fmla="*/ 1181611 h 1184420"/>
                <a:gd name="connsiteX47" fmla="*/ 375301 w 1162272"/>
                <a:gd name="connsiteY47" fmla="*/ 1181162 h 1184420"/>
                <a:gd name="connsiteX48" fmla="*/ 421162 w 1162272"/>
                <a:gd name="connsiteY48" fmla="*/ 1176817 h 1184420"/>
                <a:gd name="connsiteX49" fmla="*/ 433903 w 1162272"/>
                <a:gd name="connsiteY49" fmla="*/ 1175319 h 1184420"/>
                <a:gd name="connsiteX50" fmla="*/ 484257 w 1162272"/>
                <a:gd name="connsiteY50" fmla="*/ 1168275 h 1184420"/>
                <a:gd name="connsiteX51" fmla="*/ 489204 w 1162272"/>
                <a:gd name="connsiteY51" fmla="*/ 1167377 h 1184420"/>
                <a:gd name="connsiteX52" fmla="*/ 534616 w 1162272"/>
                <a:gd name="connsiteY52" fmla="*/ 1158835 h 1184420"/>
                <a:gd name="connsiteX53" fmla="*/ 547052 w 1162272"/>
                <a:gd name="connsiteY53" fmla="*/ 1156139 h 1184420"/>
                <a:gd name="connsiteX54" fmla="*/ 595760 w 1162272"/>
                <a:gd name="connsiteY54" fmla="*/ 1144451 h 1184420"/>
                <a:gd name="connsiteX55" fmla="*/ 599657 w 1162272"/>
                <a:gd name="connsiteY55" fmla="*/ 1143403 h 1184420"/>
                <a:gd name="connsiteX56" fmla="*/ 644172 w 1162272"/>
                <a:gd name="connsiteY56" fmla="*/ 1130368 h 1184420"/>
                <a:gd name="connsiteX57" fmla="*/ 656009 w 1162272"/>
                <a:gd name="connsiteY57" fmla="*/ 1126472 h 1184420"/>
                <a:gd name="connsiteX58" fmla="*/ 702620 w 1162272"/>
                <a:gd name="connsiteY58" fmla="*/ 1109990 h 1184420"/>
                <a:gd name="connsiteX59" fmla="*/ 705317 w 1162272"/>
                <a:gd name="connsiteY59" fmla="*/ 1108940 h 1184420"/>
                <a:gd name="connsiteX60" fmla="*/ 748181 w 1162272"/>
                <a:gd name="connsiteY60" fmla="*/ 1091111 h 1184420"/>
                <a:gd name="connsiteX61" fmla="*/ 759422 w 1162272"/>
                <a:gd name="connsiteY61" fmla="*/ 1086015 h 1184420"/>
                <a:gd name="connsiteX62" fmla="*/ 803033 w 1162272"/>
                <a:gd name="connsiteY62" fmla="*/ 1064889 h 1184420"/>
                <a:gd name="connsiteX63" fmla="*/ 804383 w 1162272"/>
                <a:gd name="connsiteY63" fmla="*/ 1064139 h 1184420"/>
                <a:gd name="connsiteX64" fmla="*/ 844997 w 1162272"/>
                <a:gd name="connsiteY64" fmla="*/ 1041364 h 1184420"/>
                <a:gd name="connsiteX65" fmla="*/ 855337 w 1162272"/>
                <a:gd name="connsiteY65" fmla="*/ 1035072 h 1184420"/>
                <a:gd name="connsiteX66" fmla="*/ 895352 w 1162272"/>
                <a:gd name="connsiteY66" fmla="*/ 1009149 h 1184420"/>
                <a:gd name="connsiteX67" fmla="*/ 1144739 w 1162272"/>
                <a:gd name="connsiteY67" fmla="*/ 601594 h 1184420"/>
                <a:gd name="connsiteX68" fmla="*/ 1162272 w 1162272"/>
                <a:gd name="connsiteY68" fmla="*/ 0 h 1184420"/>
                <a:gd name="connsiteX69" fmla="*/ 912889 w 1162272"/>
                <a:gd name="connsiteY69" fmla="*/ 407556 h 1184420"/>
                <a:gd name="connsiteX70" fmla="*/ 912439 w 1162272"/>
                <a:gd name="connsiteY70" fmla="*/ 407705 h 1184420"/>
                <a:gd name="connsiteX0" fmla="*/ 913935 w 1163768"/>
                <a:gd name="connsiteY0" fmla="*/ 407705 h 1184420"/>
                <a:gd name="connsiteX1" fmla="*/ 873921 w 1163768"/>
                <a:gd name="connsiteY1" fmla="*/ 433628 h 1184420"/>
                <a:gd name="connsiteX2" fmla="*/ 863577 w 1163768"/>
                <a:gd name="connsiteY2" fmla="*/ 439920 h 1184420"/>
                <a:gd name="connsiteX3" fmla="*/ 822963 w 1163768"/>
                <a:gd name="connsiteY3" fmla="*/ 462695 h 1184420"/>
                <a:gd name="connsiteX4" fmla="*/ 821616 w 1163768"/>
                <a:gd name="connsiteY4" fmla="*/ 463445 h 1184420"/>
                <a:gd name="connsiteX5" fmla="*/ 778001 w 1163768"/>
                <a:gd name="connsiteY5" fmla="*/ 484571 h 1184420"/>
                <a:gd name="connsiteX6" fmla="*/ 766761 w 1163768"/>
                <a:gd name="connsiteY6" fmla="*/ 489667 h 1184420"/>
                <a:gd name="connsiteX7" fmla="*/ 724050 w 1163768"/>
                <a:gd name="connsiteY7" fmla="*/ 507496 h 1184420"/>
                <a:gd name="connsiteX8" fmla="*/ 721350 w 1163768"/>
                <a:gd name="connsiteY8" fmla="*/ 508546 h 1184420"/>
                <a:gd name="connsiteX9" fmla="*/ 674892 w 1163768"/>
                <a:gd name="connsiteY9" fmla="*/ 524878 h 1184420"/>
                <a:gd name="connsiteX10" fmla="*/ 662902 w 1163768"/>
                <a:gd name="connsiteY10" fmla="*/ 528774 h 1184420"/>
                <a:gd name="connsiteX11" fmla="*/ 618540 w 1163768"/>
                <a:gd name="connsiteY11" fmla="*/ 541809 h 1184420"/>
                <a:gd name="connsiteX12" fmla="*/ 614644 w 1163768"/>
                <a:gd name="connsiteY12" fmla="*/ 542857 h 1184420"/>
                <a:gd name="connsiteX13" fmla="*/ 565936 w 1163768"/>
                <a:gd name="connsiteY13" fmla="*/ 554545 h 1184420"/>
                <a:gd name="connsiteX14" fmla="*/ 553495 w 1163768"/>
                <a:gd name="connsiteY14" fmla="*/ 557243 h 1184420"/>
                <a:gd name="connsiteX15" fmla="*/ 508084 w 1163768"/>
                <a:gd name="connsiteY15" fmla="*/ 565783 h 1184420"/>
                <a:gd name="connsiteX16" fmla="*/ 503141 w 1163768"/>
                <a:gd name="connsiteY16" fmla="*/ 566683 h 1184420"/>
                <a:gd name="connsiteX17" fmla="*/ 452933 w 1163768"/>
                <a:gd name="connsiteY17" fmla="*/ 573725 h 1184420"/>
                <a:gd name="connsiteX18" fmla="*/ 440192 w 1163768"/>
                <a:gd name="connsiteY18" fmla="*/ 575223 h 1184420"/>
                <a:gd name="connsiteX19" fmla="*/ 394484 w 1163768"/>
                <a:gd name="connsiteY19" fmla="*/ 579568 h 1184420"/>
                <a:gd name="connsiteX20" fmla="*/ 388337 w 1163768"/>
                <a:gd name="connsiteY20" fmla="*/ 580017 h 1184420"/>
                <a:gd name="connsiteX21" fmla="*/ 337533 w 1163768"/>
                <a:gd name="connsiteY21" fmla="*/ 582414 h 1184420"/>
                <a:gd name="connsiteX22" fmla="*/ 323446 w 1163768"/>
                <a:gd name="connsiteY22" fmla="*/ 582714 h 1184420"/>
                <a:gd name="connsiteX23" fmla="*/ 281781 w 1163768"/>
                <a:gd name="connsiteY23" fmla="*/ 582714 h 1184420"/>
                <a:gd name="connsiteX24" fmla="*/ 270091 w 1163768"/>
                <a:gd name="connsiteY24" fmla="*/ 582714 h 1184420"/>
                <a:gd name="connsiteX25" fmla="*/ 218683 w 1163768"/>
                <a:gd name="connsiteY25" fmla="*/ 580467 h 1184420"/>
                <a:gd name="connsiteX26" fmla="*/ 207296 w 1163768"/>
                <a:gd name="connsiteY26" fmla="*/ 579568 h 1184420"/>
                <a:gd name="connsiteX27" fmla="*/ 163081 w 1163768"/>
                <a:gd name="connsiteY27" fmla="*/ 575673 h 1184420"/>
                <a:gd name="connsiteX28" fmla="*/ 154091 w 1163768"/>
                <a:gd name="connsiteY28" fmla="*/ 574773 h 1184420"/>
                <a:gd name="connsiteX29" fmla="*/ 104183 w 1163768"/>
                <a:gd name="connsiteY29" fmla="*/ 568031 h 1184420"/>
                <a:gd name="connsiteX30" fmla="*/ 94143 w 1163768"/>
                <a:gd name="connsiteY30" fmla="*/ 566383 h 1184420"/>
                <a:gd name="connsiteX31" fmla="*/ 2159 w 1163768"/>
                <a:gd name="connsiteY31" fmla="*/ 519082 h 1184420"/>
                <a:gd name="connsiteX32" fmla="*/ 25351 w 1163768"/>
                <a:gd name="connsiteY32" fmla="*/ 1158687 h 1184420"/>
                <a:gd name="connsiteX33" fmla="*/ 0 w 1163768"/>
                <a:gd name="connsiteY33" fmla="*/ 1148125 h 1184420"/>
                <a:gd name="connsiteX34" fmla="*/ 76756 w 1163768"/>
                <a:gd name="connsiteY34" fmla="*/ 1167977 h 1184420"/>
                <a:gd name="connsiteX35" fmla="*/ 86799 w 1163768"/>
                <a:gd name="connsiteY35" fmla="*/ 1169625 h 1184420"/>
                <a:gd name="connsiteX36" fmla="*/ 136704 w 1163768"/>
                <a:gd name="connsiteY36" fmla="*/ 1176367 h 1184420"/>
                <a:gd name="connsiteX37" fmla="*/ 145698 w 1163768"/>
                <a:gd name="connsiteY37" fmla="*/ 1177267 h 1184420"/>
                <a:gd name="connsiteX38" fmla="*/ 165182 w 1163768"/>
                <a:gd name="connsiteY38" fmla="*/ 1179363 h 1184420"/>
                <a:gd name="connsiteX39" fmla="*/ 189759 w 1163768"/>
                <a:gd name="connsiteY39" fmla="*/ 1181162 h 1184420"/>
                <a:gd name="connsiteX40" fmla="*/ 201149 w 1163768"/>
                <a:gd name="connsiteY40" fmla="*/ 1182061 h 1184420"/>
                <a:gd name="connsiteX41" fmla="*/ 252554 w 1163768"/>
                <a:gd name="connsiteY41" fmla="*/ 1184308 h 1184420"/>
                <a:gd name="connsiteX42" fmla="*/ 264244 w 1163768"/>
                <a:gd name="connsiteY42" fmla="*/ 1184308 h 1184420"/>
                <a:gd name="connsiteX43" fmla="*/ 305909 w 1163768"/>
                <a:gd name="connsiteY43" fmla="*/ 1184308 h 1184420"/>
                <a:gd name="connsiteX44" fmla="*/ 319996 w 1163768"/>
                <a:gd name="connsiteY44" fmla="*/ 1184008 h 1184420"/>
                <a:gd name="connsiteX45" fmla="*/ 329739 w 1163768"/>
                <a:gd name="connsiteY45" fmla="*/ 1183859 h 1184420"/>
                <a:gd name="connsiteX46" fmla="*/ 370804 w 1163768"/>
                <a:gd name="connsiteY46" fmla="*/ 1181611 h 1184420"/>
                <a:gd name="connsiteX47" fmla="*/ 376797 w 1163768"/>
                <a:gd name="connsiteY47" fmla="*/ 1181162 h 1184420"/>
                <a:gd name="connsiteX48" fmla="*/ 422658 w 1163768"/>
                <a:gd name="connsiteY48" fmla="*/ 1176817 h 1184420"/>
                <a:gd name="connsiteX49" fmla="*/ 435399 w 1163768"/>
                <a:gd name="connsiteY49" fmla="*/ 1175319 h 1184420"/>
                <a:gd name="connsiteX50" fmla="*/ 485753 w 1163768"/>
                <a:gd name="connsiteY50" fmla="*/ 1168275 h 1184420"/>
                <a:gd name="connsiteX51" fmla="*/ 490700 w 1163768"/>
                <a:gd name="connsiteY51" fmla="*/ 1167377 h 1184420"/>
                <a:gd name="connsiteX52" fmla="*/ 536112 w 1163768"/>
                <a:gd name="connsiteY52" fmla="*/ 1158835 h 1184420"/>
                <a:gd name="connsiteX53" fmla="*/ 548548 w 1163768"/>
                <a:gd name="connsiteY53" fmla="*/ 1156139 h 1184420"/>
                <a:gd name="connsiteX54" fmla="*/ 597256 w 1163768"/>
                <a:gd name="connsiteY54" fmla="*/ 1144451 h 1184420"/>
                <a:gd name="connsiteX55" fmla="*/ 601153 w 1163768"/>
                <a:gd name="connsiteY55" fmla="*/ 1143403 h 1184420"/>
                <a:gd name="connsiteX56" fmla="*/ 645668 w 1163768"/>
                <a:gd name="connsiteY56" fmla="*/ 1130368 h 1184420"/>
                <a:gd name="connsiteX57" fmla="*/ 657505 w 1163768"/>
                <a:gd name="connsiteY57" fmla="*/ 1126472 h 1184420"/>
                <a:gd name="connsiteX58" fmla="*/ 704116 w 1163768"/>
                <a:gd name="connsiteY58" fmla="*/ 1109990 h 1184420"/>
                <a:gd name="connsiteX59" fmla="*/ 706813 w 1163768"/>
                <a:gd name="connsiteY59" fmla="*/ 1108940 h 1184420"/>
                <a:gd name="connsiteX60" fmla="*/ 749677 w 1163768"/>
                <a:gd name="connsiteY60" fmla="*/ 1091111 h 1184420"/>
                <a:gd name="connsiteX61" fmla="*/ 760918 w 1163768"/>
                <a:gd name="connsiteY61" fmla="*/ 1086015 h 1184420"/>
                <a:gd name="connsiteX62" fmla="*/ 804529 w 1163768"/>
                <a:gd name="connsiteY62" fmla="*/ 1064889 h 1184420"/>
                <a:gd name="connsiteX63" fmla="*/ 805879 w 1163768"/>
                <a:gd name="connsiteY63" fmla="*/ 1064139 h 1184420"/>
                <a:gd name="connsiteX64" fmla="*/ 846493 w 1163768"/>
                <a:gd name="connsiteY64" fmla="*/ 1041364 h 1184420"/>
                <a:gd name="connsiteX65" fmla="*/ 856833 w 1163768"/>
                <a:gd name="connsiteY65" fmla="*/ 1035072 h 1184420"/>
                <a:gd name="connsiteX66" fmla="*/ 896848 w 1163768"/>
                <a:gd name="connsiteY66" fmla="*/ 1009149 h 1184420"/>
                <a:gd name="connsiteX67" fmla="*/ 1146235 w 1163768"/>
                <a:gd name="connsiteY67" fmla="*/ 601594 h 1184420"/>
                <a:gd name="connsiteX68" fmla="*/ 1163768 w 1163768"/>
                <a:gd name="connsiteY68" fmla="*/ 0 h 1184420"/>
                <a:gd name="connsiteX69" fmla="*/ 914385 w 1163768"/>
                <a:gd name="connsiteY69" fmla="*/ 407556 h 1184420"/>
                <a:gd name="connsiteX70" fmla="*/ 913935 w 1163768"/>
                <a:gd name="connsiteY70" fmla="*/ 407705 h 1184420"/>
                <a:gd name="connsiteX0" fmla="*/ 912440 w 1162273"/>
                <a:gd name="connsiteY0" fmla="*/ 407705 h 1184420"/>
                <a:gd name="connsiteX1" fmla="*/ 872426 w 1162273"/>
                <a:gd name="connsiteY1" fmla="*/ 433628 h 1184420"/>
                <a:gd name="connsiteX2" fmla="*/ 862082 w 1162273"/>
                <a:gd name="connsiteY2" fmla="*/ 439920 h 1184420"/>
                <a:gd name="connsiteX3" fmla="*/ 821468 w 1162273"/>
                <a:gd name="connsiteY3" fmla="*/ 462695 h 1184420"/>
                <a:gd name="connsiteX4" fmla="*/ 820121 w 1162273"/>
                <a:gd name="connsiteY4" fmla="*/ 463445 h 1184420"/>
                <a:gd name="connsiteX5" fmla="*/ 776506 w 1162273"/>
                <a:gd name="connsiteY5" fmla="*/ 484571 h 1184420"/>
                <a:gd name="connsiteX6" fmla="*/ 765266 w 1162273"/>
                <a:gd name="connsiteY6" fmla="*/ 489667 h 1184420"/>
                <a:gd name="connsiteX7" fmla="*/ 722555 w 1162273"/>
                <a:gd name="connsiteY7" fmla="*/ 507496 h 1184420"/>
                <a:gd name="connsiteX8" fmla="*/ 719855 w 1162273"/>
                <a:gd name="connsiteY8" fmla="*/ 508546 h 1184420"/>
                <a:gd name="connsiteX9" fmla="*/ 673397 w 1162273"/>
                <a:gd name="connsiteY9" fmla="*/ 524878 h 1184420"/>
                <a:gd name="connsiteX10" fmla="*/ 661407 w 1162273"/>
                <a:gd name="connsiteY10" fmla="*/ 528774 h 1184420"/>
                <a:gd name="connsiteX11" fmla="*/ 617045 w 1162273"/>
                <a:gd name="connsiteY11" fmla="*/ 541809 h 1184420"/>
                <a:gd name="connsiteX12" fmla="*/ 613149 w 1162273"/>
                <a:gd name="connsiteY12" fmla="*/ 542857 h 1184420"/>
                <a:gd name="connsiteX13" fmla="*/ 564441 w 1162273"/>
                <a:gd name="connsiteY13" fmla="*/ 554545 h 1184420"/>
                <a:gd name="connsiteX14" fmla="*/ 552000 w 1162273"/>
                <a:gd name="connsiteY14" fmla="*/ 557243 h 1184420"/>
                <a:gd name="connsiteX15" fmla="*/ 506589 w 1162273"/>
                <a:gd name="connsiteY15" fmla="*/ 565783 h 1184420"/>
                <a:gd name="connsiteX16" fmla="*/ 501646 w 1162273"/>
                <a:gd name="connsiteY16" fmla="*/ 566683 h 1184420"/>
                <a:gd name="connsiteX17" fmla="*/ 451438 w 1162273"/>
                <a:gd name="connsiteY17" fmla="*/ 573725 h 1184420"/>
                <a:gd name="connsiteX18" fmla="*/ 438697 w 1162273"/>
                <a:gd name="connsiteY18" fmla="*/ 575223 h 1184420"/>
                <a:gd name="connsiteX19" fmla="*/ 392989 w 1162273"/>
                <a:gd name="connsiteY19" fmla="*/ 579568 h 1184420"/>
                <a:gd name="connsiteX20" fmla="*/ 386842 w 1162273"/>
                <a:gd name="connsiteY20" fmla="*/ 580017 h 1184420"/>
                <a:gd name="connsiteX21" fmla="*/ 336038 w 1162273"/>
                <a:gd name="connsiteY21" fmla="*/ 582414 h 1184420"/>
                <a:gd name="connsiteX22" fmla="*/ 321951 w 1162273"/>
                <a:gd name="connsiteY22" fmla="*/ 582714 h 1184420"/>
                <a:gd name="connsiteX23" fmla="*/ 280286 w 1162273"/>
                <a:gd name="connsiteY23" fmla="*/ 582714 h 1184420"/>
                <a:gd name="connsiteX24" fmla="*/ 268596 w 1162273"/>
                <a:gd name="connsiteY24" fmla="*/ 582714 h 1184420"/>
                <a:gd name="connsiteX25" fmla="*/ 217188 w 1162273"/>
                <a:gd name="connsiteY25" fmla="*/ 580467 h 1184420"/>
                <a:gd name="connsiteX26" fmla="*/ 205801 w 1162273"/>
                <a:gd name="connsiteY26" fmla="*/ 579568 h 1184420"/>
                <a:gd name="connsiteX27" fmla="*/ 161586 w 1162273"/>
                <a:gd name="connsiteY27" fmla="*/ 575673 h 1184420"/>
                <a:gd name="connsiteX28" fmla="*/ 152596 w 1162273"/>
                <a:gd name="connsiteY28" fmla="*/ 574773 h 1184420"/>
                <a:gd name="connsiteX29" fmla="*/ 102688 w 1162273"/>
                <a:gd name="connsiteY29" fmla="*/ 568031 h 1184420"/>
                <a:gd name="connsiteX30" fmla="*/ 92648 w 1162273"/>
                <a:gd name="connsiteY30" fmla="*/ 566383 h 1184420"/>
                <a:gd name="connsiteX31" fmla="*/ 664 w 1162273"/>
                <a:gd name="connsiteY31" fmla="*/ 519082 h 1184420"/>
                <a:gd name="connsiteX32" fmla="*/ 23856 w 1162273"/>
                <a:gd name="connsiteY32" fmla="*/ 1158687 h 1184420"/>
                <a:gd name="connsiteX33" fmla="*/ 75261 w 1162273"/>
                <a:gd name="connsiteY33" fmla="*/ 1167977 h 1184420"/>
                <a:gd name="connsiteX34" fmla="*/ 85304 w 1162273"/>
                <a:gd name="connsiteY34" fmla="*/ 1169625 h 1184420"/>
                <a:gd name="connsiteX35" fmla="*/ 135209 w 1162273"/>
                <a:gd name="connsiteY35" fmla="*/ 1176367 h 1184420"/>
                <a:gd name="connsiteX36" fmla="*/ 144203 w 1162273"/>
                <a:gd name="connsiteY36" fmla="*/ 1177267 h 1184420"/>
                <a:gd name="connsiteX37" fmla="*/ 163687 w 1162273"/>
                <a:gd name="connsiteY37" fmla="*/ 1179363 h 1184420"/>
                <a:gd name="connsiteX38" fmla="*/ 188264 w 1162273"/>
                <a:gd name="connsiteY38" fmla="*/ 1181162 h 1184420"/>
                <a:gd name="connsiteX39" fmla="*/ 199654 w 1162273"/>
                <a:gd name="connsiteY39" fmla="*/ 1182061 h 1184420"/>
                <a:gd name="connsiteX40" fmla="*/ 251059 w 1162273"/>
                <a:gd name="connsiteY40" fmla="*/ 1184308 h 1184420"/>
                <a:gd name="connsiteX41" fmla="*/ 262749 w 1162273"/>
                <a:gd name="connsiteY41" fmla="*/ 1184308 h 1184420"/>
                <a:gd name="connsiteX42" fmla="*/ 304414 w 1162273"/>
                <a:gd name="connsiteY42" fmla="*/ 1184308 h 1184420"/>
                <a:gd name="connsiteX43" fmla="*/ 318501 w 1162273"/>
                <a:gd name="connsiteY43" fmla="*/ 1184008 h 1184420"/>
                <a:gd name="connsiteX44" fmla="*/ 328244 w 1162273"/>
                <a:gd name="connsiteY44" fmla="*/ 1183859 h 1184420"/>
                <a:gd name="connsiteX45" fmla="*/ 369309 w 1162273"/>
                <a:gd name="connsiteY45" fmla="*/ 1181611 h 1184420"/>
                <a:gd name="connsiteX46" fmla="*/ 375302 w 1162273"/>
                <a:gd name="connsiteY46" fmla="*/ 1181162 h 1184420"/>
                <a:gd name="connsiteX47" fmla="*/ 421163 w 1162273"/>
                <a:gd name="connsiteY47" fmla="*/ 1176817 h 1184420"/>
                <a:gd name="connsiteX48" fmla="*/ 433904 w 1162273"/>
                <a:gd name="connsiteY48" fmla="*/ 1175319 h 1184420"/>
                <a:gd name="connsiteX49" fmla="*/ 484258 w 1162273"/>
                <a:gd name="connsiteY49" fmla="*/ 1168275 h 1184420"/>
                <a:gd name="connsiteX50" fmla="*/ 489205 w 1162273"/>
                <a:gd name="connsiteY50" fmla="*/ 1167377 h 1184420"/>
                <a:gd name="connsiteX51" fmla="*/ 534617 w 1162273"/>
                <a:gd name="connsiteY51" fmla="*/ 1158835 h 1184420"/>
                <a:gd name="connsiteX52" fmla="*/ 547053 w 1162273"/>
                <a:gd name="connsiteY52" fmla="*/ 1156139 h 1184420"/>
                <a:gd name="connsiteX53" fmla="*/ 595761 w 1162273"/>
                <a:gd name="connsiteY53" fmla="*/ 1144451 h 1184420"/>
                <a:gd name="connsiteX54" fmla="*/ 599658 w 1162273"/>
                <a:gd name="connsiteY54" fmla="*/ 1143403 h 1184420"/>
                <a:gd name="connsiteX55" fmla="*/ 644173 w 1162273"/>
                <a:gd name="connsiteY55" fmla="*/ 1130368 h 1184420"/>
                <a:gd name="connsiteX56" fmla="*/ 656010 w 1162273"/>
                <a:gd name="connsiteY56" fmla="*/ 1126472 h 1184420"/>
                <a:gd name="connsiteX57" fmla="*/ 702621 w 1162273"/>
                <a:gd name="connsiteY57" fmla="*/ 1109990 h 1184420"/>
                <a:gd name="connsiteX58" fmla="*/ 705318 w 1162273"/>
                <a:gd name="connsiteY58" fmla="*/ 1108940 h 1184420"/>
                <a:gd name="connsiteX59" fmla="*/ 748182 w 1162273"/>
                <a:gd name="connsiteY59" fmla="*/ 1091111 h 1184420"/>
                <a:gd name="connsiteX60" fmla="*/ 759423 w 1162273"/>
                <a:gd name="connsiteY60" fmla="*/ 1086015 h 1184420"/>
                <a:gd name="connsiteX61" fmla="*/ 803034 w 1162273"/>
                <a:gd name="connsiteY61" fmla="*/ 1064889 h 1184420"/>
                <a:gd name="connsiteX62" fmla="*/ 804384 w 1162273"/>
                <a:gd name="connsiteY62" fmla="*/ 1064139 h 1184420"/>
                <a:gd name="connsiteX63" fmla="*/ 844998 w 1162273"/>
                <a:gd name="connsiteY63" fmla="*/ 1041364 h 1184420"/>
                <a:gd name="connsiteX64" fmla="*/ 855338 w 1162273"/>
                <a:gd name="connsiteY64" fmla="*/ 1035072 h 1184420"/>
                <a:gd name="connsiteX65" fmla="*/ 895353 w 1162273"/>
                <a:gd name="connsiteY65" fmla="*/ 1009149 h 1184420"/>
                <a:gd name="connsiteX66" fmla="*/ 1144740 w 1162273"/>
                <a:gd name="connsiteY66" fmla="*/ 601594 h 1184420"/>
                <a:gd name="connsiteX67" fmla="*/ 1162273 w 1162273"/>
                <a:gd name="connsiteY67" fmla="*/ 0 h 1184420"/>
                <a:gd name="connsiteX68" fmla="*/ 912890 w 1162273"/>
                <a:gd name="connsiteY68" fmla="*/ 407556 h 1184420"/>
                <a:gd name="connsiteX69" fmla="*/ 912440 w 1162273"/>
                <a:gd name="connsiteY69" fmla="*/ 407705 h 1184420"/>
                <a:gd name="connsiteX0" fmla="*/ 913091 w 1162924"/>
                <a:gd name="connsiteY0" fmla="*/ 407705 h 1184420"/>
                <a:gd name="connsiteX1" fmla="*/ 873077 w 1162924"/>
                <a:gd name="connsiteY1" fmla="*/ 433628 h 1184420"/>
                <a:gd name="connsiteX2" fmla="*/ 862733 w 1162924"/>
                <a:gd name="connsiteY2" fmla="*/ 439920 h 1184420"/>
                <a:gd name="connsiteX3" fmla="*/ 822119 w 1162924"/>
                <a:gd name="connsiteY3" fmla="*/ 462695 h 1184420"/>
                <a:gd name="connsiteX4" fmla="*/ 820772 w 1162924"/>
                <a:gd name="connsiteY4" fmla="*/ 463445 h 1184420"/>
                <a:gd name="connsiteX5" fmla="*/ 777157 w 1162924"/>
                <a:gd name="connsiteY5" fmla="*/ 484571 h 1184420"/>
                <a:gd name="connsiteX6" fmla="*/ 765917 w 1162924"/>
                <a:gd name="connsiteY6" fmla="*/ 489667 h 1184420"/>
                <a:gd name="connsiteX7" fmla="*/ 723206 w 1162924"/>
                <a:gd name="connsiteY7" fmla="*/ 507496 h 1184420"/>
                <a:gd name="connsiteX8" fmla="*/ 720506 w 1162924"/>
                <a:gd name="connsiteY8" fmla="*/ 508546 h 1184420"/>
                <a:gd name="connsiteX9" fmla="*/ 674048 w 1162924"/>
                <a:gd name="connsiteY9" fmla="*/ 524878 h 1184420"/>
                <a:gd name="connsiteX10" fmla="*/ 662058 w 1162924"/>
                <a:gd name="connsiteY10" fmla="*/ 528774 h 1184420"/>
                <a:gd name="connsiteX11" fmla="*/ 617696 w 1162924"/>
                <a:gd name="connsiteY11" fmla="*/ 541809 h 1184420"/>
                <a:gd name="connsiteX12" fmla="*/ 613800 w 1162924"/>
                <a:gd name="connsiteY12" fmla="*/ 542857 h 1184420"/>
                <a:gd name="connsiteX13" fmla="*/ 565092 w 1162924"/>
                <a:gd name="connsiteY13" fmla="*/ 554545 h 1184420"/>
                <a:gd name="connsiteX14" fmla="*/ 552651 w 1162924"/>
                <a:gd name="connsiteY14" fmla="*/ 557243 h 1184420"/>
                <a:gd name="connsiteX15" fmla="*/ 507240 w 1162924"/>
                <a:gd name="connsiteY15" fmla="*/ 565783 h 1184420"/>
                <a:gd name="connsiteX16" fmla="*/ 502297 w 1162924"/>
                <a:gd name="connsiteY16" fmla="*/ 566683 h 1184420"/>
                <a:gd name="connsiteX17" fmla="*/ 452089 w 1162924"/>
                <a:gd name="connsiteY17" fmla="*/ 573725 h 1184420"/>
                <a:gd name="connsiteX18" fmla="*/ 439348 w 1162924"/>
                <a:gd name="connsiteY18" fmla="*/ 575223 h 1184420"/>
                <a:gd name="connsiteX19" fmla="*/ 393640 w 1162924"/>
                <a:gd name="connsiteY19" fmla="*/ 579568 h 1184420"/>
                <a:gd name="connsiteX20" fmla="*/ 387493 w 1162924"/>
                <a:gd name="connsiteY20" fmla="*/ 580017 h 1184420"/>
                <a:gd name="connsiteX21" fmla="*/ 336689 w 1162924"/>
                <a:gd name="connsiteY21" fmla="*/ 582414 h 1184420"/>
                <a:gd name="connsiteX22" fmla="*/ 322602 w 1162924"/>
                <a:gd name="connsiteY22" fmla="*/ 582714 h 1184420"/>
                <a:gd name="connsiteX23" fmla="*/ 280937 w 1162924"/>
                <a:gd name="connsiteY23" fmla="*/ 582714 h 1184420"/>
                <a:gd name="connsiteX24" fmla="*/ 269247 w 1162924"/>
                <a:gd name="connsiteY24" fmla="*/ 582714 h 1184420"/>
                <a:gd name="connsiteX25" fmla="*/ 217839 w 1162924"/>
                <a:gd name="connsiteY25" fmla="*/ 580467 h 1184420"/>
                <a:gd name="connsiteX26" fmla="*/ 206452 w 1162924"/>
                <a:gd name="connsiteY26" fmla="*/ 579568 h 1184420"/>
                <a:gd name="connsiteX27" fmla="*/ 162237 w 1162924"/>
                <a:gd name="connsiteY27" fmla="*/ 575673 h 1184420"/>
                <a:gd name="connsiteX28" fmla="*/ 153247 w 1162924"/>
                <a:gd name="connsiteY28" fmla="*/ 574773 h 1184420"/>
                <a:gd name="connsiteX29" fmla="*/ 103339 w 1162924"/>
                <a:gd name="connsiteY29" fmla="*/ 568031 h 1184420"/>
                <a:gd name="connsiteX30" fmla="*/ 93299 w 1162924"/>
                <a:gd name="connsiteY30" fmla="*/ 566383 h 1184420"/>
                <a:gd name="connsiteX31" fmla="*/ 1315 w 1162924"/>
                <a:gd name="connsiteY31" fmla="*/ 519082 h 1184420"/>
                <a:gd name="connsiteX32" fmla="*/ 5502 w 1162924"/>
                <a:gd name="connsiteY32" fmla="*/ 1153257 h 1184420"/>
                <a:gd name="connsiteX33" fmla="*/ 75912 w 1162924"/>
                <a:gd name="connsiteY33" fmla="*/ 1167977 h 1184420"/>
                <a:gd name="connsiteX34" fmla="*/ 85955 w 1162924"/>
                <a:gd name="connsiteY34" fmla="*/ 1169625 h 1184420"/>
                <a:gd name="connsiteX35" fmla="*/ 135860 w 1162924"/>
                <a:gd name="connsiteY35" fmla="*/ 1176367 h 1184420"/>
                <a:gd name="connsiteX36" fmla="*/ 144854 w 1162924"/>
                <a:gd name="connsiteY36" fmla="*/ 1177267 h 1184420"/>
                <a:gd name="connsiteX37" fmla="*/ 164338 w 1162924"/>
                <a:gd name="connsiteY37" fmla="*/ 1179363 h 1184420"/>
                <a:gd name="connsiteX38" fmla="*/ 188915 w 1162924"/>
                <a:gd name="connsiteY38" fmla="*/ 1181162 h 1184420"/>
                <a:gd name="connsiteX39" fmla="*/ 200305 w 1162924"/>
                <a:gd name="connsiteY39" fmla="*/ 1182061 h 1184420"/>
                <a:gd name="connsiteX40" fmla="*/ 251710 w 1162924"/>
                <a:gd name="connsiteY40" fmla="*/ 1184308 h 1184420"/>
                <a:gd name="connsiteX41" fmla="*/ 263400 w 1162924"/>
                <a:gd name="connsiteY41" fmla="*/ 1184308 h 1184420"/>
                <a:gd name="connsiteX42" fmla="*/ 305065 w 1162924"/>
                <a:gd name="connsiteY42" fmla="*/ 1184308 h 1184420"/>
                <a:gd name="connsiteX43" fmla="*/ 319152 w 1162924"/>
                <a:gd name="connsiteY43" fmla="*/ 1184008 h 1184420"/>
                <a:gd name="connsiteX44" fmla="*/ 328895 w 1162924"/>
                <a:gd name="connsiteY44" fmla="*/ 1183859 h 1184420"/>
                <a:gd name="connsiteX45" fmla="*/ 369960 w 1162924"/>
                <a:gd name="connsiteY45" fmla="*/ 1181611 h 1184420"/>
                <a:gd name="connsiteX46" fmla="*/ 375953 w 1162924"/>
                <a:gd name="connsiteY46" fmla="*/ 1181162 h 1184420"/>
                <a:gd name="connsiteX47" fmla="*/ 421814 w 1162924"/>
                <a:gd name="connsiteY47" fmla="*/ 1176817 h 1184420"/>
                <a:gd name="connsiteX48" fmla="*/ 434555 w 1162924"/>
                <a:gd name="connsiteY48" fmla="*/ 1175319 h 1184420"/>
                <a:gd name="connsiteX49" fmla="*/ 484909 w 1162924"/>
                <a:gd name="connsiteY49" fmla="*/ 1168275 h 1184420"/>
                <a:gd name="connsiteX50" fmla="*/ 489856 w 1162924"/>
                <a:gd name="connsiteY50" fmla="*/ 1167377 h 1184420"/>
                <a:gd name="connsiteX51" fmla="*/ 535268 w 1162924"/>
                <a:gd name="connsiteY51" fmla="*/ 1158835 h 1184420"/>
                <a:gd name="connsiteX52" fmla="*/ 547704 w 1162924"/>
                <a:gd name="connsiteY52" fmla="*/ 1156139 h 1184420"/>
                <a:gd name="connsiteX53" fmla="*/ 596412 w 1162924"/>
                <a:gd name="connsiteY53" fmla="*/ 1144451 h 1184420"/>
                <a:gd name="connsiteX54" fmla="*/ 600309 w 1162924"/>
                <a:gd name="connsiteY54" fmla="*/ 1143403 h 1184420"/>
                <a:gd name="connsiteX55" fmla="*/ 644824 w 1162924"/>
                <a:gd name="connsiteY55" fmla="*/ 1130368 h 1184420"/>
                <a:gd name="connsiteX56" fmla="*/ 656661 w 1162924"/>
                <a:gd name="connsiteY56" fmla="*/ 1126472 h 1184420"/>
                <a:gd name="connsiteX57" fmla="*/ 703272 w 1162924"/>
                <a:gd name="connsiteY57" fmla="*/ 1109990 h 1184420"/>
                <a:gd name="connsiteX58" fmla="*/ 705969 w 1162924"/>
                <a:gd name="connsiteY58" fmla="*/ 1108940 h 1184420"/>
                <a:gd name="connsiteX59" fmla="*/ 748833 w 1162924"/>
                <a:gd name="connsiteY59" fmla="*/ 1091111 h 1184420"/>
                <a:gd name="connsiteX60" fmla="*/ 760074 w 1162924"/>
                <a:gd name="connsiteY60" fmla="*/ 1086015 h 1184420"/>
                <a:gd name="connsiteX61" fmla="*/ 803685 w 1162924"/>
                <a:gd name="connsiteY61" fmla="*/ 1064889 h 1184420"/>
                <a:gd name="connsiteX62" fmla="*/ 805035 w 1162924"/>
                <a:gd name="connsiteY62" fmla="*/ 1064139 h 1184420"/>
                <a:gd name="connsiteX63" fmla="*/ 845649 w 1162924"/>
                <a:gd name="connsiteY63" fmla="*/ 1041364 h 1184420"/>
                <a:gd name="connsiteX64" fmla="*/ 855989 w 1162924"/>
                <a:gd name="connsiteY64" fmla="*/ 1035072 h 1184420"/>
                <a:gd name="connsiteX65" fmla="*/ 896004 w 1162924"/>
                <a:gd name="connsiteY65" fmla="*/ 1009149 h 1184420"/>
                <a:gd name="connsiteX66" fmla="*/ 1145391 w 1162924"/>
                <a:gd name="connsiteY66" fmla="*/ 601594 h 1184420"/>
                <a:gd name="connsiteX67" fmla="*/ 1162924 w 1162924"/>
                <a:gd name="connsiteY67" fmla="*/ 0 h 1184420"/>
                <a:gd name="connsiteX68" fmla="*/ 913541 w 1162924"/>
                <a:gd name="connsiteY68" fmla="*/ 407556 h 1184420"/>
                <a:gd name="connsiteX69" fmla="*/ 913091 w 1162924"/>
                <a:gd name="connsiteY69" fmla="*/ 407705 h 1184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162924" h="1184420">
                  <a:moveTo>
                    <a:pt x="913091" y="407705"/>
                  </a:moveTo>
                  <a:cubicBezTo>
                    <a:pt x="900051" y="416696"/>
                    <a:pt x="886714" y="425236"/>
                    <a:pt x="873077" y="433628"/>
                  </a:cubicBezTo>
                  <a:lnTo>
                    <a:pt x="862733" y="439920"/>
                  </a:lnTo>
                  <a:cubicBezTo>
                    <a:pt x="849396" y="447862"/>
                    <a:pt x="835909" y="455503"/>
                    <a:pt x="822119" y="462695"/>
                  </a:cubicBezTo>
                  <a:cubicBezTo>
                    <a:pt x="821668" y="462995"/>
                    <a:pt x="821218" y="463145"/>
                    <a:pt x="820772" y="463445"/>
                  </a:cubicBezTo>
                  <a:cubicBezTo>
                    <a:pt x="806531" y="470937"/>
                    <a:pt x="791994" y="477829"/>
                    <a:pt x="777157" y="484571"/>
                  </a:cubicBezTo>
                  <a:cubicBezTo>
                    <a:pt x="773411" y="486221"/>
                    <a:pt x="769664" y="488019"/>
                    <a:pt x="765917" y="489667"/>
                  </a:cubicBezTo>
                  <a:cubicBezTo>
                    <a:pt x="751830" y="495809"/>
                    <a:pt x="737593" y="501802"/>
                    <a:pt x="723206" y="507496"/>
                  </a:cubicBezTo>
                  <a:cubicBezTo>
                    <a:pt x="722306" y="507796"/>
                    <a:pt x="721406" y="508246"/>
                    <a:pt x="720506" y="508546"/>
                  </a:cubicBezTo>
                  <a:cubicBezTo>
                    <a:pt x="705219" y="514390"/>
                    <a:pt x="689635" y="519784"/>
                    <a:pt x="674048" y="524878"/>
                  </a:cubicBezTo>
                  <a:lnTo>
                    <a:pt x="662058" y="528774"/>
                  </a:lnTo>
                  <a:cubicBezTo>
                    <a:pt x="647371" y="533418"/>
                    <a:pt x="632684" y="537764"/>
                    <a:pt x="617696" y="541809"/>
                  </a:cubicBezTo>
                  <a:cubicBezTo>
                    <a:pt x="616346" y="542109"/>
                    <a:pt x="615146" y="542557"/>
                    <a:pt x="613800" y="542857"/>
                  </a:cubicBezTo>
                  <a:cubicBezTo>
                    <a:pt x="597763" y="547203"/>
                    <a:pt x="581425" y="550949"/>
                    <a:pt x="565092" y="554545"/>
                  </a:cubicBezTo>
                  <a:lnTo>
                    <a:pt x="552651" y="557243"/>
                  </a:lnTo>
                  <a:cubicBezTo>
                    <a:pt x="537664" y="560389"/>
                    <a:pt x="522527" y="563235"/>
                    <a:pt x="507240" y="565783"/>
                  </a:cubicBezTo>
                  <a:lnTo>
                    <a:pt x="502297" y="566683"/>
                  </a:lnTo>
                  <a:cubicBezTo>
                    <a:pt x="485659" y="569379"/>
                    <a:pt x="468872" y="571777"/>
                    <a:pt x="452089" y="573725"/>
                  </a:cubicBezTo>
                  <a:cubicBezTo>
                    <a:pt x="447892" y="574175"/>
                    <a:pt x="443545" y="574773"/>
                    <a:pt x="439348" y="575223"/>
                  </a:cubicBezTo>
                  <a:cubicBezTo>
                    <a:pt x="424211" y="576871"/>
                    <a:pt x="408924" y="578369"/>
                    <a:pt x="393640" y="579568"/>
                  </a:cubicBezTo>
                  <a:lnTo>
                    <a:pt x="387493" y="580017"/>
                  </a:lnTo>
                  <a:cubicBezTo>
                    <a:pt x="370560" y="581216"/>
                    <a:pt x="353623" y="581965"/>
                    <a:pt x="336689" y="582414"/>
                  </a:cubicBezTo>
                  <a:cubicBezTo>
                    <a:pt x="332042" y="582414"/>
                    <a:pt x="327245" y="582564"/>
                    <a:pt x="322602" y="582714"/>
                  </a:cubicBezTo>
                  <a:cubicBezTo>
                    <a:pt x="308661" y="583014"/>
                    <a:pt x="294874" y="583014"/>
                    <a:pt x="280937" y="582714"/>
                  </a:cubicBezTo>
                  <a:lnTo>
                    <a:pt x="269247" y="582714"/>
                  </a:lnTo>
                  <a:cubicBezTo>
                    <a:pt x="252160" y="582265"/>
                    <a:pt x="234926" y="581516"/>
                    <a:pt x="217839" y="580467"/>
                  </a:cubicBezTo>
                  <a:lnTo>
                    <a:pt x="206452" y="579568"/>
                  </a:lnTo>
                  <a:cubicBezTo>
                    <a:pt x="191761" y="578519"/>
                    <a:pt x="176924" y="577171"/>
                    <a:pt x="162237" y="575673"/>
                  </a:cubicBezTo>
                  <a:lnTo>
                    <a:pt x="153247" y="574773"/>
                  </a:lnTo>
                  <a:cubicBezTo>
                    <a:pt x="136610" y="572825"/>
                    <a:pt x="119976" y="570579"/>
                    <a:pt x="103339" y="568031"/>
                  </a:cubicBezTo>
                  <a:cubicBezTo>
                    <a:pt x="100042" y="567581"/>
                    <a:pt x="110303" y="574541"/>
                    <a:pt x="93299" y="566383"/>
                  </a:cubicBezTo>
                  <a:cubicBezTo>
                    <a:pt x="76295" y="558225"/>
                    <a:pt x="18252" y="522528"/>
                    <a:pt x="1315" y="519082"/>
                  </a:cubicBezTo>
                  <a:cubicBezTo>
                    <a:pt x="-4530" y="719613"/>
                    <a:pt x="11347" y="952726"/>
                    <a:pt x="5502" y="1153257"/>
                  </a:cubicBezTo>
                  <a:lnTo>
                    <a:pt x="75912" y="1167977"/>
                  </a:lnTo>
                  <a:cubicBezTo>
                    <a:pt x="79208" y="1168575"/>
                    <a:pt x="82659" y="1169025"/>
                    <a:pt x="85955" y="1169625"/>
                  </a:cubicBezTo>
                  <a:cubicBezTo>
                    <a:pt x="102589" y="1172171"/>
                    <a:pt x="119226" y="1174419"/>
                    <a:pt x="135860" y="1176367"/>
                  </a:cubicBezTo>
                  <a:lnTo>
                    <a:pt x="144854" y="1177267"/>
                  </a:lnTo>
                  <a:lnTo>
                    <a:pt x="164338" y="1179363"/>
                  </a:lnTo>
                  <a:cubicBezTo>
                    <a:pt x="172581" y="1180113"/>
                    <a:pt x="180671" y="1180563"/>
                    <a:pt x="188915" y="1181162"/>
                  </a:cubicBezTo>
                  <a:lnTo>
                    <a:pt x="200305" y="1182061"/>
                  </a:lnTo>
                  <a:cubicBezTo>
                    <a:pt x="217392" y="1183109"/>
                    <a:pt x="234626" y="1183859"/>
                    <a:pt x="251710" y="1184308"/>
                  </a:cubicBezTo>
                  <a:lnTo>
                    <a:pt x="263400" y="1184308"/>
                  </a:lnTo>
                  <a:cubicBezTo>
                    <a:pt x="277341" y="1184458"/>
                    <a:pt x="291278" y="1184458"/>
                    <a:pt x="305065" y="1184308"/>
                  </a:cubicBezTo>
                  <a:cubicBezTo>
                    <a:pt x="309711" y="1184308"/>
                    <a:pt x="314508" y="1184158"/>
                    <a:pt x="319152" y="1184008"/>
                  </a:cubicBezTo>
                  <a:cubicBezTo>
                    <a:pt x="322452" y="1184008"/>
                    <a:pt x="325749" y="1184008"/>
                    <a:pt x="328895" y="1183859"/>
                  </a:cubicBezTo>
                  <a:cubicBezTo>
                    <a:pt x="342532" y="1183409"/>
                    <a:pt x="356323" y="1182660"/>
                    <a:pt x="369960" y="1181611"/>
                  </a:cubicBezTo>
                  <a:cubicBezTo>
                    <a:pt x="372056" y="1181611"/>
                    <a:pt x="374007" y="1181311"/>
                    <a:pt x="375953" y="1181162"/>
                  </a:cubicBezTo>
                  <a:cubicBezTo>
                    <a:pt x="391240" y="1179963"/>
                    <a:pt x="406527" y="1178615"/>
                    <a:pt x="421814" y="1176817"/>
                  </a:cubicBezTo>
                  <a:cubicBezTo>
                    <a:pt x="426011" y="1176367"/>
                    <a:pt x="430208" y="1175917"/>
                    <a:pt x="434555" y="1175319"/>
                  </a:cubicBezTo>
                  <a:cubicBezTo>
                    <a:pt x="451339" y="1173221"/>
                    <a:pt x="468126" y="1170973"/>
                    <a:pt x="484909" y="1168275"/>
                  </a:cubicBezTo>
                  <a:lnTo>
                    <a:pt x="489856" y="1167377"/>
                  </a:lnTo>
                  <a:cubicBezTo>
                    <a:pt x="505143" y="1164829"/>
                    <a:pt x="520281" y="1161983"/>
                    <a:pt x="535268" y="1158835"/>
                  </a:cubicBezTo>
                  <a:lnTo>
                    <a:pt x="547704" y="1156139"/>
                  </a:lnTo>
                  <a:cubicBezTo>
                    <a:pt x="564042" y="1152543"/>
                    <a:pt x="580379" y="1148647"/>
                    <a:pt x="596412" y="1144451"/>
                  </a:cubicBezTo>
                  <a:cubicBezTo>
                    <a:pt x="597763" y="1144151"/>
                    <a:pt x="598963" y="1143703"/>
                    <a:pt x="600309" y="1143403"/>
                  </a:cubicBezTo>
                  <a:cubicBezTo>
                    <a:pt x="615296" y="1139358"/>
                    <a:pt x="630133" y="1135012"/>
                    <a:pt x="644824" y="1130368"/>
                  </a:cubicBezTo>
                  <a:cubicBezTo>
                    <a:pt x="648867" y="1129168"/>
                    <a:pt x="652764" y="1127820"/>
                    <a:pt x="656661" y="1126472"/>
                  </a:cubicBezTo>
                  <a:cubicBezTo>
                    <a:pt x="672398" y="1121376"/>
                    <a:pt x="687985" y="1115982"/>
                    <a:pt x="703272" y="1109990"/>
                  </a:cubicBezTo>
                  <a:cubicBezTo>
                    <a:pt x="704172" y="1109690"/>
                    <a:pt x="705069" y="1109240"/>
                    <a:pt x="705969" y="1108940"/>
                  </a:cubicBezTo>
                  <a:cubicBezTo>
                    <a:pt x="720506" y="1103396"/>
                    <a:pt x="734746" y="1097403"/>
                    <a:pt x="748833" y="1091111"/>
                  </a:cubicBezTo>
                  <a:cubicBezTo>
                    <a:pt x="752580" y="1089461"/>
                    <a:pt x="756327" y="1087813"/>
                    <a:pt x="760074" y="1086015"/>
                  </a:cubicBezTo>
                  <a:cubicBezTo>
                    <a:pt x="774761" y="1079273"/>
                    <a:pt x="789448" y="1072381"/>
                    <a:pt x="803685" y="1064889"/>
                  </a:cubicBezTo>
                  <a:cubicBezTo>
                    <a:pt x="804135" y="1064589"/>
                    <a:pt x="804585" y="1064439"/>
                    <a:pt x="805035" y="1064139"/>
                  </a:cubicBezTo>
                  <a:cubicBezTo>
                    <a:pt x="818822" y="1056947"/>
                    <a:pt x="832309" y="1049306"/>
                    <a:pt x="845649" y="1041364"/>
                  </a:cubicBezTo>
                  <a:lnTo>
                    <a:pt x="855989" y="1035072"/>
                  </a:lnTo>
                  <a:cubicBezTo>
                    <a:pt x="869630" y="1026680"/>
                    <a:pt x="882967" y="1018140"/>
                    <a:pt x="896004" y="1009149"/>
                  </a:cubicBezTo>
                  <a:cubicBezTo>
                    <a:pt x="1057715" y="896621"/>
                    <a:pt x="1140594" y="750232"/>
                    <a:pt x="1145391" y="601594"/>
                  </a:cubicBezTo>
                  <a:lnTo>
                    <a:pt x="1162924" y="0"/>
                  </a:lnTo>
                  <a:cubicBezTo>
                    <a:pt x="1158131" y="148638"/>
                    <a:pt x="1075252" y="295029"/>
                    <a:pt x="913541" y="407556"/>
                  </a:cubicBezTo>
                  <a:lnTo>
                    <a:pt x="913091" y="40770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" name="Forme libre 25">
              <a:extLst>
                <a:ext uri="{FF2B5EF4-FFF2-40B4-BE49-F238E27FC236}">
                  <a16:creationId xmlns:a16="http://schemas.microsoft.com/office/drawing/2014/main" id="{897D5CD8-BDDE-8908-4260-D7580DB92EFE}"/>
                </a:ext>
              </a:extLst>
            </p:cNvPr>
            <p:cNvSpPr/>
            <p:nvPr/>
          </p:nvSpPr>
          <p:spPr>
            <a:xfrm>
              <a:off x="7970245" y="538760"/>
              <a:ext cx="2948767" cy="2043365"/>
            </a:xfrm>
            <a:custGeom>
              <a:avLst/>
              <a:gdLst>
                <a:gd name="connsiteX0" fmla="*/ 1586679 w 1856164"/>
                <a:gd name="connsiteY0" fmla="*/ 182974 h 1283524"/>
                <a:gd name="connsiteX1" fmla="*/ 334059 w 1856164"/>
                <a:gd name="connsiteY1" fmla="*/ 175332 h 1283524"/>
                <a:gd name="connsiteX2" fmla="*/ 123943 w 1856164"/>
                <a:gd name="connsiteY2" fmla="*/ 778126 h 1283524"/>
                <a:gd name="connsiteX3" fmla="*/ 0 w 1856164"/>
                <a:gd name="connsiteY3" fmla="*/ 864282 h 1283524"/>
                <a:gd name="connsiteX4" fmla="*/ 611320 w 1856164"/>
                <a:gd name="connsiteY4" fmla="*/ 1283524 h 1283524"/>
                <a:gd name="connsiteX5" fmla="*/ 735263 w 1856164"/>
                <a:gd name="connsiteY5" fmla="*/ 1197368 h 1283524"/>
                <a:gd name="connsiteX6" fmla="*/ 1606463 w 1856164"/>
                <a:gd name="connsiteY6" fmla="*/ 1047980 h 1283524"/>
                <a:gd name="connsiteX7" fmla="*/ 1586679 w 1856164"/>
                <a:gd name="connsiteY7" fmla="*/ 182974 h 1283524"/>
                <a:gd name="connsiteX8" fmla="*/ 1439505 w 1856164"/>
                <a:gd name="connsiteY8" fmla="*/ 491639 h 1283524"/>
                <a:gd name="connsiteX9" fmla="*/ 1145461 w 1856164"/>
                <a:gd name="connsiteY9" fmla="*/ 489839 h 1283524"/>
                <a:gd name="connsiteX10" fmla="*/ 1140964 w 1856164"/>
                <a:gd name="connsiteY10" fmla="*/ 286811 h 1283524"/>
                <a:gd name="connsiteX11" fmla="*/ 1434862 w 1856164"/>
                <a:gd name="connsiteY11" fmla="*/ 288609 h 1283524"/>
                <a:gd name="connsiteX12" fmla="*/ 1439655 w 1856164"/>
                <a:gd name="connsiteY12" fmla="*/ 491639 h 1283524"/>
                <a:gd name="connsiteX0" fmla="*/ 1589394 w 1858879"/>
                <a:gd name="connsiteY0" fmla="*/ 182974 h 1283524"/>
                <a:gd name="connsiteX1" fmla="*/ 336774 w 1858879"/>
                <a:gd name="connsiteY1" fmla="*/ 175332 h 1283524"/>
                <a:gd name="connsiteX2" fmla="*/ 126658 w 1858879"/>
                <a:gd name="connsiteY2" fmla="*/ 778126 h 1283524"/>
                <a:gd name="connsiteX3" fmla="*/ 0 w 1858879"/>
                <a:gd name="connsiteY3" fmla="*/ 861567 h 1283524"/>
                <a:gd name="connsiteX4" fmla="*/ 614035 w 1858879"/>
                <a:gd name="connsiteY4" fmla="*/ 1283524 h 1283524"/>
                <a:gd name="connsiteX5" fmla="*/ 737978 w 1858879"/>
                <a:gd name="connsiteY5" fmla="*/ 1197368 h 1283524"/>
                <a:gd name="connsiteX6" fmla="*/ 1609178 w 1858879"/>
                <a:gd name="connsiteY6" fmla="*/ 1047980 h 1283524"/>
                <a:gd name="connsiteX7" fmla="*/ 1589394 w 1858879"/>
                <a:gd name="connsiteY7" fmla="*/ 182974 h 1283524"/>
                <a:gd name="connsiteX8" fmla="*/ 1442220 w 1858879"/>
                <a:gd name="connsiteY8" fmla="*/ 491639 h 1283524"/>
                <a:gd name="connsiteX9" fmla="*/ 1148176 w 1858879"/>
                <a:gd name="connsiteY9" fmla="*/ 489839 h 1283524"/>
                <a:gd name="connsiteX10" fmla="*/ 1143679 w 1858879"/>
                <a:gd name="connsiteY10" fmla="*/ 286811 h 1283524"/>
                <a:gd name="connsiteX11" fmla="*/ 1437577 w 1858879"/>
                <a:gd name="connsiteY11" fmla="*/ 288609 h 1283524"/>
                <a:gd name="connsiteX12" fmla="*/ 1442370 w 1858879"/>
                <a:gd name="connsiteY12" fmla="*/ 491639 h 1283524"/>
                <a:gd name="connsiteX13" fmla="*/ 1442220 w 1858879"/>
                <a:gd name="connsiteY13" fmla="*/ 491639 h 1283524"/>
                <a:gd name="connsiteX0" fmla="*/ 1583964 w 1853449"/>
                <a:gd name="connsiteY0" fmla="*/ 182974 h 1283524"/>
                <a:gd name="connsiteX1" fmla="*/ 331344 w 1853449"/>
                <a:gd name="connsiteY1" fmla="*/ 175332 h 1283524"/>
                <a:gd name="connsiteX2" fmla="*/ 121228 w 1853449"/>
                <a:gd name="connsiteY2" fmla="*/ 778126 h 1283524"/>
                <a:gd name="connsiteX3" fmla="*/ 0 w 1853449"/>
                <a:gd name="connsiteY3" fmla="*/ 864282 h 1283524"/>
                <a:gd name="connsiteX4" fmla="*/ 608605 w 1853449"/>
                <a:gd name="connsiteY4" fmla="*/ 1283524 h 1283524"/>
                <a:gd name="connsiteX5" fmla="*/ 732548 w 1853449"/>
                <a:gd name="connsiteY5" fmla="*/ 1197368 h 1283524"/>
                <a:gd name="connsiteX6" fmla="*/ 1603748 w 1853449"/>
                <a:gd name="connsiteY6" fmla="*/ 1047980 h 1283524"/>
                <a:gd name="connsiteX7" fmla="*/ 1583964 w 1853449"/>
                <a:gd name="connsiteY7" fmla="*/ 182974 h 1283524"/>
                <a:gd name="connsiteX8" fmla="*/ 1436790 w 1853449"/>
                <a:gd name="connsiteY8" fmla="*/ 491639 h 1283524"/>
                <a:gd name="connsiteX9" fmla="*/ 1142746 w 1853449"/>
                <a:gd name="connsiteY9" fmla="*/ 489839 h 1283524"/>
                <a:gd name="connsiteX10" fmla="*/ 1138249 w 1853449"/>
                <a:gd name="connsiteY10" fmla="*/ 286811 h 1283524"/>
                <a:gd name="connsiteX11" fmla="*/ 1432147 w 1853449"/>
                <a:gd name="connsiteY11" fmla="*/ 288609 h 1283524"/>
                <a:gd name="connsiteX12" fmla="*/ 1436940 w 1853449"/>
                <a:gd name="connsiteY12" fmla="*/ 491639 h 1283524"/>
                <a:gd name="connsiteX13" fmla="*/ 1436790 w 1853449"/>
                <a:gd name="connsiteY13" fmla="*/ 491639 h 1283524"/>
                <a:gd name="connsiteX0" fmla="*/ 1588036 w 1857521"/>
                <a:gd name="connsiteY0" fmla="*/ 182974 h 1283524"/>
                <a:gd name="connsiteX1" fmla="*/ 335416 w 1857521"/>
                <a:gd name="connsiteY1" fmla="*/ 175332 h 1283524"/>
                <a:gd name="connsiteX2" fmla="*/ 125300 w 1857521"/>
                <a:gd name="connsiteY2" fmla="*/ 778126 h 1283524"/>
                <a:gd name="connsiteX3" fmla="*/ 0 w 1857521"/>
                <a:gd name="connsiteY3" fmla="*/ 861566 h 1283524"/>
                <a:gd name="connsiteX4" fmla="*/ 612677 w 1857521"/>
                <a:gd name="connsiteY4" fmla="*/ 1283524 h 1283524"/>
                <a:gd name="connsiteX5" fmla="*/ 736620 w 1857521"/>
                <a:gd name="connsiteY5" fmla="*/ 1197368 h 1283524"/>
                <a:gd name="connsiteX6" fmla="*/ 1607820 w 1857521"/>
                <a:gd name="connsiteY6" fmla="*/ 1047980 h 1283524"/>
                <a:gd name="connsiteX7" fmla="*/ 1588036 w 1857521"/>
                <a:gd name="connsiteY7" fmla="*/ 182974 h 1283524"/>
                <a:gd name="connsiteX8" fmla="*/ 1440862 w 1857521"/>
                <a:gd name="connsiteY8" fmla="*/ 491639 h 1283524"/>
                <a:gd name="connsiteX9" fmla="*/ 1146818 w 1857521"/>
                <a:gd name="connsiteY9" fmla="*/ 489839 h 1283524"/>
                <a:gd name="connsiteX10" fmla="*/ 1142321 w 1857521"/>
                <a:gd name="connsiteY10" fmla="*/ 286811 h 1283524"/>
                <a:gd name="connsiteX11" fmla="*/ 1436219 w 1857521"/>
                <a:gd name="connsiteY11" fmla="*/ 288609 h 1283524"/>
                <a:gd name="connsiteX12" fmla="*/ 1441012 w 1857521"/>
                <a:gd name="connsiteY12" fmla="*/ 491639 h 1283524"/>
                <a:gd name="connsiteX13" fmla="*/ 1440862 w 1857521"/>
                <a:gd name="connsiteY13" fmla="*/ 491639 h 1283524"/>
                <a:gd name="connsiteX0" fmla="*/ 1586678 w 1856163"/>
                <a:gd name="connsiteY0" fmla="*/ 182974 h 1283524"/>
                <a:gd name="connsiteX1" fmla="*/ 334058 w 1856163"/>
                <a:gd name="connsiteY1" fmla="*/ 175332 h 1283524"/>
                <a:gd name="connsiteX2" fmla="*/ 123942 w 1856163"/>
                <a:gd name="connsiteY2" fmla="*/ 778126 h 1283524"/>
                <a:gd name="connsiteX3" fmla="*/ 0 w 1856163"/>
                <a:gd name="connsiteY3" fmla="*/ 858851 h 1283524"/>
                <a:gd name="connsiteX4" fmla="*/ 611319 w 1856163"/>
                <a:gd name="connsiteY4" fmla="*/ 1283524 h 1283524"/>
                <a:gd name="connsiteX5" fmla="*/ 735262 w 1856163"/>
                <a:gd name="connsiteY5" fmla="*/ 1197368 h 1283524"/>
                <a:gd name="connsiteX6" fmla="*/ 1606462 w 1856163"/>
                <a:gd name="connsiteY6" fmla="*/ 1047980 h 1283524"/>
                <a:gd name="connsiteX7" fmla="*/ 1586678 w 1856163"/>
                <a:gd name="connsiteY7" fmla="*/ 182974 h 1283524"/>
                <a:gd name="connsiteX8" fmla="*/ 1439504 w 1856163"/>
                <a:gd name="connsiteY8" fmla="*/ 491639 h 1283524"/>
                <a:gd name="connsiteX9" fmla="*/ 1145460 w 1856163"/>
                <a:gd name="connsiteY9" fmla="*/ 489839 h 1283524"/>
                <a:gd name="connsiteX10" fmla="*/ 1140963 w 1856163"/>
                <a:gd name="connsiteY10" fmla="*/ 286811 h 1283524"/>
                <a:gd name="connsiteX11" fmla="*/ 1434861 w 1856163"/>
                <a:gd name="connsiteY11" fmla="*/ 288609 h 1283524"/>
                <a:gd name="connsiteX12" fmla="*/ 1439654 w 1856163"/>
                <a:gd name="connsiteY12" fmla="*/ 491639 h 1283524"/>
                <a:gd name="connsiteX13" fmla="*/ 1439504 w 1856163"/>
                <a:gd name="connsiteY13" fmla="*/ 491639 h 1283524"/>
                <a:gd name="connsiteX0" fmla="*/ 1586678 w 1856163"/>
                <a:gd name="connsiteY0" fmla="*/ 182974 h 1286239"/>
                <a:gd name="connsiteX1" fmla="*/ 334058 w 1856163"/>
                <a:gd name="connsiteY1" fmla="*/ 175332 h 1286239"/>
                <a:gd name="connsiteX2" fmla="*/ 123942 w 1856163"/>
                <a:gd name="connsiteY2" fmla="*/ 778126 h 1286239"/>
                <a:gd name="connsiteX3" fmla="*/ 0 w 1856163"/>
                <a:gd name="connsiteY3" fmla="*/ 858851 h 1286239"/>
                <a:gd name="connsiteX4" fmla="*/ 615392 w 1856163"/>
                <a:gd name="connsiteY4" fmla="*/ 1286239 h 1286239"/>
                <a:gd name="connsiteX5" fmla="*/ 735262 w 1856163"/>
                <a:gd name="connsiteY5" fmla="*/ 1197368 h 1286239"/>
                <a:gd name="connsiteX6" fmla="*/ 1606462 w 1856163"/>
                <a:gd name="connsiteY6" fmla="*/ 1047980 h 1286239"/>
                <a:gd name="connsiteX7" fmla="*/ 1586678 w 1856163"/>
                <a:gd name="connsiteY7" fmla="*/ 182974 h 1286239"/>
                <a:gd name="connsiteX8" fmla="*/ 1439504 w 1856163"/>
                <a:gd name="connsiteY8" fmla="*/ 491639 h 1286239"/>
                <a:gd name="connsiteX9" fmla="*/ 1145460 w 1856163"/>
                <a:gd name="connsiteY9" fmla="*/ 489839 h 1286239"/>
                <a:gd name="connsiteX10" fmla="*/ 1140963 w 1856163"/>
                <a:gd name="connsiteY10" fmla="*/ 286811 h 1286239"/>
                <a:gd name="connsiteX11" fmla="*/ 1434861 w 1856163"/>
                <a:gd name="connsiteY11" fmla="*/ 288609 h 1286239"/>
                <a:gd name="connsiteX12" fmla="*/ 1439654 w 1856163"/>
                <a:gd name="connsiteY12" fmla="*/ 491639 h 1286239"/>
                <a:gd name="connsiteX13" fmla="*/ 1439504 w 1856163"/>
                <a:gd name="connsiteY13" fmla="*/ 491639 h 1286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56163" h="1286239">
                  <a:moveTo>
                    <a:pt x="1586678" y="182974"/>
                  </a:moveTo>
                  <a:cubicBezTo>
                    <a:pt x="1235382" y="-57963"/>
                    <a:pt x="674567" y="-61408"/>
                    <a:pt x="334058" y="175332"/>
                  </a:cubicBezTo>
                  <a:cubicBezTo>
                    <a:pt x="101012" y="337456"/>
                    <a:pt x="31770" y="570003"/>
                    <a:pt x="123942" y="778126"/>
                  </a:cubicBezTo>
                  <a:lnTo>
                    <a:pt x="0" y="858851"/>
                  </a:lnTo>
                  <a:lnTo>
                    <a:pt x="615392" y="1286239"/>
                  </a:lnTo>
                  <a:lnTo>
                    <a:pt x="735262" y="1197368"/>
                  </a:lnTo>
                  <a:cubicBezTo>
                    <a:pt x="1037104" y="1259551"/>
                    <a:pt x="1373413" y="1210104"/>
                    <a:pt x="1606462" y="1047980"/>
                  </a:cubicBezTo>
                  <a:cubicBezTo>
                    <a:pt x="1946968" y="811239"/>
                    <a:pt x="1938125" y="423912"/>
                    <a:pt x="1586678" y="182974"/>
                  </a:cubicBezTo>
                  <a:close/>
                  <a:moveTo>
                    <a:pt x="1439504" y="491639"/>
                  </a:moveTo>
                  <a:cubicBezTo>
                    <a:pt x="1359626" y="547227"/>
                    <a:pt x="1227889" y="546328"/>
                    <a:pt x="1145460" y="489839"/>
                  </a:cubicBezTo>
                  <a:cubicBezTo>
                    <a:pt x="1063031" y="433352"/>
                    <a:pt x="1060931" y="342400"/>
                    <a:pt x="1140963" y="286811"/>
                  </a:cubicBezTo>
                  <a:cubicBezTo>
                    <a:pt x="1220845" y="231223"/>
                    <a:pt x="1352432" y="232121"/>
                    <a:pt x="1434861" y="288609"/>
                  </a:cubicBezTo>
                  <a:cubicBezTo>
                    <a:pt x="1517290" y="345098"/>
                    <a:pt x="1519387" y="436048"/>
                    <a:pt x="1439654" y="491639"/>
                  </a:cubicBezTo>
                  <a:lnTo>
                    <a:pt x="1439504" y="491639"/>
                  </a:ln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7" name="Forme libre 26">
              <a:extLst>
                <a:ext uri="{FF2B5EF4-FFF2-40B4-BE49-F238E27FC236}">
                  <a16:creationId xmlns:a16="http://schemas.microsoft.com/office/drawing/2014/main" id="{CBF091C0-8C50-2290-2567-BEBC933C23E6}"/>
                </a:ext>
              </a:extLst>
            </p:cNvPr>
            <p:cNvSpPr/>
            <p:nvPr/>
          </p:nvSpPr>
          <p:spPr>
            <a:xfrm>
              <a:off x="8852202" y="2435191"/>
              <a:ext cx="285869" cy="1092585"/>
            </a:xfrm>
            <a:custGeom>
              <a:avLst/>
              <a:gdLst>
                <a:gd name="connsiteX0" fmla="*/ 17537 w 141477"/>
                <a:gd name="connsiteY0" fmla="*/ 86156 h 687749"/>
                <a:gd name="connsiteX1" fmla="*/ 0 w 141477"/>
                <a:gd name="connsiteY1" fmla="*/ 687750 h 687749"/>
                <a:gd name="connsiteX2" fmla="*/ 124093 w 141477"/>
                <a:gd name="connsiteY2" fmla="*/ 601594 h 687749"/>
                <a:gd name="connsiteX3" fmla="*/ 141477 w 141477"/>
                <a:gd name="connsiteY3" fmla="*/ 0 h 687749"/>
                <a:gd name="connsiteX4" fmla="*/ 17537 w 141477"/>
                <a:gd name="connsiteY4" fmla="*/ 86156 h 687749"/>
                <a:gd name="connsiteX0" fmla="*/ 17537 w 141477"/>
                <a:gd name="connsiteY0" fmla="*/ 90229 h 687750"/>
                <a:gd name="connsiteX1" fmla="*/ 0 w 141477"/>
                <a:gd name="connsiteY1" fmla="*/ 687750 h 687750"/>
                <a:gd name="connsiteX2" fmla="*/ 124093 w 141477"/>
                <a:gd name="connsiteY2" fmla="*/ 601594 h 687750"/>
                <a:gd name="connsiteX3" fmla="*/ 141477 w 141477"/>
                <a:gd name="connsiteY3" fmla="*/ 0 h 687750"/>
                <a:gd name="connsiteX4" fmla="*/ 17537 w 141477"/>
                <a:gd name="connsiteY4" fmla="*/ 90229 h 687750"/>
                <a:gd name="connsiteX0" fmla="*/ 17537 w 141477"/>
                <a:gd name="connsiteY0" fmla="*/ 90229 h 687750"/>
                <a:gd name="connsiteX1" fmla="*/ 13529 w 141477"/>
                <a:gd name="connsiteY1" fmla="*/ 276691 h 687750"/>
                <a:gd name="connsiteX2" fmla="*/ 0 w 141477"/>
                <a:gd name="connsiteY2" fmla="*/ 687750 h 687750"/>
                <a:gd name="connsiteX3" fmla="*/ 124093 w 141477"/>
                <a:gd name="connsiteY3" fmla="*/ 601594 h 687750"/>
                <a:gd name="connsiteX4" fmla="*/ 141477 w 141477"/>
                <a:gd name="connsiteY4" fmla="*/ 0 h 687750"/>
                <a:gd name="connsiteX5" fmla="*/ 17537 w 141477"/>
                <a:gd name="connsiteY5" fmla="*/ 90229 h 687750"/>
                <a:gd name="connsiteX0" fmla="*/ 56620 w 180560"/>
                <a:gd name="connsiteY0" fmla="*/ 90229 h 687750"/>
                <a:gd name="connsiteX1" fmla="*/ 52612 w 180560"/>
                <a:gd name="connsiteY1" fmla="*/ 276691 h 687750"/>
                <a:gd name="connsiteX2" fmla="*/ 39083 w 180560"/>
                <a:gd name="connsiteY2" fmla="*/ 687750 h 687750"/>
                <a:gd name="connsiteX3" fmla="*/ 163176 w 180560"/>
                <a:gd name="connsiteY3" fmla="*/ 601594 h 687750"/>
                <a:gd name="connsiteX4" fmla="*/ 180560 w 180560"/>
                <a:gd name="connsiteY4" fmla="*/ 0 h 687750"/>
                <a:gd name="connsiteX5" fmla="*/ 56620 w 180560"/>
                <a:gd name="connsiteY5" fmla="*/ 90229 h 687750"/>
                <a:gd name="connsiteX0" fmla="*/ 56620 w 180560"/>
                <a:gd name="connsiteY0" fmla="*/ 90229 h 687750"/>
                <a:gd name="connsiteX1" fmla="*/ 52612 w 180560"/>
                <a:gd name="connsiteY1" fmla="*/ 283479 h 687750"/>
                <a:gd name="connsiteX2" fmla="*/ 39083 w 180560"/>
                <a:gd name="connsiteY2" fmla="*/ 687750 h 687750"/>
                <a:gd name="connsiteX3" fmla="*/ 163176 w 180560"/>
                <a:gd name="connsiteY3" fmla="*/ 601594 h 687750"/>
                <a:gd name="connsiteX4" fmla="*/ 180560 w 180560"/>
                <a:gd name="connsiteY4" fmla="*/ 0 h 687750"/>
                <a:gd name="connsiteX5" fmla="*/ 56620 w 180560"/>
                <a:gd name="connsiteY5" fmla="*/ 90229 h 687750"/>
                <a:gd name="connsiteX0" fmla="*/ 56006 w 179946"/>
                <a:gd name="connsiteY0" fmla="*/ 90229 h 687750"/>
                <a:gd name="connsiteX1" fmla="*/ 54713 w 179946"/>
                <a:gd name="connsiteY1" fmla="*/ 283479 h 687750"/>
                <a:gd name="connsiteX2" fmla="*/ 38469 w 179946"/>
                <a:gd name="connsiteY2" fmla="*/ 687750 h 687750"/>
                <a:gd name="connsiteX3" fmla="*/ 162562 w 179946"/>
                <a:gd name="connsiteY3" fmla="*/ 601594 h 687750"/>
                <a:gd name="connsiteX4" fmla="*/ 179946 w 179946"/>
                <a:gd name="connsiteY4" fmla="*/ 0 h 687750"/>
                <a:gd name="connsiteX5" fmla="*/ 56006 w 179946"/>
                <a:gd name="connsiteY5" fmla="*/ 90229 h 68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946" h="687750">
                  <a:moveTo>
                    <a:pt x="56006" y="90229"/>
                  </a:moveTo>
                  <a:lnTo>
                    <a:pt x="54713" y="283479"/>
                  </a:lnTo>
                  <a:cubicBezTo>
                    <a:pt x="50203" y="420499"/>
                    <a:pt x="-54762" y="660689"/>
                    <a:pt x="38469" y="687750"/>
                  </a:cubicBezTo>
                  <a:lnTo>
                    <a:pt x="162562" y="601594"/>
                  </a:lnTo>
                  <a:lnTo>
                    <a:pt x="179946" y="0"/>
                  </a:lnTo>
                  <a:lnTo>
                    <a:pt x="56006" y="9022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" name="Forme libre 21">
              <a:extLst>
                <a:ext uri="{FF2B5EF4-FFF2-40B4-BE49-F238E27FC236}">
                  <a16:creationId xmlns:a16="http://schemas.microsoft.com/office/drawing/2014/main" id="{E120ACF4-37C9-7B54-A812-A5C683A8469A}"/>
                </a:ext>
              </a:extLst>
            </p:cNvPr>
            <p:cNvSpPr/>
            <p:nvPr/>
          </p:nvSpPr>
          <p:spPr>
            <a:xfrm>
              <a:off x="6854076" y="2203818"/>
              <a:ext cx="2087100" cy="1787081"/>
            </a:xfrm>
            <a:custGeom>
              <a:avLst/>
              <a:gdLst>
                <a:gd name="connsiteX0" fmla="*/ 702596 w 1313769"/>
                <a:gd name="connsiteY0" fmla="*/ 0 h 907710"/>
                <a:gd name="connsiteX1" fmla="*/ 1313769 w 1313769"/>
                <a:gd name="connsiteY1" fmla="*/ 419244 h 907710"/>
                <a:gd name="connsiteX2" fmla="*/ 611323 w 1313769"/>
                <a:gd name="connsiteY2" fmla="*/ 907711 h 907710"/>
                <a:gd name="connsiteX3" fmla="*/ 0 w 1313769"/>
                <a:gd name="connsiteY3" fmla="*/ 488469 h 907710"/>
                <a:gd name="connsiteX4" fmla="*/ 702596 w 1313769"/>
                <a:gd name="connsiteY4" fmla="*/ 0 h 907710"/>
                <a:gd name="connsiteX0" fmla="*/ 702596 w 1313769"/>
                <a:gd name="connsiteY0" fmla="*/ 0 h 1124915"/>
                <a:gd name="connsiteX1" fmla="*/ 1313769 w 1313769"/>
                <a:gd name="connsiteY1" fmla="*/ 419244 h 1124915"/>
                <a:gd name="connsiteX2" fmla="*/ 603178 w 1313769"/>
                <a:gd name="connsiteY2" fmla="*/ 1124915 h 1124915"/>
                <a:gd name="connsiteX3" fmla="*/ 0 w 1313769"/>
                <a:gd name="connsiteY3" fmla="*/ 488469 h 1124915"/>
                <a:gd name="connsiteX4" fmla="*/ 702596 w 1313769"/>
                <a:gd name="connsiteY4" fmla="*/ 0 h 1124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3769" h="1124915">
                  <a:moveTo>
                    <a:pt x="702596" y="0"/>
                  </a:moveTo>
                  <a:lnTo>
                    <a:pt x="1313769" y="419244"/>
                  </a:lnTo>
                  <a:lnTo>
                    <a:pt x="603178" y="1124915"/>
                  </a:lnTo>
                  <a:lnTo>
                    <a:pt x="0" y="488469"/>
                  </a:lnTo>
                  <a:lnTo>
                    <a:pt x="702596" y="0"/>
                  </a:ln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4" name="Forme libre 23">
              <a:extLst>
                <a:ext uri="{FF2B5EF4-FFF2-40B4-BE49-F238E27FC236}">
                  <a16:creationId xmlns:a16="http://schemas.microsoft.com/office/drawing/2014/main" id="{193D69D9-30B6-E259-C354-5CB8A95585AE}"/>
                </a:ext>
              </a:extLst>
            </p:cNvPr>
            <p:cNvSpPr/>
            <p:nvPr/>
          </p:nvSpPr>
          <p:spPr>
            <a:xfrm>
              <a:off x="6854076" y="2979816"/>
              <a:ext cx="1040179" cy="1324194"/>
            </a:xfrm>
            <a:custGeom>
              <a:avLst/>
              <a:gdLst>
                <a:gd name="connsiteX0" fmla="*/ 611323 w 611323"/>
                <a:gd name="connsiteY0" fmla="*/ 419242 h 833540"/>
                <a:gd name="connsiteX1" fmla="*/ 593790 w 611323"/>
                <a:gd name="connsiteY1" fmla="*/ 833541 h 833540"/>
                <a:gd name="connsiteX2" fmla="*/ 0 w 611323"/>
                <a:gd name="connsiteY2" fmla="*/ 397965 h 833540"/>
                <a:gd name="connsiteX3" fmla="*/ 0 w 611323"/>
                <a:gd name="connsiteY3" fmla="*/ 0 h 833540"/>
                <a:gd name="connsiteX4" fmla="*/ 611323 w 611323"/>
                <a:gd name="connsiteY4" fmla="*/ 419242 h 833540"/>
                <a:gd name="connsiteX0" fmla="*/ 654763 w 654763"/>
                <a:gd name="connsiteY0" fmla="*/ 444583 h 833541"/>
                <a:gd name="connsiteX1" fmla="*/ 593790 w 654763"/>
                <a:gd name="connsiteY1" fmla="*/ 833541 h 833541"/>
                <a:gd name="connsiteX2" fmla="*/ 0 w 654763"/>
                <a:gd name="connsiteY2" fmla="*/ 397965 h 833541"/>
                <a:gd name="connsiteX3" fmla="*/ 0 w 654763"/>
                <a:gd name="connsiteY3" fmla="*/ 0 h 833541"/>
                <a:gd name="connsiteX4" fmla="*/ 654763 w 654763"/>
                <a:gd name="connsiteY4" fmla="*/ 444583 h 833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763" h="833541">
                  <a:moveTo>
                    <a:pt x="654763" y="444583"/>
                  </a:moveTo>
                  <a:lnTo>
                    <a:pt x="593790" y="833541"/>
                  </a:lnTo>
                  <a:lnTo>
                    <a:pt x="0" y="397965"/>
                  </a:lnTo>
                  <a:lnTo>
                    <a:pt x="0" y="0"/>
                  </a:lnTo>
                  <a:lnTo>
                    <a:pt x="654763" y="44458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" name="Forme libre 22">
              <a:extLst>
                <a:ext uri="{FF2B5EF4-FFF2-40B4-BE49-F238E27FC236}">
                  <a16:creationId xmlns:a16="http://schemas.microsoft.com/office/drawing/2014/main" id="{99B1D101-5FEB-CD75-E497-B59EFF3135F2}"/>
                </a:ext>
              </a:extLst>
            </p:cNvPr>
            <p:cNvSpPr/>
            <p:nvPr/>
          </p:nvSpPr>
          <p:spPr>
            <a:xfrm>
              <a:off x="7746356" y="2869844"/>
              <a:ext cx="1194822" cy="1440634"/>
            </a:xfrm>
            <a:custGeom>
              <a:avLst/>
              <a:gdLst>
                <a:gd name="connsiteX0" fmla="*/ 719980 w 719979"/>
                <a:gd name="connsiteY0" fmla="*/ 0 h 902765"/>
                <a:gd name="connsiteX1" fmla="*/ 702442 w 719979"/>
                <a:gd name="connsiteY1" fmla="*/ 414148 h 902765"/>
                <a:gd name="connsiteX2" fmla="*/ 0 w 719979"/>
                <a:gd name="connsiteY2" fmla="*/ 902765 h 902765"/>
                <a:gd name="connsiteX3" fmla="*/ 17534 w 719979"/>
                <a:gd name="connsiteY3" fmla="*/ 488467 h 902765"/>
                <a:gd name="connsiteX4" fmla="*/ 719980 w 719979"/>
                <a:gd name="connsiteY4" fmla="*/ 0 h 902765"/>
                <a:gd name="connsiteX0" fmla="*/ 753918 w 753918"/>
                <a:gd name="connsiteY0" fmla="*/ 0 h 908195"/>
                <a:gd name="connsiteX1" fmla="*/ 736380 w 753918"/>
                <a:gd name="connsiteY1" fmla="*/ 414148 h 908195"/>
                <a:gd name="connsiteX2" fmla="*/ 0 w 753918"/>
                <a:gd name="connsiteY2" fmla="*/ 908195 h 908195"/>
                <a:gd name="connsiteX3" fmla="*/ 51472 w 753918"/>
                <a:gd name="connsiteY3" fmla="*/ 488467 h 908195"/>
                <a:gd name="connsiteX4" fmla="*/ 753918 w 753918"/>
                <a:gd name="connsiteY4" fmla="*/ 0 h 908195"/>
                <a:gd name="connsiteX0" fmla="*/ 724053 w 724053"/>
                <a:gd name="connsiteY0" fmla="*/ 0 h 906837"/>
                <a:gd name="connsiteX1" fmla="*/ 706515 w 724053"/>
                <a:gd name="connsiteY1" fmla="*/ 414148 h 906837"/>
                <a:gd name="connsiteX2" fmla="*/ 0 w 724053"/>
                <a:gd name="connsiteY2" fmla="*/ 906837 h 906837"/>
                <a:gd name="connsiteX3" fmla="*/ 21607 w 724053"/>
                <a:gd name="connsiteY3" fmla="*/ 488467 h 906837"/>
                <a:gd name="connsiteX4" fmla="*/ 724053 w 724053"/>
                <a:gd name="connsiteY4" fmla="*/ 0 h 906837"/>
                <a:gd name="connsiteX0" fmla="*/ 724053 w 724053"/>
                <a:gd name="connsiteY0" fmla="*/ 0 h 906837"/>
                <a:gd name="connsiteX1" fmla="*/ 706515 w 724053"/>
                <a:gd name="connsiteY1" fmla="*/ 414148 h 906837"/>
                <a:gd name="connsiteX2" fmla="*/ 0 w 724053"/>
                <a:gd name="connsiteY2" fmla="*/ 906837 h 906837"/>
                <a:gd name="connsiteX3" fmla="*/ 12776 w 724053"/>
                <a:gd name="connsiteY3" fmla="*/ 700855 h 906837"/>
                <a:gd name="connsiteX4" fmla="*/ 21607 w 724053"/>
                <a:gd name="connsiteY4" fmla="*/ 488467 h 906837"/>
                <a:gd name="connsiteX5" fmla="*/ 724053 w 724053"/>
                <a:gd name="connsiteY5" fmla="*/ 0 h 906837"/>
                <a:gd name="connsiteX0" fmla="*/ 724053 w 724053"/>
                <a:gd name="connsiteY0" fmla="*/ 0 h 906837"/>
                <a:gd name="connsiteX1" fmla="*/ 706515 w 724053"/>
                <a:gd name="connsiteY1" fmla="*/ 414148 h 906837"/>
                <a:gd name="connsiteX2" fmla="*/ 0 w 724053"/>
                <a:gd name="connsiteY2" fmla="*/ 906837 h 906837"/>
                <a:gd name="connsiteX3" fmla="*/ 20921 w 724053"/>
                <a:gd name="connsiteY3" fmla="*/ 703570 h 906837"/>
                <a:gd name="connsiteX4" fmla="*/ 21607 w 724053"/>
                <a:gd name="connsiteY4" fmla="*/ 488467 h 906837"/>
                <a:gd name="connsiteX5" fmla="*/ 724053 w 724053"/>
                <a:gd name="connsiteY5" fmla="*/ 0 h 906837"/>
                <a:gd name="connsiteX0" fmla="*/ 724053 w 724053"/>
                <a:gd name="connsiteY0" fmla="*/ 0 h 906837"/>
                <a:gd name="connsiteX1" fmla="*/ 706515 w 724053"/>
                <a:gd name="connsiteY1" fmla="*/ 414148 h 906837"/>
                <a:gd name="connsiteX2" fmla="*/ 0 w 724053"/>
                <a:gd name="connsiteY2" fmla="*/ 906837 h 906837"/>
                <a:gd name="connsiteX3" fmla="*/ 24993 w 724053"/>
                <a:gd name="connsiteY3" fmla="*/ 628907 h 906837"/>
                <a:gd name="connsiteX4" fmla="*/ 21607 w 724053"/>
                <a:gd name="connsiteY4" fmla="*/ 488467 h 906837"/>
                <a:gd name="connsiteX5" fmla="*/ 724053 w 724053"/>
                <a:gd name="connsiteY5" fmla="*/ 0 h 906837"/>
                <a:gd name="connsiteX0" fmla="*/ 724053 w 724053"/>
                <a:gd name="connsiteY0" fmla="*/ 0 h 906837"/>
                <a:gd name="connsiteX1" fmla="*/ 706515 w 724053"/>
                <a:gd name="connsiteY1" fmla="*/ 414148 h 906837"/>
                <a:gd name="connsiteX2" fmla="*/ 0 w 724053"/>
                <a:gd name="connsiteY2" fmla="*/ 906837 h 906837"/>
                <a:gd name="connsiteX3" fmla="*/ 22278 w 724053"/>
                <a:gd name="connsiteY3" fmla="*/ 632979 h 906837"/>
                <a:gd name="connsiteX4" fmla="*/ 21607 w 724053"/>
                <a:gd name="connsiteY4" fmla="*/ 488467 h 906837"/>
                <a:gd name="connsiteX5" fmla="*/ 724053 w 724053"/>
                <a:gd name="connsiteY5" fmla="*/ 0 h 906837"/>
                <a:gd name="connsiteX0" fmla="*/ 725687 w 725687"/>
                <a:gd name="connsiteY0" fmla="*/ 0 h 906837"/>
                <a:gd name="connsiteX1" fmla="*/ 708149 w 725687"/>
                <a:gd name="connsiteY1" fmla="*/ 414148 h 906837"/>
                <a:gd name="connsiteX2" fmla="*/ 1634 w 725687"/>
                <a:gd name="connsiteY2" fmla="*/ 906837 h 906837"/>
                <a:gd name="connsiteX3" fmla="*/ 23912 w 725687"/>
                <a:gd name="connsiteY3" fmla="*/ 632979 h 906837"/>
                <a:gd name="connsiteX4" fmla="*/ 23241 w 725687"/>
                <a:gd name="connsiteY4" fmla="*/ 488467 h 906837"/>
                <a:gd name="connsiteX5" fmla="*/ 725687 w 725687"/>
                <a:gd name="connsiteY5" fmla="*/ 0 h 906837"/>
                <a:gd name="connsiteX0" fmla="*/ 752106 w 752106"/>
                <a:gd name="connsiteY0" fmla="*/ 0 h 906837"/>
                <a:gd name="connsiteX1" fmla="*/ 734568 w 752106"/>
                <a:gd name="connsiteY1" fmla="*/ 414148 h 906837"/>
                <a:gd name="connsiteX2" fmla="*/ 28053 w 752106"/>
                <a:gd name="connsiteY2" fmla="*/ 906837 h 906837"/>
                <a:gd name="connsiteX3" fmla="*/ 50331 w 752106"/>
                <a:gd name="connsiteY3" fmla="*/ 632979 h 906837"/>
                <a:gd name="connsiteX4" fmla="*/ 49660 w 752106"/>
                <a:gd name="connsiteY4" fmla="*/ 488467 h 906837"/>
                <a:gd name="connsiteX5" fmla="*/ 752106 w 752106"/>
                <a:gd name="connsiteY5" fmla="*/ 0 h 906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2106" h="906837">
                  <a:moveTo>
                    <a:pt x="752106" y="0"/>
                  </a:moveTo>
                  <a:lnTo>
                    <a:pt x="734568" y="414148"/>
                  </a:lnTo>
                  <a:lnTo>
                    <a:pt x="28053" y="906837"/>
                  </a:lnTo>
                  <a:cubicBezTo>
                    <a:pt x="-26966" y="826411"/>
                    <a:pt x="8967" y="699830"/>
                    <a:pt x="50331" y="632979"/>
                  </a:cubicBezTo>
                  <a:cubicBezTo>
                    <a:pt x="50560" y="561278"/>
                    <a:pt x="49431" y="560168"/>
                    <a:pt x="49660" y="488467"/>
                  </a:cubicBezTo>
                  <a:lnTo>
                    <a:pt x="752106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796FFE58-ED7E-84F8-9418-803230A958F3}"/>
                </a:ext>
              </a:extLst>
            </p:cNvPr>
            <p:cNvSpPr/>
            <p:nvPr/>
          </p:nvSpPr>
          <p:spPr>
            <a:xfrm>
              <a:off x="5738152" y="3206190"/>
              <a:ext cx="2087094" cy="1838834"/>
            </a:xfrm>
            <a:custGeom>
              <a:avLst/>
              <a:gdLst>
                <a:gd name="connsiteX0" fmla="*/ 702442 w 1313765"/>
                <a:gd name="connsiteY0" fmla="*/ 0 h 907708"/>
                <a:gd name="connsiteX1" fmla="*/ 1313765 w 1313765"/>
                <a:gd name="connsiteY1" fmla="*/ 419092 h 907708"/>
                <a:gd name="connsiteX2" fmla="*/ 611320 w 1313765"/>
                <a:gd name="connsiteY2" fmla="*/ 907709 h 907708"/>
                <a:gd name="connsiteX3" fmla="*/ 0 w 1313765"/>
                <a:gd name="connsiteY3" fmla="*/ 488467 h 907708"/>
                <a:gd name="connsiteX4" fmla="*/ 702442 w 1313765"/>
                <a:gd name="connsiteY4" fmla="*/ 0 h 907708"/>
                <a:gd name="connsiteX0" fmla="*/ 702442 w 1313765"/>
                <a:gd name="connsiteY0" fmla="*/ 0 h 1157493"/>
                <a:gd name="connsiteX1" fmla="*/ 1313765 w 1313765"/>
                <a:gd name="connsiteY1" fmla="*/ 419092 h 1157493"/>
                <a:gd name="connsiteX2" fmla="*/ 584169 w 1313765"/>
                <a:gd name="connsiteY2" fmla="*/ 1157493 h 1157493"/>
                <a:gd name="connsiteX3" fmla="*/ 0 w 1313765"/>
                <a:gd name="connsiteY3" fmla="*/ 488467 h 1157493"/>
                <a:gd name="connsiteX4" fmla="*/ 702442 w 1313765"/>
                <a:gd name="connsiteY4" fmla="*/ 0 h 115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3765" h="1157493">
                  <a:moveTo>
                    <a:pt x="702442" y="0"/>
                  </a:moveTo>
                  <a:lnTo>
                    <a:pt x="1313765" y="419092"/>
                  </a:lnTo>
                  <a:lnTo>
                    <a:pt x="584169" y="1157493"/>
                  </a:lnTo>
                  <a:lnTo>
                    <a:pt x="0" y="488467"/>
                  </a:lnTo>
                  <a:lnTo>
                    <a:pt x="702442" y="0"/>
                  </a:lnTo>
                  <a:close/>
                </a:path>
              </a:pathLst>
            </a:custGeom>
            <a:solidFill>
              <a:schemeClr val="accent3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" name="Forme libre 19">
              <a:extLst>
                <a:ext uri="{FF2B5EF4-FFF2-40B4-BE49-F238E27FC236}">
                  <a16:creationId xmlns:a16="http://schemas.microsoft.com/office/drawing/2014/main" id="{60DBC4A6-AC95-F250-5300-801E42693BE5}"/>
                </a:ext>
              </a:extLst>
            </p:cNvPr>
            <p:cNvSpPr/>
            <p:nvPr/>
          </p:nvSpPr>
          <p:spPr>
            <a:xfrm>
              <a:off x="6681462" y="3871973"/>
              <a:ext cx="1143784" cy="1210172"/>
            </a:xfrm>
            <a:custGeom>
              <a:avLst/>
              <a:gdLst>
                <a:gd name="connsiteX0" fmla="*/ 719980 w 719979"/>
                <a:gd name="connsiteY0" fmla="*/ 0 h 761768"/>
                <a:gd name="connsiteX1" fmla="*/ 702446 w 719979"/>
                <a:gd name="connsiteY1" fmla="*/ 273152 h 761768"/>
                <a:gd name="connsiteX2" fmla="*/ 0 w 719979"/>
                <a:gd name="connsiteY2" fmla="*/ 761768 h 761768"/>
                <a:gd name="connsiteX3" fmla="*/ 17534 w 719979"/>
                <a:gd name="connsiteY3" fmla="*/ 488617 h 761768"/>
                <a:gd name="connsiteX4" fmla="*/ 719980 w 719979"/>
                <a:gd name="connsiteY4" fmla="*/ 0 h 761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9979" h="761768">
                  <a:moveTo>
                    <a:pt x="719980" y="0"/>
                  </a:moveTo>
                  <a:lnTo>
                    <a:pt x="702446" y="273152"/>
                  </a:lnTo>
                  <a:lnTo>
                    <a:pt x="0" y="761768"/>
                  </a:lnTo>
                  <a:lnTo>
                    <a:pt x="17534" y="488617"/>
                  </a:lnTo>
                  <a:lnTo>
                    <a:pt x="71998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" name="Forme libre 20">
              <a:extLst>
                <a:ext uri="{FF2B5EF4-FFF2-40B4-BE49-F238E27FC236}">
                  <a16:creationId xmlns:a16="http://schemas.microsoft.com/office/drawing/2014/main" id="{2A5C9261-3EED-B5BF-DE1F-2FFD8C4FD3E2}"/>
                </a:ext>
              </a:extLst>
            </p:cNvPr>
            <p:cNvSpPr/>
            <p:nvPr/>
          </p:nvSpPr>
          <p:spPr>
            <a:xfrm>
              <a:off x="5710292" y="3982183"/>
              <a:ext cx="999023" cy="1099960"/>
            </a:xfrm>
            <a:custGeom>
              <a:avLst/>
              <a:gdLst>
                <a:gd name="connsiteX0" fmla="*/ 628857 w 628856"/>
                <a:gd name="connsiteY0" fmla="*/ 419242 h 692393"/>
                <a:gd name="connsiteX1" fmla="*/ 611323 w 628856"/>
                <a:gd name="connsiteY1" fmla="*/ 692394 h 692393"/>
                <a:gd name="connsiteX2" fmla="*/ 0 w 628856"/>
                <a:gd name="connsiteY2" fmla="*/ 274050 h 692393"/>
                <a:gd name="connsiteX3" fmla="*/ 17537 w 628856"/>
                <a:gd name="connsiteY3" fmla="*/ 0 h 692393"/>
                <a:gd name="connsiteX4" fmla="*/ 628857 w 628856"/>
                <a:gd name="connsiteY4" fmla="*/ 419242 h 692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856" h="692393">
                  <a:moveTo>
                    <a:pt x="628857" y="419242"/>
                  </a:moveTo>
                  <a:lnTo>
                    <a:pt x="611323" y="692394"/>
                  </a:lnTo>
                  <a:lnTo>
                    <a:pt x="0" y="274050"/>
                  </a:lnTo>
                  <a:lnTo>
                    <a:pt x="17537" y="0"/>
                  </a:lnTo>
                  <a:lnTo>
                    <a:pt x="628857" y="41924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F1C46C8-BDEB-4172-E2DC-B902388B9B48}"/>
                </a:ext>
              </a:extLst>
            </p:cNvPr>
            <p:cNvSpPr/>
            <p:nvPr/>
          </p:nvSpPr>
          <p:spPr>
            <a:xfrm>
              <a:off x="4877488" y="4851244"/>
              <a:ext cx="1174499" cy="813530"/>
            </a:xfrm>
            <a:custGeom>
              <a:avLst/>
              <a:gdLst>
                <a:gd name="connsiteX0" fmla="*/ 35254 w 1174499"/>
                <a:gd name="connsiteY0" fmla="*/ 0 h 813530"/>
                <a:gd name="connsiteX1" fmla="*/ 32524 w 1174499"/>
                <a:gd name="connsiteY1" fmla="*/ 200372 h 813530"/>
                <a:gd name="connsiteX2" fmla="*/ 71918 w 1174499"/>
                <a:gd name="connsiteY2" fmla="*/ 326761 h 813530"/>
                <a:gd name="connsiteX3" fmla="*/ 123676 w 1174499"/>
                <a:gd name="connsiteY3" fmla="*/ 559674 h 813530"/>
                <a:gd name="connsiteX4" fmla="*/ 324240 w 1174499"/>
                <a:gd name="connsiteY4" fmla="*/ 576927 h 813530"/>
                <a:gd name="connsiteX5" fmla="*/ 1135123 w 1174499"/>
                <a:gd name="connsiteY5" fmla="*/ 529481 h 813530"/>
                <a:gd name="connsiteX6" fmla="*/ 1138722 w 1174499"/>
                <a:gd name="connsiteY6" fmla="*/ 547474 h 813530"/>
                <a:gd name="connsiteX7" fmla="*/ 1174499 w 1174499"/>
                <a:gd name="connsiteY7" fmla="*/ 522588 h 813530"/>
                <a:gd name="connsiteX8" fmla="*/ 1146639 w 1174499"/>
                <a:gd name="connsiteY8" fmla="*/ 687784 h 813530"/>
                <a:gd name="connsiteX9" fmla="*/ 1018311 w 1174499"/>
                <a:gd name="connsiteY9" fmla="*/ 777048 h 813530"/>
                <a:gd name="connsiteX10" fmla="*/ 997363 w 1174499"/>
                <a:gd name="connsiteY10" fmla="*/ 788950 h 813530"/>
                <a:gd name="connsiteX11" fmla="*/ 989504 w 1174499"/>
                <a:gd name="connsiteY11" fmla="*/ 792045 h 813530"/>
                <a:gd name="connsiteX12" fmla="*/ 973553 w 1174499"/>
                <a:gd name="connsiteY12" fmla="*/ 797996 h 813530"/>
                <a:gd name="connsiteX13" fmla="*/ 963549 w 1174499"/>
                <a:gd name="connsiteY13" fmla="*/ 800375 h 813530"/>
                <a:gd name="connsiteX14" fmla="*/ 947837 w 1174499"/>
                <a:gd name="connsiteY14" fmla="*/ 803707 h 813530"/>
                <a:gd name="connsiteX15" fmla="*/ 936410 w 1174499"/>
                <a:gd name="connsiteY15" fmla="*/ 804898 h 813530"/>
                <a:gd name="connsiteX16" fmla="*/ 923790 w 1174499"/>
                <a:gd name="connsiteY16" fmla="*/ 806086 h 813530"/>
                <a:gd name="connsiteX17" fmla="*/ 917599 w 1174499"/>
                <a:gd name="connsiteY17" fmla="*/ 806086 h 813530"/>
                <a:gd name="connsiteX18" fmla="*/ 153567 w 1174499"/>
                <a:gd name="connsiteY18" fmla="*/ 813467 h 813530"/>
                <a:gd name="connsiteX19" fmla="*/ 134048 w 1174499"/>
                <a:gd name="connsiteY19" fmla="*/ 812752 h 813530"/>
                <a:gd name="connsiteX20" fmla="*/ 131665 w 1174499"/>
                <a:gd name="connsiteY20" fmla="*/ 812752 h 813530"/>
                <a:gd name="connsiteX21" fmla="*/ 129044 w 1174499"/>
                <a:gd name="connsiteY21" fmla="*/ 812276 h 813530"/>
                <a:gd name="connsiteX22" fmla="*/ 110001 w 1174499"/>
                <a:gd name="connsiteY22" fmla="*/ 809419 h 813530"/>
                <a:gd name="connsiteX23" fmla="*/ 108809 w 1174499"/>
                <a:gd name="connsiteY23" fmla="*/ 809419 h 813530"/>
                <a:gd name="connsiteX24" fmla="*/ 108571 w 1174499"/>
                <a:gd name="connsiteY24" fmla="*/ 809419 h 813530"/>
                <a:gd name="connsiteX25" fmla="*/ 89761 w 1174499"/>
                <a:gd name="connsiteY25" fmla="*/ 804422 h 813530"/>
                <a:gd name="connsiteX26" fmla="*/ 87615 w 1174499"/>
                <a:gd name="connsiteY26" fmla="*/ 803945 h 813530"/>
                <a:gd name="connsiteX27" fmla="*/ 85715 w 1174499"/>
                <a:gd name="connsiteY27" fmla="*/ 803230 h 813530"/>
                <a:gd name="connsiteX28" fmla="*/ 66906 w 1174499"/>
                <a:gd name="connsiteY28" fmla="*/ 795854 h 813530"/>
                <a:gd name="connsiteX29" fmla="*/ 66189 w 1174499"/>
                <a:gd name="connsiteY29" fmla="*/ 795616 h 813530"/>
                <a:gd name="connsiteX30" fmla="*/ 65236 w 1174499"/>
                <a:gd name="connsiteY30" fmla="*/ 795139 h 813530"/>
                <a:gd name="connsiteX31" fmla="*/ 42380 w 1174499"/>
                <a:gd name="connsiteY31" fmla="*/ 781572 h 813530"/>
                <a:gd name="connsiteX32" fmla="*/ 41427 w 1174499"/>
                <a:gd name="connsiteY32" fmla="*/ 780857 h 813530"/>
                <a:gd name="connsiteX33" fmla="*/ 39521 w 1174499"/>
                <a:gd name="connsiteY33" fmla="*/ 779192 h 813530"/>
                <a:gd name="connsiteX34" fmla="*/ 30000 w 1174499"/>
                <a:gd name="connsiteY34" fmla="*/ 771097 h 813530"/>
                <a:gd name="connsiteX35" fmla="*/ 27379 w 1174499"/>
                <a:gd name="connsiteY35" fmla="*/ 768717 h 813530"/>
                <a:gd name="connsiteX36" fmla="*/ 17618 w 1174499"/>
                <a:gd name="connsiteY36" fmla="*/ 757768 h 813530"/>
                <a:gd name="connsiteX37" fmla="*/ 15712 w 1174499"/>
                <a:gd name="connsiteY37" fmla="*/ 755150 h 813530"/>
                <a:gd name="connsiteX38" fmla="*/ 9521 w 1174499"/>
                <a:gd name="connsiteY38" fmla="*/ 745389 h 813530"/>
                <a:gd name="connsiteX39" fmla="*/ 7859 w 1174499"/>
                <a:gd name="connsiteY39" fmla="*/ 742057 h 813530"/>
                <a:gd name="connsiteX40" fmla="*/ 2860 w 1174499"/>
                <a:gd name="connsiteY40" fmla="*/ 729203 h 813530"/>
                <a:gd name="connsiteX41" fmla="*/ 2860 w 1174499"/>
                <a:gd name="connsiteY41" fmla="*/ 728965 h 813530"/>
                <a:gd name="connsiteX42" fmla="*/ 1430 w 1174499"/>
                <a:gd name="connsiteY42" fmla="*/ 722540 h 813530"/>
                <a:gd name="connsiteX43" fmla="*/ 715 w 1174499"/>
                <a:gd name="connsiteY43" fmla="*/ 718969 h 813530"/>
                <a:gd name="connsiteX44" fmla="*/ 0 w 1174499"/>
                <a:gd name="connsiteY44" fmla="*/ 708255 h 813530"/>
                <a:gd name="connsiteX45" fmla="*/ 5238 w 1174499"/>
                <a:gd name="connsiteY45" fmla="*/ 180293 h 813530"/>
                <a:gd name="connsiteX0" fmla="*/ 35254 w 1174499"/>
                <a:gd name="connsiteY0" fmla="*/ 0 h 813530"/>
                <a:gd name="connsiteX1" fmla="*/ 58404 w 1174499"/>
                <a:gd name="connsiteY1" fmla="*/ 200372 h 813530"/>
                <a:gd name="connsiteX2" fmla="*/ 71918 w 1174499"/>
                <a:gd name="connsiteY2" fmla="*/ 326761 h 813530"/>
                <a:gd name="connsiteX3" fmla="*/ 123676 w 1174499"/>
                <a:gd name="connsiteY3" fmla="*/ 559674 h 813530"/>
                <a:gd name="connsiteX4" fmla="*/ 324240 w 1174499"/>
                <a:gd name="connsiteY4" fmla="*/ 576927 h 813530"/>
                <a:gd name="connsiteX5" fmla="*/ 1135123 w 1174499"/>
                <a:gd name="connsiteY5" fmla="*/ 529481 h 813530"/>
                <a:gd name="connsiteX6" fmla="*/ 1138722 w 1174499"/>
                <a:gd name="connsiteY6" fmla="*/ 547474 h 813530"/>
                <a:gd name="connsiteX7" fmla="*/ 1174499 w 1174499"/>
                <a:gd name="connsiteY7" fmla="*/ 522588 h 813530"/>
                <a:gd name="connsiteX8" fmla="*/ 1146639 w 1174499"/>
                <a:gd name="connsiteY8" fmla="*/ 687784 h 813530"/>
                <a:gd name="connsiteX9" fmla="*/ 1018311 w 1174499"/>
                <a:gd name="connsiteY9" fmla="*/ 777048 h 813530"/>
                <a:gd name="connsiteX10" fmla="*/ 997363 w 1174499"/>
                <a:gd name="connsiteY10" fmla="*/ 788950 h 813530"/>
                <a:gd name="connsiteX11" fmla="*/ 989504 w 1174499"/>
                <a:gd name="connsiteY11" fmla="*/ 792045 h 813530"/>
                <a:gd name="connsiteX12" fmla="*/ 973553 w 1174499"/>
                <a:gd name="connsiteY12" fmla="*/ 797996 h 813530"/>
                <a:gd name="connsiteX13" fmla="*/ 963549 w 1174499"/>
                <a:gd name="connsiteY13" fmla="*/ 800375 h 813530"/>
                <a:gd name="connsiteX14" fmla="*/ 947837 w 1174499"/>
                <a:gd name="connsiteY14" fmla="*/ 803707 h 813530"/>
                <a:gd name="connsiteX15" fmla="*/ 936410 w 1174499"/>
                <a:gd name="connsiteY15" fmla="*/ 804898 h 813530"/>
                <a:gd name="connsiteX16" fmla="*/ 923790 w 1174499"/>
                <a:gd name="connsiteY16" fmla="*/ 806086 h 813530"/>
                <a:gd name="connsiteX17" fmla="*/ 917599 w 1174499"/>
                <a:gd name="connsiteY17" fmla="*/ 806086 h 813530"/>
                <a:gd name="connsiteX18" fmla="*/ 153567 w 1174499"/>
                <a:gd name="connsiteY18" fmla="*/ 813467 h 813530"/>
                <a:gd name="connsiteX19" fmla="*/ 134048 w 1174499"/>
                <a:gd name="connsiteY19" fmla="*/ 812752 h 813530"/>
                <a:gd name="connsiteX20" fmla="*/ 131665 w 1174499"/>
                <a:gd name="connsiteY20" fmla="*/ 812752 h 813530"/>
                <a:gd name="connsiteX21" fmla="*/ 129044 w 1174499"/>
                <a:gd name="connsiteY21" fmla="*/ 812276 h 813530"/>
                <a:gd name="connsiteX22" fmla="*/ 110001 w 1174499"/>
                <a:gd name="connsiteY22" fmla="*/ 809419 h 813530"/>
                <a:gd name="connsiteX23" fmla="*/ 108809 w 1174499"/>
                <a:gd name="connsiteY23" fmla="*/ 809419 h 813530"/>
                <a:gd name="connsiteX24" fmla="*/ 108571 w 1174499"/>
                <a:gd name="connsiteY24" fmla="*/ 809419 h 813530"/>
                <a:gd name="connsiteX25" fmla="*/ 89761 w 1174499"/>
                <a:gd name="connsiteY25" fmla="*/ 804422 h 813530"/>
                <a:gd name="connsiteX26" fmla="*/ 87615 w 1174499"/>
                <a:gd name="connsiteY26" fmla="*/ 803945 h 813530"/>
                <a:gd name="connsiteX27" fmla="*/ 85715 w 1174499"/>
                <a:gd name="connsiteY27" fmla="*/ 803230 h 813530"/>
                <a:gd name="connsiteX28" fmla="*/ 66906 w 1174499"/>
                <a:gd name="connsiteY28" fmla="*/ 795854 h 813530"/>
                <a:gd name="connsiteX29" fmla="*/ 66189 w 1174499"/>
                <a:gd name="connsiteY29" fmla="*/ 795616 h 813530"/>
                <a:gd name="connsiteX30" fmla="*/ 65236 w 1174499"/>
                <a:gd name="connsiteY30" fmla="*/ 795139 h 813530"/>
                <a:gd name="connsiteX31" fmla="*/ 42380 w 1174499"/>
                <a:gd name="connsiteY31" fmla="*/ 781572 h 813530"/>
                <a:gd name="connsiteX32" fmla="*/ 41427 w 1174499"/>
                <a:gd name="connsiteY32" fmla="*/ 780857 h 813530"/>
                <a:gd name="connsiteX33" fmla="*/ 39521 w 1174499"/>
                <a:gd name="connsiteY33" fmla="*/ 779192 h 813530"/>
                <a:gd name="connsiteX34" fmla="*/ 30000 w 1174499"/>
                <a:gd name="connsiteY34" fmla="*/ 771097 h 813530"/>
                <a:gd name="connsiteX35" fmla="*/ 27379 w 1174499"/>
                <a:gd name="connsiteY35" fmla="*/ 768717 h 813530"/>
                <a:gd name="connsiteX36" fmla="*/ 17618 w 1174499"/>
                <a:gd name="connsiteY36" fmla="*/ 757768 h 813530"/>
                <a:gd name="connsiteX37" fmla="*/ 15712 w 1174499"/>
                <a:gd name="connsiteY37" fmla="*/ 755150 h 813530"/>
                <a:gd name="connsiteX38" fmla="*/ 9521 w 1174499"/>
                <a:gd name="connsiteY38" fmla="*/ 745389 h 813530"/>
                <a:gd name="connsiteX39" fmla="*/ 7859 w 1174499"/>
                <a:gd name="connsiteY39" fmla="*/ 742057 h 813530"/>
                <a:gd name="connsiteX40" fmla="*/ 2860 w 1174499"/>
                <a:gd name="connsiteY40" fmla="*/ 729203 h 813530"/>
                <a:gd name="connsiteX41" fmla="*/ 2860 w 1174499"/>
                <a:gd name="connsiteY41" fmla="*/ 728965 h 813530"/>
                <a:gd name="connsiteX42" fmla="*/ 1430 w 1174499"/>
                <a:gd name="connsiteY42" fmla="*/ 722540 h 813530"/>
                <a:gd name="connsiteX43" fmla="*/ 715 w 1174499"/>
                <a:gd name="connsiteY43" fmla="*/ 718969 h 813530"/>
                <a:gd name="connsiteX44" fmla="*/ 0 w 1174499"/>
                <a:gd name="connsiteY44" fmla="*/ 708255 h 813530"/>
                <a:gd name="connsiteX45" fmla="*/ 5238 w 1174499"/>
                <a:gd name="connsiteY45" fmla="*/ 180293 h 813530"/>
                <a:gd name="connsiteX46" fmla="*/ 35254 w 1174499"/>
                <a:gd name="connsiteY46" fmla="*/ 0 h 813530"/>
                <a:gd name="connsiteX0" fmla="*/ 35254 w 1174499"/>
                <a:gd name="connsiteY0" fmla="*/ 0 h 813530"/>
                <a:gd name="connsiteX1" fmla="*/ 58404 w 1174499"/>
                <a:gd name="connsiteY1" fmla="*/ 200372 h 813530"/>
                <a:gd name="connsiteX2" fmla="*/ 71918 w 1174499"/>
                <a:gd name="connsiteY2" fmla="*/ 326761 h 813530"/>
                <a:gd name="connsiteX3" fmla="*/ 123676 w 1174499"/>
                <a:gd name="connsiteY3" fmla="*/ 559674 h 813530"/>
                <a:gd name="connsiteX4" fmla="*/ 324240 w 1174499"/>
                <a:gd name="connsiteY4" fmla="*/ 576927 h 813530"/>
                <a:gd name="connsiteX5" fmla="*/ 1135123 w 1174499"/>
                <a:gd name="connsiteY5" fmla="*/ 529481 h 813530"/>
                <a:gd name="connsiteX6" fmla="*/ 1174499 w 1174499"/>
                <a:gd name="connsiteY6" fmla="*/ 522588 h 813530"/>
                <a:gd name="connsiteX7" fmla="*/ 1146639 w 1174499"/>
                <a:gd name="connsiteY7" fmla="*/ 687784 h 813530"/>
                <a:gd name="connsiteX8" fmla="*/ 1018311 w 1174499"/>
                <a:gd name="connsiteY8" fmla="*/ 777048 h 813530"/>
                <a:gd name="connsiteX9" fmla="*/ 997363 w 1174499"/>
                <a:gd name="connsiteY9" fmla="*/ 788950 h 813530"/>
                <a:gd name="connsiteX10" fmla="*/ 989504 w 1174499"/>
                <a:gd name="connsiteY10" fmla="*/ 792045 h 813530"/>
                <a:gd name="connsiteX11" fmla="*/ 973553 w 1174499"/>
                <a:gd name="connsiteY11" fmla="*/ 797996 h 813530"/>
                <a:gd name="connsiteX12" fmla="*/ 963549 w 1174499"/>
                <a:gd name="connsiteY12" fmla="*/ 800375 h 813530"/>
                <a:gd name="connsiteX13" fmla="*/ 947837 w 1174499"/>
                <a:gd name="connsiteY13" fmla="*/ 803707 h 813530"/>
                <a:gd name="connsiteX14" fmla="*/ 936410 w 1174499"/>
                <a:gd name="connsiteY14" fmla="*/ 804898 h 813530"/>
                <a:gd name="connsiteX15" fmla="*/ 923790 w 1174499"/>
                <a:gd name="connsiteY15" fmla="*/ 806086 h 813530"/>
                <a:gd name="connsiteX16" fmla="*/ 917599 w 1174499"/>
                <a:gd name="connsiteY16" fmla="*/ 806086 h 813530"/>
                <a:gd name="connsiteX17" fmla="*/ 153567 w 1174499"/>
                <a:gd name="connsiteY17" fmla="*/ 813467 h 813530"/>
                <a:gd name="connsiteX18" fmla="*/ 134048 w 1174499"/>
                <a:gd name="connsiteY18" fmla="*/ 812752 h 813530"/>
                <a:gd name="connsiteX19" fmla="*/ 131665 w 1174499"/>
                <a:gd name="connsiteY19" fmla="*/ 812752 h 813530"/>
                <a:gd name="connsiteX20" fmla="*/ 129044 w 1174499"/>
                <a:gd name="connsiteY20" fmla="*/ 812276 h 813530"/>
                <a:gd name="connsiteX21" fmla="*/ 110001 w 1174499"/>
                <a:gd name="connsiteY21" fmla="*/ 809419 h 813530"/>
                <a:gd name="connsiteX22" fmla="*/ 108809 w 1174499"/>
                <a:gd name="connsiteY22" fmla="*/ 809419 h 813530"/>
                <a:gd name="connsiteX23" fmla="*/ 108571 w 1174499"/>
                <a:gd name="connsiteY23" fmla="*/ 809419 h 813530"/>
                <a:gd name="connsiteX24" fmla="*/ 89761 w 1174499"/>
                <a:gd name="connsiteY24" fmla="*/ 804422 h 813530"/>
                <a:gd name="connsiteX25" fmla="*/ 87615 w 1174499"/>
                <a:gd name="connsiteY25" fmla="*/ 803945 h 813530"/>
                <a:gd name="connsiteX26" fmla="*/ 85715 w 1174499"/>
                <a:gd name="connsiteY26" fmla="*/ 803230 h 813530"/>
                <a:gd name="connsiteX27" fmla="*/ 66906 w 1174499"/>
                <a:gd name="connsiteY27" fmla="*/ 795854 h 813530"/>
                <a:gd name="connsiteX28" fmla="*/ 66189 w 1174499"/>
                <a:gd name="connsiteY28" fmla="*/ 795616 h 813530"/>
                <a:gd name="connsiteX29" fmla="*/ 65236 w 1174499"/>
                <a:gd name="connsiteY29" fmla="*/ 795139 h 813530"/>
                <a:gd name="connsiteX30" fmla="*/ 42380 w 1174499"/>
                <a:gd name="connsiteY30" fmla="*/ 781572 h 813530"/>
                <a:gd name="connsiteX31" fmla="*/ 41427 w 1174499"/>
                <a:gd name="connsiteY31" fmla="*/ 780857 h 813530"/>
                <a:gd name="connsiteX32" fmla="*/ 39521 w 1174499"/>
                <a:gd name="connsiteY32" fmla="*/ 779192 h 813530"/>
                <a:gd name="connsiteX33" fmla="*/ 30000 w 1174499"/>
                <a:gd name="connsiteY33" fmla="*/ 771097 h 813530"/>
                <a:gd name="connsiteX34" fmla="*/ 27379 w 1174499"/>
                <a:gd name="connsiteY34" fmla="*/ 768717 h 813530"/>
                <a:gd name="connsiteX35" fmla="*/ 17618 w 1174499"/>
                <a:gd name="connsiteY35" fmla="*/ 757768 h 813530"/>
                <a:gd name="connsiteX36" fmla="*/ 15712 w 1174499"/>
                <a:gd name="connsiteY36" fmla="*/ 755150 h 813530"/>
                <a:gd name="connsiteX37" fmla="*/ 9521 w 1174499"/>
                <a:gd name="connsiteY37" fmla="*/ 745389 h 813530"/>
                <a:gd name="connsiteX38" fmla="*/ 7859 w 1174499"/>
                <a:gd name="connsiteY38" fmla="*/ 742057 h 813530"/>
                <a:gd name="connsiteX39" fmla="*/ 2860 w 1174499"/>
                <a:gd name="connsiteY39" fmla="*/ 729203 h 813530"/>
                <a:gd name="connsiteX40" fmla="*/ 2860 w 1174499"/>
                <a:gd name="connsiteY40" fmla="*/ 728965 h 813530"/>
                <a:gd name="connsiteX41" fmla="*/ 1430 w 1174499"/>
                <a:gd name="connsiteY41" fmla="*/ 722540 h 813530"/>
                <a:gd name="connsiteX42" fmla="*/ 715 w 1174499"/>
                <a:gd name="connsiteY42" fmla="*/ 718969 h 813530"/>
                <a:gd name="connsiteX43" fmla="*/ 0 w 1174499"/>
                <a:gd name="connsiteY43" fmla="*/ 708255 h 813530"/>
                <a:gd name="connsiteX44" fmla="*/ 5238 w 1174499"/>
                <a:gd name="connsiteY44" fmla="*/ 180293 h 813530"/>
                <a:gd name="connsiteX45" fmla="*/ 35254 w 1174499"/>
                <a:gd name="connsiteY45" fmla="*/ 0 h 813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174499" h="813530">
                  <a:moveTo>
                    <a:pt x="35254" y="0"/>
                  </a:moveTo>
                  <a:lnTo>
                    <a:pt x="58404" y="200372"/>
                  </a:lnTo>
                  <a:lnTo>
                    <a:pt x="71918" y="326761"/>
                  </a:lnTo>
                  <a:lnTo>
                    <a:pt x="123676" y="559674"/>
                  </a:lnTo>
                  <a:lnTo>
                    <a:pt x="324240" y="576927"/>
                  </a:lnTo>
                  <a:lnTo>
                    <a:pt x="1135123" y="529481"/>
                  </a:lnTo>
                  <a:lnTo>
                    <a:pt x="1174499" y="522588"/>
                  </a:lnTo>
                  <a:lnTo>
                    <a:pt x="1146639" y="687784"/>
                  </a:lnTo>
                  <a:lnTo>
                    <a:pt x="1018311" y="777048"/>
                  </a:lnTo>
                  <a:cubicBezTo>
                    <a:pt x="1011883" y="781572"/>
                    <a:pt x="1004739" y="785379"/>
                    <a:pt x="997363" y="788950"/>
                  </a:cubicBezTo>
                  <a:cubicBezTo>
                    <a:pt x="994740" y="790141"/>
                    <a:pt x="992119" y="791095"/>
                    <a:pt x="989504" y="792045"/>
                  </a:cubicBezTo>
                  <a:cubicBezTo>
                    <a:pt x="984266" y="794186"/>
                    <a:pt x="979029" y="796329"/>
                    <a:pt x="973553" y="797996"/>
                  </a:cubicBezTo>
                  <a:cubicBezTo>
                    <a:pt x="970455" y="798947"/>
                    <a:pt x="966887" y="799662"/>
                    <a:pt x="963549" y="800375"/>
                  </a:cubicBezTo>
                  <a:cubicBezTo>
                    <a:pt x="958313" y="801565"/>
                    <a:pt x="953313" y="802995"/>
                    <a:pt x="947837" y="803707"/>
                  </a:cubicBezTo>
                  <a:cubicBezTo>
                    <a:pt x="944025" y="804422"/>
                    <a:pt x="940217" y="804422"/>
                    <a:pt x="936410" y="804898"/>
                  </a:cubicBezTo>
                  <a:cubicBezTo>
                    <a:pt x="932119" y="805136"/>
                    <a:pt x="928075" y="806086"/>
                    <a:pt x="923790" y="806086"/>
                  </a:cubicBezTo>
                  <a:lnTo>
                    <a:pt x="917599" y="806086"/>
                  </a:lnTo>
                  <a:lnTo>
                    <a:pt x="153567" y="813467"/>
                  </a:lnTo>
                  <a:cubicBezTo>
                    <a:pt x="146900" y="813706"/>
                    <a:pt x="140471" y="813229"/>
                    <a:pt x="134048" y="812752"/>
                  </a:cubicBezTo>
                  <a:lnTo>
                    <a:pt x="131665" y="812752"/>
                  </a:lnTo>
                  <a:cubicBezTo>
                    <a:pt x="130950" y="812514"/>
                    <a:pt x="129997" y="812276"/>
                    <a:pt x="129044" y="812276"/>
                  </a:cubicBezTo>
                  <a:cubicBezTo>
                    <a:pt x="122614" y="811564"/>
                    <a:pt x="116191" y="810611"/>
                    <a:pt x="110001" y="809419"/>
                  </a:cubicBezTo>
                  <a:lnTo>
                    <a:pt x="108809" y="809419"/>
                  </a:lnTo>
                  <a:lnTo>
                    <a:pt x="108571" y="809419"/>
                  </a:lnTo>
                  <a:cubicBezTo>
                    <a:pt x="102142" y="807993"/>
                    <a:pt x="95951" y="806325"/>
                    <a:pt x="89761" y="804422"/>
                  </a:cubicBezTo>
                  <a:cubicBezTo>
                    <a:pt x="89046" y="804183"/>
                    <a:pt x="88330" y="803945"/>
                    <a:pt x="87615" y="803945"/>
                  </a:cubicBezTo>
                  <a:cubicBezTo>
                    <a:pt x="87139" y="803707"/>
                    <a:pt x="86430" y="803230"/>
                    <a:pt x="85715" y="803230"/>
                  </a:cubicBezTo>
                  <a:cubicBezTo>
                    <a:pt x="79286" y="801089"/>
                    <a:pt x="72857" y="798709"/>
                    <a:pt x="66906" y="795854"/>
                  </a:cubicBezTo>
                  <a:cubicBezTo>
                    <a:pt x="66667" y="795616"/>
                    <a:pt x="66189" y="795616"/>
                    <a:pt x="66189" y="795616"/>
                  </a:cubicBezTo>
                  <a:cubicBezTo>
                    <a:pt x="65713" y="795616"/>
                    <a:pt x="65474" y="795139"/>
                    <a:pt x="65236" y="795139"/>
                  </a:cubicBezTo>
                  <a:cubicBezTo>
                    <a:pt x="56907" y="791095"/>
                    <a:pt x="49286" y="786570"/>
                    <a:pt x="42380" y="781572"/>
                  </a:cubicBezTo>
                  <a:cubicBezTo>
                    <a:pt x="42142" y="781334"/>
                    <a:pt x="41665" y="780857"/>
                    <a:pt x="41427" y="780857"/>
                  </a:cubicBezTo>
                  <a:cubicBezTo>
                    <a:pt x="40712" y="780381"/>
                    <a:pt x="40236" y="779666"/>
                    <a:pt x="39521" y="779192"/>
                  </a:cubicBezTo>
                  <a:cubicBezTo>
                    <a:pt x="36191" y="776571"/>
                    <a:pt x="33098" y="773953"/>
                    <a:pt x="30000" y="771097"/>
                  </a:cubicBezTo>
                  <a:cubicBezTo>
                    <a:pt x="29047" y="770147"/>
                    <a:pt x="28094" y="769432"/>
                    <a:pt x="27379" y="768717"/>
                  </a:cubicBezTo>
                  <a:cubicBezTo>
                    <a:pt x="23809" y="765146"/>
                    <a:pt x="20478" y="761574"/>
                    <a:pt x="17618" y="757768"/>
                  </a:cubicBezTo>
                  <a:cubicBezTo>
                    <a:pt x="16903" y="756815"/>
                    <a:pt x="16427" y="756100"/>
                    <a:pt x="15712" y="755150"/>
                  </a:cubicBezTo>
                  <a:cubicBezTo>
                    <a:pt x="13335" y="752055"/>
                    <a:pt x="11429" y="748722"/>
                    <a:pt x="9521" y="745389"/>
                  </a:cubicBezTo>
                  <a:cubicBezTo>
                    <a:pt x="9051" y="744198"/>
                    <a:pt x="8336" y="743248"/>
                    <a:pt x="7859" y="742057"/>
                  </a:cubicBezTo>
                  <a:cubicBezTo>
                    <a:pt x="5953" y="737770"/>
                    <a:pt x="4047" y="733487"/>
                    <a:pt x="2860" y="729203"/>
                  </a:cubicBezTo>
                  <a:lnTo>
                    <a:pt x="2860" y="728965"/>
                  </a:lnTo>
                  <a:cubicBezTo>
                    <a:pt x="2145" y="726823"/>
                    <a:pt x="1907" y="724682"/>
                    <a:pt x="1430" y="722540"/>
                  </a:cubicBezTo>
                  <a:cubicBezTo>
                    <a:pt x="1192" y="721349"/>
                    <a:pt x="715" y="720157"/>
                    <a:pt x="715" y="718969"/>
                  </a:cubicBezTo>
                  <a:cubicBezTo>
                    <a:pt x="0" y="715398"/>
                    <a:pt x="0" y="711826"/>
                    <a:pt x="0" y="708255"/>
                  </a:cubicBezTo>
                  <a:lnTo>
                    <a:pt x="5238" y="180293"/>
                  </a:lnTo>
                  <a:lnTo>
                    <a:pt x="35254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14" name="Forme libre 13">
              <a:extLst>
                <a:ext uri="{FF2B5EF4-FFF2-40B4-BE49-F238E27FC236}">
                  <a16:creationId xmlns:a16="http://schemas.microsoft.com/office/drawing/2014/main" id="{8A82355C-4FD9-E7D8-7BE8-BE11B3640E27}"/>
                </a:ext>
              </a:extLst>
            </p:cNvPr>
            <p:cNvSpPr/>
            <p:nvPr/>
          </p:nvSpPr>
          <p:spPr>
            <a:xfrm>
              <a:off x="5731029" y="4981806"/>
              <a:ext cx="279105" cy="365619"/>
            </a:xfrm>
            <a:custGeom>
              <a:avLst/>
              <a:gdLst>
                <a:gd name="connsiteX0" fmla="*/ 134584 w 134583"/>
                <a:gd name="connsiteY0" fmla="*/ 0 h 185347"/>
                <a:gd name="connsiteX1" fmla="*/ 17384 w 134583"/>
                <a:gd name="connsiteY1" fmla="*/ 81362 h 185347"/>
                <a:gd name="connsiteX2" fmla="*/ 0 w 134583"/>
                <a:gd name="connsiteY2" fmla="*/ 185348 h 185347"/>
                <a:gd name="connsiteX3" fmla="*/ 117050 w 134583"/>
                <a:gd name="connsiteY3" fmla="*/ 103838 h 185347"/>
                <a:gd name="connsiteX4" fmla="*/ 134584 w 134583"/>
                <a:gd name="connsiteY4" fmla="*/ 0 h 185347"/>
                <a:gd name="connsiteX0" fmla="*/ 157662 w 157662"/>
                <a:gd name="connsiteY0" fmla="*/ 0 h 230146"/>
                <a:gd name="connsiteX1" fmla="*/ 17384 w 157662"/>
                <a:gd name="connsiteY1" fmla="*/ 126160 h 230146"/>
                <a:gd name="connsiteX2" fmla="*/ 0 w 157662"/>
                <a:gd name="connsiteY2" fmla="*/ 230146 h 230146"/>
                <a:gd name="connsiteX3" fmla="*/ 117050 w 157662"/>
                <a:gd name="connsiteY3" fmla="*/ 148636 h 230146"/>
                <a:gd name="connsiteX4" fmla="*/ 157662 w 157662"/>
                <a:gd name="connsiteY4" fmla="*/ 0 h 230146"/>
                <a:gd name="connsiteX0" fmla="*/ 157662 w 165921"/>
                <a:gd name="connsiteY0" fmla="*/ 0 h 230146"/>
                <a:gd name="connsiteX1" fmla="*/ 17384 w 165921"/>
                <a:gd name="connsiteY1" fmla="*/ 126160 h 230146"/>
                <a:gd name="connsiteX2" fmla="*/ 0 w 165921"/>
                <a:gd name="connsiteY2" fmla="*/ 230146 h 230146"/>
                <a:gd name="connsiteX3" fmla="*/ 165921 w 165921"/>
                <a:gd name="connsiteY3" fmla="*/ 111983 h 230146"/>
                <a:gd name="connsiteX4" fmla="*/ 157662 w 165921"/>
                <a:gd name="connsiteY4" fmla="*/ 0 h 230146"/>
                <a:gd name="connsiteX0" fmla="*/ 157662 w 169994"/>
                <a:gd name="connsiteY0" fmla="*/ 0 h 230146"/>
                <a:gd name="connsiteX1" fmla="*/ 17384 w 169994"/>
                <a:gd name="connsiteY1" fmla="*/ 126160 h 230146"/>
                <a:gd name="connsiteX2" fmla="*/ 0 w 169994"/>
                <a:gd name="connsiteY2" fmla="*/ 230146 h 230146"/>
                <a:gd name="connsiteX3" fmla="*/ 169994 w 169994"/>
                <a:gd name="connsiteY3" fmla="*/ 111983 h 230146"/>
                <a:gd name="connsiteX4" fmla="*/ 157662 w 169994"/>
                <a:gd name="connsiteY4" fmla="*/ 0 h 230146"/>
                <a:gd name="connsiteX0" fmla="*/ 163356 w 175688"/>
                <a:gd name="connsiteY0" fmla="*/ 0 h 230146"/>
                <a:gd name="connsiteX1" fmla="*/ 0 w 175688"/>
                <a:gd name="connsiteY1" fmla="*/ 109870 h 230146"/>
                <a:gd name="connsiteX2" fmla="*/ 5694 w 175688"/>
                <a:gd name="connsiteY2" fmla="*/ 230146 h 230146"/>
                <a:gd name="connsiteX3" fmla="*/ 175688 w 175688"/>
                <a:gd name="connsiteY3" fmla="*/ 111983 h 230146"/>
                <a:gd name="connsiteX4" fmla="*/ 163356 w 175688"/>
                <a:gd name="connsiteY4" fmla="*/ 0 h 230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688" h="230146">
                  <a:moveTo>
                    <a:pt x="163356" y="0"/>
                  </a:moveTo>
                  <a:lnTo>
                    <a:pt x="0" y="109870"/>
                  </a:lnTo>
                  <a:lnTo>
                    <a:pt x="5694" y="230146"/>
                  </a:lnTo>
                  <a:lnTo>
                    <a:pt x="175688" y="111983"/>
                  </a:lnTo>
                  <a:lnTo>
                    <a:pt x="163356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5B5C121A-F304-403F-D207-2C7D2495A24C}"/>
                </a:ext>
              </a:extLst>
            </p:cNvPr>
            <p:cNvSpPr/>
            <p:nvPr/>
          </p:nvSpPr>
          <p:spPr>
            <a:xfrm>
              <a:off x="6043641" y="4787683"/>
              <a:ext cx="250468" cy="348366"/>
            </a:xfrm>
            <a:custGeom>
              <a:avLst/>
              <a:gdLst>
                <a:gd name="connsiteX0" fmla="*/ 134584 w 134583"/>
                <a:gd name="connsiteY0" fmla="*/ 0 h 185347"/>
                <a:gd name="connsiteX1" fmla="*/ 17534 w 134583"/>
                <a:gd name="connsiteY1" fmla="*/ 81512 h 185347"/>
                <a:gd name="connsiteX2" fmla="*/ 0 w 134583"/>
                <a:gd name="connsiteY2" fmla="*/ 185348 h 185347"/>
                <a:gd name="connsiteX3" fmla="*/ 117050 w 134583"/>
                <a:gd name="connsiteY3" fmla="*/ 103987 h 185347"/>
                <a:gd name="connsiteX4" fmla="*/ 134584 w 134583"/>
                <a:gd name="connsiteY4" fmla="*/ 0 h 185347"/>
                <a:gd name="connsiteX0" fmla="*/ 134584 w 134584"/>
                <a:gd name="connsiteY0" fmla="*/ 0 h 185348"/>
                <a:gd name="connsiteX1" fmla="*/ 17534 w 134584"/>
                <a:gd name="connsiteY1" fmla="*/ 81512 h 185348"/>
                <a:gd name="connsiteX2" fmla="*/ 0 w 134584"/>
                <a:gd name="connsiteY2" fmla="*/ 185348 h 185348"/>
                <a:gd name="connsiteX3" fmla="*/ 131983 w 134584"/>
                <a:gd name="connsiteY3" fmla="*/ 90412 h 185348"/>
                <a:gd name="connsiteX4" fmla="*/ 134584 w 134584"/>
                <a:gd name="connsiteY4" fmla="*/ 0 h 185348"/>
                <a:gd name="connsiteX0" fmla="*/ 134584 w 134699"/>
                <a:gd name="connsiteY0" fmla="*/ 0 h 185348"/>
                <a:gd name="connsiteX1" fmla="*/ 17534 w 134699"/>
                <a:gd name="connsiteY1" fmla="*/ 81512 h 185348"/>
                <a:gd name="connsiteX2" fmla="*/ 0 w 134699"/>
                <a:gd name="connsiteY2" fmla="*/ 185348 h 185348"/>
                <a:gd name="connsiteX3" fmla="*/ 134699 w 134699"/>
                <a:gd name="connsiteY3" fmla="*/ 86339 h 185348"/>
                <a:gd name="connsiteX4" fmla="*/ 134584 w 134699"/>
                <a:gd name="connsiteY4" fmla="*/ 0 h 185348"/>
                <a:gd name="connsiteX0" fmla="*/ 134584 w 138772"/>
                <a:gd name="connsiteY0" fmla="*/ 0 h 185348"/>
                <a:gd name="connsiteX1" fmla="*/ 17534 w 138772"/>
                <a:gd name="connsiteY1" fmla="*/ 81512 h 185348"/>
                <a:gd name="connsiteX2" fmla="*/ 0 w 138772"/>
                <a:gd name="connsiteY2" fmla="*/ 185348 h 185348"/>
                <a:gd name="connsiteX3" fmla="*/ 138772 w 138772"/>
                <a:gd name="connsiteY3" fmla="*/ 90411 h 185348"/>
                <a:gd name="connsiteX4" fmla="*/ 134584 w 138772"/>
                <a:gd name="connsiteY4" fmla="*/ 0 h 185348"/>
                <a:gd name="connsiteX0" fmla="*/ 134584 w 138772"/>
                <a:gd name="connsiteY0" fmla="*/ 0 h 185348"/>
                <a:gd name="connsiteX1" fmla="*/ 18892 w 138772"/>
                <a:gd name="connsiteY1" fmla="*/ 50290 h 185348"/>
                <a:gd name="connsiteX2" fmla="*/ 0 w 138772"/>
                <a:gd name="connsiteY2" fmla="*/ 185348 h 185348"/>
                <a:gd name="connsiteX3" fmla="*/ 138772 w 138772"/>
                <a:gd name="connsiteY3" fmla="*/ 90411 h 185348"/>
                <a:gd name="connsiteX4" fmla="*/ 134584 w 138772"/>
                <a:gd name="connsiteY4" fmla="*/ 0 h 185348"/>
                <a:gd name="connsiteX0" fmla="*/ 157662 w 157662"/>
                <a:gd name="connsiteY0" fmla="*/ 0 h 219286"/>
                <a:gd name="connsiteX1" fmla="*/ 18892 w 157662"/>
                <a:gd name="connsiteY1" fmla="*/ 84228 h 219286"/>
                <a:gd name="connsiteX2" fmla="*/ 0 w 157662"/>
                <a:gd name="connsiteY2" fmla="*/ 219286 h 219286"/>
                <a:gd name="connsiteX3" fmla="*/ 138772 w 157662"/>
                <a:gd name="connsiteY3" fmla="*/ 124349 h 219286"/>
                <a:gd name="connsiteX4" fmla="*/ 157662 w 157662"/>
                <a:gd name="connsiteY4" fmla="*/ 0 h 21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7662" h="219286">
                  <a:moveTo>
                    <a:pt x="157662" y="0"/>
                  </a:moveTo>
                  <a:lnTo>
                    <a:pt x="18892" y="84228"/>
                  </a:lnTo>
                  <a:lnTo>
                    <a:pt x="0" y="219286"/>
                  </a:lnTo>
                  <a:lnTo>
                    <a:pt x="138772" y="124349"/>
                  </a:lnTo>
                  <a:cubicBezTo>
                    <a:pt x="138734" y="95569"/>
                    <a:pt x="157700" y="28780"/>
                    <a:pt x="157662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9FAA8554-1007-800C-E1AE-6C337169E70F}"/>
                </a:ext>
              </a:extLst>
            </p:cNvPr>
            <p:cNvSpPr/>
            <p:nvPr/>
          </p:nvSpPr>
          <p:spPr>
            <a:xfrm>
              <a:off x="5926025" y="5052974"/>
              <a:ext cx="342336" cy="358484"/>
            </a:xfrm>
            <a:custGeom>
              <a:avLst/>
              <a:gdLst>
                <a:gd name="connsiteX0" fmla="*/ 0 w 195128"/>
                <a:gd name="connsiteY0" fmla="*/ 103838 h 225654"/>
                <a:gd name="connsiteX1" fmla="*/ 177745 w 195128"/>
                <a:gd name="connsiteY1" fmla="*/ 225655 h 225654"/>
                <a:gd name="connsiteX2" fmla="*/ 195128 w 195128"/>
                <a:gd name="connsiteY2" fmla="*/ 121817 h 225654"/>
                <a:gd name="connsiteX3" fmla="*/ 17534 w 195128"/>
                <a:gd name="connsiteY3" fmla="*/ 0 h 225654"/>
                <a:gd name="connsiteX4" fmla="*/ 0 w 195128"/>
                <a:gd name="connsiteY4" fmla="*/ 103838 h 225654"/>
                <a:gd name="connsiteX0" fmla="*/ 0 w 200558"/>
                <a:gd name="connsiteY0" fmla="*/ 103838 h 225655"/>
                <a:gd name="connsiteX1" fmla="*/ 177745 w 200558"/>
                <a:gd name="connsiteY1" fmla="*/ 225655 h 225655"/>
                <a:gd name="connsiteX2" fmla="*/ 200558 w 200558"/>
                <a:gd name="connsiteY2" fmla="*/ 85617 h 225655"/>
                <a:gd name="connsiteX3" fmla="*/ 17534 w 200558"/>
                <a:gd name="connsiteY3" fmla="*/ 0 h 225655"/>
                <a:gd name="connsiteX4" fmla="*/ 0 w 200558"/>
                <a:gd name="connsiteY4" fmla="*/ 103838 h 225655"/>
                <a:gd name="connsiteX0" fmla="*/ 0 w 215491"/>
                <a:gd name="connsiteY0" fmla="*/ 103838 h 225655"/>
                <a:gd name="connsiteX1" fmla="*/ 177745 w 215491"/>
                <a:gd name="connsiteY1" fmla="*/ 225655 h 225655"/>
                <a:gd name="connsiteX2" fmla="*/ 215491 w 215491"/>
                <a:gd name="connsiteY2" fmla="*/ 85617 h 225655"/>
                <a:gd name="connsiteX3" fmla="*/ 17534 w 215491"/>
                <a:gd name="connsiteY3" fmla="*/ 0 h 225655"/>
                <a:gd name="connsiteX4" fmla="*/ 0 w 215491"/>
                <a:gd name="connsiteY4" fmla="*/ 103838 h 22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491" h="225655">
                  <a:moveTo>
                    <a:pt x="0" y="103838"/>
                  </a:moveTo>
                  <a:lnTo>
                    <a:pt x="177745" y="225655"/>
                  </a:lnTo>
                  <a:lnTo>
                    <a:pt x="215491" y="85617"/>
                  </a:lnTo>
                  <a:lnTo>
                    <a:pt x="17534" y="0"/>
                  </a:lnTo>
                  <a:lnTo>
                    <a:pt x="0" y="103838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E8010286-26A9-FF21-FF66-73640168F9B5}"/>
                </a:ext>
              </a:extLst>
            </p:cNvPr>
            <p:cNvSpPr/>
            <p:nvPr/>
          </p:nvSpPr>
          <p:spPr>
            <a:xfrm>
              <a:off x="6229588" y="4841598"/>
              <a:ext cx="344731" cy="358722"/>
            </a:xfrm>
            <a:custGeom>
              <a:avLst/>
              <a:gdLst>
                <a:gd name="connsiteX0" fmla="*/ 17534 w 195278"/>
                <a:gd name="connsiteY0" fmla="*/ 0 h 225804"/>
                <a:gd name="connsiteX1" fmla="*/ 0 w 195278"/>
                <a:gd name="connsiteY1" fmla="*/ 103987 h 225804"/>
                <a:gd name="connsiteX2" fmla="*/ 177745 w 195278"/>
                <a:gd name="connsiteY2" fmla="*/ 225805 h 225804"/>
                <a:gd name="connsiteX3" fmla="*/ 195278 w 195278"/>
                <a:gd name="connsiteY3" fmla="*/ 121967 h 225804"/>
                <a:gd name="connsiteX4" fmla="*/ 17534 w 195278"/>
                <a:gd name="connsiteY4" fmla="*/ 0 h 225804"/>
                <a:gd name="connsiteX0" fmla="*/ 17534 w 216998"/>
                <a:gd name="connsiteY0" fmla="*/ 0 h 225805"/>
                <a:gd name="connsiteX1" fmla="*/ 0 w 216998"/>
                <a:gd name="connsiteY1" fmla="*/ 103987 h 225805"/>
                <a:gd name="connsiteX2" fmla="*/ 177745 w 216998"/>
                <a:gd name="connsiteY2" fmla="*/ 225805 h 225805"/>
                <a:gd name="connsiteX3" fmla="*/ 216998 w 216998"/>
                <a:gd name="connsiteY3" fmla="*/ 102057 h 225805"/>
                <a:gd name="connsiteX4" fmla="*/ 17534 w 216998"/>
                <a:gd name="connsiteY4" fmla="*/ 0 h 225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998" h="225805">
                  <a:moveTo>
                    <a:pt x="17534" y="0"/>
                  </a:moveTo>
                  <a:lnTo>
                    <a:pt x="0" y="103987"/>
                  </a:lnTo>
                  <a:lnTo>
                    <a:pt x="177745" y="225805"/>
                  </a:lnTo>
                  <a:lnTo>
                    <a:pt x="216998" y="102057"/>
                  </a:lnTo>
                  <a:lnTo>
                    <a:pt x="1753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7EED5394-C60A-03B9-626E-EDF68522352A}"/>
                </a:ext>
              </a:extLst>
            </p:cNvPr>
            <p:cNvSpPr/>
            <p:nvPr/>
          </p:nvSpPr>
          <p:spPr>
            <a:xfrm>
              <a:off x="4881282" y="4867307"/>
              <a:ext cx="27854" cy="166624"/>
            </a:xfrm>
            <a:custGeom>
              <a:avLst/>
              <a:gdLst>
                <a:gd name="connsiteX0" fmla="*/ 17534 w 17533"/>
                <a:gd name="connsiteY0" fmla="*/ 898 h 104885"/>
                <a:gd name="connsiteX1" fmla="*/ 0 w 17533"/>
                <a:gd name="connsiteY1" fmla="*/ 104886 h 104885"/>
                <a:gd name="connsiteX2" fmla="*/ 0 w 17533"/>
                <a:gd name="connsiteY2" fmla="*/ 103986 h 104885"/>
                <a:gd name="connsiteX3" fmla="*/ 17534 w 17533"/>
                <a:gd name="connsiteY3" fmla="*/ 0 h 104885"/>
                <a:gd name="connsiteX4" fmla="*/ 17534 w 17533"/>
                <a:gd name="connsiteY4" fmla="*/ 898 h 104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33" h="104885">
                  <a:moveTo>
                    <a:pt x="17534" y="898"/>
                  </a:moveTo>
                  <a:lnTo>
                    <a:pt x="0" y="104886"/>
                  </a:lnTo>
                  <a:cubicBezTo>
                    <a:pt x="0" y="104886"/>
                    <a:pt x="0" y="104286"/>
                    <a:pt x="0" y="103986"/>
                  </a:cubicBezTo>
                  <a:lnTo>
                    <a:pt x="17534" y="0"/>
                  </a:lnTo>
                  <a:cubicBezTo>
                    <a:pt x="17534" y="0"/>
                    <a:pt x="17534" y="598"/>
                    <a:pt x="17534" y="898"/>
                  </a:cubicBezTo>
                </a:path>
              </a:pathLst>
            </a:custGeom>
            <a:solidFill>
              <a:srgbClr val="60537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" name="Forme libre 12">
              <a:extLst>
                <a:ext uri="{FF2B5EF4-FFF2-40B4-BE49-F238E27FC236}">
                  <a16:creationId xmlns:a16="http://schemas.microsoft.com/office/drawing/2014/main" id="{10022477-3457-7BD0-D30E-22B3B8B66B79}"/>
                </a:ext>
              </a:extLst>
            </p:cNvPr>
            <p:cNvSpPr/>
            <p:nvPr/>
          </p:nvSpPr>
          <p:spPr>
            <a:xfrm>
              <a:off x="6511960" y="4913238"/>
              <a:ext cx="187294" cy="287084"/>
            </a:xfrm>
            <a:custGeom>
              <a:avLst/>
              <a:gdLst>
                <a:gd name="connsiteX0" fmla="*/ 17534 w 126039"/>
                <a:gd name="connsiteY0" fmla="*/ 75516 h 179353"/>
                <a:gd name="connsiteX1" fmla="*/ 0 w 126039"/>
                <a:gd name="connsiteY1" fmla="*/ 179354 h 179353"/>
                <a:gd name="connsiteX2" fmla="*/ 108506 w 126039"/>
                <a:gd name="connsiteY2" fmla="*/ 103986 h 179353"/>
                <a:gd name="connsiteX3" fmla="*/ 126040 w 126039"/>
                <a:gd name="connsiteY3" fmla="*/ 0 h 179353"/>
                <a:gd name="connsiteX4" fmla="*/ 17534 w 126039"/>
                <a:gd name="connsiteY4" fmla="*/ 75516 h 179353"/>
                <a:gd name="connsiteX0" fmla="*/ 17534 w 117896"/>
                <a:gd name="connsiteY0" fmla="*/ 80946 h 184784"/>
                <a:gd name="connsiteX1" fmla="*/ 0 w 117896"/>
                <a:gd name="connsiteY1" fmla="*/ 184784 h 184784"/>
                <a:gd name="connsiteX2" fmla="*/ 108506 w 117896"/>
                <a:gd name="connsiteY2" fmla="*/ 109416 h 184784"/>
                <a:gd name="connsiteX3" fmla="*/ 117896 w 117896"/>
                <a:gd name="connsiteY3" fmla="*/ 0 h 184784"/>
                <a:gd name="connsiteX4" fmla="*/ 17534 w 117896"/>
                <a:gd name="connsiteY4" fmla="*/ 80946 h 184784"/>
                <a:gd name="connsiteX0" fmla="*/ 17534 w 117896"/>
                <a:gd name="connsiteY0" fmla="*/ 76873 h 180711"/>
                <a:gd name="connsiteX1" fmla="*/ 0 w 117896"/>
                <a:gd name="connsiteY1" fmla="*/ 180711 h 180711"/>
                <a:gd name="connsiteX2" fmla="*/ 108506 w 117896"/>
                <a:gd name="connsiteY2" fmla="*/ 105343 h 180711"/>
                <a:gd name="connsiteX3" fmla="*/ 117896 w 117896"/>
                <a:gd name="connsiteY3" fmla="*/ 0 h 180711"/>
                <a:gd name="connsiteX4" fmla="*/ 17534 w 117896"/>
                <a:gd name="connsiteY4" fmla="*/ 76873 h 180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96" h="180711">
                  <a:moveTo>
                    <a:pt x="17534" y="76873"/>
                  </a:moveTo>
                  <a:lnTo>
                    <a:pt x="0" y="180711"/>
                  </a:lnTo>
                  <a:lnTo>
                    <a:pt x="108506" y="105343"/>
                  </a:lnTo>
                  <a:lnTo>
                    <a:pt x="117896" y="0"/>
                  </a:lnTo>
                  <a:lnTo>
                    <a:pt x="17534" y="76873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61FB5F40-3E40-0D59-433A-A4379FD9DBEB}"/>
                </a:ext>
              </a:extLst>
            </p:cNvPr>
            <p:cNvSpPr/>
            <p:nvPr/>
          </p:nvSpPr>
          <p:spPr>
            <a:xfrm>
              <a:off x="6208396" y="5164614"/>
              <a:ext cx="145476" cy="246842"/>
            </a:xfrm>
            <a:custGeom>
              <a:avLst/>
              <a:gdLst>
                <a:gd name="connsiteX0" fmla="*/ 0 w 91572"/>
                <a:gd name="connsiteY0" fmla="*/ 155380 h 155380"/>
                <a:gd name="connsiteX1" fmla="*/ 74035 w 91572"/>
                <a:gd name="connsiteY1" fmla="*/ 103986 h 155380"/>
                <a:gd name="connsiteX2" fmla="*/ 91573 w 91572"/>
                <a:gd name="connsiteY2" fmla="*/ 0 h 155380"/>
                <a:gd name="connsiteX3" fmla="*/ 17384 w 91572"/>
                <a:gd name="connsiteY3" fmla="*/ 51543 h 155380"/>
                <a:gd name="connsiteX4" fmla="*/ 0 w 91572"/>
                <a:gd name="connsiteY4" fmla="*/ 155380 h 155380"/>
                <a:gd name="connsiteX0" fmla="*/ 0 w 91573"/>
                <a:gd name="connsiteY0" fmla="*/ 155380 h 155380"/>
                <a:gd name="connsiteX1" fmla="*/ 74035 w 91573"/>
                <a:gd name="connsiteY1" fmla="*/ 103986 h 155380"/>
                <a:gd name="connsiteX2" fmla="*/ 91573 w 91573"/>
                <a:gd name="connsiteY2" fmla="*/ 0 h 155380"/>
                <a:gd name="connsiteX3" fmla="*/ 21457 w 91573"/>
                <a:gd name="connsiteY3" fmla="*/ 24393 h 155380"/>
                <a:gd name="connsiteX4" fmla="*/ 0 w 91573"/>
                <a:gd name="connsiteY4" fmla="*/ 155380 h 155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73" h="155380">
                  <a:moveTo>
                    <a:pt x="0" y="155380"/>
                  </a:moveTo>
                  <a:lnTo>
                    <a:pt x="74035" y="103986"/>
                  </a:lnTo>
                  <a:lnTo>
                    <a:pt x="91573" y="0"/>
                  </a:lnTo>
                  <a:lnTo>
                    <a:pt x="21457" y="24393"/>
                  </a:lnTo>
                  <a:lnTo>
                    <a:pt x="0" y="15538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" name="Forme libre 10">
              <a:extLst>
                <a:ext uri="{FF2B5EF4-FFF2-40B4-BE49-F238E27FC236}">
                  <a16:creationId xmlns:a16="http://schemas.microsoft.com/office/drawing/2014/main" id="{3E49CC2F-510A-67A3-650A-CB8D3C63C562}"/>
                </a:ext>
              </a:extLst>
            </p:cNvPr>
            <p:cNvSpPr/>
            <p:nvPr/>
          </p:nvSpPr>
          <p:spPr>
            <a:xfrm>
              <a:off x="4904366" y="4243373"/>
              <a:ext cx="1794885" cy="1258788"/>
            </a:xfrm>
            <a:custGeom>
              <a:avLst/>
              <a:gdLst>
                <a:gd name="connsiteX0" fmla="*/ 526654 w 1137973"/>
                <a:gd name="connsiteY0" fmla="*/ 0 h 788598"/>
                <a:gd name="connsiteX1" fmla="*/ 1137973 w 1137973"/>
                <a:gd name="connsiteY1" fmla="*/ 419244 h 788598"/>
                <a:gd name="connsiteX2" fmla="*/ 1029467 w 1137973"/>
                <a:gd name="connsiteY2" fmla="*/ 494760 h 788598"/>
                <a:gd name="connsiteX3" fmla="*/ 851723 w 1137973"/>
                <a:gd name="connsiteY3" fmla="*/ 372943 h 788598"/>
                <a:gd name="connsiteX4" fmla="*/ 734673 w 1137973"/>
                <a:gd name="connsiteY4" fmla="*/ 454455 h 788598"/>
                <a:gd name="connsiteX5" fmla="*/ 912421 w 1137973"/>
                <a:gd name="connsiteY5" fmla="*/ 576273 h 788598"/>
                <a:gd name="connsiteX6" fmla="*/ 838382 w 1137973"/>
                <a:gd name="connsiteY6" fmla="*/ 627815 h 788598"/>
                <a:gd name="connsiteX7" fmla="*/ 660637 w 1137973"/>
                <a:gd name="connsiteY7" fmla="*/ 505998 h 788598"/>
                <a:gd name="connsiteX8" fmla="*/ 543587 w 1137973"/>
                <a:gd name="connsiteY8" fmla="*/ 587510 h 788598"/>
                <a:gd name="connsiteX9" fmla="*/ 721336 w 1137973"/>
                <a:gd name="connsiteY9" fmla="*/ 709327 h 788598"/>
                <a:gd name="connsiteX10" fmla="*/ 640553 w 1137973"/>
                <a:gd name="connsiteY10" fmla="*/ 765516 h 788598"/>
                <a:gd name="connsiteX11" fmla="*/ 577458 w 1137973"/>
                <a:gd name="connsiteY11" fmla="*/ 783946 h 788598"/>
                <a:gd name="connsiteX12" fmla="*/ 96522 w 1137973"/>
                <a:gd name="connsiteY12" fmla="*/ 788590 h 788598"/>
                <a:gd name="connsiteX13" fmla="*/ 6 w 1137973"/>
                <a:gd name="connsiteY13" fmla="*/ 722363 h 788598"/>
                <a:gd name="connsiteX14" fmla="*/ 3303 w 1137973"/>
                <a:gd name="connsiteY14" fmla="*/ 390025 h 788598"/>
                <a:gd name="connsiteX15" fmla="*/ 29530 w 1137973"/>
                <a:gd name="connsiteY15" fmla="*/ 346274 h 788598"/>
                <a:gd name="connsiteX16" fmla="*/ 527104 w 1137973"/>
                <a:gd name="connsiteY16" fmla="*/ 300 h 788598"/>
                <a:gd name="connsiteX0" fmla="*/ 526654 w 1129828"/>
                <a:gd name="connsiteY0" fmla="*/ 0 h 788598"/>
                <a:gd name="connsiteX1" fmla="*/ 1129828 w 1129828"/>
                <a:gd name="connsiteY1" fmla="*/ 426032 h 788598"/>
                <a:gd name="connsiteX2" fmla="*/ 1029467 w 1129828"/>
                <a:gd name="connsiteY2" fmla="*/ 494760 h 788598"/>
                <a:gd name="connsiteX3" fmla="*/ 851723 w 1129828"/>
                <a:gd name="connsiteY3" fmla="*/ 372943 h 788598"/>
                <a:gd name="connsiteX4" fmla="*/ 734673 w 1129828"/>
                <a:gd name="connsiteY4" fmla="*/ 454455 h 788598"/>
                <a:gd name="connsiteX5" fmla="*/ 912421 w 1129828"/>
                <a:gd name="connsiteY5" fmla="*/ 576273 h 788598"/>
                <a:gd name="connsiteX6" fmla="*/ 838382 w 1129828"/>
                <a:gd name="connsiteY6" fmla="*/ 627815 h 788598"/>
                <a:gd name="connsiteX7" fmla="*/ 660637 w 1129828"/>
                <a:gd name="connsiteY7" fmla="*/ 505998 h 788598"/>
                <a:gd name="connsiteX8" fmla="*/ 543587 w 1129828"/>
                <a:gd name="connsiteY8" fmla="*/ 587510 h 788598"/>
                <a:gd name="connsiteX9" fmla="*/ 721336 w 1129828"/>
                <a:gd name="connsiteY9" fmla="*/ 709327 h 788598"/>
                <a:gd name="connsiteX10" fmla="*/ 640553 w 1129828"/>
                <a:gd name="connsiteY10" fmla="*/ 765516 h 788598"/>
                <a:gd name="connsiteX11" fmla="*/ 577458 w 1129828"/>
                <a:gd name="connsiteY11" fmla="*/ 783946 h 788598"/>
                <a:gd name="connsiteX12" fmla="*/ 96522 w 1129828"/>
                <a:gd name="connsiteY12" fmla="*/ 788590 h 788598"/>
                <a:gd name="connsiteX13" fmla="*/ 6 w 1129828"/>
                <a:gd name="connsiteY13" fmla="*/ 722363 h 788598"/>
                <a:gd name="connsiteX14" fmla="*/ 3303 w 1129828"/>
                <a:gd name="connsiteY14" fmla="*/ 390025 h 788598"/>
                <a:gd name="connsiteX15" fmla="*/ 29530 w 1129828"/>
                <a:gd name="connsiteY15" fmla="*/ 346274 h 788598"/>
                <a:gd name="connsiteX16" fmla="*/ 527104 w 1129828"/>
                <a:gd name="connsiteY16" fmla="*/ 300 h 788598"/>
                <a:gd name="connsiteX17" fmla="*/ 526654 w 1129828"/>
                <a:gd name="connsiteY17" fmla="*/ 0 h 788598"/>
                <a:gd name="connsiteX0" fmla="*/ 526654 w 1124398"/>
                <a:gd name="connsiteY0" fmla="*/ 0 h 788598"/>
                <a:gd name="connsiteX1" fmla="*/ 1124398 w 1124398"/>
                <a:gd name="connsiteY1" fmla="*/ 416529 h 788598"/>
                <a:gd name="connsiteX2" fmla="*/ 1029467 w 1124398"/>
                <a:gd name="connsiteY2" fmla="*/ 494760 h 788598"/>
                <a:gd name="connsiteX3" fmla="*/ 851723 w 1124398"/>
                <a:gd name="connsiteY3" fmla="*/ 372943 h 788598"/>
                <a:gd name="connsiteX4" fmla="*/ 734673 w 1124398"/>
                <a:gd name="connsiteY4" fmla="*/ 454455 h 788598"/>
                <a:gd name="connsiteX5" fmla="*/ 912421 w 1124398"/>
                <a:gd name="connsiteY5" fmla="*/ 576273 h 788598"/>
                <a:gd name="connsiteX6" fmla="*/ 838382 w 1124398"/>
                <a:gd name="connsiteY6" fmla="*/ 627815 h 788598"/>
                <a:gd name="connsiteX7" fmla="*/ 660637 w 1124398"/>
                <a:gd name="connsiteY7" fmla="*/ 505998 h 788598"/>
                <a:gd name="connsiteX8" fmla="*/ 543587 w 1124398"/>
                <a:gd name="connsiteY8" fmla="*/ 587510 h 788598"/>
                <a:gd name="connsiteX9" fmla="*/ 721336 w 1124398"/>
                <a:gd name="connsiteY9" fmla="*/ 709327 h 788598"/>
                <a:gd name="connsiteX10" fmla="*/ 640553 w 1124398"/>
                <a:gd name="connsiteY10" fmla="*/ 765516 h 788598"/>
                <a:gd name="connsiteX11" fmla="*/ 577458 w 1124398"/>
                <a:gd name="connsiteY11" fmla="*/ 783946 h 788598"/>
                <a:gd name="connsiteX12" fmla="*/ 96522 w 1124398"/>
                <a:gd name="connsiteY12" fmla="*/ 788590 h 788598"/>
                <a:gd name="connsiteX13" fmla="*/ 6 w 1124398"/>
                <a:gd name="connsiteY13" fmla="*/ 722363 h 788598"/>
                <a:gd name="connsiteX14" fmla="*/ 3303 w 1124398"/>
                <a:gd name="connsiteY14" fmla="*/ 390025 h 788598"/>
                <a:gd name="connsiteX15" fmla="*/ 29530 w 1124398"/>
                <a:gd name="connsiteY15" fmla="*/ 346274 h 788598"/>
                <a:gd name="connsiteX16" fmla="*/ 527104 w 1124398"/>
                <a:gd name="connsiteY16" fmla="*/ 300 h 788598"/>
                <a:gd name="connsiteX17" fmla="*/ 526654 w 1124398"/>
                <a:gd name="connsiteY17" fmla="*/ 0 h 788598"/>
                <a:gd name="connsiteX0" fmla="*/ 526654 w 1125756"/>
                <a:gd name="connsiteY0" fmla="*/ 0 h 788598"/>
                <a:gd name="connsiteX1" fmla="*/ 1125756 w 1125756"/>
                <a:gd name="connsiteY1" fmla="*/ 419245 h 788598"/>
                <a:gd name="connsiteX2" fmla="*/ 1029467 w 1125756"/>
                <a:gd name="connsiteY2" fmla="*/ 494760 h 788598"/>
                <a:gd name="connsiteX3" fmla="*/ 851723 w 1125756"/>
                <a:gd name="connsiteY3" fmla="*/ 372943 h 788598"/>
                <a:gd name="connsiteX4" fmla="*/ 734673 w 1125756"/>
                <a:gd name="connsiteY4" fmla="*/ 454455 h 788598"/>
                <a:gd name="connsiteX5" fmla="*/ 912421 w 1125756"/>
                <a:gd name="connsiteY5" fmla="*/ 576273 h 788598"/>
                <a:gd name="connsiteX6" fmla="*/ 838382 w 1125756"/>
                <a:gd name="connsiteY6" fmla="*/ 627815 h 788598"/>
                <a:gd name="connsiteX7" fmla="*/ 660637 w 1125756"/>
                <a:gd name="connsiteY7" fmla="*/ 505998 h 788598"/>
                <a:gd name="connsiteX8" fmla="*/ 543587 w 1125756"/>
                <a:gd name="connsiteY8" fmla="*/ 587510 h 788598"/>
                <a:gd name="connsiteX9" fmla="*/ 721336 w 1125756"/>
                <a:gd name="connsiteY9" fmla="*/ 709327 h 788598"/>
                <a:gd name="connsiteX10" fmla="*/ 640553 w 1125756"/>
                <a:gd name="connsiteY10" fmla="*/ 765516 h 788598"/>
                <a:gd name="connsiteX11" fmla="*/ 577458 w 1125756"/>
                <a:gd name="connsiteY11" fmla="*/ 783946 h 788598"/>
                <a:gd name="connsiteX12" fmla="*/ 96522 w 1125756"/>
                <a:gd name="connsiteY12" fmla="*/ 788590 h 788598"/>
                <a:gd name="connsiteX13" fmla="*/ 6 w 1125756"/>
                <a:gd name="connsiteY13" fmla="*/ 722363 h 788598"/>
                <a:gd name="connsiteX14" fmla="*/ 3303 w 1125756"/>
                <a:gd name="connsiteY14" fmla="*/ 390025 h 788598"/>
                <a:gd name="connsiteX15" fmla="*/ 29530 w 1125756"/>
                <a:gd name="connsiteY15" fmla="*/ 346274 h 788598"/>
                <a:gd name="connsiteX16" fmla="*/ 527104 w 1125756"/>
                <a:gd name="connsiteY16" fmla="*/ 300 h 788598"/>
                <a:gd name="connsiteX17" fmla="*/ 526654 w 1125756"/>
                <a:gd name="connsiteY17" fmla="*/ 0 h 788598"/>
                <a:gd name="connsiteX0" fmla="*/ 526654 w 1129828"/>
                <a:gd name="connsiteY0" fmla="*/ 0 h 788598"/>
                <a:gd name="connsiteX1" fmla="*/ 1129828 w 1129828"/>
                <a:gd name="connsiteY1" fmla="*/ 417887 h 788598"/>
                <a:gd name="connsiteX2" fmla="*/ 1029467 w 1129828"/>
                <a:gd name="connsiteY2" fmla="*/ 494760 h 788598"/>
                <a:gd name="connsiteX3" fmla="*/ 851723 w 1129828"/>
                <a:gd name="connsiteY3" fmla="*/ 372943 h 788598"/>
                <a:gd name="connsiteX4" fmla="*/ 734673 w 1129828"/>
                <a:gd name="connsiteY4" fmla="*/ 454455 h 788598"/>
                <a:gd name="connsiteX5" fmla="*/ 912421 w 1129828"/>
                <a:gd name="connsiteY5" fmla="*/ 576273 h 788598"/>
                <a:gd name="connsiteX6" fmla="*/ 838382 w 1129828"/>
                <a:gd name="connsiteY6" fmla="*/ 627815 h 788598"/>
                <a:gd name="connsiteX7" fmla="*/ 660637 w 1129828"/>
                <a:gd name="connsiteY7" fmla="*/ 505998 h 788598"/>
                <a:gd name="connsiteX8" fmla="*/ 543587 w 1129828"/>
                <a:gd name="connsiteY8" fmla="*/ 587510 h 788598"/>
                <a:gd name="connsiteX9" fmla="*/ 721336 w 1129828"/>
                <a:gd name="connsiteY9" fmla="*/ 709327 h 788598"/>
                <a:gd name="connsiteX10" fmla="*/ 640553 w 1129828"/>
                <a:gd name="connsiteY10" fmla="*/ 765516 h 788598"/>
                <a:gd name="connsiteX11" fmla="*/ 577458 w 1129828"/>
                <a:gd name="connsiteY11" fmla="*/ 783946 h 788598"/>
                <a:gd name="connsiteX12" fmla="*/ 96522 w 1129828"/>
                <a:gd name="connsiteY12" fmla="*/ 788590 h 788598"/>
                <a:gd name="connsiteX13" fmla="*/ 6 w 1129828"/>
                <a:gd name="connsiteY13" fmla="*/ 722363 h 788598"/>
                <a:gd name="connsiteX14" fmla="*/ 3303 w 1129828"/>
                <a:gd name="connsiteY14" fmla="*/ 390025 h 788598"/>
                <a:gd name="connsiteX15" fmla="*/ 29530 w 1129828"/>
                <a:gd name="connsiteY15" fmla="*/ 346274 h 788598"/>
                <a:gd name="connsiteX16" fmla="*/ 527104 w 1129828"/>
                <a:gd name="connsiteY16" fmla="*/ 300 h 788598"/>
                <a:gd name="connsiteX17" fmla="*/ 526654 w 1129828"/>
                <a:gd name="connsiteY17" fmla="*/ 0 h 788598"/>
                <a:gd name="connsiteX0" fmla="*/ 526654 w 1129828"/>
                <a:gd name="connsiteY0" fmla="*/ 0 h 788598"/>
                <a:gd name="connsiteX1" fmla="*/ 1129828 w 1129828"/>
                <a:gd name="connsiteY1" fmla="*/ 417887 h 788598"/>
                <a:gd name="connsiteX2" fmla="*/ 1029467 w 1129828"/>
                <a:gd name="connsiteY2" fmla="*/ 494760 h 788598"/>
                <a:gd name="connsiteX3" fmla="*/ 851723 w 1129828"/>
                <a:gd name="connsiteY3" fmla="*/ 372943 h 788598"/>
                <a:gd name="connsiteX4" fmla="*/ 734673 w 1129828"/>
                <a:gd name="connsiteY4" fmla="*/ 454455 h 788598"/>
                <a:gd name="connsiteX5" fmla="*/ 912421 w 1129828"/>
                <a:gd name="connsiteY5" fmla="*/ 576273 h 788598"/>
                <a:gd name="connsiteX6" fmla="*/ 838382 w 1129828"/>
                <a:gd name="connsiteY6" fmla="*/ 627815 h 788598"/>
                <a:gd name="connsiteX7" fmla="*/ 660637 w 1129828"/>
                <a:gd name="connsiteY7" fmla="*/ 505998 h 788598"/>
                <a:gd name="connsiteX8" fmla="*/ 543587 w 1129828"/>
                <a:gd name="connsiteY8" fmla="*/ 587510 h 788598"/>
                <a:gd name="connsiteX9" fmla="*/ 721336 w 1129828"/>
                <a:gd name="connsiteY9" fmla="*/ 709327 h 788598"/>
                <a:gd name="connsiteX10" fmla="*/ 640553 w 1129828"/>
                <a:gd name="connsiteY10" fmla="*/ 765516 h 788598"/>
                <a:gd name="connsiteX11" fmla="*/ 577458 w 1129828"/>
                <a:gd name="connsiteY11" fmla="*/ 783946 h 788598"/>
                <a:gd name="connsiteX12" fmla="*/ 96522 w 1129828"/>
                <a:gd name="connsiteY12" fmla="*/ 788590 h 788598"/>
                <a:gd name="connsiteX13" fmla="*/ 6 w 1129828"/>
                <a:gd name="connsiteY13" fmla="*/ 722363 h 788598"/>
                <a:gd name="connsiteX14" fmla="*/ 3303 w 1129828"/>
                <a:gd name="connsiteY14" fmla="*/ 390025 h 788598"/>
                <a:gd name="connsiteX15" fmla="*/ 29530 w 1129828"/>
                <a:gd name="connsiteY15" fmla="*/ 346274 h 788598"/>
                <a:gd name="connsiteX16" fmla="*/ 527104 w 1129828"/>
                <a:gd name="connsiteY16" fmla="*/ 300 h 788598"/>
                <a:gd name="connsiteX17" fmla="*/ 526654 w 1129828"/>
                <a:gd name="connsiteY17" fmla="*/ 0 h 788598"/>
                <a:gd name="connsiteX0" fmla="*/ 586384 w 1129828"/>
                <a:gd name="connsiteY0" fmla="*/ 14634 h 788299"/>
                <a:gd name="connsiteX1" fmla="*/ 1129828 w 1129828"/>
                <a:gd name="connsiteY1" fmla="*/ 417588 h 788299"/>
                <a:gd name="connsiteX2" fmla="*/ 1029467 w 1129828"/>
                <a:gd name="connsiteY2" fmla="*/ 494461 h 788299"/>
                <a:gd name="connsiteX3" fmla="*/ 851723 w 1129828"/>
                <a:gd name="connsiteY3" fmla="*/ 372644 h 788299"/>
                <a:gd name="connsiteX4" fmla="*/ 734673 w 1129828"/>
                <a:gd name="connsiteY4" fmla="*/ 454156 h 788299"/>
                <a:gd name="connsiteX5" fmla="*/ 912421 w 1129828"/>
                <a:gd name="connsiteY5" fmla="*/ 575974 h 788299"/>
                <a:gd name="connsiteX6" fmla="*/ 838382 w 1129828"/>
                <a:gd name="connsiteY6" fmla="*/ 627516 h 788299"/>
                <a:gd name="connsiteX7" fmla="*/ 660637 w 1129828"/>
                <a:gd name="connsiteY7" fmla="*/ 505699 h 788299"/>
                <a:gd name="connsiteX8" fmla="*/ 543587 w 1129828"/>
                <a:gd name="connsiteY8" fmla="*/ 587211 h 788299"/>
                <a:gd name="connsiteX9" fmla="*/ 721336 w 1129828"/>
                <a:gd name="connsiteY9" fmla="*/ 709028 h 788299"/>
                <a:gd name="connsiteX10" fmla="*/ 640553 w 1129828"/>
                <a:gd name="connsiteY10" fmla="*/ 765217 h 788299"/>
                <a:gd name="connsiteX11" fmla="*/ 577458 w 1129828"/>
                <a:gd name="connsiteY11" fmla="*/ 783647 h 788299"/>
                <a:gd name="connsiteX12" fmla="*/ 96522 w 1129828"/>
                <a:gd name="connsiteY12" fmla="*/ 788291 h 788299"/>
                <a:gd name="connsiteX13" fmla="*/ 6 w 1129828"/>
                <a:gd name="connsiteY13" fmla="*/ 722064 h 788299"/>
                <a:gd name="connsiteX14" fmla="*/ 3303 w 1129828"/>
                <a:gd name="connsiteY14" fmla="*/ 389726 h 788299"/>
                <a:gd name="connsiteX15" fmla="*/ 29530 w 1129828"/>
                <a:gd name="connsiteY15" fmla="*/ 345975 h 788299"/>
                <a:gd name="connsiteX16" fmla="*/ 527104 w 1129828"/>
                <a:gd name="connsiteY16" fmla="*/ 1 h 788299"/>
                <a:gd name="connsiteX17" fmla="*/ 586384 w 1129828"/>
                <a:gd name="connsiteY17" fmla="*/ 14634 h 788299"/>
                <a:gd name="connsiteX0" fmla="*/ 527104 w 1129828"/>
                <a:gd name="connsiteY0" fmla="*/ 0 h 788298"/>
                <a:gd name="connsiteX1" fmla="*/ 1129828 w 1129828"/>
                <a:gd name="connsiteY1" fmla="*/ 417587 h 788298"/>
                <a:gd name="connsiteX2" fmla="*/ 1029467 w 1129828"/>
                <a:gd name="connsiteY2" fmla="*/ 494460 h 788298"/>
                <a:gd name="connsiteX3" fmla="*/ 851723 w 1129828"/>
                <a:gd name="connsiteY3" fmla="*/ 372643 h 788298"/>
                <a:gd name="connsiteX4" fmla="*/ 734673 w 1129828"/>
                <a:gd name="connsiteY4" fmla="*/ 454155 h 788298"/>
                <a:gd name="connsiteX5" fmla="*/ 912421 w 1129828"/>
                <a:gd name="connsiteY5" fmla="*/ 575973 h 788298"/>
                <a:gd name="connsiteX6" fmla="*/ 838382 w 1129828"/>
                <a:gd name="connsiteY6" fmla="*/ 627515 h 788298"/>
                <a:gd name="connsiteX7" fmla="*/ 660637 w 1129828"/>
                <a:gd name="connsiteY7" fmla="*/ 505698 h 788298"/>
                <a:gd name="connsiteX8" fmla="*/ 543587 w 1129828"/>
                <a:gd name="connsiteY8" fmla="*/ 587210 h 788298"/>
                <a:gd name="connsiteX9" fmla="*/ 721336 w 1129828"/>
                <a:gd name="connsiteY9" fmla="*/ 709027 h 788298"/>
                <a:gd name="connsiteX10" fmla="*/ 640553 w 1129828"/>
                <a:gd name="connsiteY10" fmla="*/ 765216 h 788298"/>
                <a:gd name="connsiteX11" fmla="*/ 577458 w 1129828"/>
                <a:gd name="connsiteY11" fmla="*/ 783646 h 788298"/>
                <a:gd name="connsiteX12" fmla="*/ 96522 w 1129828"/>
                <a:gd name="connsiteY12" fmla="*/ 788290 h 788298"/>
                <a:gd name="connsiteX13" fmla="*/ 6 w 1129828"/>
                <a:gd name="connsiteY13" fmla="*/ 722063 h 788298"/>
                <a:gd name="connsiteX14" fmla="*/ 3303 w 1129828"/>
                <a:gd name="connsiteY14" fmla="*/ 389725 h 788298"/>
                <a:gd name="connsiteX15" fmla="*/ 29530 w 1129828"/>
                <a:gd name="connsiteY15" fmla="*/ 345974 h 788298"/>
                <a:gd name="connsiteX16" fmla="*/ 527104 w 1129828"/>
                <a:gd name="connsiteY16" fmla="*/ 0 h 788298"/>
                <a:gd name="connsiteX0" fmla="*/ 527104 w 1129828"/>
                <a:gd name="connsiteY0" fmla="*/ 16066 h 804364"/>
                <a:gd name="connsiteX1" fmla="*/ 1129828 w 1129828"/>
                <a:gd name="connsiteY1" fmla="*/ 433653 h 804364"/>
                <a:gd name="connsiteX2" fmla="*/ 1029467 w 1129828"/>
                <a:gd name="connsiteY2" fmla="*/ 510526 h 804364"/>
                <a:gd name="connsiteX3" fmla="*/ 851723 w 1129828"/>
                <a:gd name="connsiteY3" fmla="*/ 388709 h 804364"/>
                <a:gd name="connsiteX4" fmla="*/ 734673 w 1129828"/>
                <a:gd name="connsiteY4" fmla="*/ 470221 h 804364"/>
                <a:gd name="connsiteX5" fmla="*/ 912421 w 1129828"/>
                <a:gd name="connsiteY5" fmla="*/ 592039 h 804364"/>
                <a:gd name="connsiteX6" fmla="*/ 838382 w 1129828"/>
                <a:gd name="connsiteY6" fmla="*/ 643581 h 804364"/>
                <a:gd name="connsiteX7" fmla="*/ 660637 w 1129828"/>
                <a:gd name="connsiteY7" fmla="*/ 521764 h 804364"/>
                <a:gd name="connsiteX8" fmla="*/ 543587 w 1129828"/>
                <a:gd name="connsiteY8" fmla="*/ 603276 h 804364"/>
                <a:gd name="connsiteX9" fmla="*/ 721336 w 1129828"/>
                <a:gd name="connsiteY9" fmla="*/ 725093 h 804364"/>
                <a:gd name="connsiteX10" fmla="*/ 640553 w 1129828"/>
                <a:gd name="connsiteY10" fmla="*/ 781282 h 804364"/>
                <a:gd name="connsiteX11" fmla="*/ 577458 w 1129828"/>
                <a:gd name="connsiteY11" fmla="*/ 799712 h 804364"/>
                <a:gd name="connsiteX12" fmla="*/ 96522 w 1129828"/>
                <a:gd name="connsiteY12" fmla="*/ 804356 h 804364"/>
                <a:gd name="connsiteX13" fmla="*/ 6 w 1129828"/>
                <a:gd name="connsiteY13" fmla="*/ 738129 h 804364"/>
                <a:gd name="connsiteX14" fmla="*/ 3303 w 1129828"/>
                <a:gd name="connsiteY14" fmla="*/ 405791 h 804364"/>
                <a:gd name="connsiteX15" fmla="*/ 29530 w 1129828"/>
                <a:gd name="connsiteY15" fmla="*/ 362040 h 804364"/>
                <a:gd name="connsiteX16" fmla="*/ 527104 w 1129828"/>
                <a:gd name="connsiteY16" fmla="*/ 16066 h 804364"/>
                <a:gd name="connsiteX0" fmla="*/ 527104 w 1129828"/>
                <a:gd name="connsiteY0" fmla="*/ 0 h 788298"/>
                <a:gd name="connsiteX1" fmla="*/ 1129828 w 1129828"/>
                <a:gd name="connsiteY1" fmla="*/ 417587 h 788298"/>
                <a:gd name="connsiteX2" fmla="*/ 1029467 w 1129828"/>
                <a:gd name="connsiteY2" fmla="*/ 494460 h 788298"/>
                <a:gd name="connsiteX3" fmla="*/ 851723 w 1129828"/>
                <a:gd name="connsiteY3" fmla="*/ 372643 h 788298"/>
                <a:gd name="connsiteX4" fmla="*/ 734673 w 1129828"/>
                <a:gd name="connsiteY4" fmla="*/ 454155 h 788298"/>
                <a:gd name="connsiteX5" fmla="*/ 912421 w 1129828"/>
                <a:gd name="connsiteY5" fmla="*/ 575973 h 788298"/>
                <a:gd name="connsiteX6" fmla="*/ 838382 w 1129828"/>
                <a:gd name="connsiteY6" fmla="*/ 627515 h 788298"/>
                <a:gd name="connsiteX7" fmla="*/ 660637 w 1129828"/>
                <a:gd name="connsiteY7" fmla="*/ 505698 h 788298"/>
                <a:gd name="connsiteX8" fmla="*/ 543587 w 1129828"/>
                <a:gd name="connsiteY8" fmla="*/ 587210 h 788298"/>
                <a:gd name="connsiteX9" fmla="*/ 721336 w 1129828"/>
                <a:gd name="connsiteY9" fmla="*/ 709027 h 788298"/>
                <a:gd name="connsiteX10" fmla="*/ 640553 w 1129828"/>
                <a:gd name="connsiteY10" fmla="*/ 765216 h 788298"/>
                <a:gd name="connsiteX11" fmla="*/ 577458 w 1129828"/>
                <a:gd name="connsiteY11" fmla="*/ 783646 h 788298"/>
                <a:gd name="connsiteX12" fmla="*/ 96522 w 1129828"/>
                <a:gd name="connsiteY12" fmla="*/ 788290 h 788298"/>
                <a:gd name="connsiteX13" fmla="*/ 6 w 1129828"/>
                <a:gd name="connsiteY13" fmla="*/ 722063 h 788298"/>
                <a:gd name="connsiteX14" fmla="*/ 3303 w 1129828"/>
                <a:gd name="connsiteY14" fmla="*/ 389725 h 788298"/>
                <a:gd name="connsiteX15" fmla="*/ 29530 w 1129828"/>
                <a:gd name="connsiteY15" fmla="*/ 345974 h 788298"/>
                <a:gd name="connsiteX16" fmla="*/ 527104 w 1129828"/>
                <a:gd name="connsiteY16" fmla="*/ 0 h 788298"/>
                <a:gd name="connsiteX0" fmla="*/ 527104 w 1129828"/>
                <a:gd name="connsiteY0" fmla="*/ 0 h 788298"/>
                <a:gd name="connsiteX1" fmla="*/ 1129828 w 1129828"/>
                <a:gd name="connsiteY1" fmla="*/ 417587 h 788298"/>
                <a:gd name="connsiteX2" fmla="*/ 1029467 w 1129828"/>
                <a:gd name="connsiteY2" fmla="*/ 494460 h 788298"/>
                <a:gd name="connsiteX3" fmla="*/ 851723 w 1129828"/>
                <a:gd name="connsiteY3" fmla="*/ 372643 h 788298"/>
                <a:gd name="connsiteX4" fmla="*/ 734673 w 1129828"/>
                <a:gd name="connsiteY4" fmla="*/ 454155 h 788298"/>
                <a:gd name="connsiteX5" fmla="*/ 912421 w 1129828"/>
                <a:gd name="connsiteY5" fmla="*/ 575973 h 788298"/>
                <a:gd name="connsiteX6" fmla="*/ 838382 w 1129828"/>
                <a:gd name="connsiteY6" fmla="*/ 627515 h 788298"/>
                <a:gd name="connsiteX7" fmla="*/ 660637 w 1129828"/>
                <a:gd name="connsiteY7" fmla="*/ 505698 h 788298"/>
                <a:gd name="connsiteX8" fmla="*/ 543587 w 1129828"/>
                <a:gd name="connsiteY8" fmla="*/ 587210 h 788298"/>
                <a:gd name="connsiteX9" fmla="*/ 721336 w 1129828"/>
                <a:gd name="connsiteY9" fmla="*/ 709027 h 788298"/>
                <a:gd name="connsiteX10" fmla="*/ 640553 w 1129828"/>
                <a:gd name="connsiteY10" fmla="*/ 765216 h 788298"/>
                <a:gd name="connsiteX11" fmla="*/ 577458 w 1129828"/>
                <a:gd name="connsiteY11" fmla="*/ 783646 h 788298"/>
                <a:gd name="connsiteX12" fmla="*/ 96522 w 1129828"/>
                <a:gd name="connsiteY12" fmla="*/ 788290 h 788298"/>
                <a:gd name="connsiteX13" fmla="*/ 6 w 1129828"/>
                <a:gd name="connsiteY13" fmla="*/ 722063 h 788298"/>
                <a:gd name="connsiteX14" fmla="*/ 3303 w 1129828"/>
                <a:gd name="connsiteY14" fmla="*/ 389725 h 788298"/>
                <a:gd name="connsiteX15" fmla="*/ 29530 w 1129828"/>
                <a:gd name="connsiteY15" fmla="*/ 345974 h 788298"/>
                <a:gd name="connsiteX16" fmla="*/ 527104 w 1129828"/>
                <a:gd name="connsiteY16" fmla="*/ 0 h 788298"/>
                <a:gd name="connsiteX0" fmla="*/ 521674 w 1129828"/>
                <a:gd name="connsiteY0" fmla="*/ 0 h 791013"/>
                <a:gd name="connsiteX1" fmla="*/ 1129828 w 1129828"/>
                <a:gd name="connsiteY1" fmla="*/ 420302 h 791013"/>
                <a:gd name="connsiteX2" fmla="*/ 1029467 w 1129828"/>
                <a:gd name="connsiteY2" fmla="*/ 497175 h 791013"/>
                <a:gd name="connsiteX3" fmla="*/ 851723 w 1129828"/>
                <a:gd name="connsiteY3" fmla="*/ 375358 h 791013"/>
                <a:gd name="connsiteX4" fmla="*/ 734673 w 1129828"/>
                <a:gd name="connsiteY4" fmla="*/ 456870 h 791013"/>
                <a:gd name="connsiteX5" fmla="*/ 912421 w 1129828"/>
                <a:gd name="connsiteY5" fmla="*/ 578688 h 791013"/>
                <a:gd name="connsiteX6" fmla="*/ 838382 w 1129828"/>
                <a:gd name="connsiteY6" fmla="*/ 630230 h 791013"/>
                <a:gd name="connsiteX7" fmla="*/ 660637 w 1129828"/>
                <a:gd name="connsiteY7" fmla="*/ 508413 h 791013"/>
                <a:gd name="connsiteX8" fmla="*/ 543587 w 1129828"/>
                <a:gd name="connsiteY8" fmla="*/ 589925 h 791013"/>
                <a:gd name="connsiteX9" fmla="*/ 721336 w 1129828"/>
                <a:gd name="connsiteY9" fmla="*/ 711742 h 791013"/>
                <a:gd name="connsiteX10" fmla="*/ 640553 w 1129828"/>
                <a:gd name="connsiteY10" fmla="*/ 767931 h 791013"/>
                <a:gd name="connsiteX11" fmla="*/ 577458 w 1129828"/>
                <a:gd name="connsiteY11" fmla="*/ 786361 h 791013"/>
                <a:gd name="connsiteX12" fmla="*/ 96522 w 1129828"/>
                <a:gd name="connsiteY12" fmla="*/ 791005 h 791013"/>
                <a:gd name="connsiteX13" fmla="*/ 6 w 1129828"/>
                <a:gd name="connsiteY13" fmla="*/ 724778 h 791013"/>
                <a:gd name="connsiteX14" fmla="*/ 3303 w 1129828"/>
                <a:gd name="connsiteY14" fmla="*/ 392440 h 791013"/>
                <a:gd name="connsiteX15" fmla="*/ 29530 w 1129828"/>
                <a:gd name="connsiteY15" fmla="*/ 348689 h 791013"/>
                <a:gd name="connsiteX16" fmla="*/ 521674 w 1129828"/>
                <a:gd name="connsiteY16" fmla="*/ 0 h 791013"/>
                <a:gd name="connsiteX0" fmla="*/ 517601 w 1129828"/>
                <a:gd name="connsiteY0" fmla="*/ 0 h 792371"/>
                <a:gd name="connsiteX1" fmla="*/ 1129828 w 1129828"/>
                <a:gd name="connsiteY1" fmla="*/ 421660 h 792371"/>
                <a:gd name="connsiteX2" fmla="*/ 1029467 w 1129828"/>
                <a:gd name="connsiteY2" fmla="*/ 498533 h 792371"/>
                <a:gd name="connsiteX3" fmla="*/ 851723 w 1129828"/>
                <a:gd name="connsiteY3" fmla="*/ 376716 h 792371"/>
                <a:gd name="connsiteX4" fmla="*/ 734673 w 1129828"/>
                <a:gd name="connsiteY4" fmla="*/ 458228 h 792371"/>
                <a:gd name="connsiteX5" fmla="*/ 912421 w 1129828"/>
                <a:gd name="connsiteY5" fmla="*/ 580046 h 792371"/>
                <a:gd name="connsiteX6" fmla="*/ 838382 w 1129828"/>
                <a:gd name="connsiteY6" fmla="*/ 631588 h 792371"/>
                <a:gd name="connsiteX7" fmla="*/ 660637 w 1129828"/>
                <a:gd name="connsiteY7" fmla="*/ 509771 h 792371"/>
                <a:gd name="connsiteX8" fmla="*/ 543587 w 1129828"/>
                <a:gd name="connsiteY8" fmla="*/ 591283 h 792371"/>
                <a:gd name="connsiteX9" fmla="*/ 721336 w 1129828"/>
                <a:gd name="connsiteY9" fmla="*/ 713100 h 792371"/>
                <a:gd name="connsiteX10" fmla="*/ 640553 w 1129828"/>
                <a:gd name="connsiteY10" fmla="*/ 769289 h 792371"/>
                <a:gd name="connsiteX11" fmla="*/ 577458 w 1129828"/>
                <a:gd name="connsiteY11" fmla="*/ 787719 h 792371"/>
                <a:gd name="connsiteX12" fmla="*/ 96522 w 1129828"/>
                <a:gd name="connsiteY12" fmla="*/ 792363 h 792371"/>
                <a:gd name="connsiteX13" fmla="*/ 6 w 1129828"/>
                <a:gd name="connsiteY13" fmla="*/ 726136 h 792371"/>
                <a:gd name="connsiteX14" fmla="*/ 3303 w 1129828"/>
                <a:gd name="connsiteY14" fmla="*/ 393798 h 792371"/>
                <a:gd name="connsiteX15" fmla="*/ 29530 w 1129828"/>
                <a:gd name="connsiteY15" fmla="*/ 350047 h 792371"/>
                <a:gd name="connsiteX16" fmla="*/ 517601 w 1129828"/>
                <a:gd name="connsiteY16" fmla="*/ 0 h 792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29828" h="792371">
                  <a:moveTo>
                    <a:pt x="517601" y="0"/>
                  </a:moveTo>
                  <a:cubicBezTo>
                    <a:pt x="818963" y="208793"/>
                    <a:pt x="531601" y="8015"/>
                    <a:pt x="1129828" y="421660"/>
                  </a:cubicBezTo>
                  <a:lnTo>
                    <a:pt x="1029467" y="498533"/>
                  </a:lnTo>
                  <a:lnTo>
                    <a:pt x="851723" y="376716"/>
                  </a:lnTo>
                  <a:lnTo>
                    <a:pt x="734673" y="458228"/>
                  </a:lnTo>
                  <a:lnTo>
                    <a:pt x="912421" y="580046"/>
                  </a:lnTo>
                  <a:lnTo>
                    <a:pt x="838382" y="631588"/>
                  </a:lnTo>
                  <a:lnTo>
                    <a:pt x="660637" y="509771"/>
                  </a:lnTo>
                  <a:lnTo>
                    <a:pt x="543587" y="591283"/>
                  </a:lnTo>
                  <a:lnTo>
                    <a:pt x="721336" y="713100"/>
                  </a:lnTo>
                  <a:lnTo>
                    <a:pt x="640553" y="769289"/>
                  </a:lnTo>
                  <a:cubicBezTo>
                    <a:pt x="623920" y="780827"/>
                    <a:pt x="601289" y="787419"/>
                    <a:pt x="577458" y="787719"/>
                  </a:cubicBezTo>
                  <a:lnTo>
                    <a:pt x="96522" y="792363"/>
                  </a:lnTo>
                  <a:cubicBezTo>
                    <a:pt x="43471" y="792963"/>
                    <a:pt x="-594" y="762695"/>
                    <a:pt x="6" y="726136"/>
                  </a:cubicBezTo>
                  <a:lnTo>
                    <a:pt x="3303" y="393798"/>
                  </a:lnTo>
                  <a:cubicBezTo>
                    <a:pt x="3453" y="377316"/>
                    <a:pt x="12897" y="361583"/>
                    <a:pt x="29530" y="350047"/>
                  </a:cubicBezTo>
                  <a:lnTo>
                    <a:pt x="517601" y="0"/>
                  </a:ln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BB82FE6-F54E-4670-3973-69B7B256CDF3}"/>
                </a:ext>
              </a:extLst>
            </p:cNvPr>
            <p:cNvSpPr txBox="1"/>
            <p:nvPr/>
          </p:nvSpPr>
          <p:spPr>
            <a:xfrm>
              <a:off x="9452756" y="61078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04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ACA7E4C-FD4E-2724-0638-6427F8A4BAD7}"/>
                </a:ext>
              </a:extLst>
            </p:cNvPr>
            <p:cNvSpPr txBox="1"/>
            <p:nvPr/>
          </p:nvSpPr>
          <p:spPr>
            <a:xfrm>
              <a:off x="6644695" y="3280553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02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120D1B8-C4D9-E333-6D46-4CE6DFA2271D}"/>
                </a:ext>
              </a:extLst>
            </p:cNvPr>
            <p:cNvSpPr txBox="1"/>
            <p:nvPr/>
          </p:nvSpPr>
          <p:spPr>
            <a:xfrm>
              <a:off x="7781329" y="2261645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03</a:t>
              </a: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7586D9C5-8CF3-1E26-3D0B-C465C6378806}"/>
                </a:ext>
              </a:extLst>
            </p:cNvPr>
            <p:cNvSpPr txBox="1"/>
            <p:nvPr/>
          </p:nvSpPr>
          <p:spPr>
            <a:xfrm>
              <a:off x="5565654" y="4284143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01</a:t>
              </a:r>
            </a:p>
          </p:txBody>
        </p:sp>
      </p:grpSp>
      <p:pic>
        <p:nvPicPr>
          <p:cNvPr id="34" name="Graphic 15" descr="Gears with solid fill">
            <a:extLst>
              <a:ext uri="{FF2B5EF4-FFF2-40B4-BE49-F238E27FC236}">
                <a16:creationId xmlns:a16="http://schemas.microsoft.com/office/drawing/2014/main" id="{795FE798-E6C0-A296-C920-26875DD852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80819" y="1637984"/>
            <a:ext cx="581220" cy="581220"/>
          </a:xfrm>
          <a:prstGeom prst="rect">
            <a:avLst/>
          </a:prstGeom>
        </p:spPr>
      </p:pic>
      <p:pic>
        <p:nvPicPr>
          <p:cNvPr id="32" name="Graphic 13" descr="Bullseye with solid fill">
            <a:extLst>
              <a:ext uri="{FF2B5EF4-FFF2-40B4-BE49-F238E27FC236}">
                <a16:creationId xmlns:a16="http://schemas.microsoft.com/office/drawing/2014/main" id="{08DCB8DC-3DF7-1F60-AF71-417B9D3001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74131" y="2662376"/>
            <a:ext cx="581220" cy="581220"/>
          </a:xfrm>
          <a:prstGeom prst="rect">
            <a:avLst/>
          </a:prstGeom>
        </p:spPr>
      </p:pic>
      <p:pic>
        <p:nvPicPr>
          <p:cNvPr id="36" name="Graphic 17" descr="Lightbulb with solid fill">
            <a:extLst>
              <a:ext uri="{FF2B5EF4-FFF2-40B4-BE49-F238E27FC236}">
                <a16:creationId xmlns:a16="http://schemas.microsoft.com/office/drawing/2014/main" id="{23737427-8ABD-5115-50B9-7D80656BAD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18157" y="4730348"/>
            <a:ext cx="581220" cy="581220"/>
          </a:xfrm>
          <a:prstGeom prst="rect">
            <a:avLst/>
          </a:prstGeom>
        </p:spPr>
      </p:pic>
      <p:pic>
        <p:nvPicPr>
          <p:cNvPr id="38" name="Graphic 19" descr="Eye with solid fill">
            <a:extLst>
              <a:ext uri="{FF2B5EF4-FFF2-40B4-BE49-F238E27FC236}">
                <a16:creationId xmlns:a16="http://schemas.microsoft.com/office/drawing/2014/main" id="{4DDD5CC5-4C06-9731-0A54-A536DD2CC9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82260" y="3670148"/>
            <a:ext cx="721019" cy="7210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Key Stair Diagram – </a:t>
            </a:r>
            <a:br>
              <a:rPr lang="en-US" dirty="0"/>
            </a:br>
            <a:r>
              <a:rPr lang="en-US" dirty="0"/>
              <a:t>Slide Template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A0062A7-6DD6-CEC6-E0F2-49E8B565BA11}"/>
              </a:ext>
            </a:extLst>
          </p:cNvPr>
          <p:cNvGrpSpPr/>
          <p:nvPr/>
        </p:nvGrpSpPr>
        <p:grpSpPr>
          <a:xfrm>
            <a:off x="8408420" y="4114354"/>
            <a:ext cx="2926080" cy="1290153"/>
            <a:chOff x="8921977" y="2947244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E5F3D9B-9F3D-6A1F-5109-F585672F6DEB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583A95D-BC8D-BD72-B3F4-C715F030FE36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EFB7623-A3CD-1862-AD92-D14D40C0245A}"/>
              </a:ext>
            </a:extLst>
          </p:cNvPr>
          <p:cNvGrpSpPr/>
          <p:nvPr/>
        </p:nvGrpSpPr>
        <p:grpSpPr>
          <a:xfrm>
            <a:off x="1074619" y="4490972"/>
            <a:ext cx="2926080" cy="1290153"/>
            <a:chOff x="8921977" y="4652338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9FBA7AA-08EF-8819-0B26-8B0410569EAB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0D94510-6D90-FF46-7C56-333A4B9538EA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D77EFF9-EF65-591A-D81D-9DC9ADAB72D1}"/>
              </a:ext>
            </a:extLst>
          </p:cNvPr>
          <p:cNvGrpSpPr/>
          <p:nvPr/>
        </p:nvGrpSpPr>
        <p:grpSpPr>
          <a:xfrm>
            <a:off x="4521318" y="1068287"/>
            <a:ext cx="2926080" cy="1290153"/>
            <a:chOff x="8921977" y="1242150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D5A76CB-6DB8-B23C-FC0E-0F774FE2C85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7A7A8F7-ADAF-908D-FDF2-9910C986CD0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29790E4-54EB-C52E-93EA-57A7B0B55FC2}"/>
              </a:ext>
            </a:extLst>
          </p:cNvPr>
          <p:cNvGrpSpPr/>
          <p:nvPr/>
        </p:nvGrpSpPr>
        <p:grpSpPr>
          <a:xfrm>
            <a:off x="2321926" y="2779630"/>
            <a:ext cx="2926080" cy="1290153"/>
            <a:chOff x="8921977" y="2947244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8D8A1C7-B789-ABCD-821D-BBD7845ED5DF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CA3F9A8-D67A-123C-646D-6DA72F678260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1564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ACCF3-465A-47C3-2DBB-5BA360807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29E34-3FA0-0D18-A4DE-86A0BC7D0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Key Stair Diagram – </a:t>
            </a:r>
            <a:br>
              <a:rPr lang="en-US" dirty="0"/>
            </a:br>
            <a:r>
              <a:rPr lang="en-US" dirty="0"/>
              <a:t>Slide Template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7EF006E-63B3-FB5C-925E-541520675912}"/>
              </a:ext>
            </a:extLst>
          </p:cNvPr>
          <p:cNvGrpSpPr/>
          <p:nvPr/>
        </p:nvGrpSpPr>
        <p:grpSpPr>
          <a:xfrm>
            <a:off x="8408420" y="4114354"/>
            <a:ext cx="2926080" cy="1290153"/>
            <a:chOff x="8921977" y="2947244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F8D426D-C791-58AF-DC80-B79ADF0FEF22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869F7DB-8312-63AE-C152-FA3EAF4B5E77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EF1ED90-681E-C4CE-35B2-B61ECD1ADD84}"/>
              </a:ext>
            </a:extLst>
          </p:cNvPr>
          <p:cNvGrpSpPr/>
          <p:nvPr/>
        </p:nvGrpSpPr>
        <p:grpSpPr>
          <a:xfrm>
            <a:off x="1074619" y="4490972"/>
            <a:ext cx="2926080" cy="1290153"/>
            <a:chOff x="8921977" y="4652338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8BB45A0-887A-0268-51E0-442D69D947FF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38A0269-C7AB-3683-79D8-CA0E35C4B5C3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258C9F7-F8F5-25C8-A948-F877B9E4D03F}"/>
              </a:ext>
            </a:extLst>
          </p:cNvPr>
          <p:cNvGrpSpPr/>
          <p:nvPr/>
        </p:nvGrpSpPr>
        <p:grpSpPr>
          <a:xfrm>
            <a:off x="4521318" y="1068287"/>
            <a:ext cx="2926080" cy="1290153"/>
            <a:chOff x="8921977" y="1242150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236E783-6E9E-DD3A-FA76-8EC09D4DF7FA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061795E-64D6-7D26-DEF0-AC8D076DCCF7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BE27B28-3900-C1DC-A552-C37A7BDFC9C4}"/>
              </a:ext>
            </a:extLst>
          </p:cNvPr>
          <p:cNvGrpSpPr/>
          <p:nvPr/>
        </p:nvGrpSpPr>
        <p:grpSpPr>
          <a:xfrm>
            <a:off x="2321926" y="2779630"/>
            <a:ext cx="2926080" cy="1290153"/>
            <a:chOff x="8921977" y="2947244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2A82CD8-2880-EAC4-5D47-FE32391EA0F8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C4F53F6-5292-B9D7-9988-CB320FB1D811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1E89200-D52C-CEF5-D6E7-64DE7B75EFBF}"/>
              </a:ext>
            </a:extLst>
          </p:cNvPr>
          <p:cNvGrpSpPr/>
          <p:nvPr/>
        </p:nvGrpSpPr>
        <p:grpSpPr>
          <a:xfrm>
            <a:off x="4877488" y="538760"/>
            <a:ext cx="6041524" cy="5126014"/>
            <a:chOff x="4877488" y="538760"/>
            <a:chExt cx="6041524" cy="5126014"/>
          </a:xfrm>
        </p:grpSpPr>
        <p:sp>
          <p:nvSpPr>
            <p:cNvPr id="9" name="Forme libre 32">
              <a:extLst>
                <a:ext uri="{FF2B5EF4-FFF2-40B4-BE49-F238E27FC236}">
                  <a16:creationId xmlns:a16="http://schemas.microsoft.com/office/drawing/2014/main" id="{6FDD4BAA-FDDC-A4AC-740D-32822E360FC5}"/>
                </a:ext>
              </a:extLst>
            </p:cNvPr>
            <p:cNvSpPr/>
            <p:nvPr/>
          </p:nvSpPr>
          <p:spPr>
            <a:xfrm>
              <a:off x="9581908" y="831905"/>
              <a:ext cx="782637" cy="64068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0" name="Forme libre 27">
              <a:extLst>
                <a:ext uri="{FF2B5EF4-FFF2-40B4-BE49-F238E27FC236}">
                  <a16:creationId xmlns:a16="http://schemas.microsoft.com/office/drawing/2014/main" id="{62FB6152-BFDA-5669-AD67-76A9ECA51854}"/>
                </a:ext>
              </a:extLst>
            </p:cNvPr>
            <p:cNvSpPr/>
            <p:nvPr/>
          </p:nvSpPr>
          <p:spPr>
            <a:xfrm>
              <a:off x="7942147" y="1453493"/>
              <a:ext cx="1085295" cy="2068766"/>
            </a:xfrm>
            <a:custGeom>
              <a:avLst/>
              <a:gdLst>
                <a:gd name="connsiteX0" fmla="*/ 141631 w 628860"/>
                <a:gd name="connsiteY0" fmla="*/ 195087 h 1302227"/>
                <a:gd name="connsiteX1" fmla="*/ 129940 w 628860"/>
                <a:gd name="connsiteY1" fmla="*/ 166018 h 1302227"/>
                <a:gd name="connsiteX2" fmla="*/ 126940 w 628860"/>
                <a:gd name="connsiteY2" fmla="*/ 157478 h 1302227"/>
                <a:gd name="connsiteX3" fmla="*/ 119897 w 628860"/>
                <a:gd name="connsiteY3" fmla="*/ 135601 h 1302227"/>
                <a:gd name="connsiteX4" fmla="*/ 117500 w 628860"/>
                <a:gd name="connsiteY4" fmla="*/ 127211 h 1302227"/>
                <a:gd name="connsiteX5" fmla="*/ 110606 w 628860"/>
                <a:gd name="connsiteY5" fmla="*/ 97992 h 1302227"/>
                <a:gd name="connsiteX6" fmla="*/ 110306 w 628860"/>
                <a:gd name="connsiteY6" fmla="*/ 96644 h 1302227"/>
                <a:gd name="connsiteX7" fmla="*/ 105810 w 628860"/>
                <a:gd name="connsiteY7" fmla="*/ 68624 h 1302227"/>
                <a:gd name="connsiteX8" fmla="*/ 104759 w 628860"/>
                <a:gd name="connsiteY8" fmla="*/ 59785 h 1302227"/>
                <a:gd name="connsiteX9" fmla="*/ 102963 w 628860"/>
                <a:gd name="connsiteY9" fmla="*/ 38057 h 1302227"/>
                <a:gd name="connsiteX10" fmla="*/ 102513 w 628860"/>
                <a:gd name="connsiteY10" fmla="*/ 29367 h 1302227"/>
                <a:gd name="connsiteX11" fmla="*/ 102363 w 628860"/>
                <a:gd name="connsiteY11" fmla="*/ 0 h 1302227"/>
                <a:gd name="connsiteX12" fmla="*/ 91573 w 628860"/>
                <a:gd name="connsiteY12" fmla="*/ 332186 h 1302227"/>
                <a:gd name="connsiteX13" fmla="*/ 17537 w 628860"/>
                <a:gd name="connsiteY13" fmla="*/ 281392 h 1302227"/>
                <a:gd name="connsiteX14" fmla="*/ 0 w 628860"/>
                <a:gd name="connsiteY14" fmla="*/ 882986 h 1302227"/>
                <a:gd name="connsiteX15" fmla="*/ 611323 w 628860"/>
                <a:gd name="connsiteY15" fmla="*/ 1302228 h 1302227"/>
                <a:gd name="connsiteX16" fmla="*/ 628861 w 628860"/>
                <a:gd name="connsiteY16" fmla="*/ 700636 h 1302227"/>
                <a:gd name="connsiteX17" fmla="*/ 136084 w 628860"/>
                <a:gd name="connsiteY17" fmla="*/ 362754 h 1302227"/>
                <a:gd name="connsiteX18" fmla="*/ 141481 w 628860"/>
                <a:gd name="connsiteY18" fmla="*/ 195236 h 1302227"/>
                <a:gd name="connsiteX0" fmla="*/ 141631 w 683162"/>
                <a:gd name="connsiteY0" fmla="*/ 195087 h 1302228"/>
                <a:gd name="connsiteX1" fmla="*/ 129940 w 683162"/>
                <a:gd name="connsiteY1" fmla="*/ 166018 h 1302228"/>
                <a:gd name="connsiteX2" fmla="*/ 126940 w 683162"/>
                <a:gd name="connsiteY2" fmla="*/ 157478 h 1302228"/>
                <a:gd name="connsiteX3" fmla="*/ 119897 w 683162"/>
                <a:gd name="connsiteY3" fmla="*/ 135601 h 1302228"/>
                <a:gd name="connsiteX4" fmla="*/ 117500 w 683162"/>
                <a:gd name="connsiteY4" fmla="*/ 127211 h 1302228"/>
                <a:gd name="connsiteX5" fmla="*/ 110606 w 683162"/>
                <a:gd name="connsiteY5" fmla="*/ 97992 h 1302228"/>
                <a:gd name="connsiteX6" fmla="*/ 110306 w 683162"/>
                <a:gd name="connsiteY6" fmla="*/ 96644 h 1302228"/>
                <a:gd name="connsiteX7" fmla="*/ 105810 w 683162"/>
                <a:gd name="connsiteY7" fmla="*/ 68624 h 1302228"/>
                <a:gd name="connsiteX8" fmla="*/ 104759 w 683162"/>
                <a:gd name="connsiteY8" fmla="*/ 59785 h 1302228"/>
                <a:gd name="connsiteX9" fmla="*/ 102963 w 683162"/>
                <a:gd name="connsiteY9" fmla="*/ 38057 h 1302228"/>
                <a:gd name="connsiteX10" fmla="*/ 102513 w 683162"/>
                <a:gd name="connsiteY10" fmla="*/ 29367 h 1302228"/>
                <a:gd name="connsiteX11" fmla="*/ 102363 w 683162"/>
                <a:gd name="connsiteY11" fmla="*/ 0 h 1302228"/>
                <a:gd name="connsiteX12" fmla="*/ 91573 w 683162"/>
                <a:gd name="connsiteY12" fmla="*/ 332186 h 1302228"/>
                <a:gd name="connsiteX13" fmla="*/ 17537 w 683162"/>
                <a:gd name="connsiteY13" fmla="*/ 281392 h 1302228"/>
                <a:gd name="connsiteX14" fmla="*/ 0 w 683162"/>
                <a:gd name="connsiteY14" fmla="*/ 882986 h 1302228"/>
                <a:gd name="connsiteX15" fmla="*/ 611323 w 683162"/>
                <a:gd name="connsiteY15" fmla="*/ 1302228 h 1302228"/>
                <a:gd name="connsiteX16" fmla="*/ 683162 w 683162"/>
                <a:gd name="connsiteY16" fmla="*/ 642715 h 1302228"/>
                <a:gd name="connsiteX17" fmla="*/ 136084 w 683162"/>
                <a:gd name="connsiteY17" fmla="*/ 362754 h 1302228"/>
                <a:gd name="connsiteX18" fmla="*/ 141481 w 683162"/>
                <a:gd name="connsiteY18" fmla="*/ 195236 h 1302228"/>
                <a:gd name="connsiteX19" fmla="*/ 141631 w 683162"/>
                <a:gd name="connsiteY19" fmla="*/ 195087 h 1302228"/>
                <a:gd name="connsiteX0" fmla="*/ 141631 w 683162"/>
                <a:gd name="connsiteY0" fmla="*/ 195087 h 1302228"/>
                <a:gd name="connsiteX1" fmla="*/ 129940 w 683162"/>
                <a:gd name="connsiteY1" fmla="*/ 166018 h 1302228"/>
                <a:gd name="connsiteX2" fmla="*/ 126940 w 683162"/>
                <a:gd name="connsiteY2" fmla="*/ 157478 h 1302228"/>
                <a:gd name="connsiteX3" fmla="*/ 119897 w 683162"/>
                <a:gd name="connsiteY3" fmla="*/ 135601 h 1302228"/>
                <a:gd name="connsiteX4" fmla="*/ 117500 w 683162"/>
                <a:gd name="connsiteY4" fmla="*/ 127211 h 1302228"/>
                <a:gd name="connsiteX5" fmla="*/ 110606 w 683162"/>
                <a:gd name="connsiteY5" fmla="*/ 97992 h 1302228"/>
                <a:gd name="connsiteX6" fmla="*/ 110306 w 683162"/>
                <a:gd name="connsiteY6" fmla="*/ 96644 h 1302228"/>
                <a:gd name="connsiteX7" fmla="*/ 105810 w 683162"/>
                <a:gd name="connsiteY7" fmla="*/ 68624 h 1302228"/>
                <a:gd name="connsiteX8" fmla="*/ 104759 w 683162"/>
                <a:gd name="connsiteY8" fmla="*/ 59785 h 1302228"/>
                <a:gd name="connsiteX9" fmla="*/ 102963 w 683162"/>
                <a:gd name="connsiteY9" fmla="*/ 38057 h 1302228"/>
                <a:gd name="connsiteX10" fmla="*/ 102513 w 683162"/>
                <a:gd name="connsiteY10" fmla="*/ 29367 h 1302228"/>
                <a:gd name="connsiteX11" fmla="*/ 102363 w 683162"/>
                <a:gd name="connsiteY11" fmla="*/ 0 h 1302228"/>
                <a:gd name="connsiteX12" fmla="*/ 91573 w 683162"/>
                <a:gd name="connsiteY12" fmla="*/ 332186 h 1302228"/>
                <a:gd name="connsiteX13" fmla="*/ 17537 w 683162"/>
                <a:gd name="connsiteY13" fmla="*/ 281392 h 1302228"/>
                <a:gd name="connsiteX14" fmla="*/ 0 w 683162"/>
                <a:gd name="connsiteY14" fmla="*/ 882986 h 1302228"/>
                <a:gd name="connsiteX15" fmla="*/ 611323 w 683162"/>
                <a:gd name="connsiteY15" fmla="*/ 1302228 h 1302228"/>
                <a:gd name="connsiteX16" fmla="*/ 683162 w 683162"/>
                <a:gd name="connsiteY16" fmla="*/ 642715 h 1302228"/>
                <a:gd name="connsiteX17" fmla="*/ 141481 w 683162"/>
                <a:gd name="connsiteY17" fmla="*/ 195236 h 1302228"/>
                <a:gd name="connsiteX18" fmla="*/ 141631 w 683162"/>
                <a:gd name="connsiteY18" fmla="*/ 195087 h 1302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83162" h="1302228">
                  <a:moveTo>
                    <a:pt x="141631" y="195087"/>
                  </a:moveTo>
                  <a:cubicBezTo>
                    <a:pt x="137434" y="185498"/>
                    <a:pt x="133537" y="175758"/>
                    <a:pt x="129940" y="166018"/>
                  </a:cubicBezTo>
                  <a:cubicBezTo>
                    <a:pt x="128890" y="163172"/>
                    <a:pt x="127990" y="160324"/>
                    <a:pt x="126940" y="157478"/>
                  </a:cubicBezTo>
                  <a:cubicBezTo>
                    <a:pt x="124393" y="150136"/>
                    <a:pt x="122147" y="142793"/>
                    <a:pt x="119897" y="135601"/>
                  </a:cubicBezTo>
                  <a:cubicBezTo>
                    <a:pt x="119150" y="132755"/>
                    <a:pt x="118250" y="129907"/>
                    <a:pt x="117500" y="127211"/>
                  </a:cubicBezTo>
                  <a:cubicBezTo>
                    <a:pt x="114953" y="117471"/>
                    <a:pt x="112553" y="107732"/>
                    <a:pt x="110606" y="97992"/>
                  </a:cubicBezTo>
                  <a:cubicBezTo>
                    <a:pt x="110606" y="97544"/>
                    <a:pt x="110606" y="97094"/>
                    <a:pt x="110306" y="96644"/>
                  </a:cubicBezTo>
                  <a:cubicBezTo>
                    <a:pt x="108506" y="87354"/>
                    <a:pt x="107010" y="77914"/>
                    <a:pt x="105810" y="68624"/>
                  </a:cubicBezTo>
                  <a:cubicBezTo>
                    <a:pt x="105360" y="65628"/>
                    <a:pt x="105210" y="62781"/>
                    <a:pt x="104759" y="59785"/>
                  </a:cubicBezTo>
                  <a:cubicBezTo>
                    <a:pt x="104013" y="52593"/>
                    <a:pt x="103413" y="45251"/>
                    <a:pt x="102963" y="38057"/>
                  </a:cubicBezTo>
                  <a:cubicBezTo>
                    <a:pt x="102813" y="35211"/>
                    <a:pt x="102663" y="32215"/>
                    <a:pt x="102513" y="29367"/>
                  </a:cubicBezTo>
                  <a:cubicBezTo>
                    <a:pt x="102213" y="19478"/>
                    <a:pt x="102063" y="9740"/>
                    <a:pt x="102363" y="0"/>
                  </a:cubicBezTo>
                  <a:lnTo>
                    <a:pt x="91573" y="332186"/>
                  </a:lnTo>
                  <a:lnTo>
                    <a:pt x="17537" y="281392"/>
                  </a:lnTo>
                  <a:lnTo>
                    <a:pt x="0" y="882986"/>
                  </a:lnTo>
                  <a:lnTo>
                    <a:pt x="611323" y="1302228"/>
                  </a:lnTo>
                  <a:lnTo>
                    <a:pt x="683162" y="642715"/>
                  </a:lnTo>
                  <a:lnTo>
                    <a:pt x="141481" y="195236"/>
                  </a:lnTo>
                  <a:lnTo>
                    <a:pt x="141631" y="1950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" name="Forme libre 29">
              <a:extLst>
                <a:ext uri="{FF2B5EF4-FFF2-40B4-BE49-F238E27FC236}">
                  <a16:creationId xmlns:a16="http://schemas.microsoft.com/office/drawing/2014/main" id="{E492608F-8925-672F-B14A-E1B339B28E6F}"/>
                </a:ext>
              </a:extLst>
            </p:cNvPr>
            <p:cNvSpPr/>
            <p:nvPr/>
          </p:nvSpPr>
          <p:spPr>
            <a:xfrm>
              <a:off x="9071522" y="1535503"/>
              <a:ext cx="1847462" cy="1900595"/>
            </a:xfrm>
            <a:custGeom>
              <a:avLst/>
              <a:gdLst>
                <a:gd name="connsiteX0" fmla="*/ 888584 w 1138417"/>
                <a:gd name="connsiteY0" fmla="*/ 407705 h 1184420"/>
                <a:gd name="connsiteX1" fmla="*/ 848570 w 1138417"/>
                <a:gd name="connsiteY1" fmla="*/ 433628 h 1184420"/>
                <a:gd name="connsiteX2" fmla="*/ 838226 w 1138417"/>
                <a:gd name="connsiteY2" fmla="*/ 439920 h 1184420"/>
                <a:gd name="connsiteX3" fmla="*/ 797612 w 1138417"/>
                <a:gd name="connsiteY3" fmla="*/ 462695 h 1184420"/>
                <a:gd name="connsiteX4" fmla="*/ 796265 w 1138417"/>
                <a:gd name="connsiteY4" fmla="*/ 463445 h 1184420"/>
                <a:gd name="connsiteX5" fmla="*/ 752650 w 1138417"/>
                <a:gd name="connsiteY5" fmla="*/ 484571 h 1184420"/>
                <a:gd name="connsiteX6" fmla="*/ 741410 w 1138417"/>
                <a:gd name="connsiteY6" fmla="*/ 489667 h 1184420"/>
                <a:gd name="connsiteX7" fmla="*/ 698699 w 1138417"/>
                <a:gd name="connsiteY7" fmla="*/ 507496 h 1184420"/>
                <a:gd name="connsiteX8" fmla="*/ 695999 w 1138417"/>
                <a:gd name="connsiteY8" fmla="*/ 508546 h 1184420"/>
                <a:gd name="connsiteX9" fmla="*/ 649541 w 1138417"/>
                <a:gd name="connsiteY9" fmla="*/ 524878 h 1184420"/>
                <a:gd name="connsiteX10" fmla="*/ 637551 w 1138417"/>
                <a:gd name="connsiteY10" fmla="*/ 528774 h 1184420"/>
                <a:gd name="connsiteX11" fmla="*/ 593189 w 1138417"/>
                <a:gd name="connsiteY11" fmla="*/ 541809 h 1184420"/>
                <a:gd name="connsiteX12" fmla="*/ 589293 w 1138417"/>
                <a:gd name="connsiteY12" fmla="*/ 542857 h 1184420"/>
                <a:gd name="connsiteX13" fmla="*/ 540585 w 1138417"/>
                <a:gd name="connsiteY13" fmla="*/ 554545 h 1184420"/>
                <a:gd name="connsiteX14" fmla="*/ 528144 w 1138417"/>
                <a:gd name="connsiteY14" fmla="*/ 557243 h 1184420"/>
                <a:gd name="connsiteX15" fmla="*/ 482733 w 1138417"/>
                <a:gd name="connsiteY15" fmla="*/ 565783 h 1184420"/>
                <a:gd name="connsiteX16" fmla="*/ 477790 w 1138417"/>
                <a:gd name="connsiteY16" fmla="*/ 566683 h 1184420"/>
                <a:gd name="connsiteX17" fmla="*/ 427582 w 1138417"/>
                <a:gd name="connsiteY17" fmla="*/ 573725 h 1184420"/>
                <a:gd name="connsiteX18" fmla="*/ 414841 w 1138417"/>
                <a:gd name="connsiteY18" fmla="*/ 575223 h 1184420"/>
                <a:gd name="connsiteX19" fmla="*/ 369133 w 1138417"/>
                <a:gd name="connsiteY19" fmla="*/ 579568 h 1184420"/>
                <a:gd name="connsiteX20" fmla="*/ 362986 w 1138417"/>
                <a:gd name="connsiteY20" fmla="*/ 580017 h 1184420"/>
                <a:gd name="connsiteX21" fmla="*/ 312182 w 1138417"/>
                <a:gd name="connsiteY21" fmla="*/ 582414 h 1184420"/>
                <a:gd name="connsiteX22" fmla="*/ 298095 w 1138417"/>
                <a:gd name="connsiteY22" fmla="*/ 582714 h 1184420"/>
                <a:gd name="connsiteX23" fmla="*/ 256430 w 1138417"/>
                <a:gd name="connsiteY23" fmla="*/ 582714 h 1184420"/>
                <a:gd name="connsiteX24" fmla="*/ 244740 w 1138417"/>
                <a:gd name="connsiteY24" fmla="*/ 582714 h 1184420"/>
                <a:gd name="connsiteX25" fmla="*/ 193332 w 1138417"/>
                <a:gd name="connsiteY25" fmla="*/ 580467 h 1184420"/>
                <a:gd name="connsiteX26" fmla="*/ 181945 w 1138417"/>
                <a:gd name="connsiteY26" fmla="*/ 579568 h 1184420"/>
                <a:gd name="connsiteX27" fmla="*/ 137730 w 1138417"/>
                <a:gd name="connsiteY27" fmla="*/ 575673 h 1184420"/>
                <a:gd name="connsiteX28" fmla="*/ 128740 w 1138417"/>
                <a:gd name="connsiteY28" fmla="*/ 574773 h 1184420"/>
                <a:gd name="connsiteX29" fmla="*/ 78832 w 1138417"/>
                <a:gd name="connsiteY29" fmla="*/ 568031 h 1184420"/>
                <a:gd name="connsiteX30" fmla="*/ 68792 w 1138417"/>
                <a:gd name="connsiteY30" fmla="*/ 566383 h 1184420"/>
                <a:gd name="connsiteX31" fmla="*/ 17534 w 1138417"/>
                <a:gd name="connsiteY31" fmla="*/ 557093 h 1184420"/>
                <a:gd name="connsiteX32" fmla="*/ 0 w 1138417"/>
                <a:gd name="connsiteY32" fmla="*/ 1158687 h 1184420"/>
                <a:gd name="connsiteX33" fmla="*/ 1800 w 1138417"/>
                <a:gd name="connsiteY33" fmla="*/ 1158985 h 1184420"/>
                <a:gd name="connsiteX34" fmla="*/ 51405 w 1138417"/>
                <a:gd name="connsiteY34" fmla="*/ 1167977 h 1184420"/>
                <a:gd name="connsiteX35" fmla="*/ 61448 w 1138417"/>
                <a:gd name="connsiteY35" fmla="*/ 1169625 h 1184420"/>
                <a:gd name="connsiteX36" fmla="*/ 111353 w 1138417"/>
                <a:gd name="connsiteY36" fmla="*/ 1176367 h 1184420"/>
                <a:gd name="connsiteX37" fmla="*/ 120347 w 1138417"/>
                <a:gd name="connsiteY37" fmla="*/ 1177267 h 1184420"/>
                <a:gd name="connsiteX38" fmla="*/ 139831 w 1138417"/>
                <a:gd name="connsiteY38" fmla="*/ 1179363 h 1184420"/>
                <a:gd name="connsiteX39" fmla="*/ 164408 w 1138417"/>
                <a:gd name="connsiteY39" fmla="*/ 1181162 h 1184420"/>
                <a:gd name="connsiteX40" fmla="*/ 175798 w 1138417"/>
                <a:gd name="connsiteY40" fmla="*/ 1182061 h 1184420"/>
                <a:gd name="connsiteX41" fmla="*/ 227203 w 1138417"/>
                <a:gd name="connsiteY41" fmla="*/ 1184308 h 1184420"/>
                <a:gd name="connsiteX42" fmla="*/ 238893 w 1138417"/>
                <a:gd name="connsiteY42" fmla="*/ 1184308 h 1184420"/>
                <a:gd name="connsiteX43" fmla="*/ 280558 w 1138417"/>
                <a:gd name="connsiteY43" fmla="*/ 1184308 h 1184420"/>
                <a:gd name="connsiteX44" fmla="*/ 294645 w 1138417"/>
                <a:gd name="connsiteY44" fmla="*/ 1184008 h 1184420"/>
                <a:gd name="connsiteX45" fmla="*/ 304388 w 1138417"/>
                <a:gd name="connsiteY45" fmla="*/ 1183859 h 1184420"/>
                <a:gd name="connsiteX46" fmla="*/ 345453 w 1138417"/>
                <a:gd name="connsiteY46" fmla="*/ 1181611 h 1184420"/>
                <a:gd name="connsiteX47" fmla="*/ 351446 w 1138417"/>
                <a:gd name="connsiteY47" fmla="*/ 1181162 h 1184420"/>
                <a:gd name="connsiteX48" fmla="*/ 397307 w 1138417"/>
                <a:gd name="connsiteY48" fmla="*/ 1176817 h 1184420"/>
                <a:gd name="connsiteX49" fmla="*/ 410048 w 1138417"/>
                <a:gd name="connsiteY49" fmla="*/ 1175319 h 1184420"/>
                <a:gd name="connsiteX50" fmla="*/ 460402 w 1138417"/>
                <a:gd name="connsiteY50" fmla="*/ 1168275 h 1184420"/>
                <a:gd name="connsiteX51" fmla="*/ 465349 w 1138417"/>
                <a:gd name="connsiteY51" fmla="*/ 1167377 h 1184420"/>
                <a:gd name="connsiteX52" fmla="*/ 510761 w 1138417"/>
                <a:gd name="connsiteY52" fmla="*/ 1158835 h 1184420"/>
                <a:gd name="connsiteX53" fmla="*/ 523197 w 1138417"/>
                <a:gd name="connsiteY53" fmla="*/ 1156139 h 1184420"/>
                <a:gd name="connsiteX54" fmla="*/ 571905 w 1138417"/>
                <a:gd name="connsiteY54" fmla="*/ 1144451 h 1184420"/>
                <a:gd name="connsiteX55" fmla="*/ 575802 w 1138417"/>
                <a:gd name="connsiteY55" fmla="*/ 1143403 h 1184420"/>
                <a:gd name="connsiteX56" fmla="*/ 620317 w 1138417"/>
                <a:gd name="connsiteY56" fmla="*/ 1130368 h 1184420"/>
                <a:gd name="connsiteX57" fmla="*/ 632154 w 1138417"/>
                <a:gd name="connsiteY57" fmla="*/ 1126472 h 1184420"/>
                <a:gd name="connsiteX58" fmla="*/ 678765 w 1138417"/>
                <a:gd name="connsiteY58" fmla="*/ 1109990 h 1184420"/>
                <a:gd name="connsiteX59" fmla="*/ 681462 w 1138417"/>
                <a:gd name="connsiteY59" fmla="*/ 1108940 h 1184420"/>
                <a:gd name="connsiteX60" fmla="*/ 724326 w 1138417"/>
                <a:gd name="connsiteY60" fmla="*/ 1091111 h 1184420"/>
                <a:gd name="connsiteX61" fmla="*/ 735567 w 1138417"/>
                <a:gd name="connsiteY61" fmla="*/ 1086015 h 1184420"/>
                <a:gd name="connsiteX62" fmla="*/ 779178 w 1138417"/>
                <a:gd name="connsiteY62" fmla="*/ 1064889 h 1184420"/>
                <a:gd name="connsiteX63" fmla="*/ 780528 w 1138417"/>
                <a:gd name="connsiteY63" fmla="*/ 1064139 h 1184420"/>
                <a:gd name="connsiteX64" fmla="*/ 821142 w 1138417"/>
                <a:gd name="connsiteY64" fmla="*/ 1041364 h 1184420"/>
                <a:gd name="connsiteX65" fmla="*/ 831482 w 1138417"/>
                <a:gd name="connsiteY65" fmla="*/ 1035072 h 1184420"/>
                <a:gd name="connsiteX66" fmla="*/ 871497 w 1138417"/>
                <a:gd name="connsiteY66" fmla="*/ 1009149 h 1184420"/>
                <a:gd name="connsiteX67" fmla="*/ 1120884 w 1138417"/>
                <a:gd name="connsiteY67" fmla="*/ 601594 h 1184420"/>
                <a:gd name="connsiteX68" fmla="*/ 1138417 w 1138417"/>
                <a:gd name="connsiteY68" fmla="*/ 0 h 1184420"/>
                <a:gd name="connsiteX69" fmla="*/ 889034 w 1138417"/>
                <a:gd name="connsiteY69" fmla="*/ 407556 h 1184420"/>
                <a:gd name="connsiteX0" fmla="*/ 912439 w 1162272"/>
                <a:gd name="connsiteY0" fmla="*/ 407705 h 1184420"/>
                <a:gd name="connsiteX1" fmla="*/ 872425 w 1162272"/>
                <a:gd name="connsiteY1" fmla="*/ 433628 h 1184420"/>
                <a:gd name="connsiteX2" fmla="*/ 862081 w 1162272"/>
                <a:gd name="connsiteY2" fmla="*/ 439920 h 1184420"/>
                <a:gd name="connsiteX3" fmla="*/ 821467 w 1162272"/>
                <a:gd name="connsiteY3" fmla="*/ 462695 h 1184420"/>
                <a:gd name="connsiteX4" fmla="*/ 820120 w 1162272"/>
                <a:gd name="connsiteY4" fmla="*/ 463445 h 1184420"/>
                <a:gd name="connsiteX5" fmla="*/ 776505 w 1162272"/>
                <a:gd name="connsiteY5" fmla="*/ 484571 h 1184420"/>
                <a:gd name="connsiteX6" fmla="*/ 765265 w 1162272"/>
                <a:gd name="connsiteY6" fmla="*/ 489667 h 1184420"/>
                <a:gd name="connsiteX7" fmla="*/ 722554 w 1162272"/>
                <a:gd name="connsiteY7" fmla="*/ 507496 h 1184420"/>
                <a:gd name="connsiteX8" fmla="*/ 719854 w 1162272"/>
                <a:gd name="connsiteY8" fmla="*/ 508546 h 1184420"/>
                <a:gd name="connsiteX9" fmla="*/ 673396 w 1162272"/>
                <a:gd name="connsiteY9" fmla="*/ 524878 h 1184420"/>
                <a:gd name="connsiteX10" fmla="*/ 661406 w 1162272"/>
                <a:gd name="connsiteY10" fmla="*/ 528774 h 1184420"/>
                <a:gd name="connsiteX11" fmla="*/ 617044 w 1162272"/>
                <a:gd name="connsiteY11" fmla="*/ 541809 h 1184420"/>
                <a:gd name="connsiteX12" fmla="*/ 613148 w 1162272"/>
                <a:gd name="connsiteY12" fmla="*/ 542857 h 1184420"/>
                <a:gd name="connsiteX13" fmla="*/ 564440 w 1162272"/>
                <a:gd name="connsiteY13" fmla="*/ 554545 h 1184420"/>
                <a:gd name="connsiteX14" fmla="*/ 551999 w 1162272"/>
                <a:gd name="connsiteY14" fmla="*/ 557243 h 1184420"/>
                <a:gd name="connsiteX15" fmla="*/ 506588 w 1162272"/>
                <a:gd name="connsiteY15" fmla="*/ 565783 h 1184420"/>
                <a:gd name="connsiteX16" fmla="*/ 501645 w 1162272"/>
                <a:gd name="connsiteY16" fmla="*/ 566683 h 1184420"/>
                <a:gd name="connsiteX17" fmla="*/ 451437 w 1162272"/>
                <a:gd name="connsiteY17" fmla="*/ 573725 h 1184420"/>
                <a:gd name="connsiteX18" fmla="*/ 438696 w 1162272"/>
                <a:gd name="connsiteY18" fmla="*/ 575223 h 1184420"/>
                <a:gd name="connsiteX19" fmla="*/ 392988 w 1162272"/>
                <a:gd name="connsiteY19" fmla="*/ 579568 h 1184420"/>
                <a:gd name="connsiteX20" fmla="*/ 386841 w 1162272"/>
                <a:gd name="connsiteY20" fmla="*/ 580017 h 1184420"/>
                <a:gd name="connsiteX21" fmla="*/ 336037 w 1162272"/>
                <a:gd name="connsiteY21" fmla="*/ 582414 h 1184420"/>
                <a:gd name="connsiteX22" fmla="*/ 321950 w 1162272"/>
                <a:gd name="connsiteY22" fmla="*/ 582714 h 1184420"/>
                <a:gd name="connsiteX23" fmla="*/ 280285 w 1162272"/>
                <a:gd name="connsiteY23" fmla="*/ 582714 h 1184420"/>
                <a:gd name="connsiteX24" fmla="*/ 268595 w 1162272"/>
                <a:gd name="connsiteY24" fmla="*/ 582714 h 1184420"/>
                <a:gd name="connsiteX25" fmla="*/ 217187 w 1162272"/>
                <a:gd name="connsiteY25" fmla="*/ 580467 h 1184420"/>
                <a:gd name="connsiteX26" fmla="*/ 205800 w 1162272"/>
                <a:gd name="connsiteY26" fmla="*/ 579568 h 1184420"/>
                <a:gd name="connsiteX27" fmla="*/ 161585 w 1162272"/>
                <a:gd name="connsiteY27" fmla="*/ 575673 h 1184420"/>
                <a:gd name="connsiteX28" fmla="*/ 152595 w 1162272"/>
                <a:gd name="connsiteY28" fmla="*/ 574773 h 1184420"/>
                <a:gd name="connsiteX29" fmla="*/ 102687 w 1162272"/>
                <a:gd name="connsiteY29" fmla="*/ 568031 h 1184420"/>
                <a:gd name="connsiteX30" fmla="*/ 92647 w 1162272"/>
                <a:gd name="connsiteY30" fmla="*/ 566383 h 1184420"/>
                <a:gd name="connsiteX31" fmla="*/ 663 w 1162272"/>
                <a:gd name="connsiteY31" fmla="*/ 519082 h 1184420"/>
                <a:gd name="connsiteX32" fmla="*/ 23855 w 1162272"/>
                <a:gd name="connsiteY32" fmla="*/ 1158687 h 1184420"/>
                <a:gd name="connsiteX33" fmla="*/ 25655 w 1162272"/>
                <a:gd name="connsiteY33" fmla="*/ 1158985 h 1184420"/>
                <a:gd name="connsiteX34" fmla="*/ 75260 w 1162272"/>
                <a:gd name="connsiteY34" fmla="*/ 1167977 h 1184420"/>
                <a:gd name="connsiteX35" fmla="*/ 85303 w 1162272"/>
                <a:gd name="connsiteY35" fmla="*/ 1169625 h 1184420"/>
                <a:gd name="connsiteX36" fmla="*/ 135208 w 1162272"/>
                <a:gd name="connsiteY36" fmla="*/ 1176367 h 1184420"/>
                <a:gd name="connsiteX37" fmla="*/ 144202 w 1162272"/>
                <a:gd name="connsiteY37" fmla="*/ 1177267 h 1184420"/>
                <a:gd name="connsiteX38" fmla="*/ 163686 w 1162272"/>
                <a:gd name="connsiteY38" fmla="*/ 1179363 h 1184420"/>
                <a:gd name="connsiteX39" fmla="*/ 188263 w 1162272"/>
                <a:gd name="connsiteY39" fmla="*/ 1181162 h 1184420"/>
                <a:gd name="connsiteX40" fmla="*/ 199653 w 1162272"/>
                <a:gd name="connsiteY40" fmla="*/ 1182061 h 1184420"/>
                <a:gd name="connsiteX41" fmla="*/ 251058 w 1162272"/>
                <a:gd name="connsiteY41" fmla="*/ 1184308 h 1184420"/>
                <a:gd name="connsiteX42" fmla="*/ 262748 w 1162272"/>
                <a:gd name="connsiteY42" fmla="*/ 1184308 h 1184420"/>
                <a:gd name="connsiteX43" fmla="*/ 304413 w 1162272"/>
                <a:gd name="connsiteY43" fmla="*/ 1184308 h 1184420"/>
                <a:gd name="connsiteX44" fmla="*/ 318500 w 1162272"/>
                <a:gd name="connsiteY44" fmla="*/ 1184008 h 1184420"/>
                <a:gd name="connsiteX45" fmla="*/ 328243 w 1162272"/>
                <a:gd name="connsiteY45" fmla="*/ 1183859 h 1184420"/>
                <a:gd name="connsiteX46" fmla="*/ 369308 w 1162272"/>
                <a:gd name="connsiteY46" fmla="*/ 1181611 h 1184420"/>
                <a:gd name="connsiteX47" fmla="*/ 375301 w 1162272"/>
                <a:gd name="connsiteY47" fmla="*/ 1181162 h 1184420"/>
                <a:gd name="connsiteX48" fmla="*/ 421162 w 1162272"/>
                <a:gd name="connsiteY48" fmla="*/ 1176817 h 1184420"/>
                <a:gd name="connsiteX49" fmla="*/ 433903 w 1162272"/>
                <a:gd name="connsiteY49" fmla="*/ 1175319 h 1184420"/>
                <a:gd name="connsiteX50" fmla="*/ 484257 w 1162272"/>
                <a:gd name="connsiteY50" fmla="*/ 1168275 h 1184420"/>
                <a:gd name="connsiteX51" fmla="*/ 489204 w 1162272"/>
                <a:gd name="connsiteY51" fmla="*/ 1167377 h 1184420"/>
                <a:gd name="connsiteX52" fmla="*/ 534616 w 1162272"/>
                <a:gd name="connsiteY52" fmla="*/ 1158835 h 1184420"/>
                <a:gd name="connsiteX53" fmla="*/ 547052 w 1162272"/>
                <a:gd name="connsiteY53" fmla="*/ 1156139 h 1184420"/>
                <a:gd name="connsiteX54" fmla="*/ 595760 w 1162272"/>
                <a:gd name="connsiteY54" fmla="*/ 1144451 h 1184420"/>
                <a:gd name="connsiteX55" fmla="*/ 599657 w 1162272"/>
                <a:gd name="connsiteY55" fmla="*/ 1143403 h 1184420"/>
                <a:gd name="connsiteX56" fmla="*/ 644172 w 1162272"/>
                <a:gd name="connsiteY56" fmla="*/ 1130368 h 1184420"/>
                <a:gd name="connsiteX57" fmla="*/ 656009 w 1162272"/>
                <a:gd name="connsiteY57" fmla="*/ 1126472 h 1184420"/>
                <a:gd name="connsiteX58" fmla="*/ 702620 w 1162272"/>
                <a:gd name="connsiteY58" fmla="*/ 1109990 h 1184420"/>
                <a:gd name="connsiteX59" fmla="*/ 705317 w 1162272"/>
                <a:gd name="connsiteY59" fmla="*/ 1108940 h 1184420"/>
                <a:gd name="connsiteX60" fmla="*/ 748181 w 1162272"/>
                <a:gd name="connsiteY60" fmla="*/ 1091111 h 1184420"/>
                <a:gd name="connsiteX61" fmla="*/ 759422 w 1162272"/>
                <a:gd name="connsiteY61" fmla="*/ 1086015 h 1184420"/>
                <a:gd name="connsiteX62" fmla="*/ 803033 w 1162272"/>
                <a:gd name="connsiteY62" fmla="*/ 1064889 h 1184420"/>
                <a:gd name="connsiteX63" fmla="*/ 804383 w 1162272"/>
                <a:gd name="connsiteY63" fmla="*/ 1064139 h 1184420"/>
                <a:gd name="connsiteX64" fmla="*/ 844997 w 1162272"/>
                <a:gd name="connsiteY64" fmla="*/ 1041364 h 1184420"/>
                <a:gd name="connsiteX65" fmla="*/ 855337 w 1162272"/>
                <a:gd name="connsiteY65" fmla="*/ 1035072 h 1184420"/>
                <a:gd name="connsiteX66" fmla="*/ 895352 w 1162272"/>
                <a:gd name="connsiteY66" fmla="*/ 1009149 h 1184420"/>
                <a:gd name="connsiteX67" fmla="*/ 1144739 w 1162272"/>
                <a:gd name="connsiteY67" fmla="*/ 601594 h 1184420"/>
                <a:gd name="connsiteX68" fmla="*/ 1162272 w 1162272"/>
                <a:gd name="connsiteY68" fmla="*/ 0 h 1184420"/>
                <a:gd name="connsiteX69" fmla="*/ 912889 w 1162272"/>
                <a:gd name="connsiteY69" fmla="*/ 407556 h 1184420"/>
                <a:gd name="connsiteX70" fmla="*/ 912439 w 1162272"/>
                <a:gd name="connsiteY70" fmla="*/ 407705 h 1184420"/>
                <a:gd name="connsiteX0" fmla="*/ 913935 w 1163768"/>
                <a:gd name="connsiteY0" fmla="*/ 407705 h 1184420"/>
                <a:gd name="connsiteX1" fmla="*/ 873921 w 1163768"/>
                <a:gd name="connsiteY1" fmla="*/ 433628 h 1184420"/>
                <a:gd name="connsiteX2" fmla="*/ 863577 w 1163768"/>
                <a:gd name="connsiteY2" fmla="*/ 439920 h 1184420"/>
                <a:gd name="connsiteX3" fmla="*/ 822963 w 1163768"/>
                <a:gd name="connsiteY3" fmla="*/ 462695 h 1184420"/>
                <a:gd name="connsiteX4" fmla="*/ 821616 w 1163768"/>
                <a:gd name="connsiteY4" fmla="*/ 463445 h 1184420"/>
                <a:gd name="connsiteX5" fmla="*/ 778001 w 1163768"/>
                <a:gd name="connsiteY5" fmla="*/ 484571 h 1184420"/>
                <a:gd name="connsiteX6" fmla="*/ 766761 w 1163768"/>
                <a:gd name="connsiteY6" fmla="*/ 489667 h 1184420"/>
                <a:gd name="connsiteX7" fmla="*/ 724050 w 1163768"/>
                <a:gd name="connsiteY7" fmla="*/ 507496 h 1184420"/>
                <a:gd name="connsiteX8" fmla="*/ 721350 w 1163768"/>
                <a:gd name="connsiteY8" fmla="*/ 508546 h 1184420"/>
                <a:gd name="connsiteX9" fmla="*/ 674892 w 1163768"/>
                <a:gd name="connsiteY9" fmla="*/ 524878 h 1184420"/>
                <a:gd name="connsiteX10" fmla="*/ 662902 w 1163768"/>
                <a:gd name="connsiteY10" fmla="*/ 528774 h 1184420"/>
                <a:gd name="connsiteX11" fmla="*/ 618540 w 1163768"/>
                <a:gd name="connsiteY11" fmla="*/ 541809 h 1184420"/>
                <a:gd name="connsiteX12" fmla="*/ 614644 w 1163768"/>
                <a:gd name="connsiteY12" fmla="*/ 542857 h 1184420"/>
                <a:gd name="connsiteX13" fmla="*/ 565936 w 1163768"/>
                <a:gd name="connsiteY13" fmla="*/ 554545 h 1184420"/>
                <a:gd name="connsiteX14" fmla="*/ 553495 w 1163768"/>
                <a:gd name="connsiteY14" fmla="*/ 557243 h 1184420"/>
                <a:gd name="connsiteX15" fmla="*/ 508084 w 1163768"/>
                <a:gd name="connsiteY15" fmla="*/ 565783 h 1184420"/>
                <a:gd name="connsiteX16" fmla="*/ 503141 w 1163768"/>
                <a:gd name="connsiteY16" fmla="*/ 566683 h 1184420"/>
                <a:gd name="connsiteX17" fmla="*/ 452933 w 1163768"/>
                <a:gd name="connsiteY17" fmla="*/ 573725 h 1184420"/>
                <a:gd name="connsiteX18" fmla="*/ 440192 w 1163768"/>
                <a:gd name="connsiteY18" fmla="*/ 575223 h 1184420"/>
                <a:gd name="connsiteX19" fmla="*/ 394484 w 1163768"/>
                <a:gd name="connsiteY19" fmla="*/ 579568 h 1184420"/>
                <a:gd name="connsiteX20" fmla="*/ 388337 w 1163768"/>
                <a:gd name="connsiteY20" fmla="*/ 580017 h 1184420"/>
                <a:gd name="connsiteX21" fmla="*/ 337533 w 1163768"/>
                <a:gd name="connsiteY21" fmla="*/ 582414 h 1184420"/>
                <a:gd name="connsiteX22" fmla="*/ 323446 w 1163768"/>
                <a:gd name="connsiteY22" fmla="*/ 582714 h 1184420"/>
                <a:gd name="connsiteX23" fmla="*/ 281781 w 1163768"/>
                <a:gd name="connsiteY23" fmla="*/ 582714 h 1184420"/>
                <a:gd name="connsiteX24" fmla="*/ 270091 w 1163768"/>
                <a:gd name="connsiteY24" fmla="*/ 582714 h 1184420"/>
                <a:gd name="connsiteX25" fmla="*/ 218683 w 1163768"/>
                <a:gd name="connsiteY25" fmla="*/ 580467 h 1184420"/>
                <a:gd name="connsiteX26" fmla="*/ 207296 w 1163768"/>
                <a:gd name="connsiteY26" fmla="*/ 579568 h 1184420"/>
                <a:gd name="connsiteX27" fmla="*/ 163081 w 1163768"/>
                <a:gd name="connsiteY27" fmla="*/ 575673 h 1184420"/>
                <a:gd name="connsiteX28" fmla="*/ 154091 w 1163768"/>
                <a:gd name="connsiteY28" fmla="*/ 574773 h 1184420"/>
                <a:gd name="connsiteX29" fmla="*/ 104183 w 1163768"/>
                <a:gd name="connsiteY29" fmla="*/ 568031 h 1184420"/>
                <a:gd name="connsiteX30" fmla="*/ 94143 w 1163768"/>
                <a:gd name="connsiteY30" fmla="*/ 566383 h 1184420"/>
                <a:gd name="connsiteX31" fmla="*/ 2159 w 1163768"/>
                <a:gd name="connsiteY31" fmla="*/ 519082 h 1184420"/>
                <a:gd name="connsiteX32" fmla="*/ 25351 w 1163768"/>
                <a:gd name="connsiteY32" fmla="*/ 1158687 h 1184420"/>
                <a:gd name="connsiteX33" fmla="*/ 0 w 1163768"/>
                <a:gd name="connsiteY33" fmla="*/ 1148125 h 1184420"/>
                <a:gd name="connsiteX34" fmla="*/ 76756 w 1163768"/>
                <a:gd name="connsiteY34" fmla="*/ 1167977 h 1184420"/>
                <a:gd name="connsiteX35" fmla="*/ 86799 w 1163768"/>
                <a:gd name="connsiteY35" fmla="*/ 1169625 h 1184420"/>
                <a:gd name="connsiteX36" fmla="*/ 136704 w 1163768"/>
                <a:gd name="connsiteY36" fmla="*/ 1176367 h 1184420"/>
                <a:gd name="connsiteX37" fmla="*/ 145698 w 1163768"/>
                <a:gd name="connsiteY37" fmla="*/ 1177267 h 1184420"/>
                <a:gd name="connsiteX38" fmla="*/ 165182 w 1163768"/>
                <a:gd name="connsiteY38" fmla="*/ 1179363 h 1184420"/>
                <a:gd name="connsiteX39" fmla="*/ 189759 w 1163768"/>
                <a:gd name="connsiteY39" fmla="*/ 1181162 h 1184420"/>
                <a:gd name="connsiteX40" fmla="*/ 201149 w 1163768"/>
                <a:gd name="connsiteY40" fmla="*/ 1182061 h 1184420"/>
                <a:gd name="connsiteX41" fmla="*/ 252554 w 1163768"/>
                <a:gd name="connsiteY41" fmla="*/ 1184308 h 1184420"/>
                <a:gd name="connsiteX42" fmla="*/ 264244 w 1163768"/>
                <a:gd name="connsiteY42" fmla="*/ 1184308 h 1184420"/>
                <a:gd name="connsiteX43" fmla="*/ 305909 w 1163768"/>
                <a:gd name="connsiteY43" fmla="*/ 1184308 h 1184420"/>
                <a:gd name="connsiteX44" fmla="*/ 319996 w 1163768"/>
                <a:gd name="connsiteY44" fmla="*/ 1184008 h 1184420"/>
                <a:gd name="connsiteX45" fmla="*/ 329739 w 1163768"/>
                <a:gd name="connsiteY45" fmla="*/ 1183859 h 1184420"/>
                <a:gd name="connsiteX46" fmla="*/ 370804 w 1163768"/>
                <a:gd name="connsiteY46" fmla="*/ 1181611 h 1184420"/>
                <a:gd name="connsiteX47" fmla="*/ 376797 w 1163768"/>
                <a:gd name="connsiteY47" fmla="*/ 1181162 h 1184420"/>
                <a:gd name="connsiteX48" fmla="*/ 422658 w 1163768"/>
                <a:gd name="connsiteY48" fmla="*/ 1176817 h 1184420"/>
                <a:gd name="connsiteX49" fmla="*/ 435399 w 1163768"/>
                <a:gd name="connsiteY49" fmla="*/ 1175319 h 1184420"/>
                <a:gd name="connsiteX50" fmla="*/ 485753 w 1163768"/>
                <a:gd name="connsiteY50" fmla="*/ 1168275 h 1184420"/>
                <a:gd name="connsiteX51" fmla="*/ 490700 w 1163768"/>
                <a:gd name="connsiteY51" fmla="*/ 1167377 h 1184420"/>
                <a:gd name="connsiteX52" fmla="*/ 536112 w 1163768"/>
                <a:gd name="connsiteY52" fmla="*/ 1158835 h 1184420"/>
                <a:gd name="connsiteX53" fmla="*/ 548548 w 1163768"/>
                <a:gd name="connsiteY53" fmla="*/ 1156139 h 1184420"/>
                <a:gd name="connsiteX54" fmla="*/ 597256 w 1163768"/>
                <a:gd name="connsiteY54" fmla="*/ 1144451 h 1184420"/>
                <a:gd name="connsiteX55" fmla="*/ 601153 w 1163768"/>
                <a:gd name="connsiteY55" fmla="*/ 1143403 h 1184420"/>
                <a:gd name="connsiteX56" fmla="*/ 645668 w 1163768"/>
                <a:gd name="connsiteY56" fmla="*/ 1130368 h 1184420"/>
                <a:gd name="connsiteX57" fmla="*/ 657505 w 1163768"/>
                <a:gd name="connsiteY57" fmla="*/ 1126472 h 1184420"/>
                <a:gd name="connsiteX58" fmla="*/ 704116 w 1163768"/>
                <a:gd name="connsiteY58" fmla="*/ 1109990 h 1184420"/>
                <a:gd name="connsiteX59" fmla="*/ 706813 w 1163768"/>
                <a:gd name="connsiteY59" fmla="*/ 1108940 h 1184420"/>
                <a:gd name="connsiteX60" fmla="*/ 749677 w 1163768"/>
                <a:gd name="connsiteY60" fmla="*/ 1091111 h 1184420"/>
                <a:gd name="connsiteX61" fmla="*/ 760918 w 1163768"/>
                <a:gd name="connsiteY61" fmla="*/ 1086015 h 1184420"/>
                <a:gd name="connsiteX62" fmla="*/ 804529 w 1163768"/>
                <a:gd name="connsiteY62" fmla="*/ 1064889 h 1184420"/>
                <a:gd name="connsiteX63" fmla="*/ 805879 w 1163768"/>
                <a:gd name="connsiteY63" fmla="*/ 1064139 h 1184420"/>
                <a:gd name="connsiteX64" fmla="*/ 846493 w 1163768"/>
                <a:gd name="connsiteY64" fmla="*/ 1041364 h 1184420"/>
                <a:gd name="connsiteX65" fmla="*/ 856833 w 1163768"/>
                <a:gd name="connsiteY65" fmla="*/ 1035072 h 1184420"/>
                <a:gd name="connsiteX66" fmla="*/ 896848 w 1163768"/>
                <a:gd name="connsiteY66" fmla="*/ 1009149 h 1184420"/>
                <a:gd name="connsiteX67" fmla="*/ 1146235 w 1163768"/>
                <a:gd name="connsiteY67" fmla="*/ 601594 h 1184420"/>
                <a:gd name="connsiteX68" fmla="*/ 1163768 w 1163768"/>
                <a:gd name="connsiteY68" fmla="*/ 0 h 1184420"/>
                <a:gd name="connsiteX69" fmla="*/ 914385 w 1163768"/>
                <a:gd name="connsiteY69" fmla="*/ 407556 h 1184420"/>
                <a:gd name="connsiteX70" fmla="*/ 913935 w 1163768"/>
                <a:gd name="connsiteY70" fmla="*/ 407705 h 1184420"/>
                <a:gd name="connsiteX0" fmla="*/ 912440 w 1162273"/>
                <a:gd name="connsiteY0" fmla="*/ 407705 h 1184420"/>
                <a:gd name="connsiteX1" fmla="*/ 872426 w 1162273"/>
                <a:gd name="connsiteY1" fmla="*/ 433628 h 1184420"/>
                <a:gd name="connsiteX2" fmla="*/ 862082 w 1162273"/>
                <a:gd name="connsiteY2" fmla="*/ 439920 h 1184420"/>
                <a:gd name="connsiteX3" fmla="*/ 821468 w 1162273"/>
                <a:gd name="connsiteY3" fmla="*/ 462695 h 1184420"/>
                <a:gd name="connsiteX4" fmla="*/ 820121 w 1162273"/>
                <a:gd name="connsiteY4" fmla="*/ 463445 h 1184420"/>
                <a:gd name="connsiteX5" fmla="*/ 776506 w 1162273"/>
                <a:gd name="connsiteY5" fmla="*/ 484571 h 1184420"/>
                <a:gd name="connsiteX6" fmla="*/ 765266 w 1162273"/>
                <a:gd name="connsiteY6" fmla="*/ 489667 h 1184420"/>
                <a:gd name="connsiteX7" fmla="*/ 722555 w 1162273"/>
                <a:gd name="connsiteY7" fmla="*/ 507496 h 1184420"/>
                <a:gd name="connsiteX8" fmla="*/ 719855 w 1162273"/>
                <a:gd name="connsiteY8" fmla="*/ 508546 h 1184420"/>
                <a:gd name="connsiteX9" fmla="*/ 673397 w 1162273"/>
                <a:gd name="connsiteY9" fmla="*/ 524878 h 1184420"/>
                <a:gd name="connsiteX10" fmla="*/ 661407 w 1162273"/>
                <a:gd name="connsiteY10" fmla="*/ 528774 h 1184420"/>
                <a:gd name="connsiteX11" fmla="*/ 617045 w 1162273"/>
                <a:gd name="connsiteY11" fmla="*/ 541809 h 1184420"/>
                <a:gd name="connsiteX12" fmla="*/ 613149 w 1162273"/>
                <a:gd name="connsiteY12" fmla="*/ 542857 h 1184420"/>
                <a:gd name="connsiteX13" fmla="*/ 564441 w 1162273"/>
                <a:gd name="connsiteY13" fmla="*/ 554545 h 1184420"/>
                <a:gd name="connsiteX14" fmla="*/ 552000 w 1162273"/>
                <a:gd name="connsiteY14" fmla="*/ 557243 h 1184420"/>
                <a:gd name="connsiteX15" fmla="*/ 506589 w 1162273"/>
                <a:gd name="connsiteY15" fmla="*/ 565783 h 1184420"/>
                <a:gd name="connsiteX16" fmla="*/ 501646 w 1162273"/>
                <a:gd name="connsiteY16" fmla="*/ 566683 h 1184420"/>
                <a:gd name="connsiteX17" fmla="*/ 451438 w 1162273"/>
                <a:gd name="connsiteY17" fmla="*/ 573725 h 1184420"/>
                <a:gd name="connsiteX18" fmla="*/ 438697 w 1162273"/>
                <a:gd name="connsiteY18" fmla="*/ 575223 h 1184420"/>
                <a:gd name="connsiteX19" fmla="*/ 392989 w 1162273"/>
                <a:gd name="connsiteY19" fmla="*/ 579568 h 1184420"/>
                <a:gd name="connsiteX20" fmla="*/ 386842 w 1162273"/>
                <a:gd name="connsiteY20" fmla="*/ 580017 h 1184420"/>
                <a:gd name="connsiteX21" fmla="*/ 336038 w 1162273"/>
                <a:gd name="connsiteY21" fmla="*/ 582414 h 1184420"/>
                <a:gd name="connsiteX22" fmla="*/ 321951 w 1162273"/>
                <a:gd name="connsiteY22" fmla="*/ 582714 h 1184420"/>
                <a:gd name="connsiteX23" fmla="*/ 280286 w 1162273"/>
                <a:gd name="connsiteY23" fmla="*/ 582714 h 1184420"/>
                <a:gd name="connsiteX24" fmla="*/ 268596 w 1162273"/>
                <a:gd name="connsiteY24" fmla="*/ 582714 h 1184420"/>
                <a:gd name="connsiteX25" fmla="*/ 217188 w 1162273"/>
                <a:gd name="connsiteY25" fmla="*/ 580467 h 1184420"/>
                <a:gd name="connsiteX26" fmla="*/ 205801 w 1162273"/>
                <a:gd name="connsiteY26" fmla="*/ 579568 h 1184420"/>
                <a:gd name="connsiteX27" fmla="*/ 161586 w 1162273"/>
                <a:gd name="connsiteY27" fmla="*/ 575673 h 1184420"/>
                <a:gd name="connsiteX28" fmla="*/ 152596 w 1162273"/>
                <a:gd name="connsiteY28" fmla="*/ 574773 h 1184420"/>
                <a:gd name="connsiteX29" fmla="*/ 102688 w 1162273"/>
                <a:gd name="connsiteY29" fmla="*/ 568031 h 1184420"/>
                <a:gd name="connsiteX30" fmla="*/ 92648 w 1162273"/>
                <a:gd name="connsiteY30" fmla="*/ 566383 h 1184420"/>
                <a:gd name="connsiteX31" fmla="*/ 664 w 1162273"/>
                <a:gd name="connsiteY31" fmla="*/ 519082 h 1184420"/>
                <a:gd name="connsiteX32" fmla="*/ 23856 w 1162273"/>
                <a:gd name="connsiteY32" fmla="*/ 1158687 h 1184420"/>
                <a:gd name="connsiteX33" fmla="*/ 75261 w 1162273"/>
                <a:gd name="connsiteY33" fmla="*/ 1167977 h 1184420"/>
                <a:gd name="connsiteX34" fmla="*/ 85304 w 1162273"/>
                <a:gd name="connsiteY34" fmla="*/ 1169625 h 1184420"/>
                <a:gd name="connsiteX35" fmla="*/ 135209 w 1162273"/>
                <a:gd name="connsiteY35" fmla="*/ 1176367 h 1184420"/>
                <a:gd name="connsiteX36" fmla="*/ 144203 w 1162273"/>
                <a:gd name="connsiteY36" fmla="*/ 1177267 h 1184420"/>
                <a:gd name="connsiteX37" fmla="*/ 163687 w 1162273"/>
                <a:gd name="connsiteY37" fmla="*/ 1179363 h 1184420"/>
                <a:gd name="connsiteX38" fmla="*/ 188264 w 1162273"/>
                <a:gd name="connsiteY38" fmla="*/ 1181162 h 1184420"/>
                <a:gd name="connsiteX39" fmla="*/ 199654 w 1162273"/>
                <a:gd name="connsiteY39" fmla="*/ 1182061 h 1184420"/>
                <a:gd name="connsiteX40" fmla="*/ 251059 w 1162273"/>
                <a:gd name="connsiteY40" fmla="*/ 1184308 h 1184420"/>
                <a:gd name="connsiteX41" fmla="*/ 262749 w 1162273"/>
                <a:gd name="connsiteY41" fmla="*/ 1184308 h 1184420"/>
                <a:gd name="connsiteX42" fmla="*/ 304414 w 1162273"/>
                <a:gd name="connsiteY42" fmla="*/ 1184308 h 1184420"/>
                <a:gd name="connsiteX43" fmla="*/ 318501 w 1162273"/>
                <a:gd name="connsiteY43" fmla="*/ 1184008 h 1184420"/>
                <a:gd name="connsiteX44" fmla="*/ 328244 w 1162273"/>
                <a:gd name="connsiteY44" fmla="*/ 1183859 h 1184420"/>
                <a:gd name="connsiteX45" fmla="*/ 369309 w 1162273"/>
                <a:gd name="connsiteY45" fmla="*/ 1181611 h 1184420"/>
                <a:gd name="connsiteX46" fmla="*/ 375302 w 1162273"/>
                <a:gd name="connsiteY46" fmla="*/ 1181162 h 1184420"/>
                <a:gd name="connsiteX47" fmla="*/ 421163 w 1162273"/>
                <a:gd name="connsiteY47" fmla="*/ 1176817 h 1184420"/>
                <a:gd name="connsiteX48" fmla="*/ 433904 w 1162273"/>
                <a:gd name="connsiteY48" fmla="*/ 1175319 h 1184420"/>
                <a:gd name="connsiteX49" fmla="*/ 484258 w 1162273"/>
                <a:gd name="connsiteY49" fmla="*/ 1168275 h 1184420"/>
                <a:gd name="connsiteX50" fmla="*/ 489205 w 1162273"/>
                <a:gd name="connsiteY50" fmla="*/ 1167377 h 1184420"/>
                <a:gd name="connsiteX51" fmla="*/ 534617 w 1162273"/>
                <a:gd name="connsiteY51" fmla="*/ 1158835 h 1184420"/>
                <a:gd name="connsiteX52" fmla="*/ 547053 w 1162273"/>
                <a:gd name="connsiteY52" fmla="*/ 1156139 h 1184420"/>
                <a:gd name="connsiteX53" fmla="*/ 595761 w 1162273"/>
                <a:gd name="connsiteY53" fmla="*/ 1144451 h 1184420"/>
                <a:gd name="connsiteX54" fmla="*/ 599658 w 1162273"/>
                <a:gd name="connsiteY54" fmla="*/ 1143403 h 1184420"/>
                <a:gd name="connsiteX55" fmla="*/ 644173 w 1162273"/>
                <a:gd name="connsiteY55" fmla="*/ 1130368 h 1184420"/>
                <a:gd name="connsiteX56" fmla="*/ 656010 w 1162273"/>
                <a:gd name="connsiteY56" fmla="*/ 1126472 h 1184420"/>
                <a:gd name="connsiteX57" fmla="*/ 702621 w 1162273"/>
                <a:gd name="connsiteY57" fmla="*/ 1109990 h 1184420"/>
                <a:gd name="connsiteX58" fmla="*/ 705318 w 1162273"/>
                <a:gd name="connsiteY58" fmla="*/ 1108940 h 1184420"/>
                <a:gd name="connsiteX59" fmla="*/ 748182 w 1162273"/>
                <a:gd name="connsiteY59" fmla="*/ 1091111 h 1184420"/>
                <a:gd name="connsiteX60" fmla="*/ 759423 w 1162273"/>
                <a:gd name="connsiteY60" fmla="*/ 1086015 h 1184420"/>
                <a:gd name="connsiteX61" fmla="*/ 803034 w 1162273"/>
                <a:gd name="connsiteY61" fmla="*/ 1064889 h 1184420"/>
                <a:gd name="connsiteX62" fmla="*/ 804384 w 1162273"/>
                <a:gd name="connsiteY62" fmla="*/ 1064139 h 1184420"/>
                <a:gd name="connsiteX63" fmla="*/ 844998 w 1162273"/>
                <a:gd name="connsiteY63" fmla="*/ 1041364 h 1184420"/>
                <a:gd name="connsiteX64" fmla="*/ 855338 w 1162273"/>
                <a:gd name="connsiteY64" fmla="*/ 1035072 h 1184420"/>
                <a:gd name="connsiteX65" fmla="*/ 895353 w 1162273"/>
                <a:gd name="connsiteY65" fmla="*/ 1009149 h 1184420"/>
                <a:gd name="connsiteX66" fmla="*/ 1144740 w 1162273"/>
                <a:gd name="connsiteY66" fmla="*/ 601594 h 1184420"/>
                <a:gd name="connsiteX67" fmla="*/ 1162273 w 1162273"/>
                <a:gd name="connsiteY67" fmla="*/ 0 h 1184420"/>
                <a:gd name="connsiteX68" fmla="*/ 912890 w 1162273"/>
                <a:gd name="connsiteY68" fmla="*/ 407556 h 1184420"/>
                <a:gd name="connsiteX69" fmla="*/ 912440 w 1162273"/>
                <a:gd name="connsiteY69" fmla="*/ 407705 h 1184420"/>
                <a:gd name="connsiteX0" fmla="*/ 913091 w 1162924"/>
                <a:gd name="connsiteY0" fmla="*/ 407705 h 1184420"/>
                <a:gd name="connsiteX1" fmla="*/ 873077 w 1162924"/>
                <a:gd name="connsiteY1" fmla="*/ 433628 h 1184420"/>
                <a:gd name="connsiteX2" fmla="*/ 862733 w 1162924"/>
                <a:gd name="connsiteY2" fmla="*/ 439920 h 1184420"/>
                <a:gd name="connsiteX3" fmla="*/ 822119 w 1162924"/>
                <a:gd name="connsiteY3" fmla="*/ 462695 h 1184420"/>
                <a:gd name="connsiteX4" fmla="*/ 820772 w 1162924"/>
                <a:gd name="connsiteY4" fmla="*/ 463445 h 1184420"/>
                <a:gd name="connsiteX5" fmla="*/ 777157 w 1162924"/>
                <a:gd name="connsiteY5" fmla="*/ 484571 h 1184420"/>
                <a:gd name="connsiteX6" fmla="*/ 765917 w 1162924"/>
                <a:gd name="connsiteY6" fmla="*/ 489667 h 1184420"/>
                <a:gd name="connsiteX7" fmla="*/ 723206 w 1162924"/>
                <a:gd name="connsiteY7" fmla="*/ 507496 h 1184420"/>
                <a:gd name="connsiteX8" fmla="*/ 720506 w 1162924"/>
                <a:gd name="connsiteY8" fmla="*/ 508546 h 1184420"/>
                <a:gd name="connsiteX9" fmla="*/ 674048 w 1162924"/>
                <a:gd name="connsiteY9" fmla="*/ 524878 h 1184420"/>
                <a:gd name="connsiteX10" fmla="*/ 662058 w 1162924"/>
                <a:gd name="connsiteY10" fmla="*/ 528774 h 1184420"/>
                <a:gd name="connsiteX11" fmla="*/ 617696 w 1162924"/>
                <a:gd name="connsiteY11" fmla="*/ 541809 h 1184420"/>
                <a:gd name="connsiteX12" fmla="*/ 613800 w 1162924"/>
                <a:gd name="connsiteY12" fmla="*/ 542857 h 1184420"/>
                <a:gd name="connsiteX13" fmla="*/ 565092 w 1162924"/>
                <a:gd name="connsiteY13" fmla="*/ 554545 h 1184420"/>
                <a:gd name="connsiteX14" fmla="*/ 552651 w 1162924"/>
                <a:gd name="connsiteY14" fmla="*/ 557243 h 1184420"/>
                <a:gd name="connsiteX15" fmla="*/ 507240 w 1162924"/>
                <a:gd name="connsiteY15" fmla="*/ 565783 h 1184420"/>
                <a:gd name="connsiteX16" fmla="*/ 502297 w 1162924"/>
                <a:gd name="connsiteY16" fmla="*/ 566683 h 1184420"/>
                <a:gd name="connsiteX17" fmla="*/ 452089 w 1162924"/>
                <a:gd name="connsiteY17" fmla="*/ 573725 h 1184420"/>
                <a:gd name="connsiteX18" fmla="*/ 439348 w 1162924"/>
                <a:gd name="connsiteY18" fmla="*/ 575223 h 1184420"/>
                <a:gd name="connsiteX19" fmla="*/ 393640 w 1162924"/>
                <a:gd name="connsiteY19" fmla="*/ 579568 h 1184420"/>
                <a:gd name="connsiteX20" fmla="*/ 387493 w 1162924"/>
                <a:gd name="connsiteY20" fmla="*/ 580017 h 1184420"/>
                <a:gd name="connsiteX21" fmla="*/ 336689 w 1162924"/>
                <a:gd name="connsiteY21" fmla="*/ 582414 h 1184420"/>
                <a:gd name="connsiteX22" fmla="*/ 322602 w 1162924"/>
                <a:gd name="connsiteY22" fmla="*/ 582714 h 1184420"/>
                <a:gd name="connsiteX23" fmla="*/ 280937 w 1162924"/>
                <a:gd name="connsiteY23" fmla="*/ 582714 h 1184420"/>
                <a:gd name="connsiteX24" fmla="*/ 269247 w 1162924"/>
                <a:gd name="connsiteY24" fmla="*/ 582714 h 1184420"/>
                <a:gd name="connsiteX25" fmla="*/ 217839 w 1162924"/>
                <a:gd name="connsiteY25" fmla="*/ 580467 h 1184420"/>
                <a:gd name="connsiteX26" fmla="*/ 206452 w 1162924"/>
                <a:gd name="connsiteY26" fmla="*/ 579568 h 1184420"/>
                <a:gd name="connsiteX27" fmla="*/ 162237 w 1162924"/>
                <a:gd name="connsiteY27" fmla="*/ 575673 h 1184420"/>
                <a:gd name="connsiteX28" fmla="*/ 153247 w 1162924"/>
                <a:gd name="connsiteY28" fmla="*/ 574773 h 1184420"/>
                <a:gd name="connsiteX29" fmla="*/ 103339 w 1162924"/>
                <a:gd name="connsiteY29" fmla="*/ 568031 h 1184420"/>
                <a:gd name="connsiteX30" fmla="*/ 93299 w 1162924"/>
                <a:gd name="connsiteY30" fmla="*/ 566383 h 1184420"/>
                <a:gd name="connsiteX31" fmla="*/ 1315 w 1162924"/>
                <a:gd name="connsiteY31" fmla="*/ 519082 h 1184420"/>
                <a:gd name="connsiteX32" fmla="*/ 5502 w 1162924"/>
                <a:gd name="connsiteY32" fmla="*/ 1153257 h 1184420"/>
                <a:gd name="connsiteX33" fmla="*/ 75912 w 1162924"/>
                <a:gd name="connsiteY33" fmla="*/ 1167977 h 1184420"/>
                <a:gd name="connsiteX34" fmla="*/ 85955 w 1162924"/>
                <a:gd name="connsiteY34" fmla="*/ 1169625 h 1184420"/>
                <a:gd name="connsiteX35" fmla="*/ 135860 w 1162924"/>
                <a:gd name="connsiteY35" fmla="*/ 1176367 h 1184420"/>
                <a:gd name="connsiteX36" fmla="*/ 144854 w 1162924"/>
                <a:gd name="connsiteY36" fmla="*/ 1177267 h 1184420"/>
                <a:gd name="connsiteX37" fmla="*/ 164338 w 1162924"/>
                <a:gd name="connsiteY37" fmla="*/ 1179363 h 1184420"/>
                <a:gd name="connsiteX38" fmla="*/ 188915 w 1162924"/>
                <a:gd name="connsiteY38" fmla="*/ 1181162 h 1184420"/>
                <a:gd name="connsiteX39" fmla="*/ 200305 w 1162924"/>
                <a:gd name="connsiteY39" fmla="*/ 1182061 h 1184420"/>
                <a:gd name="connsiteX40" fmla="*/ 251710 w 1162924"/>
                <a:gd name="connsiteY40" fmla="*/ 1184308 h 1184420"/>
                <a:gd name="connsiteX41" fmla="*/ 263400 w 1162924"/>
                <a:gd name="connsiteY41" fmla="*/ 1184308 h 1184420"/>
                <a:gd name="connsiteX42" fmla="*/ 305065 w 1162924"/>
                <a:gd name="connsiteY42" fmla="*/ 1184308 h 1184420"/>
                <a:gd name="connsiteX43" fmla="*/ 319152 w 1162924"/>
                <a:gd name="connsiteY43" fmla="*/ 1184008 h 1184420"/>
                <a:gd name="connsiteX44" fmla="*/ 328895 w 1162924"/>
                <a:gd name="connsiteY44" fmla="*/ 1183859 h 1184420"/>
                <a:gd name="connsiteX45" fmla="*/ 369960 w 1162924"/>
                <a:gd name="connsiteY45" fmla="*/ 1181611 h 1184420"/>
                <a:gd name="connsiteX46" fmla="*/ 375953 w 1162924"/>
                <a:gd name="connsiteY46" fmla="*/ 1181162 h 1184420"/>
                <a:gd name="connsiteX47" fmla="*/ 421814 w 1162924"/>
                <a:gd name="connsiteY47" fmla="*/ 1176817 h 1184420"/>
                <a:gd name="connsiteX48" fmla="*/ 434555 w 1162924"/>
                <a:gd name="connsiteY48" fmla="*/ 1175319 h 1184420"/>
                <a:gd name="connsiteX49" fmla="*/ 484909 w 1162924"/>
                <a:gd name="connsiteY49" fmla="*/ 1168275 h 1184420"/>
                <a:gd name="connsiteX50" fmla="*/ 489856 w 1162924"/>
                <a:gd name="connsiteY50" fmla="*/ 1167377 h 1184420"/>
                <a:gd name="connsiteX51" fmla="*/ 535268 w 1162924"/>
                <a:gd name="connsiteY51" fmla="*/ 1158835 h 1184420"/>
                <a:gd name="connsiteX52" fmla="*/ 547704 w 1162924"/>
                <a:gd name="connsiteY52" fmla="*/ 1156139 h 1184420"/>
                <a:gd name="connsiteX53" fmla="*/ 596412 w 1162924"/>
                <a:gd name="connsiteY53" fmla="*/ 1144451 h 1184420"/>
                <a:gd name="connsiteX54" fmla="*/ 600309 w 1162924"/>
                <a:gd name="connsiteY54" fmla="*/ 1143403 h 1184420"/>
                <a:gd name="connsiteX55" fmla="*/ 644824 w 1162924"/>
                <a:gd name="connsiteY55" fmla="*/ 1130368 h 1184420"/>
                <a:gd name="connsiteX56" fmla="*/ 656661 w 1162924"/>
                <a:gd name="connsiteY56" fmla="*/ 1126472 h 1184420"/>
                <a:gd name="connsiteX57" fmla="*/ 703272 w 1162924"/>
                <a:gd name="connsiteY57" fmla="*/ 1109990 h 1184420"/>
                <a:gd name="connsiteX58" fmla="*/ 705969 w 1162924"/>
                <a:gd name="connsiteY58" fmla="*/ 1108940 h 1184420"/>
                <a:gd name="connsiteX59" fmla="*/ 748833 w 1162924"/>
                <a:gd name="connsiteY59" fmla="*/ 1091111 h 1184420"/>
                <a:gd name="connsiteX60" fmla="*/ 760074 w 1162924"/>
                <a:gd name="connsiteY60" fmla="*/ 1086015 h 1184420"/>
                <a:gd name="connsiteX61" fmla="*/ 803685 w 1162924"/>
                <a:gd name="connsiteY61" fmla="*/ 1064889 h 1184420"/>
                <a:gd name="connsiteX62" fmla="*/ 805035 w 1162924"/>
                <a:gd name="connsiteY62" fmla="*/ 1064139 h 1184420"/>
                <a:gd name="connsiteX63" fmla="*/ 845649 w 1162924"/>
                <a:gd name="connsiteY63" fmla="*/ 1041364 h 1184420"/>
                <a:gd name="connsiteX64" fmla="*/ 855989 w 1162924"/>
                <a:gd name="connsiteY64" fmla="*/ 1035072 h 1184420"/>
                <a:gd name="connsiteX65" fmla="*/ 896004 w 1162924"/>
                <a:gd name="connsiteY65" fmla="*/ 1009149 h 1184420"/>
                <a:gd name="connsiteX66" fmla="*/ 1145391 w 1162924"/>
                <a:gd name="connsiteY66" fmla="*/ 601594 h 1184420"/>
                <a:gd name="connsiteX67" fmla="*/ 1162924 w 1162924"/>
                <a:gd name="connsiteY67" fmla="*/ 0 h 1184420"/>
                <a:gd name="connsiteX68" fmla="*/ 913541 w 1162924"/>
                <a:gd name="connsiteY68" fmla="*/ 407556 h 1184420"/>
                <a:gd name="connsiteX69" fmla="*/ 913091 w 1162924"/>
                <a:gd name="connsiteY69" fmla="*/ 407705 h 1184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162924" h="1184420">
                  <a:moveTo>
                    <a:pt x="913091" y="407705"/>
                  </a:moveTo>
                  <a:cubicBezTo>
                    <a:pt x="900051" y="416696"/>
                    <a:pt x="886714" y="425236"/>
                    <a:pt x="873077" y="433628"/>
                  </a:cubicBezTo>
                  <a:lnTo>
                    <a:pt x="862733" y="439920"/>
                  </a:lnTo>
                  <a:cubicBezTo>
                    <a:pt x="849396" y="447862"/>
                    <a:pt x="835909" y="455503"/>
                    <a:pt x="822119" y="462695"/>
                  </a:cubicBezTo>
                  <a:cubicBezTo>
                    <a:pt x="821668" y="462995"/>
                    <a:pt x="821218" y="463145"/>
                    <a:pt x="820772" y="463445"/>
                  </a:cubicBezTo>
                  <a:cubicBezTo>
                    <a:pt x="806531" y="470937"/>
                    <a:pt x="791994" y="477829"/>
                    <a:pt x="777157" y="484571"/>
                  </a:cubicBezTo>
                  <a:cubicBezTo>
                    <a:pt x="773411" y="486221"/>
                    <a:pt x="769664" y="488019"/>
                    <a:pt x="765917" y="489667"/>
                  </a:cubicBezTo>
                  <a:cubicBezTo>
                    <a:pt x="751830" y="495809"/>
                    <a:pt x="737593" y="501802"/>
                    <a:pt x="723206" y="507496"/>
                  </a:cubicBezTo>
                  <a:cubicBezTo>
                    <a:pt x="722306" y="507796"/>
                    <a:pt x="721406" y="508246"/>
                    <a:pt x="720506" y="508546"/>
                  </a:cubicBezTo>
                  <a:cubicBezTo>
                    <a:pt x="705219" y="514390"/>
                    <a:pt x="689635" y="519784"/>
                    <a:pt x="674048" y="524878"/>
                  </a:cubicBezTo>
                  <a:lnTo>
                    <a:pt x="662058" y="528774"/>
                  </a:lnTo>
                  <a:cubicBezTo>
                    <a:pt x="647371" y="533418"/>
                    <a:pt x="632684" y="537764"/>
                    <a:pt x="617696" y="541809"/>
                  </a:cubicBezTo>
                  <a:cubicBezTo>
                    <a:pt x="616346" y="542109"/>
                    <a:pt x="615146" y="542557"/>
                    <a:pt x="613800" y="542857"/>
                  </a:cubicBezTo>
                  <a:cubicBezTo>
                    <a:pt x="597763" y="547203"/>
                    <a:pt x="581425" y="550949"/>
                    <a:pt x="565092" y="554545"/>
                  </a:cubicBezTo>
                  <a:lnTo>
                    <a:pt x="552651" y="557243"/>
                  </a:lnTo>
                  <a:cubicBezTo>
                    <a:pt x="537664" y="560389"/>
                    <a:pt x="522527" y="563235"/>
                    <a:pt x="507240" y="565783"/>
                  </a:cubicBezTo>
                  <a:lnTo>
                    <a:pt x="502297" y="566683"/>
                  </a:lnTo>
                  <a:cubicBezTo>
                    <a:pt x="485659" y="569379"/>
                    <a:pt x="468872" y="571777"/>
                    <a:pt x="452089" y="573725"/>
                  </a:cubicBezTo>
                  <a:cubicBezTo>
                    <a:pt x="447892" y="574175"/>
                    <a:pt x="443545" y="574773"/>
                    <a:pt x="439348" y="575223"/>
                  </a:cubicBezTo>
                  <a:cubicBezTo>
                    <a:pt x="424211" y="576871"/>
                    <a:pt x="408924" y="578369"/>
                    <a:pt x="393640" y="579568"/>
                  </a:cubicBezTo>
                  <a:lnTo>
                    <a:pt x="387493" y="580017"/>
                  </a:lnTo>
                  <a:cubicBezTo>
                    <a:pt x="370560" y="581216"/>
                    <a:pt x="353623" y="581965"/>
                    <a:pt x="336689" y="582414"/>
                  </a:cubicBezTo>
                  <a:cubicBezTo>
                    <a:pt x="332042" y="582414"/>
                    <a:pt x="327245" y="582564"/>
                    <a:pt x="322602" y="582714"/>
                  </a:cubicBezTo>
                  <a:cubicBezTo>
                    <a:pt x="308661" y="583014"/>
                    <a:pt x="294874" y="583014"/>
                    <a:pt x="280937" y="582714"/>
                  </a:cubicBezTo>
                  <a:lnTo>
                    <a:pt x="269247" y="582714"/>
                  </a:lnTo>
                  <a:cubicBezTo>
                    <a:pt x="252160" y="582265"/>
                    <a:pt x="234926" y="581516"/>
                    <a:pt x="217839" y="580467"/>
                  </a:cubicBezTo>
                  <a:lnTo>
                    <a:pt x="206452" y="579568"/>
                  </a:lnTo>
                  <a:cubicBezTo>
                    <a:pt x="191761" y="578519"/>
                    <a:pt x="176924" y="577171"/>
                    <a:pt x="162237" y="575673"/>
                  </a:cubicBezTo>
                  <a:lnTo>
                    <a:pt x="153247" y="574773"/>
                  </a:lnTo>
                  <a:cubicBezTo>
                    <a:pt x="136610" y="572825"/>
                    <a:pt x="119976" y="570579"/>
                    <a:pt x="103339" y="568031"/>
                  </a:cubicBezTo>
                  <a:cubicBezTo>
                    <a:pt x="100042" y="567581"/>
                    <a:pt x="110303" y="574541"/>
                    <a:pt x="93299" y="566383"/>
                  </a:cubicBezTo>
                  <a:cubicBezTo>
                    <a:pt x="76295" y="558225"/>
                    <a:pt x="18252" y="522528"/>
                    <a:pt x="1315" y="519082"/>
                  </a:cubicBezTo>
                  <a:cubicBezTo>
                    <a:pt x="-4530" y="719613"/>
                    <a:pt x="11347" y="952726"/>
                    <a:pt x="5502" y="1153257"/>
                  </a:cubicBezTo>
                  <a:lnTo>
                    <a:pt x="75912" y="1167977"/>
                  </a:lnTo>
                  <a:cubicBezTo>
                    <a:pt x="79208" y="1168575"/>
                    <a:pt x="82659" y="1169025"/>
                    <a:pt x="85955" y="1169625"/>
                  </a:cubicBezTo>
                  <a:cubicBezTo>
                    <a:pt x="102589" y="1172171"/>
                    <a:pt x="119226" y="1174419"/>
                    <a:pt x="135860" y="1176367"/>
                  </a:cubicBezTo>
                  <a:lnTo>
                    <a:pt x="144854" y="1177267"/>
                  </a:lnTo>
                  <a:lnTo>
                    <a:pt x="164338" y="1179363"/>
                  </a:lnTo>
                  <a:cubicBezTo>
                    <a:pt x="172581" y="1180113"/>
                    <a:pt x="180671" y="1180563"/>
                    <a:pt x="188915" y="1181162"/>
                  </a:cubicBezTo>
                  <a:lnTo>
                    <a:pt x="200305" y="1182061"/>
                  </a:lnTo>
                  <a:cubicBezTo>
                    <a:pt x="217392" y="1183109"/>
                    <a:pt x="234626" y="1183859"/>
                    <a:pt x="251710" y="1184308"/>
                  </a:cubicBezTo>
                  <a:lnTo>
                    <a:pt x="263400" y="1184308"/>
                  </a:lnTo>
                  <a:cubicBezTo>
                    <a:pt x="277341" y="1184458"/>
                    <a:pt x="291278" y="1184458"/>
                    <a:pt x="305065" y="1184308"/>
                  </a:cubicBezTo>
                  <a:cubicBezTo>
                    <a:pt x="309711" y="1184308"/>
                    <a:pt x="314508" y="1184158"/>
                    <a:pt x="319152" y="1184008"/>
                  </a:cubicBezTo>
                  <a:cubicBezTo>
                    <a:pt x="322452" y="1184008"/>
                    <a:pt x="325749" y="1184008"/>
                    <a:pt x="328895" y="1183859"/>
                  </a:cubicBezTo>
                  <a:cubicBezTo>
                    <a:pt x="342532" y="1183409"/>
                    <a:pt x="356323" y="1182660"/>
                    <a:pt x="369960" y="1181611"/>
                  </a:cubicBezTo>
                  <a:cubicBezTo>
                    <a:pt x="372056" y="1181611"/>
                    <a:pt x="374007" y="1181311"/>
                    <a:pt x="375953" y="1181162"/>
                  </a:cubicBezTo>
                  <a:cubicBezTo>
                    <a:pt x="391240" y="1179963"/>
                    <a:pt x="406527" y="1178615"/>
                    <a:pt x="421814" y="1176817"/>
                  </a:cubicBezTo>
                  <a:cubicBezTo>
                    <a:pt x="426011" y="1176367"/>
                    <a:pt x="430208" y="1175917"/>
                    <a:pt x="434555" y="1175319"/>
                  </a:cubicBezTo>
                  <a:cubicBezTo>
                    <a:pt x="451339" y="1173221"/>
                    <a:pt x="468126" y="1170973"/>
                    <a:pt x="484909" y="1168275"/>
                  </a:cubicBezTo>
                  <a:lnTo>
                    <a:pt x="489856" y="1167377"/>
                  </a:lnTo>
                  <a:cubicBezTo>
                    <a:pt x="505143" y="1164829"/>
                    <a:pt x="520281" y="1161983"/>
                    <a:pt x="535268" y="1158835"/>
                  </a:cubicBezTo>
                  <a:lnTo>
                    <a:pt x="547704" y="1156139"/>
                  </a:lnTo>
                  <a:cubicBezTo>
                    <a:pt x="564042" y="1152543"/>
                    <a:pt x="580379" y="1148647"/>
                    <a:pt x="596412" y="1144451"/>
                  </a:cubicBezTo>
                  <a:cubicBezTo>
                    <a:pt x="597763" y="1144151"/>
                    <a:pt x="598963" y="1143703"/>
                    <a:pt x="600309" y="1143403"/>
                  </a:cubicBezTo>
                  <a:cubicBezTo>
                    <a:pt x="615296" y="1139358"/>
                    <a:pt x="630133" y="1135012"/>
                    <a:pt x="644824" y="1130368"/>
                  </a:cubicBezTo>
                  <a:cubicBezTo>
                    <a:pt x="648867" y="1129168"/>
                    <a:pt x="652764" y="1127820"/>
                    <a:pt x="656661" y="1126472"/>
                  </a:cubicBezTo>
                  <a:cubicBezTo>
                    <a:pt x="672398" y="1121376"/>
                    <a:pt x="687985" y="1115982"/>
                    <a:pt x="703272" y="1109990"/>
                  </a:cubicBezTo>
                  <a:cubicBezTo>
                    <a:pt x="704172" y="1109690"/>
                    <a:pt x="705069" y="1109240"/>
                    <a:pt x="705969" y="1108940"/>
                  </a:cubicBezTo>
                  <a:cubicBezTo>
                    <a:pt x="720506" y="1103396"/>
                    <a:pt x="734746" y="1097403"/>
                    <a:pt x="748833" y="1091111"/>
                  </a:cubicBezTo>
                  <a:cubicBezTo>
                    <a:pt x="752580" y="1089461"/>
                    <a:pt x="756327" y="1087813"/>
                    <a:pt x="760074" y="1086015"/>
                  </a:cubicBezTo>
                  <a:cubicBezTo>
                    <a:pt x="774761" y="1079273"/>
                    <a:pt x="789448" y="1072381"/>
                    <a:pt x="803685" y="1064889"/>
                  </a:cubicBezTo>
                  <a:cubicBezTo>
                    <a:pt x="804135" y="1064589"/>
                    <a:pt x="804585" y="1064439"/>
                    <a:pt x="805035" y="1064139"/>
                  </a:cubicBezTo>
                  <a:cubicBezTo>
                    <a:pt x="818822" y="1056947"/>
                    <a:pt x="832309" y="1049306"/>
                    <a:pt x="845649" y="1041364"/>
                  </a:cubicBezTo>
                  <a:lnTo>
                    <a:pt x="855989" y="1035072"/>
                  </a:lnTo>
                  <a:cubicBezTo>
                    <a:pt x="869630" y="1026680"/>
                    <a:pt x="882967" y="1018140"/>
                    <a:pt x="896004" y="1009149"/>
                  </a:cubicBezTo>
                  <a:cubicBezTo>
                    <a:pt x="1057715" y="896621"/>
                    <a:pt x="1140594" y="750232"/>
                    <a:pt x="1145391" y="601594"/>
                  </a:cubicBezTo>
                  <a:lnTo>
                    <a:pt x="1162924" y="0"/>
                  </a:lnTo>
                  <a:cubicBezTo>
                    <a:pt x="1158131" y="148638"/>
                    <a:pt x="1075252" y="295029"/>
                    <a:pt x="913541" y="407556"/>
                  </a:cubicBezTo>
                  <a:lnTo>
                    <a:pt x="913091" y="40770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" name="Forme libre 25">
              <a:extLst>
                <a:ext uri="{FF2B5EF4-FFF2-40B4-BE49-F238E27FC236}">
                  <a16:creationId xmlns:a16="http://schemas.microsoft.com/office/drawing/2014/main" id="{459E6529-2085-C1B7-F5F9-A6B94BF081CC}"/>
                </a:ext>
              </a:extLst>
            </p:cNvPr>
            <p:cNvSpPr/>
            <p:nvPr/>
          </p:nvSpPr>
          <p:spPr>
            <a:xfrm>
              <a:off x="7970245" y="538760"/>
              <a:ext cx="2948767" cy="2043365"/>
            </a:xfrm>
            <a:custGeom>
              <a:avLst/>
              <a:gdLst>
                <a:gd name="connsiteX0" fmla="*/ 1586679 w 1856164"/>
                <a:gd name="connsiteY0" fmla="*/ 182974 h 1283524"/>
                <a:gd name="connsiteX1" fmla="*/ 334059 w 1856164"/>
                <a:gd name="connsiteY1" fmla="*/ 175332 h 1283524"/>
                <a:gd name="connsiteX2" fmla="*/ 123943 w 1856164"/>
                <a:gd name="connsiteY2" fmla="*/ 778126 h 1283524"/>
                <a:gd name="connsiteX3" fmla="*/ 0 w 1856164"/>
                <a:gd name="connsiteY3" fmla="*/ 864282 h 1283524"/>
                <a:gd name="connsiteX4" fmla="*/ 611320 w 1856164"/>
                <a:gd name="connsiteY4" fmla="*/ 1283524 h 1283524"/>
                <a:gd name="connsiteX5" fmla="*/ 735263 w 1856164"/>
                <a:gd name="connsiteY5" fmla="*/ 1197368 h 1283524"/>
                <a:gd name="connsiteX6" fmla="*/ 1606463 w 1856164"/>
                <a:gd name="connsiteY6" fmla="*/ 1047980 h 1283524"/>
                <a:gd name="connsiteX7" fmla="*/ 1586679 w 1856164"/>
                <a:gd name="connsiteY7" fmla="*/ 182974 h 1283524"/>
                <a:gd name="connsiteX8" fmla="*/ 1439505 w 1856164"/>
                <a:gd name="connsiteY8" fmla="*/ 491639 h 1283524"/>
                <a:gd name="connsiteX9" fmla="*/ 1145461 w 1856164"/>
                <a:gd name="connsiteY9" fmla="*/ 489839 h 1283524"/>
                <a:gd name="connsiteX10" fmla="*/ 1140964 w 1856164"/>
                <a:gd name="connsiteY10" fmla="*/ 286811 h 1283524"/>
                <a:gd name="connsiteX11" fmla="*/ 1434862 w 1856164"/>
                <a:gd name="connsiteY11" fmla="*/ 288609 h 1283524"/>
                <a:gd name="connsiteX12" fmla="*/ 1439655 w 1856164"/>
                <a:gd name="connsiteY12" fmla="*/ 491639 h 1283524"/>
                <a:gd name="connsiteX0" fmla="*/ 1589394 w 1858879"/>
                <a:gd name="connsiteY0" fmla="*/ 182974 h 1283524"/>
                <a:gd name="connsiteX1" fmla="*/ 336774 w 1858879"/>
                <a:gd name="connsiteY1" fmla="*/ 175332 h 1283524"/>
                <a:gd name="connsiteX2" fmla="*/ 126658 w 1858879"/>
                <a:gd name="connsiteY2" fmla="*/ 778126 h 1283524"/>
                <a:gd name="connsiteX3" fmla="*/ 0 w 1858879"/>
                <a:gd name="connsiteY3" fmla="*/ 861567 h 1283524"/>
                <a:gd name="connsiteX4" fmla="*/ 614035 w 1858879"/>
                <a:gd name="connsiteY4" fmla="*/ 1283524 h 1283524"/>
                <a:gd name="connsiteX5" fmla="*/ 737978 w 1858879"/>
                <a:gd name="connsiteY5" fmla="*/ 1197368 h 1283524"/>
                <a:gd name="connsiteX6" fmla="*/ 1609178 w 1858879"/>
                <a:gd name="connsiteY6" fmla="*/ 1047980 h 1283524"/>
                <a:gd name="connsiteX7" fmla="*/ 1589394 w 1858879"/>
                <a:gd name="connsiteY7" fmla="*/ 182974 h 1283524"/>
                <a:gd name="connsiteX8" fmla="*/ 1442220 w 1858879"/>
                <a:gd name="connsiteY8" fmla="*/ 491639 h 1283524"/>
                <a:gd name="connsiteX9" fmla="*/ 1148176 w 1858879"/>
                <a:gd name="connsiteY9" fmla="*/ 489839 h 1283524"/>
                <a:gd name="connsiteX10" fmla="*/ 1143679 w 1858879"/>
                <a:gd name="connsiteY10" fmla="*/ 286811 h 1283524"/>
                <a:gd name="connsiteX11" fmla="*/ 1437577 w 1858879"/>
                <a:gd name="connsiteY11" fmla="*/ 288609 h 1283524"/>
                <a:gd name="connsiteX12" fmla="*/ 1442370 w 1858879"/>
                <a:gd name="connsiteY12" fmla="*/ 491639 h 1283524"/>
                <a:gd name="connsiteX13" fmla="*/ 1442220 w 1858879"/>
                <a:gd name="connsiteY13" fmla="*/ 491639 h 1283524"/>
                <a:gd name="connsiteX0" fmla="*/ 1583964 w 1853449"/>
                <a:gd name="connsiteY0" fmla="*/ 182974 h 1283524"/>
                <a:gd name="connsiteX1" fmla="*/ 331344 w 1853449"/>
                <a:gd name="connsiteY1" fmla="*/ 175332 h 1283524"/>
                <a:gd name="connsiteX2" fmla="*/ 121228 w 1853449"/>
                <a:gd name="connsiteY2" fmla="*/ 778126 h 1283524"/>
                <a:gd name="connsiteX3" fmla="*/ 0 w 1853449"/>
                <a:gd name="connsiteY3" fmla="*/ 864282 h 1283524"/>
                <a:gd name="connsiteX4" fmla="*/ 608605 w 1853449"/>
                <a:gd name="connsiteY4" fmla="*/ 1283524 h 1283524"/>
                <a:gd name="connsiteX5" fmla="*/ 732548 w 1853449"/>
                <a:gd name="connsiteY5" fmla="*/ 1197368 h 1283524"/>
                <a:gd name="connsiteX6" fmla="*/ 1603748 w 1853449"/>
                <a:gd name="connsiteY6" fmla="*/ 1047980 h 1283524"/>
                <a:gd name="connsiteX7" fmla="*/ 1583964 w 1853449"/>
                <a:gd name="connsiteY7" fmla="*/ 182974 h 1283524"/>
                <a:gd name="connsiteX8" fmla="*/ 1436790 w 1853449"/>
                <a:gd name="connsiteY8" fmla="*/ 491639 h 1283524"/>
                <a:gd name="connsiteX9" fmla="*/ 1142746 w 1853449"/>
                <a:gd name="connsiteY9" fmla="*/ 489839 h 1283524"/>
                <a:gd name="connsiteX10" fmla="*/ 1138249 w 1853449"/>
                <a:gd name="connsiteY10" fmla="*/ 286811 h 1283524"/>
                <a:gd name="connsiteX11" fmla="*/ 1432147 w 1853449"/>
                <a:gd name="connsiteY11" fmla="*/ 288609 h 1283524"/>
                <a:gd name="connsiteX12" fmla="*/ 1436940 w 1853449"/>
                <a:gd name="connsiteY12" fmla="*/ 491639 h 1283524"/>
                <a:gd name="connsiteX13" fmla="*/ 1436790 w 1853449"/>
                <a:gd name="connsiteY13" fmla="*/ 491639 h 1283524"/>
                <a:gd name="connsiteX0" fmla="*/ 1588036 w 1857521"/>
                <a:gd name="connsiteY0" fmla="*/ 182974 h 1283524"/>
                <a:gd name="connsiteX1" fmla="*/ 335416 w 1857521"/>
                <a:gd name="connsiteY1" fmla="*/ 175332 h 1283524"/>
                <a:gd name="connsiteX2" fmla="*/ 125300 w 1857521"/>
                <a:gd name="connsiteY2" fmla="*/ 778126 h 1283524"/>
                <a:gd name="connsiteX3" fmla="*/ 0 w 1857521"/>
                <a:gd name="connsiteY3" fmla="*/ 861566 h 1283524"/>
                <a:gd name="connsiteX4" fmla="*/ 612677 w 1857521"/>
                <a:gd name="connsiteY4" fmla="*/ 1283524 h 1283524"/>
                <a:gd name="connsiteX5" fmla="*/ 736620 w 1857521"/>
                <a:gd name="connsiteY5" fmla="*/ 1197368 h 1283524"/>
                <a:gd name="connsiteX6" fmla="*/ 1607820 w 1857521"/>
                <a:gd name="connsiteY6" fmla="*/ 1047980 h 1283524"/>
                <a:gd name="connsiteX7" fmla="*/ 1588036 w 1857521"/>
                <a:gd name="connsiteY7" fmla="*/ 182974 h 1283524"/>
                <a:gd name="connsiteX8" fmla="*/ 1440862 w 1857521"/>
                <a:gd name="connsiteY8" fmla="*/ 491639 h 1283524"/>
                <a:gd name="connsiteX9" fmla="*/ 1146818 w 1857521"/>
                <a:gd name="connsiteY9" fmla="*/ 489839 h 1283524"/>
                <a:gd name="connsiteX10" fmla="*/ 1142321 w 1857521"/>
                <a:gd name="connsiteY10" fmla="*/ 286811 h 1283524"/>
                <a:gd name="connsiteX11" fmla="*/ 1436219 w 1857521"/>
                <a:gd name="connsiteY11" fmla="*/ 288609 h 1283524"/>
                <a:gd name="connsiteX12" fmla="*/ 1441012 w 1857521"/>
                <a:gd name="connsiteY12" fmla="*/ 491639 h 1283524"/>
                <a:gd name="connsiteX13" fmla="*/ 1440862 w 1857521"/>
                <a:gd name="connsiteY13" fmla="*/ 491639 h 1283524"/>
                <a:gd name="connsiteX0" fmla="*/ 1586678 w 1856163"/>
                <a:gd name="connsiteY0" fmla="*/ 182974 h 1283524"/>
                <a:gd name="connsiteX1" fmla="*/ 334058 w 1856163"/>
                <a:gd name="connsiteY1" fmla="*/ 175332 h 1283524"/>
                <a:gd name="connsiteX2" fmla="*/ 123942 w 1856163"/>
                <a:gd name="connsiteY2" fmla="*/ 778126 h 1283524"/>
                <a:gd name="connsiteX3" fmla="*/ 0 w 1856163"/>
                <a:gd name="connsiteY3" fmla="*/ 858851 h 1283524"/>
                <a:gd name="connsiteX4" fmla="*/ 611319 w 1856163"/>
                <a:gd name="connsiteY4" fmla="*/ 1283524 h 1283524"/>
                <a:gd name="connsiteX5" fmla="*/ 735262 w 1856163"/>
                <a:gd name="connsiteY5" fmla="*/ 1197368 h 1283524"/>
                <a:gd name="connsiteX6" fmla="*/ 1606462 w 1856163"/>
                <a:gd name="connsiteY6" fmla="*/ 1047980 h 1283524"/>
                <a:gd name="connsiteX7" fmla="*/ 1586678 w 1856163"/>
                <a:gd name="connsiteY7" fmla="*/ 182974 h 1283524"/>
                <a:gd name="connsiteX8" fmla="*/ 1439504 w 1856163"/>
                <a:gd name="connsiteY8" fmla="*/ 491639 h 1283524"/>
                <a:gd name="connsiteX9" fmla="*/ 1145460 w 1856163"/>
                <a:gd name="connsiteY9" fmla="*/ 489839 h 1283524"/>
                <a:gd name="connsiteX10" fmla="*/ 1140963 w 1856163"/>
                <a:gd name="connsiteY10" fmla="*/ 286811 h 1283524"/>
                <a:gd name="connsiteX11" fmla="*/ 1434861 w 1856163"/>
                <a:gd name="connsiteY11" fmla="*/ 288609 h 1283524"/>
                <a:gd name="connsiteX12" fmla="*/ 1439654 w 1856163"/>
                <a:gd name="connsiteY12" fmla="*/ 491639 h 1283524"/>
                <a:gd name="connsiteX13" fmla="*/ 1439504 w 1856163"/>
                <a:gd name="connsiteY13" fmla="*/ 491639 h 1283524"/>
                <a:gd name="connsiteX0" fmla="*/ 1586678 w 1856163"/>
                <a:gd name="connsiteY0" fmla="*/ 182974 h 1286239"/>
                <a:gd name="connsiteX1" fmla="*/ 334058 w 1856163"/>
                <a:gd name="connsiteY1" fmla="*/ 175332 h 1286239"/>
                <a:gd name="connsiteX2" fmla="*/ 123942 w 1856163"/>
                <a:gd name="connsiteY2" fmla="*/ 778126 h 1286239"/>
                <a:gd name="connsiteX3" fmla="*/ 0 w 1856163"/>
                <a:gd name="connsiteY3" fmla="*/ 858851 h 1286239"/>
                <a:gd name="connsiteX4" fmla="*/ 615392 w 1856163"/>
                <a:gd name="connsiteY4" fmla="*/ 1286239 h 1286239"/>
                <a:gd name="connsiteX5" fmla="*/ 735262 w 1856163"/>
                <a:gd name="connsiteY5" fmla="*/ 1197368 h 1286239"/>
                <a:gd name="connsiteX6" fmla="*/ 1606462 w 1856163"/>
                <a:gd name="connsiteY6" fmla="*/ 1047980 h 1286239"/>
                <a:gd name="connsiteX7" fmla="*/ 1586678 w 1856163"/>
                <a:gd name="connsiteY7" fmla="*/ 182974 h 1286239"/>
                <a:gd name="connsiteX8" fmla="*/ 1439504 w 1856163"/>
                <a:gd name="connsiteY8" fmla="*/ 491639 h 1286239"/>
                <a:gd name="connsiteX9" fmla="*/ 1145460 w 1856163"/>
                <a:gd name="connsiteY9" fmla="*/ 489839 h 1286239"/>
                <a:gd name="connsiteX10" fmla="*/ 1140963 w 1856163"/>
                <a:gd name="connsiteY10" fmla="*/ 286811 h 1286239"/>
                <a:gd name="connsiteX11" fmla="*/ 1434861 w 1856163"/>
                <a:gd name="connsiteY11" fmla="*/ 288609 h 1286239"/>
                <a:gd name="connsiteX12" fmla="*/ 1439654 w 1856163"/>
                <a:gd name="connsiteY12" fmla="*/ 491639 h 1286239"/>
                <a:gd name="connsiteX13" fmla="*/ 1439504 w 1856163"/>
                <a:gd name="connsiteY13" fmla="*/ 491639 h 1286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56163" h="1286239">
                  <a:moveTo>
                    <a:pt x="1586678" y="182974"/>
                  </a:moveTo>
                  <a:cubicBezTo>
                    <a:pt x="1235382" y="-57963"/>
                    <a:pt x="674567" y="-61408"/>
                    <a:pt x="334058" y="175332"/>
                  </a:cubicBezTo>
                  <a:cubicBezTo>
                    <a:pt x="101012" y="337456"/>
                    <a:pt x="31770" y="570003"/>
                    <a:pt x="123942" y="778126"/>
                  </a:cubicBezTo>
                  <a:lnTo>
                    <a:pt x="0" y="858851"/>
                  </a:lnTo>
                  <a:lnTo>
                    <a:pt x="615392" y="1286239"/>
                  </a:lnTo>
                  <a:lnTo>
                    <a:pt x="735262" y="1197368"/>
                  </a:lnTo>
                  <a:cubicBezTo>
                    <a:pt x="1037104" y="1259551"/>
                    <a:pt x="1373413" y="1210104"/>
                    <a:pt x="1606462" y="1047980"/>
                  </a:cubicBezTo>
                  <a:cubicBezTo>
                    <a:pt x="1946968" y="811239"/>
                    <a:pt x="1938125" y="423912"/>
                    <a:pt x="1586678" y="182974"/>
                  </a:cubicBezTo>
                  <a:close/>
                  <a:moveTo>
                    <a:pt x="1439504" y="491639"/>
                  </a:moveTo>
                  <a:cubicBezTo>
                    <a:pt x="1359626" y="547227"/>
                    <a:pt x="1227889" y="546328"/>
                    <a:pt x="1145460" y="489839"/>
                  </a:cubicBezTo>
                  <a:cubicBezTo>
                    <a:pt x="1063031" y="433352"/>
                    <a:pt x="1060931" y="342400"/>
                    <a:pt x="1140963" y="286811"/>
                  </a:cubicBezTo>
                  <a:cubicBezTo>
                    <a:pt x="1220845" y="231223"/>
                    <a:pt x="1352432" y="232121"/>
                    <a:pt x="1434861" y="288609"/>
                  </a:cubicBezTo>
                  <a:cubicBezTo>
                    <a:pt x="1517290" y="345098"/>
                    <a:pt x="1519387" y="436048"/>
                    <a:pt x="1439654" y="491639"/>
                  </a:cubicBezTo>
                  <a:lnTo>
                    <a:pt x="1439504" y="491639"/>
                  </a:ln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9" name="Forme libre 26">
              <a:extLst>
                <a:ext uri="{FF2B5EF4-FFF2-40B4-BE49-F238E27FC236}">
                  <a16:creationId xmlns:a16="http://schemas.microsoft.com/office/drawing/2014/main" id="{43148197-2B32-CF38-6D5B-BFE2AF72EF5F}"/>
                </a:ext>
              </a:extLst>
            </p:cNvPr>
            <p:cNvSpPr/>
            <p:nvPr/>
          </p:nvSpPr>
          <p:spPr>
            <a:xfrm>
              <a:off x="8852202" y="2435191"/>
              <a:ext cx="285869" cy="1092585"/>
            </a:xfrm>
            <a:custGeom>
              <a:avLst/>
              <a:gdLst>
                <a:gd name="connsiteX0" fmla="*/ 17537 w 141477"/>
                <a:gd name="connsiteY0" fmla="*/ 86156 h 687749"/>
                <a:gd name="connsiteX1" fmla="*/ 0 w 141477"/>
                <a:gd name="connsiteY1" fmla="*/ 687750 h 687749"/>
                <a:gd name="connsiteX2" fmla="*/ 124093 w 141477"/>
                <a:gd name="connsiteY2" fmla="*/ 601594 h 687749"/>
                <a:gd name="connsiteX3" fmla="*/ 141477 w 141477"/>
                <a:gd name="connsiteY3" fmla="*/ 0 h 687749"/>
                <a:gd name="connsiteX4" fmla="*/ 17537 w 141477"/>
                <a:gd name="connsiteY4" fmla="*/ 86156 h 687749"/>
                <a:gd name="connsiteX0" fmla="*/ 17537 w 141477"/>
                <a:gd name="connsiteY0" fmla="*/ 90229 h 687750"/>
                <a:gd name="connsiteX1" fmla="*/ 0 w 141477"/>
                <a:gd name="connsiteY1" fmla="*/ 687750 h 687750"/>
                <a:gd name="connsiteX2" fmla="*/ 124093 w 141477"/>
                <a:gd name="connsiteY2" fmla="*/ 601594 h 687750"/>
                <a:gd name="connsiteX3" fmla="*/ 141477 w 141477"/>
                <a:gd name="connsiteY3" fmla="*/ 0 h 687750"/>
                <a:gd name="connsiteX4" fmla="*/ 17537 w 141477"/>
                <a:gd name="connsiteY4" fmla="*/ 90229 h 687750"/>
                <a:gd name="connsiteX0" fmla="*/ 17537 w 141477"/>
                <a:gd name="connsiteY0" fmla="*/ 90229 h 687750"/>
                <a:gd name="connsiteX1" fmla="*/ 13529 w 141477"/>
                <a:gd name="connsiteY1" fmla="*/ 276691 h 687750"/>
                <a:gd name="connsiteX2" fmla="*/ 0 w 141477"/>
                <a:gd name="connsiteY2" fmla="*/ 687750 h 687750"/>
                <a:gd name="connsiteX3" fmla="*/ 124093 w 141477"/>
                <a:gd name="connsiteY3" fmla="*/ 601594 h 687750"/>
                <a:gd name="connsiteX4" fmla="*/ 141477 w 141477"/>
                <a:gd name="connsiteY4" fmla="*/ 0 h 687750"/>
                <a:gd name="connsiteX5" fmla="*/ 17537 w 141477"/>
                <a:gd name="connsiteY5" fmla="*/ 90229 h 687750"/>
                <a:gd name="connsiteX0" fmla="*/ 56620 w 180560"/>
                <a:gd name="connsiteY0" fmla="*/ 90229 h 687750"/>
                <a:gd name="connsiteX1" fmla="*/ 52612 w 180560"/>
                <a:gd name="connsiteY1" fmla="*/ 276691 h 687750"/>
                <a:gd name="connsiteX2" fmla="*/ 39083 w 180560"/>
                <a:gd name="connsiteY2" fmla="*/ 687750 h 687750"/>
                <a:gd name="connsiteX3" fmla="*/ 163176 w 180560"/>
                <a:gd name="connsiteY3" fmla="*/ 601594 h 687750"/>
                <a:gd name="connsiteX4" fmla="*/ 180560 w 180560"/>
                <a:gd name="connsiteY4" fmla="*/ 0 h 687750"/>
                <a:gd name="connsiteX5" fmla="*/ 56620 w 180560"/>
                <a:gd name="connsiteY5" fmla="*/ 90229 h 687750"/>
                <a:gd name="connsiteX0" fmla="*/ 56620 w 180560"/>
                <a:gd name="connsiteY0" fmla="*/ 90229 h 687750"/>
                <a:gd name="connsiteX1" fmla="*/ 52612 w 180560"/>
                <a:gd name="connsiteY1" fmla="*/ 283479 h 687750"/>
                <a:gd name="connsiteX2" fmla="*/ 39083 w 180560"/>
                <a:gd name="connsiteY2" fmla="*/ 687750 h 687750"/>
                <a:gd name="connsiteX3" fmla="*/ 163176 w 180560"/>
                <a:gd name="connsiteY3" fmla="*/ 601594 h 687750"/>
                <a:gd name="connsiteX4" fmla="*/ 180560 w 180560"/>
                <a:gd name="connsiteY4" fmla="*/ 0 h 687750"/>
                <a:gd name="connsiteX5" fmla="*/ 56620 w 180560"/>
                <a:gd name="connsiteY5" fmla="*/ 90229 h 687750"/>
                <a:gd name="connsiteX0" fmla="*/ 56006 w 179946"/>
                <a:gd name="connsiteY0" fmla="*/ 90229 h 687750"/>
                <a:gd name="connsiteX1" fmla="*/ 54713 w 179946"/>
                <a:gd name="connsiteY1" fmla="*/ 283479 h 687750"/>
                <a:gd name="connsiteX2" fmla="*/ 38469 w 179946"/>
                <a:gd name="connsiteY2" fmla="*/ 687750 h 687750"/>
                <a:gd name="connsiteX3" fmla="*/ 162562 w 179946"/>
                <a:gd name="connsiteY3" fmla="*/ 601594 h 687750"/>
                <a:gd name="connsiteX4" fmla="*/ 179946 w 179946"/>
                <a:gd name="connsiteY4" fmla="*/ 0 h 687750"/>
                <a:gd name="connsiteX5" fmla="*/ 56006 w 179946"/>
                <a:gd name="connsiteY5" fmla="*/ 90229 h 68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946" h="687750">
                  <a:moveTo>
                    <a:pt x="56006" y="90229"/>
                  </a:moveTo>
                  <a:lnTo>
                    <a:pt x="54713" y="283479"/>
                  </a:lnTo>
                  <a:cubicBezTo>
                    <a:pt x="50203" y="420499"/>
                    <a:pt x="-54762" y="660689"/>
                    <a:pt x="38469" y="687750"/>
                  </a:cubicBezTo>
                  <a:lnTo>
                    <a:pt x="162562" y="601594"/>
                  </a:lnTo>
                  <a:lnTo>
                    <a:pt x="179946" y="0"/>
                  </a:lnTo>
                  <a:lnTo>
                    <a:pt x="56006" y="9022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" name="Forme libre 21">
              <a:extLst>
                <a:ext uri="{FF2B5EF4-FFF2-40B4-BE49-F238E27FC236}">
                  <a16:creationId xmlns:a16="http://schemas.microsoft.com/office/drawing/2014/main" id="{D78DEA92-1A12-5A32-62AE-5CAB83B54763}"/>
                </a:ext>
              </a:extLst>
            </p:cNvPr>
            <p:cNvSpPr/>
            <p:nvPr/>
          </p:nvSpPr>
          <p:spPr>
            <a:xfrm>
              <a:off x="6854076" y="2203818"/>
              <a:ext cx="2087100" cy="1787081"/>
            </a:xfrm>
            <a:custGeom>
              <a:avLst/>
              <a:gdLst>
                <a:gd name="connsiteX0" fmla="*/ 702596 w 1313769"/>
                <a:gd name="connsiteY0" fmla="*/ 0 h 907710"/>
                <a:gd name="connsiteX1" fmla="*/ 1313769 w 1313769"/>
                <a:gd name="connsiteY1" fmla="*/ 419244 h 907710"/>
                <a:gd name="connsiteX2" fmla="*/ 611323 w 1313769"/>
                <a:gd name="connsiteY2" fmla="*/ 907711 h 907710"/>
                <a:gd name="connsiteX3" fmla="*/ 0 w 1313769"/>
                <a:gd name="connsiteY3" fmla="*/ 488469 h 907710"/>
                <a:gd name="connsiteX4" fmla="*/ 702596 w 1313769"/>
                <a:gd name="connsiteY4" fmla="*/ 0 h 907710"/>
                <a:gd name="connsiteX0" fmla="*/ 702596 w 1313769"/>
                <a:gd name="connsiteY0" fmla="*/ 0 h 1124915"/>
                <a:gd name="connsiteX1" fmla="*/ 1313769 w 1313769"/>
                <a:gd name="connsiteY1" fmla="*/ 419244 h 1124915"/>
                <a:gd name="connsiteX2" fmla="*/ 603178 w 1313769"/>
                <a:gd name="connsiteY2" fmla="*/ 1124915 h 1124915"/>
                <a:gd name="connsiteX3" fmla="*/ 0 w 1313769"/>
                <a:gd name="connsiteY3" fmla="*/ 488469 h 1124915"/>
                <a:gd name="connsiteX4" fmla="*/ 702596 w 1313769"/>
                <a:gd name="connsiteY4" fmla="*/ 0 h 1124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3769" h="1124915">
                  <a:moveTo>
                    <a:pt x="702596" y="0"/>
                  </a:moveTo>
                  <a:lnTo>
                    <a:pt x="1313769" y="419244"/>
                  </a:lnTo>
                  <a:lnTo>
                    <a:pt x="603178" y="1124915"/>
                  </a:lnTo>
                  <a:lnTo>
                    <a:pt x="0" y="488469"/>
                  </a:lnTo>
                  <a:lnTo>
                    <a:pt x="702596" y="0"/>
                  </a:ln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33" name="Forme libre 23">
              <a:extLst>
                <a:ext uri="{FF2B5EF4-FFF2-40B4-BE49-F238E27FC236}">
                  <a16:creationId xmlns:a16="http://schemas.microsoft.com/office/drawing/2014/main" id="{00092791-820E-F46E-CED9-CE575463A579}"/>
                </a:ext>
              </a:extLst>
            </p:cNvPr>
            <p:cNvSpPr/>
            <p:nvPr/>
          </p:nvSpPr>
          <p:spPr>
            <a:xfrm>
              <a:off x="6854076" y="2979816"/>
              <a:ext cx="1040179" cy="1324194"/>
            </a:xfrm>
            <a:custGeom>
              <a:avLst/>
              <a:gdLst>
                <a:gd name="connsiteX0" fmla="*/ 611323 w 611323"/>
                <a:gd name="connsiteY0" fmla="*/ 419242 h 833540"/>
                <a:gd name="connsiteX1" fmla="*/ 593790 w 611323"/>
                <a:gd name="connsiteY1" fmla="*/ 833541 h 833540"/>
                <a:gd name="connsiteX2" fmla="*/ 0 w 611323"/>
                <a:gd name="connsiteY2" fmla="*/ 397965 h 833540"/>
                <a:gd name="connsiteX3" fmla="*/ 0 w 611323"/>
                <a:gd name="connsiteY3" fmla="*/ 0 h 833540"/>
                <a:gd name="connsiteX4" fmla="*/ 611323 w 611323"/>
                <a:gd name="connsiteY4" fmla="*/ 419242 h 833540"/>
                <a:gd name="connsiteX0" fmla="*/ 654763 w 654763"/>
                <a:gd name="connsiteY0" fmla="*/ 444583 h 833541"/>
                <a:gd name="connsiteX1" fmla="*/ 593790 w 654763"/>
                <a:gd name="connsiteY1" fmla="*/ 833541 h 833541"/>
                <a:gd name="connsiteX2" fmla="*/ 0 w 654763"/>
                <a:gd name="connsiteY2" fmla="*/ 397965 h 833541"/>
                <a:gd name="connsiteX3" fmla="*/ 0 w 654763"/>
                <a:gd name="connsiteY3" fmla="*/ 0 h 833541"/>
                <a:gd name="connsiteX4" fmla="*/ 654763 w 654763"/>
                <a:gd name="connsiteY4" fmla="*/ 444583 h 833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763" h="833541">
                  <a:moveTo>
                    <a:pt x="654763" y="444583"/>
                  </a:moveTo>
                  <a:lnTo>
                    <a:pt x="593790" y="833541"/>
                  </a:lnTo>
                  <a:lnTo>
                    <a:pt x="0" y="397965"/>
                  </a:lnTo>
                  <a:lnTo>
                    <a:pt x="0" y="0"/>
                  </a:lnTo>
                  <a:lnTo>
                    <a:pt x="654763" y="44458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" name="Forme libre 22">
              <a:extLst>
                <a:ext uri="{FF2B5EF4-FFF2-40B4-BE49-F238E27FC236}">
                  <a16:creationId xmlns:a16="http://schemas.microsoft.com/office/drawing/2014/main" id="{2CC898FC-9413-B606-2B9B-E9F8CBC955CB}"/>
                </a:ext>
              </a:extLst>
            </p:cNvPr>
            <p:cNvSpPr/>
            <p:nvPr/>
          </p:nvSpPr>
          <p:spPr>
            <a:xfrm>
              <a:off x="7746356" y="2869844"/>
              <a:ext cx="1194822" cy="1440634"/>
            </a:xfrm>
            <a:custGeom>
              <a:avLst/>
              <a:gdLst>
                <a:gd name="connsiteX0" fmla="*/ 719980 w 719979"/>
                <a:gd name="connsiteY0" fmla="*/ 0 h 902765"/>
                <a:gd name="connsiteX1" fmla="*/ 702442 w 719979"/>
                <a:gd name="connsiteY1" fmla="*/ 414148 h 902765"/>
                <a:gd name="connsiteX2" fmla="*/ 0 w 719979"/>
                <a:gd name="connsiteY2" fmla="*/ 902765 h 902765"/>
                <a:gd name="connsiteX3" fmla="*/ 17534 w 719979"/>
                <a:gd name="connsiteY3" fmla="*/ 488467 h 902765"/>
                <a:gd name="connsiteX4" fmla="*/ 719980 w 719979"/>
                <a:gd name="connsiteY4" fmla="*/ 0 h 902765"/>
                <a:gd name="connsiteX0" fmla="*/ 753918 w 753918"/>
                <a:gd name="connsiteY0" fmla="*/ 0 h 908195"/>
                <a:gd name="connsiteX1" fmla="*/ 736380 w 753918"/>
                <a:gd name="connsiteY1" fmla="*/ 414148 h 908195"/>
                <a:gd name="connsiteX2" fmla="*/ 0 w 753918"/>
                <a:gd name="connsiteY2" fmla="*/ 908195 h 908195"/>
                <a:gd name="connsiteX3" fmla="*/ 51472 w 753918"/>
                <a:gd name="connsiteY3" fmla="*/ 488467 h 908195"/>
                <a:gd name="connsiteX4" fmla="*/ 753918 w 753918"/>
                <a:gd name="connsiteY4" fmla="*/ 0 h 908195"/>
                <a:gd name="connsiteX0" fmla="*/ 724053 w 724053"/>
                <a:gd name="connsiteY0" fmla="*/ 0 h 906837"/>
                <a:gd name="connsiteX1" fmla="*/ 706515 w 724053"/>
                <a:gd name="connsiteY1" fmla="*/ 414148 h 906837"/>
                <a:gd name="connsiteX2" fmla="*/ 0 w 724053"/>
                <a:gd name="connsiteY2" fmla="*/ 906837 h 906837"/>
                <a:gd name="connsiteX3" fmla="*/ 21607 w 724053"/>
                <a:gd name="connsiteY3" fmla="*/ 488467 h 906837"/>
                <a:gd name="connsiteX4" fmla="*/ 724053 w 724053"/>
                <a:gd name="connsiteY4" fmla="*/ 0 h 906837"/>
                <a:gd name="connsiteX0" fmla="*/ 724053 w 724053"/>
                <a:gd name="connsiteY0" fmla="*/ 0 h 906837"/>
                <a:gd name="connsiteX1" fmla="*/ 706515 w 724053"/>
                <a:gd name="connsiteY1" fmla="*/ 414148 h 906837"/>
                <a:gd name="connsiteX2" fmla="*/ 0 w 724053"/>
                <a:gd name="connsiteY2" fmla="*/ 906837 h 906837"/>
                <a:gd name="connsiteX3" fmla="*/ 12776 w 724053"/>
                <a:gd name="connsiteY3" fmla="*/ 700855 h 906837"/>
                <a:gd name="connsiteX4" fmla="*/ 21607 w 724053"/>
                <a:gd name="connsiteY4" fmla="*/ 488467 h 906837"/>
                <a:gd name="connsiteX5" fmla="*/ 724053 w 724053"/>
                <a:gd name="connsiteY5" fmla="*/ 0 h 906837"/>
                <a:gd name="connsiteX0" fmla="*/ 724053 w 724053"/>
                <a:gd name="connsiteY0" fmla="*/ 0 h 906837"/>
                <a:gd name="connsiteX1" fmla="*/ 706515 w 724053"/>
                <a:gd name="connsiteY1" fmla="*/ 414148 h 906837"/>
                <a:gd name="connsiteX2" fmla="*/ 0 w 724053"/>
                <a:gd name="connsiteY2" fmla="*/ 906837 h 906837"/>
                <a:gd name="connsiteX3" fmla="*/ 20921 w 724053"/>
                <a:gd name="connsiteY3" fmla="*/ 703570 h 906837"/>
                <a:gd name="connsiteX4" fmla="*/ 21607 w 724053"/>
                <a:gd name="connsiteY4" fmla="*/ 488467 h 906837"/>
                <a:gd name="connsiteX5" fmla="*/ 724053 w 724053"/>
                <a:gd name="connsiteY5" fmla="*/ 0 h 906837"/>
                <a:gd name="connsiteX0" fmla="*/ 724053 w 724053"/>
                <a:gd name="connsiteY0" fmla="*/ 0 h 906837"/>
                <a:gd name="connsiteX1" fmla="*/ 706515 w 724053"/>
                <a:gd name="connsiteY1" fmla="*/ 414148 h 906837"/>
                <a:gd name="connsiteX2" fmla="*/ 0 w 724053"/>
                <a:gd name="connsiteY2" fmla="*/ 906837 h 906837"/>
                <a:gd name="connsiteX3" fmla="*/ 24993 w 724053"/>
                <a:gd name="connsiteY3" fmla="*/ 628907 h 906837"/>
                <a:gd name="connsiteX4" fmla="*/ 21607 w 724053"/>
                <a:gd name="connsiteY4" fmla="*/ 488467 h 906837"/>
                <a:gd name="connsiteX5" fmla="*/ 724053 w 724053"/>
                <a:gd name="connsiteY5" fmla="*/ 0 h 906837"/>
                <a:gd name="connsiteX0" fmla="*/ 724053 w 724053"/>
                <a:gd name="connsiteY0" fmla="*/ 0 h 906837"/>
                <a:gd name="connsiteX1" fmla="*/ 706515 w 724053"/>
                <a:gd name="connsiteY1" fmla="*/ 414148 h 906837"/>
                <a:gd name="connsiteX2" fmla="*/ 0 w 724053"/>
                <a:gd name="connsiteY2" fmla="*/ 906837 h 906837"/>
                <a:gd name="connsiteX3" fmla="*/ 22278 w 724053"/>
                <a:gd name="connsiteY3" fmla="*/ 632979 h 906837"/>
                <a:gd name="connsiteX4" fmla="*/ 21607 w 724053"/>
                <a:gd name="connsiteY4" fmla="*/ 488467 h 906837"/>
                <a:gd name="connsiteX5" fmla="*/ 724053 w 724053"/>
                <a:gd name="connsiteY5" fmla="*/ 0 h 906837"/>
                <a:gd name="connsiteX0" fmla="*/ 725687 w 725687"/>
                <a:gd name="connsiteY0" fmla="*/ 0 h 906837"/>
                <a:gd name="connsiteX1" fmla="*/ 708149 w 725687"/>
                <a:gd name="connsiteY1" fmla="*/ 414148 h 906837"/>
                <a:gd name="connsiteX2" fmla="*/ 1634 w 725687"/>
                <a:gd name="connsiteY2" fmla="*/ 906837 h 906837"/>
                <a:gd name="connsiteX3" fmla="*/ 23912 w 725687"/>
                <a:gd name="connsiteY3" fmla="*/ 632979 h 906837"/>
                <a:gd name="connsiteX4" fmla="*/ 23241 w 725687"/>
                <a:gd name="connsiteY4" fmla="*/ 488467 h 906837"/>
                <a:gd name="connsiteX5" fmla="*/ 725687 w 725687"/>
                <a:gd name="connsiteY5" fmla="*/ 0 h 906837"/>
                <a:gd name="connsiteX0" fmla="*/ 752106 w 752106"/>
                <a:gd name="connsiteY0" fmla="*/ 0 h 906837"/>
                <a:gd name="connsiteX1" fmla="*/ 734568 w 752106"/>
                <a:gd name="connsiteY1" fmla="*/ 414148 h 906837"/>
                <a:gd name="connsiteX2" fmla="*/ 28053 w 752106"/>
                <a:gd name="connsiteY2" fmla="*/ 906837 h 906837"/>
                <a:gd name="connsiteX3" fmla="*/ 50331 w 752106"/>
                <a:gd name="connsiteY3" fmla="*/ 632979 h 906837"/>
                <a:gd name="connsiteX4" fmla="*/ 49660 w 752106"/>
                <a:gd name="connsiteY4" fmla="*/ 488467 h 906837"/>
                <a:gd name="connsiteX5" fmla="*/ 752106 w 752106"/>
                <a:gd name="connsiteY5" fmla="*/ 0 h 906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2106" h="906837">
                  <a:moveTo>
                    <a:pt x="752106" y="0"/>
                  </a:moveTo>
                  <a:lnTo>
                    <a:pt x="734568" y="414148"/>
                  </a:lnTo>
                  <a:lnTo>
                    <a:pt x="28053" y="906837"/>
                  </a:lnTo>
                  <a:cubicBezTo>
                    <a:pt x="-26966" y="826411"/>
                    <a:pt x="8967" y="699830"/>
                    <a:pt x="50331" y="632979"/>
                  </a:cubicBezTo>
                  <a:cubicBezTo>
                    <a:pt x="50560" y="561278"/>
                    <a:pt x="49431" y="560168"/>
                    <a:pt x="49660" y="488467"/>
                  </a:cubicBezTo>
                  <a:lnTo>
                    <a:pt x="752106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" name="Forme libre 18">
              <a:extLst>
                <a:ext uri="{FF2B5EF4-FFF2-40B4-BE49-F238E27FC236}">
                  <a16:creationId xmlns:a16="http://schemas.microsoft.com/office/drawing/2014/main" id="{DCEAD65A-F343-B81C-4EA3-DBD771E50E0E}"/>
                </a:ext>
              </a:extLst>
            </p:cNvPr>
            <p:cNvSpPr/>
            <p:nvPr/>
          </p:nvSpPr>
          <p:spPr>
            <a:xfrm>
              <a:off x="5738152" y="3206190"/>
              <a:ext cx="2087094" cy="1838834"/>
            </a:xfrm>
            <a:custGeom>
              <a:avLst/>
              <a:gdLst>
                <a:gd name="connsiteX0" fmla="*/ 702442 w 1313765"/>
                <a:gd name="connsiteY0" fmla="*/ 0 h 907708"/>
                <a:gd name="connsiteX1" fmla="*/ 1313765 w 1313765"/>
                <a:gd name="connsiteY1" fmla="*/ 419092 h 907708"/>
                <a:gd name="connsiteX2" fmla="*/ 611320 w 1313765"/>
                <a:gd name="connsiteY2" fmla="*/ 907709 h 907708"/>
                <a:gd name="connsiteX3" fmla="*/ 0 w 1313765"/>
                <a:gd name="connsiteY3" fmla="*/ 488467 h 907708"/>
                <a:gd name="connsiteX4" fmla="*/ 702442 w 1313765"/>
                <a:gd name="connsiteY4" fmla="*/ 0 h 907708"/>
                <a:gd name="connsiteX0" fmla="*/ 702442 w 1313765"/>
                <a:gd name="connsiteY0" fmla="*/ 0 h 1157493"/>
                <a:gd name="connsiteX1" fmla="*/ 1313765 w 1313765"/>
                <a:gd name="connsiteY1" fmla="*/ 419092 h 1157493"/>
                <a:gd name="connsiteX2" fmla="*/ 584169 w 1313765"/>
                <a:gd name="connsiteY2" fmla="*/ 1157493 h 1157493"/>
                <a:gd name="connsiteX3" fmla="*/ 0 w 1313765"/>
                <a:gd name="connsiteY3" fmla="*/ 488467 h 1157493"/>
                <a:gd name="connsiteX4" fmla="*/ 702442 w 1313765"/>
                <a:gd name="connsiteY4" fmla="*/ 0 h 115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3765" h="1157493">
                  <a:moveTo>
                    <a:pt x="702442" y="0"/>
                  </a:moveTo>
                  <a:lnTo>
                    <a:pt x="1313765" y="419092"/>
                  </a:lnTo>
                  <a:lnTo>
                    <a:pt x="584169" y="1157493"/>
                  </a:lnTo>
                  <a:lnTo>
                    <a:pt x="0" y="488467"/>
                  </a:lnTo>
                  <a:lnTo>
                    <a:pt x="702442" y="0"/>
                  </a:lnTo>
                  <a:close/>
                </a:path>
              </a:pathLst>
            </a:custGeom>
            <a:solidFill>
              <a:schemeClr val="accent3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" name="Forme libre 19">
              <a:extLst>
                <a:ext uri="{FF2B5EF4-FFF2-40B4-BE49-F238E27FC236}">
                  <a16:creationId xmlns:a16="http://schemas.microsoft.com/office/drawing/2014/main" id="{2D7CEBB2-A59E-4FAC-24C8-40E0DDDC9948}"/>
                </a:ext>
              </a:extLst>
            </p:cNvPr>
            <p:cNvSpPr/>
            <p:nvPr/>
          </p:nvSpPr>
          <p:spPr>
            <a:xfrm>
              <a:off x="6681462" y="3871973"/>
              <a:ext cx="1143784" cy="1210172"/>
            </a:xfrm>
            <a:custGeom>
              <a:avLst/>
              <a:gdLst>
                <a:gd name="connsiteX0" fmla="*/ 719980 w 719979"/>
                <a:gd name="connsiteY0" fmla="*/ 0 h 761768"/>
                <a:gd name="connsiteX1" fmla="*/ 702446 w 719979"/>
                <a:gd name="connsiteY1" fmla="*/ 273152 h 761768"/>
                <a:gd name="connsiteX2" fmla="*/ 0 w 719979"/>
                <a:gd name="connsiteY2" fmla="*/ 761768 h 761768"/>
                <a:gd name="connsiteX3" fmla="*/ 17534 w 719979"/>
                <a:gd name="connsiteY3" fmla="*/ 488617 h 761768"/>
                <a:gd name="connsiteX4" fmla="*/ 719980 w 719979"/>
                <a:gd name="connsiteY4" fmla="*/ 0 h 761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9979" h="761768">
                  <a:moveTo>
                    <a:pt x="719980" y="0"/>
                  </a:moveTo>
                  <a:lnTo>
                    <a:pt x="702446" y="273152"/>
                  </a:lnTo>
                  <a:lnTo>
                    <a:pt x="0" y="761768"/>
                  </a:lnTo>
                  <a:lnTo>
                    <a:pt x="17534" y="488617"/>
                  </a:lnTo>
                  <a:lnTo>
                    <a:pt x="71998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" name="Forme libre 20">
              <a:extLst>
                <a:ext uri="{FF2B5EF4-FFF2-40B4-BE49-F238E27FC236}">
                  <a16:creationId xmlns:a16="http://schemas.microsoft.com/office/drawing/2014/main" id="{B73EAF7F-FE85-89F0-D7C7-9CC769429434}"/>
                </a:ext>
              </a:extLst>
            </p:cNvPr>
            <p:cNvSpPr/>
            <p:nvPr/>
          </p:nvSpPr>
          <p:spPr>
            <a:xfrm>
              <a:off x="5710292" y="3982183"/>
              <a:ext cx="999023" cy="1099960"/>
            </a:xfrm>
            <a:custGeom>
              <a:avLst/>
              <a:gdLst>
                <a:gd name="connsiteX0" fmla="*/ 628857 w 628856"/>
                <a:gd name="connsiteY0" fmla="*/ 419242 h 692393"/>
                <a:gd name="connsiteX1" fmla="*/ 611323 w 628856"/>
                <a:gd name="connsiteY1" fmla="*/ 692394 h 692393"/>
                <a:gd name="connsiteX2" fmla="*/ 0 w 628856"/>
                <a:gd name="connsiteY2" fmla="*/ 274050 h 692393"/>
                <a:gd name="connsiteX3" fmla="*/ 17537 w 628856"/>
                <a:gd name="connsiteY3" fmla="*/ 0 h 692393"/>
                <a:gd name="connsiteX4" fmla="*/ 628857 w 628856"/>
                <a:gd name="connsiteY4" fmla="*/ 419242 h 692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856" h="692393">
                  <a:moveTo>
                    <a:pt x="628857" y="419242"/>
                  </a:moveTo>
                  <a:lnTo>
                    <a:pt x="611323" y="692394"/>
                  </a:lnTo>
                  <a:lnTo>
                    <a:pt x="0" y="274050"/>
                  </a:lnTo>
                  <a:lnTo>
                    <a:pt x="17537" y="0"/>
                  </a:lnTo>
                  <a:lnTo>
                    <a:pt x="628857" y="41924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3771840-A187-0978-80B2-F0A3F3C0DCEE}"/>
                </a:ext>
              </a:extLst>
            </p:cNvPr>
            <p:cNvSpPr/>
            <p:nvPr/>
          </p:nvSpPr>
          <p:spPr>
            <a:xfrm>
              <a:off x="4877488" y="4851244"/>
              <a:ext cx="1174499" cy="813530"/>
            </a:xfrm>
            <a:custGeom>
              <a:avLst/>
              <a:gdLst>
                <a:gd name="connsiteX0" fmla="*/ 35254 w 1174499"/>
                <a:gd name="connsiteY0" fmla="*/ 0 h 813530"/>
                <a:gd name="connsiteX1" fmla="*/ 32524 w 1174499"/>
                <a:gd name="connsiteY1" fmla="*/ 200372 h 813530"/>
                <a:gd name="connsiteX2" fmla="*/ 71918 w 1174499"/>
                <a:gd name="connsiteY2" fmla="*/ 326761 h 813530"/>
                <a:gd name="connsiteX3" fmla="*/ 123676 w 1174499"/>
                <a:gd name="connsiteY3" fmla="*/ 559674 h 813530"/>
                <a:gd name="connsiteX4" fmla="*/ 324240 w 1174499"/>
                <a:gd name="connsiteY4" fmla="*/ 576927 h 813530"/>
                <a:gd name="connsiteX5" fmla="*/ 1135123 w 1174499"/>
                <a:gd name="connsiteY5" fmla="*/ 529481 h 813530"/>
                <a:gd name="connsiteX6" fmla="*/ 1138722 w 1174499"/>
                <a:gd name="connsiteY6" fmla="*/ 547474 h 813530"/>
                <a:gd name="connsiteX7" fmla="*/ 1174499 w 1174499"/>
                <a:gd name="connsiteY7" fmla="*/ 522588 h 813530"/>
                <a:gd name="connsiteX8" fmla="*/ 1146639 w 1174499"/>
                <a:gd name="connsiteY8" fmla="*/ 687784 h 813530"/>
                <a:gd name="connsiteX9" fmla="*/ 1018311 w 1174499"/>
                <a:gd name="connsiteY9" fmla="*/ 777048 h 813530"/>
                <a:gd name="connsiteX10" fmla="*/ 997363 w 1174499"/>
                <a:gd name="connsiteY10" fmla="*/ 788950 h 813530"/>
                <a:gd name="connsiteX11" fmla="*/ 989504 w 1174499"/>
                <a:gd name="connsiteY11" fmla="*/ 792045 h 813530"/>
                <a:gd name="connsiteX12" fmla="*/ 973553 w 1174499"/>
                <a:gd name="connsiteY12" fmla="*/ 797996 h 813530"/>
                <a:gd name="connsiteX13" fmla="*/ 963549 w 1174499"/>
                <a:gd name="connsiteY13" fmla="*/ 800375 h 813530"/>
                <a:gd name="connsiteX14" fmla="*/ 947837 w 1174499"/>
                <a:gd name="connsiteY14" fmla="*/ 803707 h 813530"/>
                <a:gd name="connsiteX15" fmla="*/ 936410 w 1174499"/>
                <a:gd name="connsiteY15" fmla="*/ 804898 h 813530"/>
                <a:gd name="connsiteX16" fmla="*/ 923790 w 1174499"/>
                <a:gd name="connsiteY16" fmla="*/ 806086 h 813530"/>
                <a:gd name="connsiteX17" fmla="*/ 917599 w 1174499"/>
                <a:gd name="connsiteY17" fmla="*/ 806086 h 813530"/>
                <a:gd name="connsiteX18" fmla="*/ 153567 w 1174499"/>
                <a:gd name="connsiteY18" fmla="*/ 813467 h 813530"/>
                <a:gd name="connsiteX19" fmla="*/ 134048 w 1174499"/>
                <a:gd name="connsiteY19" fmla="*/ 812752 h 813530"/>
                <a:gd name="connsiteX20" fmla="*/ 131665 w 1174499"/>
                <a:gd name="connsiteY20" fmla="*/ 812752 h 813530"/>
                <a:gd name="connsiteX21" fmla="*/ 129044 w 1174499"/>
                <a:gd name="connsiteY21" fmla="*/ 812276 h 813530"/>
                <a:gd name="connsiteX22" fmla="*/ 110001 w 1174499"/>
                <a:gd name="connsiteY22" fmla="*/ 809419 h 813530"/>
                <a:gd name="connsiteX23" fmla="*/ 108809 w 1174499"/>
                <a:gd name="connsiteY23" fmla="*/ 809419 h 813530"/>
                <a:gd name="connsiteX24" fmla="*/ 108571 w 1174499"/>
                <a:gd name="connsiteY24" fmla="*/ 809419 h 813530"/>
                <a:gd name="connsiteX25" fmla="*/ 89761 w 1174499"/>
                <a:gd name="connsiteY25" fmla="*/ 804422 h 813530"/>
                <a:gd name="connsiteX26" fmla="*/ 87615 w 1174499"/>
                <a:gd name="connsiteY26" fmla="*/ 803945 h 813530"/>
                <a:gd name="connsiteX27" fmla="*/ 85715 w 1174499"/>
                <a:gd name="connsiteY27" fmla="*/ 803230 h 813530"/>
                <a:gd name="connsiteX28" fmla="*/ 66906 w 1174499"/>
                <a:gd name="connsiteY28" fmla="*/ 795854 h 813530"/>
                <a:gd name="connsiteX29" fmla="*/ 66189 w 1174499"/>
                <a:gd name="connsiteY29" fmla="*/ 795616 h 813530"/>
                <a:gd name="connsiteX30" fmla="*/ 65236 w 1174499"/>
                <a:gd name="connsiteY30" fmla="*/ 795139 h 813530"/>
                <a:gd name="connsiteX31" fmla="*/ 42380 w 1174499"/>
                <a:gd name="connsiteY31" fmla="*/ 781572 h 813530"/>
                <a:gd name="connsiteX32" fmla="*/ 41427 w 1174499"/>
                <a:gd name="connsiteY32" fmla="*/ 780857 h 813530"/>
                <a:gd name="connsiteX33" fmla="*/ 39521 w 1174499"/>
                <a:gd name="connsiteY33" fmla="*/ 779192 h 813530"/>
                <a:gd name="connsiteX34" fmla="*/ 30000 w 1174499"/>
                <a:gd name="connsiteY34" fmla="*/ 771097 h 813530"/>
                <a:gd name="connsiteX35" fmla="*/ 27379 w 1174499"/>
                <a:gd name="connsiteY35" fmla="*/ 768717 h 813530"/>
                <a:gd name="connsiteX36" fmla="*/ 17618 w 1174499"/>
                <a:gd name="connsiteY36" fmla="*/ 757768 h 813530"/>
                <a:gd name="connsiteX37" fmla="*/ 15712 w 1174499"/>
                <a:gd name="connsiteY37" fmla="*/ 755150 h 813530"/>
                <a:gd name="connsiteX38" fmla="*/ 9521 w 1174499"/>
                <a:gd name="connsiteY38" fmla="*/ 745389 h 813530"/>
                <a:gd name="connsiteX39" fmla="*/ 7859 w 1174499"/>
                <a:gd name="connsiteY39" fmla="*/ 742057 h 813530"/>
                <a:gd name="connsiteX40" fmla="*/ 2860 w 1174499"/>
                <a:gd name="connsiteY40" fmla="*/ 729203 h 813530"/>
                <a:gd name="connsiteX41" fmla="*/ 2860 w 1174499"/>
                <a:gd name="connsiteY41" fmla="*/ 728965 h 813530"/>
                <a:gd name="connsiteX42" fmla="*/ 1430 w 1174499"/>
                <a:gd name="connsiteY42" fmla="*/ 722540 h 813530"/>
                <a:gd name="connsiteX43" fmla="*/ 715 w 1174499"/>
                <a:gd name="connsiteY43" fmla="*/ 718969 h 813530"/>
                <a:gd name="connsiteX44" fmla="*/ 0 w 1174499"/>
                <a:gd name="connsiteY44" fmla="*/ 708255 h 813530"/>
                <a:gd name="connsiteX45" fmla="*/ 5238 w 1174499"/>
                <a:gd name="connsiteY45" fmla="*/ 180293 h 813530"/>
                <a:gd name="connsiteX0" fmla="*/ 35254 w 1174499"/>
                <a:gd name="connsiteY0" fmla="*/ 0 h 813530"/>
                <a:gd name="connsiteX1" fmla="*/ 58404 w 1174499"/>
                <a:gd name="connsiteY1" fmla="*/ 200372 h 813530"/>
                <a:gd name="connsiteX2" fmla="*/ 71918 w 1174499"/>
                <a:gd name="connsiteY2" fmla="*/ 326761 h 813530"/>
                <a:gd name="connsiteX3" fmla="*/ 123676 w 1174499"/>
                <a:gd name="connsiteY3" fmla="*/ 559674 h 813530"/>
                <a:gd name="connsiteX4" fmla="*/ 324240 w 1174499"/>
                <a:gd name="connsiteY4" fmla="*/ 576927 h 813530"/>
                <a:gd name="connsiteX5" fmla="*/ 1135123 w 1174499"/>
                <a:gd name="connsiteY5" fmla="*/ 529481 h 813530"/>
                <a:gd name="connsiteX6" fmla="*/ 1138722 w 1174499"/>
                <a:gd name="connsiteY6" fmla="*/ 547474 h 813530"/>
                <a:gd name="connsiteX7" fmla="*/ 1174499 w 1174499"/>
                <a:gd name="connsiteY7" fmla="*/ 522588 h 813530"/>
                <a:gd name="connsiteX8" fmla="*/ 1146639 w 1174499"/>
                <a:gd name="connsiteY8" fmla="*/ 687784 h 813530"/>
                <a:gd name="connsiteX9" fmla="*/ 1018311 w 1174499"/>
                <a:gd name="connsiteY9" fmla="*/ 777048 h 813530"/>
                <a:gd name="connsiteX10" fmla="*/ 997363 w 1174499"/>
                <a:gd name="connsiteY10" fmla="*/ 788950 h 813530"/>
                <a:gd name="connsiteX11" fmla="*/ 989504 w 1174499"/>
                <a:gd name="connsiteY11" fmla="*/ 792045 h 813530"/>
                <a:gd name="connsiteX12" fmla="*/ 973553 w 1174499"/>
                <a:gd name="connsiteY12" fmla="*/ 797996 h 813530"/>
                <a:gd name="connsiteX13" fmla="*/ 963549 w 1174499"/>
                <a:gd name="connsiteY13" fmla="*/ 800375 h 813530"/>
                <a:gd name="connsiteX14" fmla="*/ 947837 w 1174499"/>
                <a:gd name="connsiteY14" fmla="*/ 803707 h 813530"/>
                <a:gd name="connsiteX15" fmla="*/ 936410 w 1174499"/>
                <a:gd name="connsiteY15" fmla="*/ 804898 h 813530"/>
                <a:gd name="connsiteX16" fmla="*/ 923790 w 1174499"/>
                <a:gd name="connsiteY16" fmla="*/ 806086 h 813530"/>
                <a:gd name="connsiteX17" fmla="*/ 917599 w 1174499"/>
                <a:gd name="connsiteY17" fmla="*/ 806086 h 813530"/>
                <a:gd name="connsiteX18" fmla="*/ 153567 w 1174499"/>
                <a:gd name="connsiteY18" fmla="*/ 813467 h 813530"/>
                <a:gd name="connsiteX19" fmla="*/ 134048 w 1174499"/>
                <a:gd name="connsiteY19" fmla="*/ 812752 h 813530"/>
                <a:gd name="connsiteX20" fmla="*/ 131665 w 1174499"/>
                <a:gd name="connsiteY20" fmla="*/ 812752 h 813530"/>
                <a:gd name="connsiteX21" fmla="*/ 129044 w 1174499"/>
                <a:gd name="connsiteY21" fmla="*/ 812276 h 813530"/>
                <a:gd name="connsiteX22" fmla="*/ 110001 w 1174499"/>
                <a:gd name="connsiteY22" fmla="*/ 809419 h 813530"/>
                <a:gd name="connsiteX23" fmla="*/ 108809 w 1174499"/>
                <a:gd name="connsiteY23" fmla="*/ 809419 h 813530"/>
                <a:gd name="connsiteX24" fmla="*/ 108571 w 1174499"/>
                <a:gd name="connsiteY24" fmla="*/ 809419 h 813530"/>
                <a:gd name="connsiteX25" fmla="*/ 89761 w 1174499"/>
                <a:gd name="connsiteY25" fmla="*/ 804422 h 813530"/>
                <a:gd name="connsiteX26" fmla="*/ 87615 w 1174499"/>
                <a:gd name="connsiteY26" fmla="*/ 803945 h 813530"/>
                <a:gd name="connsiteX27" fmla="*/ 85715 w 1174499"/>
                <a:gd name="connsiteY27" fmla="*/ 803230 h 813530"/>
                <a:gd name="connsiteX28" fmla="*/ 66906 w 1174499"/>
                <a:gd name="connsiteY28" fmla="*/ 795854 h 813530"/>
                <a:gd name="connsiteX29" fmla="*/ 66189 w 1174499"/>
                <a:gd name="connsiteY29" fmla="*/ 795616 h 813530"/>
                <a:gd name="connsiteX30" fmla="*/ 65236 w 1174499"/>
                <a:gd name="connsiteY30" fmla="*/ 795139 h 813530"/>
                <a:gd name="connsiteX31" fmla="*/ 42380 w 1174499"/>
                <a:gd name="connsiteY31" fmla="*/ 781572 h 813530"/>
                <a:gd name="connsiteX32" fmla="*/ 41427 w 1174499"/>
                <a:gd name="connsiteY32" fmla="*/ 780857 h 813530"/>
                <a:gd name="connsiteX33" fmla="*/ 39521 w 1174499"/>
                <a:gd name="connsiteY33" fmla="*/ 779192 h 813530"/>
                <a:gd name="connsiteX34" fmla="*/ 30000 w 1174499"/>
                <a:gd name="connsiteY34" fmla="*/ 771097 h 813530"/>
                <a:gd name="connsiteX35" fmla="*/ 27379 w 1174499"/>
                <a:gd name="connsiteY35" fmla="*/ 768717 h 813530"/>
                <a:gd name="connsiteX36" fmla="*/ 17618 w 1174499"/>
                <a:gd name="connsiteY36" fmla="*/ 757768 h 813530"/>
                <a:gd name="connsiteX37" fmla="*/ 15712 w 1174499"/>
                <a:gd name="connsiteY37" fmla="*/ 755150 h 813530"/>
                <a:gd name="connsiteX38" fmla="*/ 9521 w 1174499"/>
                <a:gd name="connsiteY38" fmla="*/ 745389 h 813530"/>
                <a:gd name="connsiteX39" fmla="*/ 7859 w 1174499"/>
                <a:gd name="connsiteY39" fmla="*/ 742057 h 813530"/>
                <a:gd name="connsiteX40" fmla="*/ 2860 w 1174499"/>
                <a:gd name="connsiteY40" fmla="*/ 729203 h 813530"/>
                <a:gd name="connsiteX41" fmla="*/ 2860 w 1174499"/>
                <a:gd name="connsiteY41" fmla="*/ 728965 h 813530"/>
                <a:gd name="connsiteX42" fmla="*/ 1430 w 1174499"/>
                <a:gd name="connsiteY42" fmla="*/ 722540 h 813530"/>
                <a:gd name="connsiteX43" fmla="*/ 715 w 1174499"/>
                <a:gd name="connsiteY43" fmla="*/ 718969 h 813530"/>
                <a:gd name="connsiteX44" fmla="*/ 0 w 1174499"/>
                <a:gd name="connsiteY44" fmla="*/ 708255 h 813530"/>
                <a:gd name="connsiteX45" fmla="*/ 5238 w 1174499"/>
                <a:gd name="connsiteY45" fmla="*/ 180293 h 813530"/>
                <a:gd name="connsiteX46" fmla="*/ 35254 w 1174499"/>
                <a:gd name="connsiteY46" fmla="*/ 0 h 813530"/>
                <a:gd name="connsiteX0" fmla="*/ 35254 w 1174499"/>
                <a:gd name="connsiteY0" fmla="*/ 0 h 813530"/>
                <a:gd name="connsiteX1" fmla="*/ 58404 w 1174499"/>
                <a:gd name="connsiteY1" fmla="*/ 200372 h 813530"/>
                <a:gd name="connsiteX2" fmla="*/ 71918 w 1174499"/>
                <a:gd name="connsiteY2" fmla="*/ 326761 h 813530"/>
                <a:gd name="connsiteX3" fmla="*/ 123676 w 1174499"/>
                <a:gd name="connsiteY3" fmla="*/ 559674 h 813530"/>
                <a:gd name="connsiteX4" fmla="*/ 324240 w 1174499"/>
                <a:gd name="connsiteY4" fmla="*/ 576927 h 813530"/>
                <a:gd name="connsiteX5" fmla="*/ 1135123 w 1174499"/>
                <a:gd name="connsiteY5" fmla="*/ 529481 h 813530"/>
                <a:gd name="connsiteX6" fmla="*/ 1174499 w 1174499"/>
                <a:gd name="connsiteY6" fmla="*/ 522588 h 813530"/>
                <a:gd name="connsiteX7" fmla="*/ 1146639 w 1174499"/>
                <a:gd name="connsiteY7" fmla="*/ 687784 h 813530"/>
                <a:gd name="connsiteX8" fmla="*/ 1018311 w 1174499"/>
                <a:gd name="connsiteY8" fmla="*/ 777048 h 813530"/>
                <a:gd name="connsiteX9" fmla="*/ 997363 w 1174499"/>
                <a:gd name="connsiteY9" fmla="*/ 788950 h 813530"/>
                <a:gd name="connsiteX10" fmla="*/ 989504 w 1174499"/>
                <a:gd name="connsiteY10" fmla="*/ 792045 h 813530"/>
                <a:gd name="connsiteX11" fmla="*/ 973553 w 1174499"/>
                <a:gd name="connsiteY11" fmla="*/ 797996 h 813530"/>
                <a:gd name="connsiteX12" fmla="*/ 963549 w 1174499"/>
                <a:gd name="connsiteY12" fmla="*/ 800375 h 813530"/>
                <a:gd name="connsiteX13" fmla="*/ 947837 w 1174499"/>
                <a:gd name="connsiteY13" fmla="*/ 803707 h 813530"/>
                <a:gd name="connsiteX14" fmla="*/ 936410 w 1174499"/>
                <a:gd name="connsiteY14" fmla="*/ 804898 h 813530"/>
                <a:gd name="connsiteX15" fmla="*/ 923790 w 1174499"/>
                <a:gd name="connsiteY15" fmla="*/ 806086 h 813530"/>
                <a:gd name="connsiteX16" fmla="*/ 917599 w 1174499"/>
                <a:gd name="connsiteY16" fmla="*/ 806086 h 813530"/>
                <a:gd name="connsiteX17" fmla="*/ 153567 w 1174499"/>
                <a:gd name="connsiteY17" fmla="*/ 813467 h 813530"/>
                <a:gd name="connsiteX18" fmla="*/ 134048 w 1174499"/>
                <a:gd name="connsiteY18" fmla="*/ 812752 h 813530"/>
                <a:gd name="connsiteX19" fmla="*/ 131665 w 1174499"/>
                <a:gd name="connsiteY19" fmla="*/ 812752 h 813530"/>
                <a:gd name="connsiteX20" fmla="*/ 129044 w 1174499"/>
                <a:gd name="connsiteY20" fmla="*/ 812276 h 813530"/>
                <a:gd name="connsiteX21" fmla="*/ 110001 w 1174499"/>
                <a:gd name="connsiteY21" fmla="*/ 809419 h 813530"/>
                <a:gd name="connsiteX22" fmla="*/ 108809 w 1174499"/>
                <a:gd name="connsiteY22" fmla="*/ 809419 h 813530"/>
                <a:gd name="connsiteX23" fmla="*/ 108571 w 1174499"/>
                <a:gd name="connsiteY23" fmla="*/ 809419 h 813530"/>
                <a:gd name="connsiteX24" fmla="*/ 89761 w 1174499"/>
                <a:gd name="connsiteY24" fmla="*/ 804422 h 813530"/>
                <a:gd name="connsiteX25" fmla="*/ 87615 w 1174499"/>
                <a:gd name="connsiteY25" fmla="*/ 803945 h 813530"/>
                <a:gd name="connsiteX26" fmla="*/ 85715 w 1174499"/>
                <a:gd name="connsiteY26" fmla="*/ 803230 h 813530"/>
                <a:gd name="connsiteX27" fmla="*/ 66906 w 1174499"/>
                <a:gd name="connsiteY27" fmla="*/ 795854 h 813530"/>
                <a:gd name="connsiteX28" fmla="*/ 66189 w 1174499"/>
                <a:gd name="connsiteY28" fmla="*/ 795616 h 813530"/>
                <a:gd name="connsiteX29" fmla="*/ 65236 w 1174499"/>
                <a:gd name="connsiteY29" fmla="*/ 795139 h 813530"/>
                <a:gd name="connsiteX30" fmla="*/ 42380 w 1174499"/>
                <a:gd name="connsiteY30" fmla="*/ 781572 h 813530"/>
                <a:gd name="connsiteX31" fmla="*/ 41427 w 1174499"/>
                <a:gd name="connsiteY31" fmla="*/ 780857 h 813530"/>
                <a:gd name="connsiteX32" fmla="*/ 39521 w 1174499"/>
                <a:gd name="connsiteY32" fmla="*/ 779192 h 813530"/>
                <a:gd name="connsiteX33" fmla="*/ 30000 w 1174499"/>
                <a:gd name="connsiteY33" fmla="*/ 771097 h 813530"/>
                <a:gd name="connsiteX34" fmla="*/ 27379 w 1174499"/>
                <a:gd name="connsiteY34" fmla="*/ 768717 h 813530"/>
                <a:gd name="connsiteX35" fmla="*/ 17618 w 1174499"/>
                <a:gd name="connsiteY35" fmla="*/ 757768 h 813530"/>
                <a:gd name="connsiteX36" fmla="*/ 15712 w 1174499"/>
                <a:gd name="connsiteY36" fmla="*/ 755150 h 813530"/>
                <a:gd name="connsiteX37" fmla="*/ 9521 w 1174499"/>
                <a:gd name="connsiteY37" fmla="*/ 745389 h 813530"/>
                <a:gd name="connsiteX38" fmla="*/ 7859 w 1174499"/>
                <a:gd name="connsiteY38" fmla="*/ 742057 h 813530"/>
                <a:gd name="connsiteX39" fmla="*/ 2860 w 1174499"/>
                <a:gd name="connsiteY39" fmla="*/ 729203 h 813530"/>
                <a:gd name="connsiteX40" fmla="*/ 2860 w 1174499"/>
                <a:gd name="connsiteY40" fmla="*/ 728965 h 813530"/>
                <a:gd name="connsiteX41" fmla="*/ 1430 w 1174499"/>
                <a:gd name="connsiteY41" fmla="*/ 722540 h 813530"/>
                <a:gd name="connsiteX42" fmla="*/ 715 w 1174499"/>
                <a:gd name="connsiteY42" fmla="*/ 718969 h 813530"/>
                <a:gd name="connsiteX43" fmla="*/ 0 w 1174499"/>
                <a:gd name="connsiteY43" fmla="*/ 708255 h 813530"/>
                <a:gd name="connsiteX44" fmla="*/ 5238 w 1174499"/>
                <a:gd name="connsiteY44" fmla="*/ 180293 h 813530"/>
                <a:gd name="connsiteX45" fmla="*/ 35254 w 1174499"/>
                <a:gd name="connsiteY45" fmla="*/ 0 h 813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174499" h="813530">
                  <a:moveTo>
                    <a:pt x="35254" y="0"/>
                  </a:moveTo>
                  <a:lnTo>
                    <a:pt x="58404" y="200372"/>
                  </a:lnTo>
                  <a:lnTo>
                    <a:pt x="71918" y="326761"/>
                  </a:lnTo>
                  <a:lnTo>
                    <a:pt x="123676" y="559674"/>
                  </a:lnTo>
                  <a:lnTo>
                    <a:pt x="324240" y="576927"/>
                  </a:lnTo>
                  <a:lnTo>
                    <a:pt x="1135123" y="529481"/>
                  </a:lnTo>
                  <a:lnTo>
                    <a:pt x="1174499" y="522588"/>
                  </a:lnTo>
                  <a:lnTo>
                    <a:pt x="1146639" y="687784"/>
                  </a:lnTo>
                  <a:lnTo>
                    <a:pt x="1018311" y="777048"/>
                  </a:lnTo>
                  <a:cubicBezTo>
                    <a:pt x="1011883" y="781572"/>
                    <a:pt x="1004739" y="785379"/>
                    <a:pt x="997363" y="788950"/>
                  </a:cubicBezTo>
                  <a:cubicBezTo>
                    <a:pt x="994740" y="790141"/>
                    <a:pt x="992119" y="791095"/>
                    <a:pt x="989504" y="792045"/>
                  </a:cubicBezTo>
                  <a:cubicBezTo>
                    <a:pt x="984266" y="794186"/>
                    <a:pt x="979029" y="796329"/>
                    <a:pt x="973553" y="797996"/>
                  </a:cubicBezTo>
                  <a:cubicBezTo>
                    <a:pt x="970455" y="798947"/>
                    <a:pt x="966887" y="799662"/>
                    <a:pt x="963549" y="800375"/>
                  </a:cubicBezTo>
                  <a:cubicBezTo>
                    <a:pt x="958313" y="801565"/>
                    <a:pt x="953313" y="802995"/>
                    <a:pt x="947837" y="803707"/>
                  </a:cubicBezTo>
                  <a:cubicBezTo>
                    <a:pt x="944025" y="804422"/>
                    <a:pt x="940217" y="804422"/>
                    <a:pt x="936410" y="804898"/>
                  </a:cubicBezTo>
                  <a:cubicBezTo>
                    <a:pt x="932119" y="805136"/>
                    <a:pt x="928075" y="806086"/>
                    <a:pt x="923790" y="806086"/>
                  </a:cubicBezTo>
                  <a:lnTo>
                    <a:pt x="917599" y="806086"/>
                  </a:lnTo>
                  <a:lnTo>
                    <a:pt x="153567" y="813467"/>
                  </a:lnTo>
                  <a:cubicBezTo>
                    <a:pt x="146900" y="813706"/>
                    <a:pt x="140471" y="813229"/>
                    <a:pt x="134048" y="812752"/>
                  </a:cubicBezTo>
                  <a:lnTo>
                    <a:pt x="131665" y="812752"/>
                  </a:lnTo>
                  <a:cubicBezTo>
                    <a:pt x="130950" y="812514"/>
                    <a:pt x="129997" y="812276"/>
                    <a:pt x="129044" y="812276"/>
                  </a:cubicBezTo>
                  <a:cubicBezTo>
                    <a:pt x="122614" y="811564"/>
                    <a:pt x="116191" y="810611"/>
                    <a:pt x="110001" y="809419"/>
                  </a:cubicBezTo>
                  <a:lnTo>
                    <a:pt x="108809" y="809419"/>
                  </a:lnTo>
                  <a:lnTo>
                    <a:pt x="108571" y="809419"/>
                  </a:lnTo>
                  <a:cubicBezTo>
                    <a:pt x="102142" y="807993"/>
                    <a:pt x="95951" y="806325"/>
                    <a:pt x="89761" y="804422"/>
                  </a:cubicBezTo>
                  <a:cubicBezTo>
                    <a:pt x="89046" y="804183"/>
                    <a:pt x="88330" y="803945"/>
                    <a:pt x="87615" y="803945"/>
                  </a:cubicBezTo>
                  <a:cubicBezTo>
                    <a:pt x="87139" y="803707"/>
                    <a:pt x="86430" y="803230"/>
                    <a:pt x="85715" y="803230"/>
                  </a:cubicBezTo>
                  <a:cubicBezTo>
                    <a:pt x="79286" y="801089"/>
                    <a:pt x="72857" y="798709"/>
                    <a:pt x="66906" y="795854"/>
                  </a:cubicBezTo>
                  <a:cubicBezTo>
                    <a:pt x="66667" y="795616"/>
                    <a:pt x="66189" y="795616"/>
                    <a:pt x="66189" y="795616"/>
                  </a:cubicBezTo>
                  <a:cubicBezTo>
                    <a:pt x="65713" y="795616"/>
                    <a:pt x="65474" y="795139"/>
                    <a:pt x="65236" y="795139"/>
                  </a:cubicBezTo>
                  <a:cubicBezTo>
                    <a:pt x="56907" y="791095"/>
                    <a:pt x="49286" y="786570"/>
                    <a:pt x="42380" y="781572"/>
                  </a:cubicBezTo>
                  <a:cubicBezTo>
                    <a:pt x="42142" y="781334"/>
                    <a:pt x="41665" y="780857"/>
                    <a:pt x="41427" y="780857"/>
                  </a:cubicBezTo>
                  <a:cubicBezTo>
                    <a:pt x="40712" y="780381"/>
                    <a:pt x="40236" y="779666"/>
                    <a:pt x="39521" y="779192"/>
                  </a:cubicBezTo>
                  <a:cubicBezTo>
                    <a:pt x="36191" y="776571"/>
                    <a:pt x="33098" y="773953"/>
                    <a:pt x="30000" y="771097"/>
                  </a:cubicBezTo>
                  <a:cubicBezTo>
                    <a:pt x="29047" y="770147"/>
                    <a:pt x="28094" y="769432"/>
                    <a:pt x="27379" y="768717"/>
                  </a:cubicBezTo>
                  <a:cubicBezTo>
                    <a:pt x="23809" y="765146"/>
                    <a:pt x="20478" y="761574"/>
                    <a:pt x="17618" y="757768"/>
                  </a:cubicBezTo>
                  <a:cubicBezTo>
                    <a:pt x="16903" y="756815"/>
                    <a:pt x="16427" y="756100"/>
                    <a:pt x="15712" y="755150"/>
                  </a:cubicBezTo>
                  <a:cubicBezTo>
                    <a:pt x="13335" y="752055"/>
                    <a:pt x="11429" y="748722"/>
                    <a:pt x="9521" y="745389"/>
                  </a:cubicBezTo>
                  <a:cubicBezTo>
                    <a:pt x="9051" y="744198"/>
                    <a:pt x="8336" y="743248"/>
                    <a:pt x="7859" y="742057"/>
                  </a:cubicBezTo>
                  <a:cubicBezTo>
                    <a:pt x="5953" y="737770"/>
                    <a:pt x="4047" y="733487"/>
                    <a:pt x="2860" y="729203"/>
                  </a:cubicBezTo>
                  <a:lnTo>
                    <a:pt x="2860" y="728965"/>
                  </a:lnTo>
                  <a:cubicBezTo>
                    <a:pt x="2145" y="726823"/>
                    <a:pt x="1907" y="724682"/>
                    <a:pt x="1430" y="722540"/>
                  </a:cubicBezTo>
                  <a:cubicBezTo>
                    <a:pt x="1192" y="721349"/>
                    <a:pt x="715" y="720157"/>
                    <a:pt x="715" y="718969"/>
                  </a:cubicBezTo>
                  <a:cubicBezTo>
                    <a:pt x="0" y="715398"/>
                    <a:pt x="0" y="711826"/>
                    <a:pt x="0" y="708255"/>
                  </a:cubicBezTo>
                  <a:lnTo>
                    <a:pt x="5238" y="180293"/>
                  </a:lnTo>
                  <a:lnTo>
                    <a:pt x="35254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42" name="Forme libre 13">
              <a:extLst>
                <a:ext uri="{FF2B5EF4-FFF2-40B4-BE49-F238E27FC236}">
                  <a16:creationId xmlns:a16="http://schemas.microsoft.com/office/drawing/2014/main" id="{D19CBA77-49B2-86B9-5785-580A3C78E44E}"/>
                </a:ext>
              </a:extLst>
            </p:cNvPr>
            <p:cNvSpPr/>
            <p:nvPr/>
          </p:nvSpPr>
          <p:spPr>
            <a:xfrm>
              <a:off x="5731029" y="4981806"/>
              <a:ext cx="279105" cy="365619"/>
            </a:xfrm>
            <a:custGeom>
              <a:avLst/>
              <a:gdLst>
                <a:gd name="connsiteX0" fmla="*/ 134584 w 134583"/>
                <a:gd name="connsiteY0" fmla="*/ 0 h 185347"/>
                <a:gd name="connsiteX1" fmla="*/ 17384 w 134583"/>
                <a:gd name="connsiteY1" fmla="*/ 81362 h 185347"/>
                <a:gd name="connsiteX2" fmla="*/ 0 w 134583"/>
                <a:gd name="connsiteY2" fmla="*/ 185348 h 185347"/>
                <a:gd name="connsiteX3" fmla="*/ 117050 w 134583"/>
                <a:gd name="connsiteY3" fmla="*/ 103838 h 185347"/>
                <a:gd name="connsiteX4" fmla="*/ 134584 w 134583"/>
                <a:gd name="connsiteY4" fmla="*/ 0 h 185347"/>
                <a:gd name="connsiteX0" fmla="*/ 157662 w 157662"/>
                <a:gd name="connsiteY0" fmla="*/ 0 h 230146"/>
                <a:gd name="connsiteX1" fmla="*/ 17384 w 157662"/>
                <a:gd name="connsiteY1" fmla="*/ 126160 h 230146"/>
                <a:gd name="connsiteX2" fmla="*/ 0 w 157662"/>
                <a:gd name="connsiteY2" fmla="*/ 230146 h 230146"/>
                <a:gd name="connsiteX3" fmla="*/ 117050 w 157662"/>
                <a:gd name="connsiteY3" fmla="*/ 148636 h 230146"/>
                <a:gd name="connsiteX4" fmla="*/ 157662 w 157662"/>
                <a:gd name="connsiteY4" fmla="*/ 0 h 230146"/>
                <a:gd name="connsiteX0" fmla="*/ 157662 w 165921"/>
                <a:gd name="connsiteY0" fmla="*/ 0 h 230146"/>
                <a:gd name="connsiteX1" fmla="*/ 17384 w 165921"/>
                <a:gd name="connsiteY1" fmla="*/ 126160 h 230146"/>
                <a:gd name="connsiteX2" fmla="*/ 0 w 165921"/>
                <a:gd name="connsiteY2" fmla="*/ 230146 h 230146"/>
                <a:gd name="connsiteX3" fmla="*/ 165921 w 165921"/>
                <a:gd name="connsiteY3" fmla="*/ 111983 h 230146"/>
                <a:gd name="connsiteX4" fmla="*/ 157662 w 165921"/>
                <a:gd name="connsiteY4" fmla="*/ 0 h 230146"/>
                <a:gd name="connsiteX0" fmla="*/ 157662 w 169994"/>
                <a:gd name="connsiteY0" fmla="*/ 0 h 230146"/>
                <a:gd name="connsiteX1" fmla="*/ 17384 w 169994"/>
                <a:gd name="connsiteY1" fmla="*/ 126160 h 230146"/>
                <a:gd name="connsiteX2" fmla="*/ 0 w 169994"/>
                <a:gd name="connsiteY2" fmla="*/ 230146 h 230146"/>
                <a:gd name="connsiteX3" fmla="*/ 169994 w 169994"/>
                <a:gd name="connsiteY3" fmla="*/ 111983 h 230146"/>
                <a:gd name="connsiteX4" fmla="*/ 157662 w 169994"/>
                <a:gd name="connsiteY4" fmla="*/ 0 h 230146"/>
                <a:gd name="connsiteX0" fmla="*/ 163356 w 175688"/>
                <a:gd name="connsiteY0" fmla="*/ 0 h 230146"/>
                <a:gd name="connsiteX1" fmla="*/ 0 w 175688"/>
                <a:gd name="connsiteY1" fmla="*/ 109870 h 230146"/>
                <a:gd name="connsiteX2" fmla="*/ 5694 w 175688"/>
                <a:gd name="connsiteY2" fmla="*/ 230146 h 230146"/>
                <a:gd name="connsiteX3" fmla="*/ 175688 w 175688"/>
                <a:gd name="connsiteY3" fmla="*/ 111983 h 230146"/>
                <a:gd name="connsiteX4" fmla="*/ 163356 w 175688"/>
                <a:gd name="connsiteY4" fmla="*/ 0 h 230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688" h="230146">
                  <a:moveTo>
                    <a:pt x="163356" y="0"/>
                  </a:moveTo>
                  <a:lnTo>
                    <a:pt x="0" y="109870"/>
                  </a:lnTo>
                  <a:lnTo>
                    <a:pt x="5694" y="230146"/>
                  </a:lnTo>
                  <a:lnTo>
                    <a:pt x="175688" y="111983"/>
                  </a:lnTo>
                  <a:lnTo>
                    <a:pt x="163356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" name="Forme libre 11">
              <a:extLst>
                <a:ext uri="{FF2B5EF4-FFF2-40B4-BE49-F238E27FC236}">
                  <a16:creationId xmlns:a16="http://schemas.microsoft.com/office/drawing/2014/main" id="{992D3B23-6928-E3E0-01B6-9232C54BE069}"/>
                </a:ext>
              </a:extLst>
            </p:cNvPr>
            <p:cNvSpPr/>
            <p:nvPr/>
          </p:nvSpPr>
          <p:spPr>
            <a:xfrm>
              <a:off x="6043641" y="4787683"/>
              <a:ext cx="250468" cy="348366"/>
            </a:xfrm>
            <a:custGeom>
              <a:avLst/>
              <a:gdLst>
                <a:gd name="connsiteX0" fmla="*/ 134584 w 134583"/>
                <a:gd name="connsiteY0" fmla="*/ 0 h 185347"/>
                <a:gd name="connsiteX1" fmla="*/ 17534 w 134583"/>
                <a:gd name="connsiteY1" fmla="*/ 81512 h 185347"/>
                <a:gd name="connsiteX2" fmla="*/ 0 w 134583"/>
                <a:gd name="connsiteY2" fmla="*/ 185348 h 185347"/>
                <a:gd name="connsiteX3" fmla="*/ 117050 w 134583"/>
                <a:gd name="connsiteY3" fmla="*/ 103987 h 185347"/>
                <a:gd name="connsiteX4" fmla="*/ 134584 w 134583"/>
                <a:gd name="connsiteY4" fmla="*/ 0 h 185347"/>
                <a:gd name="connsiteX0" fmla="*/ 134584 w 134584"/>
                <a:gd name="connsiteY0" fmla="*/ 0 h 185348"/>
                <a:gd name="connsiteX1" fmla="*/ 17534 w 134584"/>
                <a:gd name="connsiteY1" fmla="*/ 81512 h 185348"/>
                <a:gd name="connsiteX2" fmla="*/ 0 w 134584"/>
                <a:gd name="connsiteY2" fmla="*/ 185348 h 185348"/>
                <a:gd name="connsiteX3" fmla="*/ 131983 w 134584"/>
                <a:gd name="connsiteY3" fmla="*/ 90412 h 185348"/>
                <a:gd name="connsiteX4" fmla="*/ 134584 w 134584"/>
                <a:gd name="connsiteY4" fmla="*/ 0 h 185348"/>
                <a:gd name="connsiteX0" fmla="*/ 134584 w 134699"/>
                <a:gd name="connsiteY0" fmla="*/ 0 h 185348"/>
                <a:gd name="connsiteX1" fmla="*/ 17534 w 134699"/>
                <a:gd name="connsiteY1" fmla="*/ 81512 h 185348"/>
                <a:gd name="connsiteX2" fmla="*/ 0 w 134699"/>
                <a:gd name="connsiteY2" fmla="*/ 185348 h 185348"/>
                <a:gd name="connsiteX3" fmla="*/ 134699 w 134699"/>
                <a:gd name="connsiteY3" fmla="*/ 86339 h 185348"/>
                <a:gd name="connsiteX4" fmla="*/ 134584 w 134699"/>
                <a:gd name="connsiteY4" fmla="*/ 0 h 185348"/>
                <a:gd name="connsiteX0" fmla="*/ 134584 w 138772"/>
                <a:gd name="connsiteY0" fmla="*/ 0 h 185348"/>
                <a:gd name="connsiteX1" fmla="*/ 17534 w 138772"/>
                <a:gd name="connsiteY1" fmla="*/ 81512 h 185348"/>
                <a:gd name="connsiteX2" fmla="*/ 0 w 138772"/>
                <a:gd name="connsiteY2" fmla="*/ 185348 h 185348"/>
                <a:gd name="connsiteX3" fmla="*/ 138772 w 138772"/>
                <a:gd name="connsiteY3" fmla="*/ 90411 h 185348"/>
                <a:gd name="connsiteX4" fmla="*/ 134584 w 138772"/>
                <a:gd name="connsiteY4" fmla="*/ 0 h 185348"/>
                <a:gd name="connsiteX0" fmla="*/ 134584 w 138772"/>
                <a:gd name="connsiteY0" fmla="*/ 0 h 185348"/>
                <a:gd name="connsiteX1" fmla="*/ 18892 w 138772"/>
                <a:gd name="connsiteY1" fmla="*/ 50290 h 185348"/>
                <a:gd name="connsiteX2" fmla="*/ 0 w 138772"/>
                <a:gd name="connsiteY2" fmla="*/ 185348 h 185348"/>
                <a:gd name="connsiteX3" fmla="*/ 138772 w 138772"/>
                <a:gd name="connsiteY3" fmla="*/ 90411 h 185348"/>
                <a:gd name="connsiteX4" fmla="*/ 134584 w 138772"/>
                <a:gd name="connsiteY4" fmla="*/ 0 h 185348"/>
                <a:gd name="connsiteX0" fmla="*/ 157662 w 157662"/>
                <a:gd name="connsiteY0" fmla="*/ 0 h 219286"/>
                <a:gd name="connsiteX1" fmla="*/ 18892 w 157662"/>
                <a:gd name="connsiteY1" fmla="*/ 84228 h 219286"/>
                <a:gd name="connsiteX2" fmla="*/ 0 w 157662"/>
                <a:gd name="connsiteY2" fmla="*/ 219286 h 219286"/>
                <a:gd name="connsiteX3" fmla="*/ 138772 w 157662"/>
                <a:gd name="connsiteY3" fmla="*/ 124349 h 219286"/>
                <a:gd name="connsiteX4" fmla="*/ 157662 w 157662"/>
                <a:gd name="connsiteY4" fmla="*/ 0 h 21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7662" h="219286">
                  <a:moveTo>
                    <a:pt x="157662" y="0"/>
                  </a:moveTo>
                  <a:lnTo>
                    <a:pt x="18892" y="84228"/>
                  </a:lnTo>
                  <a:lnTo>
                    <a:pt x="0" y="219286"/>
                  </a:lnTo>
                  <a:lnTo>
                    <a:pt x="138772" y="124349"/>
                  </a:lnTo>
                  <a:cubicBezTo>
                    <a:pt x="138734" y="95569"/>
                    <a:pt x="157700" y="28780"/>
                    <a:pt x="157662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" name="Forme libre 17">
              <a:extLst>
                <a:ext uri="{FF2B5EF4-FFF2-40B4-BE49-F238E27FC236}">
                  <a16:creationId xmlns:a16="http://schemas.microsoft.com/office/drawing/2014/main" id="{36F49773-7877-03A8-711B-55FAE3462728}"/>
                </a:ext>
              </a:extLst>
            </p:cNvPr>
            <p:cNvSpPr/>
            <p:nvPr/>
          </p:nvSpPr>
          <p:spPr>
            <a:xfrm>
              <a:off x="5926025" y="5052974"/>
              <a:ext cx="342336" cy="358484"/>
            </a:xfrm>
            <a:custGeom>
              <a:avLst/>
              <a:gdLst>
                <a:gd name="connsiteX0" fmla="*/ 0 w 195128"/>
                <a:gd name="connsiteY0" fmla="*/ 103838 h 225654"/>
                <a:gd name="connsiteX1" fmla="*/ 177745 w 195128"/>
                <a:gd name="connsiteY1" fmla="*/ 225655 h 225654"/>
                <a:gd name="connsiteX2" fmla="*/ 195128 w 195128"/>
                <a:gd name="connsiteY2" fmla="*/ 121817 h 225654"/>
                <a:gd name="connsiteX3" fmla="*/ 17534 w 195128"/>
                <a:gd name="connsiteY3" fmla="*/ 0 h 225654"/>
                <a:gd name="connsiteX4" fmla="*/ 0 w 195128"/>
                <a:gd name="connsiteY4" fmla="*/ 103838 h 225654"/>
                <a:gd name="connsiteX0" fmla="*/ 0 w 200558"/>
                <a:gd name="connsiteY0" fmla="*/ 103838 h 225655"/>
                <a:gd name="connsiteX1" fmla="*/ 177745 w 200558"/>
                <a:gd name="connsiteY1" fmla="*/ 225655 h 225655"/>
                <a:gd name="connsiteX2" fmla="*/ 200558 w 200558"/>
                <a:gd name="connsiteY2" fmla="*/ 85617 h 225655"/>
                <a:gd name="connsiteX3" fmla="*/ 17534 w 200558"/>
                <a:gd name="connsiteY3" fmla="*/ 0 h 225655"/>
                <a:gd name="connsiteX4" fmla="*/ 0 w 200558"/>
                <a:gd name="connsiteY4" fmla="*/ 103838 h 225655"/>
                <a:gd name="connsiteX0" fmla="*/ 0 w 215491"/>
                <a:gd name="connsiteY0" fmla="*/ 103838 h 225655"/>
                <a:gd name="connsiteX1" fmla="*/ 177745 w 215491"/>
                <a:gd name="connsiteY1" fmla="*/ 225655 h 225655"/>
                <a:gd name="connsiteX2" fmla="*/ 215491 w 215491"/>
                <a:gd name="connsiteY2" fmla="*/ 85617 h 225655"/>
                <a:gd name="connsiteX3" fmla="*/ 17534 w 215491"/>
                <a:gd name="connsiteY3" fmla="*/ 0 h 225655"/>
                <a:gd name="connsiteX4" fmla="*/ 0 w 215491"/>
                <a:gd name="connsiteY4" fmla="*/ 103838 h 22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491" h="225655">
                  <a:moveTo>
                    <a:pt x="0" y="103838"/>
                  </a:moveTo>
                  <a:lnTo>
                    <a:pt x="177745" y="225655"/>
                  </a:lnTo>
                  <a:lnTo>
                    <a:pt x="215491" y="85617"/>
                  </a:lnTo>
                  <a:lnTo>
                    <a:pt x="17534" y="0"/>
                  </a:lnTo>
                  <a:lnTo>
                    <a:pt x="0" y="103838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" name="Forme libre 16">
              <a:extLst>
                <a:ext uri="{FF2B5EF4-FFF2-40B4-BE49-F238E27FC236}">
                  <a16:creationId xmlns:a16="http://schemas.microsoft.com/office/drawing/2014/main" id="{C5D8874F-38CA-97DC-0040-2E8DA8798488}"/>
                </a:ext>
              </a:extLst>
            </p:cNvPr>
            <p:cNvSpPr/>
            <p:nvPr/>
          </p:nvSpPr>
          <p:spPr>
            <a:xfrm>
              <a:off x="6229588" y="4841598"/>
              <a:ext cx="344731" cy="358722"/>
            </a:xfrm>
            <a:custGeom>
              <a:avLst/>
              <a:gdLst>
                <a:gd name="connsiteX0" fmla="*/ 17534 w 195278"/>
                <a:gd name="connsiteY0" fmla="*/ 0 h 225804"/>
                <a:gd name="connsiteX1" fmla="*/ 0 w 195278"/>
                <a:gd name="connsiteY1" fmla="*/ 103987 h 225804"/>
                <a:gd name="connsiteX2" fmla="*/ 177745 w 195278"/>
                <a:gd name="connsiteY2" fmla="*/ 225805 h 225804"/>
                <a:gd name="connsiteX3" fmla="*/ 195278 w 195278"/>
                <a:gd name="connsiteY3" fmla="*/ 121967 h 225804"/>
                <a:gd name="connsiteX4" fmla="*/ 17534 w 195278"/>
                <a:gd name="connsiteY4" fmla="*/ 0 h 225804"/>
                <a:gd name="connsiteX0" fmla="*/ 17534 w 216998"/>
                <a:gd name="connsiteY0" fmla="*/ 0 h 225805"/>
                <a:gd name="connsiteX1" fmla="*/ 0 w 216998"/>
                <a:gd name="connsiteY1" fmla="*/ 103987 h 225805"/>
                <a:gd name="connsiteX2" fmla="*/ 177745 w 216998"/>
                <a:gd name="connsiteY2" fmla="*/ 225805 h 225805"/>
                <a:gd name="connsiteX3" fmla="*/ 216998 w 216998"/>
                <a:gd name="connsiteY3" fmla="*/ 102057 h 225805"/>
                <a:gd name="connsiteX4" fmla="*/ 17534 w 216998"/>
                <a:gd name="connsiteY4" fmla="*/ 0 h 225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998" h="225805">
                  <a:moveTo>
                    <a:pt x="17534" y="0"/>
                  </a:moveTo>
                  <a:lnTo>
                    <a:pt x="0" y="103987"/>
                  </a:lnTo>
                  <a:lnTo>
                    <a:pt x="177745" y="225805"/>
                  </a:lnTo>
                  <a:lnTo>
                    <a:pt x="216998" y="102057"/>
                  </a:lnTo>
                  <a:lnTo>
                    <a:pt x="1753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6" name="Forme libre 7">
              <a:extLst>
                <a:ext uri="{FF2B5EF4-FFF2-40B4-BE49-F238E27FC236}">
                  <a16:creationId xmlns:a16="http://schemas.microsoft.com/office/drawing/2014/main" id="{AFF04531-8CCD-4B50-19BE-B4F08C21C64F}"/>
                </a:ext>
              </a:extLst>
            </p:cNvPr>
            <p:cNvSpPr/>
            <p:nvPr/>
          </p:nvSpPr>
          <p:spPr>
            <a:xfrm>
              <a:off x="4881282" y="4867307"/>
              <a:ext cx="27854" cy="166624"/>
            </a:xfrm>
            <a:custGeom>
              <a:avLst/>
              <a:gdLst>
                <a:gd name="connsiteX0" fmla="*/ 17534 w 17533"/>
                <a:gd name="connsiteY0" fmla="*/ 898 h 104885"/>
                <a:gd name="connsiteX1" fmla="*/ 0 w 17533"/>
                <a:gd name="connsiteY1" fmla="*/ 104886 h 104885"/>
                <a:gd name="connsiteX2" fmla="*/ 0 w 17533"/>
                <a:gd name="connsiteY2" fmla="*/ 103986 h 104885"/>
                <a:gd name="connsiteX3" fmla="*/ 17534 w 17533"/>
                <a:gd name="connsiteY3" fmla="*/ 0 h 104885"/>
                <a:gd name="connsiteX4" fmla="*/ 17534 w 17533"/>
                <a:gd name="connsiteY4" fmla="*/ 898 h 104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33" h="104885">
                  <a:moveTo>
                    <a:pt x="17534" y="898"/>
                  </a:moveTo>
                  <a:lnTo>
                    <a:pt x="0" y="104886"/>
                  </a:lnTo>
                  <a:cubicBezTo>
                    <a:pt x="0" y="104886"/>
                    <a:pt x="0" y="104286"/>
                    <a:pt x="0" y="103986"/>
                  </a:cubicBezTo>
                  <a:lnTo>
                    <a:pt x="17534" y="0"/>
                  </a:lnTo>
                  <a:cubicBezTo>
                    <a:pt x="17534" y="0"/>
                    <a:pt x="17534" y="598"/>
                    <a:pt x="17534" y="898"/>
                  </a:cubicBezTo>
                </a:path>
              </a:pathLst>
            </a:custGeom>
            <a:solidFill>
              <a:srgbClr val="60537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7" name="Forme libre 12">
              <a:extLst>
                <a:ext uri="{FF2B5EF4-FFF2-40B4-BE49-F238E27FC236}">
                  <a16:creationId xmlns:a16="http://schemas.microsoft.com/office/drawing/2014/main" id="{21F8F902-9127-5321-EB17-0394B5294BC9}"/>
                </a:ext>
              </a:extLst>
            </p:cNvPr>
            <p:cNvSpPr/>
            <p:nvPr/>
          </p:nvSpPr>
          <p:spPr>
            <a:xfrm>
              <a:off x="6511960" y="4913238"/>
              <a:ext cx="187294" cy="287084"/>
            </a:xfrm>
            <a:custGeom>
              <a:avLst/>
              <a:gdLst>
                <a:gd name="connsiteX0" fmla="*/ 17534 w 126039"/>
                <a:gd name="connsiteY0" fmla="*/ 75516 h 179353"/>
                <a:gd name="connsiteX1" fmla="*/ 0 w 126039"/>
                <a:gd name="connsiteY1" fmla="*/ 179354 h 179353"/>
                <a:gd name="connsiteX2" fmla="*/ 108506 w 126039"/>
                <a:gd name="connsiteY2" fmla="*/ 103986 h 179353"/>
                <a:gd name="connsiteX3" fmla="*/ 126040 w 126039"/>
                <a:gd name="connsiteY3" fmla="*/ 0 h 179353"/>
                <a:gd name="connsiteX4" fmla="*/ 17534 w 126039"/>
                <a:gd name="connsiteY4" fmla="*/ 75516 h 179353"/>
                <a:gd name="connsiteX0" fmla="*/ 17534 w 117896"/>
                <a:gd name="connsiteY0" fmla="*/ 80946 h 184784"/>
                <a:gd name="connsiteX1" fmla="*/ 0 w 117896"/>
                <a:gd name="connsiteY1" fmla="*/ 184784 h 184784"/>
                <a:gd name="connsiteX2" fmla="*/ 108506 w 117896"/>
                <a:gd name="connsiteY2" fmla="*/ 109416 h 184784"/>
                <a:gd name="connsiteX3" fmla="*/ 117896 w 117896"/>
                <a:gd name="connsiteY3" fmla="*/ 0 h 184784"/>
                <a:gd name="connsiteX4" fmla="*/ 17534 w 117896"/>
                <a:gd name="connsiteY4" fmla="*/ 80946 h 184784"/>
                <a:gd name="connsiteX0" fmla="*/ 17534 w 117896"/>
                <a:gd name="connsiteY0" fmla="*/ 76873 h 180711"/>
                <a:gd name="connsiteX1" fmla="*/ 0 w 117896"/>
                <a:gd name="connsiteY1" fmla="*/ 180711 h 180711"/>
                <a:gd name="connsiteX2" fmla="*/ 108506 w 117896"/>
                <a:gd name="connsiteY2" fmla="*/ 105343 h 180711"/>
                <a:gd name="connsiteX3" fmla="*/ 117896 w 117896"/>
                <a:gd name="connsiteY3" fmla="*/ 0 h 180711"/>
                <a:gd name="connsiteX4" fmla="*/ 17534 w 117896"/>
                <a:gd name="connsiteY4" fmla="*/ 76873 h 180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896" h="180711">
                  <a:moveTo>
                    <a:pt x="17534" y="76873"/>
                  </a:moveTo>
                  <a:lnTo>
                    <a:pt x="0" y="180711"/>
                  </a:lnTo>
                  <a:lnTo>
                    <a:pt x="108506" y="105343"/>
                  </a:lnTo>
                  <a:lnTo>
                    <a:pt x="117896" y="0"/>
                  </a:lnTo>
                  <a:lnTo>
                    <a:pt x="17534" y="76873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8" name="Forme libre 14">
              <a:extLst>
                <a:ext uri="{FF2B5EF4-FFF2-40B4-BE49-F238E27FC236}">
                  <a16:creationId xmlns:a16="http://schemas.microsoft.com/office/drawing/2014/main" id="{F538ABBD-3B20-F997-7550-47D79E1371FB}"/>
                </a:ext>
              </a:extLst>
            </p:cNvPr>
            <p:cNvSpPr/>
            <p:nvPr/>
          </p:nvSpPr>
          <p:spPr>
            <a:xfrm>
              <a:off x="6208396" y="5164614"/>
              <a:ext cx="145476" cy="246842"/>
            </a:xfrm>
            <a:custGeom>
              <a:avLst/>
              <a:gdLst>
                <a:gd name="connsiteX0" fmla="*/ 0 w 91572"/>
                <a:gd name="connsiteY0" fmla="*/ 155380 h 155380"/>
                <a:gd name="connsiteX1" fmla="*/ 74035 w 91572"/>
                <a:gd name="connsiteY1" fmla="*/ 103986 h 155380"/>
                <a:gd name="connsiteX2" fmla="*/ 91573 w 91572"/>
                <a:gd name="connsiteY2" fmla="*/ 0 h 155380"/>
                <a:gd name="connsiteX3" fmla="*/ 17384 w 91572"/>
                <a:gd name="connsiteY3" fmla="*/ 51543 h 155380"/>
                <a:gd name="connsiteX4" fmla="*/ 0 w 91572"/>
                <a:gd name="connsiteY4" fmla="*/ 155380 h 155380"/>
                <a:gd name="connsiteX0" fmla="*/ 0 w 91573"/>
                <a:gd name="connsiteY0" fmla="*/ 155380 h 155380"/>
                <a:gd name="connsiteX1" fmla="*/ 74035 w 91573"/>
                <a:gd name="connsiteY1" fmla="*/ 103986 h 155380"/>
                <a:gd name="connsiteX2" fmla="*/ 91573 w 91573"/>
                <a:gd name="connsiteY2" fmla="*/ 0 h 155380"/>
                <a:gd name="connsiteX3" fmla="*/ 21457 w 91573"/>
                <a:gd name="connsiteY3" fmla="*/ 24393 h 155380"/>
                <a:gd name="connsiteX4" fmla="*/ 0 w 91573"/>
                <a:gd name="connsiteY4" fmla="*/ 155380 h 155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73" h="155380">
                  <a:moveTo>
                    <a:pt x="0" y="155380"/>
                  </a:moveTo>
                  <a:lnTo>
                    <a:pt x="74035" y="103986"/>
                  </a:lnTo>
                  <a:lnTo>
                    <a:pt x="91573" y="0"/>
                  </a:lnTo>
                  <a:lnTo>
                    <a:pt x="21457" y="24393"/>
                  </a:lnTo>
                  <a:lnTo>
                    <a:pt x="0" y="15538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3" name="Forme libre 10">
              <a:extLst>
                <a:ext uri="{FF2B5EF4-FFF2-40B4-BE49-F238E27FC236}">
                  <a16:creationId xmlns:a16="http://schemas.microsoft.com/office/drawing/2014/main" id="{C07627E1-C8D6-8E95-3196-FBA008D7BDC0}"/>
                </a:ext>
              </a:extLst>
            </p:cNvPr>
            <p:cNvSpPr/>
            <p:nvPr/>
          </p:nvSpPr>
          <p:spPr>
            <a:xfrm>
              <a:off x="4904366" y="4243373"/>
              <a:ext cx="1794885" cy="1258788"/>
            </a:xfrm>
            <a:custGeom>
              <a:avLst/>
              <a:gdLst>
                <a:gd name="connsiteX0" fmla="*/ 526654 w 1137973"/>
                <a:gd name="connsiteY0" fmla="*/ 0 h 788598"/>
                <a:gd name="connsiteX1" fmla="*/ 1137973 w 1137973"/>
                <a:gd name="connsiteY1" fmla="*/ 419244 h 788598"/>
                <a:gd name="connsiteX2" fmla="*/ 1029467 w 1137973"/>
                <a:gd name="connsiteY2" fmla="*/ 494760 h 788598"/>
                <a:gd name="connsiteX3" fmla="*/ 851723 w 1137973"/>
                <a:gd name="connsiteY3" fmla="*/ 372943 h 788598"/>
                <a:gd name="connsiteX4" fmla="*/ 734673 w 1137973"/>
                <a:gd name="connsiteY4" fmla="*/ 454455 h 788598"/>
                <a:gd name="connsiteX5" fmla="*/ 912421 w 1137973"/>
                <a:gd name="connsiteY5" fmla="*/ 576273 h 788598"/>
                <a:gd name="connsiteX6" fmla="*/ 838382 w 1137973"/>
                <a:gd name="connsiteY6" fmla="*/ 627815 h 788598"/>
                <a:gd name="connsiteX7" fmla="*/ 660637 w 1137973"/>
                <a:gd name="connsiteY7" fmla="*/ 505998 h 788598"/>
                <a:gd name="connsiteX8" fmla="*/ 543587 w 1137973"/>
                <a:gd name="connsiteY8" fmla="*/ 587510 h 788598"/>
                <a:gd name="connsiteX9" fmla="*/ 721336 w 1137973"/>
                <a:gd name="connsiteY9" fmla="*/ 709327 h 788598"/>
                <a:gd name="connsiteX10" fmla="*/ 640553 w 1137973"/>
                <a:gd name="connsiteY10" fmla="*/ 765516 h 788598"/>
                <a:gd name="connsiteX11" fmla="*/ 577458 w 1137973"/>
                <a:gd name="connsiteY11" fmla="*/ 783946 h 788598"/>
                <a:gd name="connsiteX12" fmla="*/ 96522 w 1137973"/>
                <a:gd name="connsiteY12" fmla="*/ 788590 h 788598"/>
                <a:gd name="connsiteX13" fmla="*/ 6 w 1137973"/>
                <a:gd name="connsiteY13" fmla="*/ 722363 h 788598"/>
                <a:gd name="connsiteX14" fmla="*/ 3303 w 1137973"/>
                <a:gd name="connsiteY14" fmla="*/ 390025 h 788598"/>
                <a:gd name="connsiteX15" fmla="*/ 29530 w 1137973"/>
                <a:gd name="connsiteY15" fmla="*/ 346274 h 788598"/>
                <a:gd name="connsiteX16" fmla="*/ 527104 w 1137973"/>
                <a:gd name="connsiteY16" fmla="*/ 300 h 788598"/>
                <a:gd name="connsiteX0" fmla="*/ 526654 w 1129828"/>
                <a:gd name="connsiteY0" fmla="*/ 0 h 788598"/>
                <a:gd name="connsiteX1" fmla="*/ 1129828 w 1129828"/>
                <a:gd name="connsiteY1" fmla="*/ 426032 h 788598"/>
                <a:gd name="connsiteX2" fmla="*/ 1029467 w 1129828"/>
                <a:gd name="connsiteY2" fmla="*/ 494760 h 788598"/>
                <a:gd name="connsiteX3" fmla="*/ 851723 w 1129828"/>
                <a:gd name="connsiteY3" fmla="*/ 372943 h 788598"/>
                <a:gd name="connsiteX4" fmla="*/ 734673 w 1129828"/>
                <a:gd name="connsiteY4" fmla="*/ 454455 h 788598"/>
                <a:gd name="connsiteX5" fmla="*/ 912421 w 1129828"/>
                <a:gd name="connsiteY5" fmla="*/ 576273 h 788598"/>
                <a:gd name="connsiteX6" fmla="*/ 838382 w 1129828"/>
                <a:gd name="connsiteY6" fmla="*/ 627815 h 788598"/>
                <a:gd name="connsiteX7" fmla="*/ 660637 w 1129828"/>
                <a:gd name="connsiteY7" fmla="*/ 505998 h 788598"/>
                <a:gd name="connsiteX8" fmla="*/ 543587 w 1129828"/>
                <a:gd name="connsiteY8" fmla="*/ 587510 h 788598"/>
                <a:gd name="connsiteX9" fmla="*/ 721336 w 1129828"/>
                <a:gd name="connsiteY9" fmla="*/ 709327 h 788598"/>
                <a:gd name="connsiteX10" fmla="*/ 640553 w 1129828"/>
                <a:gd name="connsiteY10" fmla="*/ 765516 h 788598"/>
                <a:gd name="connsiteX11" fmla="*/ 577458 w 1129828"/>
                <a:gd name="connsiteY11" fmla="*/ 783946 h 788598"/>
                <a:gd name="connsiteX12" fmla="*/ 96522 w 1129828"/>
                <a:gd name="connsiteY12" fmla="*/ 788590 h 788598"/>
                <a:gd name="connsiteX13" fmla="*/ 6 w 1129828"/>
                <a:gd name="connsiteY13" fmla="*/ 722363 h 788598"/>
                <a:gd name="connsiteX14" fmla="*/ 3303 w 1129828"/>
                <a:gd name="connsiteY14" fmla="*/ 390025 h 788598"/>
                <a:gd name="connsiteX15" fmla="*/ 29530 w 1129828"/>
                <a:gd name="connsiteY15" fmla="*/ 346274 h 788598"/>
                <a:gd name="connsiteX16" fmla="*/ 527104 w 1129828"/>
                <a:gd name="connsiteY16" fmla="*/ 300 h 788598"/>
                <a:gd name="connsiteX17" fmla="*/ 526654 w 1129828"/>
                <a:gd name="connsiteY17" fmla="*/ 0 h 788598"/>
                <a:gd name="connsiteX0" fmla="*/ 526654 w 1124398"/>
                <a:gd name="connsiteY0" fmla="*/ 0 h 788598"/>
                <a:gd name="connsiteX1" fmla="*/ 1124398 w 1124398"/>
                <a:gd name="connsiteY1" fmla="*/ 416529 h 788598"/>
                <a:gd name="connsiteX2" fmla="*/ 1029467 w 1124398"/>
                <a:gd name="connsiteY2" fmla="*/ 494760 h 788598"/>
                <a:gd name="connsiteX3" fmla="*/ 851723 w 1124398"/>
                <a:gd name="connsiteY3" fmla="*/ 372943 h 788598"/>
                <a:gd name="connsiteX4" fmla="*/ 734673 w 1124398"/>
                <a:gd name="connsiteY4" fmla="*/ 454455 h 788598"/>
                <a:gd name="connsiteX5" fmla="*/ 912421 w 1124398"/>
                <a:gd name="connsiteY5" fmla="*/ 576273 h 788598"/>
                <a:gd name="connsiteX6" fmla="*/ 838382 w 1124398"/>
                <a:gd name="connsiteY6" fmla="*/ 627815 h 788598"/>
                <a:gd name="connsiteX7" fmla="*/ 660637 w 1124398"/>
                <a:gd name="connsiteY7" fmla="*/ 505998 h 788598"/>
                <a:gd name="connsiteX8" fmla="*/ 543587 w 1124398"/>
                <a:gd name="connsiteY8" fmla="*/ 587510 h 788598"/>
                <a:gd name="connsiteX9" fmla="*/ 721336 w 1124398"/>
                <a:gd name="connsiteY9" fmla="*/ 709327 h 788598"/>
                <a:gd name="connsiteX10" fmla="*/ 640553 w 1124398"/>
                <a:gd name="connsiteY10" fmla="*/ 765516 h 788598"/>
                <a:gd name="connsiteX11" fmla="*/ 577458 w 1124398"/>
                <a:gd name="connsiteY11" fmla="*/ 783946 h 788598"/>
                <a:gd name="connsiteX12" fmla="*/ 96522 w 1124398"/>
                <a:gd name="connsiteY12" fmla="*/ 788590 h 788598"/>
                <a:gd name="connsiteX13" fmla="*/ 6 w 1124398"/>
                <a:gd name="connsiteY13" fmla="*/ 722363 h 788598"/>
                <a:gd name="connsiteX14" fmla="*/ 3303 w 1124398"/>
                <a:gd name="connsiteY14" fmla="*/ 390025 h 788598"/>
                <a:gd name="connsiteX15" fmla="*/ 29530 w 1124398"/>
                <a:gd name="connsiteY15" fmla="*/ 346274 h 788598"/>
                <a:gd name="connsiteX16" fmla="*/ 527104 w 1124398"/>
                <a:gd name="connsiteY16" fmla="*/ 300 h 788598"/>
                <a:gd name="connsiteX17" fmla="*/ 526654 w 1124398"/>
                <a:gd name="connsiteY17" fmla="*/ 0 h 788598"/>
                <a:gd name="connsiteX0" fmla="*/ 526654 w 1125756"/>
                <a:gd name="connsiteY0" fmla="*/ 0 h 788598"/>
                <a:gd name="connsiteX1" fmla="*/ 1125756 w 1125756"/>
                <a:gd name="connsiteY1" fmla="*/ 419245 h 788598"/>
                <a:gd name="connsiteX2" fmla="*/ 1029467 w 1125756"/>
                <a:gd name="connsiteY2" fmla="*/ 494760 h 788598"/>
                <a:gd name="connsiteX3" fmla="*/ 851723 w 1125756"/>
                <a:gd name="connsiteY3" fmla="*/ 372943 h 788598"/>
                <a:gd name="connsiteX4" fmla="*/ 734673 w 1125756"/>
                <a:gd name="connsiteY4" fmla="*/ 454455 h 788598"/>
                <a:gd name="connsiteX5" fmla="*/ 912421 w 1125756"/>
                <a:gd name="connsiteY5" fmla="*/ 576273 h 788598"/>
                <a:gd name="connsiteX6" fmla="*/ 838382 w 1125756"/>
                <a:gd name="connsiteY6" fmla="*/ 627815 h 788598"/>
                <a:gd name="connsiteX7" fmla="*/ 660637 w 1125756"/>
                <a:gd name="connsiteY7" fmla="*/ 505998 h 788598"/>
                <a:gd name="connsiteX8" fmla="*/ 543587 w 1125756"/>
                <a:gd name="connsiteY8" fmla="*/ 587510 h 788598"/>
                <a:gd name="connsiteX9" fmla="*/ 721336 w 1125756"/>
                <a:gd name="connsiteY9" fmla="*/ 709327 h 788598"/>
                <a:gd name="connsiteX10" fmla="*/ 640553 w 1125756"/>
                <a:gd name="connsiteY10" fmla="*/ 765516 h 788598"/>
                <a:gd name="connsiteX11" fmla="*/ 577458 w 1125756"/>
                <a:gd name="connsiteY11" fmla="*/ 783946 h 788598"/>
                <a:gd name="connsiteX12" fmla="*/ 96522 w 1125756"/>
                <a:gd name="connsiteY12" fmla="*/ 788590 h 788598"/>
                <a:gd name="connsiteX13" fmla="*/ 6 w 1125756"/>
                <a:gd name="connsiteY13" fmla="*/ 722363 h 788598"/>
                <a:gd name="connsiteX14" fmla="*/ 3303 w 1125756"/>
                <a:gd name="connsiteY14" fmla="*/ 390025 h 788598"/>
                <a:gd name="connsiteX15" fmla="*/ 29530 w 1125756"/>
                <a:gd name="connsiteY15" fmla="*/ 346274 h 788598"/>
                <a:gd name="connsiteX16" fmla="*/ 527104 w 1125756"/>
                <a:gd name="connsiteY16" fmla="*/ 300 h 788598"/>
                <a:gd name="connsiteX17" fmla="*/ 526654 w 1125756"/>
                <a:gd name="connsiteY17" fmla="*/ 0 h 788598"/>
                <a:gd name="connsiteX0" fmla="*/ 526654 w 1129828"/>
                <a:gd name="connsiteY0" fmla="*/ 0 h 788598"/>
                <a:gd name="connsiteX1" fmla="*/ 1129828 w 1129828"/>
                <a:gd name="connsiteY1" fmla="*/ 417887 h 788598"/>
                <a:gd name="connsiteX2" fmla="*/ 1029467 w 1129828"/>
                <a:gd name="connsiteY2" fmla="*/ 494760 h 788598"/>
                <a:gd name="connsiteX3" fmla="*/ 851723 w 1129828"/>
                <a:gd name="connsiteY3" fmla="*/ 372943 h 788598"/>
                <a:gd name="connsiteX4" fmla="*/ 734673 w 1129828"/>
                <a:gd name="connsiteY4" fmla="*/ 454455 h 788598"/>
                <a:gd name="connsiteX5" fmla="*/ 912421 w 1129828"/>
                <a:gd name="connsiteY5" fmla="*/ 576273 h 788598"/>
                <a:gd name="connsiteX6" fmla="*/ 838382 w 1129828"/>
                <a:gd name="connsiteY6" fmla="*/ 627815 h 788598"/>
                <a:gd name="connsiteX7" fmla="*/ 660637 w 1129828"/>
                <a:gd name="connsiteY7" fmla="*/ 505998 h 788598"/>
                <a:gd name="connsiteX8" fmla="*/ 543587 w 1129828"/>
                <a:gd name="connsiteY8" fmla="*/ 587510 h 788598"/>
                <a:gd name="connsiteX9" fmla="*/ 721336 w 1129828"/>
                <a:gd name="connsiteY9" fmla="*/ 709327 h 788598"/>
                <a:gd name="connsiteX10" fmla="*/ 640553 w 1129828"/>
                <a:gd name="connsiteY10" fmla="*/ 765516 h 788598"/>
                <a:gd name="connsiteX11" fmla="*/ 577458 w 1129828"/>
                <a:gd name="connsiteY11" fmla="*/ 783946 h 788598"/>
                <a:gd name="connsiteX12" fmla="*/ 96522 w 1129828"/>
                <a:gd name="connsiteY12" fmla="*/ 788590 h 788598"/>
                <a:gd name="connsiteX13" fmla="*/ 6 w 1129828"/>
                <a:gd name="connsiteY13" fmla="*/ 722363 h 788598"/>
                <a:gd name="connsiteX14" fmla="*/ 3303 w 1129828"/>
                <a:gd name="connsiteY14" fmla="*/ 390025 h 788598"/>
                <a:gd name="connsiteX15" fmla="*/ 29530 w 1129828"/>
                <a:gd name="connsiteY15" fmla="*/ 346274 h 788598"/>
                <a:gd name="connsiteX16" fmla="*/ 527104 w 1129828"/>
                <a:gd name="connsiteY16" fmla="*/ 300 h 788598"/>
                <a:gd name="connsiteX17" fmla="*/ 526654 w 1129828"/>
                <a:gd name="connsiteY17" fmla="*/ 0 h 788598"/>
                <a:gd name="connsiteX0" fmla="*/ 526654 w 1129828"/>
                <a:gd name="connsiteY0" fmla="*/ 0 h 788598"/>
                <a:gd name="connsiteX1" fmla="*/ 1129828 w 1129828"/>
                <a:gd name="connsiteY1" fmla="*/ 417887 h 788598"/>
                <a:gd name="connsiteX2" fmla="*/ 1029467 w 1129828"/>
                <a:gd name="connsiteY2" fmla="*/ 494760 h 788598"/>
                <a:gd name="connsiteX3" fmla="*/ 851723 w 1129828"/>
                <a:gd name="connsiteY3" fmla="*/ 372943 h 788598"/>
                <a:gd name="connsiteX4" fmla="*/ 734673 w 1129828"/>
                <a:gd name="connsiteY4" fmla="*/ 454455 h 788598"/>
                <a:gd name="connsiteX5" fmla="*/ 912421 w 1129828"/>
                <a:gd name="connsiteY5" fmla="*/ 576273 h 788598"/>
                <a:gd name="connsiteX6" fmla="*/ 838382 w 1129828"/>
                <a:gd name="connsiteY6" fmla="*/ 627815 h 788598"/>
                <a:gd name="connsiteX7" fmla="*/ 660637 w 1129828"/>
                <a:gd name="connsiteY7" fmla="*/ 505998 h 788598"/>
                <a:gd name="connsiteX8" fmla="*/ 543587 w 1129828"/>
                <a:gd name="connsiteY8" fmla="*/ 587510 h 788598"/>
                <a:gd name="connsiteX9" fmla="*/ 721336 w 1129828"/>
                <a:gd name="connsiteY9" fmla="*/ 709327 h 788598"/>
                <a:gd name="connsiteX10" fmla="*/ 640553 w 1129828"/>
                <a:gd name="connsiteY10" fmla="*/ 765516 h 788598"/>
                <a:gd name="connsiteX11" fmla="*/ 577458 w 1129828"/>
                <a:gd name="connsiteY11" fmla="*/ 783946 h 788598"/>
                <a:gd name="connsiteX12" fmla="*/ 96522 w 1129828"/>
                <a:gd name="connsiteY12" fmla="*/ 788590 h 788598"/>
                <a:gd name="connsiteX13" fmla="*/ 6 w 1129828"/>
                <a:gd name="connsiteY13" fmla="*/ 722363 h 788598"/>
                <a:gd name="connsiteX14" fmla="*/ 3303 w 1129828"/>
                <a:gd name="connsiteY14" fmla="*/ 390025 h 788598"/>
                <a:gd name="connsiteX15" fmla="*/ 29530 w 1129828"/>
                <a:gd name="connsiteY15" fmla="*/ 346274 h 788598"/>
                <a:gd name="connsiteX16" fmla="*/ 527104 w 1129828"/>
                <a:gd name="connsiteY16" fmla="*/ 300 h 788598"/>
                <a:gd name="connsiteX17" fmla="*/ 526654 w 1129828"/>
                <a:gd name="connsiteY17" fmla="*/ 0 h 788598"/>
                <a:gd name="connsiteX0" fmla="*/ 586384 w 1129828"/>
                <a:gd name="connsiteY0" fmla="*/ 14634 h 788299"/>
                <a:gd name="connsiteX1" fmla="*/ 1129828 w 1129828"/>
                <a:gd name="connsiteY1" fmla="*/ 417588 h 788299"/>
                <a:gd name="connsiteX2" fmla="*/ 1029467 w 1129828"/>
                <a:gd name="connsiteY2" fmla="*/ 494461 h 788299"/>
                <a:gd name="connsiteX3" fmla="*/ 851723 w 1129828"/>
                <a:gd name="connsiteY3" fmla="*/ 372644 h 788299"/>
                <a:gd name="connsiteX4" fmla="*/ 734673 w 1129828"/>
                <a:gd name="connsiteY4" fmla="*/ 454156 h 788299"/>
                <a:gd name="connsiteX5" fmla="*/ 912421 w 1129828"/>
                <a:gd name="connsiteY5" fmla="*/ 575974 h 788299"/>
                <a:gd name="connsiteX6" fmla="*/ 838382 w 1129828"/>
                <a:gd name="connsiteY6" fmla="*/ 627516 h 788299"/>
                <a:gd name="connsiteX7" fmla="*/ 660637 w 1129828"/>
                <a:gd name="connsiteY7" fmla="*/ 505699 h 788299"/>
                <a:gd name="connsiteX8" fmla="*/ 543587 w 1129828"/>
                <a:gd name="connsiteY8" fmla="*/ 587211 h 788299"/>
                <a:gd name="connsiteX9" fmla="*/ 721336 w 1129828"/>
                <a:gd name="connsiteY9" fmla="*/ 709028 h 788299"/>
                <a:gd name="connsiteX10" fmla="*/ 640553 w 1129828"/>
                <a:gd name="connsiteY10" fmla="*/ 765217 h 788299"/>
                <a:gd name="connsiteX11" fmla="*/ 577458 w 1129828"/>
                <a:gd name="connsiteY11" fmla="*/ 783647 h 788299"/>
                <a:gd name="connsiteX12" fmla="*/ 96522 w 1129828"/>
                <a:gd name="connsiteY12" fmla="*/ 788291 h 788299"/>
                <a:gd name="connsiteX13" fmla="*/ 6 w 1129828"/>
                <a:gd name="connsiteY13" fmla="*/ 722064 h 788299"/>
                <a:gd name="connsiteX14" fmla="*/ 3303 w 1129828"/>
                <a:gd name="connsiteY14" fmla="*/ 389726 h 788299"/>
                <a:gd name="connsiteX15" fmla="*/ 29530 w 1129828"/>
                <a:gd name="connsiteY15" fmla="*/ 345975 h 788299"/>
                <a:gd name="connsiteX16" fmla="*/ 527104 w 1129828"/>
                <a:gd name="connsiteY16" fmla="*/ 1 h 788299"/>
                <a:gd name="connsiteX17" fmla="*/ 586384 w 1129828"/>
                <a:gd name="connsiteY17" fmla="*/ 14634 h 788299"/>
                <a:gd name="connsiteX0" fmla="*/ 527104 w 1129828"/>
                <a:gd name="connsiteY0" fmla="*/ 0 h 788298"/>
                <a:gd name="connsiteX1" fmla="*/ 1129828 w 1129828"/>
                <a:gd name="connsiteY1" fmla="*/ 417587 h 788298"/>
                <a:gd name="connsiteX2" fmla="*/ 1029467 w 1129828"/>
                <a:gd name="connsiteY2" fmla="*/ 494460 h 788298"/>
                <a:gd name="connsiteX3" fmla="*/ 851723 w 1129828"/>
                <a:gd name="connsiteY3" fmla="*/ 372643 h 788298"/>
                <a:gd name="connsiteX4" fmla="*/ 734673 w 1129828"/>
                <a:gd name="connsiteY4" fmla="*/ 454155 h 788298"/>
                <a:gd name="connsiteX5" fmla="*/ 912421 w 1129828"/>
                <a:gd name="connsiteY5" fmla="*/ 575973 h 788298"/>
                <a:gd name="connsiteX6" fmla="*/ 838382 w 1129828"/>
                <a:gd name="connsiteY6" fmla="*/ 627515 h 788298"/>
                <a:gd name="connsiteX7" fmla="*/ 660637 w 1129828"/>
                <a:gd name="connsiteY7" fmla="*/ 505698 h 788298"/>
                <a:gd name="connsiteX8" fmla="*/ 543587 w 1129828"/>
                <a:gd name="connsiteY8" fmla="*/ 587210 h 788298"/>
                <a:gd name="connsiteX9" fmla="*/ 721336 w 1129828"/>
                <a:gd name="connsiteY9" fmla="*/ 709027 h 788298"/>
                <a:gd name="connsiteX10" fmla="*/ 640553 w 1129828"/>
                <a:gd name="connsiteY10" fmla="*/ 765216 h 788298"/>
                <a:gd name="connsiteX11" fmla="*/ 577458 w 1129828"/>
                <a:gd name="connsiteY11" fmla="*/ 783646 h 788298"/>
                <a:gd name="connsiteX12" fmla="*/ 96522 w 1129828"/>
                <a:gd name="connsiteY12" fmla="*/ 788290 h 788298"/>
                <a:gd name="connsiteX13" fmla="*/ 6 w 1129828"/>
                <a:gd name="connsiteY13" fmla="*/ 722063 h 788298"/>
                <a:gd name="connsiteX14" fmla="*/ 3303 w 1129828"/>
                <a:gd name="connsiteY14" fmla="*/ 389725 h 788298"/>
                <a:gd name="connsiteX15" fmla="*/ 29530 w 1129828"/>
                <a:gd name="connsiteY15" fmla="*/ 345974 h 788298"/>
                <a:gd name="connsiteX16" fmla="*/ 527104 w 1129828"/>
                <a:gd name="connsiteY16" fmla="*/ 0 h 788298"/>
                <a:gd name="connsiteX0" fmla="*/ 527104 w 1129828"/>
                <a:gd name="connsiteY0" fmla="*/ 16066 h 804364"/>
                <a:gd name="connsiteX1" fmla="*/ 1129828 w 1129828"/>
                <a:gd name="connsiteY1" fmla="*/ 433653 h 804364"/>
                <a:gd name="connsiteX2" fmla="*/ 1029467 w 1129828"/>
                <a:gd name="connsiteY2" fmla="*/ 510526 h 804364"/>
                <a:gd name="connsiteX3" fmla="*/ 851723 w 1129828"/>
                <a:gd name="connsiteY3" fmla="*/ 388709 h 804364"/>
                <a:gd name="connsiteX4" fmla="*/ 734673 w 1129828"/>
                <a:gd name="connsiteY4" fmla="*/ 470221 h 804364"/>
                <a:gd name="connsiteX5" fmla="*/ 912421 w 1129828"/>
                <a:gd name="connsiteY5" fmla="*/ 592039 h 804364"/>
                <a:gd name="connsiteX6" fmla="*/ 838382 w 1129828"/>
                <a:gd name="connsiteY6" fmla="*/ 643581 h 804364"/>
                <a:gd name="connsiteX7" fmla="*/ 660637 w 1129828"/>
                <a:gd name="connsiteY7" fmla="*/ 521764 h 804364"/>
                <a:gd name="connsiteX8" fmla="*/ 543587 w 1129828"/>
                <a:gd name="connsiteY8" fmla="*/ 603276 h 804364"/>
                <a:gd name="connsiteX9" fmla="*/ 721336 w 1129828"/>
                <a:gd name="connsiteY9" fmla="*/ 725093 h 804364"/>
                <a:gd name="connsiteX10" fmla="*/ 640553 w 1129828"/>
                <a:gd name="connsiteY10" fmla="*/ 781282 h 804364"/>
                <a:gd name="connsiteX11" fmla="*/ 577458 w 1129828"/>
                <a:gd name="connsiteY11" fmla="*/ 799712 h 804364"/>
                <a:gd name="connsiteX12" fmla="*/ 96522 w 1129828"/>
                <a:gd name="connsiteY12" fmla="*/ 804356 h 804364"/>
                <a:gd name="connsiteX13" fmla="*/ 6 w 1129828"/>
                <a:gd name="connsiteY13" fmla="*/ 738129 h 804364"/>
                <a:gd name="connsiteX14" fmla="*/ 3303 w 1129828"/>
                <a:gd name="connsiteY14" fmla="*/ 405791 h 804364"/>
                <a:gd name="connsiteX15" fmla="*/ 29530 w 1129828"/>
                <a:gd name="connsiteY15" fmla="*/ 362040 h 804364"/>
                <a:gd name="connsiteX16" fmla="*/ 527104 w 1129828"/>
                <a:gd name="connsiteY16" fmla="*/ 16066 h 804364"/>
                <a:gd name="connsiteX0" fmla="*/ 527104 w 1129828"/>
                <a:gd name="connsiteY0" fmla="*/ 0 h 788298"/>
                <a:gd name="connsiteX1" fmla="*/ 1129828 w 1129828"/>
                <a:gd name="connsiteY1" fmla="*/ 417587 h 788298"/>
                <a:gd name="connsiteX2" fmla="*/ 1029467 w 1129828"/>
                <a:gd name="connsiteY2" fmla="*/ 494460 h 788298"/>
                <a:gd name="connsiteX3" fmla="*/ 851723 w 1129828"/>
                <a:gd name="connsiteY3" fmla="*/ 372643 h 788298"/>
                <a:gd name="connsiteX4" fmla="*/ 734673 w 1129828"/>
                <a:gd name="connsiteY4" fmla="*/ 454155 h 788298"/>
                <a:gd name="connsiteX5" fmla="*/ 912421 w 1129828"/>
                <a:gd name="connsiteY5" fmla="*/ 575973 h 788298"/>
                <a:gd name="connsiteX6" fmla="*/ 838382 w 1129828"/>
                <a:gd name="connsiteY6" fmla="*/ 627515 h 788298"/>
                <a:gd name="connsiteX7" fmla="*/ 660637 w 1129828"/>
                <a:gd name="connsiteY7" fmla="*/ 505698 h 788298"/>
                <a:gd name="connsiteX8" fmla="*/ 543587 w 1129828"/>
                <a:gd name="connsiteY8" fmla="*/ 587210 h 788298"/>
                <a:gd name="connsiteX9" fmla="*/ 721336 w 1129828"/>
                <a:gd name="connsiteY9" fmla="*/ 709027 h 788298"/>
                <a:gd name="connsiteX10" fmla="*/ 640553 w 1129828"/>
                <a:gd name="connsiteY10" fmla="*/ 765216 h 788298"/>
                <a:gd name="connsiteX11" fmla="*/ 577458 w 1129828"/>
                <a:gd name="connsiteY11" fmla="*/ 783646 h 788298"/>
                <a:gd name="connsiteX12" fmla="*/ 96522 w 1129828"/>
                <a:gd name="connsiteY12" fmla="*/ 788290 h 788298"/>
                <a:gd name="connsiteX13" fmla="*/ 6 w 1129828"/>
                <a:gd name="connsiteY13" fmla="*/ 722063 h 788298"/>
                <a:gd name="connsiteX14" fmla="*/ 3303 w 1129828"/>
                <a:gd name="connsiteY14" fmla="*/ 389725 h 788298"/>
                <a:gd name="connsiteX15" fmla="*/ 29530 w 1129828"/>
                <a:gd name="connsiteY15" fmla="*/ 345974 h 788298"/>
                <a:gd name="connsiteX16" fmla="*/ 527104 w 1129828"/>
                <a:gd name="connsiteY16" fmla="*/ 0 h 788298"/>
                <a:gd name="connsiteX0" fmla="*/ 527104 w 1129828"/>
                <a:gd name="connsiteY0" fmla="*/ 0 h 788298"/>
                <a:gd name="connsiteX1" fmla="*/ 1129828 w 1129828"/>
                <a:gd name="connsiteY1" fmla="*/ 417587 h 788298"/>
                <a:gd name="connsiteX2" fmla="*/ 1029467 w 1129828"/>
                <a:gd name="connsiteY2" fmla="*/ 494460 h 788298"/>
                <a:gd name="connsiteX3" fmla="*/ 851723 w 1129828"/>
                <a:gd name="connsiteY3" fmla="*/ 372643 h 788298"/>
                <a:gd name="connsiteX4" fmla="*/ 734673 w 1129828"/>
                <a:gd name="connsiteY4" fmla="*/ 454155 h 788298"/>
                <a:gd name="connsiteX5" fmla="*/ 912421 w 1129828"/>
                <a:gd name="connsiteY5" fmla="*/ 575973 h 788298"/>
                <a:gd name="connsiteX6" fmla="*/ 838382 w 1129828"/>
                <a:gd name="connsiteY6" fmla="*/ 627515 h 788298"/>
                <a:gd name="connsiteX7" fmla="*/ 660637 w 1129828"/>
                <a:gd name="connsiteY7" fmla="*/ 505698 h 788298"/>
                <a:gd name="connsiteX8" fmla="*/ 543587 w 1129828"/>
                <a:gd name="connsiteY8" fmla="*/ 587210 h 788298"/>
                <a:gd name="connsiteX9" fmla="*/ 721336 w 1129828"/>
                <a:gd name="connsiteY9" fmla="*/ 709027 h 788298"/>
                <a:gd name="connsiteX10" fmla="*/ 640553 w 1129828"/>
                <a:gd name="connsiteY10" fmla="*/ 765216 h 788298"/>
                <a:gd name="connsiteX11" fmla="*/ 577458 w 1129828"/>
                <a:gd name="connsiteY11" fmla="*/ 783646 h 788298"/>
                <a:gd name="connsiteX12" fmla="*/ 96522 w 1129828"/>
                <a:gd name="connsiteY12" fmla="*/ 788290 h 788298"/>
                <a:gd name="connsiteX13" fmla="*/ 6 w 1129828"/>
                <a:gd name="connsiteY13" fmla="*/ 722063 h 788298"/>
                <a:gd name="connsiteX14" fmla="*/ 3303 w 1129828"/>
                <a:gd name="connsiteY14" fmla="*/ 389725 h 788298"/>
                <a:gd name="connsiteX15" fmla="*/ 29530 w 1129828"/>
                <a:gd name="connsiteY15" fmla="*/ 345974 h 788298"/>
                <a:gd name="connsiteX16" fmla="*/ 527104 w 1129828"/>
                <a:gd name="connsiteY16" fmla="*/ 0 h 788298"/>
                <a:gd name="connsiteX0" fmla="*/ 521674 w 1129828"/>
                <a:gd name="connsiteY0" fmla="*/ 0 h 791013"/>
                <a:gd name="connsiteX1" fmla="*/ 1129828 w 1129828"/>
                <a:gd name="connsiteY1" fmla="*/ 420302 h 791013"/>
                <a:gd name="connsiteX2" fmla="*/ 1029467 w 1129828"/>
                <a:gd name="connsiteY2" fmla="*/ 497175 h 791013"/>
                <a:gd name="connsiteX3" fmla="*/ 851723 w 1129828"/>
                <a:gd name="connsiteY3" fmla="*/ 375358 h 791013"/>
                <a:gd name="connsiteX4" fmla="*/ 734673 w 1129828"/>
                <a:gd name="connsiteY4" fmla="*/ 456870 h 791013"/>
                <a:gd name="connsiteX5" fmla="*/ 912421 w 1129828"/>
                <a:gd name="connsiteY5" fmla="*/ 578688 h 791013"/>
                <a:gd name="connsiteX6" fmla="*/ 838382 w 1129828"/>
                <a:gd name="connsiteY6" fmla="*/ 630230 h 791013"/>
                <a:gd name="connsiteX7" fmla="*/ 660637 w 1129828"/>
                <a:gd name="connsiteY7" fmla="*/ 508413 h 791013"/>
                <a:gd name="connsiteX8" fmla="*/ 543587 w 1129828"/>
                <a:gd name="connsiteY8" fmla="*/ 589925 h 791013"/>
                <a:gd name="connsiteX9" fmla="*/ 721336 w 1129828"/>
                <a:gd name="connsiteY9" fmla="*/ 711742 h 791013"/>
                <a:gd name="connsiteX10" fmla="*/ 640553 w 1129828"/>
                <a:gd name="connsiteY10" fmla="*/ 767931 h 791013"/>
                <a:gd name="connsiteX11" fmla="*/ 577458 w 1129828"/>
                <a:gd name="connsiteY11" fmla="*/ 786361 h 791013"/>
                <a:gd name="connsiteX12" fmla="*/ 96522 w 1129828"/>
                <a:gd name="connsiteY12" fmla="*/ 791005 h 791013"/>
                <a:gd name="connsiteX13" fmla="*/ 6 w 1129828"/>
                <a:gd name="connsiteY13" fmla="*/ 724778 h 791013"/>
                <a:gd name="connsiteX14" fmla="*/ 3303 w 1129828"/>
                <a:gd name="connsiteY14" fmla="*/ 392440 h 791013"/>
                <a:gd name="connsiteX15" fmla="*/ 29530 w 1129828"/>
                <a:gd name="connsiteY15" fmla="*/ 348689 h 791013"/>
                <a:gd name="connsiteX16" fmla="*/ 521674 w 1129828"/>
                <a:gd name="connsiteY16" fmla="*/ 0 h 791013"/>
                <a:gd name="connsiteX0" fmla="*/ 517601 w 1129828"/>
                <a:gd name="connsiteY0" fmla="*/ 0 h 792371"/>
                <a:gd name="connsiteX1" fmla="*/ 1129828 w 1129828"/>
                <a:gd name="connsiteY1" fmla="*/ 421660 h 792371"/>
                <a:gd name="connsiteX2" fmla="*/ 1029467 w 1129828"/>
                <a:gd name="connsiteY2" fmla="*/ 498533 h 792371"/>
                <a:gd name="connsiteX3" fmla="*/ 851723 w 1129828"/>
                <a:gd name="connsiteY3" fmla="*/ 376716 h 792371"/>
                <a:gd name="connsiteX4" fmla="*/ 734673 w 1129828"/>
                <a:gd name="connsiteY4" fmla="*/ 458228 h 792371"/>
                <a:gd name="connsiteX5" fmla="*/ 912421 w 1129828"/>
                <a:gd name="connsiteY5" fmla="*/ 580046 h 792371"/>
                <a:gd name="connsiteX6" fmla="*/ 838382 w 1129828"/>
                <a:gd name="connsiteY6" fmla="*/ 631588 h 792371"/>
                <a:gd name="connsiteX7" fmla="*/ 660637 w 1129828"/>
                <a:gd name="connsiteY7" fmla="*/ 509771 h 792371"/>
                <a:gd name="connsiteX8" fmla="*/ 543587 w 1129828"/>
                <a:gd name="connsiteY8" fmla="*/ 591283 h 792371"/>
                <a:gd name="connsiteX9" fmla="*/ 721336 w 1129828"/>
                <a:gd name="connsiteY9" fmla="*/ 713100 h 792371"/>
                <a:gd name="connsiteX10" fmla="*/ 640553 w 1129828"/>
                <a:gd name="connsiteY10" fmla="*/ 769289 h 792371"/>
                <a:gd name="connsiteX11" fmla="*/ 577458 w 1129828"/>
                <a:gd name="connsiteY11" fmla="*/ 787719 h 792371"/>
                <a:gd name="connsiteX12" fmla="*/ 96522 w 1129828"/>
                <a:gd name="connsiteY12" fmla="*/ 792363 h 792371"/>
                <a:gd name="connsiteX13" fmla="*/ 6 w 1129828"/>
                <a:gd name="connsiteY13" fmla="*/ 726136 h 792371"/>
                <a:gd name="connsiteX14" fmla="*/ 3303 w 1129828"/>
                <a:gd name="connsiteY14" fmla="*/ 393798 h 792371"/>
                <a:gd name="connsiteX15" fmla="*/ 29530 w 1129828"/>
                <a:gd name="connsiteY15" fmla="*/ 350047 h 792371"/>
                <a:gd name="connsiteX16" fmla="*/ 517601 w 1129828"/>
                <a:gd name="connsiteY16" fmla="*/ 0 h 792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29828" h="792371">
                  <a:moveTo>
                    <a:pt x="517601" y="0"/>
                  </a:moveTo>
                  <a:cubicBezTo>
                    <a:pt x="818963" y="208793"/>
                    <a:pt x="531601" y="8015"/>
                    <a:pt x="1129828" y="421660"/>
                  </a:cubicBezTo>
                  <a:lnTo>
                    <a:pt x="1029467" y="498533"/>
                  </a:lnTo>
                  <a:lnTo>
                    <a:pt x="851723" y="376716"/>
                  </a:lnTo>
                  <a:lnTo>
                    <a:pt x="734673" y="458228"/>
                  </a:lnTo>
                  <a:lnTo>
                    <a:pt x="912421" y="580046"/>
                  </a:lnTo>
                  <a:lnTo>
                    <a:pt x="838382" y="631588"/>
                  </a:lnTo>
                  <a:lnTo>
                    <a:pt x="660637" y="509771"/>
                  </a:lnTo>
                  <a:lnTo>
                    <a:pt x="543587" y="591283"/>
                  </a:lnTo>
                  <a:lnTo>
                    <a:pt x="721336" y="713100"/>
                  </a:lnTo>
                  <a:lnTo>
                    <a:pt x="640553" y="769289"/>
                  </a:lnTo>
                  <a:cubicBezTo>
                    <a:pt x="623920" y="780827"/>
                    <a:pt x="601289" y="787419"/>
                    <a:pt x="577458" y="787719"/>
                  </a:cubicBezTo>
                  <a:lnTo>
                    <a:pt x="96522" y="792363"/>
                  </a:lnTo>
                  <a:cubicBezTo>
                    <a:pt x="43471" y="792963"/>
                    <a:pt x="-594" y="762695"/>
                    <a:pt x="6" y="726136"/>
                  </a:cubicBezTo>
                  <a:lnTo>
                    <a:pt x="3303" y="393798"/>
                  </a:lnTo>
                  <a:cubicBezTo>
                    <a:pt x="3453" y="377316"/>
                    <a:pt x="12897" y="361583"/>
                    <a:pt x="29530" y="350047"/>
                  </a:cubicBezTo>
                  <a:lnTo>
                    <a:pt x="517601" y="0"/>
                  </a:ln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" name="ZoneTexte 5">
              <a:extLst>
                <a:ext uri="{FF2B5EF4-FFF2-40B4-BE49-F238E27FC236}">
                  <a16:creationId xmlns:a16="http://schemas.microsoft.com/office/drawing/2014/main" id="{A46ED734-7C88-71F1-3976-9EF355AA01CE}"/>
                </a:ext>
              </a:extLst>
            </p:cNvPr>
            <p:cNvSpPr txBox="1"/>
            <p:nvPr/>
          </p:nvSpPr>
          <p:spPr>
            <a:xfrm>
              <a:off x="9452756" y="61078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04</a:t>
              </a:r>
            </a:p>
          </p:txBody>
        </p:sp>
        <p:sp>
          <p:nvSpPr>
            <p:cNvPr id="65" name="ZoneTexte 3">
              <a:extLst>
                <a:ext uri="{FF2B5EF4-FFF2-40B4-BE49-F238E27FC236}">
                  <a16:creationId xmlns:a16="http://schemas.microsoft.com/office/drawing/2014/main" id="{5031C586-AC08-0854-BB43-12EB02E4F99B}"/>
                </a:ext>
              </a:extLst>
            </p:cNvPr>
            <p:cNvSpPr txBox="1"/>
            <p:nvPr/>
          </p:nvSpPr>
          <p:spPr>
            <a:xfrm>
              <a:off x="6644695" y="3280553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02</a:t>
              </a:r>
            </a:p>
          </p:txBody>
        </p:sp>
        <p:sp>
          <p:nvSpPr>
            <p:cNvPr id="66" name="ZoneTexte 4">
              <a:extLst>
                <a:ext uri="{FF2B5EF4-FFF2-40B4-BE49-F238E27FC236}">
                  <a16:creationId xmlns:a16="http://schemas.microsoft.com/office/drawing/2014/main" id="{3EDCD6EF-595B-BA7B-4996-275BEE0DF51F}"/>
                </a:ext>
              </a:extLst>
            </p:cNvPr>
            <p:cNvSpPr txBox="1"/>
            <p:nvPr/>
          </p:nvSpPr>
          <p:spPr>
            <a:xfrm>
              <a:off x="7781329" y="2261645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03</a:t>
              </a:r>
            </a:p>
          </p:txBody>
        </p:sp>
        <p:sp>
          <p:nvSpPr>
            <p:cNvPr id="67" name="ZoneTexte 2">
              <a:extLst>
                <a:ext uri="{FF2B5EF4-FFF2-40B4-BE49-F238E27FC236}">
                  <a16:creationId xmlns:a16="http://schemas.microsoft.com/office/drawing/2014/main" id="{4492A9DD-05B7-F3B0-78FD-8C270B693E0F}"/>
                </a:ext>
              </a:extLst>
            </p:cNvPr>
            <p:cNvSpPr txBox="1"/>
            <p:nvPr/>
          </p:nvSpPr>
          <p:spPr>
            <a:xfrm>
              <a:off x="5565654" y="4284143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01</a:t>
              </a:r>
            </a:p>
          </p:txBody>
        </p:sp>
      </p:grpSp>
      <p:pic>
        <p:nvPicPr>
          <p:cNvPr id="68" name="Graphic 15" descr="Gears with solid fill">
            <a:extLst>
              <a:ext uri="{FF2B5EF4-FFF2-40B4-BE49-F238E27FC236}">
                <a16:creationId xmlns:a16="http://schemas.microsoft.com/office/drawing/2014/main" id="{3FCF478E-65B0-F6E3-78A4-F0FB75405E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80819" y="1637984"/>
            <a:ext cx="581220" cy="581220"/>
          </a:xfrm>
          <a:prstGeom prst="rect">
            <a:avLst/>
          </a:prstGeom>
        </p:spPr>
      </p:pic>
      <p:pic>
        <p:nvPicPr>
          <p:cNvPr id="69" name="Graphic 13" descr="Bullseye with solid fill">
            <a:extLst>
              <a:ext uri="{FF2B5EF4-FFF2-40B4-BE49-F238E27FC236}">
                <a16:creationId xmlns:a16="http://schemas.microsoft.com/office/drawing/2014/main" id="{38256E44-0D60-FDAB-46D0-2D26222919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74131" y="2662376"/>
            <a:ext cx="581220" cy="581220"/>
          </a:xfrm>
          <a:prstGeom prst="rect">
            <a:avLst/>
          </a:prstGeom>
        </p:spPr>
      </p:pic>
      <p:pic>
        <p:nvPicPr>
          <p:cNvPr id="70" name="Graphic 17" descr="Lightbulb with solid fill">
            <a:extLst>
              <a:ext uri="{FF2B5EF4-FFF2-40B4-BE49-F238E27FC236}">
                <a16:creationId xmlns:a16="http://schemas.microsoft.com/office/drawing/2014/main" id="{35493EFE-5265-19F9-A7B5-D93F9808EE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18157" y="4730348"/>
            <a:ext cx="581220" cy="581220"/>
          </a:xfrm>
          <a:prstGeom prst="rect">
            <a:avLst/>
          </a:prstGeom>
        </p:spPr>
      </p:pic>
      <p:pic>
        <p:nvPicPr>
          <p:cNvPr id="71" name="Graphic 19" descr="Eye with solid fill">
            <a:extLst>
              <a:ext uri="{FF2B5EF4-FFF2-40B4-BE49-F238E27FC236}">
                <a16:creationId xmlns:a16="http://schemas.microsoft.com/office/drawing/2014/main" id="{F89D4636-3D27-9D49-09E0-B1316CE2DC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82260" y="3670148"/>
            <a:ext cx="721019" cy="72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254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9504</TotalTime>
  <Words>396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Key Stair Diagram –  Slide Template</vt:lpstr>
      <vt:lpstr>4-Step Key Stair Diagram – 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Key Stair Diagram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2025-11-05T17:39:22Z</dcterms:modified>
  <cp:category>Charts &amp; Diagrams;Graphics &amp; Metaphors</cp:category>
</cp:coreProperties>
</file>