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7" r:id="rId4"/>
    <p:sldId id="44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65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33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8E40E-D3B0-C7C2-D37A-9C92E0721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B6206-3A8D-543A-A529-8AEBF203F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3B5E65-783C-5A4C-64DB-391FBA98A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E01D5-BCEB-B150-CB22-58FFEC48B6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68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Radial Cylinder Diagram – Slide Template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CCCCC3D-8BA6-2EC2-8CE5-DC2EFDBE5702}"/>
              </a:ext>
            </a:extLst>
          </p:cNvPr>
          <p:cNvGrpSpPr/>
          <p:nvPr/>
        </p:nvGrpSpPr>
        <p:grpSpPr>
          <a:xfrm>
            <a:off x="3696353" y="1038607"/>
            <a:ext cx="4799295" cy="4780785"/>
            <a:chOff x="3696353" y="1038607"/>
            <a:chExt cx="4799295" cy="4780785"/>
          </a:xfrm>
        </p:grpSpPr>
        <p:sp>
          <p:nvSpPr>
            <p:cNvPr id="64" name="Forme libre 63">
              <a:extLst>
                <a:ext uri="{FF2B5EF4-FFF2-40B4-BE49-F238E27FC236}">
                  <a16:creationId xmlns:a16="http://schemas.microsoft.com/office/drawing/2014/main" id="{CFBACE02-FD08-8F1E-FDC1-3C031184689C}"/>
                </a:ext>
              </a:extLst>
            </p:cNvPr>
            <p:cNvSpPr/>
            <p:nvPr/>
          </p:nvSpPr>
          <p:spPr>
            <a:xfrm>
              <a:off x="5738147" y="1393655"/>
              <a:ext cx="435371" cy="2040328"/>
            </a:xfrm>
            <a:custGeom>
              <a:avLst/>
              <a:gdLst>
                <a:gd name="connsiteX0" fmla="*/ 173996 w 173995"/>
                <a:gd name="connsiteY0" fmla="*/ 1016906 h 1016905"/>
                <a:gd name="connsiteX1" fmla="*/ 0 w 173995"/>
                <a:gd name="connsiteY1" fmla="*/ 32044 h 1016905"/>
                <a:gd name="connsiteX2" fmla="*/ 173996 w 173995"/>
                <a:gd name="connsiteY2" fmla="*/ 0 h 1016905"/>
                <a:gd name="connsiteX3" fmla="*/ 173996 w 173995"/>
                <a:gd name="connsiteY3" fmla="*/ 1016906 h 1016905"/>
                <a:gd name="connsiteX0" fmla="*/ 173996 w 216990"/>
                <a:gd name="connsiteY0" fmla="*/ 1016906 h 1016906"/>
                <a:gd name="connsiteX1" fmla="*/ 0 w 216990"/>
                <a:gd name="connsiteY1" fmla="*/ 32044 h 1016906"/>
                <a:gd name="connsiteX2" fmla="*/ 216990 w 216990"/>
                <a:gd name="connsiteY2" fmla="*/ 0 h 1016906"/>
                <a:gd name="connsiteX3" fmla="*/ 173996 w 216990"/>
                <a:gd name="connsiteY3" fmla="*/ 1016906 h 101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990" h="1016906">
                  <a:moveTo>
                    <a:pt x="173996" y="1016906"/>
                  </a:moveTo>
                  <a:lnTo>
                    <a:pt x="0" y="32044"/>
                  </a:lnTo>
                  <a:lnTo>
                    <a:pt x="216990" y="0"/>
                  </a:lnTo>
                  <a:lnTo>
                    <a:pt x="173996" y="1016906"/>
                  </a:lnTo>
                  <a:close/>
                </a:path>
              </a:pathLst>
            </a:custGeom>
            <a:solidFill>
              <a:srgbClr val="BA728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" name="Forme libre 64">
              <a:extLst>
                <a:ext uri="{FF2B5EF4-FFF2-40B4-BE49-F238E27FC236}">
                  <a16:creationId xmlns:a16="http://schemas.microsoft.com/office/drawing/2014/main" id="{2DDB95F7-5453-1FF2-323E-996001222C63}"/>
                </a:ext>
              </a:extLst>
            </p:cNvPr>
            <p:cNvSpPr/>
            <p:nvPr/>
          </p:nvSpPr>
          <p:spPr>
            <a:xfrm>
              <a:off x="6087254" y="1806991"/>
              <a:ext cx="1517203" cy="1626992"/>
            </a:xfrm>
            <a:custGeom>
              <a:avLst/>
              <a:gdLst>
                <a:gd name="connsiteX0" fmla="*/ 717484 w 717483"/>
                <a:gd name="connsiteY0" fmla="*/ 91097 h 810898"/>
                <a:gd name="connsiteX1" fmla="*/ 0 w 717483"/>
                <a:gd name="connsiteY1" fmla="*/ 810898 h 810898"/>
                <a:gd name="connsiteX2" fmla="*/ 565672 w 717483"/>
                <a:gd name="connsiteY2" fmla="*/ 0 h 810898"/>
                <a:gd name="connsiteX3" fmla="*/ 717484 w 717483"/>
                <a:gd name="connsiteY3" fmla="*/ 91097 h 810898"/>
                <a:gd name="connsiteX0" fmla="*/ 756179 w 756179"/>
                <a:gd name="connsiteY0" fmla="*/ 103996 h 810898"/>
                <a:gd name="connsiteX1" fmla="*/ 0 w 756179"/>
                <a:gd name="connsiteY1" fmla="*/ 810898 h 810898"/>
                <a:gd name="connsiteX2" fmla="*/ 565672 w 756179"/>
                <a:gd name="connsiteY2" fmla="*/ 0 h 810898"/>
                <a:gd name="connsiteX3" fmla="*/ 756179 w 756179"/>
                <a:gd name="connsiteY3" fmla="*/ 103996 h 81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6179" h="810898">
                  <a:moveTo>
                    <a:pt x="756179" y="103996"/>
                  </a:moveTo>
                  <a:lnTo>
                    <a:pt x="0" y="810898"/>
                  </a:lnTo>
                  <a:lnTo>
                    <a:pt x="565672" y="0"/>
                  </a:lnTo>
                  <a:lnTo>
                    <a:pt x="756179" y="10399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" name="Forme libre 65">
              <a:extLst>
                <a:ext uri="{FF2B5EF4-FFF2-40B4-BE49-F238E27FC236}">
                  <a16:creationId xmlns:a16="http://schemas.microsoft.com/office/drawing/2014/main" id="{90FF99D7-8AC0-3132-59D2-790A8E18D7E7}"/>
                </a:ext>
              </a:extLst>
            </p:cNvPr>
            <p:cNvSpPr/>
            <p:nvPr/>
          </p:nvSpPr>
          <p:spPr>
            <a:xfrm>
              <a:off x="6087255" y="3086717"/>
              <a:ext cx="2061668" cy="411227"/>
            </a:xfrm>
            <a:custGeom>
              <a:avLst/>
              <a:gdLst>
                <a:gd name="connsiteX0" fmla="*/ 1014644 w 1014643"/>
                <a:gd name="connsiteY0" fmla="*/ 170562 h 173078"/>
                <a:gd name="connsiteX1" fmla="*/ 0 w 1014643"/>
                <a:gd name="connsiteY1" fmla="*/ 173078 h 173078"/>
                <a:gd name="connsiteX2" fmla="*/ 967623 w 1014643"/>
                <a:gd name="connsiteY2" fmla="*/ 0 h 173078"/>
                <a:gd name="connsiteX3" fmla="*/ 1014644 w 1014643"/>
                <a:gd name="connsiteY3" fmla="*/ 170562 h 173078"/>
                <a:gd name="connsiteX0" fmla="*/ 1027542 w 1027542"/>
                <a:gd name="connsiteY0" fmla="*/ 204957 h 204957"/>
                <a:gd name="connsiteX1" fmla="*/ 0 w 1027542"/>
                <a:gd name="connsiteY1" fmla="*/ 173078 h 204957"/>
                <a:gd name="connsiteX2" fmla="*/ 967623 w 1027542"/>
                <a:gd name="connsiteY2" fmla="*/ 0 h 204957"/>
                <a:gd name="connsiteX3" fmla="*/ 1027542 w 1027542"/>
                <a:gd name="connsiteY3" fmla="*/ 204957 h 20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7542" h="204957">
                  <a:moveTo>
                    <a:pt x="1027542" y="204957"/>
                  </a:moveTo>
                  <a:lnTo>
                    <a:pt x="0" y="173078"/>
                  </a:lnTo>
                  <a:lnTo>
                    <a:pt x="967623" y="0"/>
                  </a:lnTo>
                  <a:lnTo>
                    <a:pt x="1027542" y="20495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" name="Forme libre 66">
              <a:extLst>
                <a:ext uri="{FF2B5EF4-FFF2-40B4-BE49-F238E27FC236}">
                  <a16:creationId xmlns:a16="http://schemas.microsoft.com/office/drawing/2014/main" id="{D1E43659-98C5-1E01-E080-2DEACC941144}"/>
                </a:ext>
              </a:extLst>
            </p:cNvPr>
            <p:cNvSpPr/>
            <p:nvPr/>
          </p:nvSpPr>
          <p:spPr>
            <a:xfrm>
              <a:off x="6087254" y="3433982"/>
              <a:ext cx="1630023" cy="1494635"/>
            </a:xfrm>
            <a:custGeom>
              <a:avLst/>
              <a:gdLst>
                <a:gd name="connsiteX0" fmla="*/ 717484 w 812409"/>
                <a:gd name="connsiteY0" fmla="*/ 714835 h 714835"/>
                <a:gd name="connsiteX1" fmla="*/ 0 w 812409"/>
                <a:gd name="connsiteY1" fmla="*/ 0 h 714835"/>
                <a:gd name="connsiteX2" fmla="*/ 812409 w 812409"/>
                <a:gd name="connsiteY2" fmla="*/ 565501 h 714835"/>
                <a:gd name="connsiteX3" fmla="*/ 717484 w 812409"/>
                <a:gd name="connsiteY3" fmla="*/ 714835 h 714835"/>
                <a:gd name="connsiteX0" fmla="*/ 691688 w 812409"/>
                <a:gd name="connsiteY0" fmla="*/ 744931 h 744931"/>
                <a:gd name="connsiteX1" fmla="*/ 0 w 812409"/>
                <a:gd name="connsiteY1" fmla="*/ 0 h 744931"/>
                <a:gd name="connsiteX2" fmla="*/ 812409 w 812409"/>
                <a:gd name="connsiteY2" fmla="*/ 565501 h 744931"/>
                <a:gd name="connsiteX3" fmla="*/ 691688 w 812409"/>
                <a:gd name="connsiteY3" fmla="*/ 744931 h 744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409" h="744931">
                  <a:moveTo>
                    <a:pt x="691688" y="744931"/>
                  </a:moveTo>
                  <a:lnTo>
                    <a:pt x="0" y="0"/>
                  </a:lnTo>
                  <a:lnTo>
                    <a:pt x="812409" y="565501"/>
                  </a:lnTo>
                  <a:lnTo>
                    <a:pt x="691688" y="74493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" name="Forme libre 67">
              <a:extLst>
                <a:ext uri="{FF2B5EF4-FFF2-40B4-BE49-F238E27FC236}">
                  <a16:creationId xmlns:a16="http://schemas.microsoft.com/office/drawing/2014/main" id="{E92C87DA-CD14-3463-2462-8696A03E256E}"/>
                </a:ext>
              </a:extLst>
            </p:cNvPr>
            <p:cNvSpPr/>
            <p:nvPr/>
          </p:nvSpPr>
          <p:spPr>
            <a:xfrm>
              <a:off x="6026869" y="3433982"/>
              <a:ext cx="406896" cy="2038992"/>
            </a:xfrm>
            <a:custGeom>
              <a:avLst/>
              <a:gdLst>
                <a:gd name="connsiteX0" fmla="*/ 0 w 172702"/>
                <a:gd name="connsiteY0" fmla="*/ 1011940 h 1011939"/>
                <a:gd name="connsiteX1" fmla="*/ 0 w 172702"/>
                <a:gd name="connsiteY1" fmla="*/ 0 h 1011939"/>
                <a:gd name="connsiteX2" fmla="*/ 172702 w 172702"/>
                <a:gd name="connsiteY2" fmla="*/ 973161 h 1011939"/>
                <a:gd name="connsiteX3" fmla="*/ 0 w 172702"/>
                <a:gd name="connsiteY3" fmla="*/ 1011940 h 1011939"/>
                <a:gd name="connsiteX0" fmla="*/ 0 w 202798"/>
                <a:gd name="connsiteY0" fmla="*/ 1016240 h 1016240"/>
                <a:gd name="connsiteX1" fmla="*/ 30096 w 202798"/>
                <a:gd name="connsiteY1" fmla="*/ 0 h 1016240"/>
                <a:gd name="connsiteX2" fmla="*/ 202798 w 202798"/>
                <a:gd name="connsiteY2" fmla="*/ 973161 h 1016240"/>
                <a:gd name="connsiteX3" fmla="*/ 0 w 202798"/>
                <a:gd name="connsiteY3" fmla="*/ 1016240 h 101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798" h="1016240">
                  <a:moveTo>
                    <a:pt x="0" y="1016240"/>
                  </a:moveTo>
                  <a:lnTo>
                    <a:pt x="30096" y="0"/>
                  </a:lnTo>
                  <a:lnTo>
                    <a:pt x="202798" y="973161"/>
                  </a:lnTo>
                  <a:lnTo>
                    <a:pt x="0" y="101624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" name="Forme libre 68">
              <a:extLst>
                <a:ext uri="{FF2B5EF4-FFF2-40B4-BE49-F238E27FC236}">
                  <a16:creationId xmlns:a16="http://schemas.microsoft.com/office/drawing/2014/main" id="{1FC02DEA-86B7-D028-81D7-1710AA095838}"/>
                </a:ext>
              </a:extLst>
            </p:cNvPr>
            <p:cNvSpPr/>
            <p:nvPr/>
          </p:nvSpPr>
          <p:spPr>
            <a:xfrm>
              <a:off x="4439891" y="3433982"/>
              <a:ext cx="1647363" cy="1468756"/>
            </a:xfrm>
            <a:custGeom>
              <a:avLst/>
              <a:gdLst>
                <a:gd name="connsiteX0" fmla="*/ 103635 w 821051"/>
                <a:gd name="connsiteY0" fmla="*/ 714835 h 714835"/>
                <a:gd name="connsiteX1" fmla="*/ 821051 w 821051"/>
                <a:gd name="connsiteY1" fmla="*/ 0 h 714835"/>
                <a:gd name="connsiteX2" fmla="*/ 0 w 821051"/>
                <a:gd name="connsiteY2" fmla="*/ 571351 h 714835"/>
                <a:gd name="connsiteX3" fmla="*/ 103635 w 821051"/>
                <a:gd name="connsiteY3" fmla="*/ 714835 h 714835"/>
                <a:gd name="connsiteX0" fmla="*/ 163827 w 821051"/>
                <a:gd name="connsiteY0" fmla="*/ 732033 h 732033"/>
                <a:gd name="connsiteX1" fmla="*/ 821051 w 821051"/>
                <a:gd name="connsiteY1" fmla="*/ 0 h 732033"/>
                <a:gd name="connsiteX2" fmla="*/ 0 w 821051"/>
                <a:gd name="connsiteY2" fmla="*/ 571351 h 732033"/>
                <a:gd name="connsiteX3" fmla="*/ 163827 w 821051"/>
                <a:gd name="connsiteY3" fmla="*/ 732033 h 732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051" h="732033">
                  <a:moveTo>
                    <a:pt x="163827" y="732033"/>
                  </a:moveTo>
                  <a:lnTo>
                    <a:pt x="821051" y="0"/>
                  </a:lnTo>
                  <a:lnTo>
                    <a:pt x="0" y="571351"/>
                  </a:lnTo>
                  <a:lnTo>
                    <a:pt x="163827" y="7320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" name="Forme libre 69">
              <a:extLst>
                <a:ext uri="{FF2B5EF4-FFF2-40B4-BE49-F238E27FC236}">
                  <a16:creationId xmlns:a16="http://schemas.microsoft.com/office/drawing/2014/main" id="{EFEDDAC5-D761-5459-4847-D834B849B9AE}"/>
                </a:ext>
              </a:extLst>
            </p:cNvPr>
            <p:cNvSpPr/>
            <p:nvPr/>
          </p:nvSpPr>
          <p:spPr>
            <a:xfrm>
              <a:off x="4068719" y="3080438"/>
              <a:ext cx="2018536" cy="443386"/>
            </a:xfrm>
            <a:custGeom>
              <a:avLst/>
              <a:gdLst>
                <a:gd name="connsiteX0" fmla="*/ 0 w 1014643"/>
                <a:gd name="connsiteY0" fmla="*/ 173691 h 176207"/>
                <a:gd name="connsiteX1" fmla="*/ 1014644 w 1014643"/>
                <a:gd name="connsiteY1" fmla="*/ 176208 h 176207"/>
                <a:gd name="connsiteX2" fmla="*/ 33615 w 1014643"/>
                <a:gd name="connsiteY2" fmla="*/ 0 h 176207"/>
                <a:gd name="connsiteX3" fmla="*/ 0 w 1014643"/>
                <a:gd name="connsiteY3" fmla="*/ 173691 h 176207"/>
                <a:gd name="connsiteX0" fmla="*/ 0 w 1006045"/>
                <a:gd name="connsiteY0" fmla="*/ 220985 h 220985"/>
                <a:gd name="connsiteX1" fmla="*/ 1006045 w 1006045"/>
                <a:gd name="connsiteY1" fmla="*/ 176208 h 220985"/>
                <a:gd name="connsiteX2" fmla="*/ 25016 w 1006045"/>
                <a:gd name="connsiteY2" fmla="*/ 0 h 220985"/>
                <a:gd name="connsiteX3" fmla="*/ 0 w 1006045"/>
                <a:gd name="connsiteY3" fmla="*/ 220985 h 22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045" h="220985">
                  <a:moveTo>
                    <a:pt x="0" y="220985"/>
                  </a:moveTo>
                  <a:lnTo>
                    <a:pt x="1006045" y="176208"/>
                  </a:lnTo>
                  <a:lnTo>
                    <a:pt x="25016" y="0"/>
                  </a:lnTo>
                  <a:lnTo>
                    <a:pt x="0" y="220985"/>
                  </a:lnTo>
                  <a:close/>
                </a:path>
              </a:pathLst>
            </a:custGeom>
            <a:solidFill>
              <a:srgbClr val="6E4B97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" name="Forme libre 70">
              <a:extLst>
                <a:ext uri="{FF2B5EF4-FFF2-40B4-BE49-F238E27FC236}">
                  <a16:creationId xmlns:a16="http://schemas.microsoft.com/office/drawing/2014/main" id="{D1107919-E736-EADB-4B70-89D3BC479006}"/>
                </a:ext>
              </a:extLst>
            </p:cNvPr>
            <p:cNvSpPr/>
            <p:nvPr/>
          </p:nvSpPr>
          <p:spPr>
            <a:xfrm>
              <a:off x="4604693" y="1798526"/>
              <a:ext cx="1482561" cy="1635457"/>
            </a:xfrm>
            <a:custGeom>
              <a:avLst/>
              <a:gdLst>
                <a:gd name="connsiteX0" fmla="*/ 0 w 717416"/>
                <a:gd name="connsiteY0" fmla="*/ 95316 h 815117"/>
                <a:gd name="connsiteX1" fmla="*/ 717416 w 717416"/>
                <a:gd name="connsiteY1" fmla="*/ 815117 h 815117"/>
                <a:gd name="connsiteX2" fmla="*/ 149090 w 717416"/>
                <a:gd name="connsiteY2" fmla="*/ 0 h 815117"/>
                <a:gd name="connsiteX3" fmla="*/ 0 w 717416"/>
                <a:gd name="connsiteY3" fmla="*/ 95316 h 815117"/>
                <a:gd name="connsiteX0" fmla="*/ 0 w 738913"/>
                <a:gd name="connsiteY0" fmla="*/ 121113 h 815117"/>
                <a:gd name="connsiteX1" fmla="*/ 738913 w 738913"/>
                <a:gd name="connsiteY1" fmla="*/ 815117 h 815117"/>
                <a:gd name="connsiteX2" fmla="*/ 170587 w 738913"/>
                <a:gd name="connsiteY2" fmla="*/ 0 h 815117"/>
                <a:gd name="connsiteX3" fmla="*/ 0 w 738913"/>
                <a:gd name="connsiteY3" fmla="*/ 121113 h 81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913" h="815117">
                  <a:moveTo>
                    <a:pt x="0" y="121113"/>
                  </a:moveTo>
                  <a:lnTo>
                    <a:pt x="738913" y="815117"/>
                  </a:lnTo>
                  <a:lnTo>
                    <a:pt x="170587" y="0"/>
                  </a:lnTo>
                  <a:lnTo>
                    <a:pt x="0" y="121113"/>
                  </a:lnTo>
                  <a:close/>
                </a:path>
              </a:pathLst>
            </a:custGeom>
            <a:solidFill>
              <a:srgbClr val="AA9A7D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" name="Forme libre 71">
              <a:extLst>
                <a:ext uri="{FF2B5EF4-FFF2-40B4-BE49-F238E27FC236}">
                  <a16:creationId xmlns:a16="http://schemas.microsoft.com/office/drawing/2014/main" id="{56C377F8-B82A-E2CE-7F1D-51B244687410}"/>
                </a:ext>
              </a:extLst>
            </p:cNvPr>
            <p:cNvSpPr/>
            <p:nvPr/>
          </p:nvSpPr>
          <p:spPr>
            <a:xfrm>
              <a:off x="6087254" y="1393655"/>
              <a:ext cx="355112" cy="2040326"/>
            </a:xfrm>
            <a:custGeom>
              <a:avLst/>
              <a:gdLst>
                <a:gd name="connsiteX0" fmla="*/ 0 w 176989"/>
                <a:gd name="connsiteY0" fmla="*/ 0 h 1016905"/>
                <a:gd name="connsiteX1" fmla="*/ 0 w 176989"/>
                <a:gd name="connsiteY1" fmla="*/ 1016906 h 1016905"/>
                <a:gd name="connsiteX2" fmla="*/ 176989 w 176989"/>
                <a:gd name="connsiteY2" fmla="*/ 15716 h 1016905"/>
                <a:gd name="connsiteX3" fmla="*/ 0 w 176989"/>
                <a:gd name="connsiteY3" fmla="*/ 0 h 1016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989" h="1016905">
                  <a:moveTo>
                    <a:pt x="0" y="0"/>
                  </a:moveTo>
                  <a:lnTo>
                    <a:pt x="0" y="1016906"/>
                  </a:lnTo>
                  <a:lnTo>
                    <a:pt x="176989" y="15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8297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" name="Forme libre 72">
              <a:extLst>
                <a:ext uri="{FF2B5EF4-FFF2-40B4-BE49-F238E27FC236}">
                  <a16:creationId xmlns:a16="http://schemas.microsoft.com/office/drawing/2014/main" id="{AE2C48DE-C2F9-3BCB-C7DF-7C136420007F}"/>
                </a:ext>
              </a:extLst>
            </p:cNvPr>
            <p:cNvSpPr/>
            <p:nvPr/>
          </p:nvSpPr>
          <p:spPr>
            <a:xfrm>
              <a:off x="6087254" y="1989768"/>
              <a:ext cx="1647090" cy="1444214"/>
            </a:xfrm>
            <a:custGeom>
              <a:avLst/>
              <a:gdLst>
                <a:gd name="connsiteX0" fmla="*/ 717484 w 820915"/>
                <a:gd name="connsiteY0" fmla="*/ 0 h 719801"/>
                <a:gd name="connsiteX1" fmla="*/ 0 w 820915"/>
                <a:gd name="connsiteY1" fmla="*/ 719801 h 719801"/>
                <a:gd name="connsiteX2" fmla="*/ 820915 w 820915"/>
                <a:gd name="connsiteY2" fmla="*/ 143553 h 719801"/>
                <a:gd name="connsiteX3" fmla="*/ 717484 w 820915"/>
                <a:gd name="connsiteY3" fmla="*/ 0 h 71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0915" h="719801">
                  <a:moveTo>
                    <a:pt x="717484" y="0"/>
                  </a:moveTo>
                  <a:lnTo>
                    <a:pt x="0" y="719801"/>
                  </a:lnTo>
                  <a:lnTo>
                    <a:pt x="820915" y="143553"/>
                  </a:lnTo>
                  <a:lnTo>
                    <a:pt x="71748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" name="Forme libre 73">
              <a:extLst>
                <a:ext uri="{FF2B5EF4-FFF2-40B4-BE49-F238E27FC236}">
                  <a16:creationId xmlns:a16="http://schemas.microsoft.com/office/drawing/2014/main" id="{ED614A6C-138A-C9D8-9525-0F7619A0DA30}"/>
                </a:ext>
              </a:extLst>
            </p:cNvPr>
            <p:cNvSpPr/>
            <p:nvPr/>
          </p:nvSpPr>
          <p:spPr>
            <a:xfrm>
              <a:off x="6087254" y="3428934"/>
              <a:ext cx="2035787" cy="346581"/>
            </a:xfrm>
            <a:custGeom>
              <a:avLst/>
              <a:gdLst>
                <a:gd name="connsiteX0" fmla="*/ 1014644 w 1014643"/>
                <a:gd name="connsiteY0" fmla="*/ 0 h 172737"/>
                <a:gd name="connsiteX1" fmla="*/ 0 w 1014643"/>
                <a:gd name="connsiteY1" fmla="*/ 2516 h 172737"/>
                <a:gd name="connsiteX2" fmla="*/ 976129 w 1014643"/>
                <a:gd name="connsiteY2" fmla="*/ 172738 h 172737"/>
                <a:gd name="connsiteX3" fmla="*/ 1014644 w 1014643"/>
                <a:gd name="connsiteY3" fmla="*/ 0 h 17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4643" h="172737">
                  <a:moveTo>
                    <a:pt x="1014644" y="0"/>
                  </a:moveTo>
                  <a:lnTo>
                    <a:pt x="0" y="2516"/>
                  </a:lnTo>
                  <a:lnTo>
                    <a:pt x="976129" y="172738"/>
                  </a:lnTo>
                  <a:lnTo>
                    <a:pt x="10146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" name="Forme libre 74">
              <a:extLst>
                <a:ext uri="{FF2B5EF4-FFF2-40B4-BE49-F238E27FC236}">
                  <a16:creationId xmlns:a16="http://schemas.microsoft.com/office/drawing/2014/main" id="{D7ACDA3F-B42E-0162-1355-6BA0E4935A78}"/>
                </a:ext>
              </a:extLst>
            </p:cNvPr>
            <p:cNvSpPr/>
            <p:nvPr/>
          </p:nvSpPr>
          <p:spPr>
            <a:xfrm>
              <a:off x="6087254" y="3433982"/>
              <a:ext cx="1439563" cy="1653749"/>
            </a:xfrm>
            <a:custGeom>
              <a:avLst/>
              <a:gdLst>
                <a:gd name="connsiteX0" fmla="*/ 717484 w 717483"/>
                <a:gd name="connsiteY0" fmla="*/ 714835 h 824234"/>
                <a:gd name="connsiteX1" fmla="*/ 0 w 717483"/>
                <a:gd name="connsiteY1" fmla="*/ 0 h 824234"/>
                <a:gd name="connsiteX2" fmla="*/ 578397 w 717483"/>
                <a:gd name="connsiteY2" fmla="*/ 824235 h 824234"/>
                <a:gd name="connsiteX3" fmla="*/ 717484 w 717483"/>
                <a:gd name="connsiteY3" fmla="*/ 714835 h 824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483" h="824234">
                  <a:moveTo>
                    <a:pt x="717484" y="714835"/>
                  </a:moveTo>
                  <a:lnTo>
                    <a:pt x="0" y="0"/>
                  </a:lnTo>
                  <a:lnTo>
                    <a:pt x="578397" y="824235"/>
                  </a:lnTo>
                  <a:lnTo>
                    <a:pt x="717484" y="71483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" name="Forme libre 75">
              <a:extLst>
                <a:ext uri="{FF2B5EF4-FFF2-40B4-BE49-F238E27FC236}">
                  <a16:creationId xmlns:a16="http://schemas.microsoft.com/office/drawing/2014/main" id="{89FB9044-F40D-9588-80BA-A222F4E98998}"/>
                </a:ext>
              </a:extLst>
            </p:cNvPr>
            <p:cNvSpPr/>
            <p:nvPr/>
          </p:nvSpPr>
          <p:spPr>
            <a:xfrm>
              <a:off x="5738147" y="3433982"/>
              <a:ext cx="349105" cy="2030362"/>
            </a:xfrm>
            <a:custGeom>
              <a:avLst/>
              <a:gdLst>
                <a:gd name="connsiteX0" fmla="*/ 173996 w 173995"/>
                <a:gd name="connsiteY0" fmla="*/ 1011940 h 1011939"/>
                <a:gd name="connsiteX1" fmla="*/ 173996 w 173995"/>
                <a:gd name="connsiteY1" fmla="*/ 0 h 1011939"/>
                <a:gd name="connsiteX2" fmla="*/ 0 w 173995"/>
                <a:gd name="connsiteY2" fmla="*/ 979828 h 1011939"/>
                <a:gd name="connsiteX3" fmla="*/ 173996 w 173995"/>
                <a:gd name="connsiteY3" fmla="*/ 1011940 h 1011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5" h="1011939">
                  <a:moveTo>
                    <a:pt x="173996" y="1011940"/>
                  </a:moveTo>
                  <a:lnTo>
                    <a:pt x="173996" y="0"/>
                  </a:lnTo>
                  <a:lnTo>
                    <a:pt x="0" y="979828"/>
                  </a:lnTo>
                  <a:lnTo>
                    <a:pt x="173996" y="101194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" name="Forme libre 76">
              <a:extLst>
                <a:ext uri="{FF2B5EF4-FFF2-40B4-BE49-F238E27FC236}">
                  <a16:creationId xmlns:a16="http://schemas.microsoft.com/office/drawing/2014/main" id="{CC987A67-65F7-2353-DAA3-E62FB88F9B11}"/>
                </a:ext>
              </a:extLst>
            </p:cNvPr>
            <p:cNvSpPr/>
            <p:nvPr/>
          </p:nvSpPr>
          <p:spPr>
            <a:xfrm>
              <a:off x="4647825" y="3433982"/>
              <a:ext cx="1439429" cy="1623446"/>
            </a:xfrm>
            <a:custGeom>
              <a:avLst/>
              <a:gdLst>
                <a:gd name="connsiteX0" fmla="*/ 0 w 717416"/>
                <a:gd name="connsiteY0" fmla="*/ 714835 h 809131"/>
                <a:gd name="connsiteX1" fmla="*/ 717416 w 717416"/>
                <a:gd name="connsiteY1" fmla="*/ 0 h 809131"/>
                <a:gd name="connsiteX2" fmla="*/ 149771 w 717416"/>
                <a:gd name="connsiteY2" fmla="*/ 809131 h 809131"/>
                <a:gd name="connsiteX3" fmla="*/ 0 w 717416"/>
                <a:gd name="connsiteY3" fmla="*/ 714835 h 809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416" h="809131">
                  <a:moveTo>
                    <a:pt x="0" y="714835"/>
                  </a:moveTo>
                  <a:lnTo>
                    <a:pt x="717416" y="0"/>
                  </a:lnTo>
                  <a:lnTo>
                    <a:pt x="149771" y="809131"/>
                  </a:lnTo>
                  <a:lnTo>
                    <a:pt x="0" y="71483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F7FBFC14-5F04-213C-9228-526A960C924B}"/>
                </a:ext>
              </a:extLst>
            </p:cNvPr>
            <p:cNvSpPr/>
            <p:nvPr/>
          </p:nvSpPr>
          <p:spPr>
            <a:xfrm>
              <a:off x="4051465" y="3428934"/>
              <a:ext cx="2035787" cy="346581"/>
            </a:xfrm>
            <a:custGeom>
              <a:avLst/>
              <a:gdLst>
                <a:gd name="connsiteX0" fmla="*/ 0 w 1014643"/>
                <a:gd name="connsiteY0" fmla="*/ 0 h 172737"/>
                <a:gd name="connsiteX1" fmla="*/ 1014644 w 1014643"/>
                <a:gd name="connsiteY1" fmla="*/ 2516 h 172737"/>
                <a:gd name="connsiteX2" fmla="*/ 38582 w 1014643"/>
                <a:gd name="connsiteY2" fmla="*/ 172738 h 172737"/>
                <a:gd name="connsiteX3" fmla="*/ 0 w 1014643"/>
                <a:gd name="connsiteY3" fmla="*/ 0 h 17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4643" h="172737">
                  <a:moveTo>
                    <a:pt x="0" y="0"/>
                  </a:moveTo>
                  <a:lnTo>
                    <a:pt x="1014644" y="2516"/>
                  </a:lnTo>
                  <a:lnTo>
                    <a:pt x="38582" y="1727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" name="Forme libre 78">
              <a:extLst>
                <a:ext uri="{FF2B5EF4-FFF2-40B4-BE49-F238E27FC236}">
                  <a16:creationId xmlns:a16="http://schemas.microsoft.com/office/drawing/2014/main" id="{890DA704-2525-5D6F-BB3F-6331A105D95D}"/>
                </a:ext>
              </a:extLst>
            </p:cNvPr>
            <p:cNvSpPr/>
            <p:nvPr/>
          </p:nvSpPr>
          <p:spPr>
            <a:xfrm>
              <a:off x="4439891" y="1989768"/>
              <a:ext cx="1647363" cy="1444214"/>
            </a:xfrm>
            <a:custGeom>
              <a:avLst/>
              <a:gdLst>
                <a:gd name="connsiteX0" fmla="*/ 103635 w 821051"/>
                <a:gd name="connsiteY0" fmla="*/ 0 h 719801"/>
                <a:gd name="connsiteX1" fmla="*/ 821051 w 821051"/>
                <a:gd name="connsiteY1" fmla="*/ 719801 h 719801"/>
                <a:gd name="connsiteX2" fmla="*/ 0 w 821051"/>
                <a:gd name="connsiteY2" fmla="*/ 143485 h 719801"/>
                <a:gd name="connsiteX3" fmla="*/ 103635 w 821051"/>
                <a:gd name="connsiteY3" fmla="*/ 0 h 71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051" h="719801">
                  <a:moveTo>
                    <a:pt x="103635" y="0"/>
                  </a:moveTo>
                  <a:lnTo>
                    <a:pt x="821051" y="719801"/>
                  </a:lnTo>
                  <a:lnTo>
                    <a:pt x="0" y="143485"/>
                  </a:lnTo>
                  <a:lnTo>
                    <a:pt x="103635" y="0"/>
                  </a:lnTo>
                  <a:close/>
                </a:path>
              </a:pathLst>
            </a:custGeom>
            <a:solidFill>
              <a:srgbClr val="8B7E6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" name="Forme libre 80">
              <a:extLst>
                <a:ext uri="{FF2B5EF4-FFF2-40B4-BE49-F238E27FC236}">
                  <a16:creationId xmlns:a16="http://schemas.microsoft.com/office/drawing/2014/main" id="{54CD88F6-B500-AF22-ACF4-78BD2E188D07}"/>
                </a:ext>
              </a:extLst>
            </p:cNvPr>
            <p:cNvSpPr/>
            <p:nvPr/>
          </p:nvSpPr>
          <p:spPr>
            <a:xfrm>
              <a:off x="5732142" y="1038607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90 w 353978"/>
                <a:gd name="connsiteY1" fmla="*/ 353913 h 353913"/>
                <a:gd name="connsiteX2" fmla="*/ 0 w 353978"/>
                <a:gd name="connsiteY2" fmla="*/ 176957 h 353913"/>
                <a:gd name="connsiteX3" fmla="*/ 176990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9" y="353913"/>
                    <a:pt x="176990" y="353913"/>
                  </a:cubicBezTo>
                  <a:cubicBezTo>
                    <a:pt x="79241" y="353913"/>
                    <a:pt x="0" y="274688"/>
                    <a:pt x="0" y="176957"/>
                  </a:cubicBezTo>
                  <a:cubicBezTo>
                    <a:pt x="0" y="79226"/>
                    <a:pt x="79241" y="0"/>
                    <a:pt x="176990" y="0"/>
                  </a:cubicBezTo>
                  <a:cubicBezTo>
                    <a:pt x="274738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rgbClr val="F595A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" name="Forme libre 81">
              <a:extLst>
                <a:ext uri="{FF2B5EF4-FFF2-40B4-BE49-F238E27FC236}">
                  <a16:creationId xmlns:a16="http://schemas.microsoft.com/office/drawing/2014/main" id="{FA0513F5-A455-A7DE-68F9-A7DD314AFD1E}"/>
                </a:ext>
              </a:extLst>
            </p:cNvPr>
            <p:cNvSpPr/>
            <p:nvPr/>
          </p:nvSpPr>
          <p:spPr>
            <a:xfrm>
              <a:off x="5732142" y="5109298"/>
              <a:ext cx="710224" cy="710094"/>
            </a:xfrm>
            <a:custGeom>
              <a:avLst/>
              <a:gdLst>
                <a:gd name="connsiteX0" fmla="*/ 353979 w 353978"/>
                <a:gd name="connsiteY0" fmla="*/ 176956 h 353913"/>
                <a:gd name="connsiteX1" fmla="*/ 176990 w 353978"/>
                <a:gd name="connsiteY1" fmla="*/ 353913 h 353913"/>
                <a:gd name="connsiteX2" fmla="*/ 0 w 353978"/>
                <a:gd name="connsiteY2" fmla="*/ 176956 h 353913"/>
                <a:gd name="connsiteX3" fmla="*/ 176990 w 353978"/>
                <a:gd name="connsiteY3" fmla="*/ -1 h 353913"/>
                <a:gd name="connsiteX4" fmla="*/ 353979 w 353978"/>
                <a:gd name="connsiteY4" fmla="*/ 176956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6"/>
                  </a:moveTo>
                  <a:cubicBezTo>
                    <a:pt x="353979" y="274687"/>
                    <a:pt x="274739" y="353913"/>
                    <a:pt x="176990" y="353913"/>
                  </a:cubicBezTo>
                  <a:cubicBezTo>
                    <a:pt x="79241" y="353913"/>
                    <a:pt x="0" y="274687"/>
                    <a:pt x="0" y="176956"/>
                  </a:cubicBezTo>
                  <a:cubicBezTo>
                    <a:pt x="0" y="79225"/>
                    <a:pt x="79241" y="-1"/>
                    <a:pt x="176990" y="-1"/>
                  </a:cubicBezTo>
                  <a:cubicBezTo>
                    <a:pt x="274738" y="-1"/>
                    <a:pt x="353979" y="79225"/>
                    <a:pt x="353979" y="176956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" name="Forme libre 82">
              <a:extLst>
                <a:ext uri="{FF2B5EF4-FFF2-40B4-BE49-F238E27FC236}">
                  <a16:creationId xmlns:a16="http://schemas.microsoft.com/office/drawing/2014/main" id="{BCEC1287-F969-2ADE-E4BA-2C405DBBF76B}"/>
                </a:ext>
              </a:extLst>
            </p:cNvPr>
            <p:cNvSpPr/>
            <p:nvPr/>
          </p:nvSpPr>
          <p:spPr>
            <a:xfrm>
              <a:off x="4292713" y="4513185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89 w 353978"/>
                <a:gd name="connsiteY1" fmla="*/ 353914 h 353913"/>
                <a:gd name="connsiteX2" fmla="*/ 0 w 353978"/>
                <a:gd name="connsiteY2" fmla="*/ 176957 h 353913"/>
                <a:gd name="connsiteX3" fmla="*/ 176989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8" y="353914"/>
                    <a:pt x="176989" y="353914"/>
                  </a:cubicBezTo>
                  <a:cubicBezTo>
                    <a:pt x="79241" y="353914"/>
                    <a:pt x="0" y="274688"/>
                    <a:pt x="0" y="176957"/>
                  </a:cubicBezTo>
                  <a:cubicBezTo>
                    <a:pt x="0" y="79226"/>
                    <a:pt x="79240" y="0"/>
                    <a:pt x="176989" y="0"/>
                  </a:cubicBezTo>
                  <a:cubicBezTo>
                    <a:pt x="274737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chemeClr val="accent3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" name="Forme libre 83">
              <a:extLst>
                <a:ext uri="{FF2B5EF4-FFF2-40B4-BE49-F238E27FC236}">
                  <a16:creationId xmlns:a16="http://schemas.microsoft.com/office/drawing/2014/main" id="{3E1E10AD-2C82-F6D5-1E67-0C0634B98F15}"/>
                </a:ext>
              </a:extLst>
            </p:cNvPr>
            <p:cNvSpPr/>
            <p:nvPr/>
          </p:nvSpPr>
          <p:spPr>
            <a:xfrm>
              <a:off x="7171707" y="1634723"/>
              <a:ext cx="710224" cy="710094"/>
            </a:xfrm>
            <a:custGeom>
              <a:avLst/>
              <a:gdLst>
                <a:gd name="connsiteX0" fmla="*/ 353979 w 353978"/>
                <a:gd name="connsiteY0" fmla="*/ 176956 h 353913"/>
                <a:gd name="connsiteX1" fmla="*/ 176989 w 353978"/>
                <a:gd name="connsiteY1" fmla="*/ 353913 h 353913"/>
                <a:gd name="connsiteX2" fmla="*/ 0 w 353978"/>
                <a:gd name="connsiteY2" fmla="*/ 176956 h 353913"/>
                <a:gd name="connsiteX3" fmla="*/ 176989 w 353978"/>
                <a:gd name="connsiteY3" fmla="*/ -1 h 353913"/>
                <a:gd name="connsiteX4" fmla="*/ 353979 w 353978"/>
                <a:gd name="connsiteY4" fmla="*/ 176956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6"/>
                  </a:moveTo>
                  <a:cubicBezTo>
                    <a:pt x="353979" y="274687"/>
                    <a:pt x="274738" y="353913"/>
                    <a:pt x="176989" y="353913"/>
                  </a:cubicBezTo>
                  <a:cubicBezTo>
                    <a:pt x="79241" y="353913"/>
                    <a:pt x="0" y="274687"/>
                    <a:pt x="0" y="176956"/>
                  </a:cubicBezTo>
                  <a:cubicBezTo>
                    <a:pt x="0" y="79225"/>
                    <a:pt x="79240" y="-1"/>
                    <a:pt x="176989" y="-1"/>
                  </a:cubicBezTo>
                  <a:cubicBezTo>
                    <a:pt x="274737" y="-1"/>
                    <a:pt x="353979" y="79225"/>
                    <a:pt x="353979" y="176956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" name="Forme libre 84">
              <a:extLst>
                <a:ext uri="{FF2B5EF4-FFF2-40B4-BE49-F238E27FC236}">
                  <a16:creationId xmlns:a16="http://schemas.microsoft.com/office/drawing/2014/main" id="{3A82E371-C17A-5E0C-3DC7-9C2301489741}"/>
                </a:ext>
              </a:extLst>
            </p:cNvPr>
            <p:cNvSpPr/>
            <p:nvPr/>
          </p:nvSpPr>
          <p:spPr>
            <a:xfrm>
              <a:off x="7767929" y="3073884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89 w 353978"/>
                <a:gd name="connsiteY1" fmla="*/ 353914 h 353913"/>
                <a:gd name="connsiteX2" fmla="*/ 0 w 353978"/>
                <a:gd name="connsiteY2" fmla="*/ 176957 h 353913"/>
                <a:gd name="connsiteX3" fmla="*/ 176989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8" y="353914"/>
                    <a:pt x="176989" y="353914"/>
                  </a:cubicBezTo>
                  <a:cubicBezTo>
                    <a:pt x="79241" y="353914"/>
                    <a:pt x="0" y="274688"/>
                    <a:pt x="0" y="176957"/>
                  </a:cubicBezTo>
                  <a:cubicBezTo>
                    <a:pt x="0" y="79226"/>
                    <a:pt x="79240" y="0"/>
                    <a:pt x="176989" y="0"/>
                  </a:cubicBezTo>
                  <a:cubicBezTo>
                    <a:pt x="274738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" name="Forme libre 85">
              <a:extLst>
                <a:ext uri="{FF2B5EF4-FFF2-40B4-BE49-F238E27FC236}">
                  <a16:creationId xmlns:a16="http://schemas.microsoft.com/office/drawing/2014/main" id="{2531A0E6-4006-DD8D-77D6-E0D7435A065C}"/>
                </a:ext>
              </a:extLst>
            </p:cNvPr>
            <p:cNvSpPr/>
            <p:nvPr/>
          </p:nvSpPr>
          <p:spPr>
            <a:xfrm>
              <a:off x="3696353" y="3073884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90 w 353978"/>
                <a:gd name="connsiteY1" fmla="*/ 353914 h 353913"/>
                <a:gd name="connsiteX2" fmla="*/ 0 w 353978"/>
                <a:gd name="connsiteY2" fmla="*/ 176957 h 353913"/>
                <a:gd name="connsiteX3" fmla="*/ 176990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9" y="353914"/>
                    <a:pt x="176990" y="353914"/>
                  </a:cubicBezTo>
                  <a:cubicBezTo>
                    <a:pt x="79242" y="353914"/>
                    <a:pt x="0" y="274688"/>
                    <a:pt x="0" y="176957"/>
                  </a:cubicBezTo>
                  <a:cubicBezTo>
                    <a:pt x="0" y="79226"/>
                    <a:pt x="79241" y="0"/>
                    <a:pt x="176990" y="0"/>
                  </a:cubicBezTo>
                  <a:cubicBezTo>
                    <a:pt x="274738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" name="Forme libre 86">
              <a:extLst>
                <a:ext uri="{FF2B5EF4-FFF2-40B4-BE49-F238E27FC236}">
                  <a16:creationId xmlns:a16="http://schemas.microsoft.com/office/drawing/2014/main" id="{2B7B90E9-A51F-6E67-9B93-A7C2BF51A7E3}"/>
                </a:ext>
              </a:extLst>
            </p:cNvPr>
            <p:cNvSpPr/>
            <p:nvPr/>
          </p:nvSpPr>
          <p:spPr>
            <a:xfrm>
              <a:off x="7171707" y="4513185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89 w 353978"/>
                <a:gd name="connsiteY1" fmla="*/ 353914 h 353913"/>
                <a:gd name="connsiteX2" fmla="*/ 0 w 353978"/>
                <a:gd name="connsiteY2" fmla="*/ 176957 h 353913"/>
                <a:gd name="connsiteX3" fmla="*/ 176989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8" y="353914"/>
                    <a:pt x="176989" y="353914"/>
                  </a:cubicBezTo>
                  <a:cubicBezTo>
                    <a:pt x="79241" y="353914"/>
                    <a:pt x="0" y="274688"/>
                    <a:pt x="0" y="176957"/>
                  </a:cubicBezTo>
                  <a:cubicBezTo>
                    <a:pt x="0" y="79226"/>
                    <a:pt x="79240" y="0"/>
                    <a:pt x="176989" y="0"/>
                  </a:cubicBezTo>
                  <a:cubicBezTo>
                    <a:pt x="274737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" name="Forme libre 87">
              <a:extLst>
                <a:ext uri="{FF2B5EF4-FFF2-40B4-BE49-F238E27FC236}">
                  <a16:creationId xmlns:a16="http://schemas.microsoft.com/office/drawing/2014/main" id="{9CEDEA04-E20C-5BE5-6529-C9DF30C93C07}"/>
                </a:ext>
              </a:extLst>
            </p:cNvPr>
            <p:cNvSpPr/>
            <p:nvPr/>
          </p:nvSpPr>
          <p:spPr>
            <a:xfrm>
              <a:off x="4292713" y="1634723"/>
              <a:ext cx="710224" cy="710094"/>
            </a:xfrm>
            <a:custGeom>
              <a:avLst/>
              <a:gdLst>
                <a:gd name="connsiteX0" fmla="*/ 353979 w 353978"/>
                <a:gd name="connsiteY0" fmla="*/ 176956 h 353913"/>
                <a:gd name="connsiteX1" fmla="*/ 176989 w 353978"/>
                <a:gd name="connsiteY1" fmla="*/ 353913 h 353913"/>
                <a:gd name="connsiteX2" fmla="*/ 0 w 353978"/>
                <a:gd name="connsiteY2" fmla="*/ 176956 h 353913"/>
                <a:gd name="connsiteX3" fmla="*/ 176989 w 353978"/>
                <a:gd name="connsiteY3" fmla="*/ -1 h 353913"/>
                <a:gd name="connsiteX4" fmla="*/ 353979 w 353978"/>
                <a:gd name="connsiteY4" fmla="*/ 176956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6"/>
                  </a:moveTo>
                  <a:cubicBezTo>
                    <a:pt x="353979" y="274687"/>
                    <a:pt x="274738" y="353913"/>
                    <a:pt x="176989" y="353913"/>
                  </a:cubicBezTo>
                  <a:cubicBezTo>
                    <a:pt x="79241" y="353913"/>
                    <a:pt x="0" y="274687"/>
                    <a:pt x="0" y="176956"/>
                  </a:cubicBezTo>
                  <a:cubicBezTo>
                    <a:pt x="0" y="79225"/>
                    <a:pt x="79240" y="-1"/>
                    <a:pt x="176989" y="-1"/>
                  </a:cubicBezTo>
                  <a:cubicBezTo>
                    <a:pt x="274737" y="-1"/>
                    <a:pt x="353979" y="79225"/>
                    <a:pt x="353979" y="176956"/>
                  </a:cubicBezTo>
                  <a:close/>
                </a:path>
              </a:pathLst>
            </a:custGeom>
            <a:solidFill>
              <a:srgbClr val="D0BA9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119427C2-D219-4EA4-0455-4A1E43AEDB9D}"/>
                </a:ext>
              </a:extLst>
            </p:cNvPr>
            <p:cNvSpPr txBox="1"/>
            <p:nvPr/>
          </p:nvSpPr>
          <p:spPr>
            <a:xfrm>
              <a:off x="5903550" y="106085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175773A-AB05-DED7-FB5D-536D55A9DD89}"/>
                </a:ext>
              </a:extLst>
            </p:cNvPr>
            <p:cNvSpPr txBox="1"/>
            <p:nvPr/>
          </p:nvSpPr>
          <p:spPr>
            <a:xfrm>
              <a:off x="5903550" y="5501121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7BDC2E4-08C3-415E-BF9B-B4D061352237}"/>
                </a:ext>
              </a:extLst>
            </p:cNvPr>
            <p:cNvSpPr txBox="1"/>
            <p:nvPr/>
          </p:nvSpPr>
          <p:spPr>
            <a:xfrm>
              <a:off x="4301314" y="483257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B148988-788A-8F7B-CB24-97A71406D68C}"/>
                </a:ext>
              </a:extLst>
            </p:cNvPr>
            <p:cNvSpPr txBox="1"/>
            <p:nvPr/>
          </p:nvSpPr>
          <p:spPr>
            <a:xfrm>
              <a:off x="7514523" y="483292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3C02367-BE07-7B1A-9A42-82288EDA4F27}"/>
                </a:ext>
              </a:extLst>
            </p:cNvPr>
            <p:cNvSpPr txBox="1"/>
            <p:nvPr/>
          </p:nvSpPr>
          <p:spPr>
            <a:xfrm>
              <a:off x="3711223" y="3275043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7E0F87A-63A2-84DA-E6D4-873EF8395C04}"/>
                </a:ext>
              </a:extLst>
            </p:cNvPr>
            <p:cNvSpPr txBox="1"/>
            <p:nvPr/>
          </p:nvSpPr>
          <p:spPr>
            <a:xfrm>
              <a:off x="8128240" y="3275043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1AA72BE-3241-DF83-43F6-ABE94EDF4528}"/>
                </a:ext>
              </a:extLst>
            </p:cNvPr>
            <p:cNvSpPr txBox="1"/>
            <p:nvPr/>
          </p:nvSpPr>
          <p:spPr>
            <a:xfrm>
              <a:off x="4301314" y="172516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D6932F6-8086-438A-3EA3-51FBEF34F664}"/>
                </a:ext>
              </a:extLst>
            </p:cNvPr>
            <p:cNvSpPr txBox="1"/>
            <p:nvPr/>
          </p:nvSpPr>
          <p:spPr>
            <a:xfrm>
              <a:off x="7514523" y="172551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pic>
        <p:nvPicPr>
          <p:cNvPr id="35" name="Graphic 12" descr="Brainstorm with solid fill">
            <a:extLst>
              <a:ext uri="{FF2B5EF4-FFF2-40B4-BE49-F238E27FC236}">
                <a16:creationId xmlns:a16="http://schemas.microsoft.com/office/drawing/2014/main" id="{E666FBC5-A4C6-7509-66AE-CA1E57386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3527" y="1911785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13" descr="Bullseye with solid fill">
            <a:extLst>
              <a:ext uri="{FF2B5EF4-FFF2-40B4-BE49-F238E27FC236}">
                <a16:creationId xmlns:a16="http://schemas.microsoft.com/office/drawing/2014/main" id="{38A4078A-A729-0A08-7AEF-270AAE9ED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4695" y="4613004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14" descr="Database with solid fill">
            <a:extLst>
              <a:ext uri="{FF2B5EF4-FFF2-40B4-BE49-F238E27FC236}">
                <a16:creationId xmlns:a16="http://schemas.microsoft.com/office/drawing/2014/main" id="{9B8F9416-EE13-9192-64FC-D2BE5FD8B6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56914" y="4613004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15" descr="Gears with solid fill">
            <a:extLst>
              <a:ext uri="{FF2B5EF4-FFF2-40B4-BE49-F238E27FC236}">
                <a16:creationId xmlns:a16="http://schemas.microsoft.com/office/drawing/2014/main" id="{131EDED1-AD32-5A6C-D41B-75C6ACF48D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19911" y="3246051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16" descr="Hourglass 30% with solid fill">
            <a:extLst>
              <a:ext uri="{FF2B5EF4-FFF2-40B4-BE49-F238E27FC236}">
                <a16:creationId xmlns:a16="http://schemas.microsoft.com/office/drawing/2014/main" id="{C90371D7-D6A9-D68C-7448-1F4905B7F9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07747" y="3246051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17" descr="Lightbulb with solid fill">
            <a:extLst>
              <a:ext uri="{FF2B5EF4-FFF2-40B4-BE49-F238E27FC236}">
                <a16:creationId xmlns:a16="http://schemas.microsoft.com/office/drawing/2014/main" id="{23439CEA-3C88-EE53-EB7F-6CABB7E7B3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46829" y="1911785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18" descr="Research with solid fill">
            <a:extLst>
              <a:ext uri="{FF2B5EF4-FFF2-40B4-BE49-F238E27FC236}">
                <a16:creationId xmlns:a16="http://schemas.microsoft.com/office/drawing/2014/main" id="{F4A0DD88-970B-12FD-126F-F195D6637F4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04374" y="1322748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19" descr="Eye with solid fill">
            <a:extLst>
              <a:ext uri="{FF2B5EF4-FFF2-40B4-BE49-F238E27FC236}">
                <a16:creationId xmlns:a16="http://schemas.microsoft.com/office/drawing/2014/main" id="{95F1DF29-C781-51A7-BEC9-FE6DACDAC0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04374" y="5157975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95AD6825-D73F-82B9-DA8B-4A10E34D8084}"/>
              </a:ext>
            </a:extLst>
          </p:cNvPr>
          <p:cNvGrpSpPr/>
          <p:nvPr/>
        </p:nvGrpSpPr>
        <p:grpSpPr>
          <a:xfrm>
            <a:off x="8927480" y="3687816"/>
            <a:ext cx="2926080" cy="1105487"/>
            <a:chOff x="8921977" y="2947244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2FFFE9B-BE9F-5BDF-018D-FA796A15F13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35C1596-3432-5908-5A02-0739A651567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E1562E1-D5E1-E1D5-C176-E78A0FF7C974}"/>
              </a:ext>
            </a:extLst>
          </p:cNvPr>
          <p:cNvGrpSpPr/>
          <p:nvPr/>
        </p:nvGrpSpPr>
        <p:grpSpPr>
          <a:xfrm>
            <a:off x="8372088" y="4910650"/>
            <a:ext cx="2926080" cy="1105487"/>
            <a:chOff x="8921977" y="4652338"/>
            <a:chExt cx="2926080" cy="11054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3FBDD6E-A72B-B454-D4C5-AAF62CF0BE7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925D69D-E2C4-F3AC-FC47-2A769F7A319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88B337B-9D56-1A2E-D57F-625BD9783632}"/>
              </a:ext>
            </a:extLst>
          </p:cNvPr>
          <p:cNvGrpSpPr/>
          <p:nvPr/>
        </p:nvGrpSpPr>
        <p:grpSpPr>
          <a:xfrm>
            <a:off x="338440" y="2464983"/>
            <a:ext cx="2926080" cy="1105487"/>
            <a:chOff x="332936" y="2947244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453022E-B95A-4986-D17C-FCA7BF1F3F6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7710F0-674F-6FB3-E383-423370A62A1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CD0CD34-4443-6BE9-0827-8296975C2B34}"/>
              </a:ext>
            </a:extLst>
          </p:cNvPr>
          <p:cNvGrpSpPr/>
          <p:nvPr/>
        </p:nvGrpSpPr>
        <p:grpSpPr>
          <a:xfrm>
            <a:off x="893832" y="4910650"/>
            <a:ext cx="2926080" cy="1105487"/>
            <a:chOff x="332936" y="4652338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B53BF6-EF27-7E41-1AB6-40298F7658D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EA9AD9F-EE7D-FF6D-2FD7-2A4D31E96FF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4D9FD68-4EE1-355C-6E41-5AD702402C8F}"/>
              </a:ext>
            </a:extLst>
          </p:cNvPr>
          <p:cNvGrpSpPr/>
          <p:nvPr/>
        </p:nvGrpSpPr>
        <p:grpSpPr>
          <a:xfrm>
            <a:off x="8372088" y="1242150"/>
            <a:ext cx="2926080" cy="1105487"/>
            <a:chOff x="8921977" y="1242150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353EDBE-6CD0-9A96-E377-A3B0BA6C632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C3209E0-22ED-C435-8222-AAA6BF3F1A7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B7ADD92-DD83-6429-57FB-6C8133B2D931}"/>
              </a:ext>
            </a:extLst>
          </p:cNvPr>
          <p:cNvGrpSpPr/>
          <p:nvPr/>
        </p:nvGrpSpPr>
        <p:grpSpPr>
          <a:xfrm>
            <a:off x="893832" y="1242150"/>
            <a:ext cx="2926080" cy="1105487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9A3DF4F-5FBC-1CE1-6EFC-0E7A43316D0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129C828-D088-DDCA-BBB2-F76AD21856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CBC7C44-8BB0-B215-436F-30B8B8C24AC6}"/>
              </a:ext>
            </a:extLst>
          </p:cNvPr>
          <p:cNvGrpSpPr/>
          <p:nvPr/>
        </p:nvGrpSpPr>
        <p:grpSpPr>
          <a:xfrm>
            <a:off x="338440" y="3687816"/>
            <a:ext cx="2926080" cy="1105487"/>
            <a:chOff x="332936" y="4652338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16FAE1F-6E97-CF9D-1DE0-97A80E51FBD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9222839-8C80-C7B3-DFE0-A046FC0CFE8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CA18ABE-8562-D56A-D10C-6E6F7EEE5574}"/>
              </a:ext>
            </a:extLst>
          </p:cNvPr>
          <p:cNvGrpSpPr/>
          <p:nvPr/>
        </p:nvGrpSpPr>
        <p:grpSpPr>
          <a:xfrm>
            <a:off x="8927480" y="2464983"/>
            <a:ext cx="2926080" cy="1105487"/>
            <a:chOff x="8921977" y="4652338"/>
            <a:chExt cx="2926080" cy="110548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DFFBBC6-82E0-F992-963B-E139E57C019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553CB3E-51FF-4F9D-0E12-9EA994E1BDC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51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A6AEA-A5C7-D779-DB6D-27985697E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8EB61-7F6E-0A9A-4D98-CA7A3F23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Radial Cylinder Diagram – Slide Template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0979692-0700-0C1C-9D1F-F86D0C9DAA48}"/>
              </a:ext>
            </a:extLst>
          </p:cNvPr>
          <p:cNvGrpSpPr/>
          <p:nvPr/>
        </p:nvGrpSpPr>
        <p:grpSpPr>
          <a:xfrm>
            <a:off x="3696353" y="1038607"/>
            <a:ext cx="4799295" cy="4780785"/>
            <a:chOff x="3696353" y="1038607"/>
            <a:chExt cx="4799295" cy="4780785"/>
          </a:xfrm>
        </p:grpSpPr>
        <p:sp>
          <p:nvSpPr>
            <p:cNvPr id="64" name="Forme libre 63">
              <a:extLst>
                <a:ext uri="{FF2B5EF4-FFF2-40B4-BE49-F238E27FC236}">
                  <a16:creationId xmlns:a16="http://schemas.microsoft.com/office/drawing/2014/main" id="{FE426A1A-0BBA-A78F-8955-B17553B4429D}"/>
                </a:ext>
              </a:extLst>
            </p:cNvPr>
            <p:cNvSpPr/>
            <p:nvPr/>
          </p:nvSpPr>
          <p:spPr>
            <a:xfrm>
              <a:off x="5738147" y="1393655"/>
              <a:ext cx="435371" cy="2040328"/>
            </a:xfrm>
            <a:custGeom>
              <a:avLst/>
              <a:gdLst>
                <a:gd name="connsiteX0" fmla="*/ 173996 w 173995"/>
                <a:gd name="connsiteY0" fmla="*/ 1016906 h 1016905"/>
                <a:gd name="connsiteX1" fmla="*/ 0 w 173995"/>
                <a:gd name="connsiteY1" fmla="*/ 32044 h 1016905"/>
                <a:gd name="connsiteX2" fmla="*/ 173996 w 173995"/>
                <a:gd name="connsiteY2" fmla="*/ 0 h 1016905"/>
                <a:gd name="connsiteX3" fmla="*/ 173996 w 173995"/>
                <a:gd name="connsiteY3" fmla="*/ 1016906 h 1016905"/>
                <a:gd name="connsiteX0" fmla="*/ 173996 w 216990"/>
                <a:gd name="connsiteY0" fmla="*/ 1016906 h 1016906"/>
                <a:gd name="connsiteX1" fmla="*/ 0 w 216990"/>
                <a:gd name="connsiteY1" fmla="*/ 32044 h 1016906"/>
                <a:gd name="connsiteX2" fmla="*/ 216990 w 216990"/>
                <a:gd name="connsiteY2" fmla="*/ 0 h 1016906"/>
                <a:gd name="connsiteX3" fmla="*/ 173996 w 216990"/>
                <a:gd name="connsiteY3" fmla="*/ 1016906 h 101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990" h="1016906">
                  <a:moveTo>
                    <a:pt x="173996" y="1016906"/>
                  </a:moveTo>
                  <a:lnTo>
                    <a:pt x="0" y="32044"/>
                  </a:lnTo>
                  <a:lnTo>
                    <a:pt x="216990" y="0"/>
                  </a:lnTo>
                  <a:lnTo>
                    <a:pt x="173996" y="1016906"/>
                  </a:lnTo>
                  <a:close/>
                </a:path>
              </a:pathLst>
            </a:custGeom>
            <a:solidFill>
              <a:srgbClr val="BA728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" name="Forme libre 64">
              <a:extLst>
                <a:ext uri="{FF2B5EF4-FFF2-40B4-BE49-F238E27FC236}">
                  <a16:creationId xmlns:a16="http://schemas.microsoft.com/office/drawing/2014/main" id="{802AAB3F-CA81-6160-753A-01EE2E35A629}"/>
                </a:ext>
              </a:extLst>
            </p:cNvPr>
            <p:cNvSpPr/>
            <p:nvPr/>
          </p:nvSpPr>
          <p:spPr>
            <a:xfrm>
              <a:off x="6087254" y="1806991"/>
              <a:ext cx="1517203" cy="1626992"/>
            </a:xfrm>
            <a:custGeom>
              <a:avLst/>
              <a:gdLst>
                <a:gd name="connsiteX0" fmla="*/ 717484 w 717483"/>
                <a:gd name="connsiteY0" fmla="*/ 91097 h 810898"/>
                <a:gd name="connsiteX1" fmla="*/ 0 w 717483"/>
                <a:gd name="connsiteY1" fmla="*/ 810898 h 810898"/>
                <a:gd name="connsiteX2" fmla="*/ 565672 w 717483"/>
                <a:gd name="connsiteY2" fmla="*/ 0 h 810898"/>
                <a:gd name="connsiteX3" fmla="*/ 717484 w 717483"/>
                <a:gd name="connsiteY3" fmla="*/ 91097 h 810898"/>
                <a:gd name="connsiteX0" fmla="*/ 756179 w 756179"/>
                <a:gd name="connsiteY0" fmla="*/ 103996 h 810898"/>
                <a:gd name="connsiteX1" fmla="*/ 0 w 756179"/>
                <a:gd name="connsiteY1" fmla="*/ 810898 h 810898"/>
                <a:gd name="connsiteX2" fmla="*/ 565672 w 756179"/>
                <a:gd name="connsiteY2" fmla="*/ 0 h 810898"/>
                <a:gd name="connsiteX3" fmla="*/ 756179 w 756179"/>
                <a:gd name="connsiteY3" fmla="*/ 103996 h 81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6179" h="810898">
                  <a:moveTo>
                    <a:pt x="756179" y="103996"/>
                  </a:moveTo>
                  <a:lnTo>
                    <a:pt x="0" y="810898"/>
                  </a:lnTo>
                  <a:lnTo>
                    <a:pt x="565672" y="0"/>
                  </a:lnTo>
                  <a:lnTo>
                    <a:pt x="756179" y="10399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" name="Forme libre 65">
              <a:extLst>
                <a:ext uri="{FF2B5EF4-FFF2-40B4-BE49-F238E27FC236}">
                  <a16:creationId xmlns:a16="http://schemas.microsoft.com/office/drawing/2014/main" id="{0145A23E-8737-ABFA-7DFA-98572344716A}"/>
                </a:ext>
              </a:extLst>
            </p:cNvPr>
            <p:cNvSpPr/>
            <p:nvPr/>
          </p:nvSpPr>
          <p:spPr>
            <a:xfrm>
              <a:off x="6087255" y="3086717"/>
              <a:ext cx="2061668" cy="411227"/>
            </a:xfrm>
            <a:custGeom>
              <a:avLst/>
              <a:gdLst>
                <a:gd name="connsiteX0" fmla="*/ 1014644 w 1014643"/>
                <a:gd name="connsiteY0" fmla="*/ 170562 h 173078"/>
                <a:gd name="connsiteX1" fmla="*/ 0 w 1014643"/>
                <a:gd name="connsiteY1" fmla="*/ 173078 h 173078"/>
                <a:gd name="connsiteX2" fmla="*/ 967623 w 1014643"/>
                <a:gd name="connsiteY2" fmla="*/ 0 h 173078"/>
                <a:gd name="connsiteX3" fmla="*/ 1014644 w 1014643"/>
                <a:gd name="connsiteY3" fmla="*/ 170562 h 173078"/>
                <a:gd name="connsiteX0" fmla="*/ 1027542 w 1027542"/>
                <a:gd name="connsiteY0" fmla="*/ 204957 h 204957"/>
                <a:gd name="connsiteX1" fmla="*/ 0 w 1027542"/>
                <a:gd name="connsiteY1" fmla="*/ 173078 h 204957"/>
                <a:gd name="connsiteX2" fmla="*/ 967623 w 1027542"/>
                <a:gd name="connsiteY2" fmla="*/ 0 h 204957"/>
                <a:gd name="connsiteX3" fmla="*/ 1027542 w 1027542"/>
                <a:gd name="connsiteY3" fmla="*/ 204957 h 20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7542" h="204957">
                  <a:moveTo>
                    <a:pt x="1027542" y="204957"/>
                  </a:moveTo>
                  <a:lnTo>
                    <a:pt x="0" y="173078"/>
                  </a:lnTo>
                  <a:lnTo>
                    <a:pt x="967623" y="0"/>
                  </a:lnTo>
                  <a:lnTo>
                    <a:pt x="1027542" y="20495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" name="Forme libre 66">
              <a:extLst>
                <a:ext uri="{FF2B5EF4-FFF2-40B4-BE49-F238E27FC236}">
                  <a16:creationId xmlns:a16="http://schemas.microsoft.com/office/drawing/2014/main" id="{B753F83C-7E82-86A7-A5FC-8C36A58C5940}"/>
                </a:ext>
              </a:extLst>
            </p:cNvPr>
            <p:cNvSpPr/>
            <p:nvPr/>
          </p:nvSpPr>
          <p:spPr>
            <a:xfrm>
              <a:off x="6087254" y="3433982"/>
              <a:ext cx="1630023" cy="1494635"/>
            </a:xfrm>
            <a:custGeom>
              <a:avLst/>
              <a:gdLst>
                <a:gd name="connsiteX0" fmla="*/ 717484 w 812409"/>
                <a:gd name="connsiteY0" fmla="*/ 714835 h 714835"/>
                <a:gd name="connsiteX1" fmla="*/ 0 w 812409"/>
                <a:gd name="connsiteY1" fmla="*/ 0 h 714835"/>
                <a:gd name="connsiteX2" fmla="*/ 812409 w 812409"/>
                <a:gd name="connsiteY2" fmla="*/ 565501 h 714835"/>
                <a:gd name="connsiteX3" fmla="*/ 717484 w 812409"/>
                <a:gd name="connsiteY3" fmla="*/ 714835 h 714835"/>
                <a:gd name="connsiteX0" fmla="*/ 691688 w 812409"/>
                <a:gd name="connsiteY0" fmla="*/ 744931 h 744931"/>
                <a:gd name="connsiteX1" fmla="*/ 0 w 812409"/>
                <a:gd name="connsiteY1" fmla="*/ 0 h 744931"/>
                <a:gd name="connsiteX2" fmla="*/ 812409 w 812409"/>
                <a:gd name="connsiteY2" fmla="*/ 565501 h 744931"/>
                <a:gd name="connsiteX3" fmla="*/ 691688 w 812409"/>
                <a:gd name="connsiteY3" fmla="*/ 744931 h 744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409" h="744931">
                  <a:moveTo>
                    <a:pt x="691688" y="744931"/>
                  </a:moveTo>
                  <a:lnTo>
                    <a:pt x="0" y="0"/>
                  </a:lnTo>
                  <a:lnTo>
                    <a:pt x="812409" y="565501"/>
                  </a:lnTo>
                  <a:lnTo>
                    <a:pt x="691688" y="74493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" name="Forme libre 67">
              <a:extLst>
                <a:ext uri="{FF2B5EF4-FFF2-40B4-BE49-F238E27FC236}">
                  <a16:creationId xmlns:a16="http://schemas.microsoft.com/office/drawing/2014/main" id="{E12F38CA-255B-866F-7075-841E120C0F9D}"/>
                </a:ext>
              </a:extLst>
            </p:cNvPr>
            <p:cNvSpPr/>
            <p:nvPr/>
          </p:nvSpPr>
          <p:spPr>
            <a:xfrm>
              <a:off x="6026869" y="3433982"/>
              <a:ext cx="406896" cy="2038992"/>
            </a:xfrm>
            <a:custGeom>
              <a:avLst/>
              <a:gdLst>
                <a:gd name="connsiteX0" fmla="*/ 0 w 172702"/>
                <a:gd name="connsiteY0" fmla="*/ 1011940 h 1011939"/>
                <a:gd name="connsiteX1" fmla="*/ 0 w 172702"/>
                <a:gd name="connsiteY1" fmla="*/ 0 h 1011939"/>
                <a:gd name="connsiteX2" fmla="*/ 172702 w 172702"/>
                <a:gd name="connsiteY2" fmla="*/ 973161 h 1011939"/>
                <a:gd name="connsiteX3" fmla="*/ 0 w 172702"/>
                <a:gd name="connsiteY3" fmla="*/ 1011940 h 1011939"/>
                <a:gd name="connsiteX0" fmla="*/ 0 w 202798"/>
                <a:gd name="connsiteY0" fmla="*/ 1016240 h 1016240"/>
                <a:gd name="connsiteX1" fmla="*/ 30096 w 202798"/>
                <a:gd name="connsiteY1" fmla="*/ 0 h 1016240"/>
                <a:gd name="connsiteX2" fmla="*/ 202798 w 202798"/>
                <a:gd name="connsiteY2" fmla="*/ 973161 h 1016240"/>
                <a:gd name="connsiteX3" fmla="*/ 0 w 202798"/>
                <a:gd name="connsiteY3" fmla="*/ 1016240 h 101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798" h="1016240">
                  <a:moveTo>
                    <a:pt x="0" y="1016240"/>
                  </a:moveTo>
                  <a:lnTo>
                    <a:pt x="30096" y="0"/>
                  </a:lnTo>
                  <a:lnTo>
                    <a:pt x="202798" y="973161"/>
                  </a:lnTo>
                  <a:lnTo>
                    <a:pt x="0" y="101624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" name="Forme libre 68">
              <a:extLst>
                <a:ext uri="{FF2B5EF4-FFF2-40B4-BE49-F238E27FC236}">
                  <a16:creationId xmlns:a16="http://schemas.microsoft.com/office/drawing/2014/main" id="{8DFA5D70-83B7-BE61-B78F-7305E163CEBF}"/>
                </a:ext>
              </a:extLst>
            </p:cNvPr>
            <p:cNvSpPr/>
            <p:nvPr/>
          </p:nvSpPr>
          <p:spPr>
            <a:xfrm>
              <a:off x="4439891" y="3433982"/>
              <a:ext cx="1647363" cy="1468756"/>
            </a:xfrm>
            <a:custGeom>
              <a:avLst/>
              <a:gdLst>
                <a:gd name="connsiteX0" fmla="*/ 103635 w 821051"/>
                <a:gd name="connsiteY0" fmla="*/ 714835 h 714835"/>
                <a:gd name="connsiteX1" fmla="*/ 821051 w 821051"/>
                <a:gd name="connsiteY1" fmla="*/ 0 h 714835"/>
                <a:gd name="connsiteX2" fmla="*/ 0 w 821051"/>
                <a:gd name="connsiteY2" fmla="*/ 571351 h 714835"/>
                <a:gd name="connsiteX3" fmla="*/ 103635 w 821051"/>
                <a:gd name="connsiteY3" fmla="*/ 714835 h 714835"/>
                <a:gd name="connsiteX0" fmla="*/ 163827 w 821051"/>
                <a:gd name="connsiteY0" fmla="*/ 732033 h 732033"/>
                <a:gd name="connsiteX1" fmla="*/ 821051 w 821051"/>
                <a:gd name="connsiteY1" fmla="*/ 0 h 732033"/>
                <a:gd name="connsiteX2" fmla="*/ 0 w 821051"/>
                <a:gd name="connsiteY2" fmla="*/ 571351 h 732033"/>
                <a:gd name="connsiteX3" fmla="*/ 163827 w 821051"/>
                <a:gd name="connsiteY3" fmla="*/ 732033 h 732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051" h="732033">
                  <a:moveTo>
                    <a:pt x="163827" y="732033"/>
                  </a:moveTo>
                  <a:lnTo>
                    <a:pt x="821051" y="0"/>
                  </a:lnTo>
                  <a:lnTo>
                    <a:pt x="0" y="571351"/>
                  </a:lnTo>
                  <a:lnTo>
                    <a:pt x="163827" y="7320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" name="Forme libre 69">
              <a:extLst>
                <a:ext uri="{FF2B5EF4-FFF2-40B4-BE49-F238E27FC236}">
                  <a16:creationId xmlns:a16="http://schemas.microsoft.com/office/drawing/2014/main" id="{DFF99A68-881F-8DAD-0ADE-EA8BA26B2C3A}"/>
                </a:ext>
              </a:extLst>
            </p:cNvPr>
            <p:cNvSpPr/>
            <p:nvPr/>
          </p:nvSpPr>
          <p:spPr>
            <a:xfrm>
              <a:off x="4068719" y="3080438"/>
              <a:ext cx="2018536" cy="443386"/>
            </a:xfrm>
            <a:custGeom>
              <a:avLst/>
              <a:gdLst>
                <a:gd name="connsiteX0" fmla="*/ 0 w 1014643"/>
                <a:gd name="connsiteY0" fmla="*/ 173691 h 176207"/>
                <a:gd name="connsiteX1" fmla="*/ 1014644 w 1014643"/>
                <a:gd name="connsiteY1" fmla="*/ 176208 h 176207"/>
                <a:gd name="connsiteX2" fmla="*/ 33615 w 1014643"/>
                <a:gd name="connsiteY2" fmla="*/ 0 h 176207"/>
                <a:gd name="connsiteX3" fmla="*/ 0 w 1014643"/>
                <a:gd name="connsiteY3" fmla="*/ 173691 h 176207"/>
                <a:gd name="connsiteX0" fmla="*/ 0 w 1006045"/>
                <a:gd name="connsiteY0" fmla="*/ 220985 h 220985"/>
                <a:gd name="connsiteX1" fmla="*/ 1006045 w 1006045"/>
                <a:gd name="connsiteY1" fmla="*/ 176208 h 220985"/>
                <a:gd name="connsiteX2" fmla="*/ 25016 w 1006045"/>
                <a:gd name="connsiteY2" fmla="*/ 0 h 220985"/>
                <a:gd name="connsiteX3" fmla="*/ 0 w 1006045"/>
                <a:gd name="connsiteY3" fmla="*/ 220985 h 22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045" h="220985">
                  <a:moveTo>
                    <a:pt x="0" y="220985"/>
                  </a:moveTo>
                  <a:lnTo>
                    <a:pt x="1006045" y="176208"/>
                  </a:lnTo>
                  <a:lnTo>
                    <a:pt x="25016" y="0"/>
                  </a:lnTo>
                  <a:lnTo>
                    <a:pt x="0" y="220985"/>
                  </a:lnTo>
                  <a:close/>
                </a:path>
              </a:pathLst>
            </a:custGeom>
            <a:solidFill>
              <a:srgbClr val="6E4B97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" name="Forme libre 70">
              <a:extLst>
                <a:ext uri="{FF2B5EF4-FFF2-40B4-BE49-F238E27FC236}">
                  <a16:creationId xmlns:a16="http://schemas.microsoft.com/office/drawing/2014/main" id="{C78807D8-B861-599E-D1E6-1740539C23D7}"/>
                </a:ext>
              </a:extLst>
            </p:cNvPr>
            <p:cNvSpPr/>
            <p:nvPr/>
          </p:nvSpPr>
          <p:spPr>
            <a:xfrm>
              <a:off x="4604693" y="1798526"/>
              <a:ext cx="1482561" cy="1635457"/>
            </a:xfrm>
            <a:custGeom>
              <a:avLst/>
              <a:gdLst>
                <a:gd name="connsiteX0" fmla="*/ 0 w 717416"/>
                <a:gd name="connsiteY0" fmla="*/ 95316 h 815117"/>
                <a:gd name="connsiteX1" fmla="*/ 717416 w 717416"/>
                <a:gd name="connsiteY1" fmla="*/ 815117 h 815117"/>
                <a:gd name="connsiteX2" fmla="*/ 149090 w 717416"/>
                <a:gd name="connsiteY2" fmla="*/ 0 h 815117"/>
                <a:gd name="connsiteX3" fmla="*/ 0 w 717416"/>
                <a:gd name="connsiteY3" fmla="*/ 95316 h 815117"/>
                <a:gd name="connsiteX0" fmla="*/ 0 w 738913"/>
                <a:gd name="connsiteY0" fmla="*/ 121113 h 815117"/>
                <a:gd name="connsiteX1" fmla="*/ 738913 w 738913"/>
                <a:gd name="connsiteY1" fmla="*/ 815117 h 815117"/>
                <a:gd name="connsiteX2" fmla="*/ 170587 w 738913"/>
                <a:gd name="connsiteY2" fmla="*/ 0 h 815117"/>
                <a:gd name="connsiteX3" fmla="*/ 0 w 738913"/>
                <a:gd name="connsiteY3" fmla="*/ 121113 h 81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913" h="815117">
                  <a:moveTo>
                    <a:pt x="0" y="121113"/>
                  </a:moveTo>
                  <a:lnTo>
                    <a:pt x="738913" y="815117"/>
                  </a:lnTo>
                  <a:lnTo>
                    <a:pt x="170587" y="0"/>
                  </a:lnTo>
                  <a:lnTo>
                    <a:pt x="0" y="121113"/>
                  </a:lnTo>
                  <a:close/>
                </a:path>
              </a:pathLst>
            </a:custGeom>
            <a:solidFill>
              <a:srgbClr val="AA9A7D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" name="Forme libre 71">
              <a:extLst>
                <a:ext uri="{FF2B5EF4-FFF2-40B4-BE49-F238E27FC236}">
                  <a16:creationId xmlns:a16="http://schemas.microsoft.com/office/drawing/2014/main" id="{04D13236-D9DB-734D-45A0-C500293E1B93}"/>
                </a:ext>
              </a:extLst>
            </p:cNvPr>
            <p:cNvSpPr/>
            <p:nvPr/>
          </p:nvSpPr>
          <p:spPr>
            <a:xfrm>
              <a:off x="6087254" y="1393655"/>
              <a:ext cx="355112" cy="2040326"/>
            </a:xfrm>
            <a:custGeom>
              <a:avLst/>
              <a:gdLst>
                <a:gd name="connsiteX0" fmla="*/ 0 w 176989"/>
                <a:gd name="connsiteY0" fmla="*/ 0 h 1016905"/>
                <a:gd name="connsiteX1" fmla="*/ 0 w 176989"/>
                <a:gd name="connsiteY1" fmla="*/ 1016906 h 1016905"/>
                <a:gd name="connsiteX2" fmla="*/ 176989 w 176989"/>
                <a:gd name="connsiteY2" fmla="*/ 15716 h 1016905"/>
                <a:gd name="connsiteX3" fmla="*/ 0 w 176989"/>
                <a:gd name="connsiteY3" fmla="*/ 0 h 1016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989" h="1016905">
                  <a:moveTo>
                    <a:pt x="0" y="0"/>
                  </a:moveTo>
                  <a:lnTo>
                    <a:pt x="0" y="1016906"/>
                  </a:lnTo>
                  <a:lnTo>
                    <a:pt x="176989" y="15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8297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" name="Forme libre 72">
              <a:extLst>
                <a:ext uri="{FF2B5EF4-FFF2-40B4-BE49-F238E27FC236}">
                  <a16:creationId xmlns:a16="http://schemas.microsoft.com/office/drawing/2014/main" id="{57E8AE5B-F091-D638-978A-68FB70D3F788}"/>
                </a:ext>
              </a:extLst>
            </p:cNvPr>
            <p:cNvSpPr/>
            <p:nvPr/>
          </p:nvSpPr>
          <p:spPr>
            <a:xfrm>
              <a:off x="6087254" y="1989768"/>
              <a:ext cx="1647090" cy="1444214"/>
            </a:xfrm>
            <a:custGeom>
              <a:avLst/>
              <a:gdLst>
                <a:gd name="connsiteX0" fmla="*/ 717484 w 820915"/>
                <a:gd name="connsiteY0" fmla="*/ 0 h 719801"/>
                <a:gd name="connsiteX1" fmla="*/ 0 w 820915"/>
                <a:gd name="connsiteY1" fmla="*/ 719801 h 719801"/>
                <a:gd name="connsiteX2" fmla="*/ 820915 w 820915"/>
                <a:gd name="connsiteY2" fmla="*/ 143553 h 719801"/>
                <a:gd name="connsiteX3" fmla="*/ 717484 w 820915"/>
                <a:gd name="connsiteY3" fmla="*/ 0 h 71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0915" h="719801">
                  <a:moveTo>
                    <a:pt x="717484" y="0"/>
                  </a:moveTo>
                  <a:lnTo>
                    <a:pt x="0" y="719801"/>
                  </a:lnTo>
                  <a:lnTo>
                    <a:pt x="820915" y="143553"/>
                  </a:lnTo>
                  <a:lnTo>
                    <a:pt x="71748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" name="Forme libre 73">
              <a:extLst>
                <a:ext uri="{FF2B5EF4-FFF2-40B4-BE49-F238E27FC236}">
                  <a16:creationId xmlns:a16="http://schemas.microsoft.com/office/drawing/2014/main" id="{0629C902-5A3F-5DF4-8FB6-84FD31CBFF36}"/>
                </a:ext>
              </a:extLst>
            </p:cNvPr>
            <p:cNvSpPr/>
            <p:nvPr/>
          </p:nvSpPr>
          <p:spPr>
            <a:xfrm>
              <a:off x="6087254" y="3428934"/>
              <a:ext cx="2035787" cy="346581"/>
            </a:xfrm>
            <a:custGeom>
              <a:avLst/>
              <a:gdLst>
                <a:gd name="connsiteX0" fmla="*/ 1014644 w 1014643"/>
                <a:gd name="connsiteY0" fmla="*/ 0 h 172737"/>
                <a:gd name="connsiteX1" fmla="*/ 0 w 1014643"/>
                <a:gd name="connsiteY1" fmla="*/ 2516 h 172737"/>
                <a:gd name="connsiteX2" fmla="*/ 976129 w 1014643"/>
                <a:gd name="connsiteY2" fmla="*/ 172738 h 172737"/>
                <a:gd name="connsiteX3" fmla="*/ 1014644 w 1014643"/>
                <a:gd name="connsiteY3" fmla="*/ 0 h 17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4643" h="172737">
                  <a:moveTo>
                    <a:pt x="1014644" y="0"/>
                  </a:moveTo>
                  <a:lnTo>
                    <a:pt x="0" y="2516"/>
                  </a:lnTo>
                  <a:lnTo>
                    <a:pt x="976129" y="172738"/>
                  </a:lnTo>
                  <a:lnTo>
                    <a:pt x="10146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" name="Forme libre 74">
              <a:extLst>
                <a:ext uri="{FF2B5EF4-FFF2-40B4-BE49-F238E27FC236}">
                  <a16:creationId xmlns:a16="http://schemas.microsoft.com/office/drawing/2014/main" id="{6084674F-16B0-F460-9A8F-0D24CC25FA8C}"/>
                </a:ext>
              </a:extLst>
            </p:cNvPr>
            <p:cNvSpPr/>
            <p:nvPr/>
          </p:nvSpPr>
          <p:spPr>
            <a:xfrm>
              <a:off x="6087254" y="3433982"/>
              <a:ext cx="1439563" cy="1653749"/>
            </a:xfrm>
            <a:custGeom>
              <a:avLst/>
              <a:gdLst>
                <a:gd name="connsiteX0" fmla="*/ 717484 w 717483"/>
                <a:gd name="connsiteY0" fmla="*/ 714835 h 824234"/>
                <a:gd name="connsiteX1" fmla="*/ 0 w 717483"/>
                <a:gd name="connsiteY1" fmla="*/ 0 h 824234"/>
                <a:gd name="connsiteX2" fmla="*/ 578397 w 717483"/>
                <a:gd name="connsiteY2" fmla="*/ 824235 h 824234"/>
                <a:gd name="connsiteX3" fmla="*/ 717484 w 717483"/>
                <a:gd name="connsiteY3" fmla="*/ 714835 h 824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483" h="824234">
                  <a:moveTo>
                    <a:pt x="717484" y="714835"/>
                  </a:moveTo>
                  <a:lnTo>
                    <a:pt x="0" y="0"/>
                  </a:lnTo>
                  <a:lnTo>
                    <a:pt x="578397" y="824235"/>
                  </a:lnTo>
                  <a:lnTo>
                    <a:pt x="717484" y="71483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" name="Forme libre 75">
              <a:extLst>
                <a:ext uri="{FF2B5EF4-FFF2-40B4-BE49-F238E27FC236}">
                  <a16:creationId xmlns:a16="http://schemas.microsoft.com/office/drawing/2014/main" id="{6E5BE4CC-8F15-3DED-65C8-F184D024E459}"/>
                </a:ext>
              </a:extLst>
            </p:cNvPr>
            <p:cNvSpPr/>
            <p:nvPr/>
          </p:nvSpPr>
          <p:spPr>
            <a:xfrm>
              <a:off x="5738147" y="3433982"/>
              <a:ext cx="349105" cy="2030362"/>
            </a:xfrm>
            <a:custGeom>
              <a:avLst/>
              <a:gdLst>
                <a:gd name="connsiteX0" fmla="*/ 173996 w 173995"/>
                <a:gd name="connsiteY0" fmla="*/ 1011940 h 1011939"/>
                <a:gd name="connsiteX1" fmla="*/ 173996 w 173995"/>
                <a:gd name="connsiteY1" fmla="*/ 0 h 1011939"/>
                <a:gd name="connsiteX2" fmla="*/ 0 w 173995"/>
                <a:gd name="connsiteY2" fmla="*/ 979828 h 1011939"/>
                <a:gd name="connsiteX3" fmla="*/ 173996 w 173995"/>
                <a:gd name="connsiteY3" fmla="*/ 1011940 h 1011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5" h="1011939">
                  <a:moveTo>
                    <a:pt x="173996" y="1011940"/>
                  </a:moveTo>
                  <a:lnTo>
                    <a:pt x="173996" y="0"/>
                  </a:lnTo>
                  <a:lnTo>
                    <a:pt x="0" y="979828"/>
                  </a:lnTo>
                  <a:lnTo>
                    <a:pt x="173996" y="101194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" name="Forme libre 76">
              <a:extLst>
                <a:ext uri="{FF2B5EF4-FFF2-40B4-BE49-F238E27FC236}">
                  <a16:creationId xmlns:a16="http://schemas.microsoft.com/office/drawing/2014/main" id="{AACD78E1-B500-F2C7-6F6E-F3E0E4EEDCF5}"/>
                </a:ext>
              </a:extLst>
            </p:cNvPr>
            <p:cNvSpPr/>
            <p:nvPr/>
          </p:nvSpPr>
          <p:spPr>
            <a:xfrm>
              <a:off x="4647825" y="3433982"/>
              <a:ext cx="1439429" cy="1623446"/>
            </a:xfrm>
            <a:custGeom>
              <a:avLst/>
              <a:gdLst>
                <a:gd name="connsiteX0" fmla="*/ 0 w 717416"/>
                <a:gd name="connsiteY0" fmla="*/ 714835 h 809131"/>
                <a:gd name="connsiteX1" fmla="*/ 717416 w 717416"/>
                <a:gd name="connsiteY1" fmla="*/ 0 h 809131"/>
                <a:gd name="connsiteX2" fmla="*/ 149771 w 717416"/>
                <a:gd name="connsiteY2" fmla="*/ 809131 h 809131"/>
                <a:gd name="connsiteX3" fmla="*/ 0 w 717416"/>
                <a:gd name="connsiteY3" fmla="*/ 714835 h 809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416" h="809131">
                  <a:moveTo>
                    <a:pt x="0" y="714835"/>
                  </a:moveTo>
                  <a:lnTo>
                    <a:pt x="717416" y="0"/>
                  </a:lnTo>
                  <a:lnTo>
                    <a:pt x="149771" y="809131"/>
                  </a:lnTo>
                  <a:lnTo>
                    <a:pt x="0" y="71483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0696BFD8-5CEC-43A8-1D23-466ED51221FB}"/>
                </a:ext>
              </a:extLst>
            </p:cNvPr>
            <p:cNvSpPr/>
            <p:nvPr/>
          </p:nvSpPr>
          <p:spPr>
            <a:xfrm>
              <a:off x="4051465" y="3428934"/>
              <a:ext cx="2035787" cy="346581"/>
            </a:xfrm>
            <a:custGeom>
              <a:avLst/>
              <a:gdLst>
                <a:gd name="connsiteX0" fmla="*/ 0 w 1014643"/>
                <a:gd name="connsiteY0" fmla="*/ 0 h 172737"/>
                <a:gd name="connsiteX1" fmla="*/ 1014644 w 1014643"/>
                <a:gd name="connsiteY1" fmla="*/ 2516 h 172737"/>
                <a:gd name="connsiteX2" fmla="*/ 38582 w 1014643"/>
                <a:gd name="connsiteY2" fmla="*/ 172738 h 172737"/>
                <a:gd name="connsiteX3" fmla="*/ 0 w 1014643"/>
                <a:gd name="connsiteY3" fmla="*/ 0 h 17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4643" h="172737">
                  <a:moveTo>
                    <a:pt x="0" y="0"/>
                  </a:moveTo>
                  <a:lnTo>
                    <a:pt x="1014644" y="2516"/>
                  </a:lnTo>
                  <a:lnTo>
                    <a:pt x="38582" y="1727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" name="Forme libre 78">
              <a:extLst>
                <a:ext uri="{FF2B5EF4-FFF2-40B4-BE49-F238E27FC236}">
                  <a16:creationId xmlns:a16="http://schemas.microsoft.com/office/drawing/2014/main" id="{CDE2ACDA-A9A6-28FA-57FC-FC9BE2F95977}"/>
                </a:ext>
              </a:extLst>
            </p:cNvPr>
            <p:cNvSpPr/>
            <p:nvPr/>
          </p:nvSpPr>
          <p:spPr>
            <a:xfrm>
              <a:off x="4439891" y="1989768"/>
              <a:ext cx="1647363" cy="1444214"/>
            </a:xfrm>
            <a:custGeom>
              <a:avLst/>
              <a:gdLst>
                <a:gd name="connsiteX0" fmla="*/ 103635 w 821051"/>
                <a:gd name="connsiteY0" fmla="*/ 0 h 719801"/>
                <a:gd name="connsiteX1" fmla="*/ 821051 w 821051"/>
                <a:gd name="connsiteY1" fmla="*/ 719801 h 719801"/>
                <a:gd name="connsiteX2" fmla="*/ 0 w 821051"/>
                <a:gd name="connsiteY2" fmla="*/ 143485 h 719801"/>
                <a:gd name="connsiteX3" fmla="*/ 103635 w 821051"/>
                <a:gd name="connsiteY3" fmla="*/ 0 h 71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1051" h="719801">
                  <a:moveTo>
                    <a:pt x="103635" y="0"/>
                  </a:moveTo>
                  <a:lnTo>
                    <a:pt x="821051" y="719801"/>
                  </a:lnTo>
                  <a:lnTo>
                    <a:pt x="0" y="143485"/>
                  </a:lnTo>
                  <a:lnTo>
                    <a:pt x="103635" y="0"/>
                  </a:lnTo>
                  <a:close/>
                </a:path>
              </a:pathLst>
            </a:custGeom>
            <a:solidFill>
              <a:srgbClr val="8B7E6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" name="Forme libre 80">
              <a:extLst>
                <a:ext uri="{FF2B5EF4-FFF2-40B4-BE49-F238E27FC236}">
                  <a16:creationId xmlns:a16="http://schemas.microsoft.com/office/drawing/2014/main" id="{73770589-9DDE-1F8B-EDEC-1209F2E9F6E5}"/>
                </a:ext>
              </a:extLst>
            </p:cNvPr>
            <p:cNvSpPr/>
            <p:nvPr/>
          </p:nvSpPr>
          <p:spPr>
            <a:xfrm>
              <a:off x="5732142" y="1038607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90 w 353978"/>
                <a:gd name="connsiteY1" fmla="*/ 353913 h 353913"/>
                <a:gd name="connsiteX2" fmla="*/ 0 w 353978"/>
                <a:gd name="connsiteY2" fmla="*/ 176957 h 353913"/>
                <a:gd name="connsiteX3" fmla="*/ 176990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9" y="353913"/>
                    <a:pt x="176990" y="353913"/>
                  </a:cubicBezTo>
                  <a:cubicBezTo>
                    <a:pt x="79241" y="353913"/>
                    <a:pt x="0" y="274688"/>
                    <a:pt x="0" y="176957"/>
                  </a:cubicBezTo>
                  <a:cubicBezTo>
                    <a:pt x="0" y="79226"/>
                    <a:pt x="79241" y="0"/>
                    <a:pt x="176990" y="0"/>
                  </a:cubicBezTo>
                  <a:cubicBezTo>
                    <a:pt x="274738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rgbClr val="F595A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" name="Forme libre 81">
              <a:extLst>
                <a:ext uri="{FF2B5EF4-FFF2-40B4-BE49-F238E27FC236}">
                  <a16:creationId xmlns:a16="http://schemas.microsoft.com/office/drawing/2014/main" id="{18630FB4-5621-9686-6F32-9CDF7A55D537}"/>
                </a:ext>
              </a:extLst>
            </p:cNvPr>
            <p:cNvSpPr/>
            <p:nvPr/>
          </p:nvSpPr>
          <p:spPr>
            <a:xfrm>
              <a:off x="5732142" y="5109298"/>
              <a:ext cx="710224" cy="710094"/>
            </a:xfrm>
            <a:custGeom>
              <a:avLst/>
              <a:gdLst>
                <a:gd name="connsiteX0" fmla="*/ 353979 w 353978"/>
                <a:gd name="connsiteY0" fmla="*/ 176956 h 353913"/>
                <a:gd name="connsiteX1" fmla="*/ 176990 w 353978"/>
                <a:gd name="connsiteY1" fmla="*/ 353913 h 353913"/>
                <a:gd name="connsiteX2" fmla="*/ 0 w 353978"/>
                <a:gd name="connsiteY2" fmla="*/ 176956 h 353913"/>
                <a:gd name="connsiteX3" fmla="*/ 176990 w 353978"/>
                <a:gd name="connsiteY3" fmla="*/ -1 h 353913"/>
                <a:gd name="connsiteX4" fmla="*/ 353979 w 353978"/>
                <a:gd name="connsiteY4" fmla="*/ 176956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6"/>
                  </a:moveTo>
                  <a:cubicBezTo>
                    <a:pt x="353979" y="274687"/>
                    <a:pt x="274739" y="353913"/>
                    <a:pt x="176990" y="353913"/>
                  </a:cubicBezTo>
                  <a:cubicBezTo>
                    <a:pt x="79241" y="353913"/>
                    <a:pt x="0" y="274687"/>
                    <a:pt x="0" y="176956"/>
                  </a:cubicBezTo>
                  <a:cubicBezTo>
                    <a:pt x="0" y="79225"/>
                    <a:pt x="79241" y="-1"/>
                    <a:pt x="176990" y="-1"/>
                  </a:cubicBezTo>
                  <a:cubicBezTo>
                    <a:pt x="274738" y="-1"/>
                    <a:pt x="353979" y="79225"/>
                    <a:pt x="353979" y="176956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" name="Forme libre 82">
              <a:extLst>
                <a:ext uri="{FF2B5EF4-FFF2-40B4-BE49-F238E27FC236}">
                  <a16:creationId xmlns:a16="http://schemas.microsoft.com/office/drawing/2014/main" id="{C16B3E64-2CC3-F1CD-4834-E22FB68F3D52}"/>
                </a:ext>
              </a:extLst>
            </p:cNvPr>
            <p:cNvSpPr/>
            <p:nvPr/>
          </p:nvSpPr>
          <p:spPr>
            <a:xfrm>
              <a:off x="4292713" y="4513185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89 w 353978"/>
                <a:gd name="connsiteY1" fmla="*/ 353914 h 353913"/>
                <a:gd name="connsiteX2" fmla="*/ 0 w 353978"/>
                <a:gd name="connsiteY2" fmla="*/ 176957 h 353913"/>
                <a:gd name="connsiteX3" fmla="*/ 176989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8" y="353914"/>
                    <a:pt x="176989" y="353914"/>
                  </a:cubicBezTo>
                  <a:cubicBezTo>
                    <a:pt x="79241" y="353914"/>
                    <a:pt x="0" y="274688"/>
                    <a:pt x="0" y="176957"/>
                  </a:cubicBezTo>
                  <a:cubicBezTo>
                    <a:pt x="0" y="79226"/>
                    <a:pt x="79240" y="0"/>
                    <a:pt x="176989" y="0"/>
                  </a:cubicBezTo>
                  <a:cubicBezTo>
                    <a:pt x="274737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chemeClr val="accent3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" name="Forme libre 83">
              <a:extLst>
                <a:ext uri="{FF2B5EF4-FFF2-40B4-BE49-F238E27FC236}">
                  <a16:creationId xmlns:a16="http://schemas.microsoft.com/office/drawing/2014/main" id="{2FFE4846-41B1-7B16-091E-077E89612260}"/>
                </a:ext>
              </a:extLst>
            </p:cNvPr>
            <p:cNvSpPr/>
            <p:nvPr/>
          </p:nvSpPr>
          <p:spPr>
            <a:xfrm>
              <a:off x="7171707" y="1634723"/>
              <a:ext cx="710224" cy="710094"/>
            </a:xfrm>
            <a:custGeom>
              <a:avLst/>
              <a:gdLst>
                <a:gd name="connsiteX0" fmla="*/ 353979 w 353978"/>
                <a:gd name="connsiteY0" fmla="*/ 176956 h 353913"/>
                <a:gd name="connsiteX1" fmla="*/ 176989 w 353978"/>
                <a:gd name="connsiteY1" fmla="*/ 353913 h 353913"/>
                <a:gd name="connsiteX2" fmla="*/ 0 w 353978"/>
                <a:gd name="connsiteY2" fmla="*/ 176956 h 353913"/>
                <a:gd name="connsiteX3" fmla="*/ 176989 w 353978"/>
                <a:gd name="connsiteY3" fmla="*/ -1 h 353913"/>
                <a:gd name="connsiteX4" fmla="*/ 353979 w 353978"/>
                <a:gd name="connsiteY4" fmla="*/ 176956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6"/>
                  </a:moveTo>
                  <a:cubicBezTo>
                    <a:pt x="353979" y="274687"/>
                    <a:pt x="274738" y="353913"/>
                    <a:pt x="176989" y="353913"/>
                  </a:cubicBezTo>
                  <a:cubicBezTo>
                    <a:pt x="79241" y="353913"/>
                    <a:pt x="0" y="274687"/>
                    <a:pt x="0" y="176956"/>
                  </a:cubicBezTo>
                  <a:cubicBezTo>
                    <a:pt x="0" y="79225"/>
                    <a:pt x="79240" y="-1"/>
                    <a:pt x="176989" y="-1"/>
                  </a:cubicBezTo>
                  <a:cubicBezTo>
                    <a:pt x="274737" y="-1"/>
                    <a:pt x="353979" y="79225"/>
                    <a:pt x="353979" y="176956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" name="Forme libre 84">
              <a:extLst>
                <a:ext uri="{FF2B5EF4-FFF2-40B4-BE49-F238E27FC236}">
                  <a16:creationId xmlns:a16="http://schemas.microsoft.com/office/drawing/2014/main" id="{478B16AA-05C0-EE6C-259E-DED24FD1D9CA}"/>
                </a:ext>
              </a:extLst>
            </p:cNvPr>
            <p:cNvSpPr/>
            <p:nvPr/>
          </p:nvSpPr>
          <p:spPr>
            <a:xfrm>
              <a:off x="7767929" y="3073884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89 w 353978"/>
                <a:gd name="connsiteY1" fmla="*/ 353914 h 353913"/>
                <a:gd name="connsiteX2" fmla="*/ 0 w 353978"/>
                <a:gd name="connsiteY2" fmla="*/ 176957 h 353913"/>
                <a:gd name="connsiteX3" fmla="*/ 176989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8" y="353914"/>
                    <a:pt x="176989" y="353914"/>
                  </a:cubicBezTo>
                  <a:cubicBezTo>
                    <a:pt x="79241" y="353914"/>
                    <a:pt x="0" y="274688"/>
                    <a:pt x="0" y="176957"/>
                  </a:cubicBezTo>
                  <a:cubicBezTo>
                    <a:pt x="0" y="79226"/>
                    <a:pt x="79240" y="0"/>
                    <a:pt x="176989" y="0"/>
                  </a:cubicBezTo>
                  <a:cubicBezTo>
                    <a:pt x="274738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" name="Forme libre 85">
              <a:extLst>
                <a:ext uri="{FF2B5EF4-FFF2-40B4-BE49-F238E27FC236}">
                  <a16:creationId xmlns:a16="http://schemas.microsoft.com/office/drawing/2014/main" id="{D74F397F-2E5A-4B68-A61F-78F64A0EC104}"/>
                </a:ext>
              </a:extLst>
            </p:cNvPr>
            <p:cNvSpPr/>
            <p:nvPr/>
          </p:nvSpPr>
          <p:spPr>
            <a:xfrm>
              <a:off x="3696353" y="3073884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90 w 353978"/>
                <a:gd name="connsiteY1" fmla="*/ 353914 h 353913"/>
                <a:gd name="connsiteX2" fmla="*/ 0 w 353978"/>
                <a:gd name="connsiteY2" fmla="*/ 176957 h 353913"/>
                <a:gd name="connsiteX3" fmla="*/ 176990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9" y="353914"/>
                    <a:pt x="176990" y="353914"/>
                  </a:cubicBezTo>
                  <a:cubicBezTo>
                    <a:pt x="79242" y="353914"/>
                    <a:pt x="0" y="274688"/>
                    <a:pt x="0" y="176957"/>
                  </a:cubicBezTo>
                  <a:cubicBezTo>
                    <a:pt x="0" y="79226"/>
                    <a:pt x="79241" y="0"/>
                    <a:pt x="176990" y="0"/>
                  </a:cubicBezTo>
                  <a:cubicBezTo>
                    <a:pt x="274738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" name="Forme libre 86">
              <a:extLst>
                <a:ext uri="{FF2B5EF4-FFF2-40B4-BE49-F238E27FC236}">
                  <a16:creationId xmlns:a16="http://schemas.microsoft.com/office/drawing/2014/main" id="{51237AEB-CEF8-8526-D5D3-34CE0E65E69A}"/>
                </a:ext>
              </a:extLst>
            </p:cNvPr>
            <p:cNvSpPr/>
            <p:nvPr/>
          </p:nvSpPr>
          <p:spPr>
            <a:xfrm>
              <a:off x="7171707" y="4513185"/>
              <a:ext cx="710224" cy="710094"/>
            </a:xfrm>
            <a:custGeom>
              <a:avLst/>
              <a:gdLst>
                <a:gd name="connsiteX0" fmla="*/ 353979 w 353978"/>
                <a:gd name="connsiteY0" fmla="*/ 176957 h 353913"/>
                <a:gd name="connsiteX1" fmla="*/ 176989 w 353978"/>
                <a:gd name="connsiteY1" fmla="*/ 353914 h 353913"/>
                <a:gd name="connsiteX2" fmla="*/ 0 w 353978"/>
                <a:gd name="connsiteY2" fmla="*/ 176957 h 353913"/>
                <a:gd name="connsiteX3" fmla="*/ 176989 w 353978"/>
                <a:gd name="connsiteY3" fmla="*/ 0 h 353913"/>
                <a:gd name="connsiteX4" fmla="*/ 353979 w 353978"/>
                <a:gd name="connsiteY4" fmla="*/ 176957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7"/>
                  </a:moveTo>
                  <a:cubicBezTo>
                    <a:pt x="353979" y="274688"/>
                    <a:pt x="274738" y="353914"/>
                    <a:pt x="176989" y="353914"/>
                  </a:cubicBezTo>
                  <a:cubicBezTo>
                    <a:pt x="79241" y="353914"/>
                    <a:pt x="0" y="274688"/>
                    <a:pt x="0" y="176957"/>
                  </a:cubicBezTo>
                  <a:cubicBezTo>
                    <a:pt x="0" y="79226"/>
                    <a:pt x="79240" y="0"/>
                    <a:pt x="176989" y="0"/>
                  </a:cubicBezTo>
                  <a:cubicBezTo>
                    <a:pt x="274737" y="0"/>
                    <a:pt x="353979" y="79226"/>
                    <a:pt x="353979" y="176957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" name="Forme libre 87">
              <a:extLst>
                <a:ext uri="{FF2B5EF4-FFF2-40B4-BE49-F238E27FC236}">
                  <a16:creationId xmlns:a16="http://schemas.microsoft.com/office/drawing/2014/main" id="{CD154437-29A9-20D0-1E04-BFCCD7B7B705}"/>
                </a:ext>
              </a:extLst>
            </p:cNvPr>
            <p:cNvSpPr/>
            <p:nvPr/>
          </p:nvSpPr>
          <p:spPr>
            <a:xfrm>
              <a:off x="4292713" y="1634723"/>
              <a:ext cx="710224" cy="710094"/>
            </a:xfrm>
            <a:custGeom>
              <a:avLst/>
              <a:gdLst>
                <a:gd name="connsiteX0" fmla="*/ 353979 w 353978"/>
                <a:gd name="connsiteY0" fmla="*/ 176956 h 353913"/>
                <a:gd name="connsiteX1" fmla="*/ 176989 w 353978"/>
                <a:gd name="connsiteY1" fmla="*/ 353913 h 353913"/>
                <a:gd name="connsiteX2" fmla="*/ 0 w 353978"/>
                <a:gd name="connsiteY2" fmla="*/ 176956 h 353913"/>
                <a:gd name="connsiteX3" fmla="*/ 176989 w 353978"/>
                <a:gd name="connsiteY3" fmla="*/ -1 h 353913"/>
                <a:gd name="connsiteX4" fmla="*/ 353979 w 353978"/>
                <a:gd name="connsiteY4" fmla="*/ 176956 h 35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978" h="353913">
                  <a:moveTo>
                    <a:pt x="353979" y="176956"/>
                  </a:moveTo>
                  <a:cubicBezTo>
                    <a:pt x="353979" y="274687"/>
                    <a:pt x="274738" y="353913"/>
                    <a:pt x="176989" y="353913"/>
                  </a:cubicBezTo>
                  <a:cubicBezTo>
                    <a:pt x="79241" y="353913"/>
                    <a:pt x="0" y="274687"/>
                    <a:pt x="0" y="176956"/>
                  </a:cubicBezTo>
                  <a:cubicBezTo>
                    <a:pt x="0" y="79225"/>
                    <a:pt x="79240" y="-1"/>
                    <a:pt x="176989" y="-1"/>
                  </a:cubicBezTo>
                  <a:cubicBezTo>
                    <a:pt x="274737" y="-1"/>
                    <a:pt x="353979" y="79225"/>
                    <a:pt x="353979" y="176956"/>
                  </a:cubicBezTo>
                  <a:close/>
                </a:path>
              </a:pathLst>
            </a:custGeom>
            <a:solidFill>
              <a:srgbClr val="D0BA9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D99CE224-F086-AF7B-74BF-39835E001316}"/>
                </a:ext>
              </a:extLst>
            </p:cNvPr>
            <p:cNvSpPr txBox="1"/>
            <p:nvPr/>
          </p:nvSpPr>
          <p:spPr>
            <a:xfrm>
              <a:off x="5903550" y="106085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BC707C8-9C96-6F87-8F6C-6925243EF2DC}"/>
                </a:ext>
              </a:extLst>
            </p:cNvPr>
            <p:cNvSpPr txBox="1"/>
            <p:nvPr/>
          </p:nvSpPr>
          <p:spPr>
            <a:xfrm>
              <a:off x="5903550" y="5501121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2555732-2C24-0AB2-32DC-B09B21518FCC}"/>
                </a:ext>
              </a:extLst>
            </p:cNvPr>
            <p:cNvSpPr txBox="1"/>
            <p:nvPr/>
          </p:nvSpPr>
          <p:spPr>
            <a:xfrm>
              <a:off x="4301314" y="483257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EFEF825-5219-A4A9-C2E2-565B9AECD12E}"/>
                </a:ext>
              </a:extLst>
            </p:cNvPr>
            <p:cNvSpPr txBox="1"/>
            <p:nvPr/>
          </p:nvSpPr>
          <p:spPr>
            <a:xfrm>
              <a:off x="7514523" y="483292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E26D4DE-2246-45E7-EF35-66934F6D5674}"/>
                </a:ext>
              </a:extLst>
            </p:cNvPr>
            <p:cNvSpPr txBox="1"/>
            <p:nvPr/>
          </p:nvSpPr>
          <p:spPr>
            <a:xfrm>
              <a:off x="3711223" y="3275043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5956856-2F0B-7C62-FF72-AA60729E5C71}"/>
                </a:ext>
              </a:extLst>
            </p:cNvPr>
            <p:cNvSpPr txBox="1"/>
            <p:nvPr/>
          </p:nvSpPr>
          <p:spPr>
            <a:xfrm>
              <a:off x="8128240" y="3275043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75E0052-F984-7513-0F01-CF39380D906D}"/>
                </a:ext>
              </a:extLst>
            </p:cNvPr>
            <p:cNvSpPr txBox="1"/>
            <p:nvPr/>
          </p:nvSpPr>
          <p:spPr>
            <a:xfrm>
              <a:off x="4301314" y="172516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0E76F8A-4B2B-032B-657A-73761490BE6D}"/>
                </a:ext>
              </a:extLst>
            </p:cNvPr>
            <p:cNvSpPr txBox="1"/>
            <p:nvPr/>
          </p:nvSpPr>
          <p:spPr>
            <a:xfrm>
              <a:off x="7514523" y="172551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pic>
        <p:nvPicPr>
          <p:cNvPr id="35" name="Graphic 12" descr="Brainstorm with solid fill">
            <a:extLst>
              <a:ext uri="{FF2B5EF4-FFF2-40B4-BE49-F238E27FC236}">
                <a16:creationId xmlns:a16="http://schemas.microsoft.com/office/drawing/2014/main" id="{D4228B77-6B68-5258-8495-0348D809E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3527" y="1911785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13" descr="Bullseye with solid fill">
            <a:extLst>
              <a:ext uri="{FF2B5EF4-FFF2-40B4-BE49-F238E27FC236}">
                <a16:creationId xmlns:a16="http://schemas.microsoft.com/office/drawing/2014/main" id="{30363078-C8C3-E95C-7D8D-19BB12885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4695" y="4613004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14" descr="Database with solid fill">
            <a:extLst>
              <a:ext uri="{FF2B5EF4-FFF2-40B4-BE49-F238E27FC236}">
                <a16:creationId xmlns:a16="http://schemas.microsoft.com/office/drawing/2014/main" id="{1E9C0DE2-22BE-1854-863F-8E6163ACC8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56914" y="4613004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15" descr="Gears with solid fill">
            <a:extLst>
              <a:ext uri="{FF2B5EF4-FFF2-40B4-BE49-F238E27FC236}">
                <a16:creationId xmlns:a16="http://schemas.microsoft.com/office/drawing/2014/main" id="{9A9507B4-B929-CFBC-2BCA-BB4CFED8DA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19911" y="3246051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16" descr="Hourglass 30% with solid fill">
            <a:extLst>
              <a:ext uri="{FF2B5EF4-FFF2-40B4-BE49-F238E27FC236}">
                <a16:creationId xmlns:a16="http://schemas.microsoft.com/office/drawing/2014/main" id="{13A24AF1-012E-C14C-5A05-DCCCEDFF82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07747" y="3246051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17" descr="Lightbulb with solid fill">
            <a:extLst>
              <a:ext uri="{FF2B5EF4-FFF2-40B4-BE49-F238E27FC236}">
                <a16:creationId xmlns:a16="http://schemas.microsoft.com/office/drawing/2014/main" id="{E5C4BB05-05ED-16C7-C139-45293B5ED4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46829" y="1911785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18" descr="Research with solid fill">
            <a:extLst>
              <a:ext uri="{FF2B5EF4-FFF2-40B4-BE49-F238E27FC236}">
                <a16:creationId xmlns:a16="http://schemas.microsoft.com/office/drawing/2014/main" id="{A7A0C846-4575-6C76-D67D-443C7641268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04374" y="1322748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19" descr="Eye with solid fill">
            <a:extLst>
              <a:ext uri="{FF2B5EF4-FFF2-40B4-BE49-F238E27FC236}">
                <a16:creationId xmlns:a16="http://schemas.microsoft.com/office/drawing/2014/main" id="{B4844319-1E0F-1536-2A7A-B64514C38D9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04374" y="5157975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3312BE52-7E8F-6F05-EF7C-B8C8247BEF09}"/>
              </a:ext>
            </a:extLst>
          </p:cNvPr>
          <p:cNvGrpSpPr/>
          <p:nvPr/>
        </p:nvGrpSpPr>
        <p:grpSpPr>
          <a:xfrm>
            <a:off x="8927480" y="3687816"/>
            <a:ext cx="2926080" cy="1105487"/>
            <a:chOff x="8921977" y="2947244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158F5A-6086-4A14-E1B2-06E3F366F47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C324851-458B-6F88-53F9-21DE8E08C27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97C5BA7-F695-E18A-4799-9EE3C834A161}"/>
              </a:ext>
            </a:extLst>
          </p:cNvPr>
          <p:cNvGrpSpPr/>
          <p:nvPr/>
        </p:nvGrpSpPr>
        <p:grpSpPr>
          <a:xfrm>
            <a:off x="8372088" y="4910650"/>
            <a:ext cx="2926080" cy="1105487"/>
            <a:chOff x="8921977" y="4652338"/>
            <a:chExt cx="2926080" cy="11054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67D5BF1-E0E4-164E-0FEE-9D24B1F54EF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8A4F54F-519D-319E-4CE8-A5E44B85113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AB6EDD6-213B-59C8-5FBF-5C98F74086B3}"/>
              </a:ext>
            </a:extLst>
          </p:cNvPr>
          <p:cNvGrpSpPr/>
          <p:nvPr/>
        </p:nvGrpSpPr>
        <p:grpSpPr>
          <a:xfrm>
            <a:off x="338440" y="2464983"/>
            <a:ext cx="2926080" cy="1105487"/>
            <a:chOff x="332936" y="2947244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AAF3012-DDB1-F49C-BF28-45E582B4D82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F160E5-8C9D-5FD8-1475-ACEDBD293FF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CD6F323-C3E7-4077-4536-9B9118905A43}"/>
              </a:ext>
            </a:extLst>
          </p:cNvPr>
          <p:cNvGrpSpPr/>
          <p:nvPr/>
        </p:nvGrpSpPr>
        <p:grpSpPr>
          <a:xfrm>
            <a:off x="893832" y="4910650"/>
            <a:ext cx="2926080" cy="1105487"/>
            <a:chOff x="332936" y="4652338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84FC3CC-619A-0BDE-D08B-FBC74C4DCFF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CB6ACCC-80E0-4909-F9F4-CF5EAF2A215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C43D59D-263C-93D5-87F4-0061A5E2CD6C}"/>
              </a:ext>
            </a:extLst>
          </p:cNvPr>
          <p:cNvGrpSpPr/>
          <p:nvPr/>
        </p:nvGrpSpPr>
        <p:grpSpPr>
          <a:xfrm>
            <a:off x="8372088" y="1242150"/>
            <a:ext cx="2926080" cy="1105487"/>
            <a:chOff x="8921977" y="1242150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0BFD7EB-803E-8628-4925-52609B9759B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9D17E30-9EFF-2D94-4D39-0B694E37F3D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B9A6C0C-EB16-6FFC-6B88-500F1C5C0EB5}"/>
              </a:ext>
            </a:extLst>
          </p:cNvPr>
          <p:cNvGrpSpPr/>
          <p:nvPr/>
        </p:nvGrpSpPr>
        <p:grpSpPr>
          <a:xfrm>
            <a:off x="893832" y="1242150"/>
            <a:ext cx="2926080" cy="1105487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BF9CE4C-8D63-3FB9-8130-6FA4FD65EEB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ABBA72B-B807-1649-28E6-1C7AE55B9C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D5E4A25-0BCF-D3C7-1D52-CFFA4AEB496A}"/>
              </a:ext>
            </a:extLst>
          </p:cNvPr>
          <p:cNvGrpSpPr/>
          <p:nvPr/>
        </p:nvGrpSpPr>
        <p:grpSpPr>
          <a:xfrm>
            <a:off x="338440" y="3687816"/>
            <a:ext cx="2926080" cy="1105487"/>
            <a:chOff x="332936" y="4652338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E3BD45-421F-D98C-05D0-547755C93D2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19B0DB5-1890-F98A-5E7F-114BE832D9B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E7F4A5F-ED09-36B1-4166-BA45B043A802}"/>
              </a:ext>
            </a:extLst>
          </p:cNvPr>
          <p:cNvGrpSpPr/>
          <p:nvPr/>
        </p:nvGrpSpPr>
        <p:grpSpPr>
          <a:xfrm>
            <a:off x="8927480" y="2464983"/>
            <a:ext cx="2926080" cy="1105487"/>
            <a:chOff x="8921977" y="4652338"/>
            <a:chExt cx="2926080" cy="110548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F4116A6-F319-682F-88C1-2489964DFC9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924282F-6A4A-E0DF-B923-599213D0E65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865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9549</TotalTime>
  <Words>570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Radial Cylinder Diagram – Slide Template</vt:lpstr>
      <vt:lpstr>8-Step Radial Cylinder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Radial Cylinder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2025-11-04T18:05:26Z</dcterms:modified>
  <cp:category>Charts &amp; Diagrams</cp:category>
</cp:coreProperties>
</file>