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37" r:id="rId4"/>
    <p:sldId id="44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76" y="8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2234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A1D3EE-16AB-ABF6-420F-AD5724C5B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8C34C4-BA4E-E067-6E14-A0628B2D49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F02831-6BA6-36C2-BD02-9E08D246DD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D1A45C-6B85-1B37-9A8F-ACFA68D879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2079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9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1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5.svg"/><Relationship Id="rId9" Type="http://schemas.openxmlformats.org/officeDocument/2006/relationships/image" Target="../media/image7.png"/><Relationship Id="rId14" Type="http://schemas.openxmlformats.org/officeDocument/2006/relationships/image" Target="../media/image20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7-Step Radial Cylinder Diagram – Slide Template</a:t>
            </a: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6D5DAC25-9367-88C4-0F42-68324D4342DC}"/>
              </a:ext>
            </a:extLst>
          </p:cNvPr>
          <p:cNvGrpSpPr/>
          <p:nvPr/>
        </p:nvGrpSpPr>
        <p:grpSpPr>
          <a:xfrm>
            <a:off x="3751264" y="1167426"/>
            <a:ext cx="4689472" cy="4589731"/>
            <a:chOff x="3751264" y="1167426"/>
            <a:chExt cx="4689472" cy="4589731"/>
          </a:xfrm>
        </p:grpSpPr>
        <p:sp>
          <p:nvSpPr>
            <p:cNvPr id="41" name="Forme libre 40">
              <a:extLst>
                <a:ext uri="{FF2B5EF4-FFF2-40B4-BE49-F238E27FC236}">
                  <a16:creationId xmlns:a16="http://schemas.microsoft.com/office/drawing/2014/main" id="{2D606A29-8BFB-6ACC-5A69-8951AEF9BFE0}"/>
                </a:ext>
              </a:extLst>
            </p:cNvPr>
            <p:cNvSpPr/>
            <p:nvPr/>
          </p:nvSpPr>
          <p:spPr>
            <a:xfrm>
              <a:off x="5153645" y="1487372"/>
              <a:ext cx="934098" cy="1885395"/>
            </a:xfrm>
            <a:custGeom>
              <a:avLst/>
              <a:gdLst>
                <a:gd name="connsiteX0" fmla="*/ 431620 w 431619"/>
                <a:gd name="connsiteY0" fmla="*/ 939687 h 939686"/>
                <a:gd name="connsiteX1" fmla="*/ 202575 w 431619"/>
                <a:gd name="connsiteY1" fmla="*/ 0 h 939686"/>
                <a:gd name="connsiteX2" fmla="*/ 0 w 431619"/>
                <a:gd name="connsiteY2" fmla="*/ 48916 h 939686"/>
                <a:gd name="connsiteX3" fmla="*/ 431620 w 431619"/>
                <a:gd name="connsiteY3" fmla="*/ 939687 h 939686"/>
                <a:gd name="connsiteX0" fmla="*/ 465558 w 465558"/>
                <a:gd name="connsiteY0" fmla="*/ 939687 h 939687"/>
                <a:gd name="connsiteX1" fmla="*/ 236513 w 465558"/>
                <a:gd name="connsiteY1" fmla="*/ 0 h 939687"/>
                <a:gd name="connsiteX2" fmla="*/ 0 w 465558"/>
                <a:gd name="connsiteY2" fmla="*/ 48916 h 939687"/>
                <a:gd name="connsiteX3" fmla="*/ 465558 w 465558"/>
                <a:gd name="connsiteY3" fmla="*/ 939687 h 939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5558" h="939687">
                  <a:moveTo>
                    <a:pt x="465558" y="939687"/>
                  </a:moveTo>
                  <a:lnTo>
                    <a:pt x="236513" y="0"/>
                  </a:lnTo>
                  <a:lnTo>
                    <a:pt x="0" y="48916"/>
                  </a:lnTo>
                  <a:lnTo>
                    <a:pt x="465558" y="939687"/>
                  </a:lnTo>
                  <a:close/>
                </a:path>
              </a:pathLst>
            </a:custGeom>
            <a:solidFill>
              <a:srgbClr val="AA9A7D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2" name="Forme libre 41">
              <a:extLst>
                <a:ext uri="{FF2B5EF4-FFF2-40B4-BE49-F238E27FC236}">
                  <a16:creationId xmlns:a16="http://schemas.microsoft.com/office/drawing/2014/main" id="{21CED174-B837-AF59-8EE8-0BE554C7F424}"/>
                </a:ext>
              </a:extLst>
            </p:cNvPr>
            <p:cNvSpPr/>
            <p:nvPr/>
          </p:nvSpPr>
          <p:spPr>
            <a:xfrm>
              <a:off x="6087744" y="1429359"/>
              <a:ext cx="944272" cy="1943408"/>
            </a:xfrm>
            <a:custGeom>
              <a:avLst/>
              <a:gdLst>
                <a:gd name="connsiteX0" fmla="*/ 426993 w 426992"/>
                <a:gd name="connsiteY0" fmla="*/ 77831 h 968601"/>
                <a:gd name="connsiteX1" fmla="*/ 0 w 426992"/>
                <a:gd name="connsiteY1" fmla="*/ 968601 h 968601"/>
                <a:gd name="connsiteX2" fmla="*/ 233673 w 426992"/>
                <a:gd name="connsiteY2" fmla="*/ 0 h 968601"/>
                <a:gd name="connsiteX3" fmla="*/ 426993 w 426992"/>
                <a:gd name="connsiteY3" fmla="*/ 77831 h 968601"/>
                <a:gd name="connsiteX0" fmla="*/ 470628 w 470628"/>
                <a:gd name="connsiteY0" fmla="*/ 102073 h 968601"/>
                <a:gd name="connsiteX1" fmla="*/ 0 w 470628"/>
                <a:gd name="connsiteY1" fmla="*/ 968601 h 968601"/>
                <a:gd name="connsiteX2" fmla="*/ 233673 w 470628"/>
                <a:gd name="connsiteY2" fmla="*/ 0 h 968601"/>
                <a:gd name="connsiteX3" fmla="*/ 470628 w 470628"/>
                <a:gd name="connsiteY3" fmla="*/ 102073 h 968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0628" h="968601">
                  <a:moveTo>
                    <a:pt x="470628" y="102073"/>
                  </a:moveTo>
                  <a:lnTo>
                    <a:pt x="0" y="968601"/>
                  </a:lnTo>
                  <a:lnTo>
                    <a:pt x="233673" y="0"/>
                  </a:lnTo>
                  <a:lnTo>
                    <a:pt x="470628" y="10207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3" name="Forme libre 42">
              <a:extLst>
                <a:ext uri="{FF2B5EF4-FFF2-40B4-BE49-F238E27FC236}">
                  <a16:creationId xmlns:a16="http://schemas.microsoft.com/office/drawing/2014/main" id="{401ABBDD-AE9E-25C2-00FC-C0D5BB8194B8}"/>
                </a:ext>
              </a:extLst>
            </p:cNvPr>
            <p:cNvSpPr/>
            <p:nvPr/>
          </p:nvSpPr>
          <p:spPr>
            <a:xfrm>
              <a:off x="6087744" y="2564389"/>
              <a:ext cx="1973668" cy="808377"/>
            </a:xfrm>
            <a:custGeom>
              <a:avLst/>
              <a:gdLst>
                <a:gd name="connsiteX0" fmla="*/ 964290 w 964289"/>
                <a:gd name="connsiteY0" fmla="*/ 180359 h 402897"/>
                <a:gd name="connsiteX1" fmla="*/ 0 w 964289"/>
                <a:gd name="connsiteY1" fmla="*/ 402898 h 402897"/>
                <a:gd name="connsiteX2" fmla="*/ 859838 w 964289"/>
                <a:gd name="connsiteY2" fmla="*/ 0 h 402897"/>
                <a:gd name="connsiteX3" fmla="*/ 964290 w 964289"/>
                <a:gd name="connsiteY3" fmla="*/ 180359 h 402897"/>
                <a:gd name="connsiteX0" fmla="*/ 983683 w 983683"/>
                <a:gd name="connsiteY0" fmla="*/ 204600 h 402898"/>
                <a:gd name="connsiteX1" fmla="*/ 0 w 983683"/>
                <a:gd name="connsiteY1" fmla="*/ 402898 h 402898"/>
                <a:gd name="connsiteX2" fmla="*/ 859838 w 983683"/>
                <a:gd name="connsiteY2" fmla="*/ 0 h 402898"/>
                <a:gd name="connsiteX3" fmla="*/ 983683 w 983683"/>
                <a:gd name="connsiteY3" fmla="*/ 204600 h 40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3683" h="402898">
                  <a:moveTo>
                    <a:pt x="983683" y="204600"/>
                  </a:moveTo>
                  <a:lnTo>
                    <a:pt x="0" y="402898"/>
                  </a:lnTo>
                  <a:lnTo>
                    <a:pt x="859838" y="0"/>
                  </a:lnTo>
                  <a:lnTo>
                    <a:pt x="983683" y="20460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4" name="Forme libre 43">
              <a:extLst>
                <a:ext uri="{FF2B5EF4-FFF2-40B4-BE49-F238E27FC236}">
                  <a16:creationId xmlns:a16="http://schemas.microsoft.com/office/drawing/2014/main" id="{D1CA3C03-8050-224D-482C-543E39132418}"/>
                </a:ext>
              </a:extLst>
            </p:cNvPr>
            <p:cNvSpPr/>
            <p:nvPr/>
          </p:nvSpPr>
          <p:spPr>
            <a:xfrm>
              <a:off x="6087744" y="3372767"/>
              <a:ext cx="1751945" cy="1330457"/>
            </a:xfrm>
            <a:custGeom>
              <a:avLst/>
              <a:gdLst>
                <a:gd name="connsiteX0" fmla="*/ 778726 w 873175"/>
                <a:gd name="connsiteY0" fmla="*/ 614621 h 614620"/>
                <a:gd name="connsiteX1" fmla="*/ 0 w 873175"/>
                <a:gd name="connsiteY1" fmla="*/ 0 h 614620"/>
                <a:gd name="connsiteX2" fmla="*/ 873175 w 873175"/>
                <a:gd name="connsiteY2" fmla="*/ 428887 h 614620"/>
                <a:gd name="connsiteX3" fmla="*/ 778726 w 873175"/>
                <a:gd name="connsiteY3" fmla="*/ 614621 h 614620"/>
                <a:gd name="connsiteX0" fmla="*/ 739940 w 873175"/>
                <a:gd name="connsiteY0" fmla="*/ 663104 h 663104"/>
                <a:gd name="connsiteX1" fmla="*/ 0 w 873175"/>
                <a:gd name="connsiteY1" fmla="*/ 0 h 663104"/>
                <a:gd name="connsiteX2" fmla="*/ 873175 w 873175"/>
                <a:gd name="connsiteY2" fmla="*/ 428887 h 663104"/>
                <a:gd name="connsiteX3" fmla="*/ 739940 w 873175"/>
                <a:gd name="connsiteY3" fmla="*/ 663104 h 663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3175" h="663104">
                  <a:moveTo>
                    <a:pt x="739940" y="663104"/>
                  </a:moveTo>
                  <a:lnTo>
                    <a:pt x="0" y="0"/>
                  </a:lnTo>
                  <a:lnTo>
                    <a:pt x="873175" y="428887"/>
                  </a:lnTo>
                  <a:lnTo>
                    <a:pt x="739940" y="663104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5" name="Forme libre 44">
              <a:extLst>
                <a:ext uri="{FF2B5EF4-FFF2-40B4-BE49-F238E27FC236}">
                  <a16:creationId xmlns:a16="http://schemas.microsoft.com/office/drawing/2014/main" id="{3F7502CB-A4EE-82E8-8C57-C72C1027430E}"/>
                </a:ext>
              </a:extLst>
            </p:cNvPr>
            <p:cNvSpPr/>
            <p:nvPr/>
          </p:nvSpPr>
          <p:spPr>
            <a:xfrm>
              <a:off x="5681298" y="3372767"/>
              <a:ext cx="493177" cy="1977027"/>
            </a:xfrm>
            <a:custGeom>
              <a:avLst/>
              <a:gdLst>
                <a:gd name="connsiteX0" fmla="*/ 202166 w 202574"/>
                <a:gd name="connsiteY0" fmla="*/ 980509 h 980508"/>
                <a:gd name="connsiteX1" fmla="*/ 202574 w 202574"/>
                <a:gd name="connsiteY1" fmla="*/ 0 h 980508"/>
                <a:gd name="connsiteX2" fmla="*/ 0 w 202574"/>
                <a:gd name="connsiteY2" fmla="*/ 929687 h 980508"/>
                <a:gd name="connsiteX3" fmla="*/ 202166 w 202574"/>
                <a:gd name="connsiteY3" fmla="*/ 980509 h 980508"/>
                <a:gd name="connsiteX0" fmla="*/ 245801 w 245801"/>
                <a:gd name="connsiteY0" fmla="*/ 985357 h 985357"/>
                <a:gd name="connsiteX1" fmla="*/ 202574 w 245801"/>
                <a:gd name="connsiteY1" fmla="*/ 0 h 985357"/>
                <a:gd name="connsiteX2" fmla="*/ 0 w 245801"/>
                <a:gd name="connsiteY2" fmla="*/ 929687 h 985357"/>
                <a:gd name="connsiteX3" fmla="*/ 245801 w 245801"/>
                <a:gd name="connsiteY3" fmla="*/ 985357 h 985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801" h="985357">
                  <a:moveTo>
                    <a:pt x="245801" y="985357"/>
                  </a:moveTo>
                  <a:lnTo>
                    <a:pt x="202574" y="0"/>
                  </a:lnTo>
                  <a:lnTo>
                    <a:pt x="0" y="929687"/>
                  </a:lnTo>
                  <a:lnTo>
                    <a:pt x="245801" y="985357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6" name="Forme libre 45">
              <a:extLst>
                <a:ext uri="{FF2B5EF4-FFF2-40B4-BE49-F238E27FC236}">
                  <a16:creationId xmlns:a16="http://schemas.microsoft.com/office/drawing/2014/main" id="{1E8CF719-D1B5-E51A-5A1A-05ACE91C4C23}"/>
                </a:ext>
              </a:extLst>
            </p:cNvPr>
            <p:cNvSpPr/>
            <p:nvPr/>
          </p:nvSpPr>
          <p:spPr>
            <a:xfrm>
              <a:off x="4361058" y="3372767"/>
              <a:ext cx="1726686" cy="1272090"/>
            </a:xfrm>
            <a:custGeom>
              <a:avLst/>
              <a:gdLst>
                <a:gd name="connsiteX0" fmla="*/ 80567 w 860585"/>
                <a:gd name="connsiteY0" fmla="*/ 614621 h 614620"/>
                <a:gd name="connsiteX1" fmla="*/ 860586 w 860585"/>
                <a:gd name="connsiteY1" fmla="*/ 0 h 614620"/>
                <a:gd name="connsiteX2" fmla="*/ 0 w 860585"/>
                <a:gd name="connsiteY2" fmla="*/ 422425 h 614620"/>
                <a:gd name="connsiteX3" fmla="*/ 80567 w 860585"/>
                <a:gd name="connsiteY3" fmla="*/ 614621 h 614620"/>
                <a:gd name="connsiteX0" fmla="*/ 104809 w 860586"/>
                <a:gd name="connsiteY0" fmla="*/ 634014 h 634014"/>
                <a:gd name="connsiteX1" fmla="*/ 860586 w 860586"/>
                <a:gd name="connsiteY1" fmla="*/ 0 h 634014"/>
                <a:gd name="connsiteX2" fmla="*/ 0 w 860586"/>
                <a:gd name="connsiteY2" fmla="*/ 422425 h 634014"/>
                <a:gd name="connsiteX3" fmla="*/ 104809 w 860586"/>
                <a:gd name="connsiteY3" fmla="*/ 634014 h 634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0586" h="634014">
                  <a:moveTo>
                    <a:pt x="104809" y="634014"/>
                  </a:moveTo>
                  <a:lnTo>
                    <a:pt x="860586" y="0"/>
                  </a:lnTo>
                  <a:lnTo>
                    <a:pt x="0" y="422425"/>
                  </a:lnTo>
                  <a:lnTo>
                    <a:pt x="104809" y="63401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7" name="Forme libre 46">
              <a:extLst>
                <a:ext uri="{FF2B5EF4-FFF2-40B4-BE49-F238E27FC236}">
                  <a16:creationId xmlns:a16="http://schemas.microsoft.com/office/drawing/2014/main" id="{2EFDFE35-8A2A-2EDD-AAAF-45903CC0B1BF}"/>
                </a:ext>
              </a:extLst>
            </p:cNvPr>
            <p:cNvSpPr/>
            <p:nvPr/>
          </p:nvSpPr>
          <p:spPr>
            <a:xfrm>
              <a:off x="4169370" y="2545963"/>
              <a:ext cx="1918374" cy="826804"/>
            </a:xfrm>
            <a:custGeom>
              <a:avLst/>
              <a:gdLst>
                <a:gd name="connsiteX0" fmla="*/ 0 w 956123"/>
                <a:gd name="connsiteY0" fmla="*/ 189542 h 412081"/>
                <a:gd name="connsiteX1" fmla="*/ 956124 w 956123"/>
                <a:gd name="connsiteY1" fmla="*/ 412082 h 412081"/>
                <a:gd name="connsiteX2" fmla="*/ 86624 w 956123"/>
                <a:gd name="connsiteY2" fmla="*/ 0 h 412081"/>
                <a:gd name="connsiteX3" fmla="*/ 0 w 956123"/>
                <a:gd name="connsiteY3" fmla="*/ 189542 h 412081"/>
                <a:gd name="connsiteX0" fmla="*/ 0 w 956124"/>
                <a:gd name="connsiteY0" fmla="*/ 223480 h 412082"/>
                <a:gd name="connsiteX1" fmla="*/ 956124 w 956124"/>
                <a:gd name="connsiteY1" fmla="*/ 412082 h 412082"/>
                <a:gd name="connsiteX2" fmla="*/ 86624 w 956124"/>
                <a:gd name="connsiteY2" fmla="*/ 0 h 412082"/>
                <a:gd name="connsiteX3" fmla="*/ 0 w 956124"/>
                <a:gd name="connsiteY3" fmla="*/ 223480 h 412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6124" h="412082">
                  <a:moveTo>
                    <a:pt x="0" y="223480"/>
                  </a:moveTo>
                  <a:lnTo>
                    <a:pt x="956124" y="412082"/>
                  </a:lnTo>
                  <a:lnTo>
                    <a:pt x="86624" y="0"/>
                  </a:lnTo>
                  <a:lnTo>
                    <a:pt x="0" y="223480"/>
                  </a:lnTo>
                  <a:close/>
                </a:path>
              </a:pathLst>
            </a:custGeom>
            <a:solidFill>
              <a:srgbClr val="6E4B97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8" name="Forme libre 47">
              <a:extLst>
                <a:ext uri="{FF2B5EF4-FFF2-40B4-BE49-F238E27FC236}">
                  <a16:creationId xmlns:a16="http://schemas.microsoft.com/office/drawing/2014/main" id="{4877AABE-2958-BC93-6F54-0BDD3A67363A}"/>
                </a:ext>
              </a:extLst>
            </p:cNvPr>
            <p:cNvSpPr/>
            <p:nvPr/>
          </p:nvSpPr>
          <p:spPr>
            <a:xfrm>
              <a:off x="6086925" y="3372767"/>
              <a:ext cx="399757" cy="1967298"/>
            </a:xfrm>
            <a:custGeom>
              <a:avLst/>
              <a:gdLst>
                <a:gd name="connsiteX0" fmla="*/ 0 w 199240"/>
                <a:gd name="connsiteY0" fmla="*/ 980509 h 980508"/>
                <a:gd name="connsiteX1" fmla="*/ 408 w 199240"/>
                <a:gd name="connsiteY1" fmla="*/ 0 h 980508"/>
                <a:gd name="connsiteX2" fmla="*/ 199241 w 199240"/>
                <a:gd name="connsiteY2" fmla="*/ 919210 h 980508"/>
                <a:gd name="connsiteX3" fmla="*/ 0 w 199240"/>
                <a:gd name="connsiteY3" fmla="*/ 980509 h 980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9240" h="980508">
                  <a:moveTo>
                    <a:pt x="0" y="980509"/>
                  </a:moveTo>
                  <a:lnTo>
                    <a:pt x="408" y="0"/>
                  </a:lnTo>
                  <a:lnTo>
                    <a:pt x="199241" y="919210"/>
                  </a:lnTo>
                  <a:lnTo>
                    <a:pt x="0" y="980509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9" name="Forme libre 48">
              <a:extLst>
                <a:ext uri="{FF2B5EF4-FFF2-40B4-BE49-F238E27FC236}">
                  <a16:creationId xmlns:a16="http://schemas.microsoft.com/office/drawing/2014/main" id="{7FB234EA-E619-AF6E-4F3F-F021022FAA92}"/>
                </a:ext>
              </a:extLst>
            </p:cNvPr>
            <p:cNvSpPr/>
            <p:nvPr/>
          </p:nvSpPr>
          <p:spPr>
            <a:xfrm>
              <a:off x="4522708" y="3372767"/>
              <a:ext cx="1565034" cy="1526527"/>
            </a:xfrm>
            <a:custGeom>
              <a:avLst/>
              <a:gdLst>
                <a:gd name="connsiteX0" fmla="*/ 0 w 780018"/>
                <a:gd name="connsiteY0" fmla="*/ 614621 h 760826"/>
                <a:gd name="connsiteX1" fmla="*/ 780019 w 780018"/>
                <a:gd name="connsiteY1" fmla="*/ 0 h 760826"/>
                <a:gd name="connsiteX2" fmla="*/ 148546 w 780018"/>
                <a:gd name="connsiteY2" fmla="*/ 760826 h 760826"/>
                <a:gd name="connsiteX3" fmla="*/ 0 w 780018"/>
                <a:gd name="connsiteY3" fmla="*/ 614621 h 760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0018" h="760826">
                  <a:moveTo>
                    <a:pt x="0" y="614621"/>
                  </a:moveTo>
                  <a:lnTo>
                    <a:pt x="780019" y="0"/>
                  </a:lnTo>
                  <a:lnTo>
                    <a:pt x="148546" y="760826"/>
                  </a:lnTo>
                  <a:lnTo>
                    <a:pt x="0" y="614621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0" name="Forme libre 49">
              <a:extLst>
                <a:ext uri="{FF2B5EF4-FFF2-40B4-BE49-F238E27FC236}">
                  <a16:creationId xmlns:a16="http://schemas.microsoft.com/office/drawing/2014/main" id="{9015BA09-870A-4922-BA9F-352C47FA78A0}"/>
                </a:ext>
              </a:extLst>
            </p:cNvPr>
            <p:cNvSpPr/>
            <p:nvPr/>
          </p:nvSpPr>
          <p:spPr>
            <a:xfrm>
              <a:off x="4169370" y="2926263"/>
              <a:ext cx="1918372" cy="446504"/>
            </a:xfrm>
            <a:custGeom>
              <a:avLst/>
              <a:gdLst>
                <a:gd name="connsiteX0" fmla="*/ 0 w 956123"/>
                <a:gd name="connsiteY0" fmla="*/ 0 h 222539"/>
                <a:gd name="connsiteX1" fmla="*/ 956124 w 956123"/>
                <a:gd name="connsiteY1" fmla="*/ 222539 h 222539"/>
                <a:gd name="connsiteX2" fmla="*/ 0 w 956123"/>
                <a:gd name="connsiteY2" fmla="*/ 208389 h 222539"/>
                <a:gd name="connsiteX3" fmla="*/ 0 w 956123"/>
                <a:gd name="connsiteY3" fmla="*/ 0 h 22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6123" h="222539">
                  <a:moveTo>
                    <a:pt x="0" y="0"/>
                  </a:moveTo>
                  <a:lnTo>
                    <a:pt x="956124" y="222539"/>
                  </a:lnTo>
                  <a:lnTo>
                    <a:pt x="0" y="2083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73D76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" name="Forme libre 50">
              <a:extLst>
                <a:ext uri="{FF2B5EF4-FFF2-40B4-BE49-F238E27FC236}">
                  <a16:creationId xmlns:a16="http://schemas.microsoft.com/office/drawing/2014/main" id="{3412DC49-4B5F-A040-FBFE-254E169E22FC}"/>
                </a:ext>
              </a:extLst>
            </p:cNvPr>
            <p:cNvSpPr/>
            <p:nvPr/>
          </p:nvSpPr>
          <p:spPr>
            <a:xfrm>
              <a:off x="4874818" y="1585519"/>
              <a:ext cx="1212925" cy="1787247"/>
            </a:xfrm>
            <a:custGeom>
              <a:avLst/>
              <a:gdLst>
                <a:gd name="connsiteX0" fmla="*/ 172907 w 604526"/>
                <a:gd name="connsiteY0" fmla="*/ 0 h 890770"/>
                <a:gd name="connsiteX1" fmla="*/ 604526 w 604526"/>
                <a:gd name="connsiteY1" fmla="*/ 890770 h 890770"/>
                <a:gd name="connsiteX2" fmla="*/ 0 w 604526"/>
                <a:gd name="connsiteY2" fmla="*/ 116474 h 890770"/>
                <a:gd name="connsiteX3" fmla="*/ 172907 w 604526"/>
                <a:gd name="connsiteY3" fmla="*/ 0 h 890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526" h="890770">
                  <a:moveTo>
                    <a:pt x="172907" y="0"/>
                  </a:moveTo>
                  <a:lnTo>
                    <a:pt x="604526" y="890770"/>
                  </a:lnTo>
                  <a:lnTo>
                    <a:pt x="0" y="116474"/>
                  </a:lnTo>
                  <a:lnTo>
                    <a:pt x="172907" y="0"/>
                  </a:lnTo>
                  <a:close/>
                </a:path>
              </a:pathLst>
            </a:custGeom>
            <a:solidFill>
              <a:srgbClr val="8B7E66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2" name="Forme libre 51">
              <a:extLst>
                <a:ext uri="{FF2B5EF4-FFF2-40B4-BE49-F238E27FC236}">
                  <a16:creationId xmlns:a16="http://schemas.microsoft.com/office/drawing/2014/main" id="{932518DC-FCAB-DE79-959A-06B2C89C1E9B}"/>
                </a:ext>
              </a:extLst>
            </p:cNvPr>
            <p:cNvSpPr/>
            <p:nvPr/>
          </p:nvSpPr>
          <p:spPr>
            <a:xfrm>
              <a:off x="6087744" y="1585519"/>
              <a:ext cx="1194085" cy="1787247"/>
            </a:xfrm>
            <a:custGeom>
              <a:avLst/>
              <a:gdLst>
                <a:gd name="connsiteX0" fmla="*/ 426993 w 595136"/>
                <a:gd name="connsiteY0" fmla="*/ 0 h 890770"/>
                <a:gd name="connsiteX1" fmla="*/ 0 w 595136"/>
                <a:gd name="connsiteY1" fmla="*/ 890770 h 890770"/>
                <a:gd name="connsiteX2" fmla="*/ 595137 w 595136"/>
                <a:gd name="connsiteY2" fmla="*/ 123142 h 890770"/>
                <a:gd name="connsiteX3" fmla="*/ 426993 w 595136"/>
                <a:gd name="connsiteY3" fmla="*/ 0 h 890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5136" h="890770">
                  <a:moveTo>
                    <a:pt x="426993" y="0"/>
                  </a:moveTo>
                  <a:lnTo>
                    <a:pt x="0" y="890770"/>
                  </a:lnTo>
                  <a:lnTo>
                    <a:pt x="595137" y="123142"/>
                  </a:lnTo>
                  <a:lnTo>
                    <a:pt x="426993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3" name="Forme libre 52">
              <a:extLst>
                <a:ext uri="{FF2B5EF4-FFF2-40B4-BE49-F238E27FC236}">
                  <a16:creationId xmlns:a16="http://schemas.microsoft.com/office/drawing/2014/main" id="{4C68F6B1-1222-D043-823F-EDDC89077288}"/>
                </a:ext>
              </a:extLst>
            </p:cNvPr>
            <p:cNvSpPr/>
            <p:nvPr/>
          </p:nvSpPr>
          <p:spPr>
            <a:xfrm>
              <a:off x="6087744" y="2926263"/>
              <a:ext cx="1934756" cy="446504"/>
            </a:xfrm>
            <a:custGeom>
              <a:avLst/>
              <a:gdLst>
                <a:gd name="connsiteX0" fmla="*/ 964290 w 964289"/>
                <a:gd name="connsiteY0" fmla="*/ 0 h 222539"/>
                <a:gd name="connsiteX1" fmla="*/ 0 w 964289"/>
                <a:gd name="connsiteY1" fmla="*/ 222539 h 222539"/>
                <a:gd name="connsiteX2" fmla="*/ 964290 w 964289"/>
                <a:gd name="connsiteY2" fmla="*/ 208389 h 222539"/>
                <a:gd name="connsiteX3" fmla="*/ 964290 w 964289"/>
                <a:gd name="connsiteY3" fmla="*/ 0 h 22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4289" h="222539">
                  <a:moveTo>
                    <a:pt x="964290" y="0"/>
                  </a:moveTo>
                  <a:lnTo>
                    <a:pt x="0" y="222539"/>
                  </a:lnTo>
                  <a:lnTo>
                    <a:pt x="964290" y="208389"/>
                  </a:lnTo>
                  <a:lnTo>
                    <a:pt x="96429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" name="Forme libre 53">
              <a:extLst>
                <a:ext uri="{FF2B5EF4-FFF2-40B4-BE49-F238E27FC236}">
                  <a16:creationId xmlns:a16="http://schemas.microsoft.com/office/drawing/2014/main" id="{3E4D598B-26EF-DD88-22E9-238F3FC605F0}"/>
                </a:ext>
              </a:extLst>
            </p:cNvPr>
            <p:cNvSpPr/>
            <p:nvPr/>
          </p:nvSpPr>
          <p:spPr>
            <a:xfrm>
              <a:off x="6087744" y="3372767"/>
              <a:ext cx="1562441" cy="1485438"/>
            </a:xfrm>
            <a:custGeom>
              <a:avLst/>
              <a:gdLst>
                <a:gd name="connsiteX0" fmla="*/ 778726 w 778726"/>
                <a:gd name="connsiteY0" fmla="*/ 614621 h 740347"/>
                <a:gd name="connsiteX1" fmla="*/ 0 w 778726"/>
                <a:gd name="connsiteY1" fmla="*/ 0 h 740347"/>
                <a:gd name="connsiteX2" fmla="*/ 612488 w 778726"/>
                <a:gd name="connsiteY2" fmla="*/ 740348 h 740347"/>
                <a:gd name="connsiteX3" fmla="*/ 778726 w 778726"/>
                <a:gd name="connsiteY3" fmla="*/ 614621 h 740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8726" h="740347">
                  <a:moveTo>
                    <a:pt x="778726" y="614621"/>
                  </a:moveTo>
                  <a:lnTo>
                    <a:pt x="0" y="0"/>
                  </a:lnTo>
                  <a:lnTo>
                    <a:pt x="612488" y="740348"/>
                  </a:lnTo>
                  <a:lnTo>
                    <a:pt x="778726" y="614621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" name="Forme libre 55">
              <a:extLst>
                <a:ext uri="{FF2B5EF4-FFF2-40B4-BE49-F238E27FC236}">
                  <a16:creationId xmlns:a16="http://schemas.microsoft.com/office/drawing/2014/main" id="{874ED94C-AF4E-632E-5E65-179D142DA4EB}"/>
                </a:ext>
              </a:extLst>
            </p:cNvPr>
            <p:cNvSpPr/>
            <p:nvPr/>
          </p:nvSpPr>
          <p:spPr>
            <a:xfrm>
              <a:off x="5670092" y="4920935"/>
              <a:ext cx="836377" cy="836222"/>
            </a:xfrm>
            <a:custGeom>
              <a:avLst/>
              <a:gdLst>
                <a:gd name="connsiteX0" fmla="*/ 416854 w 416853"/>
                <a:gd name="connsiteY0" fmla="*/ 208389 h 416776"/>
                <a:gd name="connsiteX1" fmla="*/ 208427 w 416853"/>
                <a:gd name="connsiteY1" fmla="*/ 416776 h 416776"/>
                <a:gd name="connsiteX2" fmla="*/ 0 w 416853"/>
                <a:gd name="connsiteY2" fmla="*/ 208389 h 416776"/>
                <a:gd name="connsiteX3" fmla="*/ 208427 w 416853"/>
                <a:gd name="connsiteY3" fmla="*/ 1 h 416776"/>
                <a:gd name="connsiteX4" fmla="*/ 416854 w 416853"/>
                <a:gd name="connsiteY4" fmla="*/ 208389 h 416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6853" h="416776">
                  <a:moveTo>
                    <a:pt x="416854" y="208389"/>
                  </a:moveTo>
                  <a:cubicBezTo>
                    <a:pt x="416854" y="323479"/>
                    <a:pt x="323538" y="416776"/>
                    <a:pt x="208427" y="416776"/>
                  </a:cubicBezTo>
                  <a:cubicBezTo>
                    <a:pt x="93316" y="416776"/>
                    <a:pt x="0" y="323477"/>
                    <a:pt x="0" y="208389"/>
                  </a:cubicBezTo>
                  <a:cubicBezTo>
                    <a:pt x="0" y="93299"/>
                    <a:pt x="93316" y="1"/>
                    <a:pt x="208427" y="1"/>
                  </a:cubicBezTo>
                  <a:cubicBezTo>
                    <a:pt x="323538" y="1"/>
                    <a:pt x="416854" y="93301"/>
                    <a:pt x="416854" y="208389"/>
                  </a:cubicBezTo>
                  <a:close/>
                </a:path>
              </a:pathLst>
            </a:custGeom>
            <a:solidFill>
              <a:schemeClr val="accent2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7" name="Forme libre 56">
              <a:extLst>
                <a:ext uri="{FF2B5EF4-FFF2-40B4-BE49-F238E27FC236}">
                  <a16:creationId xmlns:a16="http://schemas.microsoft.com/office/drawing/2014/main" id="{7E6848A6-305D-73D1-9AF6-5110038ED54F}"/>
                </a:ext>
              </a:extLst>
            </p:cNvPr>
            <p:cNvSpPr/>
            <p:nvPr/>
          </p:nvSpPr>
          <p:spPr>
            <a:xfrm>
              <a:off x="4104996" y="4189553"/>
              <a:ext cx="836377" cy="836222"/>
            </a:xfrm>
            <a:custGeom>
              <a:avLst/>
              <a:gdLst>
                <a:gd name="connsiteX0" fmla="*/ 416853 w 416853"/>
                <a:gd name="connsiteY0" fmla="*/ 208389 h 416776"/>
                <a:gd name="connsiteX1" fmla="*/ 208427 w 416853"/>
                <a:gd name="connsiteY1" fmla="*/ 416776 h 416776"/>
                <a:gd name="connsiteX2" fmla="*/ 0 w 416853"/>
                <a:gd name="connsiteY2" fmla="*/ 208389 h 416776"/>
                <a:gd name="connsiteX3" fmla="*/ 208427 w 416853"/>
                <a:gd name="connsiteY3" fmla="*/ 1 h 416776"/>
                <a:gd name="connsiteX4" fmla="*/ 416853 w 416853"/>
                <a:gd name="connsiteY4" fmla="*/ 208389 h 416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6853" h="416776">
                  <a:moveTo>
                    <a:pt x="416853" y="208389"/>
                  </a:moveTo>
                  <a:cubicBezTo>
                    <a:pt x="416853" y="323479"/>
                    <a:pt x="323538" y="416776"/>
                    <a:pt x="208427" y="416776"/>
                  </a:cubicBezTo>
                  <a:cubicBezTo>
                    <a:pt x="93315" y="416776"/>
                    <a:pt x="0" y="323477"/>
                    <a:pt x="0" y="208389"/>
                  </a:cubicBezTo>
                  <a:cubicBezTo>
                    <a:pt x="0" y="93299"/>
                    <a:pt x="93315" y="1"/>
                    <a:pt x="208427" y="1"/>
                  </a:cubicBezTo>
                  <a:cubicBezTo>
                    <a:pt x="323538" y="1"/>
                    <a:pt x="416853" y="93301"/>
                    <a:pt x="416853" y="208389"/>
                  </a:cubicBezTo>
                  <a:close/>
                </a:path>
              </a:pathLst>
            </a:custGeom>
            <a:solidFill>
              <a:schemeClr val="accent3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" name="Forme libre 57">
              <a:extLst>
                <a:ext uri="{FF2B5EF4-FFF2-40B4-BE49-F238E27FC236}">
                  <a16:creationId xmlns:a16="http://schemas.microsoft.com/office/drawing/2014/main" id="{C64F70FA-74FD-870D-7989-AA6198E45B85}"/>
                </a:ext>
              </a:extLst>
            </p:cNvPr>
            <p:cNvSpPr/>
            <p:nvPr/>
          </p:nvSpPr>
          <p:spPr>
            <a:xfrm>
              <a:off x="7231996" y="4187834"/>
              <a:ext cx="836377" cy="836224"/>
            </a:xfrm>
            <a:custGeom>
              <a:avLst/>
              <a:gdLst>
                <a:gd name="connsiteX0" fmla="*/ 416854 w 416853"/>
                <a:gd name="connsiteY0" fmla="*/ 208389 h 416777"/>
                <a:gd name="connsiteX1" fmla="*/ 208427 w 416853"/>
                <a:gd name="connsiteY1" fmla="*/ 416777 h 416777"/>
                <a:gd name="connsiteX2" fmla="*/ 0 w 416853"/>
                <a:gd name="connsiteY2" fmla="*/ 208389 h 416777"/>
                <a:gd name="connsiteX3" fmla="*/ 208427 w 416853"/>
                <a:gd name="connsiteY3" fmla="*/ 1 h 416777"/>
                <a:gd name="connsiteX4" fmla="*/ 416854 w 416853"/>
                <a:gd name="connsiteY4" fmla="*/ 208389 h 416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6853" h="416777">
                  <a:moveTo>
                    <a:pt x="416854" y="208389"/>
                  </a:moveTo>
                  <a:cubicBezTo>
                    <a:pt x="416854" y="323479"/>
                    <a:pt x="323538" y="416777"/>
                    <a:pt x="208427" y="416777"/>
                  </a:cubicBezTo>
                  <a:cubicBezTo>
                    <a:pt x="93316" y="416777"/>
                    <a:pt x="0" y="323477"/>
                    <a:pt x="0" y="208389"/>
                  </a:cubicBezTo>
                  <a:cubicBezTo>
                    <a:pt x="0" y="93299"/>
                    <a:pt x="93316" y="1"/>
                    <a:pt x="208427" y="1"/>
                  </a:cubicBezTo>
                  <a:cubicBezTo>
                    <a:pt x="323538" y="1"/>
                    <a:pt x="416854" y="93300"/>
                    <a:pt x="416854" y="208389"/>
                  </a:cubicBezTo>
                  <a:close/>
                </a:path>
              </a:pathLst>
            </a:custGeom>
            <a:solidFill>
              <a:schemeClr val="accent5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9" name="Forme libre 58">
              <a:extLst>
                <a:ext uri="{FF2B5EF4-FFF2-40B4-BE49-F238E27FC236}">
                  <a16:creationId xmlns:a16="http://schemas.microsoft.com/office/drawing/2014/main" id="{AF3D210B-96B6-29C7-5979-6620259C2835}"/>
                </a:ext>
              </a:extLst>
            </p:cNvPr>
            <p:cNvSpPr/>
            <p:nvPr/>
          </p:nvSpPr>
          <p:spPr>
            <a:xfrm>
              <a:off x="7604359" y="2508174"/>
              <a:ext cx="836377" cy="836224"/>
            </a:xfrm>
            <a:custGeom>
              <a:avLst/>
              <a:gdLst>
                <a:gd name="connsiteX0" fmla="*/ 416854 w 416853"/>
                <a:gd name="connsiteY0" fmla="*/ 208388 h 416777"/>
                <a:gd name="connsiteX1" fmla="*/ 208427 w 416853"/>
                <a:gd name="connsiteY1" fmla="*/ 416776 h 416777"/>
                <a:gd name="connsiteX2" fmla="*/ 0 w 416853"/>
                <a:gd name="connsiteY2" fmla="*/ 208388 h 416777"/>
                <a:gd name="connsiteX3" fmla="*/ 208427 w 416853"/>
                <a:gd name="connsiteY3" fmla="*/ 1 h 416777"/>
                <a:gd name="connsiteX4" fmla="*/ 416854 w 416853"/>
                <a:gd name="connsiteY4" fmla="*/ 208388 h 416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6853" h="416777">
                  <a:moveTo>
                    <a:pt x="416854" y="208388"/>
                  </a:moveTo>
                  <a:cubicBezTo>
                    <a:pt x="416854" y="323478"/>
                    <a:pt x="323538" y="416776"/>
                    <a:pt x="208427" y="416776"/>
                  </a:cubicBezTo>
                  <a:cubicBezTo>
                    <a:pt x="93316" y="416776"/>
                    <a:pt x="0" y="323477"/>
                    <a:pt x="0" y="208388"/>
                  </a:cubicBezTo>
                  <a:cubicBezTo>
                    <a:pt x="0" y="93298"/>
                    <a:pt x="93316" y="1"/>
                    <a:pt x="208427" y="1"/>
                  </a:cubicBezTo>
                  <a:cubicBezTo>
                    <a:pt x="323538" y="1"/>
                    <a:pt x="416854" y="93300"/>
                    <a:pt x="416854" y="208388"/>
                  </a:cubicBezTo>
                  <a:close/>
                </a:path>
              </a:pathLst>
            </a:custGeom>
            <a:solidFill>
              <a:schemeClr val="accent4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0" name="Forme libre 59">
              <a:extLst>
                <a:ext uri="{FF2B5EF4-FFF2-40B4-BE49-F238E27FC236}">
                  <a16:creationId xmlns:a16="http://schemas.microsoft.com/office/drawing/2014/main" id="{304B179C-D070-0E67-F03B-E9D42D723BDA}"/>
                </a:ext>
              </a:extLst>
            </p:cNvPr>
            <p:cNvSpPr/>
            <p:nvPr/>
          </p:nvSpPr>
          <p:spPr>
            <a:xfrm>
              <a:off x="3751264" y="2508174"/>
              <a:ext cx="836377" cy="836224"/>
            </a:xfrm>
            <a:custGeom>
              <a:avLst/>
              <a:gdLst>
                <a:gd name="connsiteX0" fmla="*/ 416854 w 416853"/>
                <a:gd name="connsiteY0" fmla="*/ 208388 h 416777"/>
                <a:gd name="connsiteX1" fmla="*/ 208427 w 416853"/>
                <a:gd name="connsiteY1" fmla="*/ 416776 h 416777"/>
                <a:gd name="connsiteX2" fmla="*/ 0 w 416853"/>
                <a:gd name="connsiteY2" fmla="*/ 208388 h 416777"/>
                <a:gd name="connsiteX3" fmla="*/ 208427 w 416853"/>
                <a:gd name="connsiteY3" fmla="*/ 1 h 416777"/>
                <a:gd name="connsiteX4" fmla="*/ 416854 w 416853"/>
                <a:gd name="connsiteY4" fmla="*/ 208388 h 416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6853" h="416777">
                  <a:moveTo>
                    <a:pt x="416854" y="208388"/>
                  </a:moveTo>
                  <a:cubicBezTo>
                    <a:pt x="416854" y="323478"/>
                    <a:pt x="323538" y="416776"/>
                    <a:pt x="208427" y="416776"/>
                  </a:cubicBezTo>
                  <a:cubicBezTo>
                    <a:pt x="93315" y="416776"/>
                    <a:pt x="0" y="323477"/>
                    <a:pt x="0" y="208388"/>
                  </a:cubicBezTo>
                  <a:cubicBezTo>
                    <a:pt x="0" y="93298"/>
                    <a:pt x="93315" y="1"/>
                    <a:pt x="208427" y="1"/>
                  </a:cubicBezTo>
                  <a:cubicBezTo>
                    <a:pt x="323538" y="1"/>
                    <a:pt x="416854" y="93300"/>
                    <a:pt x="416854" y="208388"/>
                  </a:cubicBezTo>
                  <a:close/>
                </a:path>
              </a:pathLst>
            </a:custGeom>
            <a:solidFill>
              <a:srgbClr val="805AAB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" name="Forme libre 60">
              <a:extLst>
                <a:ext uri="{FF2B5EF4-FFF2-40B4-BE49-F238E27FC236}">
                  <a16:creationId xmlns:a16="http://schemas.microsoft.com/office/drawing/2014/main" id="{DA993573-83D5-5B99-773C-FD4CEA805DD7}"/>
                </a:ext>
              </a:extLst>
            </p:cNvPr>
            <p:cNvSpPr/>
            <p:nvPr/>
          </p:nvSpPr>
          <p:spPr>
            <a:xfrm>
              <a:off x="4803434" y="1167426"/>
              <a:ext cx="836377" cy="836224"/>
            </a:xfrm>
            <a:custGeom>
              <a:avLst/>
              <a:gdLst>
                <a:gd name="connsiteX0" fmla="*/ 416854 w 416853"/>
                <a:gd name="connsiteY0" fmla="*/ 208389 h 416777"/>
                <a:gd name="connsiteX1" fmla="*/ 208427 w 416853"/>
                <a:gd name="connsiteY1" fmla="*/ 416776 h 416777"/>
                <a:gd name="connsiteX2" fmla="*/ 0 w 416853"/>
                <a:gd name="connsiteY2" fmla="*/ 208389 h 416777"/>
                <a:gd name="connsiteX3" fmla="*/ 208427 w 416853"/>
                <a:gd name="connsiteY3" fmla="*/ 1 h 416777"/>
                <a:gd name="connsiteX4" fmla="*/ 416854 w 416853"/>
                <a:gd name="connsiteY4" fmla="*/ 208389 h 416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6853" h="416777">
                  <a:moveTo>
                    <a:pt x="416854" y="208389"/>
                  </a:moveTo>
                  <a:cubicBezTo>
                    <a:pt x="416854" y="323479"/>
                    <a:pt x="323538" y="416776"/>
                    <a:pt x="208427" y="416776"/>
                  </a:cubicBezTo>
                  <a:cubicBezTo>
                    <a:pt x="93316" y="416776"/>
                    <a:pt x="0" y="323477"/>
                    <a:pt x="0" y="208389"/>
                  </a:cubicBezTo>
                  <a:cubicBezTo>
                    <a:pt x="0" y="93299"/>
                    <a:pt x="93316" y="1"/>
                    <a:pt x="208427" y="1"/>
                  </a:cubicBezTo>
                  <a:cubicBezTo>
                    <a:pt x="323538" y="1"/>
                    <a:pt x="416854" y="93300"/>
                    <a:pt x="416854" y="208389"/>
                  </a:cubicBezTo>
                  <a:close/>
                </a:path>
              </a:pathLst>
            </a:custGeom>
            <a:solidFill>
              <a:srgbClr val="D0BA94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" name="Forme libre 61">
              <a:extLst>
                <a:ext uri="{FF2B5EF4-FFF2-40B4-BE49-F238E27FC236}">
                  <a16:creationId xmlns:a16="http://schemas.microsoft.com/office/drawing/2014/main" id="{F0DDFEBD-7993-715A-1ADF-1891873C9143}"/>
                </a:ext>
              </a:extLst>
            </p:cNvPr>
            <p:cNvSpPr/>
            <p:nvPr/>
          </p:nvSpPr>
          <p:spPr>
            <a:xfrm>
              <a:off x="6525088" y="1168646"/>
              <a:ext cx="836377" cy="836224"/>
            </a:xfrm>
            <a:custGeom>
              <a:avLst/>
              <a:gdLst>
                <a:gd name="connsiteX0" fmla="*/ 416853 w 416853"/>
                <a:gd name="connsiteY0" fmla="*/ 208389 h 416777"/>
                <a:gd name="connsiteX1" fmla="*/ 208426 w 416853"/>
                <a:gd name="connsiteY1" fmla="*/ 416776 h 416777"/>
                <a:gd name="connsiteX2" fmla="*/ 0 w 416853"/>
                <a:gd name="connsiteY2" fmla="*/ 208389 h 416777"/>
                <a:gd name="connsiteX3" fmla="*/ 208426 w 416853"/>
                <a:gd name="connsiteY3" fmla="*/ 1 h 416777"/>
                <a:gd name="connsiteX4" fmla="*/ 416853 w 416853"/>
                <a:gd name="connsiteY4" fmla="*/ 208389 h 416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6853" h="416777">
                  <a:moveTo>
                    <a:pt x="416853" y="208389"/>
                  </a:moveTo>
                  <a:cubicBezTo>
                    <a:pt x="416853" y="323479"/>
                    <a:pt x="323538" y="416776"/>
                    <a:pt x="208426" y="416776"/>
                  </a:cubicBezTo>
                  <a:cubicBezTo>
                    <a:pt x="93315" y="416776"/>
                    <a:pt x="0" y="323477"/>
                    <a:pt x="0" y="208389"/>
                  </a:cubicBezTo>
                  <a:cubicBezTo>
                    <a:pt x="0" y="93299"/>
                    <a:pt x="93315" y="1"/>
                    <a:pt x="208426" y="1"/>
                  </a:cubicBezTo>
                  <a:cubicBezTo>
                    <a:pt x="323538" y="1"/>
                    <a:pt x="416853" y="93300"/>
                    <a:pt x="416853" y="208389"/>
                  </a:cubicBezTo>
                  <a:close/>
                </a:path>
              </a:pathLst>
            </a:custGeom>
            <a:solidFill>
              <a:schemeClr val="accent1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BAE518AD-66ED-13B1-9575-6F70629E8713}"/>
                </a:ext>
              </a:extLst>
            </p:cNvPr>
            <p:cNvSpPr txBox="1"/>
            <p:nvPr/>
          </p:nvSpPr>
          <p:spPr>
            <a:xfrm>
              <a:off x="4884373" y="1194023"/>
              <a:ext cx="367408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07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48379C4D-43E0-A19D-6426-B3C49596DF72}"/>
                </a:ext>
              </a:extLst>
            </p:cNvPr>
            <p:cNvSpPr txBox="1"/>
            <p:nvPr/>
          </p:nvSpPr>
          <p:spPr>
            <a:xfrm>
              <a:off x="6883654" y="1194023"/>
              <a:ext cx="367408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2B13341F-DD5D-A229-E75A-206DB39F7B29}"/>
                </a:ext>
              </a:extLst>
            </p:cNvPr>
            <p:cNvSpPr txBox="1"/>
            <p:nvPr/>
          </p:nvSpPr>
          <p:spPr>
            <a:xfrm>
              <a:off x="8061525" y="2772398"/>
              <a:ext cx="367408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75FF64AF-86C8-04AF-A87A-59AD7C04A993}"/>
                </a:ext>
              </a:extLst>
            </p:cNvPr>
            <p:cNvSpPr txBox="1"/>
            <p:nvPr/>
          </p:nvSpPr>
          <p:spPr>
            <a:xfrm>
              <a:off x="3760745" y="2772398"/>
              <a:ext cx="367408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06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E42F98E-E9E3-B0A6-1772-53352206F620}"/>
                </a:ext>
              </a:extLst>
            </p:cNvPr>
            <p:cNvSpPr txBox="1"/>
            <p:nvPr/>
          </p:nvSpPr>
          <p:spPr>
            <a:xfrm>
              <a:off x="4140453" y="4634646"/>
              <a:ext cx="367408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A57D42FE-5809-257E-A447-E39FD6B4F590}"/>
                </a:ext>
              </a:extLst>
            </p:cNvPr>
            <p:cNvSpPr txBox="1"/>
            <p:nvPr/>
          </p:nvSpPr>
          <p:spPr>
            <a:xfrm>
              <a:off x="7666317" y="4634646"/>
              <a:ext cx="367408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A83A49A-DA2A-D005-3B70-61EBD9534279}"/>
                </a:ext>
              </a:extLst>
            </p:cNvPr>
            <p:cNvSpPr txBox="1"/>
            <p:nvPr/>
          </p:nvSpPr>
          <p:spPr>
            <a:xfrm>
              <a:off x="5904576" y="5425060"/>
              <a:ext cx="367408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04</a:t>
              </a:r>
            </a:p>
          </p:txBody>
        </p:sp>
      </p:grpSp>
      <p:pic>
        <p:nvPicPr>
          <p:cNvPr id="31" name="Graphic 12" descr="Brainstorm with solid fill">
            <a:extLst>
              <a:ext uri="{FF2B5EF4-FFF2-40B4-BE49-F238E27FC236}">
                <a16:creationId xmlns:a16="http://schemas.microsoft.com/office/drawing/2014/main" id="{B60D084F-4F67-CA7C-71AC-53FCA9838A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37369" y="1448217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Graphic 13" descr="Bullseye with solid fill">
            <a:extLst>
              <a:ext uri="{FF2B5EF4-FFF2-40B4-BE49-F238E27FC236}">
                <a16:creationId xmlns:a16="http://schemas.microsoft.com/office/drawing/2014/main" id="{F057EF97-E202-EC16-81A1-CFF15C47E8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50466" y="4304329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3" name="Graphic 14" descr="Database with solid fill">
            <a:extLst>
              <a:ext uri="{FF2B5EF4-FFF2-40B4-BE49-F238E27FC236}">
                <a16:creationId xmlns:a16="http://schemas.microsoft.com/office/drawing/2014/main" id="{67D71BBD-FE4B-CEA6-9682-18896D3533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41004" y="4304329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4" name="Graphic 15" descr="Gears with solid fill">
            <a:extLst>
              <a:ext uri="{FF2B5EF4-FFF2-40B4-BE49-F238E27FC236}">
                <a16:creationId xmlns:a16="http://schemas.microsoft.com/office/drawing/2014/main" id="{8409DFCB-9FE8-E05B-B119-97D2933CB4D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696156" y="2703231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5" name="Graphic 16" descr="Hourglass 30% with solid fill">
            <a:extLst>
              <a:ext uri="{FF2B5EF4-FFF2-40B4-BE49-F238E27FC236}">
                <a16:creationId xmlns:a16="http://schemas.microsoft.com/office/drawing/2014/main" id="{75511C8C-B392-D14E-1EC1-AAAF9E58C2F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040526" y="2703231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7" name="Graphic 18" descr="Research with solid fill">
            <a:extLst>
              <a:ext uri="{FF2B5EF4-FFF2-40B4-BE49-F238E27FC236}">
                <a16:creationId xmlns:a16="http://schemas.microsoft.com/office/drawing/2014/main" id="{8705B8A3-4F85-A11E-F34C-CCE30DDF6EC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615045" y="1448217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8" name="Graphic 19" descr="Eye with solid fill">
            <a:extLst>
              <a:ext uri="{FF2B5EF4-FFF2-40B4-BE49-F238E27FC236}">
                <a16:creationId xmlns:a16="http://schemas.microsoft.com/office/drawing/2014/main" id="{8D534D50-542A-9FD3-1A1C-3F8206A84F2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859680" y="4996265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CCD14C7B-FA4E-F5A3-9A50-E950ADE01938}"/>
              </a:ext>
            </a:extLst>
          </p:cNvPr>
          <p:cNvGrpSpPr/>
          <p:nvPr/>
        </p:nvGrpSpPr>
        <p:grpSpPr>
          <a:xfrm>
            <a:off x="8927480" y="3687818"/>
            <a:ext cx="2926080" cy="1105487"/>
            <a:chOff x="8921977" y="2947244"/>
            <a:chExt cx="2926080" cy="1105487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7638A5A-776F-2836-9E7A-B46DA275E8BE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A9150074-DD4B-CC14-E121-E752FB8EFDEE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2099CDE3-9709-8DF7-C157-F72F30797157}"/>
              </a:ext>
            </a:extLst>
          </p:cNvPr>
          <p:cNvGrpSpPr/>
          <p:nvPr/>
        </p:nvGrpSpPr>
        <p:grpSpPr>
          <a:xfrm>
            <a:off x="338440" y="3076401"/>
            <a:ext cx="2926080" cy="1105487"/>
            <a:chOff x="332936" y="2947244"/>
            <a:chExt cx="2926080" cy="1105487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3731F75-B533-128A-8830-A4B6C57CE999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68DF17F5-1D3E-F9E9-14CD-56909CD5507B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F5CE5B72-63FA-1A9B-232B-93B72CFF07FD}"/>
              </a:ext>
            </a:extLst>
          </p:cNvPr>
          <p:cNvGrpSpPr/>
          <p:nvPr/>
        </p:nvGrpSpPr>
        <p:grpSpPr>
          <a:xfrm>
            <a:off x="8555964" y="1242150"/>
            <a:ext cx="2926080" cy="1105487"/>
            <a:chOff x="8921977" y="1242150"/>
            <a:chExt cx="2926080" cy="1105487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168B70F-C99F-6481-AFCB-ECCD54A65626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B61763B-DCE6-BAA8-1358-61505FA8C5BA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EC2A2EF6-8310-7DFC-87C1-D39DD7EC7F84}"/>
              </a:ext>
            </a:extLst>
          </p:cNvPr>
          <p:cNvGrpSpPr/>
          <p:nvPr/>
        </p:nvGrpSpPr>
        <p:grpSpPr>
          <a:xfrm>
            <a:off x="661602" y="1853567"/>
            <a:ext cx="2926080" cy="1105487"/>
            <a:chOff x="332936" y="2627766"/>
            <a:chExt cx="2926080" cy="1105487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7F5DB78-AE6A-BFD7-3C74-5368D66A6F8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A26700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79A341A6-7527-41BF-2612-F034FB0D2E3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CA0D1A27-3FE3-5158-0342-929753AC123C}"/>
              </a:ext>
            </a:extLst>
          </p:cNvPr>
          <p:cNvGrpSpPr/>
          <p:nvPr/>
        </p:nvGrpSpPr>
        <p:grpSpPr>
          <a:xfrm>
            <a:off x="661602" y="4299235"/>
            <a:ext cx="2926080" cy="1105487"/>
            <a:chOff x="332936" y="4652338"/>
            <a:chExt cx="2926080" cy="1105487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0721BFDE-937B-F044-715A-D124625839A2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4F5E9858-DEBC-8499-8DD0-2D91F1B01E3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EB51FDE4-56BF-1FA1-5852-C3B112E04DDC}"/>
              </a:ext>
            </a:extLst>
          </p:cNvPr>
          <p:cNvGrpSpPr/>
          <p:nvPr/>
        </p:nvGrpSpPr>
        <p:grpSpPr>
          <a:xfrm>
            <a:off x="8927480" y="2464984"/>
            <a:ext cx="2926080" cy="1105487"/>
            <a:chOff x="8921977" y="4652338"/>
            <a:chExt cx="2926080" cy="1105487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CC375FAE-46AD-F0AE-CA26-9B3A9D69769E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8BEE4566-FF58-5D25-A82F-4F607BA7CCF4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7029BAD1-F886-2814-C250-CDADCDF6BB77}"/>
              </a:ext>
            </a:extLst>
          </p:cNvPr>
          <p:cNvGrpSpPr/>
          <p:nvPr/>
        </p:nvGrpSpPr>
        <p:grpSpPr>
          <a:xfrm>
            <a:off x="8555963" y="4910650"/>
            <a:ext cx="2926080" cy="1105487"/>
            <a:chOff x="8921977" y="2947244"/>
            <a:chExt cx="2926080" cy="1105487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D3FC69F3-EE04-54B0-C26B-464C0060414F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CD861F7F-30B0-D186-CC70-5298CD507BE8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58562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48562F-1617-F61C-DDB0-B46B47CEE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3F245-AC6C-D5D9-C7A3-591663DF7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7-Step Radial Cylinder Diagram – Slide Template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6706760-4DFD-D557-6A31-B3C438FC2481}"/>
              </a:ext>
            </a:extLst>
          </p:cNvPr>
          <p:cNvGrpSpPr/>
          <p:nvPr/>
        </p:nvGrpSpPr>
        <p:grpSpPr>
          <a:xfrm>
            <a:off x="8927480" y="3687818"/>
            <a:ext cx="2926080" cy="1105487"/>
            <a:chOff x="8921977" y="2947244"/>
            <a:chExt cx="2926080" cy="1105487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408D417-25A8-96F5-8E63-FFDE8E0B4223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332E1A05-3142-A54C-F72D-31F95414F9DB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508EBD5E-4B29-8FDB-55D3-8DCBC16AB8E9}"/>
              </a:ext>
            </a:extLst>
          </p:cNvPr>
          <p:cNvGrpSpPr/>
          <p:nvPr/>
        </p:nvGrpSpPr>
        <p:grpSpPr>
          <a:xfrm>
            <a:off x="338440" y="3076401"/>
            <a:ext cx="2926080" cy="1105487"/>
            <a:chOff x="332936" y="2947244"/>
            <a:chExt cx="2926080" cy="1105487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1A8A5EC-91D4-D046-0E12-206EA442CD61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9A68806A-679D-E256-56FC-3CC469DAAA85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4E39881F-F6F0-9471-3B6C-31EE6417D49D}"/>
              </a:ext>
            </a:extLst>
          </p:cNvPr>
          <p:cNvGrpSpPr/>
          <p:nvPr/>
        </p:nvGrpSpPr>
        <p:grpSpPr>
          <a:xfrm>
            <a:off x="8555964" y="1242150"/>
            <a:ext cx="2926080" cy="1105487"/>
            <a:chOff x="8921977" y="1242150"/>
            <a:chExt cx="2926080" cy="1105487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40ABF041-2886-0B99-3726-FE4E004AE632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51883B33-F56F-F716-56ED-BC06A72DC681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0008E47-9444-C282-D64F-CA52A4D025C1}"/>
              </a:ext>
            </a:extLst>
          </p:cNvPr>
          <p:cNvGrpSpPr/>
          <p:nvPr/>
        </p:nvGrpSpPr>
        <p:grpSpPr>
          <a:xfrm>
            <a:off x="661602" y="1853567"/>
            <a:ext cx="2926080" cy="1105487"/>
            <a:chOff x="332936" y="2627766"/>
            <a:chExt cx="2926080" cy="1105487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BE1B4312-7231-3F53-4EF4-E3FBA0CE434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CEBA8B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24581792-A345-6DB6-BC9D-9EE5C0BB409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856A6C48-4032-8500-1442-C270B450629C}"/>
              </a:ext>
            </a:extLst>
          </p:cNvPr>
          <p:cNvGrpSpPr/>
          <p:nvPr/>
        </p:nvGrpSpPr>
        <p:grpSpPr>
          <a:xfrm>
            <a:off x="661602" y="4299235"/>
            <a:ext cx="2926080" cy="1105487"/>
            <a:chOff x="332936" y="4652338"/>
            <a:chExt cx="2926080" cy="1105487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C91CD5C9-AC6A-9D8D-26B9-EA7DD42F65B4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0B8BF560-FCAD-9151-BA5B-4B09F64BA23A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78E6A498-BF6B-A344-31DC-EE29FB30A035}"/>
              </a:ext>
            </a:extLst>
          </p:cNvPr>
          <p:cNvGrpSpPr/>
          <p:nvPr/>
        </p:nvGrpSpPr>
        <p:grpSpPr>
          <a:xfrm>
            <a:off x="8927480" y="2464984"/>
            <a:ext cx="2926080" cy="1105487"/>
            <a:chOff x="8921977" y="4652338"/>
            <a:chExt cx="2926080" cy="1105487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8691957E-EF40-59C6-FAB3-A3CA676D1B05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A18700F9-F80C-CF9F-D549-CE16E22BF2E0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82DA26AB-12FA-8BFD-2C08-AAE928CD8665}"/>
              </a:ext>
            </a:extLst>
          </p:cNvPr>
          <p:cNvGrpSpPr/>
          <p:nvPr/>
        </p:nvGrpSpPr>
        <p:grpSpPr>
          <a:xfrm>
            <a:off x="8555963" y="4910650"/>
            <a:ext cx="2926080" cy="1105487"/>
            <a:chOff x="8921977" y="2947244"/>
            <a:chExt cx="2926080" cy="1105487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CEE6EE11-89AF-443D-1E61-506434968C01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BF35DEB8-1921-805D-A9BA-509FB3612B12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D2165BA2-4F17-3D20-3BB7-7A64572B6A8F}"/>
              </a:ext>
            </a:extLst>
          </p:cNvPr>
          <p:cNvGrpSpPr/>
          <p:nvPr/>
        </p:nvGrpSpPr>
        <p:grpSpPr>
          <a:xfrm>
            <a:off x="3751264" y="1167426"/>
            <a:ext cx="4689472" cy="4589731"/>
            <a:chOff x="3751264" y="1167426"/>
            <a:chExt cx="4689472" cy="4589731"/>
          </a:xfrm>
        </p:grpSpPr>
        <p:sp>
          <p:nvSpPr>
            <p:cNvPr id="11" name="Forme libre 40">
              <a:extLst>
                <a:ext uri="{FF2B5EF4-FFF2-40B4-BE49-F238E27FC236}">
                  <a16:creationId xmlns:a16="http://schemas.microsoft.com/office/drawing/2014/main" id="{81328B2A-79D1-7486-D72A-A4EB1EFB9F00}"/>
                </a:ext>
              </a:extLst>
            </p:cNvPr>
            <p:cNvSpPr/>
            <p:nvPr/>
          </p:nvSpPr>
          <p:spPr>
            <a:xfrm>
              <a:off x="5153645" y="1487372"/>
              <a:ext cx="934098" cy="1885395"/>
            </a:xfrm>
            <a:custGeom>
              <a:avLst/>
              <a:gdLst>
                <a:gd name="connsiteX0" fmla="*/ 431620 w 431619"/>
                <a:gd name="connsiteY0" fmla="*/ 939687 h 939686"/>
                <a:gd name="connsiteX1" fmla="*/ 202575 w 431619"/>
                <a:gd name="connsiteY1" fmla="*/ 0 h 939686"/>
                <a:gd name="connsiteX2" fmla="*/ 0 w 431619"/>
                <a:gd name="connsiteY2" fmla="*/ 48916 h 939686"/>
                <a:gd name="connsiteX3" fmla="*/ 431620 w 431619"/>
                <a:gd name="connsiteY3" fmla="*/ 939687 h 939686"/>
                <a:gd name="connsiteX0" fmla="*/ 465558 w 465558"/>
                <a:gd name="connsiteY0" fmla="*/ 939687 h 939687"/>
                <a:gd name="connsiteX1" fmla="*/ 236513 w 465558"/>
                <a:gd name="connsiteY1" fmla="*/ 0 h 939687"/>
                <a:gd name="connsiteX2" fmla="*/ 0 w 465558"/>
                <a:gd name="connsiteY2" fmla="*/ 48916 h 939687"/>
                <a:gd name="connsiteX3" fmla="*/ 465558 w 465558"/>
                <a:gd name="connsiteY3" fmla="*/ 939687 h 939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5558" h="939687">
                  <a:moveTo>
                    <a:pt x="465558" y="939687"/>
                  </a:moveTo>
                  <a:lnTo>
                    <a:pt x="236513" y="0"/>
                  </a:lnTo>
                  <a:lnTo>
                    <a:pt x="0" y="48916"/>
                  </a:lnTo>
                  <a:lnTo>
                    <a:pt x="465558" y="939687"/>
                  </a:lnTo>
                  <a:close/>
                </a:path>
              </a:pathLst>
            </a:custGeom>
            <a:solidFill>
              <a:srgbClr val="AA9A7D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2" name="Forme libre 41">
              <a:extLst>
                <a:ext uri="{FF2B5EF4-FFF2-40B4-BE49-F238E27FC236}">
                  <a16:creationId xmlns:a16="http://schemas.microsoft.com/office/drawing/2014/main" id="{72C01DCC-2643-1D62-BBB5-528AB9A3F74F}"/>
                </a:ext>
              </a:extLst>
            </p:cNvPr>
            <p:cNvSpPr/>
            <p:nvPr/>
          </p:nvSpPr>
          <p:spPr>
            <a:xfrm>
              <a:off x="6087744" y="1429359"/>
              <a:ext cx="944272" cy="1943408"/>
            </a:xfrm>
            <a:custGeom>
              <a:avLst/>
              <a:gdLst>
                <a:gd name="connsiteX0" fmla="*/ 426993 w 426992"/>
                <a:gd name="connsiteY0" fmla="*/ 77831 h 968601"/>
                <a:gd name="connsiteX1" fmla="*/ 0 w 426992"/>
                <a:gd name="connsiteY1" fmla="*/ 968601 h 968601"/>
                <a:gd name="connsiteX2" fmla="*/ 233673 w 426992"/>
                <a:gd name="connsiteY2" fmla="*/ 0 h 968601"/>
                <a:gd name="connsiteX3" fmla="*/ 426993 w 426992"/>
                <a:gd name="connsiteY3" fmla="*/ 77831 h 968601"/>
                <a:gd name="connsiteX0" fmla="*/ 470628 w 470628"/>
                <a:gd name="connsiteY0" fmla="*/ 102073 h 968601"/>
                <a:gd name="connsiteX1" fmla="*/ 0 w 470628"/>
                <a:gd name="connsiteY1" fmla="*/ 968601 h 968601"/>
                <a:gd name="connsiteX2" fmla="*/ 233673 w 470628"/>
                <a:gd name="connsiteY2" fmla="*/ 0 h 968601"/>
                <a:gd name="connsiteX3" fmla="*/ 470628 w 470628"/>
                <a:gd name="connsiteY3" fmla="*/ 102073 h 968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0628" h="968601">
                  <a:moveTo>
                    <a:pt x="470628" y="102073"/>
                  </a:moveTo>
                  <a:lnTo>
                    <a:pt x="0" y="968601"/>
                  </a:lnTo>
                  <a:lnTo>
                    <a:pt x="233673" y="0"/>
                  </a:lnTo>
                  <a:lnTo>
                    <a:pt x="470628" y="10207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3" name="Forme libre 42">
              <a:extLst>
                <a:ext uri="{FF2B5EF4-FFF2-40B4-BE49-F238E27FC236}">
                  <a16:creationId xmlns:a16="http://schemas.microsoft.com/office/drawing/2014/main" id="{2D85B1A3-4853-C3D5-8E47-10F995E5445F}"/>
                </a:ext>
              </a:extLst>
            </p:cNvPr>
            <p:cNvSpPr/>
            <p:nvPr/>
          </p:nvSpPr>
          <p:spPr>
            <a:xfrm>
              <a:off x="6087744" y="2564389"/>
              <a:ext cx="1973668" cy="808377"/>
            </a:xfrm>
            <a:custGeom>
              <a:avLst/>
              <a:gdLst>
                <a:gd name="connsiteX0" fmla="*/ 964290 w 964289"/>
                <a:gd name="connsiteY0" fmla="*/ 180359 h 402897"/>
                <a:gd name="connsiteX1" fmla="*/ 0 w 964289"/>
                <a:gd name="connsiteY1" fmla="*/ 402898 h 402897"/>
                <a:gd name="connsiteX2" fmla="*/ 859838 w 964289"/>
                <a:gd name="connsiteY2" fmla="*/ 0 h 402897"/>
                <a:gd name="connsiteX3" fmla="*/ 964290 w 964289"/>
                <a:gd name="connsiteY3" fmla="*/ 180359 h 402897"/>
                <a:gd name="connsiteX0" fmla="*/ 983683 w 983683"/>
                <a:gd name="connsiteY0" fmla="*/ 204600 h 402898"/>
                <a:gd name="connsiteX1" fmla="*/ 0 w 983683"/>
                <a:gd name="connsiteY1" fmla="*/ 402898 h 402898"/>
                <a:gd name="connsiteX2" fmla="*/ 859838 w 983683"/>
                <a:gd name="connsiteY2" fmla="*/ 0 h 402898"/>
                <a:gd name="connsiteX3" fmla="*/ 983683 w 983683"/>
                <a:gd name="connsiteY3" fmla="*/ 204600 h 40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3683" h="402898">
                  <a:moveTo>
                    <a:pt x="983683" y="204600"/>
                  </a:moveTo>
                  <a:lnTo>
                    <a:pt x="0" y="402898"/>
                  </a:lnTo>
                  <a:lnTo>
                    <a:pt x="859838" y="0"/>
                  </a:lnTo>
                  <a:lnTo>
                    <a:pt x="983683" y="20460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4" name="Forme libre 43">
              <a:extLst>
                <a:ext uri="{FF2B5EF4-FFF2-40B4-BE49-F238E27FC236}">
                  <a16:creationId xmlns:a16="http://schemas.microsoft.com/office/drawing/2014/main" id="{11BDB057-B1AD-32A8-48D9-2D95143AE9E2}"/>
                </a:ext>
              </a:extLst>
            </p:cNvPr>
            <p:cNvSpPr/>
            <p:nvPr/>
          </p:nvSpPr>
          <p:spPr>
            <a:xfrm>
              <a:off x="6087744" y="3372767"/>
              <a:ext cx="1751945" cy="1330457"/>
            </a:xfrm>
            <a:custGeom>
              <a:avLst/>
              <a:gdLst>
                <a:gd name="connsiteX0" fmla="*/ 778726 w 873175"/>
                <a:gd name="connsiteY0" fmla="*/ 614621 h 614620"/>
                <a:gd name="connsiteX1" fmla="*/ 0 w 873175"/>
                <a:gd name="connsiteY1" fmla="*/ 0 h 614620"/>
                <a:gd name="connsiteX2" fmla="*/ 873175 w 873175"/>
                <a:gd name="connsiteY2" fmla="*/ 428887 h 614620"/>
                <a:gd name="connsiteX3" fmla="*/ 778726 w 873175"/>
                <a:gd name="connsiteY3" fmla="*/ 614621 h 614620"/>
                <a:gd name="connsiteX0" fmla="*/ 739940 w 873175"/>
                <a:gd name="connsiteY0" fmla="*/ 663104 h 663104"/>
                <a:gd name="connsiteX1" fmla="*/ 0 w 873175"/>
                <a:gd name="connsiteY1" fmla="*/ 0 h 663104"/>
                <a:gd name="connsiteX2" fmla="*/ 873175 w 873175"/>
                <a:gd name="connsiteY2" fmla="*/ 428887 h 663104"/>
                <a:gd name="connsiteX3" fmla="*/ 739940 w 873175"/>
                <a:gd name="connsiteY3" fmla="*/ 663104 h 663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3175" h="663104">
                  <a:moveTo>
                    <a:pt x="739940" y="663104"/>
                  </a:moveTo>
                  <a:lnTo>
                    <a:pt x="0" y="0"/>
                  </a:lnTo>
                  <a:lnTo>
                    <a:pt x="873175" y="428887"/>
                  </a:lnTo>
                  <a:lnTo>
                    <a:pt x="739940" y="663104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5" name="Forme libre 44">
              <a:extLst>
                <a:ext uri="{FF2B5EF4-FFF2-40B4-BE49-F238E27FC236}">
                  <a16:creationId xmlns:a16="http://schemas.microsoft.com/office/drawing/2014/main" id="{6F3F4514-7E6F-07DB-2913-AF6F78815C8B}"/>
                </a:ext>
              </a:extLst>
            </p:cNvPr>
            <p:cNvSpPr/>
            <p:nvPr/>
          </p:nvSpPr>
          <p:spPr>
            <a:xfrm>
              <a:off x="5681298" y="3372767"/>
              <a:ext cx="493177" cy="1977027"/>
            </a:xfrm>
            <a:custGeom>
              <a:avLst/>
              <a:gdLst>
                <a:gd name="connsiteX0" fmla="*/ 202166 w 202574"/>
                <a:gd name="connsiteY0" fmla="*/ 980509 h 980508"/>
                <a:gd name="connsiteX1" fmla="*/ 202574 w 202574"/>
                <a:gd name="connsiteY1" fmla="*/ 0 h 980508"/>
                <a:gd name="connsiteX2" fmla="*/ 0 w 202574"/>
                <a:gd name="connsiteY2" fmla="*/ 929687 h 980508"/>
                <a:gd name="connsiteX3" fmla="*/ 202166 w 202574"/>
                <a:gd name="connsiteY3" fmla="*/ 980509 h 980508"/>
                <a:gd name="connsiteX0" fmla="*/ 245801 w 245801"/>
                <a:gd name="connsiteY0" fmla="*/ 985357 h 985357"/>
                <a:gd name="connsiteX1" fmla="*/ 202574 w 245801"/>
                <a:gd name="connsiteY1" fmla="*/ 0 h 985357"/>
                <a:gd name="connsiteX2" fmla="*/ 0 w 245801"/>
                <a:gd name="connsiteY2" fmla="*/ 929687 h 985357"/>
                <a:gd name="connsiteX3" fmla="*/ 245801 w 245801"/>
                <a:gd name="connsiteY3" fmla="*/ 985357 h 985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801" h="985357">
                  <a:moveTo>
                    <a:pt x="245801" y="985357"/>
                  </a:moveTo>
                  <a:lnTo>
                    <a:pt x="202574" y="0"/>
                  </a:lnTo>
                  <a:lnTo>
                    <a:pt x="0" y="929687"/>
                  </a:lnTo>
                  <a:lnTo>
                    <a:pt x="245801" y="985357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6" name="Forme libre 45">
              <a:extLst>
                <a:ext uri="{FF2B5EF4-FFF2-40B4-BE49-F238E27FC236}">
                  <a16:creationId xmlns:a16="http://schemas.microsoft.com/office/drawing/2014/main" id="{B2721D89-5B05-BE9E-0499-3FAFA998E131}"/>
                </a:ext>
              </a:extLst>
            </p:cNvPr>
            <p:cNvSpPr/>
            <p:nvPr/>
          </p:nvSpPr>
          <p:spPr>
            <a:xfrm>
              <a:off x="4361058" y="3372767"/>
              <a:ext cx="1726686" cy="1272090"/>
            </a:xfrm>
            <a:custGeom>
              <a:avLst/>
              <a:gdLst>
                <a:gd name="connsiteX0" fmla="*/ 80567 w 860585"/>
                <a:gd name="connsiteY0" fmla="*/ 614621 h 614620"/>
                <a:gd name="connsiteX1" fmla="*/ 860586 w 860585"/>
                <a:gd name="connsiteY1" fmla="*/ 0 h 614620"/>
                <a:gd name="connsiteX2" fmla="*/ 0 w 860585"/>
                <a:gd name="connsiteY2" fmla="*/ 422425 h 614620"/>
                <a:gd name="connsiteX3" fmla="*/ 80567 w 860585"/>
                <a:gd name="connsiteY3" fmla="*/ 614621 h 614620"/>
                <a:gd name="connsiteX0" fmla="*/ 104809 w 860586"/>
                <a:gd name="connsiteY0" fmla="*/ 634014 h 634014"/>
                <a:gd name="connsiteX1" fmla="*/ 860586 w 860586"/>
                <a:gd name="connsiteY1" fmla="*/ 0 h 634014"/>
                <a:gd name="connsiteX2" fmla="*/ 0 w 860586"/>
                <a:gd name="connsiteY2" fmla="*/ 422425 h 634014"/>
                <a:gd name="connsiteX3" fmla="*/ 104809 w 860586"/>
                <a:gd name="connsiteY3" fmla="*/ 634014 h 634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0586" h="634014">
                  <a:moveTo>
                    <a:pt x="104809" y="634014"/>
                  </a:moveTo>
                  <a:lnTo>
                    <a:pt x="860586" y="0"/>
                  </a:lnTo>
                  <a:lnTo>
                    <a:pt x="0" y="422425"/>
                  </a:lnTo>
                  <a:lnTo>
                    <a:pt x="104809" y="63401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7" name="Forme libre 46">
              <a:extLst>
                <a:ext uri="{FF2B5EF4-FFF2-40B4-BE49-F238E27FC236}">
                  <a16:creationId xmlns:a16="http://schemas.microsoft.com/office/drawing/2014/main" id="{F9904073-468E-7308-42BF-689E5FF8F0F5}"/>
                </a:ext>
              </a:extLst>
            </p:cNvPr>
            <p:cNvSpPr/>
            <p:nvPr/>
          </p:nvSpPr>
          <p:spPr>
            <a:xfrm>
              <a:off x="4169370" y="2545963"/>
              <a:ext cx="1918374" cy="826804"/>
            </a:xfrm>
            <a:custGeom>
              <a:avLst/>
              <a:gdLst>
                <a:gd name="connsiteX0" fmla="*/ 0 w 956123"/>
                <a:gd name="connsiteY0" fmla="*/ 189542 h 412081"/>
                <a:gd name="connsiteX1" fmla="*/ 956124 w 956123"/>
                <a:gd name="connsiteY1" fmla="*/ 412082 h 412081"/>
                <a:gd name="connsiteX2" fmla="*/ 86624 w 956123"/>
                <a:gd name="connsiteY2" fmla="*/ 0 h 412081"/>
                <a:gd name="connsiteX3" fmla="*/ 0 w 956123"/>
                <a:gd name="connsiteY3" fmla="*/ 189542 h 412081"/>
                <a:gd name="connsiteX0" fmla="*/ 0 w 956124"/>
                <a:gd name="connsiteY0" fmla="*/ 223480 h 412082"/>
                <a:gd name="connsiteX1" fmla="*/ 956124 w 956124"/>
                <a:gd name="connsiteY1" fmla="*/ 412082 h 412082"/>
                <a:gd name="connsiteX2" fmla="*/ 86624 w 956124"/>
                <a:gd name="connsiteY2" fmla="*/ 0 h 412082"/>
                <a:gd name="connsiteX3" fmla="*/ 0 w 956124"/>
                <a:gd name="connsiteY3" fmla="*/ 223480 h 412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6124" h="412082">
                  <a:moveTo>
                    <a:pt x="0" y="223480"/>
                  </a:moveTo>
                  <a:lnTo>
                    <a:pt x="956124" y="412082"/>
                  </a:lnTo>
                  <a:lnTo>
                    <a:pt x="86624" y="0"/>
                  </a:lnTo>
                  <a:lnTo>
                    <a:pt x="0" y="223480"/>
                  </a:lnTo>
                  <a:close/>
                </a:path>
              </a:pathLst>
            </a:custGeom>
            <a:solidFill>
              <a:srgbClr val="6E4B97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8" name="Forme libre 47">
              <a:extLst>
                <a:ext uri="{FF2B5EF4-FFF2-40B4-BE49-F238E27FC236}">
                  <a16:creationId xmlns:a16="http://schemas.microsoft.com/office/drawing/2014/main" id="{2DE3C1C1-E304-0863-04E5-B176BDC7F3D9}"/>
                </a:ext>
              </a:extLst>
            </p:cNvPr>
            <p:cNvSpPr/>
            <p:nvPr/>
          </p:nvSpPr>
          <p:spPr>
            <a:xfrm>
              <a:off x="6086925" y="3372767"/>
              <a:ext cx="399757" cy="1967298"/>
            </a:xfrm>
            <a:custGeom>
              <a:avLst/>
              <a:gdLst>
                <a:gd name="connsiteX0" fmla="*/ 0 w 199240"/>
                <a:gd name="connsiteY0" fmla="*/ 980509 h 980508"/>
                <a:gd name="connsiteX1" fmla="*/ 408 w 199240"/>
                <a:gd name="connsiteY1" fmla="*/ 0 h 980508"/>
                <a:gd name="connsiteX2" fmla="*/ 199241 w 199240"/>
                <a:gd name="connsiteY2" fmla="*/ 919210 h 980508"/>
                <a:gd name="connsiteX3" fmla="*/ 0 w 199240"/>
                <a:gd name="connsiteY3" fmla="*/ 980509 h 980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9240" h="980508">
                  <a:moveTo>
                    <a:pt x="0" y="980509"/>
                  </a:moveTo>
                  <a:lnTo>
                    <a:pt x="408" y="0"/>
                  </a:lnTo>
                  <a:lnTo>
                    <a:pt x="199241" y="919210"/>
                  </a:lnTo>
                  <a:lnTo>
                    <a:pt x="0" y="980509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9" name="Forme libre 48">
              <a:extLst>
                <a:ext uri="{FF2B5EF4-FFF2-40B4-BE49-F238E27FC236}">
                  <a16:creationId xmlns:a16="http://schemas.microsoft.com/office/drawing/2014/main" id="{8D1B9689-7CC4-607A-0038-5753A742A032}"/>
                </a:ext>
              </a:extLst>
            </p:cNvPr>
            <p:cNvSpPr/>
            <p:nvPr/>
          </p:nvSpPr>
          <p:spPr>
            <a:xfrm>
              <a:off x="4522708" y="3372767"/>
              <a:ext cx="1565034" cy="1526527"/>
            </a:xfrm>
            <a:custGeom>
              <a:avLst/>
              <a:gdLst>
                <a:gd name="connsiteX0" fmla="*/ 0 w 780018"/>
                <a:gd name="connsiteY0" fmla="*/ 614621 h 760826"/>
                <a:gd name="connsiteX1" fmla="*/ 780019 w 780018"/>
                <a:gd name="connsiteY1" fmla="*/ 0 h 760826"/>
                <a:gd name="connsiteX2" fmla="*/ 148546 w 780018"/>
                <a:gd name="connsiteY2" fmla="*/ 760826 h 760826"/>
                <a:gd name="connsiteX3" fmla="*/ 0 w 780018"/>
                <a:gd name="connsiteY3" fmla="*/ 614621 h 760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0018" h="760826">
                  <a:moveTo>
                    <a:pt x="0" y="614621"/>
                  </a:moveTo>
                  <a:lnTo>
                    <a:pt x="780019" y="0"/>
                  </a:lnTo>
                  <a:lnTo>
                    <a:pt x="148546" y="760826"/>
                  </a:lnTo>
                  <a:lnTo>
                    <a:pt x="0" y="614621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0" name="Forme libre 49">
              <a:extLst>
                <a:ext uri="{FF2B5EF4-FFF2-40B4-BE49-F238E27FC236}">
                  <a16:creationId xmlns:a16="http://schemas.microsoft.com/office/drawing/2014/main" id="{BAF0E0BE-E291-A8C5-CD03-794D39EE73A9}"/>
                </a:ext>
              </a:extLst>
            </p:cNvPr>
            <p:cNvSpPr/>
            <p:nvPr/>
          </p:nvSpPr>
          <p:spPr>
            <a:xfrm>
              <a:off x="4169370" y="2926263"/>
              <a:ext cx="1918372" cy="446504"/>
            </a:xfrm>
            <a:custGeom>
              <a:avLst/>
              <a:gdLst>
                <a:gd name="connsiteX0" fmla="*/ 0 w 956123"/>
                <a:gd name="connsiteY0" fmla="*/ 0 h 222539"/>
                <a:gd name="connsiteX1" fmla="*/ 956124 w 956123"/>
                <a:gd name="connsiteY1" fmla="*/ 222539 h 222539"/>
                <a:gd name="connsiteX2" fmla="*/ 0 w 956123"/>
                <a:gd name="connsiteY2" fmla="*/ 208389 h 222539"/>
                <a:gd name="connsiteX3" fmla="*/ 0 w 956123"/>
                <a:gd name="connsiteY3" fmla="*/ 0 h 22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6123" h="222539">
                  <a:moveTo>
                    <a:pt x="0" y="0"/>
                  </a:moveTo>
                  <a:lnTo>
                    <a:pt x="956124" y="222539"/>
                  </a:lnTo>
                  <a:lnTo>
                    <a:pt x="0" y="2083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73D76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1" name="Forme libre 50">
              <a:extLst>
                <a:ext uri="{FF2B5EF4-FFF2-40B4-BE49-F238E27FC236}">
                  <a16:creationId xmlns:a16="http://schemas.microsoft.com/office/drawing/2014/main" id="{29D38EBD-3941-DBF9-828F-097C82488055}"/>
                </a:ext>
              </a:extLst>
            </p:cNvPr>
            <p:cNvSpPr/>
            <p:nvPr/>
          </p:nvSpPr>
          <p:spPr>
            <a:xfrm>
              <a:off x="4874818" y="1585519"/>
              <a:ext cx="1212925" cy="1787247"/>
            </a:xfrm>
            <a:custGeom>
              <a:avLst/>
              <a:gdLst>
                <a:gd name="connsiteX0" fmla="*/ 172907 w 604526"/>
                <a:gd name="connsiteY0" fmla="*/ 0 h 890770"/>
                <a:gd name="connsiteX1" fmla="*/ 604526 w 604526"/>
                <a:gd name="connsiteY1" fmla="*/ 890770 h 890770"/>
                <a:gd name="connsiteX2" fmla="*/ 0 w 604526"/>
                <a:gd name="connsiteY2" fmla="*/ 116474 h 890770"/>
                <a:gd name="connsiteX3" fmla="*/ 172907 w 604526"/>
                <a:gd name="connsiteY3" fmla="*/ 0 h 890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526" h="890770">
                  <a:moveTo>
                    <a:pt x="172907" y="0"/>
                  </a:moveTo>
                  <a:lnTo>
                    <a:pt x="604526" y="890770"/>
                  </a:lnTo>
                  <a:lnTo>
                    <a:pt x="0" y="116474"/>
                  </a:lnTo>
                  <a:lnTo>
                    <a:pt x="172907" y="0"/>
                  </a:lnTo>
                  <a:close/>
                </a:path>
              </a:pathLst>
            </a:custGeom>
            <a:solidFill>
              <a:srgbClr val="8B7E66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2" name="Forme libre 51">
              <a:extLst>
                <a:ext uri="{FF2B5EF4-FFF2-40B4-BE49-F238E27FC236}">
                  <a16:creationId xmlns:a16="http://schemas.microsoft.com/office/drawing/2014/main" id="{47C86395-5D1C-B590-6EF5-D5312A4B739E}"/>
                </a:ext>
              </a:extLst>
            </p:cNvPr>
            <p:cNvSpPr/>
            <p:nvPr/>
          </p:nvSpPr>
          <p:spPr>
            <a:xfrm>
              <a:off x="6087744" y="1585519"/>
              <a:ext cx="1194085" cy="1787247"/>
            </a:xfrm>
            <a:custGeom>
              <a:avLst/>
              <a:gdLst>
                <a:gd name="connsiteX0" fmla="*/ 426993 w 595136"/>
                <a:gd name="connsiteY0" fmla="*/ 0 h 890770"/>
                <a:gd name="connsiteX1" fmla="*/ 0 w 595136"/>
                <a:gd name="connsiteY1" fmla="*/ 890770 h 890770"/>
                <a:gd name="connsiteX2" fmla="*/ 595137 w 595136"/>
                <a:gd name="connsiteY2" fmla="*/ 123142 h 890770"/>
                <a:gd name="connsiteX3" fmla="*/ 426993 w 595136"/>
                <a:gd name="connsiteY3" fmla="*/ 0 h 890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5136" h="890770">
                  <a:moveTo>
                    <a:pt x="426993" y="0"/>
                  </a:moveTo>
                  <a:lnTo>
                    <a:pt x="0" y="890770"/>
                  </a:lnTo>
                  <a:lnTo>
                    <a:pt x="595137" y="123142"/>
                  </a:lnTo>
                  <a:lnTo>
                    <a:pt x="426993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" name="Forme libre 52">
              <a:extLst>
                <a:ext uri="{FF2B5EF4-FFF2-40B4-BE49-F238E27FC236}">
                  <a16:creationId xmlns:a16="http://schemas.microsoft.com/office/drawing/2014/main" id="{D2A504C6-D814-0540-CC1A-4C898408C785}"/>
                </a:ext>
              </a:extLst>
            </p:cNvPr>
            <p:cNvSpPr/>
            <p:nvPr/>
          </p:nvSpPr>
          <p:spPr>
            <a:xfrm>
              <a:off x="6087744" y="2926263"/>
              <a:ext cx="1934756" cy="446504"/>
            </a:xfrm>
            <a:custGeom>
              <a:avLst/>
              <a:gdLst>
                <a:gd name="connsiteX0" fmla="*/ 964290 w 964289"/>
                <a:gd name="connsiteY0" fmla="*/ 0 h 222539"/>
                <a:gd name="connsiteX1" fmla="*/ 0 w 964289"/>
                <a:gd name="connsiteY1" fmla="*/ 222539 h 222539"/>
                <a:gd name="connsiteX2" fmla="*/ 964290 w 964289"/>
                <a:gd name="connsiteY2" fmla="*/ 208389 h 222539"/>
                <a:gd name="connsiteX3" fmla="*/ 964290 w 964289"/>
                <a:gd name="connsiteY3" fmla="*/ 0 h 22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4289" h="222539">
                  <a:moveTo>
                    <a:pt x="964290" y="0"/>
                  </a:moveTo>
                  <a:lnTo>
                    <a:pt x="0" y="222539"/>
                  </a:lnTo>
                  <a:lnTo>
                    <a:pt x="964290" y="208389"/>
                  </a:lnTo>
                  <a:lnTo>
                    <a:pt x="96429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4" name="Forme libre 53">
              <a:extLst>
                <a:ext uri="{FF2B5EF4-FFF2-40B4-BE49-F238E27FC236}">
                  <a16:creationId xmlns:a16="http://schemas.microsoft.com/office/drawing/2014/main" id="{F16B0B98-7D4E-2B6C-E2CF-E157D29E9396}"/>
                </a:ext>
              </a:extLst>
            </p:cNvPr>
            <p:cNvSpPr/>
            <p:nvPr/>
          </p:nvSpPr>
          <p:spPr>
            <a:xfrm>
              <a:off x="6087744" y="3372767"/>
              <a:ext cx="1562441" cy="1485438"/>
            </a:xfrm>
            <a:custGeom>
              <a:avLst/>
              <a:gdLst>
                <a:gd name="connsiteX0" fmla="*/ 778726 w 778726"/>
                <a:gd name="connsiteY0" fmla="*/ 614621 h 740347"/>
                <a:gd name="connsiteX1" fmla="*/ 0 w 778726"/>
                <a:gd name="connsiteY1" fmla="*/ 0 h 740347"/>
                <a:gd name="connsiteX2" fmla="*/ 612488 w 778726"/>
                <a:gd name="connsiteY2" fmla="*/ 740348 h 740347"/>
                <a:gd name="connsiteX3" fmla="*/ 778726 w 778726"/>
                <a:gd name="connsiteY3" fmla="*/ 614621 h 740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8726" h="740347">
                  <a:moveTo>
                    <a:pt x="778726" y="614621"/>
                  </a:moveTo>
                  <a:lnTo>
                    <a:pt x="0" y="0"/>
                  </a:lnTo>
                  <a:lnTo>
                    <a:pt x="612488" y="740348"/>
                  </a:lnTo>
                  <a:lnTo>
                    <a:pt x="778726" y="614621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5" name="Forme libre 55">
              <a:extLst>
                <a:ext uri="{FF2B5EF4-FFF2-40B4-BE49-F238E27FC236}">
                  <a16:creationId xmlns:a16="http://schemas.microsoft.com/office/drawing/2014/main" id="{3C5B86D5-CCC8-51D6-5805-DE910833CEED}"/>
                </a:ext>
              </a:extLst>
            </p:cNvPr>
            <p:cNvSpPr/>
            <p:nvPr/>
          </p:nvSpPr>
          <p:spPr>
            <a:xfrm>
              <a:off x="5670092" y="4920935"/>
              <a:ext cx="836377" cy="836222"/>
            </a:xfrm>
            <a:custGeom>
              <a:avLst/>
              <a:gdLst>
                <a:gd name="connsiteX0" fmla="*/ 416854 w 416853"/>
                <a:gd name="connsiteY0" fmla="*/ 208389 h 416776"/>
                <a:gd name="connsiteX1" fmla="*/ 208427 w 416853"/>
                <a:gd name="connsiteY1" fmla="*/ 416776 h 416776"/>
                <a:gd name="connsiteX2" fmla="*/ 0 w 416853"/>
                <a:gd name="connsiteY2" fmla="*/ 208389 h 416776"/>
                <a:gd name="connsiteX3" fmla="*/ 208427 w 416853"/>
                <a:gd name="connsiteY3" fmla="*/ 1 h 416776"/>
                <a:gd name="connsiteX4" fmla="*/ 416854 w 416853"/>
                <a:gd name="connsiteY4" fmla="*/ 208389 h 416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6853" h="416776">
                  <a:moveTo>
                    <a:pt x="416854" y="208389"/>
                  </a:moveTo>
                  <a:cubicBezTo>
                    <a:pt x="416854" y="323479"/>
                    <a:pt x="323538" y="416776"/>
                    <a:pt x="208427" y="416776"/>
                  </a:cubicBezTo>
                  <a:cubicBezTo>
                    <a:pt x="93316" y="416776"/>
                    <a:pt x="0" y="323477"/>
                    <a:pt x="0" y="208389"/>
                  </a:cubicBezTo>
                  <a:cubicBezTo>
                    <a:pt x="0" y="93299"/>
                    <a:pt x="93316" y="1"/>
                    <a:pt x="208427" y="1"/>
                  </a:cubicBezTo>
                  <a:cubicBezTo>
                    <a:pt x="323538" y="1"/>
                    <a:pt x="416854" y="93301"/>
                    <a:pt x="416854" y="208389"/>
                  </a:cubicBezTo>
                  <a:close/>
                </a:path>
              </a:pathLst>
            </a:custGeom>
            <a:solidFill>
              <a:schemeClr val="accent2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" name="Forme libre 56">
              <a:extLst>
                <a:ext uri="{FF2B5EF4-FFF2-40B4-BE49-F238E27FC236}">
                  <a16:creationId xmlns:a16="http://schemas.microsoft.com/office/drawing/2014/main" id="{66BAAAC4-E3EA-D0FC-723A-46BE7A23A877}"/>
                </a:ext>
              </a:extLst>
            </p:cNvPr>
            <p:cNvSpPr/>
            <p:nvPr/>
          </p:nvSpPr>
          <p:spPr>
            <a:xfrm>
              <a:off x="4104996" y="4189553"/>
              <a:ext cx="836377" cy="836222"/>
            </a:xfrm>
            <a:custGeom>
              <a:avLst/>
              <a:gdLst>
                <a:gd name="connsiteX0" fmla="*/ 416853 w 416853"/>
                <a:gd name="connsiteY0" fmla="*/ 208389 h 416776"/>
                <a:gd name="connsiteX1" fmla="*/ 208427 w 416853"/>
                <a:gd name="connsiteY1" fmla="*/ 416776 h 416776"/>
                <a:gd name="connsiteX2" fmla="*/ 0 w 416853"/>
                <a:gd name="connsiteY2" fmla="*/ 208389 h 416776"/>
                <a:gd name="connsiteX3" fmla="*/ 208427 w 416853"/>
                <a:gd name="connsiteY3" fmla="*/ 1 h 416776"/>
                <a:gd name="connsiteX4" fmla="*/ 416853 w 416853"/>
                <a:gd name="connsiteY4" fmla="*/ 208389 h 416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6853" h="416776">
                  <a:moveTo>
                    <a:pt x="416853" y="208389"/>
                  </a:moveTo>
                  <a:cubicBezTo>
                    <a:pt x="416853" y="323479"/>
                    <a:pt x="323538" y="416776"/>
                    <a:pt x="208427" y="416776"/>
                  </a:cubicBezTo>
                  <a:cubicBezTo>
                    <a:pt x="93315" y="416776"/>
                    <a:pt x="0" y="323477"/>
                    <a:pt x="0" y="208389"/>
                  </a:cubicBezTo>
                  <a:cubicBezTo>
                    <a:pt x="0" y="93299"/>
                    <a:pt x="93315" y="1"/>
                    <a:pt x="208427" y="1"/>
                  </a:cubicBezTo>
                  <a:cubicBezTo>
                    <a:pt x="323538" y="1"/>
                    <a:pt x="416853" y="93301"/>
                    <a:pt x="416853" y="208389"/>
                  </a:cubicBezTo>
                  <a:close/>
                </a:path>
              </a:pathLst>
            </a:custGeom>
            <a:solidFill>
              <a:schemeClr val="accent3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7" name="Forme libre 57">
              <a:extLst>
                <a:ext uri="{FF2B5EF4-FFF2-40B4-BE49-F238E27FC236}">
                  <a16:creationId xmlns:a16="http://schemas.microsoft.com/office/drawing/2014/main" id="{BA675523-5CEB-6491-28C6-6C85494F6241}"/>
                </a:ext>
              </a:extLst>
            </p:cNvPr>
            <p:cNvSpPr/>
            <p:nvPr/>
          </p:nvSpPr>
          <p:spPr>
            <a:xfrm>
              <a:off x="7231996" y="4187834"/>
              <a:ext cx="836377" cy="836224"/>
            </a:xfrm>
            <a:custGeom>
              <a:avLst/>
              <a:gdLst>
                <a:gd name="connsiteX0" fmla="*/ 416854 w 416853"/>
                <a:gd name="connsiteY0" fmla="*/ 208389 h 416777"/>
                <a:gd name="connsiteX1" fmla="*/ 208427 w 416853"/>
                <a:gd name="connsiteY1" fmla="*/ 416777 h 416777"/>
                <a:gd name="connsiteX2" fmla="*/ 0 w 416853"/>
                <a:gd name="connsiteY2" fmla="*/ 208389 h 416777"/>
                <a:gd name="connsiteX3" fmla="*/ 208427 w 416853"/>
                <a:gd name="connsiteY3" fmla="*/ 1 h 416777"/>
                <a:gd name="connsiteX4" fmla="*/ 416854 w 416853"/>
                <a:gd name="connsiteY4" fmla="*/ 208389 h 416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6853" h="416777">
                  <a:moveTo>
                    <a:pt x="416854" y="208389"/>
                  </a:moveTo>
                  <a:cubicBezTo>
                    <a:pt x="416854" y="323479"/>
                    <a:pt x="323538" y="416777"/>
                    <a:pt x="208427" y="416777"/>
                  </a:cubicBezTo>
                  <a:cubicBezTo>
                    <a:pt x="93316" y="416777"/>
                    <a:pt x="0" y="323477"/>
                    <a:pt x="0" y="208389"/>
                  </a:cubicBezTo>
                  <a:cubicBezTo>
                    <a:pt x="0" y="93299"/>
                    <a:pt x="93316" y="1"/>
                    <a:pt x="208427" y="1"/>
                  </a:cubicBezTo>
                  <a:cubicBezTo>
                    <a:pt x="323538" y="1"/>
                    <a:pt x="416854" y="93300"/>
                    <a:pt x="416854" y="208389"/>
                  </a:cubicBezTo>
                  <a:close/>
                </a:path>
              </a:pathLst>
            </a:custGeom>
            <a:solidFill>
              <a:schemeClr val="accent5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8" name="Forme libre 58">
              <a:extLst>
                <a:ext uri="{FF2B5EF4-FFF2-40B4-BE49-F238E27FC236}">
                  <a16:creationId xmlns:a16="http://schemas.microsoft.com/office/drawing/2014/main" id="{FDBDE792-7118-17AD-AABD-AE579BD78C1B}"/>
                </a:ext>
              </a:extLst>
            </p:cNvPr>
            <p:cNvSpPr/>
            <p:nvPr/>
          </p:nvSpPr>
          <p:spPr>
            <a:xfrm>
              <a:off x="7604359" y="2508174"/>
              <a:ext cx="836377" cy="836224"/>
            </a:xfrm>
            <a:custGeom>
              <a:avLst/>
              <a:gdLst>
                <a:gd name="connsiteX0" fmla="*/ 416854 w 416853"/>
                <a:gd name="connsiteY0" fmla="*/ 208388 h 416777"/>
                <a:gd name="connsiteX1" fmla="*/ 208427 w 416853"/>
                <a:gd name="connsiteY1" fmla="*/ 416776 h 416777"/>
                <a:gd name="connsiteX2" fmla="*/ 0 w 416853"/>
                <a:gd name="connsiteY2" fmla="*/ 208388 h 416777"/>
                <a:gd name="connsiteX3" fmla="*/ 208427 w 416853"/>
                <a:gd name="connsiteY3" fmla="*/ 1 h 416777"/>
                <a:gd name="connsiteX4" fmla="*/ 416854 w 416853"/>
                <a:gd name="connsiteY4" fmla="*/ 208388 h 416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6853" h="416777">
                  <a:moveTo>
                    <a:pt x="416854" y="208388"/>
                  </a:moveTo>
                  <a:cubicBezTo>
                    <a:pt x="416854" y="323478"/>
                    <a:pt x="323538" y="416776"/>
                    <a:pt x="208427" y="416776"/>
                  </a:cubicBezTo>
                  <a:cubicBezTo>
                    <a:pt x="93316" y="416776"/>
                    <a:pt x="0" y="323477"/>
                    <a:pt x="0" y="208388"/>
                  </a:cubicBezTo>
                  <a:cubicBezTo>
                    <a:pt x="0" y="93298"/>
                    <a:pt x="93316" y="1"/>
                    <a:pt x="208427" y="1"/>
                  </a:cubicBezTo>
                  <a:cubicBezTo>
                    <a:pt x="323538" y="1"/>
                    <a:pt x="416854" y="93300"/>
                    <a:pt x="416854" y="208388"/>
                  </a:cubicBezTo>
                  <a:close/>
                </a:path>
              </a:pathLst>
            </a:custGeom>
            <a:solidFill>
              <a:schemeClr val="accent4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9" name="Forme libre 59">
              <a:extLst>
                <a:ext uri="{FF2B5EF4-FFF2-40B4-BE49-F238E27FC236}">
                  <a16:creationId xmlns:a16="http://schemas.microsoft.com/office/drawing/2014/main" id="{85276FF2-7853-94E0-9C80-D471B75EAC2E}"/>
                </a:ext>
              </a:extLst>
            </p:cNvPr>
            <p:cNvSpPr/>
            <p:nvPr/>
          </p:nvSpPr>
          <p:spPr>
            <a:xfrm>
              <a:off x="3751264" y="2508174"/>
              <a:ext cx="836377" cy="836224"/>
            </a:xfrm>
            <a:custGeom>
              <a:avLst/>
              <a:gdLst>
                <a:gd name="connsiteX0" fmla="*/ 416854 w 416853"/>
                <a:gd name="connsiteY0" fmla="*/ 208388 h 416777"/>
                <a:gd name="connsiteX1" fmla="*/ 208427 w 416853"/>
                <a:gd name="connsiteY1" fmla="*/ 416776 h 416777"/>
                <a:gd name="connsiteX2" fmla="*/ 0 w 416853"/>
                <a:gd name="connsiteY2" fmla="*/ 208388 h 416777"/>
                <a:gd name="connsiteX3" fmla="*/ 208427 w 416853"/>
                <a:gd name="connsiteY3" fmla="*/ 1 h 416777"/>
                <a:gd name="connsiteX4" fmla="*/ 416854 w 416853"/>
                <a:gd name="connsiteY4" fmla="*/ 208388 h 416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6853" h="416777">
                  <a:moveTo>
                    <a:pt x="416854" y="208388"/>
                  </a:moveTo>
                  <a:cubicBezTo>
                    <a:pt x="416854" y="323478"/>
                    <a:pt x="323538" y="416776"/>
                    <a:pt x="208427" y="416776"/>
                  </a:cubicBezTo>
                  <a:cubicBezTo>
                    <a:pt x="93315" y="416776"/>
                    <a:pt x="0" y="323477"/>
                    <a:pt x="0" y="208388"/>
                  </a:cubicBezTo>
                  <a:cubicBezTo>
                    <a:pt x="0" y="93298"/>
                    <a:pt x="93315" y="1"/>
                    <a:pt x="208427" y="1"/>
                  </a:cubicBezTo>
                  <a:cubicBezTo>
                    <a:pt x="323538" y="1"/>
                    <a:pt x="416854" y="93300"/>
                    <a:pt x="416854" y="208388"/>
                  </a:cubicBezTo>
                  <a:close/>
                </a:path>
              </a:pathLst>
            </a:custGeom>
            <a:solidFill>
              <a:srgbClr val="805AAB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0" name="Forme libre 60">
              <a:extLst>
                <a:ext uri="{FF2B5EF4-FFF2-40B4-BE49-F238E27FC236}">
                  <a16:creationId xmlns:a16="http://schemas.microsoft.com/office/drawing/2014/main" id="{8D673F3D-37DA-A949-ED14-BB4F72902170}"/>
                </a:ext>
              </a:extLst>
            </p:cNvPr>
            <p:cNvSpPr/>
            <p:nvPr/>
          </p:nvSpPr>
          <p:spPr>
            <a:xfrm>
              <a:off x="4803434" y="1167426"/>
              <a:ext cx="836377" cy="836224"/>
            </a:xfrm>
            <a:custGeom>
              <a:avLst/>
              <a:gdLst>
                <a:gd name="connsiteX0" fmla="*/ 416854 w 416853"/>
                <a:gd name="connsiteY0" fmla="*/ 208389 h 416777"/>
                <a:gd name="connsiteX1" fmla="*/ 208427 w 416853"/>
                <a:gd name="connsiteY1" fmla="*/ 416776 h 416777"/>
                <a:gd name="connsiteX2" fmla="*/ 0 w 416853"/>
                <a:gd name="connsiteY2" fmla="*/ 208389 h 416777"/>
                <a:gd name="connsiteX3" fmla="*/ 208427 w 416853"/>
                <a:gd name="connsiteY3" fmla="*/ 1 h 416777"/>
                <a:gd name="connsiteX4" fmla="*/ 416854 w 416853"/>
                <a:gd name="connsiteY4" fmla="*/ 208389 h 416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6853" h="416777">
                  <a:moveTo>
                    <a:pt x="416854" y="208389"/>
                  </a:moveTo>
                  <a:cubicBezTo>
                    <a:pt x="416854" y="323479"/>
                    <a:pt x="323538" y="416776"/>
                    <a:pt x="208427" y="416776"/>
                  </a:cubicBezTo>
                  <a:cubicBezTo>
                    <a:pt x="93316" y="416776"/>
                    <a:pt x="0" y="323477"/>
                    <a:pt x="0" y="208389"/>
                  </a:cubicBezTo>
                  <a:cubicBezTo>
                    <a:pt x="0" y="93299"/>
                    <a:pt x="93316" y="1"/>
                    <a:pt x="208427" y="1"/>
                  </a:cubicBezTo>
                  <a:cubicBezTo>
                    <a:pt x="323538" y="1"/>
                    <a:pt x="416854" y="93300"/>
                    <a:pt x="416854" y="208389"/>
                  </a:cubicBezTo>
                  <a:close/>
                </a:path>
              </a:pathLst>
            </a:custGeom>
            <a:solidFill>
              <a:srgbClr val="D0BA94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6" name="Forme libre 61">
              <a:extLst>
                <a:ext uri="{FF2B5EF4-FFF2-40B4-BE49-F238E27FC236}">
                  <a16:creationId xmlns:a16="http://schemas.microsoft.com/office/drawing/2014/main" id="{86DD608B-AC82-A73F-DF1F-9F26B4F435F4}"/>
                </a:ext>
              </a:extLst>
            </p:cNvPr>
            <p:cNvSpPr/>
            <p:nvPr/>
          </p:nvSpPr>
          <p:spPr>
            <a:xfrm>
              <a:off x="6525088" y="1168646"/>
              <a:ext cx="836377" cy="836224"/>
            </a:xfrm>
            <a:custGeom>
              <a:avLst/>
              <a:gdLst>
                <a:gd name="connsiteX0" fmla="*/ 416853 w 416853"/>
                <a:gd name="connsiteY0" fmla="*/ 208389 h 416777"/>
                <a:gd name="connsiteX1" fmla="*/ 208426 w 416853"/>
                <a:gd name="connsiteY1" fmla="*/ 416776 h 416777"/>
                <a:gd name="connsiteX2" fmla="*/ 0 w 416853"/>
                <a:gd name="connsiteY2" fmla="*/ 208389 h 416777"/>
                <a:gd name="connsiteX3" fmla="*/ 208426 w 416853"/>
                <a:gd name="connsiteY3" fmla="*/ 1 h 416777"/>
                <a:gd name="connsiteX4" fmla="*/ 416853 w 416853"/>
                <a:gd name="connsiteY4" fmla="*/ 208389 h 416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6853" h="416777">
                  <a:moveTo>
                    <a:pt x="416853" y="208389"/>
                  </a:moveTo>
                  <a:cubicBezTo>
                    <a:pt x="416853" y="323479"/>
                    <a:pt x="323538" y="416776"/>
                    <a:pt x="208426" y="416776"/>
                  </a:cubicBezTo>
                  <a:cubicBezTo>
                    <a:pt x="93315" y="416776"/>
                    <a:pt x="0" y="323477"/>
                    <a:pt x="0" y="208389"/>
                  </a:cubicBezTo>
                  <a:cubicBezTo>
                    <a:pt x="0" y="93299"/>
                    <a:pt x="93315" y="1"/>
                    <a:pt x="208426" y="1"/>
                  </a:cubicBezTo>
                  <a:cubicBezTo>
                    <a:pt x="323538" y="1"/>
                    <a:pt x="416853" y="93300"/>
                    <a:pt x="416853" y="208389"/>
                  </a:cubicBezTo>
                  <a:close/>
                </a:path>
              </a:pathLst>
            </a:custGeom>
            <a:solidFill>
              <a:schemeClr val="accent1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" name="ZoneTexte 2">
              <a:extLst>
                <a:ext uri="{FF2B5EF4-FFF2-40B4-BE49-F238E27FC236}">
                  <a16:creationId xmlns:a16="http://schemas.microsoft.com/office/drawing/2014/main" id="{A5F69F3C-4143-61CB-608A-246106F5EE24}"/>
                </a:ext>
              </a:extLst>
            </p:cNvPr>
            <p:cNvSpPr txBox="1"/>
            <p:nvPr/>
          </p:nvSpPr>
          <p:spPr>
            <a:xfrm>
              <a:off x="4884373" y="1194023"/>
              <a:ext cx="367408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07</a:t>
              </a:r>
            </a:p>
          </p:txBody>
        </p:sp>
        <p:sp>
          <p:nvSpPr>
            <p:cNvPr id="83" name="ZoneTexte 3">
              <a:extLst>
                <a:ext uri="{FF2B5EF4-FFF2-40B4-BE49-F238E27FC236}">
                  <a16:creationId xmlns:a16="http://schemas.microsoft.com/office/drawing/2014/main" id="{37708828-F19F-694C-27B1-4BE1F2053413}"/>
                </a:ext>
              </a:extLst>
            </p:cNvPr>
            <p:cNvSpPr txBox="1"/>
            <p:nvPr/>
          </p:nvSpPr>
          <p:spPr>
            <a:xfrm>
              <a:off x="6883654" y="1194023"/>
              <a:ext cx="367408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84" name="ZoneTexte 4">
              <a:extLst>
                <a:ext uri="{FF2B5EF4-FFF2-40B4-BE49-F238E27FC236}">
                  <a16:creationId xmlns:a16="http://schemas.microsoft.com/office/drawing/2014/main" id="{C41E9753-9450-6347-58F5-77D8BCDC807B}"/>
                </a:ext>
              </a:extLst>
            </p:cNvPr>
            <p:cNvSpPr txBox="1"/>
            <p:nvPr/>
          </p:nvSpPr>
          <p:spPr>
            <a:xfrm>
              <a:off x="8061525" y="2772398"/>
              <a:ext cx="367408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85" name="ZoneTexte 5">
              <a:extLst>
                <a:ext uri="{FF2B5EF4-FFF2-40B4-BE49-F238E27FC236}">
                  <a16:creationId xmlns:a16="http://schemas.microsoft.com/office/drawing/2014/main" id="{63181431-3882-F8A7-49FC-D580BB5A6794}"/>
                </a:ext>
              </a:extLst>
            </p:cNvPr>
            <p:cNvSpPr txBox="1"/>
            <p:nvPr/>
          </p:nvSpPr>
          <p:spPr>
            <a:xfrm>
              <a:off x="3760745" y="2772398"/>
              <a:ext cx="367408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06</a:t>
              </a:r>
            </a:p>
          </p:txBody>
        </p:sp>
        <p:sp>
          <p:nvSpPr>
            <p:cNvPr id="86" name="ZoneTexte 6">
              <a:extLst>
                <a:ext uri="{FF2B5EF4-FFF2-40B4-BE49-F238E27FC236}">
                  <a16:creationId xmlns:a16="http://schemas.microsoft.com/office/drawing/2014/main" id="{327DF3F1-F5F2-3FD3-4AC0-2CF2EF6E47DD}"/>
                </a:ext>
              </a:extLst>
            </p:cNvPr>
            <p:cNvSpPr txBox="1"/>
            <p:nvPr/>
          </p:nvSpPr>
          <p:spPr>
            <a:xfrm>
              <a:off x="4140453" y="4634646"/>
              <a:ext cx="367408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87" name="ZoneTexte 7">
              <a:extLst>
                <a:ext uri="{FF2B5EF4-FFF2-40B4-BE49-F238E27FC236}">
                  <a16:creationId xmlns:a16="http://schemas.microsoft.com/office/drawing/2014/main" id="{C5C48C9B-8AB4-C05D-F7FC-96172430E5FF}"/>
                </a:ext>
              </a:extLst>
            </p:cNvPr>
            <p:cNvSpPr txBox="1"/>
            <p:nvPr/>
          </p:nvSpPr>
          <p:spPr>
            <a:xfrm>
              <a:off x="7666317" y="4634646"/>
              <a:ext cx="367408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88" name="ZoneTexte 8">
              <a:extLst>
                <a:ext uri="{FF2B5EF4-FFF2-40B4-BE49-F238E27FC236}">
                  <a16:creationId xmlns:a16="http://schemas.microsoft.com/office/drawing/2014/main" id="{FE83574F-59F2-EB7A-516D-0A65D4A0146B}"/>
                </a:ext>
              </a:extLst>
            </p:cNvPr>
            <p:cNvSpPr txBox="1"/>
            <p:nvPr/>
          </p:nvSpPr>
          <p:spPr>
            <a:xfrm>
              <a:off x="5904576" y="5425060"/>
              <a:ext cx="367408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04</a:t>
              </a:r>
            </a:p>
          </p:txBody>
        </p:sp>
      </p:grpSp>
      <p:pic>
        <p:nvPicPr>
          <p:cNvPr id="89" name="Graphic 12" descr="Brainstorm with solid fill">
            <a:extLst>
              <a:ext uri="{FF2B5EF4-FFF2-40B4-BE49-F238E27FC236}">
                <a16:creationId xmlns:a16="http://schemas.microsoft.com/office/drawing/2014/main" id="{24D68361-FA37-9B51-CE98-5D91ABA0FB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37369" y="1448217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0" name="Graphic 13" descr="Bullseye with solid fill">
            <a:extLst>
              <a:ext uri="{FF2B5EF4-FFF2-40B4-BE49-F238E27FC236}">
                <a16:creationId xmlns:a16="http://schemas.microsoft.com/office/drawing/2014/main" id="{63456118-0C89-25D9-DF58-AA6478C5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50466" y="4304329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1" name="Graphic 14" descr="Database with solid fill">
            <a:extLst>
              <a:ext uri="{FF2B5EF4-FFF2-40B4-BE49-F238E27FC236}">
                <a16:creationId xmlns:a16="http://schemas.microsoft.com/office/drawing/2014/main" id="{4A612923-3BBE-B95E-D00A-ECCC7E1E2C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41004" y="4304329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2" name="Graphic 15" descr="Gears with solid fill">
            <a:extLst>
              <a:ext uri="{FF2B5EF4-FFF2-40B4-BE49-F238E27FC236}">
                <a16:creationId xmlns:a16="http://schemas.microsoft.com/office/drawing/2014/main" id="{7CACE48C-1F09-358A-3EAF-2CBC5E7B9E1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696156" y="2703231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3" name="Graphic 16" descr="Hourglass 30% with solid fill">
            <a:extLst>
              <a:ext uri="{FF2B5EF4-FFF2-40B4-BE49-F238E27FC236}">
                <a16:creationId xmlns:a16="http://schemas.microsoft.com/office/drawing/2014/main" id="{1B3EE927-01F5-BDE9-33B4-C03CD70061F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040526" y="2703231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4" name="Graphic 18" descr="Research with solid fill">
            <a:extLst>
              <a:ext uri="{FF2B5EF4-FFF2-40B4-BE49-F238E27FC236}">
                <a16:creationId xmlns:a16="http://schemas.microsoft.com/office/drawing/2014/main" id="{073297EA-DCD6-4D55-BEEF-7E537698731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615045" y="1448217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5" name="Graphic 19" descr="Eye with solid fill">
            <a:extLst>
              <a:ext uri="{FF2B5EF4-FFF2-40B4-BE49-F238E27FC236}">
                <a16:creationId xmlns:a16="http://schemas.microsoft.com/office/drawing/2014/main" id="{7DE1F7E4-4659-D33B-BB81-FE4B55F02B9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859680" y="4996265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89893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9549</TotalTime>
  <Words>508</Words>
  <Application>Microsoft Office PowerPoint</Application>
  <PresentationFormat>Widescreen</PresentationFormat>
  <Paragraphs>51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7-Step Radial Cylinder Diagram – Slide Template</vt:lpstr>
      <vt:lpstr>7-Step Radial Cylinder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7-Step Radial Cylinder Diagram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2025-11-04T18:05:09Z</dcterms:modified>
  <cp:category>Charts &amp; Diagrams</cp:category>
</cp:coreProperties>
</file>