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9" r:id="rId4"/>
    <p:sldId id="39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F9197-3851-5AD3-C66C-58D881804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DAE612-64B5-3D4A-DC12-B00ECDD95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8AF2FB-E8B7-095D-7FCF-1070948A95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7B67A-4BE1-AE9E-F3D5-D5A7ACF1A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56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3A58C-89C4-B09E-4DDC-9E18D627C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F10E3D-A442-A45C-4BD8-A5A56DE94C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CDCDD2-26FC-6143-B16A-5897B3BEF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F1CCB-30CE-ACB4-064E-FA140C4589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94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E0D22-1CFD-AF94-8FE5-6BECD9974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53192-6488-63E2-7258-B64C31E52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Arched Path Process – Slide Template</a:t>
            </a:r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F3697CC1-8855-2DE4-3209-CCA669BE95F4}"/>
              </a:ext>
            </a:extLst>
          </p:cNvPr>
          <p:cNvSpPr/>
          <p:nvPr/>
        </p:nvSpPr>
        <p:spPr>
          <a:xfrm>
            <a:off x="8789561" y="794073"/>
            <a:ext cx="1318351" cy="1783149"/>
          </a:xfrm>
          <a:custGeom>
            <a:avLst/>
            <a:gdLst>
              <a:gd name="connsiteX0" fmla="*/ 841374 w 841374"/>
              <a:gd name="connsiteY0" fmla="*/ 330988 h 1138009"/>
              <a:gd name="connsiteX1" fmla="*/ 522301 w 841374"/>
              <a:gd name="connsiteY1" fmla="*/ 0 h 1138009"/>
              <a:gd name="connsiteX2" fmla="*/ 295546 w 841374"/>
              <a:gd name="connsiteY2" fmla="*/ 133205 h 1138009"/>
              <a:gd name="connsiteX3" fmla="*/ 0 w 841374"/>
              <a:gd name="connsiteY3" fmla="*/ 184898 h 1138009"/>
              <a:gd name="connsiteX4" fmla="*/ 21132 w 841374"/>
              <a:gd name="connsiteY4" fmla="*/ 207225 h 1138009"/>
              <a:gd name="connsiteX5" fmla="*/ 689107 w 841374"/>
              <a:gd name="connsiteY5" fmla="*/ 307915 h 1138009"/>
              <a:gd name="connsiteX6" fmla="*/ 359392 w 841374"/>
              <a:gd name="connsiteY6" fmla="*/ 1103396 h 1138009"/>
              <a:gd name="connsiteX7" fmla="*/ 345153 w 841374"/>
              <a:gd name="connsiteY7" fmla="*/ 1138009 h 1138009"/>
              <a:gd name="connsiteX8" fmla="*/ 364787 w 841374"/>
              <a:gd name="connsiteY8" fmla="*/ 1129168 h 1138009"/>
              <a:gd name="connsiteX9" fmla="*/ 703944 w 841374"/>
              <a:gd name="connsiteY9" fmla="*/ 310163 h 1138009"/>
              <a:gd name="connsiteX10" fmla="*/ 841374 w 841374"/>
              <a:gd name="connsiteY10" fmla="*/ 330988 h 1138009"/>
              <a:gd name="connsiteX0" fmla="*/ 841374 w 841374"/>
              <a:gd name="connsiteY0" fmla="*/ 330988 h 1138009"/>
              <a:gd name="connsiteX1" fmla="*/ 522301 w 841374"/>
              <a:gd name="connsiteY1" fmla="*/ 0 h 1138009"/>
              <a:gd name="connsiteX2" fmla="*/ 295546 w 841374"/>
              <a:gd name="connsiteY2" fmla="*/ 133205 h 1138009"/>
              <a:gd name="connsiteX3" fmla="*/ 0 w 841374"/>
              <a:gd name="connsiteY3" fmla="*/ 184898 h 1138009"/>
              <a:gd name="connsiteX4" fmla="*/ 21132 w 841374"/>
              <a:gd name="connsiteY4" fmla="*/ 207225 h 1138009"/>
              <a:gd name="connsiteX5" fmla="*/ 661580 w 841374"/>
              <a:gd name="connsiteY5" fmla="*/ 295528 h 1138009"/>
              <a:gd name="connsiteX6" fmla="*/ 359392 w 841374"/>
              <a:gd name="connsiteY6" fmla="*/ 1103396 h 1138009"/>
              <a:gd name="connsiteX7" fmla="*/ 345153 w 841374"/>
              <a:gd name="connsiteY7" fmla="*/ 1138009 h 1138009"/>
              <a:gd name="connsiteX8" fmla="*/ 364787 w 841374"/>
              <a:gd name="connsiteY8" fmla="*/ 1129168 h 1138009"/>
              <a:gd name="connsiteX9" fmla="*/ 703944 w 841374"/>
              <a:gd name="connsiteY9" fmla="*/ 310163 h 1138009"/>
              <a:gd name="connsiteX10" fmla="*/ 841374 w 841374"/>
              <a:gd name="connsiteY10" fmla="*/ 330988 h 1138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41374" h="1138009">
                <a:moveTo>
                  <a:pt x="841374" y="330988"/>
                </a:moveTo>
                <a:lnTo>
                  <a:pt x="522301" y="0"/>
                </a:lnTo>
                <a:lnTo>
                  <a:pt x="295546" y="133205"/>
                </a:lnTo>
                <a:lnTo>
                  <a:pt x="0" y="184898"/>
                </a:lnTo>
                <a:lnTo>
                  <a:pt x="21132" y="207225"/>
                </a:lnTo>
                <a:lnTo>
                  <a:pt x="661580" y="295528"/>
                </a:lnTo>
                <a:lnTo>
                  <a:pt x="359392" y="1103396"/>
                </a:lnTo>
                <a:lnTo>
                  <a:pt x="345153" y="1138009"/>
                </a:lnTo>
                <a:lnTo>
                  <a:pt x="364787" y="1129168"/>
                </a:lnTo>
                <a:lnTo>
                  <a:pt x="703944" y="310163"/>
                </a:lnTo>
                <a:lnTo>
                  <a:pt x="841374" y="330988"/>
                </a:ln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B272A1C0-01F3-CACA-4B32-3B5981E1877B}"/>
              </a:ext>
            </a:extLst>
          </p:cNvPr>
          <p:cNvSpPr/>
          <p:nvPr/>
        </p:nvSpPr>
        <p:spPr>
          <a:xfrm>
            <a:off x="8449847" y="763404"/>
            <a:ext cx="1629505" cy="1763897"/>
          </a:xfrm>
          <a:custGeom>
            <a:avLst/>
            <a:gdLst>
              <a:gd name="connsiteX0" fmla="*/ 1039953 w 1039953"/>
              <a:gd name="connsiteY0" fmla="*/ 330988 h 1125721"/>
              <a:gd name="connsiteX1" fmla="*/ 720728 w 1039953"/>
              <a:gd name="connsiteY1" fmla="*/ 0 h 1125721"/>
              <a:gd name="connsiteX2" fmla="*/ 219559 w 1039953"/>
              <a:gd name="connsiteY2" fmla="*/ 207223 h 1125721"/>
              <a:gd name="connsiteX3" fmla="*/ 339756 w 1039953"/>
              <a:gd name="connsiteY3" fmla="*/ 225355 h 1125721"/>
              <a:gd name="connsiteX4" fmla="*/ 0 w 1039953"/>
              <a:gd name="connsiteY4" fmla="*/ 1020386 h 1125721"/>
              <a:gd name="connsiteX5" fmla="*/ 578951 w 1039953"/>
              <a:gd name="connsiteY5" fmla="*/ 1125722 h 1125721"/>
              <a:gd name="connsiteX6" fmla="*/ 916010 w 1039953"/>
              <a:gd name="connsiteY6" fmla="*/ 312259 h 1125721"/>
              <a:gd name="connsiteX7" fmla="*/ 1039953 w 1039953"/>
              <a:gd name="connsiteY7" fmla="*/ 330988 h 1125721"/>
              <a:gd name="connsiteX0" fmla="*/ 1039953 w 1039953"/>
              <a:gd name="connsiteY0" fmla="*/ 330988 h 1125722"/>
              <a:gd name="connsiteX1" fmla="*/ 720728 w 1039953"/>
              <a:gd name="connsiteY1" fmla="*/ 0 h 1125722"/>
              <a:gd name="connsiteX2" fmla="*/ 223688 w 1039953"/>
              <a:gd name="connsiteY2" fmla="*/ 204470 h 1125722"/>
              <a:gd name="connsiteX3" fmla="*/ 339756 w 1039953"/>
              <a:gd name="connsiteY3" fmla="*/ 225355 h 1125722"/>
              <a:gd name="connsiteX4" fmla="*/ 0 w 1039953"/>
              <a:gd name="connsiteY4" fmla="*/ 1020386 h 1125722"/>
              <a:gd name="connsiteX5" fmla="*/ 578951 w 1039953"/>
              <a:gd name="connsiteY5" fmla="*/ 1125722 h 1125722"/>
              <a:gd name="connsiteX6" fmla="*/ 916010 w 1039953"/>
              <a:gd name="connsiteY6" fmla="*/ 312259 h 1125722"/>
              <a:gd name="connsiteX7" fmla="*/ 1039953 w 1039953"/>
              <a:gd name="connsiteY7" fmla="*/ 330988 h 112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9953" h="1125722">
                <a:moveTo>
                  <a:pt x="1039953" y="330988"/>
                </a:moveTo>
                <a:lnTo>
                  <a:pt x="720728" y="0"/>
                </a:lnTo>
                <a:lnTo>
                  <a:pt x="223688" y="204470"/>
                </a:lnTo>
                <a:lnTo>
                  <a:pt x="339756" y="225355"/>
                </a:lnTo>
                <a:lnTo>
                  <a:pt x="0" y="1020386"/>
                </a:lnTo>
                <a:lnTo>
                  <a:pt x="578951" y="1125722"/>
                </a:lnTo>
                <a:lnTo>
                  <a:pt x="916010" y="312259"/>
                </a:lnTo>
                <a:lnTo>
                  <a:pt x="1039953" y="33098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555E23C0-2C36-CFC3-159C-40CDC9890A46}"/>
              </a:ext>
            </a:extLst>
          </p:cNvPr>
          <p:cNvSpPr/>
          <p:nvPr/>
        </p:nvSpPr>
        <p:spPr>
          <a:xfrm>
            <a:off x="8256581" y="2045916"/>
            <a:ext cx="1078350" cy="531070"/>
          </a:xfrm>
          <a:custGeom>
            <a:avLst/>
            <a:gdLst>
              <a:gd name="connsiteX0" fmla="*/ 688055 w 688205"/>
              <a:gd name="connsiteY0" fmla="*/ 330388 h 338930"/>
              <a:gd name="connsiteX1" fmla="*/ 688055 w 688205"/>
              <a:gd name="connsiteY1" fmla="*/ 326193 h 338930"/>
              <a:gd name="connsiteX2" fmla="*/ 688055 w 688205"/>
              <a:gd name="connsiteY2" fmla="*/ 321999 h 338930"/>
              <a:gd name="connsiteX3" fmla="*/ 688055 w 688205"/>
              <a:gd name="connsiteY3" fmla="*/ 317353 h 338930"/>
              <a:gd name="connsiteX4" fmla="*/ 687905 w 688205"/>
              <a:gd name="connsiteY4" fmla="*/ 312859 h 338930"/>
              <a:gd name="connsiteX5" fmla="*/ 687755 w 688205"/>
              <a:gd name="connsiteY5" fmla="*/ 308363 h 338930"/>
              <a:gd name="connsiteX6" fmla="*/ 687605 w 688205"/>
              <a:gd name="connsiteY6" fmla="*/ 303867 h 338930"/>
              <a:gd name="connsiteX7" fmla="*/ 687307 w 688205"/>
              <a:gd name="connsiteY7" fmla="*/ 298773 h 338930"/>
              <a:gd name="connsiteX8" fmla="*/ 687007 w 688205"/>
              <a:gd name="connsiteY8" fmla="*/ 293679 h 338930"/>
              <a:gd name="connsiteX9" fmla="*/ 686857 w 688205"/>
              <a:gd name="connsiteY9" fmla="*/ 291131 h 338930"/>
              <a:gd name="connsiteX10" fmla="*/ 686857 w 688205"/>
              <a:gd name="connsiteY10" fmla="*/ 290831 h 338930"/>
              <a:gd name="connsiteX11" fmla="*/ 686707 w 688205"/>
              <a:gd name="connsiteY11" fmla="*/ 288585 h 338930"/>
              <a:gd name="connsiteX12" fmla="*/ 686257 w 688205"/>
              <a:gd name="connsiteY12" fmla="*/ 283640 h 338930"/>
              <a:gd name="connsiteX13" fmla="*/ 685659 w 688205"/>
              <a:gd name="connsiteY13" fmla="*/ 277198 h 338930"/>
              <a:gd name="connsiteX14" fmla="*/ 684908 w 688205"/>
              <a:gd name="connsiteY14" fmla="*/ 270904 h 338930"/>
              <a:gd name="connsiteX15" fmla="*/ 684158 w 688205"/>
              <a:gd name="connsiteY15" fmla="*/ 264760 h 338930"/>
              <a:gd name="connsiteX16" fmla="*/ 683260 w 688205"/>
              <a:gd name="connsiteY16" fmla="*/ 258618 h 338930"/>
              <a:gd name="connsiteX17" fmla="*/ 682060 w 688205"/>
              <a:gd name="connsiteY17" fmla="*/ 252174 h 338930"/>
              <a:gd name="connsiteX18" fmla="*/ 681462 w 688205"/>
              <a:gd name="connsiteY18" fmla="*/ 247380 h 338930"/>
              <a:gd name="connsiteX19" fmla="*/ 679813 w 688205"/>
              <a:gd name="connsiteY19" fmla="*/ 240187 h 338930"/>
              <a:gd name="connsiteX20" fmla="*/ 674118 w 688205"/>
              <a:gd name="connsiteY20" fmla="*/ 215465 h 338930"/>
              <a:gd name="connsiteX21" fmla="*/ 671120 w 688205"/>
              <a:gd name="connsiteY21" fmla="*/ 204525 h 338930"/>
              <a:gd name="connsiteX22" fmla="*/ 669321 w 688205"/>
              <a:gd name="connsiteY22" fmla="*/ 198083 h 338930"/>
              <a:gd name="connsiteX23" fmla="*/ 662428 w 688205"/>
              <a:gd name="connsiteY23" fmla="*/ 180402 h 338930"/>
              <a:gd name="connsiteX24" fmla="*/ 660629 w 688205"/>
              <a:gd name="connsiteY24" fmla="*/ 175308 h 338930"/>
              <a:gd name="connsiteX25" fmla="*/ 660029 w 688205"/>
              <a:gd name="connsiteY25" fmla="*/ 174260 h 338930"/>
              <a:gd name="connsiteX26" fmla="*/ 647741 w 688205"/>
              <a:gd name="connsiteY26" fmla="*/ 150885 h 338930"/>
              <a:gd name="connsiteX27" fmla="*/ 646391 w 688205"/>
              <a:gd name="connsiteY27" fmla="*/ 149087 h 338930"/>
              <a:gd name="connsiteX28" fmla="*/ 642346 w 688205"/>
              <a:gd name="connsiteY28" fmla="*/ 143543 h 338930"/>
              <a:gd name="connsiteX29" fmla="*/ 630355 w 688205"/>
              <a:gd name="connsiteY29" fmla="*/ 128859 h 338930"/>
              <a:gd name="connsiteX30" fmla="*/ 627807 w 688205"/>
              <a:gd name="connsiteY30" fmla="*/ 125861 h 338930"/>
              <a:gd name="connsiteX31" fmla="*/ 624510 w 688205"/>
              <a:gd name="connsiteY31" fmla="*/ 123465 h 338930"/>
              <a:gd name="connsiteX32" fmla="*/ 619415 w 688205"/>
              <a:gd name="connsiteY32" fmla="*/ 118669 h 338930"/>
              <a:gd name="connsiteX33" fmla="*/ 611621 w 688205"/>
              <a:gd name="connsiteY33" fmla="*/ 113875 h 338930"/>
              <a:gd name="connsiteX34" fmla="*/ 605776 w 688205"/>
              <a:gd name="connsiteY34" fmla="*/ 110279 h 338930"/>
              <a:gd name="connsiteX35" fmla="*/ 585544 w 688205"/>
              <a:gd name="connsiteY35" fmla="*/ 103238 h 338930"/>
              <a:gd name="connsiteX36" fmla="*/ 0 w 688205"/>
              <a:gd name="connsiteY36" fmla="*/ 0 h 338930"/>
              <a:gd name="connsiteX37" fmla="*/ 20980 w 688205"/>
              <a:gd name="connsiteY37" fmla="*/ 7192 h 338930"/>
              <a:gd name="connsiteX38" fmla="*/ 26976 w 688205"/>
              <a:gd name="connsiteY38" fmla="*/ 10788 h 338930"/>
              <a:gd name="connsiteX39" fmla="*/ 40464 w 688205"/>
              <a:gd name="connsiteY39" fmla="*/ 20378 h 338930"/>
              <a:gd name="connsiteX40" fmla="*/ 46460 w 688205"/>
              <a:gd name="connsiteY40" fmla="*/ 25771 h 338930"/>
              <a:gd name="connsiteX41" fmla="*/ 59048 w 688205"/>
              <a:gd name="connsiteY41" fmla="*/ 40305 h 338930"/>
              <a:gd name="connsiteX42" fmla="*/ 63245 w 688205"/>
              <a:gd name="connsiteY42" fmla="*/ 45699 h 338930"/>
              <a:gd name="connsiteX43" fmla="*/ 77632 w 688205"/>
              <a:gd name="connsiteY43" fmla="*/ 70572 h 338930"/>
              <a:gd name="connsiteX44" fmla="*/ 80180 w 688205"/>
              <a:gd name="connsiteY44" fmla="*/ 76566 h 338930"/>
              <a:gd name="connsiteX45" fmla="*/ 89472 w 688205"/>
              <a:gd name="connsiteY45" fmla="*/ 100540 h 338930"/>
              <a:gd name="connsiteX46" fmla="*/ 92769 w 688205"/>
              <a:gd name="connsiteY46" fmla="*/ 111328 h 338930"/>
              <a:gd name="connsiteX47" fmla="*/ 98914 w 688205"/>
              <a:gd name="connsiteY47" fmla="*/ 135751 h 338930"/>
              <a:gd name="connsiteX48" fmla="*/ 101311 w 688205"/>
              <a:gd name="connsiteY48" fmla="*/ 147439 h 338930"/>
              <a:gd name="connsiteX49" fmla="*/ 106708 w 688205"/>
              <a:gd name="connsiteY49" fmla="*/ 185498 h 338930"/>
              <a:gd name="connsiteX50" fmla="*/ 106708 w 688205"/>
              <a:gd name="connsiteY50" fmla="*/ 185796 h 338930"/>
              <a:gd name="connsiteX51" fmla="*/ 108954 w 688205"/>
              <a:gd name="connsiteY51" fmla="*/ 232845 h 338930"/>
              <a:gd name="connsiteX52" fmla="*/ 688205 w 688205"/>
              <a:gd name="connsiteY52" fmla="*/ 338930 h 338930"/>
              <a:gd name="connsiteX53" fmla="*/ 688205 w 688205"/>
              <a:gd name="connsiteY53" fmla="*/ 334584 h 338930"/>
              <a:gd name="connsiteX54" fmla="*/ 688205 w 688205"/>
              <a:gd name="connsiteY54" fmla="*/ 330388 h 338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688205" h="338930">
                <a:moveTo>
                  <a:pt x="688055" y="330388"/>
                </a:moveTo>
                <a:cubicBezTo>
                  <a:pt x="688055" y="329040"/>
                  <a:pt x="688055" y="327542"/>
                  <a:pt x="688055" y="326193"/>
                </a:cubicBezTo>
                <a:cubicBezTo>
                  <a:pt x="688055" y="324845"/>
                  <a:pt x="688055" y="323347"/>
                  <a:pt x="688055" y="321999"/>
                </a:cubicBezTo>
                <a:cubicBezTo>
                  <a:pt x="688055" y="320501"/>
                  <a:pt x="688055" y="319001"/>
                  <a:pt x="688055" y="317353"/>
                </a:cubicBezTo>
                <a:cubicBezTo>
                  <a:pt x="688055" y="315855"/>
                  <a:pt x="688055" y="314357"/>
                  <a:pt x="687905" y="312859"/>
                </a:cubicBezTo>
                <a:cubicBezTo>
                  <a:pt x="687905" y="311359"/>
                  <a:pt x="687905" y="309861"/>
                  <a:pt x="687755" y="308363"/>
                </a:cubicBezTo>
                <a:cubicBezTo>
                  <a:pt x="687755" y="306865"/>
                  <a:pt x="687755" y="305367"/>
                  <a:pt x="687605" y="303867"/>
                </a:cubicBezTo>
                <a:cubicBezTo>
                  <a:pt x="687605" y="302219"/>
                  <a:pt x="687457" y="300421"/>
                  <a:pt x="687307" y="298773"/>
                </a:cubicBezTo>
                <a:cubicBezTo>
                  <a:pt x="687307" y="297125"/>
                  <a:pt x="687157" y="295327"/>
                  <a:pt x="687007" y="293679"/>
                </a:cubicBezTo>
                <a:cubicBezTo>
                  <a:pt x="687007" y="292779"/>
                  <a:pt x="687007" y="292031"/>
                  <a:pt x="686857" y="291131"/>
                </a:cubicBezTo>
                <a:cubicBezTo>
                  <a:pt x="686857" y="291131"/>
                  <a:pt x="686857" y="290981"/>
                  <a:pt x="686857" y="290831"/>
                </a:cubicBezTo>
                <a:cubicBezTo>
                  <a:pt x="686857" y="290083"/>
                  <a:pt x="686857" y="289333"/>
                  <a:pt x="686707" y="288585"/>
                </a:cubicBezTo>
                <a:cubicBezTo>
                  <a:pt x="686707" y="286935"/>
                  <a:pt x="686407" y="285287"/>
                  <a:pt x="686257" y="283640"/>
                </a:cubicBezTo>
                <a:cubicBezTo>
                  <a:pt x="686107" y="281542"/>
                  <a:pt x="685807" y="279295"/>
                  <a:pt x="685659" y="277198"/>
                </a:cubicBezTo>
                <a:cubicBezTo>
                  <a:pt x="685509" y="275100"/>
                  <a:pt x="685208" y="273002"/>
                  <a:pt x="684908" y="270904"/>
                </a:cubicBezTo>
                <a:cubicBezTo>
                  <a:pt x="684608" y="268806"/>
                  <a:pt x="684458" y="266708"/>
                  <a:pt x="684158" y="264760"/>
                </a:cubicBezTo>
                <a:cubicBezTo>
                  <a:pt x="683858" y="262662"/>
                  <a:pt x="683560" y="260714"/>
                  <a:pt x="683260" y="258618"/>
                </a:cubicBezTo>
                <a:cubicBezTo>
                  <a:pt x="682960" y="256370"/>
                  <a:pt x="682360" y="254422"/>
                  <a:pt x="682060" y="252174"/>
                </a:cubicBezTo>
                <a:cubicBezTo>
                  <a:pt x="681762" y="250676"/>
                  <a:pt x="681762" y="248878"/>
                  <a:pt x="681462" y="247380"/>
                </a:cubicBezTo>
                <a:cubicBezTo>
                  <a:pt x="681012" y="244832"/>
                  <a:pt x="680262" y="242734"/>
                  <a:pt x="679813" y="240187"/>
                </a:cubicBezTo>
                <a:cubicBezTo>
                  <a:pt x="678165" y="231647"/>
                  <a:pt x="676217" y="223405"/>
                  <a:pt x="674118" y="215465"/>
                </a:cubicBezTo>
                <a:cubicBezTo>
                  <a:pt x="673068" y="211719"/>
                  <a:pt x="672170" y="208123"/>
                  <a:pt x="671120" y="204525"/>
                </a:cubicBezTo>
                <a:cubicBezTo>
                  <a:pt x="670521" y="202429"/>
                  <a:pt x="670071" y="200031"/>
                  <a:pt x="669321" y="198083"/>
                </a:cubicBezTo>
                <a:cubicBezTo>
                  <a:pt x="667223" y="191790"/>
                  <a:pt x="664826" y="186096"/>
                  <a:pt x="662428" y="180402"/>
                </a:cubicBezTo>
                <a:cubicBezTo>
                  <a:pt x="661828" y="178754"/>
                  <a:pt x="661230" y="176806"/>
                  <a:pt x="660629" y="175308"/>
                </a:cubicBezTo>
                <a:cubicBezTo>
                  <a:pt x="660479" y="174858"/>
                  <a:pt x="660179" y="174708"/>
                  <a:pt x="660029" y="174260"/>
                </a:cubicBezTo>
                <a:cubicBezTo>
                  <a:pt x="656283" y="165868"/>
                  <a:pt x="652236" y="157926"/>
                  <a:pt x="647741" y="150885"/>
                </a:cubicBezTo>
                <a:cubicBezTo>
                  <a:pt x="647291" y="150285"/>
                  <a:pt x="646841" y="149687"/>
                  <a:pt x="646391" y="149087"/>
                </a:cubicBezTo>
                <a:cubicBezTo>
                  <a:pt x="645042" y="147139"/>
                  <a:pt x="643694" y="145491"/>
                  <a:pt x="642346" y="143543"/>
                </a:cubicBezTo>
                <a:cubicBezTo>
                  <a:pt x="638599" y="138149"/>
                  <a:pt x="634552" y="133205"/>
                  <a:pt x="630355" y="128859"/>
                </a:cubicBezTo>
                <a:cubicBezTo>
                  <a:pt x="629457" y="127959"/>
                  <a:pt x="628707" y="126611"/>
                  <a:pt x="627807" y="125861"/>
                </a:cubicBezTo>
                <a:cubicBezTo>
                  <a:pt x="626759" y="124813"/>
                  <a:pt x="625560" y="124363"/>
                  <a:pt x="624510" y="123465"/>
                </a:cubicBezTo>
                <a:cubicBezTo>
                  <a:pt x="622712" y="121967"/>
                  <a:pt x="621213" y="120019"/>
                  <a:pt x="619415" y="118669"/>
                </a:cubicBezTo>
                <a:cubicBezTo>
                  <a:pt x="616867" y="116721"/>
                  <a:pt x="614170" y="115523"/>
                  <a:pt x="611621" y="113875"/>
                </a:cubicBezTo>
                <a:cubicBezTo>
                  <a:pt x="609673" y="112676"/>
                  <a:pt x="607725" y="111328"/>
                  <a:pt x="605776" y="110279"/>
                </a:cubicBezTo>
                <a:cubicBezTo>
                  <a:pt x="599333" y="106983"/>
                  <a:pt x="592588" y="104436"/>
                  <a:pt x="585544" y="103238"/>
                </a:cubicBezTo>
                <a:cubicBezTo>
                  <a:pt x="390412" y="68924"/>
                  <a:pt x="195130" y="34461"/>
                  <a:pt x="0" y="0"/>
                </a:cubicBezTo>
                <a:cubicBezTo>
                  <a:pt x="7344" y="1348"/>
                  <a:pt x="14237" y="3896"/>
                  <a:pt x="20980" y="7192"/>
                </a:cubicBezTo>
                <a:cubicBezTo>
                  <a:pt x="23079" y="8240"/>
                  <a:pt x="25027" y="9590"/>
                  <a:pt x="26976" y="10788"/>
                </a:cubicBezTo>
                <a:cubicBezTo>
                  <a:pt x="31623" y="13484"/>
                  <a:pt x="36118" y="16782"/>
                  <a:pt x="40464" y="20378"/>
                </a:cubicBezTo>
                <a:cubicBezTo>
                  <a:pt x="42563" y="22176"/>
                  <a:pt x="44511" y="23823"/>
                  <a:pt x="46460" y="25771"/>
                </a:cubicBezTo>
                <a:cubicBezTo>
                  <a:pt x="50805" y="30117"/>
                  <a:pt x="55001" y="35061"/>
                  <a:pt x="59048" y="40305"/>
                </a:cubicBezTo>
                <a:cubicBezTo>
                  <a:pt x="60397" y="42103"/>
                  <a:pt x="61895" y="43751"/>
                  <a:pt x="63245" y="45699"/>
                </a:cubicBezTo>
                <a:cubicBezTo>
                  <a:pt x="68340" y="53191"/>
                  <a:pt x="73285" y="61433"/>
                  <a:pt x="77632" y="70572"/>
                </a:cubicBezTo>
                <a:cubicBezTo>
                  <a:pt x="78532" y="72520"/>
                  <a:pt x="79280" y="74618"/>
                  <a:pt x="80180" y="76566"/>
                </a:cubicBezTo>
                <a:cubicBezTo>
                  <a:pt x="83477" y="84058"/>
                  <a:pt x="86624" y="92000"/>
                  <a:pt x="89472" y="100540"/>
                </a:cubicBezTo>
                <a:cubicBezTo>
                  <a:pt x="90671" y="103986"/>
                  <a:pt x="91721" y="107732"/>
                  <a:pt x="92769" y="111328"/>
                </a:cubicBezTo>
                <a:cubicBezTo>
                  <a:pt x="95018" y="119119"/>
                  <a:pt x="97116" y="127211"/>
                  <a:pt x="98914" y="135751"/>
                </a:cubicBezTo>
                <a:cubicBezTo>
                  <a:pt x="99813" y="139647"/>
                  <a:pt x="100563" y="143393"/>
                  <a:pt x="101311" y="147439"/>
                </a:cubicBezTo>
                <a:cubicBezTo>
                  <a:pt x="103559" y="159574"/>
                  <a:pt x="105508" y="172162"/>
                  <a:pt x="106708" y="185498"/>
                </a:cubicBezTo>
                <a:cubicBezTo>
                  <a:pt x="106708" y="185498"/>
                  <a:pt x="106708" y="185648"/>
                  <a:pt x="106708" y="185796"/>
                </a:cubicBezTo>
                <a:cubicBezTo>
                  <a:pt x="108056" y="200779"/>
                  <a:pt x="108954" y="216513"/>
                  <a:pt x="108954" y="232845"/>
                </a:cubicBezTo>
                <a:lnTo>
                  <a:pt x="688205" y="338930"/>
                </a:lnTo>
                <a:cubicBezTo>
                  <a:pt x="688205" y="337430"/>
                  <a:pt x="688205" y="336082"/>
                  <a:pt x="688205" y="334584"/>
                </a:cubicBezTo>
                <a:cubicBezTo>
                  <a:pt x="688205" y="333236"/>
                  <a:pt x="688205" y="331738"/>
                  <a:pt x="688205" y="330388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A0909A8-0501-961E-5EF2-DE7AD7D0CDCA}"/>
              </a:ext>
            </a:extLst>
          </p:cNvPr>
          <p:cNvSpPr/>
          <p:nvPr/>
        </p:nvSpPr>
        <p:spPr>
          <a:xfrm>
            <a:off x="7893879" y="1998492"/>
            <a:ext cx="1292755" cy="791893"/>
          </a:xfrm>
          <a:custGeom>
            <a:avLst/>
            <a:gdLst>
              <a:gd name="connsiteX0" fmla="*/ 341211 w 1292755"/>
              <a:gd name="connsiteY0" fmla="*/ 0 h 791893"/>
              <a:gd name="connsiteX1" fmla="*/ 344030 w 1292755"/>
              <a:gd name="connsiteY1" fmla="*/ 0 h 791893"/>
              <a:gd name="connsiteX2" fmla="*/ 346847 w 1292755"/>
              <a:gd name="connsiteY2" fmla="*/ 0 h 791893"/>
              <a:gd name="connsiteX3" fmla="*/ 349666 w 1292755"/>
              <a:gd name="connsiteY3" fmla="*/ 0 h 791893"/>
              <a:gd name="connsiteX4" fmla="*/ 352483 w 1292755"/>
              <a:gd name="connsiteY4" fmla="*/ 0 h 791893"/>
              <a:gd name="connsiteX5" fmla="*/ 352953 w 1292755"/>
              <a:gd name="connsiteY5" fmla="*/ 0 h 791893"/>
              <a:gd name="connsiteX6" fmla="*/ 355300 w 1292755"/>
              <a:gd name="connsiteY6" fmla="*/ 0 h 791893"/>
              <a:gd name="connsiteX7" fmla="*/ 358119 w 1292755"/>
              <a:gd name="connsiteY7" fmla="*/ 0 h 791893"/>
              <a:gd name="connsiteX8" fmla="*/ 360936 w 1292755"/>
              <a:gd name="connsiteY8" fmla="*/ 0 h 791893"/>
              <a:gd name="connsiteX9" fmla="*/ 363754 w 1292755"/>
              <a:gd name="connsiteY9" fmla="*/ 0 h 791893"/>
              <a:gd name="connsiteX10" fmla="*/ 366573 w 1292755"/>
              <a:gd name="connsiteY10" fmla="*/ 235 h 791893"/>
              <a:gd name="connsiteX11" fmla="*/ 369390 w 1292755"/>
              <a:gd name="connsiteY11" fmla="*/ 470 h 791893"/>
              <a:gd name="connsiteX12" fmla="*/ 372209 w 1292755"/>
              <a:gd name="connsiteY12" fmla="*/ 937 h 791893"/>
              <a:gd name="connsiteX13" fmla="*/ 375026 w 1292755"/>
              <a:gd name="connsiteY13" fmla="*/ 1407 h 791893"/>
              <a:gd name="connsiteX14" fmla="*/ 533538 w 1292755"/>
              <a:gd name="connsiteY14" fmla="*/ 29113 h 791893"/>
              <a:gd name="connsiteX15" fmla="*/ 1292755 w 1292755"/>
              <a:gd name="connsiteY15" fmla="*/ 161999 h 791893"/>
              <a:gd name="connsiteX16" fmla="*/ 1271384 w 1292755"/>
              <a:gd name="connsiteY16" fmla="*/ 160119 h 791893"/>
              <a:gd name="connsiteX17" fmla="*/ 1249076 w 1292755"/>
              <a:gd name="connsiteY17" fmla="*/ 162234 h 791893"/>
              <a:gd name="connsiteX18" fmla="*/ 1226059 w 1292755"/>
              <a:gd name="connsiteY18" fmla="*/ 168102 h 791893"/>
              <a:gd name="connsiteX19" fmla="*/ 1225824 w 1292755"/>
              <a:gd name="connsiteY19" fmla="*/ 168102 h 791893"/>
              <a:gd name="connsiteX20" fmla="*/ 1202109 w 1292755"/>
              <a:gd name="connsiteY20" fmla="*/ 178196 h 791893"/>
              <a:gd name="connsiteX21" fmla="*/ 1179093 w 1292755"/>
              <a:gd name="connsiteY21" fmla="*/ 191581 h 791893"/>
              <a:gd name="connsiteX22" fmla="*/ 1156550 w 1292755"/>
              <a:gd name="connsiteY22" fmla="*/ 208484 h 791893"/>
              <a:gd name="connsiteX23" fmla="*/ 1156315 w 1292755"/>
              <a:gd name="connsiteY23" fmla="*/ 208484 h 791893"/>
              <a:gd name="connsiteX24" fmla="*/ 1134709 w 1292755"/>
              <a:gd name="connsiteY24" fmla="*/ 227970 h 791893"/>
              <a:gd name="connsiteX25" fmla="*/ 1134007 w 1292755"/>
              <a:gd name="connsiteY25" fmla="*/ 228675 h 791893"/>
              <a:gd name="connsiteX26" fmla="*/ 1113576 w 1292755"/>
              <a:gd name="connsiteY26" fmla="*/ 250275 h 791893"/>
              <a:gd name="connsiteX27" fmla="*/ 1112401 w 1292755"/>
              <a:gd name="connsiteY27" fmla="*/ 251682 h 791893"/>
              <a:gd name="connsiteX28" fmla="*/ 1072716 w 1292755"/>
              <a:gd name="connsiteY28" fmla="*/ 303569 h 791893"/>
              <a:gd name="connsiteX29" fmla="*/ 1070131 w 1292755"/>
              <a:gd name="connsiteY29" fmla="*/ 307560 h 791893"/>
              <a:gd name="connsiteX30" fmla="*/ 1033498 w 1292755"/>
              <a:gd name="connsiteY30" fmla="*/ 368603 h 791893"/>
              <a:gd name="connsiteX31" fmla="*/ 1032793 w 1292755"/>
              <a:gd name="connsiteY31" fmla="*/ 370013 h 791893"/>
              <a:gd name="connsiteX32" fmla="*/ 998742 w 1292755"/>
              <a:gd name="connsiteY32" fmla="*/ 441384 h 791893"/>
              <a:gd name="connsiteX33" fmla="*/ 968920 w 1292755"/>
              <a:gd name="connsiteY33" fmla="*/ 520271 h 791893"/>
              <a:gd name="connsiteX34" fmla="*/ 968920 w 1292755"/>
              <a:gd name="connsiteY34" fmla="*/ 520503 h 791893"/>
              <a:gd name="connsiteX35" fmla="*/ 972912 w 1292755"/>
              <a:gd name="connsiteY35" fmla="*/ 522148 h 791893"/>
              <a:gd name="connsiteX36" fmla="*/ 948019 w 1292755"/>
              <a:gd name="connsiteY36" fmla="*/ 606434 h 791893"/>
              <a:gd name="connsiteX37" fmla="*/ 928763 w 1292755"/>
              <a:gd name="connsiteY37" fmla="*/ 694946 h 791893"/>
              <a:gd name="connsiteX38" fmla="*/ 923830 w 1292755"/>
              <a:gd name="connsiteY38" fmla="*/ 724998 h 791893"/>
              <a:gd name="connsiteX39" fmla="*/ 923830 w 1292755"/>
              <a:gd name="connsiteY39" fmla="*/ 725468 h 791893"/>
              <a:gd name="connsiteX40" fmla="*/ 919604 w 1292755"/>
              <a:gd name="connsiteY40" fmla="*/ 755518 h 791893"/>
              <a:gd name="connsiteX41" fmla="*/ 919604 w 1292755"/>
              <a:gd name="connsiteY41" fmla="*/ 755988 h 791893"/>
              <a:gd name="connsiteX42" fmla="*/ 916082 w 1292755"/>
              <a:gd name="connsiteY42" fmla="*/ 786040 h 791893"/>
              <a:gd name="connsiteX43" fmla="*/ 916082 w 1292755"/>
              <a:gd name="connsiteY43" fmla="*/ 786510 h 791893"/>
              <a:gd name="connsiteX44" fmla="*/ 915585 w 1292755"/>
              <a:gd name="connsiteY44" fmla="*/ 791893 h 791893"/>
              <a:gd name="connsiteX45" fmla="*/ 0 w 1292755"/>
              <a:gd name="connsiteY45" fmla="*/ 529183 h 791893"/>
              <a:gd name="connsiteX46" fmla="*/ 234 w 1292755"/>
              <a:gd name="connsiteY46" fmla="*/ 528018 h 791893"/>
              <a:gd name="connsiteX47" fmla="*/ 704 w 1292755"/>
              <a:gd name="connsiteY47" fmla="*/ 525671 h 791893"/>
              <a:gd name="connsiteX48" fmla="*/ 1174 w 1292755"/>
              <a:gd name="connsiteY48" fmla="*/ 523320 h 791893"/>
              <a:gd name="connsiteX49" fmla="*/ 1641 w 1292755"/>
              <a:gd name="connsiteY49" fmla="*/ 520973 h 791893"/>
              <a:gd name="connsiteX50" fmla="*/ 2346 w 1292755"/>
              <a:gd name="connsiteY50" fmla="*/ 517451 h 791893"/>
              <a:gd name="connsiteX51" fmla="*/ 3051 w 1292755"/>
              <a:gd name="connsiteY51" fmla="*/ 513932 h 791893"/>
              <a:gd name="connsiteX52" fmla="*/ 3756 w 1292755"/>
              <a:gd name="connsiteY52" fmla="*/ 510409 h 791893"/>
              <a:gd name="connsiteX53" fmla="*/ 4461 w 1292755"/>
              <a:gd name="connsiteY53" fmla="*/ 506888 h 791893"/>
              <a:gd name="connsiteX54" fmla="*/ 5635 w 1292755"/>
              <a:gd name="connsiteY54" fmla="*/ 501019 h 791893"/>
              <a:gd name="connsiteX55" fmla="*/ 6810 w 1292755"/>
              <a:gd name="connsiteY55" fmla="*/ 495149 h 791893"/>
              <a:gd name="connsiteX56" fmla="*/ 7982 w 1292755"/>
              <a:gd name="connsiteY56" fmla="*/ 489279 h 791893"/>
              <a:gd name="connsiteX57" fmla="*/ 9157 w 1292755"/>
              <a:gd name="connsiteY57" fmla="*/ 483410 h 791893"/>
              <a:gd name="connsiteX58" fmla="*/ 10564 w 1292755"/>
              <a:gd name="connsiteY58" fmla="*/ 477305 h 791893"/>
              <a:gd name="connsiteX59" fmla="*/ 11975 w 1292755"/>
              <a:gd name="connsiteY59" fmla="*/ 471201 h 791893"/>
              <a:gd name="connsiteX60" fmla="*/ 13383 w 1292755"/>
              <a:gd name="connsiteY60" fmla="*/ 465331 h 791893"/>
              <a:gd name="connsiteX61" fmla="*/ 14794 w 1292755"/>
              <a:gd name="connsiteY61" fmla="*/ 459461 h 791893"/>
              <a:gd name="connsiteX62" fmla="*/ 16204 w 1292755"/>
              <a:gd name="connsiteY62" fmla="*/ 453357 h 791893"/>
              <a:gd name="connsiteX63" fmla="*/ 17611 w 1292755"/>
              <a:gd name="connsiteY63" fmla="*/ 447252 h 791893"/>
              <a:gd name="connsiteX64" fmla="*/ 19021 w 1292755"/>
              <a:gd name="connsiteY64" fmla="*/ 441149 h 791893"/>
              <a:gd name="connsiteX65" fmla="*/ 20665 w 1292755"/>
              <a:gd name="connsiteY65" fmla="*/ 435047 h 791893"/>
              <a:gd name="connsiteX66" fmla="*/ 20665 w 1292755"/>
              <a:gd name="connsiteY66" fmla="*/ 434107 h 791893"/>
              <a:gd name="connsiteX67" fmla="*/ 22075 w 1292755"/>
              <a:gd name="connsiteY67" fmla="*/ 428708 h 791893"/>
              <a:gd name="connsiteX68" fmla="*/ 23717 w 1292755"/>
              <a:gd name="connsiteY68" fmla="*/ 422368 h 791893"/>
              <a:gd name="connsiteX69" fmla="*/ 25359 w 1292755"/>
              <a:gd name="connsiteY69" fmla="*/ 416028 h 791893"/>
              <a:gd name="connsiteX70" fmla="*/ 27004 w 1292755"/>
              <a:gd name="connsiteY70" fmla="*/ 409689 h 791893"/>
              <a:gd name="connsiteX71" fmla="*/ 28883 w 1292755"/>
              <a:gd name="connsiteY71" fmla="*/ 403114 h 791893"/>
              <a:gd name="connsiteX72" fmla="*/ 30763 w 1292755"/>
              <a:gd name="connsiteY72" fmla="*/ 396542 h 791893"/>
              <a:gd name="connsiteX73" fmla="*/ 32641 w 1292755"/>
              <a:gd name="connsiteY73" fmla="*/ 389968 h 791893"/>
              <a:gd name="connsiteX74" fmla="*/ 34518 w 1292755"/>
              <a:gd name="connsiteY74" fmla="*/ 383393 h 791893"/>
              <a:gd name="connsiteX75" fmla="*/ 36635 w 1292755"/>
              <a:gd name="connsiteY75" fmla="*/ 376351 h 791893"/>
              <a:gd name="connsiteX76" fmla="*/ 38982 w 1292755"/>
              <a:gd name="connsiteY76" fmla="*/ 369308 h 791893"/>
              <a:gd name="connsiteX77" fmla="*/ 41329 w 1292755"/>
              <a:gd name="connsiteY77" fmla="*/ 362263 h 791893"/>
              <a:gd name="connsiteX78" fmla="*/ 43678 w 1292755"/>
              <a:gd name="connsiteY78" fmla="*/ 355222 h 791893"/>
              <a:gd name="connsiteX79" fmla="*/ 45088 w 1292755"/>
              <a:gd name="connsiteY79" fmla="*/ 350759 h 791893"/>
              <a:gd name="connsiteX80" fmla="*/ 46025 w 1292755"/>
              <a:gd name="connsiteY80" fmla="*/ 347942 h 791893"/>
              <a:gd name="connsiteX81" fmla="*/ 48607 w 1292755"/>
              <a:gd name="connsiteY81" fmla="*/ 340430 h 791893"/>
              <a:gd name="connsiteX82" fmla="*/ 51193 w 1292755"/>
              <a:gd name="connsiteY82" fmla="*/ 332915 h 791893"/>
              <a:gd name="connsiteX83" fmla="*/ 54012 w 1292755"/>
              <a:gd name="connsiteY83" fmla="*/ 325403 h 791893"/>
              <a:gd name="connsiteX84" fmla="*/ 57064 w 1292755"/>
              <a:gd name="connsiteY84" fmla="*/ 316952 h 791893"/>
              <a:gd name="connsiteX85" fmla="*/ 60350 w 1292755"/>
              <a:gd name="connsiteY85" fmla="*/ 308735 h 791893"/>
              <a:gd name="connsiteX86" fmla="*/ 63637 w 1292755"/>
              <a:gd name="connsiteY86" fmla="*/ 300516 h 791893"/>
              <a:gd name="connsiteX87" fmla="*/ 66926 w 1292755"/>
              <a:gd name="connsiteY87" fmla="*/ 292299 h 791893"/>
              <a:gd name="connsiteX88" fmla="*/ 71153 w 1292755"/>
              <a:gd name="connsiteY88" fmla="*/ 282441 h 791893"/>
              <a:gd name="connsiteX89" fmla="*/ 75144 w 1292755"/>
              <a:gd name="connsiteY89" fmla="*/ 273284 h 791893"/>
              <a:gd name="connsiteX90" fmla="*/ 75144 w 1292755"/>
              <a:gd name="connsiteY90" fmla="*/ 272813 h 791893"/>
              <a:gd name="connsiteX91" fmla="*/ 79372 w 1292755"/>
              <a:gd name="connsiteY91" fmla="*/ 263186 h 791893"/>
              <a:gd name="connsiteX92" fmla="*/ 83833 w 1292755"/>
              <a:gd name="connsiteY92" fmla="*/ 253559 h 791893"/>
              <a:gd name="connsiteX93" fmla="*/ 90644 w 1292755"/>
              <a:gd name="connsiteY93" fmla="*/ 239239 h 791893"/>
              <a:gd name="connsiteX94" fmla="*/ 97690 w 1292755"/>
              <a:gd name="connsiteY94" fmla="*/ 225153 h 791893"/>
              <a:gd name="connsiteX95" fmla="*/ 104969 w 1292755"/>
              <a:gd name="connsiteY95" fmla="*/ 211537 h 791893"/>
              <a:gd name="connsiteX96" fmla="*/ 109431 w 1292755"/>
              <a:gd name="connsiteY96" fmla="*/ 203320 h 791893"/>
              <a:gd name="connsiteX97" fmla="*/ 109901 w 1292755"/>
              <a:gd name="connsiteY97" fmla="*/ 202615 h 791893"/>
              <a:gd name="connsiteX98" fmla="*/ 110136 w 1292755"/>
              <a:gd name="connsiteY98" fmla="*/ 202145 h 791893"/>
              <a:gd name="connsiteX99" fmla="*/ 112250 w 1292755"/>
              <a:gd name="connsiteY99" fmla="*/ 198152 h 791893"/>
              <a:gd name="connsiteX100" fmla="*/ 126338 w 1292755"/>
              <a:gd name="connsiteY100" fmla="*/ 174205 h 791893"/>
              <a:gd name="connsiteX101" fmla="*/ 140898 w 1292755"/>
              <a:gd name="connsiteY101" fmla="*/ 151432 h 791893"/>
              <a:gd name="connsiteX102" fmla="*/ 147239 w 1292755"/>
              <a:gd name="connsiteY102" fmla="*/ 142510 h 791893"/>
              <a:gd name="connsiteX103" fmla="*/ 150056 w 1292755"/>
              <a:gd name="connsiteY103" fmla="*/ 138521 h 791893"/>
              <a:gd name="connsiteX104" fmla="*/ 155928 w 1292755"/>
              <a:gd name="connsiteY104" fmla="*/ 130066 h 791893"/>
              <a:gd name="connsiteX105" fmla="*/ 171427 w 1292755"/>
              <a:gd name="connsiteY105" fmla="*/ 109874 h 791893"/>
              <a:gd name="connsiteX106" fmla="*/ 179646 w 1292755"/>
              <a:gd name="connsiteY106" fmla="*/ 100017 h 791893"/>
              <a:gd name="connsiteX107" fmla="*/ 187864 w 1292755"/>
              <a:gd name="connsiteY107" fmla="*/ 90625 h 791893"/>
              <a:gd name="connsiteX108" fmla="*/ 190448 w 1292755"/>
              <a:gd name="connsiteY108" fmla="*/ 87808 h 791893"/>
              <a:gd name="connsiteX109" fmla="*/ 190683 w 1292755"/>
              <a:gd name="connsiteY109" fmla="*/ 87338 h 791893"/>
              <a:gd name="connsiteX110" fmla="*/ 191623 w 1292755"/>
              <a:gd name="connsiteY110" fmla="*/ 86397 h 791893"/>
              <a:gd name="connsiteX111" fmla="*/ 196319 w 1292755"/>
              <a:gd name="connsiteY111" fmla="*/ 81468 h 791893"/>
              <a:gd name="connsiteX112" fmla="*/ 204773 w 1292755"/>
              <a:gd name="connsiteY112" fmla="*/ 72781 h 791893"/>
              <a:gd name="connsiteX113" fmla="*/ 210407 w 1292755"/>
              <a:gd name="connsiteY113" fmla="*/ 67382 h 791893"/>
              <a:gd name="connsiteX114" fmla="*/ 212524 w 1292755"/>
              <a:gd name="connsiteY114" fmla="*/ 65269 h 791893"/>
              <a:gd name="connsiteX115" fmla="*/ 213226 w 1292755"/>
              <a:gd name="connsiteY115" fmla="*/ 64564 h 791893"/>
              <a:gd name="connsiteX116" fmla="*/ 216043 w 1292755"/>
              <a:gd name="connsiteY116" fmla="*/ 61982 h 791893"/>
              <a:gd name="connsiteX117" fmla="*/ 221683 w 1292755"/>
              <a:gd name="connsiteY117" fmla="*/ 56814 h 791893"/>
              <a:gd name="connsiteX118" fmla="*/ 227319 w 1292755"/>
              <a:gd name="connsiteY118" fmla="*/ 51885 h 791893"/>
              <a:gd name="connsiteX119" fmla="*/ 232013 w 1292755"/>
              <a:gd name="connsiteY119" fmla="*/ 48127 h 791893"/>
              <a:gd name="connsiteX120" fmla="*/ 235302 w 1292755"/>
              <a:gd name="connsiteY120" fmla="*/ 45545 h 791893"/>
              <a:gd name="connsiteX121" fmla="*/ 235537 w 1292755"/>
              <a:gd name="connsiteY121" fmla="*/ 45310 h 791893"/>
              <a:gd name="connsiteX122" fmla="*/ 236474 w 1292755"/>
              <a:gd name="connsiteY122" fmla="*/ 44608 h 791893"/>
              <a:gd name="connsiteX123" fmla="*/ 241172 w 1292755"/>
              <a:gd name="connsiteY123" fmla="*/ 41086 h 791893"/>
              <a:gd name="connsiteX124" fmla="*/ 245868 w 1292755"/>
              <a:gd name="connsiteY124" fmla="*/ 37798 h 791893"/>
              <a:gd name="connsiteX125" fmla="*/ 250097 w 1292755"/>
              <a:gd name="connsiteY125" fmla="*/ 34981 h 791893"/>
              <a:gd name="connsiteX126" fmla="*/ 254321 w 1292755"/>
              <a:gd name="connsiteY126" fmla="*/ 32165 h 791893"/>
              <a:gd name="connsiteX127" fmla="*/ 258550 w 1292755"/>
              <a:gd name="connsiteY127" fmla="*/ 29583 h 791893"/>
              <a:gd name="connsiteX128" fmla="*/ 259020 w 1292755"/>
              <a:gd name="connsiteY128" fmla="*/ 29348 h 791893"/>
              <a:gd name="connsiteX129" fmla="*/ 262543 w 1292755"/>
              <a:gd name="connsiteY129" fmla="*/ 27236 h 791893"/>
              <a:gd name="connsiteX130" fmla="*/ 266299 w 1292755"/>
              <a:gd name="connsiteY130" fmla="*/ 25121 h 791893"/>
              <a:gd name="connsiteX131" fmla="*/ 270056 w 1292755"/>
              <a:gd name="connsiteY131" fmla="*/ 23008 h 791893"/>
              <a:gd name="connsiteX132" fmla="*/ 273815 w 1292755"/>
              <a:gd name="connsiteY132" fmla="*/ 20896 h 791893"/>
              <a:gd name="connsiteX133" fmla="*/ 277569 w 1292755"/>
              <a:gd name="connsiteY133" fmla="*/ 19016 h 791893"/>
              <a:gd name="connsiteX134" fmla="*/ 278745 w 1292755"/>
              <a:gd name="connsiteY134" fmla="*/ 18314 h 791893"/>
              <a:gd name="connsiteX135" fmla="*/ 279920 w 1292755"/>
              <a:gd name="connsiteY135" fmla="*/ 17609 h 791893"/>
              <a:gd name="connsiteX136" fmla="*/ 281093 w 1292755"/>
              <a:gd name="connsiteY136" fmla="*/ 16904 h 791893"/>
              <a:gd name="connsiteX137" fmla="*/ 282269 w 1292755"/>
              <a:gd name="connsiteY137" fmla="*/ 16434 h 791893"/>
              <a:gd name="connsiteX138" fmla="*/ 284616 w 1292755"/>
              <a:gd name="connsiteY138" fmla="*/ 15262 h 791893"/>
              <a:gd name="connsiteX139" fmla="*/ 286963 w 1292755"/>
              <a:gd name="connsiteY139" fmla="*/ 14322 h 791893"/>
              <a:gd name="connsiteX140" fmla="*/ 289312 w 1292755"/>
              <a:gd name="connsiteY140" fmla="*/ 13381 h 791893"/>
              <a:gd name="connsiteX141" fmla="*/ 291662 w 1292755"/>
              <a:gd name="connsiteY141" fmla="*/ 12444 h 791893"/>
              <a:gd name="connsiteX142" fmla="*/ 295183 w 1292755"/>
              <a:gd name="connsiteY142" fmla="*/ 11034 h 791893"/>
              <a:gd name="connsiteX143" fmla="*/ 298705 w 1292755"/>
              <a:gd name="connsiteY143" fmla="*/ 9627 h 791893"/>
              <a:gd name="connsiteX144" fmla="*/ 301993 w 1292755"/>
              <a:gd name="connsiteY144" fmla="*/ 8452 h 791893"/>
              <a:gd name="connsiteX145" fmla="*/ 305282 w 1292755"/>
              <a:gd name="connsiteY145" fmla="*/ 7277 h 791893"/>
              <a:gd name="connsiteX146" fmla="*/ 306924 w 1292755"/>
              <a:gd name="connsiteY146" fmla="*/ 6807 h 791893"/>
              <a:gd name="connsiteX147" fmla="*/ 308334 w 1292755"/>
              <a:gd name="connsiteY147" fmla="*/ 6340 h 791893"/>
              <a:gd name="connsiteX148" fmla="*/ 311388 w 1292755"/>
              <a:gd name="connsiteY148" fmla="*/ 5400 h 791893"/>
              <a:gd name="connsiteX149" fmla="*/ 314440 w 1292755"/>
              <a:gd name="connsiteY149" fmla="*/ 4459 h 791893"/>
              <a:gd name="connsiteX150" fmla="*/ 317492 w 1292755"/>
              <a:gd name="connsiteY150" fmla="*/ 3757 h 791893"/>
              <a:gd name="connsiteX151" fmla="*/ 320546 w 1292755"/>
              <a:gd name="connsiteY151" fmla="*/ 3052 h 791893"/>
              <a:gd name="connsiteX152" fmla="*/ 323599 w 1292755"/>
              <a:gd name="connsiteY152" fmla="*/ 2347 h 791893"/>
              <a:gd name="connsiteX153" fmla="*/ 326653 w 1292755"/>
              <a:gd name="connsiteY153" fmla="*/ 1642 h 791893"/>
              <a:gd name="connsiteX154" fmla="*/ 329705 w 1292755"/>
              <a:gd name="connsiteY154" fmla="*/ 1172 h 791893"/>
              <a:gd name="connsiteX155" fmla="*/ 330175 w 1292755"/>
              <a:gd name="connsiteY155" fmla="*/ 1172 h 791893"/>
              <a:gd name="connsiteX156" fmla="*/ 332287 w 1292755"/>
              <a:gd name="connsiteY156" fmla="*/ 937 h 791893"/>
              <a:gd name="connsiteX157" fmla="*/ 335341 w 1292755"/>
              <a:gd name="connsiteY157" fmla="*/ 470 h 791893"/>
              <a:gd name="connsiteX158" fmla="*/ 338393 w 1292755"/>
              <a:gd name="connsiteY158" fmla="*/ 235 h 791893"/>
              <a:gd name="connsiteX159" fmla="*/ 341211 w 1292755"/>
              <a:gd name="connsiteY159" fmla="*/ 0 h 79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</a:cxnLst>
            <a:rect l="l" t="t" r="r" b="b"/>
            <a:pathLst>
              <a:path w="1292755" h="791893">
                <a:moveTo>
                  <a:pt x="341211" y="0"/>
                </a:moveTo>
                <a:cubicBezTo>
                  <a:pt x="342149" y="0"/>
                  <a:pt x="343089" y="0"/>
                  <a:pt x="344030" y="0"/>
                </a:cubicBezTo>
                <a:cubicBezTo>
                  <a:pt x="344970" y="0"/>
                  <a:pt x="345907" y="0"/>
                  <a:pt x="346847" y="0"/>
                </a:cubicBezTo>
                <a:cubicBezTo>
                  <a:pt x="347787" y="0"/>
                  <a:pt x="348726" y="0"/>
                  <a:pt x="349666" y="0"/>
                </a:cubicBezTo>
                <a:cubicBezTo>
                  <a:pt x="350606" y="0"/>
                  <a:pt x="352483" y="0"/>
                  <a:pt x="352483" y="0"/>
                </a:cubicBezTo>
                <a:lnTo>
                  <a:pt x="352953" y="0"/>
                </a:lnTo>
                <a:cubicBezTo>
                  <a:pt x="353658" y="0"/>
                  <a:pt x="354595" y="0"/>
                  <a:pt x="355300" y="0"/>
                </a:cubicBezTo>
                <a:cubicBezTo>
                  <a:pt x="356240" y="0"/>
                  <a:pt x="357179" y="0"/>
                  <a:pt x="358119" y="0"/>
                </a:cubicBezTo>
                <a:cubicBezTo>
                  <a:pt x="359059" y="0"/>
                  <a:pt x="359996" y="0"/>
                  <a:pt x="360936" y="0"/>
                </a:cubicBezTo>
                <a:cubicBezTo>
                  <a:pt x="361877" y="0"/>
                  <a:pt x="362814" y="0"/>
                  <a:pt x="363754" y="0"/>
                </a:cubicBezTo>
                <a:cubicBezTo>
                  <a:pt x="364695" y="235"/>
                  <a:pt x="365632" y="235"/>
                  <a:pt x="366573" y="235"/>
                </a:cubicBezTo>
                <a:cubicBezTo>
                  <a:pt x="367513" y="470"/>
                  <a:pt x="368453" y="235"/>
                  <a:pt x="369390" y="470"/>
                </a:cubicBezTo>
                <a:cubicBezTo>
                  <a:pt x="370330" y="705"/>
                  <a:pt x="371270" y="937"/>
                  <a:pt x="372209" y="937"/>
                </a:cubicBezTo>
                <a:cubicBezTo>
                  <a:pt x="373149" y="1172"/>
                  <a:pt x="374089" y="1407"/>
                  <a:pt x="375026" y="1407"/>
                </a:cubicBezTo>
                <a:lnTo>
                  <a:pt x="533538" y="29113"/>
                </a:lnTo>
                <a:lnTo>
                  <a:pt x="1292755" y="161999"/>
                </a:lnTo>
                <a:cubicBezTo>
                  <a:pt x="1285943" y="160589"/>
                  <a:pt x="1278662" y="160119"/>
                  <a:pt x="1271384" y="160119"/>
                </a:cubicBezTo>
                <a:cubicBezTo>
                  <a:pt x="1264102" y="160119"/>
                  <a:pt x="1256589" y="160824"/>
                  <a:pt x="1249076" y="162234"/>
                </a:cubicBezTo>
                <a:cubicBezTo>
                  <a:pt x="1241559" y="163406"/>
                  <a:pt x="1233811" y="165518"/>
                  <a:pt x="1226059" y="168102"/>
                </a:cubicBezTo>
                <a:cubicBezTo>
                  <a:pt x="1225824" y="168102"/>
                  <a:pt x="1225824" y="168102"/>
                  <a:pt x="1225824" y="168102"/>
                </a:cubicBezTo>
                <a:cubicBezTo>
                  <a:pt x="1218076" y="170919"/>
                  <a:pt x="1210093" y="174205"/>
                  <a:pt x="1202109" y="178196"/>
                </a:cubicBezTo>
                <a:cubicBezTo>
                  <a:pt x="1194358" y="181954"/>
                  <a:pt x="1186609" y="186648"/>
                  <a:pt x="1179093" y="191581"/>
                </a:cubicBezTo>
                <a:cubicBezTo>
                  <a:pt x="1171580" y="196510"/>
                  <a:pt x="1164063" y="202145"/>
                  <a:pt x="1156550" y="208484"/>
                </a:cubicBezTo>
                <a:lnTo>
                  <a:pt x="1156315" y="208484"/>
                </a:lnTo>
                <a:cubicBezTo>
                  <a:pt x="1149037" y="214589"/>
                  <a:pt x="1141755" y="220929"/>
                  <a:pt x="1134709" y="227970"/>
                </a:cubicBezTo>
                <a:cubicBezTo>
                  <a:pt x="1134477" y="228205"/>
                  <a:pt x="1134242" y="228440"/>
                  <a:pt x="1134007" y="228675"/>
                </a:cubicBezTo>
                <a:cubicBezTo>
                  <a:pt x="1127196" y="235484"/>
                  <a:pt x="1120384" y="242760"/>
                  <a:pt x="1113576" y="250275"/>
                </a:cubicBezTo>
                <a:cubicBezTo>
                  <a:pt x="1113106" y="250742"/>
                  <a:pt x="1112871" y="251212"/>
                  <a:pt x="1112401" y="251682"/>
                </a:cubicBezTo>
                <a:cubicBezTo>
                  <a:pt x="1098783" y="267414"/>
                  <a:pt x="1085395" y="284788"/>
                  <a:pt x="1072716" y="303569"/>
                </a:cubicBezTo>
                <a:cubicBezTo>
                  <a:pt x="1072011" y="304977"/>
                  <a:pt x="1071071" y="306151"/>
                  <a:pt x="1070131" y="307560"/>
                </a:cubicBezTo>
                <a:cubicBezTo>
                  <a:pt x="1057451" y="326579"/>
                  <a:pt x="1045240" y="346770"/>
                  <a:pt x="1033498" y="368603"/>
                </a:cubicBezTo>
                <a:cubicBezTo>
                  <a:pt x="1033263" y="369073"/>
                  <a:pt x="1032793" y="369543"/>
                  <a:pt x="1032793" y="370013"/>
                </a:cubicBezTo>
                <a:cubicBezTo>
                  <a:pt x="1020815" y="392550"/>
                  <a:pt x="1009310" y="416263"/>
                  <a:pt x="998742" y="441384"/>
                </a:cubicBezTo>
                <a:cubicBezTo>
                  <a:pt x="988174" y="466506"/>
                  <a:pt x="978078" y="493037"/>
                  <a:pt x="968920" y="520271"/>
                </a:cubicBezTo>
                <a:cubicBezTo>
                  <a:pt x="968920" y="520503"/>
                  <a:pt x="968920" y="520503"/>
                  <a:pt x="968920" y="520503"/>
                </a:cubicBezTo>
                <a:lnTo>
                  <a:pt x="972912" y="522148"/>
                </a:lnTo>
                <a:cubicBezTo>
                  <a:pt x="963754" y="549384"/>
                  <a:pt x="955300" y="577556"/>
                  <a:pt x="948019" y="606434"/>
                </a:cubicBezTo>
                <a:cubicBezTo>
                  <a:pt x="940505" y="635547"/>
                  <a:pt x="934164" y="664893"/>
                  <a:pt x="928763" y="694946"/>
                </a:cubicBezTo>
                <a:cubicBezTo>
                  <a:pt x="927118" y="705044"/>
                  <a:pt x="925476" y="714901"/>
                  <a:pt x="923830" y="724998"/>
                </a:cubicBezTo>
                <a:cubicBezTo>
                  <a:pt x="923830" y="725233"/>
                  <a:pt x="923830" y="725468"/>
                  <a:pt x="923830" y="725468"/>
                </a:cubicBezTo>
                <a:cubicBezTo>
                  <a:pt x="922422" y="735562"/>
                  <a:pt x="921012" y="745424"/>
                  <a:pt x="919604" y="755518"/>
                </a:cubicBezTo>
                <a:cubicBezTo>
                  <a:pt x="919604" y="755753"/>
                  <a:pt x="919604" y="755988"/>
                  <a:pt x="919604" y="755988"/>
                </a:cubicBezTo>
                <a:cubicBezTo>
                  <a:pt x="918194" y="766085"/>
                  <a:pt x="917022" y="775944"/>
                  <a:pt x="916082" y="786040"/>
                </a:cubicBezTo>
                <a:cubicBezTo>
                  <a:pt x="916082" y="786040"/>
                  <a:pt x="916082" y="786510"/>
                  <a:pt x="916082" y="786510"/>
                </a:cubicBezTo>
                <a:lnTo>
                  <a:pt x="915585" y="791893"/>
                </a:lnTo>
                <a:lnTo>
                  <a:pt x="0" y="529183"/>
                </a:lnTo>
                <a:lnTo>
                  <a:pt x="234" y="528018"/>
                </a:lnTo>
                <a:lnTo>
                  <a:pt x="704" y="525671"/>
                </a:lnTo>
                <a:cubicBezTo>
                  <a:pt x="939" y="524966"/>
                  <a:pt x="1174" y="524026"/>
                  <a:pt x="1174" y="523320"/>
                </a:cubicBezTo>
                <a:cubicBezTo>
                  <a:pt x="1409" y="522618"/>
                  <a:pt x="1641" y="521678"/>
                  <a:pt x="1641" y="520973"/>
                </a:cubicBezTo>
                <a:cubicBezTo>
                  <a:pt x="1876" y="519801"/>
                  <a:pt x="2111" y="518626"/>
                  <a:pt x="2346" y="517451"/>
                </a:cubicBezTo>
                <a:cubicBezTo>
                  <a:pt x="2581" y="516279"/>
                  <a:pt x="3051" y="515104"/>
                  <a:pt x="3051" y="513932"/>
                </a:cubicBezTo>
                <a:cubicBezTo>
                  <a:pt x="3286" y="512756"/>
                  <a:pt x="3756" y="511583"/>
                  <a:pt x="3756" y="510409"/>
                </a:cubicBezTo>
                <a:cubicBezTo>
                  <a:pt x="3991" y="509236"/>
                  <a:pt x="4461" y="508062"/>
                  <a:pt x="4461" y="506888"/>
                </a:cubicBezTo>
                <a:cubicBezTo>
                  <a:pt x="4930" y="505011"/>
                  <a:pt x="5165" y="502896"/>
                  <a:pt x="5635" y="501019"/>
                </a:cubicBezTo>
                <a:cubicBezTo>
                  <a:pt x="6105" y="499142"/>
                  <a:pt x="6340" y="497026"/>
                  <a:pt x="6810" y="495149"/>
                </a:cubicBezTo>
                <a:cubicBezTo>
                  <a:pt x="7280" y="493272"/>
                  <a:pt x="7512" y="491157"/>
                  <a:pt x="7982" y="489279"/>
                </a:cubicBezTo>
                <a:cubicBezTo>
                  <a:pt x="8452" y="487402"/>
                  <a:pt x="8687" y="485287"/>
                  <a:pt x="9157" y="483410"/>
                </a:cubicBezTo>
                <a:cubicBezTo>
                  <a:pt x="9627" y="481298"/>
                  <a:pt x="10097" y="479417"/>
                  <a:pt x="10564" y="477305"/>
                </a:cubicBezTo>
                <a:cubicBezTo>
                  <a:pt x="11035" y="475193"/>
                  <a:pt x="11505" y="473081"/>
                  <a:pt x="11975" y="471201"/>
                </a:cubicBezTo>
                <a:cubicBezTo>
                  <a:pt x="12445" y="469323"/>
                  <a:pt x="12915" y="467211"/>
                  <a:pt x="13383" y="465331"/>
                </a:cubicBezTo>
                <a:cubicBezTo>
                  <a:pt x="13853" y="463454"/>
                  <a:pt x="14323" y="461342"/>
                  <a:pt x="14794" y="459461"/>
                </a:cubicBezTo>
                <a:cubicBezTo>
                  <a:pt x="15264" y="457584"/>
                  <a:pt x="15734" y="455472"/>
                  <a:pt x="16204" y="453357"/>
                </a:cubicBezTo>
                <a:cubicBezTo>
                  <a:pt x="16671" y="451244"/>
                  <a:pt x="17141" y="449367"/>
                  <a:pt x="17611" y="447252"/>
                </a:cubicBezTo>
                <a:cubicBezTo>
                  <a:pt x="18081" y="445140"/>
                  <a:pt x="18551" y="443263"/>
                  <a:pt x="19021" y="441149"/>
                </a:cubicBezTo>
                <a:lnTo>
                  <a:pt x="20665" y="435047"/>
                </a:lnTo>
                <a:cubicBezTo>
                  <a:pt x="20665" y="434812"/>
                  <a:pt x="20665" y="434107"/>
                  <a:pt x="20665" y="434107"/>
                </a:cubicBezTo>
                <a:cubicBezTo>
                  <a:pt x="21135" y="432462"/>
                  <a:pt x="21605" y="430585"/>
                  <a:pt x="22075" y="428708"/>
                </a:cubicBezTo>
                <a:cubicBezTo>
                  <a:pt x="22542" y="426592"/>
                  <a:pt x="23247" y="424480"/>
                  <a:pt x="23717" y="422368"/>
                </a:cubicBezTo>
                <a:cubicBezTo>
                  <a:pt x="24187" y="420256"/>
                  <a:pt x="24892" y="418141"/>
                  <a:pt x="25359" y="416028"/>
                </a:cubicBezTo>
                <a:cubicBezTo>
                  <a:pt x="25829" y="413916"/>
                  <a:pt x="26534" y="411801"/>
                  <a:pt x="27004" y="409689"/>
                </a:cubicBezTo>
                <a:cubicBezTo>
                  <a:pt x="27709" y="407576"/>
                  <a:pt x="28178" y="405229"/>
                  <a:pt x="28883" y="403114"/>
                </a:cubicBezTo>
                <a:cubicBezTo>
                  <a:pt x="29588" y="401002"/>
                  <a:pt x="30293" y="398890"/>
                  <a:pt x="30763" y="396542"/>
                </a:cubicBezTo>
                <a:cubicBezTo>
                  <a:pt x="31230" y="394192"/>
                  <a:pt x="32170" y="392315"/>
                  <a:pt x="32641" y="389968"/>
                </a:cubicBezTo>
                <a:cubicBezTo>
                  <a:pt x="33111" y="387620"/>
                  <a:pt x="33816" y="385505"/>
                  <a:pt x="34518" y="383393"/>
                </a:cubicBezTo>
                <a:cubicBezTo>
                  <a:pt x="35223" y="381046"/>
                  <a:pt x="35929" y="378698"/>
                  <a:pt x="36635" y="376351"/>
                </a:cubicBezTo>
                <a:cubicBezTo>
                  <a:pt x="37572" y="374002"/>
                  <a:pt x="38277" y="371655"/>
                  <a:pt x="38982" y="369308"/>
                </a:cubicBezTo>
                <a:cubicBezTo>
                  <a:pt x="39919" y="366961"/>
                  <a:pt x="40624" y="364614"/>
                  <a:pt x="41329" y="362263"/>
                </a:cubicBezTo>
                <a:cubicBezTo>
                  <a:pt x="42034" y="359916"/>
                  <a:pt x="42973" y="357569"/>
                  <a:pt x="43678" y="355222"/>
                </a:cubicBezTo>
                <a:cubicBezTo>
                  <a:pt x="44148" y="353811"/>
                  <a:pt x="44618" y="352169"/>
                  <a:pt x="45088" y="350759"/>
                </a:cubicBezTo>
                <a:cubicBezTo>
                  <a:pt x="45323" y="349822"/>
                  <a:pt x="45790" y="348882"/>
                  <a:pt x="46025" y="347942"/>
                </a:cubicBezTo>
                <a:cubicBezTo>
                  <a:pt x="46965" y="345360"/>
                  <a:pt x="47905" y="343012"/>
                  <a:pt x="48607" y="340430"/>
                </a:cubicBezTo>
                <a:cubicBezTo>
                  <a:pt x="49312" y="337848"/>
                  <a:pt x="50253" y="335497"/>
                  <a:pt x="51193" y="332915"/>
                </a:cubicBezTo>
                <a:cubicBezTo>
                  <a:pt x="52131" y="330333"/>
                  <a:pt x="53071" y="327986"/>
                  <a:pt x="54012" y="325403"/>
                </a:cubicBezTo>
                <a:cubicBezTo>
                  <a:pt x="54949" y="322586"/>
                  <a:pt x="56124" y="319769"/>
                  <a:pt x="57064" y="316952"/>
                </a:cubicBezTo>
                <a:cubicBezTo>
                  <a:pt x="58237" y="314134"/>
                  <a:pt x="59178" y="311552"/>
                  <a:pt x="60350" y="308735"/>
                </a:cubicBezTo>
                <a:cubicBezTo>
                  <a:pt x="61525" y="305917"/>
                  <a:pt x="62465" y="303334"/>
                  <a:pt x="63637" y="300516"/>
                </a:cubicBezTo>
                <a:cubicBezTo>
                  <a:pt x="64812" y="297699"/>
                  <a:pt x="65752" y="294882"/>
                  <a:pt x="66926" y="292299"/>
                </a:cubicBezTo>
                <a:cubicBezTo>
                  <a:pt x="68336" y="289012"/>
                  <a:pt x="69743" y="285725"/>
                  <a:pt x="71153" y="282441"/>
                </a:cubicBezTo>
                <a:cubicBezTo>
                  <a:pt x="72561" y="279388"/>
                  <a:pt x="73736" y="276336"/>
                  <a:pt x="75144" y="273284"/>
                </a:cubicBezTo>
                <a:cubicBezTo>
                  <a:pt x="75144" y="273049"/>
                  <a:pt x="75144" y="272813"/>
                  <a:pt x="75144" y="272813"/>
                </a:cubicBezTo>
                <a:cubicBezTo>
                  <a:pt x="76555" y="269526"/>
                  <a:pt x="77962" y="266474"/>
                  <a:pt x="79372" y="263186"/>
                </a:cubicBezTo>
                <a:cubicBezTo>
                  <a:pt x="80782" y="259899"/>
                  <a:pt x="82426" y="256847"/>
                  <a:pt x="83833" y="253559"/>
                </a:cubicBezTo>
                <a:cubicBezTo>
                  <a:pt x="85948" y="248630"/>
                  <a:pt x="88295" y="243935"/>
                  <a:pt x="90644" y="239239"/>
                </a:cubicBezTo>
                <a:cubicBezTo>
                  <a:pt x="92991" y="234545"/>
                  <a:pt x="95342" y="229847"/>
                  <a:pt x="97690" y="225153"/>
                </a:cubicBezTo>
                <a:cubicBezTo>
                  <a:pt x="100038" y="220694"/>
                  <a:pt x="102620" y="215996"/>
                  <a:pt x="104969" y="211537"/>
                </a:cubicBezTo>
                <a:cubicBezTo>
                  <a:pt x="106379" y="208719"/>
                  <a:pt x="108021" y="206137"/>
                  <a:pt x="109431" y="203320"/>
                </a:cubicBezTo>
                <a:cubicBezTo>
                  <a:pt x="109901" y="203085"/>
                  <a:pt x="109901" y="202615"/>
                  <a:pt x="109901" y="202615"/>
                </a:cubicBezTo>
                <a:cubicBezTo>
                  <a:pt x="110136" y="202615"/>
                  <a:pt x="110136" y="202145"/>
                  <a:pt x="110136" y="202145"/>
                </a:cubicBezTo>
                <a:cubicBezTo>
                  <a:pt x="110838" y="200734"/>
                  <a:pt x="111543" y="199562"/>
                  <a:pt x="112250" y="198152"/>
                </a:cubicBezTo>
                <a:cubicBezTo>
                  <a:pt x="116945" y="189935"/>
                  <a:pt x="121644" y="181954"/>
                  <a:pt x="126338" y="174205"/>
                </a:cubicBezTo>
                <a:cubicBezTo>
                  <a:pt x="131034" y="166458"/>
                  <a:pt x="135968" y="158712"/>
                  <a:pt x="140898" y="151432"/>
                </a:cubicBezTo>
                <a:cubicBezTo>
                  <a:pt x="143012" y="148380"/>
                  <a:pt x="145127" y="145562"/>
                  <a:pt x="147239" y="142510"/>
                </a:cubicBezTo>
                <a:cubicBezTo>
                  <a:pt x="148179" y="141103"/>
                  <a:pt x="149116" y="139928"/>
                  <a:pt x="150056" y="138521"/>
                </a:cubicBezTo>
                <a:cubicBezTo>
                  <a:pt x="151935" y="135703"/>
                  <a:pt x="153815" y="132886"/>
                  <a:pt x="155928" y="130066"/>
                </a:cubicBezTo>
                <a:cubicBezTo>
                  <a:pt x="161094" y="123024"/>
                  <a:pt x="166260" y="116214"/>
                  <a:pt x="171427" y="109874"/>
                </a:cubicBezTo>
                <a:cubicBezTo>
                  <a:pt x="174246" y="106589"/>
                  <a:pt x="176828" y="103303"/>
                  <a:pt x="179646" y="100017"/>
                </a:cubicBezTo>
                <a:cubicBezTo>
                  <a:pt x="182230" y="96965"/>
                  <a:pt x="185047" y="93677"/>
                  <a:pt x="187864" y="90625"/>
                </a:cubicBezTo>
                <a:cubicBezTo>
                  <a:pt x="188806" y="89685"/>
                  <a:pt x="189508" y="88748"/>
                  <a:pt x="190448" y="87808"/>
                </a:cubicBezTo>
                <a:cubicBezTo>
                  <a:pt x="190683" y="87573"/>
                  <a:pt x="190683" y="87338"/>
                  <a:pt x="190683" y="87338"/>
                </a:cubicBezTo>
                <a:cubicBezTo>
                  <a:pt x="191153" y="86868"/>
                  <a:pt x="191388" y="86633"/>
                  <a:pt x="191623" y="86397"/>
                </a:cubicBezTo>
                <a:cubicBezTo>
                  <a:pt x="193265" y="84755"/>
                  <a:pt x="194676" y="83110"/>
                  <a:pt x="196319" y="81468"/>
                </a:cubicBezTo>
                <a:cubicBezTo>
                  <a:pt x="199136" y="78416"/>
                  <a:pt x="201954" y="75598"/>
                  <a:pt x="204773" y="72781"/>
                </a:cubicBezTo>
                <a:cubicBezTo>
                  <a:pt x="206653" y="70904"/>
                  <a:pt x="208530" y="69259"/>
                  <a:pt x="210407" y="67382"/>
                </a:cubicBezTo>
                <a:cubicBezTo>
                  <a:pt x="211112" y="66676"/>
                  <a:pt x="211819" y="65971"/>
                  <a:pt x="212524" y="65269"/>
                </a:cubicBezTo>
                <a:cubicBezTo>
                  <a:pt x="212759" y="65034"/>
                  <a:pt x="213226" y="64564"/>
                  <a:pt x="213226" y="64564"/>
                </a:cubicBezTo>
                <a:cubicBezTo>
                  <a:pt x="214166" y="63624"/>
                  <a:pt x="215106" y="62919"/>
                  <a:pt x="216043" y="61982"/>
                </a:cubicBezTo>
                <a:cubicBezTo>
                  <a:pt x="217924" y="60102"/>
                  <a:pt x="219802" y="58460"/>
                  <a:pt x="221683" y="56814"/>
                </a:cubicBezTo>
                <a:cubicBezTo>
                  <a:pt x="223560" y="55172"/>
                  <a:pt x="225437" y="53530"/>
                  <a:pt x="227319" y="51885"/>
                </a:cubicBezTo>
                <a:cubicBezTo>
                  <a:pt x="228961" y="50713"/>
                  <a:pt x="230371" y="49303"/>
                  <a:pt x="232013" y="48127"/>
                </a:cubicBezTo>
                <a:cubicBezTo>
                  <a:pt x="232953" y="47190"/>
                  <a:pt x="234127" y="46485"/>
                  <a:pt x="235302" y="45545"/>
                </a:cubicBezTo>
                <a:cubicBezTo>
                  <a:pt x="235537" y="45310"/>
                  <a:pt x="235537" y="45310"/>
                  <a:pt x="235537" y="45310"/>
                </a:cubicBezTo>
                <a:cubicBezTo>
                  <a:pt x="235772" y="45075"/>
                  <a:pt x="236242" y="44843"/>
                  <a:pt x="236474" y="44608"/>
                </a:cubicBezTo>
                <a:cubicBezTo>
                  <a:pt x="238119" y="43433"/>
                  <a:pt x="239527" y="42258"/>
                  <a:pt x="241172" y="41086"/>
                </a:cubicBezTo>
                <a:cubicBezTo>
                  <a:pt x="242815" y="40146"/>
                  <a:pt x="244226" y="38974"/>
                  <a:pt x="245868" y="37798"/>
                </a:cubicBezTo>
                <a:cubicBezTo>
                  <a:pt x="247278" y="36860"/>
                  <a:pt x="248685" y="35921"/>
                  <a:pt x="250097" y="34981"/>
                </a:cubicBezTo>
                <a:cubicBezTo>
                  <a:pt x="251504" y="34043"/>
                  <a:pt x="252914" y="33104"/>
                  <a:pt x="254321" y="32165"/>
                </a:cubicBezTo>
                <a:cubicBezTo>
                  <a:pt x="255731" y="31225"/>
                  <a:pt x="257140" y="30520"/>
                  <a:pt x="258550" y="29583"/>
                </a:cubicBezTo>
                <a:cubicBezTo>
                  <a:pt x="258785" y="29348"/>
                  <a:pt x="259020" y="29348"/>
                  <a:pt x="259020" y="29348"/>
                </a:cubicBezTo>
                <a:cubicBezTo>
                  <a:pt x="260192" y="28643"/>
                  <a:pt x="261368" y="27938"/>
                  <a:pt x="262543" y="27236"/>
                </a:cubicBezTo>
                <a:cubicBezTo>
                  <a:pt x="263715" y="26531"/>
                  <a:pt x="265125" y="25826"/>
                  <a:pt x="266299" y="25121"/>
                </a:cubicBezTo>
                <a:cubicBezTo>
                  <a:pt x="267474" y="24416"/>
                  <a:pt x="268881" y="23714"/>
                  <a:pt x="270056" y="23008"/>
                </a:cubicBezTo>
                <a:cubicBezTo>
                  <a:pt x="271231" y="22303"/>
                  <a:pt x="272640" y="21366"/>
                  <a:pt x="273815" y="20896"/>
                </a:cubicBezTo>
                <a:cubicBezTo>
                  <a:pt x="274987" y="20426"/>
                  <a:pt x="276397" y="19721"/>
                  <a:pt x="277569" y="19016"/>
                </a:cubicBezTo>
                <a:cubicBezTo>
                  <a:pt x="278039" y="18781"/>
                  <a:pt x="278274" y="18314"/>
                  <a:pt x="278745" y="18314"/>
                </a:cubicBezTo>
                <a:cubicBezTo>
                  <a:pt x="279215" y="18079"/>
                  <a:pt x="279920" y="17609"/>
                  <a:pt x="279920" y="17609"/>
                </a:cubicBezTo>
                <a:lnTo>
                  <a:pt x="281093" y="16904"/>
                </a:lnTo>
                <a:cubicBezTo>
                  <a:pt x="281328" y="16904"/>
                  <a:pt x="281798" y="16434"/>
                  <a:pt x="282269" y="16434"/>
                </a:cubicBezTo>
                <a:cubicBezTo>
                  <a:pt x="282974" y="15964"/>
                  <a:pt x="283911" y="15729"/>
                  <a:pt x="284616" y="15262"/>
                </a:cubicBezTo>
                <a:cubicBezTo>
                  <a:pt x="285321" y="15027"/>
                  <a:pt x="286261" y="14557"/>
                  <a:pt x="286963" y="14322"/>
                </a:cubicBezTo>
                <a:cubicBezTo>
                  <a:pt x="287668" y="14087"/>
                  <a:pt x="288610" y="13616"/>
                  <a:pt x="289312" y="13381"/>
                </a:cubicBezTo>
                <a:cubicBezTo>
                  <a:pt x="290017" y="13146"/>
                  <a:pt x="290957" y="12676"/>
                  <a:pt x="291662" y="12444"/>
                </a:cubicBezTo>
                <a:cubicBezTo>
                  <a:pt x="292834" y="11974"/>
                  <a:pt x="294009" y="11504"/>
                  <a:pt x="295183" y="11034"/>
                </a:cubicBezTo>
                <a:cubicBezTo>
                  <a:pt x="296358" y="10564"/>
                  <a:pt x="297533" y="10094"/>
                  <a:pt x="298705" y="9627"/>
                </a:cubicBezTo>
                <a:cubicBezTo>
                  <a:pt x="299645" y="9157"/>
                  <a:pt x="300821" y="8922"/>
                  <a:pt x="301993" y="8452"/>
                </a:cubicBezTo>
                <a:cubicBezTo>
                  <a:pt x="302933" y="7982"/>
                  <a:pt x="304106" y="7747"/>
                  <a:pt x="305282" y="7277"/>
                </a:cubicBezTo>
                <a:cubicBezTo>
                  <a:pt x="305752" y="7042"/>
                  <a:pt x="306457" y="6807"/>
                  <a:pt x="306924" y="6807"/>
                </a:cubicBezTo>
                <a:cubicBezTo>
                  <a:pt x="307394" y="6575"/>
                  <a:pt x="307864" y="6340"/>
                  <a:pt x="308334" y="6340"/>
                </a:cubicBezTo>
                <a:cubicBezTo>
                  <a:pt x="309274" y="6105"/>
                  <a:pt x="310448" y="5635"/>
                  <a:pt x="311388" y="5400"/>
                </a:cubicBezTo>
                <a:cubicBezTo>
                  <a:pt x="312328" y="4930"/>
                  <a:pt x="313500" y="4695"/>
                  <a:pt x="314440" y="4459"/>
                </a:cubicBezTo>
                <a:cubicBezTo>
                  <a:pt x="315380" y="4224"/>
                  <a:pt x="316552" y="3989"/>
                  <a:pt x="317492" y="3757"/>
                </a:cubicBezTo>
                <a:cubicBezTo>
                  <a:pt x="318433" y="3522"/>
                  <a:pt x="319606" y="3052"/>
                  <a:pt x="320546" y="3052"/>
                </a:cubicBezTo>
                <a:cubicBezTo>
                  <a:pt x="321487" y="2817"/>
                  <a:pt x="322659" y="2582"/>
                  <a:pt x="323599" y="2347"/>
                </a:cubicBezTo>
                <a:cubicBezTo>
                  <a:pt x="324536" y="2112"/>
                  <a:pt x="325711" y="1642"/>
                  <a:pt x="326653" y="1642"/>
                </a:cubicBezTo>
                <a:cubicBezTo>
                  <a:pt x="327590" y="1407"/>
                  <a:pt x="328765" y="1172"/>
                  <a:pt x="329705" y="1172"/>
                </a:cubicBezTo>
                <a:cubicBezTo>
                  <a:pt x="329705" y="1172"/>
                  <a:pt x="330175" y="1172"/>
                  <a:pt x="330175" y="1172"/>
                </a:cubicBezTo>
                <a:cubicBezTo>
                  <a:pt x="330877" y="937"/>
                  <a:pt x="331582" y="937"/>
                  <a:pt x="332287" y="937"/>
                </a:cubicBezTo>
                <a:cubicBezTo>
                  <a:pt x="333461" y="705"/>
                  <a:pt x="334166" y="705"/>
                  <a:pt x="335341" y="470"/>
                </a:cubicBezTo>
                <a:cubicBezTo>
                  <a:pt x="336513" y="235"/>
                  <a:pt x="337453" y="235"/>
                  <a:pt x="338393" y="235"/>
                </a:cubicBezTo>
                <a:cubicBezTo>
                  <a:pt x="339330" y="0"/>
                  <a:pt x="340271" y="0"/>
                  <a:pt x="341211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6" name="Forme libre 35">
            <a:extLst>
              <a:ext uri="{FF2B5EF4-FFF2-40B4-BE49-F238E27FC236}">
                <a16:creationId xmlns:a16="http://schemas.microsoft.com/office/drawing/2014/main" id="{AA59DA8A-DA36-7B92-866A-D0CB58A32588}"/>
              </a:ext>
            </a:extLst>
          </p:cNvPr>
          <p:cNvSpPr/>
          <p:nvPr/>
        </p:nvSpPr>
        <p:spPr>
          <a:xfrm>
            <a:off x="7632863" y="2264730"/>
            <a:ext cx="1161246" cy="618406"/>
          </a:xfrm>
          <a:custGeom>
            <a:avLst/>
            <a:gdLst>
              <a:gd name="connsiteX0" fmla="*/ 26377 w 741109"/>
              <a:gd name="connsiteY0" fmla="*/ 8242 h 394668"/>
              <a:gd name="connsiteX1" fmla="*/ 46760 w 741109"/>
              <a:gd name="connsiteY1" fmla="*/ 19928 h 394668"/>
              <a:gd name="connsiteX2" fmla="*/ 50506 w 741109"/>
              <a:gd name="connsiteY2" fmla="*/ 22775 h 394668"/>
              <a:gd name="connsiteX3" fmla="*/ 62347 w 741109"/>
              <a:gd name="connsiteY3" fmla="*/ 33113 h 394668"/>
              <a:gd name="connsiteX4" fmla="*/ 77334 w 741109"/>
              <a:gd name="connsiteY4" fmla="*/ 48847 h 394668"/>
              <a:gd name="connsiteX5" fmla="*/ 85276 w 741109"/>
              <a:gd name="connsiteY5" fmla="*/ 58587 h 394668"/>
              <a:gd name="connsiteX6" fmla="*/ 99364 w 741109"/>
              <a:gd name="connsiteY6" fmla="*/ 80462 h 394668"/>
              <a:gd name="connsiteX7" fmla="*/ 104910 w 741109"/>
              <a:gd name="connsiteY7" fmla="*/ 89902 h 394668"/>
              <a:gd name="connsiteX8" fmla="*/ 121545 w 741109"/>
              <a:gd name="connsiteY8" fmla="*/ 126761 h 394668"/>
              <a:gd name="connsiteX9" fmla="*/ 123343 w 741109"/>
              <a:gd name="connsiteY9" fmla="*/ 132455 h 394668"/>
              <a:gd name="connsiteX10" fmla="*/ 134584 w 741109"/>
              <a:gd name="connsiteY10" fmla="*/ 169316 h 394668"/>
              <a:gd name="connsiteX11" fmla="*/ 138030 w 741109"/>
              <a:gd name="connsiteY11" fmla="*/ 184898 h 394668"/>
              <a:gd name="connsiteX12" fmla="*/ 145674 w 741109"/>
              <a:gd name="connsiteY12" fmla="*/ 225205 h 394668"/>
              <a:gd name="connsiteX13" fmla="*/ 145674 w 741109"/>
              <a:gd name="connsiteY13" fmla="*/ 225805 h 394668"/>
              <a:gd name="connsiteX14" fmla="*/ 151069 w 741109"/>
              <a:gd name="connsiteY14" fmla="*/ 282591 h 394668"/>
              <a:gd name="connsiteX15" fmla="*/ 341706 w 741109"/>
              <a:gd name="connsiteY15" fmla="*/ 318853 h 394668"/>
              <a:gd name="connsiteX16" fmla="*/ 397757 w 741109"/>
              <a:gd name="connsiteY16" fmla="*/ 329490 h 394668"/>
              <a:gd name="connsiteX17" fmla="*/ 550325 w 741109"/>
              <a:gd name="connsiteY17" fmla="*/ 358410 h 394668"/>
              <a:gd name="connsiteX18" fmla="*/ 741110 w 741109"/>
              <a:gd name="connsiteY18" fmla="*/ 394669 h 394668"/>
              <a:gd name="connsiteX19" fmla="*/ 740960 w 741109"/>
              <a:gd name="connsiteY19" fmla="*/ 390025 h 394668"/>
              <a:gd name="connsiteX20" fmla="*/ 740812 w 741109"/>
              <a:gd name="connsiteY20" fmla="*/ 385379 h 394668"/>
              <a:gd name="connsiteX21" fmla="*/ 740512 w 741109"/>
              <a:gd name="connsiteY21" fmla="*/ 380885 h 394668"/>
              <a:gd name="connsiteX22" fmla="*/ 740212 w 741109"/>
              <a:gd name="connsiteY22" fmla="*/ 376389 h 394668"/>
              <a:gd name="connsiteX23" fmla="*/ 739762 w 741109"/>
              <a:gd name="connsiteY23" fmla="*/ 369497 h 394668"/>
              <a:gd name="connsiteX24" fmla="*/ 739162 w 741109"/>
              <a:gd name="connsiteY24" fmla="*/ 362604 h 394668"/>
              <a:gd name="connsiteX25" fmla="*/ 738563 w 741109"/>
              <a:gd name="connsiteY25" fmla="*/ 355862 h 394668"/>
              <a:gd name="connsiteX26" fmla="*/ 737963 w 741109"/>
              <a:gd name="connsiteY26" fmla="*/ 349120 h 394668"/>
              <a:gd name="connsiteX27" fmla="*/ 737065 w 741109"/>
              <a:gd name="connsiteY27" fmla="*/ 340578 h 394668"/>
              <a:gd name="connsiteX28" fmla="*/ 736615 w 741109"/>
              <a:gd name="connsiteY28" fmla="*/ 336832 h 394668"/>
              <a:gd name="connsiteX29" fmla="*/ 736615 w 741109"/>
              <a:gd name="connsiteY29" fmla="*/ 336234 h 394668"/>
              <a:gd name="connsiteX30" fmla="*/ 736165 w 741109"/>
              <a:gd name="connsiteY30" fmla="*/ 332338 h 394668"/>
              <a:gd name="connsiteX31" fmla="*/ 734967 w 741109"/>
              <a:gd name="connsiteY31" fmla="*/ 324096 h 394668"/>
              <a:gd name="connsiteX32" fmla="*/ 733766 w 741109"/>
              <a:gd name="connsiteY32" fmla="*/ 316005 h 394668"/>
              <a:gd name="connsiteX33" fmla="*/ 729720 w 741109"/>
              <a:gd name="connsiteY33" fmla="*/ 295477 h 394668"/>
              <a:gd name="connsiteX34" fmla="*/ 727773 w 741109"/>
              <a:gd name="connsiteY34" fmla="*/ 284089 h 394668"/>
              <a:gd name="connsiteX35" fmla="*/ 726573 w 741109"/>
              <a:gd name="connsiteY35" fmla="*/ 279745 h 394668"/>
              <a:gd name="connsiteX36" fmla="*/ 716083 w 741109"/>
              <a:gd name="connsiteY36" fmla="*/ 242436 h 394668"/>
              <a:gd name="connsiteX37" fmla="*/ 714434 w 741109"/>
              <a:gd name="connsiteY37" fmla="*/ 236592 h 394668"/>
              <a:gd name="connsiteX38" fmla="*/ 714134 w 741109"/>
              <a:gd name="connsiteY38" fmla="*/ 235693 h 394668"/>
              <a:gd name="connsiteX39" fmla="*/ 698847 w 741109"/>
              <a:gd name="connsiteY39" fmla="*/ 199133 h 394668"/>
              <a:gd name="connsiteX40" fmla="*/ 697799 w 741109"/>
              <a:gd name="connsiteY40" fmla="*/ 196735 h 394668"/>
              <a:gd name="connsiteX41" fmla="*/ 685208 w 741109"/>
              <a:gd name="connsiteY41" fmla="*/ 175010 h 394668"/>
              <a:gd name="connsiteX42" fmla="*/ 684010 w 741109"/>
              <a:gd name="connsiteY42" fmla="*/ 172762 h 394668"/>
              <a:gd name="connsiteX43" fmla="*/ 682212 w 741109"/>
              <a:gd name="connsiteY43" fmla="*/ 170364 h 394668"/>
              <a:gd name="connsiteX44" fmla="*/ 665726 w 741109"/>
              <a:gd name="connsiteY44" fmla="*/ 148788 h 394668"/>
              <a:gd name="connsiteX45" fmla="*/ 664976 w 741109"/>
              <a:gd name="connsiteY45" fmla="*/ 148039 h 394668"/>
              <a:gd name="connsiteX46" fmla="*/ 653736 w 741109"/>
              <a:gd name="connsiteY46" fmla="*/ 136801 h 394668"/>
              <a:gd name="connsiteX47" fmla="*/ 646993 w 741109"/>
              <a:gd name="connsiteY47" fmla="*/ 131557 h 394668"/>
              <a:gd name="connsiteX48" fmla="*/ 644894 w 741109"/>
              <a:gd name="connsiteY48" fmla="*/ 129609 h 394668"/>
              <a:gd name="connsiteX49" fmla="*/ 643396 w 741109"/>
              <a:gd name="connsiteY49" fmla="*/ 128709 h 394668"/>
              <a:gd name="connsiteX50" fmla="*/ 623912 w 741109"/>
              <a:gd name="connsiteY50" fmla="*/ 117023 h 394668"/>
              <a:gd name="connsiteX51" fmla="*/ 619865 w 741109"/>
              <a:gd name="connsiteY51" fmla="*/ 115373 h 394668"/>
              <a:gd name="connsiteX52" fmla="*/ 598135 w 741109"/>
              <a:gd name="connsiteY52" fmla="*/ 108631 h 394668"/>
              <a:gd name="connsiteX53" fmla="*/ 598135 w 741109"/>
              <a:gd name="connsiteY53" fmla="*/ 108631 h 394668"/>
              <a:gd name="connsiteX54" fmla="*/ 0 w 741109"/>
              <a:gd name="connsiteY54" fmla="*/ 0 h 394668"/>
              <a:gd name="connsiteX55" fmla="*/ 0 w 741109"/>
              <a:gd name="connsiteY55" fmla="*/ 0 h 394668"/>
              <a:gd name="connsiteX56" fmla="*/ 0 w 741109"/>
              <a:gd name="connsiteY56" fmla="*/ 0 h 394668"/>
              <a:gd name="connsiteX57" fmla="*/ 0 w 741109"/>
              <a:gd name="connsiteY57" fmla="*/ 0 h 394668"/>
              <a:gd name="connsiteX58" fmla="*/ 22631 w 741109"/>
              <a:gd name="connsiteY58" fmla="*/ 6892 h 394668"/>
              <a:gd name="connsiteX59" fmla="*/ 26827 w 741109"/>
              <a:gd name="connsiteY59" fmla="*/ 8542 h 39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741109" h="394668">
                <a:moveTo>
                  <a:pt x="26377" y="8242"/>
                </a:moveTo>
                <a:cubicBezTo>
                  <a:pt x="33421" y="11388"/>
                  <a:pt x="40166" y="15284"/>
                  <a:pt x="46760" y="19928"/>
                </a:cubicBezTo>
                <a:cubicBezTo>
                  <a:pt x="47958" y="20827"/>
                  <a:pt x="49308" y="21876"/>
                  <a:pt x="50506" y="22775"/>
                </a:cubicBezTo>
                <a:cubicBezTo>
                  <a:pt x="54553" y="25771"/>
                  <a:pt x="58450" y="29517"/>
                  <a:pt x="62347" y="33113"/>
                </a:cubicBezTo>
                <a:cubicBezTo>
                  <a:pt x="67442" y="37909"/>
                  <a:pt x="72537" y="43153"/>
                  <a:pt x="77334" y="48847"/>
                </a:cubicBezTo>
                <a:cubicBezTo>
                  <a:pt x="80030" y="51993"/>
                  <a:pt x="82729" y="55141"/>
                  <a:pt x="85276" y="58587"/>
                </a:cubicBezTo>
                <a:cubicBezTo>
                  <a:pt x="90222" y="65329"/>
                  <a:pt x="94868" y="72670"/>
                  <a:pt x="99364" y="80462"/>
                </a:cubicBezTo>
                <a:cubicBezTo>
                  <a:pt x="101163" y="83608"/>
                  <a:pt x="103261" y="86606"/>
                  <a:pt x="104910" y="89902"/>
                </a:cubicBezTo>
                <a:cubicBezTo>
                  <a:pt x="110905" y="101290"/>
                  <a:pt x="116450" y="113575"/>
                  <a:pt x="121545" y="126761"/>
                </a:cubicBezTo>
                <a:cubicBezTo>
                  <a:pt x="122145" y="128559"/>
                  <a:pt x="122743" y="130657"/>
                  <a:pt x="123343" y="132455"/>
                </a:cubicBezTo>
                <a:cubicBezTo>
                  <a:pt x="127540" y="144143"/>
                  <a:pt x="131287" y="156430"/>
                  <a:pt x="134584" y="169316"/>
                </a:cubicBezTo>
                <a:cubicBezTo>
                  <a:pt x="135932" y="174260"/>
                  <a:pt x="136832" y="179654"/>
                  <a:pt x="138030" y="184898"/>
                </a:cubicBezTo>
                <a:cubicBezTo>
                  <a:pt x="140879" y="197933"/>
                  <a:pt x="143726" y="211119"/>
                  <a:pt x="145674" y="225205"/>
                </a:cubicBezTo>
                <a:lnTo>
                  <a:pt x="145674" y="225805"/>
                </a:lnTo>
                <a:cubicBezTo>
                  <a:pt x="148222" y="243934"/>
                  <a:pt x="150171" y="262814"/>
                  <a:pt x="151069" y="282591"/>
                </a:cubicBezTo>
                <a:lnTo>
                  <a:pt x="341706" y="318853"/>
                </a:lnTo>
                <a:cubicBezTo>
                  <a:pt x="360290" y="322448"/>
                  <a:pt x="378874" y="325894"/>
                  <a:pt x="397757" y="329490"/>
                </a:cubicBezTo>
                <a:lnTo>
                  <a:pt x="550325" y="358410"/>
                </a:lnTo>
                <a:cubicBezTo>
                  <a:pt x="617467" y="371145"/>
                  <a:pt x="682512" y="383581"/>
                  <a:pt x="741110" y="394669"/>
                </a:cubicBezTo>
                <a:cubicBezTo>
                  <a:pt x="741110" y="393171"/>
                  <a:pt x="741110" y="391523"/>
                  <a:pt x="740960" y="390025"/>
                </a:cubicBezTo>
                <a:cubicBezTo>
                  <a:pt x="740812" y="388527"/>
                  <a:pt x="740960" y="387027"/>
                  <a:pt x="740812" y="385379"/>
                </a:cubicBezTo>
                <a:cubicBezTo>
                  <a:pt x="740662" y="383731"/>
                  <a:pt x="740662" y="382383"/>
                  <a:pt x="740512" y="380885"/>
                </a:cubicBezTo>
                <a:cubicBezTo>
                  <a:pt x="740512" y="379387"/>
                  <a:pt x="740362" y="377887"/>
                  <a:pt x="740212" y="376389"/>
                </a:cubicBezTo>
                <a:cubicBezTo>
                  <a:pt x="740212" y="374141"/>
                  <a:pt x="739912" y="371745"/>
                  <a:pt x="739762" y="369497"/>
                </a:cubicBezTo>
                <a:cubicBezTo>
                  <a:pt x="739612" y="367249"/>
                  <a:pt x="739462" y="365002"/>
                  <a:pt x="739162" y="362604"/>
                </a:cubicBezTo>
                <a:cubicBezTo>
                  <a:pt x="738863" y="360208"/>
                  <a:pt x="738713" y="358110"/>
                  <a:pt x="738563" y="355862"/>
                </a:cubicBezTo>
                <a:cubicBezTo>
                  <a:pt x="738413" y="353614"/>
                  <a:pt x="738113" y="351366"/>
                  <a:pt x="737963" y="349120"/>
                </a:cubicBezTo>
                <a:cubicBezTo>
                  <a:pt x="737663" y="346272"/>
                  <a:pt x="737363" y="343426"/>
                  <a:pt x="737065" y="340578"/>
                </a:cubicBezTo>
                <a:cubicBezTo>
                  <a:pt x="737065" y="339380"/>
                  <a:pt x="736765" y="338032"/>
                  <a:pt x="736615" y="336832"/>
                </a:cubicBezTo>
                <a:cubicBezTo>
                  <a:pt x="736615" y="336682"/>
                  <a:pt x="736615" y="336382"/>
                  <a:pt x="736615" y="336234"/>
                </a:cubicBezTo>
                <a:cubicBezTo>
                  <a:pt x="736465" y="334884"/>
                  <a:pt x="736315" y="333536"/>
                  <a:pt x="736165" y="332338"/>
                </a:cubicBezTo>
                <a:cubicBezTo>
                  <a:pt x="735865" y="329640"/>
                  <a:pt x="735415" y="326794"/>
                  <a:pt x="734967" y="324096"/>
                </a:cubicBezTo>
                <a:cubicBezTo>
                  <a:pt x="734517" y="321399"/>
                  <a:pt x="734217" y="318703"/>
                  <a:pt x="733766" y="316005"/>
                </a:cubicBezTo>
                <a:cubicBezTo>
                  <a:pt x="732568" y="308813"/>
                  <a:pt x="731070" y="302371"/>
                  <a:pt x="729720" y="295477"/>
                </a:cubicBezTo>
                <a:cubicBezTo>
                  <a:pt x="728971" y="291731"/>
                  <a:pt x="728521" y="287685"/>
                  <a:pt x="727773" y="284089"/>
                </a:cubicBezTo>
                <a:cubicBezTo>
                  <a:pt x="727473" y="282591"/>
                  <a:pt x="726873" y="281243"/>
                  <a:pt x="726573" y="279745"/>
                </a:cubicBezTo>
                <a:cubicBezTo>
                  <a:pt x="723576" y="266560"/>
                  <a:pt x="719980" y="254272"/>
                  <a:pt x="716083" y="242436"/>
                </a:cubicBezTo>
                <a:cubicBezTo>
                  <a:pt x="715483" y="240638"/>
                  <a:pt x="715033" y="238540"/>
                  <a:pt x="714434" y="236592"/>
                </a:cubicBezTo>
                <a:cubicBezTo>
                  <a:pt x="714434" y="236292"/>
                  <a:pt x="714284" y="235993"/>
                  <a:pt x="714134" y="235693"/>
                </a:cubicBezTo>
                <a:cubicBezTo>
                  <a:pt x="709487" y="222507"/>
                  <a:pt x="704392" y="210521"/>
                  <a:pt x="698847" y="199133"/>
                </a:cubicBezTo>
                <a:cubicBezTo>
                  <a:pt x="698547" y="198383"/>
                  <a:pt x="698247" y="197485"/>
                  <a:pt x="697799" y="196735"/>
                </a:cubicBezTo>
                <a:cubicBezTo>
                  <a:pt x="693902" y="188944"/>
                  <a:pt x="689705" y="181752"/>
                  <a:pt x="685208" y="175010"/>
                </a:cubicBezTo>
                <a:cubicBezTo>
                  <a:pt x="684758" y="174410"/>
                  <a:pt x="684460" y="173510"/>
                  <a:pt x="684010" y="172762"/>
                </a:cubicBezTo>
                <a:cubicBezTo>
                  <a:pt x="683410" y="171862"/>
                  <a:pt x="682812" y="171264"/>
                  <a:pt x="682212" y="170364"/>
                </a:cubicBezTo>
                <a:cubicBezTo>
                  <a:pt x="676967" y="162572"/>
                  <a:pt x="671422" y="155230"/>
                  <a:pt x="665726" y="148788"/>
                </a:cubicBezTo>
                <a:cubicBezTo>
                  <a:pt x="665426" y="148489"/>
                  <a:pt x="665276" y="148339"/>
                  <a:pt x="664976" y="148039"/>
                </a:cubicBezTo>
                <a:cubicBezTo>
                  <a:pt x="661380" y="143993"/>
                  <a:pt x="657633" y="140247"/>
                  <a:pt x="653736" y="136801"/>
                </a:cubicBezTo>
                <a:cubicBezTo>
                  <a:pt x="651488" y="134853"/>
                  <a:pt x="649239" y="133205"/>
                  <a:pt x="646993" y="131557"/>
                </a:cubicBezTo>
                <a:cubicBezTo>
                  <a:pt x="646242" y="130957"/>
                  <a:pt x="645642" y="130209"/>
                  <a:pt x="644894" y="129609"/>
                </a:cubicBezTo>
                <a:cubicBezTo>
                  <a:pt x="644444" y="129309"/>
                  <a:pt x="643994" y="129159"/>
                  <a:pt x="643396" y="128709"/>
                </a:cubicBezTo>
                <a:cubicBezTo>
                  <a:pt x="637101" y="124065"/>
                  <a:pt x="630655" y="120169"/>
                  <a:pt x="623912" y="117023"/>
                </a:cubicBezTo>
                <a:cubicBezTo>
                  <a:pt x="622564" y="116423"/>
                  <a:pt x="621213" y="115823"/>
                  <a:pt x="619865" y="115373"/>
                </a:cubicBezTo>
                <a:cubicBezTo>
                  <a:pt x="612822" y="112377"/>
                  <a:pt x="605628" y="109979"/>
                  <a:pt x="598135" y="108631"/>
                </a:cubicBezTo>
                <a:cubicBezTo>
                  <a:pt x="598135" y="108631"/>
                  <a:pt x="598135" y="108631"/>
                  <a:pt x="598135" y="108631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lnTo>
                  <a:pt x="0" y="0"/>
                </a:lnTo>
                <a:lnTo>
                  <a:pt x="0" y="0"/>
                </a:lnTo>
                <a:cubicBezTo>
                  <a:pt x="7794" y="1348"/>
                  <a:pt x="15287" y="3896"/>
                  <a:pt x="22631" y="6892"/>
                </a:cubicBezTo>
                <a:cubicBezTo>
                  <a:pt x="23979" y="7492"/>
                  <a:pt x="25477" y="7942"/>
                  <a:pt x="26827" y="8542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E30B9E9-D4A6-964C-B506-5D44A389CD9A}"/>
              </a:ext>
            </a:extLst>
          </p:cNvPr>
          <p:cNvSpPr/>
          <p:nvPr/>
        </p:nvSpPr>
        <p:spPr>
          <a:xfrm>
            <a:off x="7145988" y="2215707"/>
            <a:ext cx="1435175" cy="988584"/>
          </a:xfrm>
          <a:custGeom>
            <a:avLst/>
            <a:gdLst>
              <a:gd name="connsiteX0" fmla="*/ 450050 w 1435175"/>
              <a:gd name="connsiteY0" fmla="*/ 0 h 988584"/>
              <a:gd name="connsiteX1" fmla="*/ 454044 w 1435175"/>
              <a:gd name="connsiteY1" fmla="*/ 0 h 988584"/>
              <a:gd name="connsiteX2" fmla="*/ 458036 w 1435175"/>
              <a:gd name="connsiteY2" fmla="*/ 0 h 988584"/>
              <a:gd name="connsiteX3" fmla="*/ 462027 w 1435175"/>
              <a:gd name="connsiteY3" fmla="*/ 0 h 988584"/>
              <a:gd name="connsiteX4" fmla="*/ 465315 w 1435175"/>
              <a:gd name="connsiteY4" fmla="*/ 0 h 988584"/>
              <a:gd name="connsiteX5" fmla="*/ 465785 w 1435175"/>
              <a:gd name="connsiteY5" fmla="*/ 0 h 988584"/>
              <a:gd name="connsiteX6" fmla="*/ 469779 w 1435175"/>
              <a:gd name="connsiteY6" fmla="*/ 0 h 988584"/>
              <a:gd name="connsiteX7" fmla="*/ 473768 w 1435175"/>
              <a:gd name="connsiteY7" fmla="*/ 0 h 988584"/>
              <a:gd name="connsiteX8" fmla="*/ 477527 w 1435175"/>
              <a:gd name="connsiteY8" fmla="*/ 232 h 988584"/>
              <a:gd name="connsiteX9" fmla="*/ 481284 w 1435175"/>
              <a:gd name="connsiteY9" fmla="*/ 467 h 988584"/>
              <a:gd name="connsiteX10" fmla="*/ 485040 w 1435175"/>
              <a:gd name="connsiteY10" fmla="*/ 937 h 988584"/>
              <a:gd name="connsiteX11" fmla="*/ 488798 w 1435175"/>
              <a:gd name="connsiteY11" fmla="*/ 1407 h 988584"/>
              <a:gd name="connsiteX12" fmla="*/ 492557 w 1435175"/>
              <a:gd name="connsiteY12" fmla="*/ 1877 h 988584"/>
              <a:gd name="connsiteX13" fmla="*/ 493494 w 1435175"/>
              <a:gd name="connsiteY13" fmla="*/ 2112 h 988584"/>
              <a:gd name="connsiteX14" fmla="*/ 494434 w 1435175"/>
              <a:gd name="connsiteY14" fmla="*/ 2112 h 988584"/>
              <a:gd name="connsiteX15" fmla="*/ 495374 w 1435175"/>
              <a:gd name="connsiteY15" fmla="*/ 2112 h 988584"/>
              <a:gd name="connsiteX16" fmla="*/ 496314 w 1435175"/>
              <a:gd name="connsiteY16" fmla="*/ 2112 h 988584"/>
              <a:gd name="connsiteX17" fmla="*/ 909619 w 1435175"/>
              <a:gd name="connsiteY17" fmla="*/ 76771 h 988584"/>
              <a:gd name="connsiteX18" fmla="*/ 910793 w 1435175"/>
              <a:gd name="connsiteY18" fmla="*/ 76536 h 988584"/>
              <a:gd name="connsiteX19" fmla="*/ 1435175 w 1435175"/>
              <a:gd name="connsiteY19" fmla="*/ 171153 h 988584"/>
              <a:gd name="connsiteX20" fmla="*/ 1404880 w 1435175"/>
              <a:gd name="connsiteY20" fmla="*/ 168336 h 988584"/>
              <a:gd name="connsiteX21" fmla="*/ 1373414 w 1435175"/>
              <a:gd name="connsiteY21" fmla="*/ 170918 h 988584"/>
              <a:gd name="connsiteX22" fmla="*/ 1341007 w 1435175"/>
              <a:gd name="connsiteY22" fmla="*/ 179135 h 988584"/>
              <a:gd name="connsiteX23" fmla="*/ 1307426 w 1435175"/>
              <a:gd name="connsiteY23" fmla="*/ 193223 h 988584"/>
              <a:gd name="connsiteX24" fmla="*/ 1274312 w 1435175"/>
              <a:gd name="connsiteY24" fmla="*/ 212239 h 988584"/>
              <a:gd name="connsiteX25" fmla="*/ 1274080 w 1435175"/>
              <a:gd name="connsiteY25" fmla="*/ 212239 h 988584"/>
              <a:gd name="connsiteX26" fmla="*/ 1241909 w 1435175"/>
              <a:gd name="connsiteY26" fmla="*/ 235952 h 988584"/>
              <a:gd name="connsiteX27" fmla="*/ 1241439 w 1435175"/>
              <a:gd name="connsiteY27" fmla="*/ 236422 h 988584"/>
              <a:gd name="connsiteX28" fmla="*/ 1210204 w 1435175"/>
              <a:gd name="connsiteY28" fmla="*/ 264594 h 988584"/>
              <a:gd name="connsiteX29" fmla="*/ 1209734 w 1435175"/>
              <a:gd name="connsiteY29" fmla="*/ 265064 h 988584"/>
              <a:gd name="connsiteX30" fmla="*/ 1179678 w 1435175"/>
              <a:gd name="connsiteY30" fmla="*/ 296994 h 988584"/>
              <a:gd name="connsiteX31" fmla="*/ 1178268 w 1435175"/>
              <a:gd name="connsiteY31" fmla="*/ 298404 h 988584"/>
              <a:gd name="connsiteX32" fmla="*/ 1152436 w 1435175"/>
              <a:gd name="connsiteY32" fmla="*/ 330098 h 988584"/>
              <a:gd name="connsiteX33" fmla="*/ 1145154 w 1435175"/>
              <a:gd name="connsiteY33" fmla="*/ 339490 h 988584"/>
              <a:gd name="connsiteX34" fmla="*/ 1123081 w 1435175"/>
              <a:gd name="connsiteY34" fmla="*/ 370715 h 988584"/>
              <a:gd name="connsiteX35" fmla="*/ 1119089 w 1435175"/>
              <a:gd name="connsiteY35" fmla="*/ 376350 h 988584"/>
              <a:gd name="connsiteX36" fmla="*/ 1094669 w 1435175"/>
              <a:gd name="connsiteY36" fmla="*/ 415558 h 988584"/>
              <a:gd name="connsiteX37" fmla="*/ 1088562 w 1435175"/>
              <a:gd name="connsiteY37" fmla="*/ 426123 h 988584"/>
              <a:gd name="connsiteX38" fmla="*/ 1066721 w 1435175"/>
              <a:gd name="connsiteY38" fmla="*/ 465331 h 988584"/>
              <a:gd name="connsiteX39" fmla="*/ 1065549 w 1435175"/>
              <a:gd name="connsiteY39" fmla="*/ 467678 h 988584"/>
              <a:gd name="connsiteX40" fmla="*/ 1018113 w 1435175"/>
              <a:gd name="connsiteY40" fmla="*/ 570278 h 988584"/>
              <a:gd name="connsiteX41" fmla="*/ 1018113 w 1435175"/>
              <a:gd name="connsiteY41" fmla="*/ 570513 h 988584"/>
              <a:gd name="connsiteX42" fmla="*/ 977251 w 1435175"/>
              <a:gd name="connsiteY42" fmla="*/ 683207 h 988584"/>
              <a:gd name="connsiteX43" fmla="*/ 977251 w 1435175"/>
              <a:gd name="connsiteY43" fmla="*/ 683443 h 988584"/>
              <a:gd name="connsiteX44" fmla="*/ 944610 w 1435175"/>
              <a:gd name="connsiteY44" fmla="*/ 803414 h 988584"/>
              <a:gd name="connsiteX45" fmla="*/ 944610 w 1435175"/>
              <a:gd name="connsiteY45" fmla="*/ 803649 h 988584"/>
              <a:gd name="connsiteX46" fmla="*/ 920891 w 1435175"/>
              <a:gd name="connsiteY46" fmla="*/ 928550 h 988584"/>
              <a:gd name="connsiteX47" fmla="*/ 914080 w 1435175"/>
              <a:gd name="connsiteY47" fmla="*/ 979968 h 988584"/>
              <a:gd name="connsiteX48" fmla="*/ 914080 w 1435175"/>
              <a:gd name="connsiteY48" fmla="*/ 980436 h 988584"/>
              <a:gd name="connsiteX49" fmla="*/ 913302 w 1435175"/>
              <a:gd name="connsiteY49" fmla="*/ 988584 h 988584"/>
              <a:gd name="connsiteX50" fmla="*/ 0 w 1435175"/>
              <a:gd name="connsiteY50" fmla="*/ 600005 h 988584"/>
              <a:gd name="connsiteX51" fmla="*/ 581 w 1435175"/>
              <a:gd name="connsiteY51" fmla="*/ 597747 h 988584"/>
              <a:gd name="connsiteX52" fmla="*/ 2696 w 1435175"/>
              <a:gd name="connsiteY52" fmla="*/ 589530 h 988584"/>
              <a:gd name="connsiteX53" fmla="*/ 4808 w 1435175"/>
              <a:gd name="connsiteY53" fmla="*/ 581312 h 988584"/>
              <a:gd name="connsiteX54" fmla="*/ 6921 w 1435175"/>
              <a:gd name="connsiteY54" fmla="*/ 572860 h 988584"/>
              <a:gd name="connsiteX55" fmla="*/ 9269 w 1435175"/>
              <a:gd name="connsiteY55" fmla="*/ 564408 h 988584"/>
              <a:gd name="connsiteX56" fmla="*/ 11620 w 1435175"/>
              <a:gd name="connsiteY56" fmla="*/ 556191 h 988584"/>
              <a:gd name="connsiteX57" fmla="*/ 13967 w 1435175"/>
              <a:gd name="connsiteY57" fmla="*/ 547974 h 988584"/>
              <a:gd name="connsiteX58" fmla="*/ 16551 w 1435175"/>
              <a:gd name="connsiteY58" fmla="*/ 539052 h 988584"/>
              <a:gd name="connsiteX59" fmla="*/ 19133 w 1435175"/>
              <a:gd name="connsiteY59" fmla="*/ 530130 h 988584"/>
              <a:gd name="connsiteX60" fmla="*/ 21715 w 1435175"/>
              <a:gd name="connsiteY60" fmla="*/ 521208 h 988584"/>
              <a:gd name="connsiteX61" fmla="*/ 24534 w 1435175"/>
              <a:gd name="connsiteY61" fmla="*/ 512522 h 988584"/>
              <a:gd name="connsiteX62" fmla="*/ 27586 w 1435175"/>
              <a:gd name="connsiteY62" fmla="*/ 503131 h 988584"/>
              <a:gd name="connsiteX63" fmla="*/ 28292 w 1435175"/>
              <a:gd name="connsiteY63" fmla="*/ 501019 h 988584"/>
              <a:gd name="connsiteX64" fmla="*/ 30639 w 1435175"/>
              <a:gd name="connsiteY64" fmla="*/ 493974 h 988584"/>
              <a:gd name="connsiteX65" fmla="*/ 33693 w 1435175"/>
              <a:gd name="connsiteY65" fmla="*/ 484582 h 988584"/>
              <a:gd name="connsiteX66" fmla="*/ 36745 w 1435175"/>
              <a:gd name="connsiteY66" fmla="*/ 475428 h 988584"/>
              <a:gd name="connsiteX67" fmla="*/ 40269 w 1435175"/>
              <a:gd name="connsiteY67" fmla="*/ 465331 h 988584"/>
              <a:gd name="connsiteX68" fmla="*/ 43791 w 1435175"/>
              <a:gd name="connsiteY68" fmla="*/ 455234 h 988584"/>
              <a:gd name="connsiteX69" fmla="*/ 47547 w 1435175"/>
              <a:gd name="connsiteY69" fmla="*/ 445375 h 988584"/>
              <a:gd name="connsiteX70" fmla="*/ 51305 w 1435175"/>
              <a:gd name="connsiteY70" fmla="*/ 435515 h 988584"/>
              <a:gd name="connsiteX71" fmla="*/ 55534 w 1435175"/>
              <a:gd name="connsiteY71" fmla="*/ 424245 h 988584"/>
              <a:gd name="connsiteX72" fmla="*/ 59993 w 1435175"/>
              <a:gd name="connsiteY72" fmla="*/ 413211 h 988584"/>
              <a:gd name="connsiteX73" fmla="*/ 64457 w 1435175"/>
              <a:gd name="connsiteY73" fmla="*/ 402174 h 988584"/>
              <a:gd name="connsiteX74" fmla="*/ 68917 w 1435175"/>
              <a:gd name="connsiteY74" fmla="*/ 391140 h 988584"/>
              <a:gd name="connsiteX75" fmla="*/ 69152 w 1435175"/>
              <a:gd name="connsiteY75" fmla="*/ 390435 h 988584"/>
              <a:gd name="connsiteX76" fmla="*/ 69152 w 1435175"/>
              <a:gd name="connsiteY76" fmla="*/ 390203 h 988584"/>
              <a:gd name="connsiteX77" fmla="*/ 74318 w 1435175"/>
              <a:gd name="connsiteY77" fmla="*/ 377994 h 988584"/>
              <a:gd name="connsiteX78" fmla="*/ 80189 w 1435175"/>
              <a:gd name="connsiteY78" fmla="*/ 364846 h 988584"/>
              <a:gd name="connsiteX79" fmla="*/ 86060 w 1435175"/>
              <a:gd name="connsiteY79" fmla="*/ 351934 h 988584"/>
              <a:gd name="connsiteX80" fmla="*/ 91931 w 1435175"/>
              <a:gd name="connsiteY80" fmla="*/ 339255 h 988584"/>
              <a:gd name="connsiteX81" fmla="*/ 101325 w 1435175"/>
              <a:gd name="connsiteY81" fmla="*/ 320001 h 988584"/>
              <a:gd name="connsiteX82" fmla="*/ 110953 w 1435175"/>
              <a:gd name="connsiteY82" fmla="*/ 300987 h 988584"/>
              <a:gd name="connsiteX83" fmla="*/ 116825 w 1435175"/>
              <a:gd name="connsiteY83" fmla="*/ 289952 h 988584"/>
              <a:gd name="connsiteX84" fmla="*/ 117295 w 1435175"/>
              <a:gd name="connsiteY84" fmla="*/ 289012 h 988584"/>
              <a:gd name="connsiteX85" fmla="*/ 117997 w 1435175"/>
              <a:gd name="connsiteY85" fmla="*/ 287605 h 988584"/>
              <a:gd name="connsiteX86" fmla="*/ 120814 w 1435175"/>
              <a:gd name="connsiteY86" fmla="*/ 282438 h 988584"/>
              <a:gd name="connsiteX87" fmla="*/ 130914 w 1435175"/>
              <a:gd name="connsiteY87" fmla="*/ 264359 h 988584"/>
              <a:gd name="connsiteX88" fmla="*/ 140073 w 1435175"/>
              <a:gd name="connsiteY88" fmla="*/ 249335 h 988584"/>
              <a:gd name="connsiteX89" fmla="*/ 146414 w 1435175"/>
              <a:gd name="connsiteY89" fmla="*/ 239005 h 988584"/>
              <a:gd name="connsiteX90" fmla="*/ 150168 w 1435175"/>
              <a:gd name="connsiteY90" fmla="*/ 232665 h 988584"/>
              <a:gd name="connsiteX91" fmla="*/ 169897 w 1435175"/>
              <a:gd name="connsiteY91" fmla="*/ 202612 h 988584"/>
              <a:gd name="connsiteX92" fmla="*/ 171304 w 1435175"/>
              <a:gd name="connsiteY92" fmla="*/ 200735 h 988584"/>
              <a:gd name="connsiteX93" fmla="*/ 175297 w 1435175"/>
              <a:gd name="connsiteY93" fmla="*/ 195335 h 988584"/>
              <a:gd name="connsiteX94" fmla="*/ 190561 w 1435175"/>
              <a:gd name="connsiteY94" fmla="*/ 174205 h 988584"/>
              <a:gd name="connsiteX95" fmla="*/ 198075 w 1435175"/>
              <a:gd name="connsiteY95" fmla="*/ 164813 h 988584"/>
              <a:gd name="connsiteX96" fmla="*/ 205356 w 1435175"/>
              <a:gd name="connsiteY96" fmla="*/ 155424 h 988584"/>
              <a:gd name="connsiteX97" fmla="*/ 211694 w 1435175"/>
              <a:gd name="connsiteY97" fmla="*/ 147439 h 988584"/>
              <a:gd name="connsiteX98" fmla="*/ 223205 w 1435175"/>
              <a:gd name="connsiteY98" fmla="*/ 134058 h 988584"/>
              <a:gd name="connsiteX99" fmla="*/ 231893 w 1435175"/>
              <a:gd name="connsiteY99" fmla="*/ 124431 h 988584"/>
              <a:gd name="connsiteX100" fmla="*/ 232595 w 1435175"/>
              <a:gd name="connsiteY100" fmla="*/ 123491 h 988584"/>
              <a:gd name="connsiteX101" fmla="*/ 233065 w 1435175"/>
              <a:gd name="connsiteY101" fmla="*/ 123024 h 988584"/>
              <a:gd name="connsiteX102" fmla="*/ 234711 w 1435175"/>
              <a:gd name="connsiteY102" fmla="*/ 121379 h 988584"/>
              <a:gd name="connsiteX103" fmla="*/ 246453 w 1435175"/>
              <a:gd name="connsiteY103" fmla="*/ 109171 h 988584"/>
              <a:gd name="connsiteX104" fmla="*/ 258194 w 1435175"/>
              <a:gd name="connsiteY104" fmla="*/ 97432 h 988584"/>
              <a:gd name="connsiteX105" fmla="*/ 264065 w 1435175"/>
              <a:gd name="connsiteY105" fmla="*/ 92032 h 988584"/>
              <a:gd name="connsiteX106" fmla="*/ 264532 w 1435175"/>
              <a:gd name="connsiteY106" fmla="*/ 91562 h 988584"/>
              <a:gd name="connsiteX107" fmla="*/ 265707 w 1435175"/>
              <a:gd name="connsiteY107" fmla="*/ 90390 h 988584"/>
              <a:gd name="connsiteX108" fmla="*/ 273223 w 1435175"/>
              <a:gd name="connsiteY108" fmla="*/ 83580 h 988584"/>
              <a:gd name="connsiteX109" fmla="*/ 280972 w 1435175"/>
              <a:gd name="connsiteY109" fmla="*/ 77006 h 988584"/>
              <a:gd name="connsiteX110" fmla="*/ 288720 w 1435175"/>
              <a:gd name="connsiteY110" fmla="*/ 70666 h 988584"/>
              <a:gd name="connsiteX111" fmla="*/ 295061 w 1435175"/>
              <a:gd name="connsiteY111" fmla="*/ 65501 h 988584"/>
              <a:gd name="connsiteX112" fmla="*/ 296707 w 1435175"/>
              <a:gd name="connsiteY112" fmla="*/ 64094 h 988584"/>
              <a:gd name="connsiteX113" fmla="*/ 297173 w 1435175"/>
              <a:gd name="connsiteY113" fmla="*/ 63624 h 988584"/>
              <a:gd name="connsiteX114" fmla="*/ 301403 w 1435175"/>
              <a:gd name="connsiteY114" fmla="*/ 60337 h 988584"/>
              <a:gd name="connsiteX115" fmla="*/ 307744 w 1435175"/>
              <a:gd name="connsiteY115" fmla="*/ 55642 h 988584"/>
              <a:gd name="connsiteX116" fmla="*/ 314083 w 1435175"/>
              <a:gd name="connsiteY116" fmla="*/ 51180 h 988584"/>
              <a:gd name="connsiteX117" fmla="*/ 319720 w 1435175"/>
              <a:gd name="connsiteY117" fmla="*/ 47422 h 988584"/>
              <a:gd name="connsiteX118" fmla="*/ 325356 w 1435175"/>
              <a:gd name="connsiteY118" fmla="*/ 43668 h 988584"/>
              <a:gd name="connsiteX119" fmla="*/ 329817 w 1435175"/>
              <a:gd name="connsiteY119" fmla="*/ 40851 h 988584"/>
              <a:gd name="connsiteX120" fmla="*/ 330052 w 1435175"/>
              <a:gd name="connsiteY120" fmla="*/ 40851 h 988584"/>
              <a:gd name="connsiteX121" fmla="*/ 330992 w 1435175"/>
              <a:gd name="connsiteY121" fmla="*/ 40381 h 988584"/>
              <a:gd name="connsiteX122" fmla="*/ 336627 w 1435175"/>
              <a:gd name="connsiteY122" fmla="*/ 36860 h 988584"/>
              <a:gd name="connsiteX123" fmla="*/ 341793 w 1435175"/>
              <a:gd name="connsiteY123" fmla="*/ 33808 h 988584"/>
              <a:gd name="connsiteX124" fmla="*/ 346959 w 1435175"/>
              <a:gd name="connsiteY124" fmla="*/ 30990 h 988584"/>
              <a:gd name="connsiteX125" fmla="*/ 352126 w 1435175"/>
              <a:gd name="connsiteY125" fmla="*/ 28173 h 988584"/>
              <a:gd name="connsiteX126" fmla="*/ 357292 w 1435175"/>
              <a:gd name="connsiteY126" fmla="*/ 25591 h 988584"/>
              <a:gd name="connsiteX127" fmla="*/ 358934 w 1435175"/>
              <a:gd name="connsiteY127" fmla="*/ 24651 h 988584"/>
              <a:gd name="connsiteX128" fmla="*/ 360581 w 1435175"/>
              <a:gd name="connsiteY128" fmla="*/ 23946 h 988584"/>
              <a:gd name="connsiteX129" fmla="*/ 362223 w 1435175"/>
              <a:gd name="connsiteY129" fmla="*/ 23244 h 988584"/>
              <a:gd name="connsiteX130" fmla="*/ 363869 w 1435175"/>
              <a:gd name="connsiteY130" fmla="*/ 22538 h 988584"/>
              <a:gd name="connsiteX131" fmla="*/ 367156 w 1435175"/>
              <a:gd name="connsiteY131" fmla="*/ 21128 h 988584"/>
              <a:gd name="connsiteX132" fmla="*/ 370442 w 1435175"/>
              <a:gd name="connsiteY132" fmla="*/ 19721 h 988584"/>
              <a:gd name="connsiteX133" fmla="*/ 373729 w 1435175"/>
              <a:gd name="connsiteY133" fmla="*/ 18311 h 988584"/>
              <a:gd name="connsiteX134" fmla="*/ 377018 w 1435175"/>
              <a:gd name="connsiteY134" fmla="*/ 16904 h 988584"/>
              <a:gd name="connsiteX135" fmla="*/ 381716 w 1435175"/>
              <a:gd name="connsiteY135" fmla="*/ 15024 h 988584"/>
              <a:gd name="connsiteX136" fmla="*/ 386412 w 1435175"/>
              <a:gd name="connsiteY136" fmla="*/ 13381 h 988584"/>
              <a:gd name="connsiteX137" fmla="*/ 391108 w 1435175"/>
              <a:gd name="connsiteY137" fmla="*/ 11739 h 988584"/>
              <a:gd name="connsiteX138" fmla="*/ 395805 w 1435175"/>
              <a:gd name="connsiteY138" fmla="*/ 10094 h 988584"/>
              <a:gd name="connsiteX139" fmla="*/ 399094 w 1435175"/>
              <a:gd name="connsiteY139" fmla="*/ 9154 h 988584"/>
              <a:gd name="connsiteX140" fmla="*/ 400031 w 1435175"/>
              <a:gd name="connsiteY140" fmla="*/ 8919 h 988584"/>
              <a:gd name="connsiteX141" fmla="*/ 404494 w 1435175"/>
              <a:gd name="connsiteY141" fmla="*/ 7747 h 988584"/>
              <a:gd name="connsiteX142" fmla="*/ 408955 w 1435175"/>
              <a:gd name="connsiteY142" fmla="*/ 6572 h 988584"/>
              <a:gd name="connsiteX143" fmla="*/ 413182 w 1435175"/>
              <a:gd name="connsiteY143" fmla="*/ 5400 h 988584"/>
              <a:gd name="connsiteX144" fmla="*/ 417408 w 1435175"/>
              <a:gd name="connsiteY144" fmla="*/ 4460 h 988584"/>
              <a:gd name="connsiteX145" fmla="*/ 421637 w 1435175"/>
              <a:gd name="connsiteY145" fmla="*/ 3519 h 988584"/>
              <a:gd name="connsiteX146" fmla="*/ 425865 w 1435175"/>
              <a:gd name="connsiteY146" fmla="*/ 2817 h 988584"/>
              <a:gd name="connsiteX147" fmla="*/ 430091 w 1435175"/>
              <a:gd name="connsiteY147" fmla="*/ 2112 h 988584"/>
              <a:gd name="connsiteX148" fmla="*/ 432908 w 1435175"/>
              <a:gd name="connsiteY148" fmla="*/ 1642 h 988584"/>
              <a:gd name="connsiteX149" fmla="*/ 434083 w 1435175"/>
              <a:gd name="connsiteY149" fmla="*/ 1642 h 988584"/>
              <a:gd name="connsiteX150" fmla="*/ 438074 w 1435175"/>
              <a:gd name="connsiteY150" fmla="*/ 1172 h 988584"/>
              <a:gd name="connsiteX151" fmla="*/ 442066 w 1435175"/>
              <a:gd name="connsiteY151" fmla="*/ 702 h 988584"/>
              <a:gd name="connsiteX152" fmla="*/ 446061 w 1435175"/>
              <a:gd name="connsiteY152" fmla="*/ 232 h 988584"/>
              <a:gd name="connsiteX153" fmla="*/ 450050 w 1435175"/>
              <a:gd name="connsiteY153" fmla="*/ 0 h 98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435175" h="988584">
                <a:moveTo>
                  <a:pt x="450050" y="0"/>
                </a:moveTo>
                <a:cubicBezTo>
                  <a:pt x="451460" y="0"/>
                  <a:pt x="452634" y="0"/>
                  <a:pt x="454044" y="0"/>
                </a:cubicBezTo>
                <a:cubicBezTo>
                  <a:pt x="455451" y="0"/>
                  <a:pt x="456626" y="0"/>
                  <a:pt x="458036" y="0"/>
                </a:cubicBezTo>
                <a:cubicBezTo>
                  <a:pt x="459445" y="0"/>
                  <a:pt x="460620" y="0"/>
                  <a:pt x="462027" y="0"/>
                </a:cubicBezTo>
                <a:cubicBezTo>
                  <a:pt x="463202" y="0"/>
                  <a:pt x="465315" y="0"/>
                  <a:pt x="465315" y="0"/>
                </a:cubicBezTo>
                <a:lnTo>
                  <a:pt x="465785" y="0"/>
                </a:lnTo>
                <a:cubicBezTo>
                  <a:pt x="467193" y="0"/>
                  <a:pt x="468368" y="0"/>
                  <a:pt x="469779" y="0"/>
                </a:cubicBezTo>
                <a:cubicBezTo>
                  <a:pt x="471186" y="0"/>
                  <a:pt x="472361" y="0"/>
                  <a:pt x="473768" y="0"/>
                </a:cubicBezTo>
                <a:cubicBezTo>
                  <a:pt x="474945" y="232"/>
                  <a:pt x="476117" y="232"/>
                  <a:pt x="477527" y="232"/>
                </a:cubicBezTo>
                <a:cubicBezTo>
                  <a:pt x="478702" y="467"/>
                  <a:pt x="480109" y="467"/>
                  <a:pt x="481284" y="467"/>
                </a:cubicBezTo>
                <a:cubicBezTo>
                  <a:pt x="482458" y="702"/>
                  <a:pt x="483868" y="702"/>
                  <a:pt x="485040" y="937"/>
                </a:cubicBezTo>
                <a:cubicBezTo>
                  <a:pt x="486215" y="1172"/>
                  <a:pt x="487623" y="1407"/>
                  <a:pt x="488798" y="1407"/>
                </a:cubicBezTo>
                <a:cubicBezTo>
                  <a:pt x="489973" y="1407"/>
                  <a:pt x="491382" y="1877"/>
                  <a:pt x="492557" y="1877"/>
                </a:cubicBezTo>
                <a:cubicBezTo>
                  <a:pt x="492792" y="1877"/>
                  <a:pt x="493494" y="2112"/>
                  <a:pt x="493494" y="2112"/>
                </a:cubicBezTo>
                <a:lnTo>
                  <a:pt x="494434" y="2112"/>
                </a:lnTo>
                <a:cubicBezTo>
                  <a:pt x="494669" y="2112"/>
                  <a:pt x="495139" y="2112"/>
                  <a:pt x="495374" y="2112"/>
                </a:cubicBezTo>
                <a:cubicBezTo>
                  <a:pt x="495609" y="2112"/>
                  <a:pt x="496314" y="2112"/>
                  <a:pt x="496314" y="2112"/>
                </a:cubicBezTo>
                <a:lnTo>
                  <a:pt x="909619" y="76771"/>
                </a:lnTo>
                <a:lnTo>
                  <a:pt x="910793" y="76536"/>
                </a:lnTo>
                <a:lnTo>
                  <a:pt x="1435175" y="171153"/>
                </a:lnTo>
                <a:cubicBezTo>
                  <a:pt x="1425311" y="169276"/>
                  <a:pt x="1415213" y="168336"/>
                  <a:pt x="1404880" y="168336"/>
                </a:cubicBezTo>
                <a:cubicBezTo>
                  <a:pt x="1394550" y="168336"/>
                  <a:pt x="1383981" y="169041"/>
                  <a:pt x="1373414" y="170918"/>
                </a:cubicBezTo>
                <a:cubicBezTo>
                  <a:pt x="1362845" y="172797"/>
                  <a:pt x="1352043" y="175379"/>
                  <a:pt x="1341007" y="179135"/>
                </a:cubicBezTo>
                <a:cubicBezTo>
                  <a:pt x="1329970" y="182891"/>
                  <a:pt x="1318696" y="187588"/>
                  <a:pt x="1307426" y="193223"/>
                </a:cubicBezTo>
                <a:cubicBezTo>
                  <a:pt x="1296388" y="198622"/>
                  <a:pt x="1285352" y="204962"/>
                  <a:pt x="1274312" y="212239"/>
                </a:cubicBezTo>
                <a:cubicBezTo>
                  <a:pt x="1274080" y="212239"/>
                  <a:pt x="1274080" y="212239"/>
                  <a:pt x="1274080" y="212239"/>
                </a:cubicBezTo>
                <a:cubicBezTo>
                  <a:pt x="1263276" y="219519"/>
                  <a:pt x="1252474" y="227265"/>
                  <a:pt x="1241909" y="235952"/>
                </a:cubicBezTo>
                <a:cubicBezTo>
                  <a:pt x="1241909" y="236187"/>
                  <a:pt x="1241439" y="236422"/>
                  <a:pt x="1241439" y="236422"/>
                </a:cubicBezTo>
                <a:cubicBezTo>
                  <a:pt x="1230870" y="245108"/>
                  <a:pt x="1220538" y="254500"/>
                  <a:pt x="1210204" y="264594"/>
                </a:cubicBezTo>
                <a:cubicBezTo>
                  <a:pt x="1210204" y="264594"/>
                  <a:pt x="1209734" y="265064"/>
                  <a:pt x="1209734" y="265064"/>
                </a:cubicBezTo>
                <a:cubicBezTo>
                  <a:pt x="1199637" y="274926"/>
                  <a:pt x="1189538" y="285725"/>
                  <a:pt x="1179678" y="296994"/>
                </a:cubicBezTo>
                <a:cubicBezTo>
                  <a:pt x="1179208" y="297464"/>
                  <a:pt x="1178738" y="297934"/>
                  <a:pt x="1178268" y="298404"/>
                </a:cubicBezTo>
                <a:cubicBezTo>
                  <a:pt x="1169577" y="308263"/>
                  <a:pt x="1160889" y="319064"/>
                  <a:pt x="1152436" y="330098"/>
                </a:cubicBezTo>
                <a:cubicBezTo>
                  <a:pt x="1149853" y="333150"/>
                  <a:pt x="1147505" y="336203"/>
                  <a:pt x="1145154" y="339490"/>
                </a:cubicBezTo>
                <a:cubicBezTo>
                  <a:pt x="1137641" y="349584"/>
                  <a:pt x="1130363" y="359916"/>
                  <a:pt x="1123081" y="370715"/>
                </a:cubicBezTo>
                <a:cubicBezTo>
                  <a:pt x="1121671" y="372594"/>
                  <a:pt x="1120499" y="374473"/>
                  <a:pt x="1119089" y="376350"/>
                </a:cubicBezTo>
                <a:cubicBezTo>
                  <a:pt x="1110870" y="389028"/>
                  <a:pt x="1102652" y="402174"/>
                  <a:pt x="1094669" y="415558"/>
                </a:cubicBezTo>
                <a:cubicBezTo>
                  <a:pt x="1092552" y="419081"/>
                  <a:pt x="1090675" y="422603"/>
                  <a:pt x="1088562" y="426123"/>
                </a:cubicBezTo>
                <a:cubicBezTo>
                  <a:pt x="1081046" y="438802"/>
                  <a:pt x="1073768" y="451950"/>
                  <a:pt x="1066721" y="465331"/>
                </a:cubicBezTo>
                <a:cubicBezTo>
                  <a:pt x="1066251" y="466036"/>
                  <a:pt x="1066016" y="466973"/>
                  <a:pt x="1065549" y="467678"/>
                </a:cubicBezTo>
                <a:cubicBezTo>
                  <a:pt x="1048639" y="500079"/>
                  <a:pt x="1032908" y="534355"/>
                  <a:pt x="1018113" y="570278"/>
                </a:cubicBezTo>
                <a:cubicBezTo>
                  <a:pt x="1018113" y="570513"/>
                  <a:pt x="1018113" y="570513"/>
                  <a:pt x="1018113" y="570513"/>
                </a:cubicBezTo>
                <a:cubicBezTo>
                  <a:pt x="1003318" y="606669"/>
                  <a:pt x="989464" y="644234"/>
                  <a:pt x="977251" y="683207"/>
                </a:cubicBezTo>
                <a:cubicBezTo>
                  <a:pt x="977251" y="683443"/>
                  <a:pt x="977251" y="683443"/>
                  <a:pt x="977251" y="683443"/>
                </a:cubicBezTo>
                <a:cubicBezTo>
                  <a:pt x="965040" y="722413"/>
                  <a:pt x="954003" y="762563"/>
                  <a:pt x="944610" y="803414"/>
                </a:cubicBezTo>
                <a:cubicBezTo>
                  <a:pt x="944610" y="803649"/>
                  <a:pt x="944610" y="803649"/>
                  <a:pt x="944610" y="803649"/>
                </a:cubicBezTo>
                <a:cubicBezTo>
                  <a:pt x="934981" y="844736"/>
                  <a:pt x="927233" y="886292"/>
                  <a:pt x="920891" y="928550"/>
                </a:cubicBezTo>
                <a:cubicBezTo>
                  <a:pt x="918309" y="945454"/>
                  <a:pt x="916192" y="962828"/>
                  <a:pt x="914080" y="979968"/>
                </a:cubicBezTo>
                <a:lnTo>
                  <a:pt x="914080" y="980436"/>
                </a:lnTo>
                <a:lnTo>
                  <a:pt x="913302" y="988584"/>
                </a:lnTo>
                <a:lnTo>
                  <a:pt x="0" y="600005"/>
                </a:lnTo>
                <a:lnTo>
                  <a:pt x="581" y="597747"/>
                </a:lnTo>
                <a:cubicBezTo>
                  <a:pt x="1286" y="594930"/>
                  <a:pt x="1991" y="592347"/>
                  <a:pt x="2696" y="589530"/>
                </a:cubicBezTo>
                <a:cubicBezTo>
                  <a:pt x="3398" y="586713"/>
                  <a:pt x="4103" y="584129"/>
                  <a:pt x="4808" y="581312"/>
                </a:cubicBezTo>
                <a:cubicBezTo>
                  <a:pt x="5513" y="578494"/>
                  <a:pt x="6215" y="575677"/>
                  <a:pt x="6921" y="572860"/>
                </a:cubicBezTo>
                <a:cubicBezTo>
                  <a:pt x="7861" y="570043"/>
                  <a:pt x="8567" y="567225"/>
                  <a:pt x="9269" y="564408"/>
                </a:cubicBezTo>
                <a:cubicBezTo>
                  <a:pt x="9974" y="561826"/>
                  <a:pt x="10915" y="558773"/>
                  <a:pt x="11620" y="556191"/>
                </a:cubicBezTo>
                <a:cubicBezTo>
                  <a:pt x="12322" y="553609"/>
                  <a:pt x="13262" y="550792"/>
                  <a:pt x="13967" y="547974"/>
                </a:cubicBezTo>
                <a:cubicBezTo>
                  <a:pt x="14907" y="544922"/>
                  <a:pt x="15611" y="542105"/>
                  <a:pt x="16551" y="539052"/>
                </a:cubicBezTo>
                <a:cubicBezTo>
                  <a:pt x="17491" y="536000"/>
                  <a:pt x="18193" y="533183"/>
                  <a:pt x="19133" y="530130"/>
                </a:cubicBezTo>
                <a:lnTo>
                  <a:pt x="21715" y="521208"/>
                </a:lnTo>
                <a:cubicBezTo>
                  <a:pt x="22655" y="518391"/>
                  <a:pt x="23596" y="515339"/>
                  <a:pt x="24534" y="512522"/>
                </a:cubicBezTo>
                <a:cubicBezTo>
                  <a:pt x="25474" y="509471"/>
                  <a:pt x="26649" y="506183"/>
                  <a:pt x="27586" y="503131"/>
                </a:cubicBezTo>
                <a:cubicBezTo>
                  <a:pt x="27821" y="502426"/>
                  <a:pt x="28292" y="501724"/>
                  <a:pt x="28292" y="501019"/>
                </a:cubicBezTo>
                <a:cubicBezTo>
                  <a:pt x="29232" y="498672"/>
                  <a:pt x="29934" y="496321"/>
                  <a:pt x="30639" y="493974"/>
                </a:cubicBezTo>
                <a:cubicBezTo>
                  <a:pt x="31580" y="490687"/>
                  <a:pt x="32753" y="487634"/>
                  <a:pt x="33693" y="484582"/>
                </a:cubicBezTo>
                <a:cubicBezTo>
                  <a:pt x="34633" y="481530"/>
                  <a:pt x="35805" y="478477"/>
                  <a:pt x="36745" y="475428"/>
                </a:cubicBezTo>
                <a:cubicBezTo>
                  <a:pt x="37920" y="472141"/>
                  <a:pt x="39094" y="468619"/>
                  <a:pt x="40269" y="465331"/>
                </a:cubicBezTo>
                <a:cubicBezTo>
                  <a:pt x="41441" y="461809"/>
                  <a:pt x="42381" y="458521"/>
                  <a:pt x="43791" y="455234"/>
                </a:cubicBezTo>
                <a:cubicBezTo>
                  <a:pt x="45198" y="451950"/>
                  <a:pt x="46374" y="448662"/>
                  <a:pt x="47547" y="445375"/>
                </a:cubicBezTo>
                <a:cubicBezTo>
                  <a:pt x="48722" y="442089"/>
                  <a:pt x="50133" y="438802"/>
                  <a:pt x="51305" y="435515"/>
                </a:cubicBezTo>
                <a:cubicBezTo>
                  <a:pt x="52715" y="431757"/>
                  <a:pt x="53888" y="427768"/>
                  <a:pt x="55534" y="424245"/>
                </a:cubicBezTo>
                <a:cubicBezTo>
                  <a:pt x="57176" y="420723"/>
                  <a:pt x="58586" y="416966"/>
                  <a:pt x="59993" y="413211"/>
                </a:cubicBezTo>
                <a:cubicBezTo>
                  <a:pt x="61403" y="409454"/>
                  <a:pt x="63047" y="405931"/>
                  <a:pt x="64457" y="402174"/>
                </a:cubicBezTo>
                <a:cubicBezTo>
                  <a:pt x="65864" y="398420"/>
                  <a:pt x="67275" y="394662"/>
                  <a:pt x="68917" y="391140"/>
                </a:cubicBezTo>
                <a:cubicBezTo>
                  <a:pt x="69152" y="390905"/>
                  <a:pt x="69152" y="390435"/>
                  <a:pt x="69152" y="390435"/>
                </a:cubicBezTo>
                <a:cubicBezTo>
                  <a:pt x="69152" y="390203"/>
                  <a:pt x="69152" y="390203"/>
                  <a:pt x="69152" y="390203"/>
                </a:cubicBezTo>
                <a:cubicBezTo>
                  <a:pt x="70795" y="386210"/>
                  <a:pt x="72676" y="381983"/>
                  <a:pt x="74318" y="377994"/>
                </a:cubicBezTo>
                <a:cubicBezTo>
                  <a:pt x="76433" y="373533"/>
                  <a:pt x="78312" y="369073"/>
                  <a:pt x="80189" y="364846"/>
                </a:cubicBezTo>
                <a:cubicBezTo>
                  <a:pt x="82069" y="360621"/>
                  <a:pt x="84181" y="356159"/>
                  <a:pt x="86060" y="351934"/>
                </a:cubicBezTo>
                <a:cubicBezTo>
                  <a:pt x="87940" y="347707"/>
                  <a:pt x="89818" y="343479"/>
                  <a:pt x="91931" y="339255"/>
                </a:cubicBezTo>
                <a:cubicBezTo>
                  <a:pt x="94984" y="332915"/>
                  <a:pt x="98036" y="326341"/>
                  <a:pt x="101325" y="320001"/>
                </a:cubicBezTo>
                <a:cubicBezTo>
                  <a:pt x="104377" y="313429"/>
                  <a:pt x="107666" y="307325"/>
                  <a:pt x="110953" y="300987"/>
                </a:cubicBezTo>
                <a:cubicBezTo>
                  <a:pt x="112831" y="297229"/>
                  <a:pt x="114944" y="293707"/>
                  <a:pt x="116825" y="289952"/>
                </a:cubicBezTo>
                <a:cubicBezTo>
                  <a:pt x="117060" y="289717"/>
                  <a:pt x="117295" y="289247"/>
                  <a:pt x="117295" y="289012"/>
                </a:cubicBezTo>
                <a:cubicBezTo>
                  <a:pt x="117530" y="288542"/>
                  <a:pt x="117762" y="288072"/>
                  <a:pt x="117997" y="287605"/>
                </a:cubicBezTo>
                <a:cubicBezTo>
                  <a:pt x="118937" y="285960"/>
                  <a:pt x="119877" y="284083"/>
                  <a:pt x="120814" y="282438"/>
                </a:cubicBezTo>
                <a:cubicBezTo>
                  <a:pt x="124103" y="276333"/>
                  <a:pt x="127390" y="270228"/>
                  <a:pt x="130914" y="264359"/>
                </a:cubicBezTo>
                <a:cubicBezTo>
                  <a:pt x="133967" y="259194"/>
                  <a:pt x="137019" y="254265"/>
                  <a:pt x="140073" y="249335"/>
                </a:cubicBezTo>
                <a:cubicBezTo>
                  <a:pt x="142185" y="245813"/>
                  <a:pt x="144297" y="242525"/>
                  <a:pt x="146414" y="239005"/>
                </a:cubicBezTo>
                <a:cubicBezTo>
                  <a:pt x="147586" y="236892"/>
                  <a:pt x="148996" y="234780"/>
                  <a:pt x="150168" y="232665"/>
                </a:cubicBezTo>
                <a:cubicBezTo>
                  <a:pt x="156510" y="222336"/>
                  <a:pt x="163086" y="212474"/>
                  <a:pt x="169897" y="202612"/>
                </a:cubicBezTo>
                <a:cubicBezTo>
                  <a:pt x="170367" y="201910"/>
                  <a:pt x="170834" y="201440"/>
                  <a:pt x="171304" y="200735"/>
                </a:cubicBezTo>
                <a:cubicBezTo>
                  <a:pt x="172714" y="198857"/>
                  <a:pt x="173887" y="197212"/>
                  <a:pt x="175297" y="195335"/>
                </a:cubicBezTo>
                <a:cubicBezTo>
                  <a:pt x="180463" y="188055"/>
                  <a:pt x="185394" y="181013"/>
                  <a:pt x="190561" y="174205"/>
                </a:cubicBezTo>
                <a:cubicBezTo>
                  <a:pt x="193145" y="170918"/>
                  <a:pt x="195493" y="167866"/>
                  <a:pt x="198075" y="164813"/>
                </a:cubicBezTo>
                <a:cubicBezTo>
                  <a:pt x="200424" y="161526"/>
                  <a:pt x="202774" y="158477"/>
                  <a:pt x="205356" y="155424"/>
                </a:cubicBezTo>
                <a:cubicBezTo>
                  <a:pt x="207470" y="152839"/>
                  <a:pt x="209582" y="150022"/>
                  <a:pt x="211694" y="147439"/>
                </a:cubicBezTo>
                <a:cubicBezTo>
                  <a:pt x="215688" y="142980"/>
                  <a:pt x="219446" y="138517"/>
                  <a:pt x="223205" y="134058"/>
                </a:cubicBezTo>
                <a:cubicBezTo>
                  <a:pt x="226022" y="130771"/>
                  <a:pt x="229074" y="127718"/>
                  <a:pt x="231893" y="124431"/>
                </a:cubicBezTo>
                <a:cubicBezTo>
                  <a:pt x="232128" y="124196"/>
                  <a:pt x="232360" y="123726"/>
                  <a:pt x="232595" y="123491"/>
                </a:cubicBezTo>
                <a:cubicBezTo>
                  <a:pt x="232830" y="123259"/>
                  <a:pt x="233065" y="123024"/>
                  <a:pt x="233065" y="123024"/>
                </a:cubicBezTo>
                <a:cubicBezTo>
                  <a:pt x="233770" y="122554"/>
                  <a:pt x="234240" y="121849"/>
                  <a:pt x="234711" y="121379"/>
                </a:cubicBezTo>
                <a:cubicBezTo>
                  <a:pt x="238701" y="117154"/>
                  <a:pt x="242459" y="113162"/>
                  <a:pt x="246453" y="109171"/>
                </a:cubicBezTo>
                <a:cubicBezTo>
                  <a:pt x="250207" y="105180"/>
                  <a:pt x="254201" y="101189"/>
                  <a:pt x="258194" y="97432"/>
                </a:cubicBezTo>
                <a:cubicBezTo>
                  <a:pt x="260306" y="95555"/>
                  <a:pt x="262185" y="93912"/>
                  <a:pt x="264065" y="92032"/>
                </a:cubicBezTo>
                <a:cubicBezTo>
                  <a:pt x="264065" y="92032"/>
                  <a:pt x="264532" y="91562"/>
                  <a:pt x="264532" y="91562"/>
                </a:cubicBezTo>
                <a:cubicBezTo>
                  <a:pt x="265002" y="91092"/>
                  <a:pt x="265237" y="90860"/>
                  <a:pt x="265707" y="90390"/>
                </a:cubicBezTo>
                <a:cubicBezTo>
                  <a:pt x="268056" y="88043"/>
                  <a:pt x="270638" y="85928"/>
                  <a:pt x="273223" y="83580"/>
                </a:cubicBezTo>
                <a:cubicBezTo>
                  <a:pt x="275806" y="81468"/>
                  <a:pt x="278389" y="79121"/>
                  <a:pt x="280972" y="77006"/>
                </a:cubicBezTo>
                <a:cubicBezTo>
                  <a:pt x="283556" y="74893"/>
                  <a:pt x="286138" y="72781"/>
                  <a:pt x="288720" y="70666"/>
                </a:cubicBezTo>
                <a:cubicBezTo>
                  <a:pt x="290835" y="68789"/>
                  <a:pt x="292949" y="67147"/>
                  <a:pt x="295061" y="65501"/>
                </a:cubicBezTo>
                <a:cubicBezTo>
                  <a:pt x="295531" y="65031"/>
                  <a:pt x="296236" y="64564"/>
                  <a:pt x="296707" y="64094"/>
                </a:cubicBezTo>
                <a:cubicBezTo>
                  <a:pt x="296707" y="63859"/>
                  <a:pt x="297173" y="63624"/>
                  <a:pt x="297173" y="63624"/>
                </a:cubicBezTo>
                <a:cubicBezTo>
                  <a:pt x="298584" y="62449"/>
                  <a:pt x="299992" y="61277"/>
                  <a:pt x="301403" y="60337"/>
                </a:cubicBezTo>
                <a:cubicBezTo>
                  <a:pt x="303515" y="58695"/>
                  <a:pt x="305627" y="57049"/>
                  <a:pt x="307744" y="55642"/>
                </a:cubicBezTo>
                <a:cubicBezTo>
                  <a:pt x="309856" y="54232"/>
                  <a:pt x="311968" y="52590"/>
                  <a:pt x="314083" y="51180"/>
                </a:cubicBezTo>
                <a:cubicBezTo>
                  <a:pt x="315962" y="50005"/>
                  <a:pt x="317839" y="48598"/>
                  <a:pt x="319720" y="47422"/>
                </a:cubicBezTo>
                <a:cubicBezTo>
                  <a:pt x="321598" y="46015"/>
                  <a:pt x="323476" y="44840"/>
                  <a:pt x="325356" y="43668"/>
                </a:cubicBezTo>
                <a:cubicBezTo>
                  <a:pt x="326763" y="42728"/>
                  <a:pt x="328408" y="41789"/>
                  <a:pt x="329817" y="40851"/>
                </a:cubicBezTo>
                <a:cubicBezTo>
                  <a:pt x="330052" y="40851"/>
                  <a:pt x="330052" y="40851"/>
                  <a:pt x="330052" y="40851"/>
                </a:cubicBezTo>
                <a:cubicBezTo>
                  <a:pt x="330522" y="40851"/>
                  <a:pt x="330757" y="40381"/>
                  <a:pt x="330992" y="40381"/>
                </a:cubicBezTo>
                <a:cubicBezTo>
                  <a:pt x="332869" y="39207"/>
                  <a:pt x="334749" y="38034"/>
                  <a:pt x="336627" y="36860"/>
                </a:cubicBezTo>
                <a:cubicBezTo>
                  <a:pt x="338270" y="35685"/>
                  <a:pt x="340150" y="34748"/>
                  <a:pt x="341793" y="33808"/>
                </a:cubicBezTo>
                <a:cubicBezTo>
                  <a:pt x="343438" y="32867"/>
                  <a:pt x="345317" y="31930"/>
                  <a:pt x="346959" y="30990"/>
                </a:cubicBezTo>
                <a:cubicBezTo>
                  <a:pt x="348604" y="30050"/>
                  <a:pt x="350481" y="29113"/>
                  <a:pt x="352126" y="28173"/>
                </a:cubicBezTo>
                <a:cubicBezTo>
                  <a:pt x="353770" y="27233"/>
                  <a:pt x="355647" y="26528"/>
                  <a:pt x="357292" y="25591"/>
                </a:cubicBezTo>
                <a:cubicBezTo>
                  <a:pt x="357762" y="25121"/>
                  <a:pt x="358464" y="24886"/>
                  <a:pt x="358934" y="24651"/>
                </a:cubicBezTo>
                <a:cubicBezTo>
                  <a:pt x="359405" y="24416"/>
                  <a:pt x="360111" y="24181"/>
                  <a:pt x="360581" y="23946"/>
                </a:cubicBezTo>
                <a:cubicBezTo>
                  <a:pt x="361051" y="23711"/>
                  <a:pt x="361753" y="23479"/>
                  <a:pt x="362223" y="23244"/>
                </a:cubicBezTo>
                <a:cubicBezTo>
                  <a:pt x="362693" y="23009"/>
                  <a:pt x="363399" y="22773"/>
                  <a:pt x="363869" y="22538"/>
                </a:cubicBezTo>
                <a:cubicBezTo>
                  <a:pt x="365041" y="22068"/>
                  <a:pt x="365981" y="21598"/>
                  <a:pt x="367156" y="21128"/>
                </a:cubicBezTo>
                <a:cubicBezTo>
                  <a:pt x="368330" y="20658"/>
                  <a:pt x="369270" y="20191"/>
                  <a:pt x="370442" y="19721"/>
                </a:cubicBezTo>
                <a:cubicBezTo>
                  <a:pt x="371617" y="19251"/>
                  <a:pt x="372557" y="18781"/>
                  <a:pt x="373729" y="18311"/>
                </a:cubicBezTo>
                <a:cubicBezTo>
                  <a:pt x="374904" y="17841"/>
                  <a:pt x="376078" y="17374"/>
                  <a:pt x="377018" y="16904"/>
                </a:cubicBezTo>
                <a:cubicBezTo>
                  <a:pt x="378663" y="16199"/>
                  <a:pt x="380070" y="15729"/>
                  <a:pt x="381716" y="15024"/>
                </a:cubicBezTo>
                <a:cubicBezTo>
                  <a:pt x="383359" y="14557"/>
                  <a:pt x="384770" y="13852"/>
                  <a:pt x="386412" y="13381"/>
                </a:cubicBezTo>
                <a:cubicBezTo>
                  <a:pt x="388054" y="12911"/>
                  <a:pt x="389464" y="12206"/>
                  <a:pt x="391108" y="11739"/>
                </a:cubicBezTo>
                <a:cubicBezTo>
                  <a:pt x="392753" y="11034"/>
                  <a:pt x="394160" y="10564"/>
                  <a:pt x="395805" y="10094"/>
                </a:cubicBezTo>
                <a:cubicBezTo>
                  <a:pt x="396977" y="9859"/>
                  <a:pt x="397919" y="9389"/>
                  <a:pt x="399094" y="9154"/>
                </a:cubicBezTo>
                <a:cubicBezTo>
                  <a:pt x="399329" y="8919"/>
                  <a:pt x="399796" y="8919"/>
                  <a:pt x="400031" y="8919"/>
                </a:cubicBezTo>
                <a:cubicBezTo>
                  <a:pt x="401676" y="8687"/>
                  <a:pt x="402848" y="8217"/>
                  <a:pt x="404494" y="7747"/>
                </a:cubicBezTo>
                <a:cubicBezTo>
                  <a:pt x="406137" y="7277"/>
                  <a:pt x="407548" y="7042"/>
                  <a:pt x="408955" y="6572"/>
                </a:cubicBezTo>
                <a:cubicBezTo>
                  <a:pt x="410365" y="6102"/>
                  <a:pt x="411772" y="5635"/>
                  <a:pt x="413182" y="5400"/>
                </a:cubicBezTo>
                <a:cubicBezTo>
                  <a:pt x="414591" y="5165"/>
                  <a:pt x="416001" y="4695"/>
                  <a:pt x="417408" y="4460"/>
                </a:cubicBezTo>
                <a:cubicBezTo>
                  <a:pt x="418818" y="3989"/>
                  <a:pt x="420225" y="3754"/>
                  <a:pt x="421637" y="3519"/>
                </a:cubicBezTo>
                <a:cubicBezTo>
                  <a:pt x="423044" y="3284"/>
                  <a:pt x="424455" y="3049"/>
                  <a:pt x="425865" y="2817"/>
                </a:cubicBezTo>
                <a:cubicBezTo>
                  <a:pt x="427272" y="2582"/>
                  <a:pt x="428682" y="2112"/>
                  <a:pt x="430091" y="2112"/>
                </a:cubicBezTo>
                <a:cubicBezTo>
                  <a:pt x="431031" y="1877"/>
                  <a:pt x="431968" y="1642"/>
                  <a:pt x="432908" y="1642"/>
                </a:cubicBezTo>
                <a:cubicBezTo>
                  <a:pt x="433378" y="1642"/>
                  <a:pt x="433613" y="1642"/>
                  <a:pt x="434083" y="1642"/>
                </a:cubicBezTo>
                <a:cubicBezTo>
                  <a:pt x="435255" y="1407"/>
                  <a:pt x="436667" y="1172"/>
                  <a:pt x="438074" y="1172"/>
                </a:cubicBezTo>
                <a:cubicBezTo>
                  <a:pt x="439249" y="937"/>
                  <a:pt x="440656" y="702"/>
                  <a:pt x="442066" y="702"/>
                </a:cubicBezTo>
                <a:cubicBezTo>
                  <a:pt x="443242" y="467"/>
                  <a:pt x="444650" y="232"/>
                  <a:pt x="446061" y="232"/>
                </a:cubicBezTo>
                <a:cubicBezTo>
                  <a:pt x="447468" y="0"/>
                  <a:pt x="448643" y="0"/>
                  <a:pt x="450050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9" name="Forme libre 38">
            <a:extLst>
              <a:ext uri="{FF2B5EF4-FFF2-40B4-BE49-F238E27FC236}">
                <a16:creationId xmlns:a16="http://schemas.microsoft.com/office/drawing/2014/main" id="{0B068DCD-1592-DE1E-C71A-685D33BE3284}"/>
              </a:ext>
            </a:extLst>
          </p:cNvPr>
          <p:cNvSpPr/>
          <p:nvPr/>
        </p:nvSpPr>
        <p:spPr>
          <a:xfrm>
            <a:off x="6770145" y="2482783"/>
            <a:ext cx="1280073" cy="869239"/>
          </a:xfrm>
          <a:custGeom>
            <a:avLst/>
            <a:gdLst>
              <a:gd name="connsiteX0" fmla="*/ 816195 w 816945"/>
              <a:gd name="connsiteY0" fmla="*/ 537614 h 551997"/>
              <a:gd name="connsiteX1" fmla="*/ 816195 w 816945"/>
              <a:gd name="connsiteY1" fmla="*/ 532818 h 551997"/>
              <a:gd name="connsiteX2" fmla="*/ 816195 w 816945"/>
              <a:gd name="connsiteY2" fmla="*/ 525476 h 551997"/>
              <a:gd name="connsiteX3" fmla="*/ 816045 w 816945"/>
              <a:gd name="connsiteY3" fmla="*/ 518134 h 551997"/>
              <a:gd name="connsiteX4" fmla="*/ 815895 w 816945"/>
              <a:gd name="connsiteY4" fmla="*/ 510792 h 551997"/>
              <a:gd name="connsiteX5" fmla="*/ 815895 w 816945"/>
              <a:gd name="connsiteY5" fmla="*/ 507646 h 551997"/>
              <a:gd name="connsiteX6" fmla="*/ 815895 w 816945"/>
              <a:gd name="connsiteY6" fmla="*/ 507046 h 551997"/>
              <a:gd name="connsiteX7" fmla="*/ 815895 w 816945"/>
              <a:gd name="connsiteY7" fmla="*/ 503600 h 551997"/>
              <a:gd name="connsiteX8" fmla="*/ 815597 w 816945"/>
              <a:gd name="connsiteY8" fmla="*/ 495359 h 551997"/>
              <a:gd name="connsiteX9" fmla="*/ 815147 w 816945"/>
              <a:gd name="connsiteY9" fmla="*/ 487269 h 551997"/>
              <a:gd name="connsiteX10" fmla="*/ 814697 w 816945"/>
              <a:gd name="connsiteY10" fmla="*/ 479177 h 551997"/>
              <a:gd name="connsiteX11" fmla="*/ 814097 w 816945"/>
              <a:gd name="connsiteY11" fmla="*/ 471085 h 551997"/>
              <a:gd name="connsiteX12" fmla="*/ 813649 w 816945"/>
              <a:gd name="connsiteY12" fmla="*/ 464943 h 551997"/>
              <a:gd name="connsiteX13" fmla="*/ 813649 w 816945"/>
              <a:gd name="connsiteY13" fmla="*/ 464193 h 551997"/>
              <a:gd name="connsiteX14" fmla="*/ 813499 w 816945"/>
              <a:gd name="connsiteY14" fmla="*/ 461795 h 551997"/>
              <a:gd name="connsiteX15" fmla="*/ 812599 w 816945"/>
              <a:gd name="connsiteY15" fmla="*/ 452656 h 551997"/>
              <a:gd name="connsiteX16" fmla="*/ 811700 w 816945"/>
              <a:gd name="connsiteY16" fmla="*/ 443516 h 551997"/>
              <a:gd name="connsiteX17" fmla="*/ 810650 w 816945"/>
              <a:gd name="connsiteY17" fmla="*/ 434526 h 551997"/>
              <a:gd name="connsiteX18" fmla="*/ 809302 w 816945"/>
              <a:gd name="connsiteY18" fmla="*/ 423738 h 551997"/>
              <a:gd name="connsiteX19" fmla="*/ 809302 w 816945"/>
              <a:gd name="connsiteY19" fmla="*/ 423438 h 551997"/>
              <a:gd name="connsiteX20" fmla="*/ 809302 w 816945"/>
              <a:gd name="connsiteY20" fmla="*/ 423288 h 551997"/>
              <a:gd name="connsiteX21" fmla="*/ 807804 w 816945"/>
              <a:gd name="connsiteY21" fmla="*/ 412200 h 551997"/>
              <a:gd name="connsiteX22" fmla="*/ 806155 w 816945"/>
              <a:gd name="connsiteY22" fmla="*/ 401263 h 551997"/>
              <a:gd name="connsiteX23" fmla="*/ 804357 w 816945"/>
              <a:gd name="connsiteY23" fmla="*/ 390473 h 551997"/>
              <a:gd name="connsiteX24" fmla="*/ 803907 w 816945"/>
              <a:gd name="connsiteY24" fmla="*/ 388375 h 551997"/>
              <a:gd name="connsiteX25" fmla="*/ 803307 w 816945"/>
              <a:gd name="connsiteY25" fmla="*/ 384929 h 551997"/>
              <a:gd name="connsiteX26" fmla="*/ 793265 w 816945"/>
              <a:gd name="connsiteY26" fmla="*/ 339978 h 551997"/>
              <a:gd name="connsiteX27" fmla="*/ 790268 w 816945"/>
              <a:gd name="connsiteY27" fmla="*/ 329040 h 551997"/>
              <a:gd name="connsiteX28" fmla="*/ 777829 w 816945"/>
              <a:gd name="connsiteY28" fmla="*/ 289633 h 551997"/>
              <a:gd name="connsiteX29" fmla="*/ 776479 w 816945"/>
              <a:gd name="connsiteY29" fmla="*/ 285287 h 551997"/>
              <a:gd name="connsiteX30" fmla="*/ 775881 w 816945"/>
              <a:gd name="connsiteY30" fmla="*/ 283939 h 551997"/>
              <a:gd name="connsiteX31" fmla="*/ 762542 w 816945"/>
              <a:gd name="connsiteY31" fmla="*/ 252174 h 551997"/>
              <a:gd name="connsiteX32" fmla="*/ 758796 w 816945"/>
              <a:gd name="connsiteY32" fmla="*/ 244982 h 551997"/>
              <a:gd name="connsiteX33" fmla="*/ 754299 w 816945"/>
              <a:gd name="connsiteY33" fmla="*/ 236143 h 551997"/>
              <a:gd name="connsiteX34" fmla="*/ 735865 w 816945"/>
              <a:gd name="connsiteY34" fmla="*/ 205125 h 551997"/>
              <a:gd name="connsiteX35" fmla="*/ 734217 w 816945"/>
              <a:gd name="connsiteY35" fmla="*/ 202429 h 551997"/>
              <a:gd name="connsiteX36" fmla="*/ 733766 w 816945"/>
              <a:gd name="connsiteY36" fmla="*/ 201829 h 551997"/>
              <a:gd name="connsiteX37" fmla="*/ 710986 w 816945"/>
              <a:gd name="connsiteY37" fmla="*/ 173660 h 551997"/>
              <a:gd name="connsiteX38" fmla="*/ 705141 w 816945"/>
              <a:gd name="connsiteY38" fmla="*/ 167516 h 551997"/>
              <a:gd name="connsiteX39" fmla="*/ 698247 w 816945"/>
              <a:gd name="connsiteY39" fmla="*/ 160324 h 551997"/>
              <a:gd name="connsiteX40" fmla="*/ 681012 w 816945"/>
              <a:gd name="connsiteY40" fmla="*/ 146241 h 551997"/>
              <a:gd name="connsiteX41" fmla="*/ 679813 w 816945"/>
              <a:gd name="connsiteY41" fmla="*/ 145191 h 551997"/>
              <a:gd name="connsiteX42" fmla="*/ 679363 w 816945"/>
              <a:gd name="connsiteY42" fmla="*/ 144891 h 551997"/>
              <a:gd name="connsiteX43" fmla="*/ 677265 w 816945"/>
              <a:gd name="connsiteY43" fmla="*/ 143543 h 551997"/>
              <a:gd name="connsiteX44" fmla="*/ 660930 w 816945"/>
              <a:gd name="connsiteY44" fmla="*/ 133355 h 551997"/>
              <a:gd name="connsiteX45" fmla="*/ 655084 w 816945"/>
              <a:gd name="connsiteY45" fmla="*/ 130357 h 551997"/>
              <a:gd name="connsiteX46" fmla="*/ 640997 w 816945"/>
              <a:gd name="connsiteY46" fmla="*/ 124213 h 551997"/>
              <a:gd name="connsiteX47" fmla="*/ 635152 w 816945"/>
              <a:gd name="connsiteY47" fmla="*/ 121967 h 551997"/>
              <a:gd name="connsiteX48" fmla="*/ 614920 w 816945"/>
              <a:gd name="connsiteY48" fmla="*/ 116573 h 551997"/>
              <a:gd name="connsiteX49" fmla="*/ 0 w 816945"/>
              <a:gd name="connsiteY49" fmla="*/ 0 h 551997"/>
              <a:gd name="connsiteX50" fmla="*/ 31022 w 816945"/>
              <a:gd name="connsiteY50" fmla="*/ 9440 h 551997"/>
              <a:gd name="connsiteX51" fmla="*/ 38366 w 816945"/>
              <a:gd name="connsiteY51" fmla="*/ 12586 h 551997"/>
              <a:gd name="connsiteX52" fmla="*/ 66992 w 816945"/>
              <a:gd name="connsiteY52" fmla="*/ 28619 h 551997"/>
              <a:gd name="connsiteX53" fmla="*/ 68640 w 816945"/>
              <a:gd name="connsiteY53" fmla="*/ 29817 h 551997"/>
              <a:gd name="connsiteX54" fmla="*/ 93819 w 816945"/>
              <a:gd name="connsiteY54" fmla="*/ 50945 h 551997"/>
              <a:gd name="connsiteX55" fmla="*/ 99964 w 816945"/>
              <a:gd name="connsiteY55" fmla="*/ 56937 h 551997"/>
              <a:gd name="connsiteX56" fmla="*/ 123793 w 816945"/>
              <a:gd name="connsiteY56" fmla="*/ 84956 h 551997"/>
              <a:gd name="connsiteX57" fmla="*/ 126042 w 816945"/>
              <a:gd name="connsiteY57" fmla="*/ 88254 h 551997"/>
              <a:gd name="connsiteX58" fmla="*/ 145374 w 816945"/>
              <a:gd name="connsiteY58" fmla="*/ 118969 h 551997"/>
              <a:gd name="connsiteX59" fmla="*/ 150171 w 816945"/>
              <a:gd name="connsiteY59" fmla="*/ 127661 h 551997"/>
              <a:gd name="connsiteX60" fmla="*/ 168155 w 816945"/>
              <a:gd name="connsiteY60" fmla="*/ 166168 h 551997"/>
              <a:gd name="connsiteX61" fmla="*/ 170253 w 816945"/>
              <a:gd name="connsiteY61" fmla="*/ 171712 h 551997"/>
              <a:gd name="connsiteX62" fmla="*/ 183592 w 816945"/>
              <a:gd name="connsiteY62" fmla="*/ 210519 h 551997"/>
              <a:gd name="connsiteX63" fmla="*/ 186888 w 816945"/>
              <a:gd name="connsiteY63" fmla="*/ 221309 h 551997"/>
              <a:gd name="connsiteX64" fmla="*/ 198429 w 816945"/>
              <a:gd name="connsiteY64" fmla="*/ 268956 h 551997"/>
              <a:gd name="connsiteX65" fmla="*/ 204574 w 816945"/>
              <a:gd name="connsiteY65" fmla="*/ 303569 h 551997"/>
              <a:gd name="connsiteX66" fmla="*/ 204574 w 816945"/>
              <a:gd name="connsiteY66" fmla="*/ 303869 h 551997"/>
              <a:gd name="connsiteX67" fmla="*/ 209369 w 816945"/>
              <a:gd name="connsiteY67" fmla="*/ 343424 h 551997"/>
              <a:gd name="connsiteX68" fmla="*/ 209369 w 816945"/>
              <a:gd name="connsiteY68" fmla="*/ 344324 h 551997"/>
              <a:gd name="connsiteX69" fmla="*/ 212367 w 816945"/>
              <a:gd name="connsiteY69" fmla="*/ 385679 h 551997"/>
              <a:gd name="connsiteX70" fmla="*/ 212367 w 816945"/>
              <a:gd name="connsiteY70" fmla="*/ 386129 h 551997"/>
              <a:gd name="connsiteX71" fmla="*/ 213566 w 816945"/>
              <a:gd name="connsiteY71" fmla="*/ 429880 h 551997"/>
              <a:gd name="connsiteX72" fmla="*/ 816945 w 816945"/>
              <a:gd name="connsiteY72" fmla="*/ 551997 h 551997"/>
              <a:gd name="connsiteX73" fmla="*/ 816945 w 816945"/>
              <a:gd name="connsiteY73" fmla="*/ 547203 h 551997"/>
              <a:gd name="connsiteX74" fmla="*/ 816945 w 816945"/>
              <a:gd name="connsiteY74" fmla="*/ 542407 h 551997"/>
              <a:gd name="connsiteX75" fmla="*/ 816945 w 816945"/>
              <a:gd name="connsiteY75" fmla="*/ 537614 h 551997"/>
              <a:gd name="connsiteX0" fmla="*/ 816195 w 816945"/>
              <a:gd name="connsiteY0" fmla="*/ 537614 h 554750"/>
              <a:gd name="connsiteX1" fmla="*/ 816195 w 816945"/>
              <a:gd name="connsiteY1" fmla="*/ 532818 h 554750"/>
              <a:gd name="connsiteX2" fmla="*/ 816195 w 816945"/>
              <a:gd name="connsiteY2" fmla="*/ 525476 h 554750"/>
              <a:gd name="connsiteX3" fmla="*/ 816045 w 816945"/>
              <a:gd name="connsiteY3" fmla="*/ 518134 h 554750"/>
              <a:gd name="connsiteX4" fmla="*/ 815895 w 816945"/>
              <a:gd name="connsiteY4" fmla="*/ 510792 h 554750"/>
              <a:gd name="connsiteX5" fmla="*/ 815895 w 816945"/>
              <a:gd name="connsiteY5" fmla="*/ 507646 h 554750"/>
              <a:gd name="connsiteX6" fmla="*/ 815895 w 816945"/>
              <a:gd name="connsiteY6" fmla="*/ 507046 h 554750"/>
              <a:gd name="connsiteX7" fmla="*/ 815895 w 816945"/>
              <a:gd name="connsiteY7" fmla="*/ 503600 h 554750"/>
              <a:gd name="connsiteX8" fmla="*/ 815597 w 816945"/>
              <a:gd name="connsiteY8" fmla="*/ 495359 h 554750"/>
              <a:gd name="connsiteX9" fmla="*/ 815147 w 816945"/>
              <a:gd name="connsiteY9" fmla="*/ 487269 h 554750"/>
              <a:gd name="connsiteX10" fmla="*/ 814697 w 816945"/>
              <a:gd name="connsiteY10" fmla="*/ 479177 h 554750"/>
              <a:gd name="connsiteX11" fmla="*/ 814097 w 816945"/>
              <a:gd name="connsiteY11" fmla="*/ 471085 h 554750"/>
              <a:gd name="connsiteX12" fmla="*/ 813649 w 816945"/>
              <a:gd name="connsiteY12" fmla="*/ 464943 h 554750"/>
              <a:gd name="connsiteX13" fmla="*/ 813649 w 816945"/>
              <a:gd name="connsiteY13" fmla="*/ 464193 h 554750"/>
              <a:gd name="connsiteX14" fmla="*/ 813499 w 816945"/>
              <a:gd name="connsiteY14" fmla="*/ 461795 h 554750"/>
              <a:gd name="connsiteX15" fmla="*/ 812599 w 816945"/>
              <a:gd name="connsiteY15" fmla="*/ 452656 h 554750"/>
              <a:gd name="connsiteX16" fmla="*/ 811700 w 816945"/>
              <a:gd name="connsiteY16" fmla="*/ 443516 h 554750"/>
              <a:gd name="connsiteX17" fmla="*/ 810650 w 816945"/>
              <a:gd name="connsiteY17" fmla="*/ 434526 h 554750"/>
              <a:gd name="connsiteX18" fmla="*/ 809302 w 816945"/>
              <a:gd name="connsiteY18" fmla="*/ 423738 h 554750"/>
              <a:gd name="connsiteX19" fmla="*/ 809302 w 816945"/>
              <a:gd name="connsiteY19" fmla="*/ 423438 h 554750"/>
              <a:gd name="connsiteX20" fmla="*/ 809302 w 816945"/>
              <a:gd name="connsiteY20" fmla="*/ 423288 h 554750"/>
              <a:gd name="connsiteX21" fmla="*/ 807804 w 816945"/>
              <a:gd name="connsiteY21" fmla="*/ 412200 h 554750"/>
              <a:gd name="connsiteX22" fmla="*/ 806155 w 816945"/>
              <a:gd name="connsiteY22" fmla="*/ 401263 h 554750"/>
              <a:gd name="connsiteX23" fmla="*/ 804357 w 816945"/>
              <a:gd name="connsiteY23" fmla="*/ 390473 h 554750"/>
              <a:gd name="connsiteX24" fmla="*/ 803907 w 816945"/>
              <a:gd name="connsiteY24" fmla="*/ 388375 h 554750"/>
              <a:gd name="connsiteX25" fmla="*/ 803307 w 816945"/>
              <a:gd name="connsiteY25" fmla="*/ 384929 h 554750"/>
              <a:gd name="connsiteX26" fmla="*/ 793265 w 816945"/>
              <a:gd name="connsiteY26" fmla="*/ 339978 h 554750"/>
              <a:gd name="connsiteX27" fmla="*/ 790268 w 816945"/>
              <a:gd name="connsiteY27" fmla="*/ 329040 h 554750"/>
              <a:gd name="connsiteX28" fmla="*/ 777829 w 816945"/>
              <a:gd name="connsiteY28" fmla="*/ 289633 h 554750"/>
              <a:gd name="connsiteX29" fmla="*/ 776479 w 816945"/>
              <a:gd name="connsiteY29" fmla="*/ 285287 h 554750"/>
              <a:gd name="connsiteX30" fmla="*/ 775881 w 816945"/>
              <a:gd name="connsiteY30" fmla="*/ 283939 h 554750"/>
              <a:gd name="connsiteX31" fmla="*/ 762542 w 816945"/>
              <a:gd name="connsiteY31" fmla="*/ 252174 h 554750"/>
              <a:gd name="connsiteX32" fmla="*/ 758796 w 816945"/>
              <a:gd name="connsiteY32" fmla="*/ 244982 h 554750"/>
              <a:gd name="connsiteX33" fmla="*/ 754299 w 816945"/>
              <a:gd name="connsiteY33" fmla="*/ 236143 h 554750"/>
              <a:gd name="connsiteX34" fmla="*/ 735865 w 816945"/>
              <a:gd name="connsiteY34" fmla="*/ 205125 h 554750"/>
              <a:gd name="connsiteX35" fmla="*/ 734217 w 816945"/>
              <a:gd name="connsiteY35" fmla="*/ 202429 h 554750"/>
              <a:gd name="connsiteX36" fmla="*/ 733766 w 816945"/>
              <a:gd name="connsiteY36" fmla="*/ 201829 h 554750"/>
              <a:gd name="connsiteX37" fmla="*/ 710986 w 816945"/>
              <a:gd name="connsiteY37" fmla="*/ 173660 h 554750"/>
              <a:gd name="connsiteX38" fmla="*/ 705141 w 816945"/>
              <a:gd name="connsiteY38" fmla="*/ 167516 h 554750"/>
              <a:gd name="connsiteX39" fmla="*/ 698247 w 816945"/>
              <a:gd name="connsiteY39" fmla="*/ 160324 h 554750"/>
              <a:gd name="connsiteX40" fmla="*/ 681012 w 816945"/>
              <a:gd name="connsiteY40" fmla="*/ 146241 h 554750"/>
              <a:gd name="connsiteX41" fmla="*/ 679813 w 816945"/>
              <a:gd name="connsiteY41" fmla="*/ 145191 h 554750"/>
              <a:gd name="connsiteX42" fmla="*/ 679363 w 816945"/>
              <a:gd name="connsiteY42" fmla="*/ 144891 h 554750"/>
              <a:gd name="connsiteX43" fmla="*/ 677265 w 816945"/>
              <a:gd name="connsiteY43" fmla="*/ 143543 h 554750"/>
              <a:gd name="connsiteX44" fmla="*/ 660930 w 816945"/>
              <a:gd name="connsiteY44" fmla="*/ 133355 h 554750"/>
              <a:gd name="connsiteX45" fmla="*/ 655084 w 816945"/>
              <a:gd name="connsiteY45" fmla="*/ 130357 h 554750"/>
              <a:gd name="connsiteX46" fmla="*/ 640997 w 816945"/>
              <a:gd name="connsiteY46" fmla="*/ 124213 h 554750"/>
              <a:gd name="connsiteX47" fmla="*/ 635152 w 816945"/>
              <a:gd name="connsiteY47" fmla="*/ 121967 h 554750"/>
              <a:gd name="connsiteX48" fmla="*/ 614920 w 816945"/>
              <a:gd name="connsiteY48" fmla="*/ 116573 h 554750"/>
              <a:gd name="connsiteX49" fmla="*/ 0 w 816945"/>
              <a:gd name="connsiteY49" fmla="*/ 0 h 554750"/>
              <a:gd name="connsiteX50" fmla="*/ 31022 w 816945"/>
              <a:gd name="connsiteY50" fmla="*/ 9440 h 554750"/>
              <a:gd name="connsiteX51" fmla="*/ 38366 w 816945"/>
              <a:gd name="connsiteY51" fmla="*/ 12586 h 554750"/>
              <a:gd name="connsiteX52" fmla="*/ 66992 w 816945"/>
              <a:gd name="connsiteY52" fmla="*/ 28619 h 554750"/>
              <a:gd name="connsiteX53" fmla="*/ 68640 w 816945"/>
              <a:gd name="connsiteY53" fmla="*/ 29817 h 554750"/>
              <a:gd name="connsiteX54" fmla="*/ 93819 w 816945"/>
              <a:gd name="connsiteY54" fmla="*/ 50945 h 554750"/>
              <a:gd name="connsiteX55" fmla="*/ 99964 w 816945"/>
              <a:gd name="connsiteY55" fmla="*/ 56937 h 554750"/>
              <a:gd name="connsiteX56" fmla="*/ 123793 w 816945"/>
              <a:gd name="connsiteY56" fmla="*/ 84956 h 554750"/>
              <a:gd name="connsiteX57" fmla="*/ 126042 w 816945"/>
              <a:gd name="connsiteY57" fmla="*/ 88254 h 554750"/>
              <a:gd name="connsiteX58" fmla="*/ 145374 w 816945"/>
              <a:gd name="connsiteY58" fmla="*/ 118969 h 554750"/>
              <a:gd name="connsiteX59" fmla="*/ 150171 w 816945"/>
              <a:gd name="connsiteY59" fmla="*/ 127661 h 554750"/>
              <a:gd name="connsiteX60" fmla="*/ 168155 w 816945"/>
              <a:gd name="connsiteY60" fmla="*/ 166168 h 554750"/>
              <a:gd name="connsiteX61" fmla="*/ 170253 w 816945"/>
              <a:gd name="connsiteY61" fmla="*/ 171712 h 554750"/>
              <a:gd name="connsiteX62" fmla="*/ 183592 w 816945"/>
              <a:gd name="connsiteY62" fmla="*/ 210519 h 554750"/>
              <a:gd name="connsiteX63" fmla="*/ 186888 w 816945"/>
              <a:gd name="connsiteY63" fmla="*/ 221309 h 554750"/>
              <a:gd name="connsiteX64" fmla="*/ 198429 w 816945"/>
              <a:gd name="connsiteY64" fmla="*/ 268956 h 554750"/>
              <a:gd name="connsiteX65" fmla="*/ 204574 w 816945"/>
              <a:gd name="connsiteY65" fmla="*/ 303569 h 554750"/>
              <a:gd name="connsiteX66" fmla="*/ 204574 w 816945"/>
              <a:gd name="connsiteY66" fmla="*/ 303869 h 554750"/>
              <a:gd name="connsiteX67" fmla="*/ 209369 w 816945"/>
              <a:gd name="connsiteY67" fmla="*/ 343424 h 554750"/>
              <a:gd name="connsiteX68" fmla="*/ 209369 w 816945"/>
              <a:gd name="connsiteY68" fmla="*/ 344324 h 554750"/>
              <a:gd name="connsiteX69" fmla="*/ 212367 w 816945"/>
              <a:gd name="connsiteY69" fmla="*/ 385679 h 554750"/>
              <a:gd name="connsiteX70" fmla="*/ 212367 w 816945"/>
              <a:gd name="connsiteY70" fmla="*/ 386129 h 554750"/>
              <a:gd name="connsiteX71" fmla="*/ 213566 w 816945"/>
              <a:gd name="connsiteY71" fmla="*/ 429880 h 554750"/>
              <a:gd name="connsiteX72" fmla="*/ 816945 w 816945"/>
              <a:gd name="connsiteY72" fmla="*/ 554750 h 554750"/>
              <a:gd name="connsiteX73" fmla="*/ 816945 w 816945"/>
              <a:gd name="connsiteY73" fmla="*/ 547203 h 554750"/>
              <a:gd name="connsiteX74" fmla="*/ 816945 w 816945"/>
              <a:gd name="connsiteY74" fmla="*/ 542407 h 554750"/>
              <a:gd name="connsiteX75" fmla="*/ 816945 w 816945"/>
              <a:gd name="connsiteY75" fmla="*/ 537614 h 554750"/>
              <a:gd name="connsiteX76" fmla="*/ 816195 w 816945"/>
              <a:gd name="connsiteY76" fmla="*/ 537614 h 55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816945" h="554750">
                <a:moveTo>
                  <a:pt x="816195" y="537614"/>
                </a:moveTo>
                <a:lnTo>
                  <a:pt x="816195" y="532818"/>
                </a:lnTo>
                <a:lnTo>
                  <a:pt x="816195" y="525476"/>
                </a:lnTo>
                <a:cubicBezTo>
                  <a:pt x="816195" y="523080"/>
                  <a:pt x="816195" y="520532"/>
                  <a:pt x="816045" y="518134"/>
                </a:cubicBezTo>
                <a:cubicBezTo>
                  <a:pt x="816045" y="515736"/>
                  <a:pt x="816045" y="513340"/>
                  <a:pt x="815895" y="510792"/>
                </a:cubicBezTo>
                <a:lnTo>
                  <a:pt x="815895" y="507646"/>
                </a:lnTo>
                <a:lnTo>
                  <a:pt x="815895" y="507046"/>
                </a:lnTo>
                <a:lnTo>
                  <a:pt x="815895" y="503600"/>
                </a:lnTo>
                <a:cubicBezTo>
                  <a:pt x="815895" y="500902"/>
                  <a:pt x="815597" y="498056"/>
                  <a:pt x="815597" y="495359"/>
                </a:cubicBezTo>
                <a:cubicBezTo>
                  <a:pt x="815597" y="492663"/>
                  <a:pt x="815297" y="489965"/>
                  <a:pt x="815147" y="487269"/>
                </a:cubicBezTo>
                <a:lnTo>
                  <a:pt x="814697" y="479177"/>
                </a:lnTo>
                <a:cubicBezTo>
                  <a:pt x="814547" y="476479"/>
                  <a:pt x="814397" y="473783"/>
                  <a:pt x="814097" y="471085"/>
                </a:cubicBezTo>
                <a:cubicBezTo>
                  <a:pt x="813947" y="468987"/>
                  <a:pt x="813797" y="467039"/>
                  <a:pt x="813649" y="464943"/>
                </a:cubicBezTo>
                <a:lnTo>
                  <a:pt x="813649" y="464193"/>
                </a:lnTo>
                <a:cubicBezTo>
                  <a:pt x="813649" y="463443"/>
                  <a:pt x="813649" y="462695"/>
                  <a:pt x="813499" y="461795"/>
                </a:cubicBezTo>
                <a:cubicBezTo>
                  <a:pt x="813199" y="458649"/>
                  <a:pt x="812899" y="455653"/>
                  <a:pt x="812599" y="452656"/>
                </a:cubicBezTo>
                <a:cubicBezTo>
                  <a:pt x="812299" y="449660"/>
                  <a:pt x="811999" y="446662"/>
                  <a:pt x="811700" y="443516"/>
                </a:cubicBezTo>
                <a:cubicBezTo>
                  <a:pt x="811400" y="440520"/>
                  <a:pt x="811100" y="437522"/>
                  <a:pt x="810650" y="434526"/>
                </a:cubicBezTo>
                <a:cubicBezTo>
                  <a:pt x="810200" y="430930"/>
                  <a:pt x="809752" y="427334"/>
                  <a:pt x="809302" y="423738"/>
                </a:cubicBezTo>
                <a:lnTo>
                  <a:pt x="809302" y="423438"/>
                </a:lnTo>
                <a:lnTo>
                  <a:pt x="809302" y="423288"/>
                </a:lnTo>
                <a:cubicBezTo>
                  <a:pt x="808852" y="419542"/>
                  <a:pt x="808252" y="415796"/>
                  <a:pt x="807804" y="412200"/>
                </a:cubicBezTo>
                <a:cubicBezTo>
                  <a:pt x="807203" y="408455"/>
                  <a:pt x="806753" y="404859"/>
                  <a:pt x="806155" y="401263"/>
                </a:cubicBezTo>
                <a:lnTo>
                  <a:pt x="804357" y="390473"/>
                </a:lnTo>
                <a:cubicBezTo>
                  <a:pt x="804357" y="389725"/>
                  <a:pt x="804057" y="389125"/>
                  <a:pt x="803907" y="388375"/>
                </a:cubicBezTo>
                <a:cubicBezTo>
                  <a:pt x="803757" y="387177"/>
                  <a:pt x="803607" y="385979"/>
                  <a:pt x="803307" y="384929"/>
                </a:cubicBezTo>
                <a:cubicBezTo>
                  <a:pt x="800460" y="369347"/>
                  <a:pt x="797011" y="354514"/>
                  <a:pt x="793265" y="339978"/>
                </a:cubicBezTo>
                <a:cubicBezTo>
                  <a:pt x="792366" y="336232"/>
                  <a:pt x="791316" y="332636"/>
                  <a:pt x="790268" y="329040"/>
                </a:cubicBezTo>
                <a:cubicBezTo>
                  <a:pt x="786521" y="315405"/>
                  <a:pt x="782324" y="302219"/>
                  <a:pt x="777829" y="289633"/>
                </a:cubicBezTo>
                <a:cubicBezTo>
                  <a:pt x="777379" y="288285"/>
                  <a:pt x="776929" y="286637"/>
                  <a:pt x="776479" y="285287"/>
                </a:cubicBezTo>
                <a:cubicBezTo>
                  <a:pt x="776329" y="284839"/>
                  <a:pt x="776031" y="284389"/>
                  <a:pt x="775881" y="283939"/>
                </a:cubicBezTo>
                <a:cubicBezTo>
                  <a:pt x="771684" y="272852"/>
                  <a:pt x="767337" y="262214"/>
                  <a:pt x="762542" y="252174"/>
                </a:cubicBezTo>
                <a:cubicBezTo>
                  <a:pt x="761342" y="249628"/>
                  <a:pt x="759994" y="247380"/>
                  <a:pt x="758796" y="244982"/>
                </a:cubicBezTo>
                <a:cubicBezTo>
                  <a:pt x="757297" y="241986"/>
                  <a:pt x="755797" y="239138"/>
                  <a:pt x="754299" y="236143"/>
                </a:cubicBezTo>
                <a:cubicBezTo>
                  <a:pt x="748454" y="225205"/>
                  <a:pt x="742460" y="214715"/>
                  <a:pt x="735865" y="205125"/>
                </a:cubicBezTo>
                <a:cubicBezTo>
                  <a:pt x="735265" y="204227"/>
                  <a:pt x="734817" y="203327"/>
                  <a:pt x="734217" y="202429"/>
                </a:cubicBezTo>
                <a:cubicBezTo>
                  <a:pt x="734066" y="202129"/>
                  <a:pt x="733916" y="201979"/>
                  <a:pt x="733766" y="201829"/>
                </a:cubicBezTo>
                <a:cubicBezTo>
                  <a:pt x="726573" y="191492"/>
                  <a:pt x="718929" y="182202"/>
                  <a:pt x="710986" y="173660"/>
                </a:cubicBezTo>
                <a:cubicBezTo>
                  <a:pt x="709037" y="171562"/>
                  <a:pt x="707089" y="169614"/>
                  <a:pt x="705141" y="167516"/>
                </a:cubicBezTo>
                <a:cubicBezTo>
                  <a:pt x="702894" y="165120"/>
                  <a:pt x="700646" y="162572"/>
                  <a:pt x="698247" y="160324"/>
                </a:cubicBezTo>
                <a:cubicBezTo>
                  <a:pt x="692702" y="155080"/>
                  <a:pt x="686857" y="150585"/>
                  <a:pt x="681012" y="146241"/>
                </a:cubicBezTo>
                <a:cubicBezTo>
                  <a:pt x="680563" y="145941"/>
                  <a:pt x="680263" y="145491"/>
                  <a:pt x="679813" y="145191"/>
                </a:cubicBezTo>
                <a:cubicBezTo>
                  <a:pt x="679813" y="145191"/>
                  <a:pt x="679513" y="145041"/>
                  <a:pt x="679363" y="144891"/>
                </a:cubicBezTo>
                <a:cubicBezTo>
                  <a:pt x="678615" y="144443"/>
                  <a:pt x="678015" y="143993"/>
                  <a:pt x="677265" y="143543"/>
                </a:cubicBezTo>
                <a:cubicBezTo>
                  <a:pt x="672020" y="139797"/>
                  <a:pt x="666475" y="136501"/>
                  <a:pt x="660930" y="133355"/>
                </a:cubicBezTo>
                <a:cubicBezTo>
                  <a:pt x="658981" y="132305"/>
                  <a:pt x="657033" y="131407"/>
                  <a:pt x="655084" y="130357"/>
                </a:cubicBezTo>
                <a:cubicBezTo>
                  <a:pt x="650439" y="128109"/>
                  <a:pt x="645792" y="126013"/>
                  <a:pt x="640997" y="124213"/>
                </a:cubicBezTo>
                <a:lnTo>
                  <a:pt x="635152" y="121967"/>
                </a:lnTo>
                <a:cubicBezTo>
                  <a:pt x="628557" y="119719"/>
                  <a:pt x="621813" y="117771"/>
                  <a:pt x="614920" y="116573"/>
                </a:cubicBezTo>
                <a:lnTo>
                  <a:pt x="0" y="0"/>
                </a:lnTo>
                <a:cubicBezTo>
                  <a:pt x="10640" y="1948"/>
                  <a:pt x="20832" y="5394"/>
                  <a:pt x="31022" y="9440"/>
                </a:cubicBezTo>
                <a:cubicBezTo>
                  <a:pt x="33421" y="10488"/>
                  <a:pt x="35969" y="11388"/>
                  <a:pt x="38366" y="12586"/>
                </a:cubicBezTo>
                <a:cubicBezTo>
                  <a:pt x="48258" y="17082"/>
                  <a:pt x="57850" y="22176"/>
                  <a:pt x="66992" y="28619"/>
                </a:cubicBezTo>
                <a:cubicBezTo>
                  <a:pt x="67592" y="29067"/>
                  <a:pt x="68042" y="29517"/>
                  <a:pt x="68640" y="29817"/>
                </a:cubicBezTo>
                <a:cubicBezTo>
                  <a:pt x="77334" y="35961"/>
                  <a:pt x="85726" y="43153"/>
                  <a:pt x="93819" y="50945"/>
                </a:cubicBezTo>
                <a:cubicBezTo>
                  <a:pt x="95918" y="52893"/>
                  <a:pt x="97866" y="54841"/>
                  <a:pt x="99964" y="56937"/>
                </a:cubicBezTo>
                <a:cubicBezTo>
                  <a:pt x="108206" y="65478"/>
                  <a:pt x="116150" y="74618"/>
                  <a:pt x="123793" y="84956"/>
                </a:cubicBezTo>
                <a:cubicBezTo>
                  <a:pt x="124542" y="86006"/>
                  <a:pt x="125292" y="87204"/>
                  <a:pt x="126042" y="88254"/>
                </a:cubicBezTo>
                <a:cubicBezTo>
                  <a:pt x="132785" y="97844"/>
                  <a:pt x="139230" y="108182"/>
                  <a:pt x="145374" y="118969"/>
                </a:cubicBezTo>
                <a:cubicBezTo>
                  <a:pt x="147022" y="121817"/>
                  <a:pt x="148672" y="124663"/>
                  <a:pt x="150171" y="127661"/>
                </a:cubicBezTo>
                <a:cubicBezTo>
                  <a:pt x="156614" y="139797"/>
                  <a:pt x="162609" y="152533"/>
                  <a:pt x="168155" y="166168"/>
                </a:cubicBezTo>
                <a:cubicBezTo>
                  <a:pt x="168905" y="167966"/>
                  <a:pt x="169503" y="169914"/>
                  <a:pt x="170253" y="171712"/>
                </a:cubicBezTo>
                <a:cubicBezTo>
                  <a:pt x="175048" y="184000"/>
                  <a:pt x="179545" y="197035"/>
                  <a:pt x="183592" y="210519"/>
                </a:cubicBezTo>
                <a:cubicBezTo>
                  <a:pt x="184640" y="214115"/>
                  <a:pt x="185840" y="217713"/>
                  <a:pt x="186888" y="221309"/>
                </a:cubicBezTo>
                <a:cubicBezTo>
                  <a:pt x="191235" y="236591"/>
                  <a:pt x="195132" y="252474"/>
                  <a:pt x="198429" y="268956"/>
                </a:cubicBezTo>
                <a:cubicBezTo>
                  <a:pt x="200677" y="280194"/>
                  <a:pt x="202776" y="291731"/>
                  <a:pt x="204574" y="303569"/>
                </a:cubicBezTo>
                <a:lnTo>
                  <a:pt x="204574" y="303869"/>
                </a:lnTo>
                <a:cubicBezTo>
                  <a:pt x="206522" y="316755"/>
                  <a:pt x="208171" y="329940"/>
                  <a:pt x="209369" y="343424"/>
                </a:cubicBezTo>
                <a:lnTo>
                  <a:pt x="209369" y="344324"/>
                </a:lnTo>
                <a:cubicBezTo>
                  <a:pt x="210717" y="357810"/>
                  <a:pt x="211617" y="371593"/>
                  <a:pt x="212367" y="385679"/>
                </a:cubicBezTo>
                <a:lnTo>
                  <a:pt x="212367" y="386129"/>
                </a:lnTo>
                <a:cubicBezTo>
                  <a:pt x="213116" y="400363"/>
                  <a:pt x="213416" y="415046"/>
                  <a:pt x="213566" y="429880"/>
                </a:cubicBezTo>
                <a:lnTo>
                  <a:pt x="816945" y="554750"/>
                </a:lnTo>
                <a:lnTo>
                  <a:pt x="816945" y="547203"/>
                </a:lnTo>
                <a:lnTo>
                  <a:pt x="816945" y="542407"/>
                </a:lnTo>
                <a:lnTo>
                  <a:pt x="816945" y="537614"/>
                </a:lnTo>
                <a:lnTo>
                  <a:pt x="816195" y="53761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2C33844-1628-B3A8-BA0C-93AB8F426437}"/>
              </a:ext>
            </a:extLst>
          </p:cNvPr>
          <p:cNvSpPr/>
          <p:nvPr/>
        </p:nvSpPr>
        <p:spPr>
          <a:xfrm>
            <a:off x="6041005" y="2440786"/>
            <a:ext cx="1704225" cy="1366030"/>
          </a:xfrm>
          <a:custGeom>
            <a:avLst/>
            <a:gdLst>
              <a:gd name="connsiteX0" fmla="*/ 678004 w 1704225"/>
              <a:gd name="connsiteY0" fmla="*/ 0 h 1366030"/>
              <a:gd name="connsiteX1" fmla="*/ 683405 w 1704225"/>
              <a:gd name="connsiteY1" fmla="*/ 0 h 1366030"/>
              <a:gd name="connsiteX2" fmla="*/ 688808 w 1704225"/>
              <a:gd name="connsiteY2" fmla="*/ 0 h 1366030"/>
              <a:gd name="connsiteX3" fmla="*/ 693974 w 1704225"/>
              <a:gd name="connsiteY3" fmla="*/ 0 h 1366030"/>
              <a:gd name="connsiteX4" fmla="*/ 694209 w 1704225"/>
              <a:gd name="connsiteY4" fmla="*/ 0 h 1366030"/>
              <a:gd name="connsiteX5" fmla="*/ 699610 w 1704225"/>
              <a:gd name="connsiteY5" fmla="*/ 0 h 1366030"/>
              <a:gd name="connsiteX6" fmla="*/ 705010 w 1704225"/>
              <a:gd name="connsiteY6" fmla="*/ 232 h 1366030"/>
              <a:gd name="connsiteX7" fmla="*/ 710411 w 1704225"/>
              <a:gd name="connsiteY7" fmla="*/ 702 h 1366030"/>
              <a:gd name="connsiteX8" fmla="*/ 715812 w 1704225"/>
              <a:gd name="connsiteY8" fmla="*/ 1172 h 1366030"/>
              <a:gd name="connsiteX9" fmla="*/ 721215 w 1704225"/>
              <a:gd name="connsiteY9" fmla="*/ 1642 h 1366030"/>
              <a:gd name="connsiteX10" fmla="*/ 726616 w 1704225"/>
              <a:gd name="connsiteY10" fmla="*/ 2347 h 1366030"/>
              <a:gd name="connsiteX11" fmla="*/ 729903 w 1704225"/>
              <a:gd name="connsiteY11" fmla="*/ 2817 h 1366030"/>
              <a:gd name="connsiteX12" fmla="*/ 733189 w 1704225"/>
              <a:gd name="connsiteY12" fmla="*/ 3284 h 1366030"/>
              <a:gd name="connsiteX13" fmla="*/ 736476 w 1704225"/>
              <a:gd name="connsiteY13" fmla="*/ 3754 h 1366030"/>
              <a:gd name="connsiteX14" fmla="*/ 739765 w 1704225"/>
              <a:gd name="connsiteY14" fmla="*/ 4224 h 1366030"/>
              <a:gd name="connsiteX15" fmla="*/ 740470 w 1704225"/>
              <a:gd name="connsiteY15" fmla="*/ 1407 h 1366030"/>
              <a:gd name="connsiteX16" fmla="*/ 1704225 w 1704225"/>
              <a:gd name="connsiteY16" fmla="*/ 183126 h 1366030"/>
              <a:gd name="connsiteX17" fmla="*/ 1660311 w 1704225"/>
              <a:gd name="connsiteY17" fmla="*/ 178901 h 1366030"/>
              <a:gd name="connsiteX18" fmla="*/ 1614752 w 1704225"/>
              <a:gd name="connsiteY18" fmla="*/ 182420 h 1366030"/>
              <a:gd name="connsiteX19" fmla="*/ 1614516 w 1704225"/>
              <a:gd name="connsiteY19" fmla="*/ 182420 h 1366030"/>
              <a:gd name="connsiteX20" fmla="*/ 1567315 w 1704225"/>
              <a:gd name="connsiteY20" fmla="*/ 193925 h 1366030"/>
              <a:gd name="connsiteX21" fmla="*/ 1518472 w 1704225"/>
              <a:gd name="connsiteY21" fmla="*/ 213884 h 1366030"/>
              <a:gd name="connsiteX22" fmla="*/ 1472210 w 1704225"/>
              <a:gd name="connsiteY22" fmla="*/ 239943 h 1366030"/>
              <a:gd name="connsiteX23" fmla="*/ 1471740 w 1704225"/>
              <a:gd name="connsiteY23" fmla="*/ 240178 h 1366030"/>
              <a:gd name="connsiteX24" fmla="*/ 1426886 w 1704225"/>
              <a:gd name="connsiteY24" fmla="*/ 272343 h 1366030"/>
              <a:gd name="connsiteX25" fmla="*/ 1426181 w 1704225"/>
              <a:gd name="connsiteY25" fmla="*/ 272814 h 1366030"/>
              <a:gd name="connsiteX26" fmla="*/ 1382502 w 1704225"/>
              <a:gd name="connsiteY26" fmla="*/ 310847 h 1366030"/>
              <a:gd name="connsiteX27" fmla="*/ 1381800 w 1704225"/>
              <a:gd name="connsiteY27" fmla="*/ 311551 h 1366030"/>
              <a:gd name="connsiteX28" fmla="*/ 1339998 w 1704225"/>
              <a:gd name="connsiteY28" fmla="*/ 354752 h 1366030"/>
              <a:gd name="connsiteX29" fmla="*/ 1338118 w 1704225"/>
              <a:gd name="connsiteY29" fmla="*/ 356864 h 1366030"/>
              <a:gd name="connsiteX30" fmla="*/ 1302191 w 1704225"/>
              <a:gd name="connsiteY30" fmla="*/ 399592 h 1366030"/>
              <a:gd name="connsiteX31" fmla="*/ 1292327 w 1704225"/>
              <a:gd name="connsiteY31" fmla="*/ 412506 h 1366030"/>
              <a:gd name="connsiteX32" fmla="*/ 1261330 w 1704225"/>
              <a:gd name="connsiteY32" fmla="*/ 454999 h 1366030"/>
              <a:gd name="connsiteX33" fmla="*/ 1256161 w 1704225"/>
              <a:gd name="connsiteY33" fmla="*/ 462279 h 1366030"/>
              <a:gd name="connsiteX34" fmla="*/ 1222347 w 1704225"/>
              <a:gd name="connsiteY34" fmla="*/ 514869 h 1366030"/>
              <a:gd name="connsiteX35" fmla="*/ 1213894 w 1704225"/>
              <a:gd name="connsiteY35" fmla="*/ 529190 h 1366030"/>
              <a:gd name="connsiteX36" fmla="*/ 1183835 w 1704225"/>
              <a:gd name="connsiteY36" fmla="*/ 582015 h 1366030"/>
              <a:gd name="connsiteX37" fmla="*/ 1181487 w 1704225"/>
              <a:gd name="connsiteY37" fmla="*/ 586713 h 1366030"/>
              <a:gd name="connsiteX38" fmla="*/ 1148609 w 1704225"/>
              <a:gd name="connsiteY38" fmla="*/ 651512 h 1366030"/>
              <a:gd name="connsiteX39" fmla="*/ 1148374 w 1704225"/>
              <a:gd name="connsiteY39" fmla="*/ 652214 h 1366030"/>
              <a:gd name="connsiteX40" fmla="*/ 1116672 w 1704225"/>
              <a:gd name="connsiteY40" fmla="*/ 723353 h 1366030"/>
              <a:gd name="connsiteX41" fmla="*/ 1087318 w 1704225"/>
              <a:gd name="connsiteY41" fmla="*/ 797779 h 1366030"/>
              <a:gd name="connsiteX42" fmla="*/ 1060783 w 1704225"/>
              <a:gd name="connsiteY42" fmla="*/ 874553 h 1366030"/>
              <a:gd name="connsiteX43" fmla="*/ 1060783 w 1704225"/>
              <a:gd name="connsiteY43" fmla="*/ 875255 h 1366030"/>
              <a:gd name="connsiteX44" fmla="*/ 1037299 w 1704225"/>
              <a:gd name="connsiteY44" fmla="*/ 954140 h 1366030"/>
              <a:gd name="connsiteX45" fmla="*/ 1037064 w 1704225"/>
              <a:gd name="connsiteY45" fmla="*/ 955081 h 1366030"/>
              <a:gd name="connsiteX46" fmla="*/ 1016634 w 1704225"/>
              <a:gd name="connsiteY46" fmla="*/ 1035612 h 1366030"/>
              <a:gd name="connsiteX47" fmla="*/ 1016634 w 1704225"/>
              <a:gd name="connsiteY47" fmla="*/ 1036549 h 1366030"/>
              <a:gd name="connsiteX48" fmla="*/ 999492 w 1704225"/>
              <a:gd name="connsiteY48" fmla="*/ 1118722 h 1366030"/>
              <a:gd name="connsiteX49" fmla="*/ 999492 w 1704225"/>
              <a:gd name="connsiteY49" fmla="*/ 1119660 h 1366030"/>
              <a:gd name="connsiteX50" fmla="*/ 985634 w 1704225"/>
              <a:gd name="connsiteY50" fmla="*/ 1203475 h 1366030"/>
              <a:gd name="connsiteX51" fmla="*/ 980468 w 1704225"/>
              <a:gd name="connsiteY51" fmla="*/ 1241980 h 1366030"/>
              <a:gd name="connsiteX52" fmla="*/ 980468 w 1704225"/>
              <a:gd name="connsiteY52" fmla="*/ 1242686 h 1366030"/>
              <a:gd name="connsiteX53" fmla="*/ 976244 w 1704225"/>
              <a:gd name="connsiteY53" fmla="*/ 1280484 h 1366030"/>
              <a:gd name="connsiteX54" fmla="*/ 976244 w 1704225"/>
              <a:gd name="connsiteY54" fmla="*/ 1281424 h 1366030"/>
              <a:gd name="connsiteX55" fmla="*/ 972720 w 1704225"/>
              <a:gd name="connsiteY55" fmla="*/ 1318989 h 1366030"/>
              <a:gd name="connsiteX56" fmla="*/ 972720 w 1704225"/>
              <a:gd name="connsiteY56" fmla="*/ 1320633 h 1366030"/>
              <a:gd name="connsiteX57" fmla="*/ 969902 w 1704225"/>
              <a:gd name="connsiteY57" fmla="*/ 1358668 h 1366030"/>
              <a:gd name="connsiteX58" fmla="*/ 969486 w 1704225"/>
              <a:gd name="connsiteY58" fmla="*/ 1366030 h 1366030"/>
              <a:gd name="connsiteX59" fmla="*/ 0 w 1704225"/>
              <a:gd name="connsiteY59" fmla="*/ 1063496 h 1366030"/>
              <a:gd name="connsiteX60" fmla="*/ 982 w 1704225"/>
              <a:gd name="connsiteY60" fmla="*/ 1054861 h 1366030"/>
              <a:gd name="connsiteX61" fmla="*/ 2157 w 1704225"/>
              <a:gd name="connsiteY61" fmla="*/ 1044533 h 1366030"/>
              <a:gd name="connsiteX62" fmla="*/ 3329 w 1704225"/>
              <a:gd name="connsiteY62" fmla="*/ 1035141 h 1366030"/>
              <a:gd name="connsiteX63" fmla="*/ 3329 w 1704225"/>
              <a:gd name="connsiteY63" fmla="*/ 1034671 h 1366030"/>
              <a:gd name="connsiteX64" fmla="*/ 3329 w 1704225"/>
              <a:gd name="connsiteY64" fmla="*/ 1034436 h 1366030"/>
              <a:gd name="connsiteX65" fmla="*/ 4506 w 1704225"/>
              <a:gd name="connsiteY65" fmla="*/ 1025044 h 1366030"/>
              <a:gd name="connsiteX66" fmla="*/ 5678 w 1704225"/>
              <a:gd name="connsiteY66" fmla="*/ 1015652 h 1366030"/>
              <a:gd name="connsiteX67" fmla="*/ 6853 w 1704225"/>
              <a:gd name="connsiteY67" fmla="*/ 1006263 h 1366030"/>
              <a:gd name="connsiteX68" fmla="*/ 8260 w 1704225"/>
              <a:gd name="connsiteY68" fmla="*/ 996871 h 1366030"/>
              <a:gd name="connsiteX69" fmla="*/ 8260 w 1704225"/>
              <a:gd name="connsiteY69" fmla="*/ 995931 h 1366030"/>
              <a:gd name="connsiteX70" fmla="*/ 8260 w 1704225"/>
              <a:gd name="connsiteY70" fmla="*/ 994991 h 1366030"/>
              <a:gd name="connsiteX71" fmla="*/ 8260 w 1704225"/>
              <a:gd name="connsiteY71" fmla="*/ 994054 h 1366030"/>
              <a:gd name="connsiteX72" fmla="*/ 8260 w 1704225"/>
              <a:gd name="connsiteY72" fmla="*/ 993114 h 1366030"/>
              <a:gd name="connsiteX73" fmla="*/ 9670 w 1704225"/>
              <a:gd name="connsiteY73" fmla="*/ 982785 h 1366030"/>
              <a:gd name="connsiteX74" fmla="*/ 11314 w 1704225"/>
              <a:gd name="connsiteY74" fmla="*/ 972454 h 1366030"/>
              <a:gd name="connsiteX75" fmla="*/ 12959 w 1704225"/>
              <a:gd name="connsiteY75" fmla="*/ 962125 h 1366030"/>
              <a:gd name="connsiteX76" fmla="*/ 14601 w 1704225"/>
              <a:gd name="connsiteY76" fmla="*/ 951793 h 1366030"/>
              <a:gd name="connsiteX77" fmla="*/ 16246 w 1704225"/>
              <a:gd name="connsiteY77" fmla="*/ 941464 h 1366030"/>
              <a:gd name="connsiteX78" fmla="*/ 18124 w 1704225"/>
              <a:gd name="connsiteY78" fmla="*/ 931132 h 1366030"/>
              <a:gd name="connsiteX79" fmla="*/ 20002 w 1704225"/>
              <a:gd name="connsiteY79" fmla="*/ 920803 h 1366030"/>
              <a:gd name="connsiteX80" fmla="*/ 21178 w 1704225"/>
              <a:gd name="connsiteY80" fmla="*/ 914933 h 1366030"/>
              <a:gd name="connsiteX81" fmla="*/ 21178 w 1704225"/>
              <a:gd name="connsiteY81" fmla="*/ 914230 h 1366030"/>
              <a:gd name="connsiteX82" fmla="*/ 21883 w 1704225"/>
              <a:gd name="connsiteY82" fmla="*/ 910472 h 1366030"/>
              <a:gd name="connsiteX83" fmla="*/ 23995 w 1704225"/>
              <a:gd name="connsiteY83" fmla="*/ 899908 h 1366030"/>
              <a:gd name="connsiteX84" fmla="*/ 26109 w 1704225"/>
              <a:gd name="connsiteY84" fmla="*/ 889576 h 1366030"/>
              <a:gd name="connsiteX85" fmla="*/ 28224 w 1704225"/>
              <a:gd name="connsiteY85" fmla="*/ 879247 h 1366030"/>
              <a:gd name="connsiteX86" fmla="*/ 30336 w 1704225"/>
              <a:gd name="connsiteY86" fmla="*/ 868915 h 1366030"/>
              <a:gd name="connsiteX87" fmla="*/ 32683 w 1704225"/>
              <a:gd name="connsiteY87" fmla="*/ 858116 h 1366030"/>
              <a:gd name="connsiteX88" fmla="*/ 35032 w 1704225"/>
              <a:gd name="connsiteY88" fmla="*/ 847318 h 1366030"/>
              <a:gd name="connsiteX89" fmla="*/ 37382 w 1704225"/>
              <a:gd name="connsiteY89" fmla="*/ 836516 h 1366030"/>
              <a:gd name="connsiteX90" fmla="*/ 38084 w 1704225"/>
              <a:gd name="connsiteY90" fmla="*/ 833467 h 1366030"/>
              <a:gd name="connsiteX91" fmla="*/ 38084 w 1704225"/>
              <a:gd name="connsiteY91" fmla="*/ 832762 h 1366030"/>
              <a:gd name="connsiteX92" fmla="*/ 39730 w 1704225"/>
              <a:gd name="connsiteY92" fmla="*/ 825717 h 1366030"/>
              <a:gd name="connsiteX93" fmla="*/ 42313 w 1704225"/>
              <a:gd name="connsiteY93" fmla="*/ 814683 h 1366030"/>
              <a:gd name="connsiteX94" fmla="*/ 45131 w 1704225"/>
              <a:gd name="connsiteY94" fmla="*/ 803649 h 1366030"/>
              <a:gd name="connsiteX95" fmla="*/ 47948 w 1704225"/>
              <a:gd name="connsiteY95" fmla="*/ 792847 h 1366030"/>
              <a:gd name="connsiteX96" fmla="*/ 50767 w 1704225"/>
              <a:gd name="connsiteY96" fmla="*/ 782048 h 1366030"/>
              <a:gd name="connsiteX97" fmla="*/ 53819 w 1704225"/>
              <a:gd name="connsiteY97" fmla="*/ 770780 h 1366030"/>
              <a:gd name="connsiteX98" fmla="*/ 56872 w 1704225"/>
              <a:gd name="connsiteY98" fmla="*/ 759511 h 1366030"/>
              <a:gd name="connsiteX99" fmla="*/ 58515 w 1704225"/>
              <a:gd name="connsiteY99" fmla="*/ 753641 h 1366030"/>
              <a:gd name="connsiteX100" fmla="*/ 58750 w 1704225"/>
              <a:gd name="connsiteY100" fmla="*/ 752701 h 1366030"/>
              <a:gd name="connsiteX101" fmla="*/ 59925 w 1704225"/>
              <a:gd name="connsiteY101" fmla="*/ 748473 h 1366030"/>
              <a:gd name="connsiteX102" fmla="*/ 63213 w 1704225"/>
              <a:gd name="connsiteY102" fmla="*/ 737439 h 1366030"/>
              <a:gd name="connsiteX103" fmla="*/ 66737 w 1704225"/>
              <a:gd name="connsiteY103" fmla="*/ 725465 h 1366030"/>
              <a:gd name="connsiteX104" fmla="*/ 70256 w 1704225"/>
              <a:gd name="connsiteY104" fmla="*/ 713492 h 1366030"/>
              <a:gd name="connsiteX105" fmla="*/ 74015 w 1704225"/>
              <a:gd name="connsiteY105" fmla="*/ 701753 h 1366030"/>
              <a:gd name="connsiteX106" fmla="*/ 77772 w 1704225"/>
              <a:gd name="connsiteY106" fmla="*/ 690014 h 1366030"/>
              <a:gd name="connsiteX107" fmla="*/ 81763 w 1704225"/>
              <a:gd name="connsiteY107" fmla="*/ 677338 h 1366030"/>
              <a:gd name="connsiteX108" fmla="*/ 82468 w 1704225"/>
              <a:gd name="connsiteY108" fmla="*/ 675222 h 1366030"/>
              <a:gd name="connsiteX109" fmla="*/ 82468 w 1704225"/>
              <a:gd name="connsiteY109" fmla="*/ 674990 h 1366030"/>
              <a:gd name="connsiteX110" fmla="*/ 85756 w 1704225"/>
              <a:gd name="connsiteY110" fmla="*/ 664893 h 1366030"/>
              <a:gd name="connsiteX111" fmla="*/ 89985 w 1704225"/>
              <a:gd name="connsiteY111" fmla="*/ 652449 h 1366030"/>
              <a:gd name="connsiteX112" fmla="*/ 94209 w 1704225"/>
              <a:gd name="connsiteY112" fmla="*/ 640006 h 1366030"/>
              <a:gd name="connsiteX113" fmla="*/ 98908 w 1704225"/>
              <a:gd name="connsiteY113" fmla="*/ 626390 h 1366030"/>
              <a:gd name="connsiteX114" fmla="*/ 103839 w 1704225"/>
              <a:gd name="connsiteY114" fmla="*/ 613008 h 1366030"/>
              <a:gd name="connsiteX115" fmla="*/ 108769 w 1704225"/>
              <a:gd name="connsiteY115" fmla="*/ 599624 h 1366030"/>
              <a:gd name="connsiteX116" fmla="*/ 113703 w 1704225"/>
              <a:gd name="connsiteY116" fmla="*/ 586713 h 1366030"/>
              <a:gd name="connsiteX117" fmla="*/ 119574 w 1704225"/>
              <a:gd name="connsiteY117" fmla="*/ 571688 h 1366030"/>
              <a:gd name="connsiteX118" fmla="*/ 125677 w 1704225"/>
              <a:gd name="connsiteY118" fmla="*/ 556896 h 1366030"/>
              <a:gd name="connsiteX119" fmla="*/ 131782 w 1704225"/>
              <a:gd name="connsiteY119" fmla="*/ 542105 h 1366030"/>
              <a:gd name="connsiteX120" fmla="*/ 138123 w 1704225"/>
              <a:gd name="connsiteY120" fmla="*/ 527548 h 1366030"/>
              <a:gd name="connsiteX121" fmla="*/ 138123 w 1704225"/>
              <a:gd name="connsiteY121" fmla="*/ 527313 h 1366030"/>
              <a:gd name="connsiteX122" fmla="*/ 145640 w 1704225"/>
              <a:gd name="connsiteY122" fmla="*/ 510174 h 1366030"/>
              <a:gd name="connsiteX123" fmla="*/ 153623 w 1704225"/>
              <a:gd name="connsiteY123" fmla="*/ 492567 h 1366030"/>
              <a:gd name="connsiteX124" fmla="*/ 161841 w 1704225"/>
              <a:gd name="connsiteY124" fmla="*/ 475193 h 1366030"/>
              <a:gd name="connsiteX125" fmla="*/ 170060 w 1704225"/>
              <a:gd name="connsiteY125" fmla="*/ 458051 h 1366030"/>
              <a:gd name="connsiteX126" fmla="*/ 170060 w 1704225"/>
              <a:gd name="connsiteY126" fmla="*/ 457584 h 1366030"/>
              <a:gd name="connsiteX127" fmla="*/ 170060 w 1704225"/>
              <a:gd name="connsiteY127" fmla="*/ 457349 h 1366030"/>
              <a:gd name="connsiteX128" fmla="*/ 182742 w 1704225"/>
              <a:gd name="connsiteY128" fmla="*/ 432227 h 1366030"/>
              <a:gd name="connsiteX129" fmla="*/ 196127 w 1704225"/>
              <a:gd name="connsiteY129" fmla="*/ 406871 h 1366030"/>
              <a:gd name="connsiteX130" fmla="*/ 203408 w 1704225"/>
              <a:gd name="connsiteY130" fmla="*/ 393957 h 1366030"/>
              <a:gd name="connsiteX131" fmla="*/ 204815 w 1704225"/>
              <a:gd name="connsiteY131" fmla="*/ 391375 h 1366030"/>
              <a:gd name="connsiteX132" fmla="*/ 205991 w 1704225"/>
              <a:gd name="connsiteY132" fmla="*/ 389498 h 1366030"/>
              <a:gd name="connsiteX133" fmla="*/ 209983 w 1704225"/>
              <a:gd name="connsiteY133" fmla="*/ 382218 h 1366030"/>
              <a:gd name="connsiteX134" fmla="*/ 224073 w 1704225"/>
              <a:gd name="connsiteY134" fmla="*/ 358039 h 1366030"/>
              <a:gd name="connsiteX135" fmla="*/ 236285 w 1704225"/>
              <a:gd name="connsiteY135" fmla="*/ 338315 h 1366030"/>
              <a:gd name="connsiteX136" fmla="*/ 244973 w 1704225"/>
              <a:gd name="connsiteY136" fmla="*/ 324228 h 1366030"/>
              <a:gd name="connsiteX137" fmla="*/ 250375 w 1704225"/>
              <a:gd name="connsiteY137" fmla="*/ 315541 h 1366030"/>
              <a:gd name="connsiteX138" fmla="*/ 277850 w 1704225"/>
              <a:gd name="connsiteY138" fmla="*/ 275161 h 1366030"/>
              <a:gd name="connsiteX139" fmla="*/ 279494 w 1704225"/>
              <a:gd name="connsiteY139" fmla="*/ 272814 h 1366030"/>
              <a:gd name="connsiteX140" fmla="*/ 284658 w 1704225"/>
              <a:gd name="connsiteY140" fmla="*/ 265769 h 1366030"/>
              <a:gd name="connsiteX141" fmla="*/ 306029 w 1704225"/>
              <a:gd name="connsiteY141" fmla="*/ 236892 h 1366030"/>
              <a:gd name="connsiteX142" fmla="*/ 316128 w 1704225"/>
              <a:gd name="connsiteY142" fmla="*/ 224448 h 1366030"/>
              <a:gd name="connsiteX143" fmla="*/ 326225 w 1704225"/>
              <a:gd name="connsiteY143" fmla="*/ 212004 h 1366030"/>
              <a:gd name="connsiteX144" fmla="*/ 335149 w 1704225"/>
              <a:gd name="connsiteY144" fmla="*/ 201205 h 1366030"/>
              <a:gd name="connsiteX145" fmla="*/ 350884 w 1704225"/>
              <a:gd name="connsiteY145" fmla="*/ 183126 h 1366030"/>
              <a:gd name="connsiteX146" fmla="*/ 362859 w 1704225"/>
              <a:gd name="connsiteY146" fmla="*/ 170214 h 1366030"/>
              <a:gd name="connsiteX147" fmla="*/ 364033 w 1704225"/>
              <a:gd name="connsiteY147" fmla="*/ 169041 h 1366030"/>
              <a:gd name="connsiteX148" fmla="*/ 364738 w 1704225"/>
              <a:gd name="connsiteY148" fmla="*/ 168336 h 1366030"/>
              <a:gd name="connsiteX149" fmla="*/ 367085 w 1704225"/>
              <a:gd name="connsiteY149" fmla="*/ 165988 h 1366030"/>
              <a:gd name="connsiteX150" fmla="*/ 383290 w 1704225"/>
              <a:gd name="connsiteY150" fmla="*/ 149555 h 1366030"/>
              <a:gd name="connsiteX151" fmla="*/ 399727 w 1704225"/>
              <a:gd name="connsiteY151" fmla="*/ 133823 h 1366030"/>
              <a:gd name="connsiteX152" fmla="*/ 407710 w 1704225"/>
              <a:gd name="connsiteY152" fmla="*/ 126543 h 1366030"/>
              <a:gd name="connsiteX153" fmla="*/ 408415 w 1704225"/>
              <a:gd name="connsiteY153" fmla="*/ 125841 h 1366030"/>
              <a:gd name="connsiteX154" fmla="*/ 410062 w 1704225"/>
              <a:gd name="connsiteY154" fmla="*/ 124196 h 1366030"/>
              <a:gd name="connsiteX155" fmla="*/ 420628 w 1704225"/>
              <a:gd name="connsiteY155" fmla="*/ 115039 h 1366030"/>
              <a:gd name="connsiteX156" fmla="*/ 431195 w 1704225"/>
              <a:gd name="connsiteY156" fmla="*/ 106119 h 1366030"/>
              <a:gd name="connsiteX157" fmla="*/ 441764 w 1704225"/>
              <a:gd name="connsiteY157" fmla="*/ 97432 h 1366030"/>
              <a:gd name="connsiteX158" fmla="*/ 450687 w 1704225"/>
              <a:gd name="connsiteY158" fmla="*/ 90625 h 1366030"/>
              <a:gd name="connsiteX159" fmla="*/ 453035 w 1704225"/>
              <a:gd name="connsiteY159" fmla="*/ 88980 h 1366030"/>
              <a:gd name="connsiteX160" fmla="*/ 453740 w 1704225"/>
              <a:gd name="connsiteY160" fmla="*/ 88510 h 1366030"/>
              <a:gd name="connsiteX161" fmla="*/ 459611 w 1704225"/>
              <a:gd name="connsiteY161" fmla="*/ 84050 h 1366030"/>
              <a:gd name="connsiteX162" fmla="*/ 468534 w 1704225"/>
              <a:gd name="connsiteY162" fmla="*/ 77711 h 1366030"/>
              <a:gd name="connsiteX163" fmla="*/ 477458 w 1704225"/>
              <a:gd name="connsiteY163" fmla="*/ 71606 h 1366030"/>
              <a:gd name="connsiteX164" fmla="*/ 485443 w 1704225"/>
              <a:gd name="connsiteY164" fmla="*/ 66441 h 1366030"/>
              <a:gd name="connsiteX165" fmla="*/ 493426 w 1704225"/>
              <a:gd name="connsiteY165" fmla="*/ 61512 h 1366030"/>
              <a:gd name="connsiteX166" fmla="*/ 499766 w 1704225"/>
              <a:gd name="connsiteY166" fmla="*/ 57755 h 1366030"/>
              <a:gd name="connsiteX167" fmla="*/ 500236 w 1704225"/>
              <a:gd name="connsiteY167" fmla="*/ 57520 h 1366030"/>
              <a:gd name="connsiteX168" fmla="*/ 501410 w 1704225"/>
              <a:gd name="connsiteY168" fmla="*/ 56814 h 1366030"/>
              <a:gd name="connsiteX169" fmla="*/ 509396 w 1704225"/>
              <a:gd name="connsiteY169" fmla="*/ 52120 h 1366030"/>
              <a:gd name="connsiteX170" fmla="*/ 516439 w 1704225"/>
              <a:gd name="connsiteY170" fmla="*/ 48128 h 1366030"/>
              <a:gd name="connsiteX171" fmla="*/ 523484 w 1704225"/>
              <a:gd name="connsiteY171" fmla="*/ 44370 h 1366030"/>
              <a:gd name="connsiteX172" fmla="*/ 530764 w 1704225"/>
              <a:gd name="connsiteY172" fmla="*/ 40616 h 1366030"/>
              <a:gd name="connsiteX173" fmla="*/ 538044 w 1704225"/>
              <a:gd name="connsiteY173" fmla="*/ 37095 h 1366030"/>
              <a:gd name="connsiteX174" fmla="*/ 540392 w 1704225"/>
              <a:gd name="connsiteY174" fmla="*/ 35920 h 1366030"/>
              <a:gd name="connsiteX175" fmla="*/ 542740 w 1704225"/>
              <a:gd name="connsiteY175" fmla="*/ 34748 h 1366030"/>
              <a:gd name="connsiteX176" fmla="*/ 545090 w 1704225"/>
              <a:gd name="connsiteY176" fmla="*/ 33573 h 1366030"/>
              <a:gd name="connsiteX177" fmla="*/ 547439 w 1704225"/>
              <a:gd name="connsiteY177" fmla="*/ 32397 h 1366030"/>
              <a:gd name="connsiteX178" fmla="*/ 551898 w 1704225"/>
              <a:gd name="connsiteY178" fmla="*/ 30285 h 1366030"/>
              <a:gd name="connsiteX179" fmla="*/ 556362 w 1704225"/>
              <a:gd name="connsiteY179" fmla="*/ 28408 h 1366030"/>
              <a:gd name="connsiteX180" fmla="*/ 560822 w 1704225"/>
              <a:gd name="connsiteY180" fmla="*/ 26528 h 1366030"/>
              <a:gd name="connsiteX181" fmla="*/ 565286 w 1704225"/>
              <a:gd name="connsiteY181" fmla="*/ 24651 h 1366030"/>
              <a:gd name="connsiteX182" fmla="*/ 571859 w 1704225"/>
              <a:gd name="connsiteY182" fmla="*/ 22068 h 1366030"/>
              <a:gd name="connsiteX183" fmla="*/ 578435 w 1704225"/>
              <a:gd name="connsiteY183" fmla="*/ 19721 h 1366030"/>
              <a:gd name="connsiteX184" fmla="*/ 584777 w 1704225"/>
              <a:gd name="connsiteY184" fmla="*/ 17374 h 1366030"/>
              <a:gd name="connsiteX185" fmla="*/ 591116 w 1704225"/>
              <a:gd name="connsiteY185" fmla="*/ 15259 h 1366030"/>
              <a:gd name="connsiteX186" fmla="*/ 597222 w 1704225"/>
              <a:gd name="connsiteY186" fmla="*/ 13381 h 1366030"/>
              <a:gd name="connsiteX187" fmla="*/ 597928 w 1704225"/>
              <a:gd name="connsiteY187" fmla="*/ 13381 h 1366030"/>
              <a:gd name="connsiteX188" fmla="*/ 603329 w 1704225"/>
              <a:gd name="connsiteY188" fmla="*/ 11739 h 1366030"/>
              <a:gd name="connsiteX189" fmla="*/ 609435 w 1704225"/>
              <a:gd name="connsiteY189" fmla="*/ 10094 h 1366030"/>
              <a:gd name="connsiteX190" fmla="*/ 615540 w 1704225"/>
              <a:gd name="connsiteY190" fmla="*/ 8452 h 1366030"/>
              <a:gd name="connsiteX191" fmla="*/ 621411 w 1704225"/>
              <a:gd name="connsiteY191" fmla="*/ 7042 h 1366030"/>
              <a:gd name="connsiteX192" fmla="*/ 627282 w 1704225"/>
              <a:gd name="connsiteY192" fmla="*/ 5870 h 1366030"/>
              <a:gd name="connsiteX193" fmla="*/ 633153 w 1704225"/>
              <a:gd name="connsiteY193" fmla="*/ 4695 h 1366030"/>
              <a:gd name="connsiteX194" fmla="*/ 639024 w 1704225"/>
              <a:gd name="connsiteY194" fmla="*/ 3754 h 1366030"/>
              <a:gd name="connsiteX195" fmla="*/ 644659 w 1704225"/>
              <a:gd name="connsiteY195" fmla="*/ 2817 h 1366030"/>
              <a:gd name="connsiteX196" fmla="*/ 646773 w 1704225"/>
              <a:gd name="connsiteY196" fmla="*/ 2582 h 1366030"/>
              <a:gd name="connsiteX197" fmla="*/ 650060 w 1704225"/>
              <a:gd name="connsiteY197" fmla="*/ 2112 h 1366030"/>
              <a:gd name="connsiteX198" fmla="*/ 655696 w 1704225"/>
              <a:gd name="connsiteY198" fmla="*/ 1407 h 1366030"/>
              <a:gd name="connsiteX199" fmla="*/ 661332 w 1704225"/>
              <a:gd name="connsiteY199" fmla="*/ 937 h 1366030"/>
              <a:gd name="connsiteX200" fmla="*/ 666967 w 1704225"/>
              <a:gd name="connsiteY200" fmla="*/ 467 h 1366030"/>
              <a:gd name="connsiteX201" fmla="*/ 672603 w 1704225"/>
              <a:gd name="connsiteY201" fmla="*/ 232 h 1366030"/>
              <a:gd name="connsiteX202" fmla="*/ 678004 w 1704225"/>
              <a:gd name="connsiteY202" fmla="*/ 0 h 136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</a:cxnLst>
            <a:rect l="l" t="t" r="r" b="b"/>
            <a:pathLst>
              <a:path w="1704225" h="1366030">
                <a:moveTo>
                  <a:pt x="678004" y="0"/>
                </a:moveTo>
                <a:cubicBezTo>
                  <a:pt x="679649" y="0"/>
                  <a:pt x="681527" y="0"/>
                  <a:pt x="683405" y="0"/>
                </a:cubicBezTo>
                <a:cubicBezTo>
                  <a:pt x="685286" y="0"/>
                  <a:pt x="686928" y="0"/>
                  <a:pt x="688808" y="0"/>
                </a:cubicBezTo>
                <a:cubicBezTo>
                  <a:pt x="690685" y="0"/>
                  <a:pt x="692329" y="0"/>
                  <a:pt x="693974" y="0"/>
                </a:cubicBezTo>
                <a:lnTo>
                  <a:pt x="694209" y="0"/>
                </a:lnTo>
                <a:cubicBezTo>
                  <a:pt x="696086" y="0"/>
                  <a:pt x="697731" y="0"/>
                  <a:pt x="699610" y="0"/>
                </a:cubicBezTo>
                <a:cubicBezTo>
                  <a:pt x="701487" y="232"/>
                  <a:pt x="703133" y="0"/>
                  <a:pt x="705010" y="232"/>
                </a:cubicBezTo>
                <a:cubicBezTo>
                  <a:pt x="706888" y="467"/>
                  <a:pt x="708534" y="702"/>
                  <a:pt x="710411" y="702"/>
                </a:cubicBezTo>
                <a:cubicBezTo>
                  <a:pt x="712291" y="937"/>
                  <a:pt x="713933" y="1172"/>
                  <a:pt x="715812" y="1172"/>
                </a:cubicBezTo>
                <a:cubicBezTo>
                  <a:pt x="717692" y="1172"/>
                  <a:pt x="719334" y="1407"/>
                  <a:pt x="721215" y="1642"/>
                </a:cubicBezTo>
                <a:cubicBezTo>
                  <a:pt x="723093" y="1877"/>
                  <a:pt x="724735" y="2112"/>
                  <a:pt x="726616" y="2347"/>
                </a:cubicBezTo>
                <a:cubicBezTo>
                  <a:pt x="727788" y="2582"/>
                  <a:pt x="728728" y="2817"/>
                  <a:pt x="729903" y="2817"/>
                </a:cubicBezTo>
                <a:cubicBezTo>
                  <a:pt x="731077" y="2817"/>
                  <a:pt x="732017" y="3284"/>
                  <a:pt x="733189" y="3284"/>
                </a:cubicBezTo>
                <a:cubicBezTo>
                  <a:pt x="734364" y="3284"/>
                  <a:pt x="735304" y="3754"/>
                  <a:pt x="736476" y="3754"/>
                </a:cubicBezTo>
                <a:cubicBezTo>
                  <a:pt x="737653" y="3754"/>
                  <a:pt x="739765" y="4224"/>
                  <a:pt x="739765" y="4224"/>
                </a:cubicBezTo>
                <a:lnTo>
                  <a:pt x="740470" y="1407"/>
                </a:lnTo>
                <a:lnTo>
                  <a:pt x="1704225" y="183126"/>
                </a:lnTo>
                <a:cubicBezTo>
                  <a:pt x="1689900" y="180543"/>
                  <a:pt x="1675340" y="178901"/>
                  <a:pt x="1660311" y="178901"/>
                </a:cubicBezTo>
                <a:cubicBezTo>
                  <a:pt x="1645516" y="178901"/>
                  <a:pt x="1630251" y="180073"/>
                  <a:pt x="1614752" y="182420"/>
                </a:cubicBezTo>
                <a:cubicBezTo>
                  <a:pt x="1614752" y="182420"/>
                  <a:pt x="1614516" y="182420"/>
                  <a:pt x="1614516" y="182420"/>
                </a:cubicBezTo>
                <a:cubicBezTo>
                  <a:pt x="1599020" y="185003"/>
                  <a:pt x="1583285" y="188760"/>
                  <a:pt x="1567315" y="193925"/>
                </a:cubicBezTo>
                <a:cubicBezTo>
                  <a:pt x="1551348" y="199327"/>
                  <a:pt x="1534908" y="205899"/>
                  <a:pt x="1518472" y="213884"/>
                </a:cubicBezTo>
                <a:cubicBezTo>
                  <a:pt x="1502737" y="221396"/>
                  <a:pt x="1487475" y="230083"/>
                  <a:pt x="1472210" y="239943"/>
                </a:cubicBezTo>
                <a:cubicBezTo>
                  <a:pt x="1471975" y="240178"/>
                  <a:pt x="1471740" y="240178"/>
                  <a:pt x="1471740" y="240178"/>
                </a:cubicBezTo>
                <a:cubicBezTo>
                  <a:pt x="1456711" y="249802"/>
                  <a:pt x="1441681" y="260604"/>
                  <a:pt x="1426886" y="272343"/>
                </a:cubicBezTo>
                <a:lnTo>
                  <a:pt x="1426181" y="272814"/>
                </a:lnTo>
                <a:cubicBezTo>
                  <a:pt x="1411386" y="284553"/>
                  <a:pt x="1396827" y="297229"/>
                  <a:pt x="1382502" y="310847"/>
                </a:cubicBezTo>
                <a:cubicBezTo>
                  <a:pt x="1382267" y="311082"/>
                  <a:pt x="1382032" y="311315"/>
                  <a:pt x="1381800" y="311551"/>
                </a:cubicBezTo>
                <a:cubicBezTo>
                  <a:pt x="1367707" y="325168"/>
                  <a:pt x="1353853" y="339490"/>
                  <a:pt x="1339998" y="354752"/>
                </a:cubicBezTo>
                <a:cubicBezTo>
                  <a:pt x="1339293" y="355454"/>
                  <a:pt x="1338823" y="356159"/>
                  <a:pt x="1338118" y="356864"/>
                </a:cubicBezTo>
                <a:cubicBezTo>
                  <a:pt x="1325909" y="370245"/>
                  <a:pt x="1313933" y="384800"/>
                  <a:pt x="1302191" y="399592"/>
                </a:cubicBezTo>
                <a:cubicBezTo>
                  <a:pt x="1298903" y="403819"/>
                  <a:pt x="1295614" y="408279"/>
                  <a:pt x="1292327" y="412506"/>
                </a:cubicBezTo>
                <a:cubicBezTo>
                  <a:pt x="1281761" y="426357"/>
                  <a:pt x="1271426" y="440444"/>
                  <a:pt x="1261330" y="454999"/>
                </a:cubicBezTo>
                <a:cubicBezTo>
                  <a:pt x="1259685" y="457584"/>
                  <a:pt x="1257808" y="459696"/>
                  <a:pt x="1256161" y="462279"/>
                </a:cubicBezTo>
                <a:cubicBezTo>
                  <a:pt x="1244655" y="479182"/>
                  <a:pt x="1233383" y="496791"/>
                  <a:pt x="1222347" y="514869"/>
                </a:cubicBezTo>
                <a:cubicBezTo>
                  <a:pt x="1219530" y="519563"/>
                  <a:pt x="1216711" y="524496"/>
                  <a:pt x="1213894" y="529190"/>
                </a:cubicBezTo>
                <a:cubicBezTo>
                  <a:pt x="1203560" y="546564"/>
                  <a:pt x="1193463" y="563938"/>
                  <a:pt x="1183835" y="582015"/>
                </a:cubicBezTo>
                <a:cubicBezTo>
                  <a:pt x="1183129" y="583660"/>
                  <a:pt x="1182424" y="585067"/>
                  <a:pt x="1181487" y="586713"/>
                </a:cubicBezTo>
                <a:cubicBezTo>
                  <a:pt x="1170215" y="607606"/>
                  <a:pt x="1159176" y="629207"/>
                  <a:pt x="1148609" y="651512"/>
                </a:cubicBezTo>
                <a:cubicBezTo>
                  <a:pt x="1148374" y="651744"/>
                  <a:pt x="1148374" y="652214"/>
                  <a:pt x="1148374" y="652214"/>
                </a:cubicBezTo>
                <a:cubicBezTo>
                  <a:pt x="1137338" y="675457"/>
                  <a:pt x="1126770" y="699171"/>
                  <a:pt x="1116672" y="723353"/>
                </a:cubicBezTo>
                <a:cubicBezTo>
                  <a:pt x="1106339" y="747772"/>
                  <a:pt x="1096712" y="772422"/>
                  <a:pt x="1087318" y="797779"/>
                </a:cubicBezTo>
                <a:cubicBezTo>
                  <a:pt x="1077925" y="822900"/>
                  <a:pt x="1069236" y="848490"/>
                  <a:pt x="1060783" y="874553"/>
                </a:cubicBezTo>
                <a:cubicBezTo>
                  <a:pt x="1060783" y="874785"/>
                  <a:pt x="1060783" y="875255"/>
                  <a:pt x="1060783" y="875255"/>
                </a:cubicBezTo>
                <a:cubicBezTo>
                  <a:pt x="1052564" y="901080"/>
                  <a:pt x="1044578" y="927610"/>
                  <a:pt x="1037299" y="954140"/>
                </a:cubicBezTo>
                <a:cubicBezTo>
                  <a:pt x="1037064" y="954375"/>
                  <a:pt x="1037064" y="954846"/>
                  <a:pt x="1037064" y="955081"/>
                </a:cubicBezTo>
                <a:cubicBezTo>
                  <a:pt x="1029783" y="981611"/>
                  <a:pt x="1022975" y="1008376"/>
                  <a:pt x="1016634" y="1035612"/>
                </a:cubicBezTo>
                <a:cubicBezTo>
                  <a:pt x="1016634" y="1036078"/>
                  <a:pt x="1016634" y="1036313"/>
                  <a:pt x="1016634" y="1036549"/>
                </a:cubicBezTo>
                <a:cubicBezTo>
                  <a:pt x="1010527" y="1063783"/>
                  <a:pt x="1004656" y="1091019"/>
                  <a:pt x="999492" y="1118722"/>
                </a:cubicBezTo>
                <a:cubicBezTo>
                  <a:pt x="999492" y="1119192"/>
                  <a:pt x="999492" y="1119427"/>
                  <a:pt x="999492" y="1119660"/>
                </a:cubicBezTo>
                <a:cubicBezTo>
                  <a:pt x="994326" y="1147598"/>
                  <a:pt x="989628" y="1175539"/>
                  <a:pt x="985634" y="1203475"/>
                </a:cubicBezTo>
                <a:cubicBezTo>
                  <a:pt x="983757" y="1216390"/>
                  <a:pt x="982113" y="1229069"/>
                  <a:pt x="980468" y="1241980"/>
                </a:cubicBezTo>
                <a:cubicBezTo>
                  <a:pt x="980468" y="1242215"/>
                  <a:pt x="980468" y="1242451"/>
                  <a:pt x="980468" y="1242686"/>
                </a:cubicBezTo>
                <a:cubicBezTo>
                  <a:pt x="979061" y="1255363"/>
                  <a:pt x="977651" y="1267808"/>
                  <a:pt x="976244" y="1280484"/>
                </a:cubicBezTo>
                <a:cubicBezTo>
                  <a:pt x="976244" y="1280719"/>
                  <a:pt x="976244" y="1281189"/>
                  <a:pt x="976244" y="1281424"/>
                </a:cubicBezTo>
                <a:cubicBezTo>
                  <a:pt x="975068" y="1293868"/>
                  <a:pt x="973660" y="1306310"/>
                  <a:pt x="972720" y="1318989"/>
                </a:cubicBezTo>
                <a:cubicBezTo>
                  <a:pt x="972720" y="1319459"/>
                  <a:pt x="972720" y="1320163"/>
                  <a:pt x="972720" y="1320633"/>
                </a:cubicBezTo>
                <a:cubicBezTo>
                  <a:pt x="971544" y="1333309"/>
                  <a:pt x="970607" y="1345988"/>
                  <a:pt x="969902" y="1358668"/>
                </a:cubicBezTo>
                <a:lnTo>
                  <a:pt x="969486" y="1366030"/>
                </a:lnTo>
                <a:lnTo>
                  <a:pt x="0" y="1063496"/>
                </a:lnTo>
                <a:lnTo>
                  <a:pt x="982" y="1054861"/>
                </a:lnTo>
                <a:cubicBezTo>
                  <a:pt x="1452" y="1051340"/>
                  <a:pt x="1687" y="1048053"/>
                  <a:pt x="2157" y="1044533"/>
                </a:cubicBezTo>
                <a:cubicBezTo>
                  <a:pt x="2624" y="1041481"/>
                  <a:pt x="2859" y="1038194"/>
                  <a:pt x="3329" y="1035141"/>
                </a:cubicBezTo>
                <a:cubicBezTo>
                  <a:pt x="3329" y="1034906"/>
                  <a:pt x="3329" y="1034671"/>
                  <a:pt x="3329" y="1034671"/>
                </a:cubicBezTo>
                <a:cubicBezTo>
                  <a:pt x="3329" y="1034436"/>
                  <a:pt x="3329" y="1034436"/>
                  <a:pt x="3329" y="1034436"/>
                </a:cubicBezTo>
                <a:cubicBezTo>
                  <a:pt x="3801" y="1031384"/>
                  <a:pt x="4036" y="1028097"/>
                  <a:pt x="4506" y="1025044"/>
                </a:cubicBezTo>
                <a:lnTo>
                  <a:pt x="5678" y="1015652"/>
                </a:lnTo>
                <a:cubicBezTo>
                  <a:pt x="5913" y="1012600"/>
                  <a:pt x="6383" y="1009316"/>
                  <a:pt x="6853" y="1006263"/>
                </a:cubicBezTo>
                <a:cubicBezTo>
                  <a:pt x="7323" y="1003211"/>
                  <a:pt x="7793" y="999924"/>
                  <a:pt x="8260" y="996871"/>
                </a:cubicBezTo>
                <a:cubicBezTo>
                  <a:pt x="8260" y="996636"/>
                  <a:pt x="8260" y="996166"/>
                  <a:pt x="8260" y="995931"/>
                </a:cubicBezTo>
                <a:cubicBezTo>
                  <a:pt x="8260" y="995696"/>
                  <a:pt x="8260" y="995226"/>
                  <a:pt x="8260" y="994991"/>
                </a:cubicBezTo>
                <a:cubicBezTo>
                  <a:pt x="8260" y="994759"/>
                  <a:pt x="8260" y="994289"/>
                  <a:pt x="8260" y="994054"/>
                </a:cubicBezTo>
                <a:cubicBezTo>
                  <a:pt x="8260" y="993819"/>
                  <a:pt x="8260" y="993349"/>
                  <a:pt x="8260" y="993114"/>
                </a:cubicBezTo>
                <a:cubicBezTo>
                  <a:pt x="8730" y="989592"/>
                  <a:pt x="9200" y="986306"/>
                  <a:pt x="9670" y="982785"/>
                </a:cubicBezTo>
                <a:cubicBezTo>
                  <a:pt x="10375" y="979264"/>
                  <a:pt x="10845" y="975977"/>
                  <a:pt x="11314" y="972454"/>
                </a:cubicBezTo>
                <a:cubicBezTo>
                  <a:pt x="11784" y="968932"/>
                  <a:pt x="12489" y="965645"/>
                  <a:pt x="12959" y="962125"/>
                </a:cubicBezTo>
                <a:cubicBezTo>
                  <a:pt x="13429" y="958603"/>
                  <a:pt x="14131" y="955316"/>
                  <a:pt x="14601" y="951793"/>
                </a:cubicBezTo>
                <a:cubicBezTo>
                  <a:pt x="15071" y="948506"/>
                  <a:pt x="15541" y="944987"/>
                  <a:pt x="16246" y="941464"/>
                </a:cubicBezTo>
                <a:cubicBezTo>
                  <a:pt x="16948" y="937942"/>
                  <a:pt x="17419" y="934654"/>
                  <a:pt x="18124" y="931132"/>
                </a:cubicBezTo>
                <a:cubicBezTo>
                  <a:pt x="18829" y="927610"/>
                  <a:pt x="19299" y="924325"/>
                  <a:pt x="20002" y="920803"/>
                </a:cubicBezTo>
                <a:cubicBezTo>
                  <a:pt x="20472" y="918924"/>
                  <a:pt x="20707" y="916812"/>
                  <a:pt x="21178" y="914933"/>
                </a:cubicBezTo>
                <a:cubicBezTo>
                  <a:pt x="21178" y="914700"/>
                  <a:pt x="21178" y="914465"/>
                  <a:pt x="21178" y="914230"/>
                </a:cubicBezTo>
                <a:cubicBezTo>
                  <a:pt x="21413" y="913055"/>
                  <a:pt x="21883" y="911648"/>
                  <a:pt x="21883" y="910472"/>
                </a:cubicBezTo>
                <a:cubicBezTo>
                  <a:pt x="22588" y="906950"/>
                  <a:pt x="23290" y="903431"/>
                  <a:pt x="23995" y="899908"/>
                </a:cubicBezTo>
                <a:cubicBezTo>
                  <a:pt x="24700" y="896621"/>
                  <a:pt x="25405" y="893099"/>
                  <a:pt x="26109" y="889576"/>
                </a:cubicBezTo>
                <a:cubicBezTo>
                  <a:pt x="26814" y="886292"/>
                  <a:pt x="27519" y="882535"/>
                  <a:pt x="28224" y="879247"/>
                </a:cubicBezTo>
                <a:cubicBezTo>
                  <a:pt x="28926" y="875960"/>
                  <a:pt x="29631" y="872437"/>
                  <a:pt x="30336" y="868915"/>
                </a:cubicBezTo>
                <a:cubicBezTo>
                  <a:pt x="31041" y="865396"/>
                  <a:pt x="31978" y="861638"/>
                  <a:pt x="32683" y="858116"/>
                </a:cubicBezTo>
                <a:cubicBezTo>
                  <a:pt x="33388" y="854358"/>
                  <a:pt x="34329" y="850839"/>
                  <a:pt x="35032" y="847318"/>
                </a:cubicBezTo>
                <a:cubicBezTo>
                  <a:pt x="35737" y="843561"/>
                  <a:pt x="36442" y="840039"/>
                  <a:pt x="37382" y="836516"/>
                </a:cubicBezTo>
                <a:cubicBezTo>
                  <a:pt x="37614" y="835579"/>
                  <a:pt x="37849" y="834404"/>
                  <a:pt x="38084" y="833467"/>
                </a:cubicBezTo>
                <a:cubicBezTo>
                  <a:pt x="38084" y="833232"/>
                  <a:pt x="38084" y="832762"/>
                  <a:pt x="38084" y="832762"/>
                </a:cubicBezTo>
                <a:lnTo>
                  <a:pt x="39730" y="825717"/>
                </a:lnTo>
                <a:cubicBezTo>
                  <a:pt x="40432" y="821960"/>
                  <a:pt x="41372" y="818440"/>
                  <a:pt x="42313" y="814683"/>
                </a:cubicBezTo>
                <a:cubicBezTo>
                  <a:pt x="43254" y="810926"/>
                  <a:pt x="44191" y="807403"/>
                  <a:pt x="45131" y="803649"/>
                </a:cubicBezTo>
                <a:cubicBezTo>
                  <a:pt x="46071" y="800126"/>
                  <a:pt x="47008" y="796369"/>
                  <a:pt x="47948" y="792847"/>
                </a:cubicBezTo>
                <a:cubicBezTo>
                  <a:pt x="48888" y="789327"/>
                  <a:pt x="49827" y="785570"/>
                  <a:pt x="50767" y="782048"/>
                </a:cubicBezTo>
                <a:cubicBezTo>
                  <a:pt x="51707" y="778292"/>
                  <a:pt x="52879" y="774537"/>
                  <a:pt x="53819" y="770780"/>
                </a:cubicBezTo>
                <a:cubicBezTo>
                  <a:pt x="54759" y="767022"/>
                  <a:pt x="55931" y="763265"/>
                  <a:pt x="56872" y="759511"/>
                </a:cubicBezTo>
                <a:cubicBezTo>
                  <a:pt x="57342" y="757630"/>
                  <a:pt x="58045" y="755518"/>
                  <a:pt x="58515" y="753641"/>
                </a:cubicBezTo>
                <a:cubicBezTo>
                  <a:pt x="58750" y="753171"/>
                  <a:pt x="58750" y="752936"/>
                  <a:pt x="58750" y="752701"/>
                </a:cubicBezTo>
                <a:cubicBezTo>
                  <a:pt x="59220" y="751294"/>
                  <a:pt x="59455" y="749884"/>
                  <a:pt x="59925" y="748473"/>
                </a:cubicBezTo>
                <a:cubicBezTo>
                  <a:pt x="61097" y="744719"/>
                  <a:pt x="62038" y="741197"/>
                  <a:pt x="63213" y="737439"/>
                </a:cubicBezTo>
                <a:cubicBezTo>
                  <a:pt x="64386" y="733450"/>
                  <a:pt x="65562" y="729458"/>
                  <a:pt x="66737" y="725465"/>
                </a:cubicBezTo>
                <a:cubicBezTo>
                  <a:pt x="67909" y="721476"/>
                  <a:pt x="69084" y="717483"/>
                  <a:pt x="70256" y="713492"/>
                </a:cubicBezTo>
                <a:cubicBezTo>
                  <a:pt x="71666" y="709738"/>
                  <a:pt x="72840" y="705746"/>
                  <a:pt x="74015" y="701753"/>
                </a:cubicBezTo>
                <a:cubicBezTo>
                  <a:pt x="75190" y="697764"/>
                  <a:pt x="76597" y="694006"/>
                  <a:pt x="77772" y="690014"/>
                </a:cubicBezTo>
                <a:cubicBezTo>
                  <a:pt x="78945" y="685790"/>
                  <a:pt x="80356" y="681562"/>
                  <a:pt x="81763" y="677338"/>
                </a:cubicBezTo>
                <a:cubicBezTo>
                  <a:pt x="81998" y="676633"/>
                  <a:pt x="82468" y="675222"/>
                  <a:pt x="82468" y="675222"/>
                </a:cubicBezTo>
                <a:cubicBezTo>
                  <a:pt x="82468" y="674990"/>
                  <a:pt x="82468" y="674990"/>
                  <a:pt x="82468" y="674990"/>
                </a:cubicBezTo>
                <a:cubicBezTo>
                  <a:pt x="83644" y="671468"/>
                  <a:pt x="84581" y="668181"/>
                  <a:pt x="85756" y="664893"/>
                </a:cubicBezTo>
                <a:cubicBezTo>
                  <a:pt x="87166" y="660666"/>
                  <a:pt x="88575" y="656676"/>
                  <a:pt x="89985" y="652449"/>
                </a:cubicBezTo>
                <a:cubicBezTo>
                  <a:pt x="91392" y="648225"/>
                  <a:pt x="92802" y="643999"/>
                  <a:pt x="94209" y="640006"/>
                </a:cubicBezTo>
                <a:cubicBezTo>
                  <a:pt x="95619" y="635312"/>
                  <a:pt x="97263" y="630852"/>
                  <a:pt x="98908" y="626390"/>
                </a:cubicBezTo>
                <a:cubicBezTo>
                  <a:pt x="100551" y="621930"/>
                  <a:pt x="102193" y="617468"/>
                  <a:pt x="103839" y="613008"/>
                </a:cubicBezTo>
                <a:cubicBezTo>
                  <a:pt x="105482" y="608546"/>
                  <a:pt x="107127" y="604087"/>
                  <a:pt x="108769" y="599624"/>
                </a:cubicBezTo>
                <a:cubicBezTo>
                  <a:pt x="110414" y="595400"/>
                  <a:pt x="112058" y="590937"/>
                  <a:pt x="113703" y="586713"/>
                </a:cubicBezTo>
                <a:cubicBezTo>
                  <a:pt x="115580" y="581782"/>
                  <a:pt x="117457" y="576617"/>
                  <a:pt x="119574" y="571688"/>
                </a:cubicBezTo>
                <a:cubicBezTo>
                  <a:pt x="121686" y="566755"/>
                  <a:pt x="123564" y="561826"/>
                  <a:pt x="125677" y="556896"/>
                </a:cubicBezTo>
                <a:cubicBezTo>
                  <a:pt x="127793" y="551964"/>
                  <a:pt x="129670" y="546799"/>
                  <a:pt x="131782" y="542105"/>
                </a:cubicBezTo>
                <a:cubicBezTo>
                  <a:pt x="133897" y="537407"/>
                  <a:pt x="136011" y="532478"/>
                  <a:pt x="138123" y="527548"/>
                </a:cubicBezTo>
                <a:cubicBezTo>
                  <a:pt x="138123" y="527313"/>
                  <a:pt x="138123" y="527313"/>
                  <a:pt x="138123" y="527313"/>
                </a:cubicBezTo>
                <a:cubicBezTo>
                  <a:pt x="140470" y="521678"/>
                  <a:pt x="143057" y="515809"/>
                  <a:pt x="145640" y="510174"/>
                </a:cubicBezTo>
                <a:cubicBezTo>
                  <a:pt x="148222" y="504306"/>
                  <a:pt x="151041" y="498437"/>
                  <a:pt x="153623" y="492567"/>
                </a:cubicBezTo>
                <a:cubicBezTo>
                  <a:pt x="156440" y="486697"/>
                  <a:pt x="159024" y="480828"/>
                  <a:pt x="161841" y="475193"/>
                </a:cubicBezTo>
                <a:cubicBezTo>
                  <a:pt x="164425" y="469324"/>
                  <a:pt x="167243" y="463689"/>
                  <a:pt x="170060" y="458051"/>
                </a:cubicBezTo>
                <a:cubicBezTo>
                  <a:pt x="170060" y="457819"/>
                  <a:pt x="170060" y="457584"/>
                  <a:pt x="170060" y="457584"/>
                </a:cubicBezTo>
                <a:cubicBezTo>
                  <a:pt x="170060" y="457349"/>
                  <a:pt x="170060" y="457349"/>
                  <a:pt x="170060" y="457349"/>
                </a:cubicBezTo>
                <a:cubicBezTo>
                  <a:pt x="174289" y="448897"/>
                  <a:pt x="178513" y="440444"/>
                  <a:pt x="182742" y="432227"/>
                </a:cubicBezTo>
                <a:cubicBezTo>
                  <a:pt x="187203" y="423775"/>
                  <a:pt x="191666" y="415323"/>
                  <a:pt x="196127" y="406871"/>
                </a:cubicBezTo>
                <a:cubicBezTo>
                  <a:pt x="198477" y="402644"/>
                  <a:pt x="201059" y="398185"/>
                  <a:pt x="203408" y="393957"/>
                </a:cubicBezTo>
                <a:cubicBezTo>
                  <a:pt x="203878" y="393020"/>
                  <a:pt x="204348" y="392315"/>
                  <a:pt x="204815" y="391375"/>
                </a:cubicBezTo>
                <a:cubicBezTo>
                  <a:pt x="205285" y="390905"/>
                  <a:pt x="205520" y="390203"/>
                  <a:pt x="205991" y="389498"/>
                </a:cubicBezTo>
                <a:cubicBezTo>
                  <a:pt x="207401" y="387150"/>
                  <a:pt x="208573" y="384565"/>
                  <a:pt x="209983" y="382218"/>
                </a:cubicBezTo>
                <a:cubicBezTo>
                  <a:pt x="214679" y="374003"/>
                  <a:pt x="219378" y="366021"/>
                  <a:pt x="224073" y="358039"/>
                </a:cubicBezTo>
                <a:cubicBezTo>
                  <a:pt x="228067" y="351464"/>
                  <a:pt x="232291" y="344890"/>
                  <a:pt x="236285" y="338315"/>
                </a:cubicBezTo>
                <a:cubicBezTo>
                  <a:pt x="239102" y="333620"/>
                  <a:pt x="242156" y="328923"/>
                  <a:pt x="244973" y="324228"/>
                </a:cubicBezTo>
                <a:cubicBezTo>
                  <a:pt x="246851" y="321411"/>
                  <a:pt x="248496" y="318359"/>
                  <a:pt x="250375" y="315541"/>
                </a:cubicBezTo>
                <a:cubicBezTo>
                  <a:pt x="259533" y="301692"/>
                  <a:pt x="268457" y="288307"/>
                  <a:pt x="277850" y="275161"/>
                </a:cubicBezTo>
                <a:cubicBezTo>
                  <a:pt x="278319" y="274221"/>
                  <a:pt x="279024" y="273516"/>
                  <a:pt x="279494" y="272814"/>
                </a:cubicBezTo>
                <a:cubicBezTo>
                  <a:pt x="281136" y="270463"/>
                  <a:pt x="283016" y="268116"/>
                  <a:pt x="284658" y="265769"/>
                </a:cubicBezTo>
                <a:cubicBezTo>
                  <a:pt x="291705" y="255907"/>
                  <a:pt x="298748" y="246283"/>
                  <a:pt x="306029" y="236892"/>
                </a:cubicBezTo>
                <a:cubicBezTo>
                  <a:pt x="309317" y="232665"/>
                  <a:pt x="312841" y="228675"/>
                  <a:pt x="316128" y="224448"/>
                </a:cubicBezTo>
                <a:cubicBezTo>
                  <a:pt x="319414" y="220220"/>
                  <a:pt x="322936" y="215996"/>
                  <a:pt x="326225" y="212004"/>
                </a:cubicBezTo>
                <a:cubicBezTo>
                  <a:pt x="329277" y="208481"/>
                  <a:pt x="332095" y="204727"/>
                  <a:pt x="335149" y="201205"/>
                </a:cubicBezTo>
                <a:cubicBezTo>
                  <a:pt x="340315" y="195100"/>
                  <a:pt x="345482" y="188995"/>
                  <a:pt x="350884" y="183126"/>
                </a:cubicBezTo>
                <a:cubicBezTo>
                  <a:pt x="354874" y="178666"/>
                  <a:pt x="358867" y="174440"/>
                  <a:pt x="362859" y="170214"/>
                </a:cubicBezTo>
                <a:cubicBezTo>
                  <a:pt x="363328" y="169979"/>
                  <a:pt x="363563" y="169511"/>
                  <a:pt x="364033" y="169041"/>
                </a:cubicBezTo>
                <a:cubicBezTo>
                  <a:pt x="364268" y="168806"/>
                  <a:pt x="364738" y="168571"/>
                  <a:pt x="364738" y="168336"/>
                </a:cubicBezTo>
                <a:cubicBezTo>
                  <a:pt x="365678" y="167631"/>
                  <a:pt x="366380" y="166693"/>
                  <a:pt x="367085" y="165988"/>
                </a:cubicBezTo>
                <a:cubicBezTo>
                  <a:pt x="372486" y="160354"/>
                  <a:pt x="377889" y="154954"/>
                  <a:pt x="383290" y="149555"/>
                </a:cubicBezTo>
                <a:cubicBezTo>
                  <a:pt x="388691" y="144152"/>
                  <a:pt x="394327" y="138988"/>
                  <a:pt x="399727" y="133823"/>
                </a:cubicBezTo>
                <a:cubicBezTo>
                  <a:pt x="402546" y="131241"/>
                  <a:pt x="405128" y="128894"/>
                  <a:pt x="407710" y="126543"/>
                </a:cubicBezTo>
                <a:cubicBezTo>
                  <a:pt x="407945" y="126308"/>
                  <a:pt x="408180" y="126076"/>
                  <a:pt x="408415" y="125841"/>
                </a:cubicBezTo>
                <a:cubicBezTo>
                  <a:pt x="408887" y="125371"/>
                  <a:pt x="409592" y="124666"/>
                  <a:pt x="410062" y="124196"/>
                </a:cubicBezTo>
                <a:cubicBezTo>
                  <a:pt x="413582" y="121144"/>
                  <a:pt x="417105" y="118091"/>
                  <a:pt x="420628" y="115039"/>
                </a:cubicBezTo>
                <a:cubicBezTo>
                  <a:pt x="424150" y="111987"/>
                  <a:pt x="427674" y="108936"/>
                  <a:pt x="431195" y="106119"/>
                </a:cubicBezTo>
                <a:cubicBezTo>
                  <a:pt x="434717" y="103066"/>
                  <a:pt x="438240" y="100249"/>
                  <a:pt x="441764" y="97432"/>
                </a:cubicBezTo>
                <a:cubicBezTo>
                  <a:pt x="444816" y="95084"/>
                  <a:pt x="447635" y="92972"/>
                  <a:pt x="450687" y="90625"/>
                </a:cubicBezTo>
                <a:cubicBezTo>
                  <a:pt x="451624" y="90155"/>
                  <a:pt x="452329" y="89450"/>
                  <a:pt x="453035" y="88980"/>
                </a:cubicBezTo>
                <a:cubicBezTo>
                  <a:pt x="453270" y="88980"/>
                  <a:pt x="453505" y="88510"/>
                  <a:pt x="453740" y="88510"/>
                </a:cubicBezTo>
                <a:cubicBezTo>
                  <a:pt x="455618" y="86868"/>
                  <a:pt x="457731" y="85457"/>
                  <a:pt x="459611" y="84050"/>
                </a:cubicBezTo>
                <a:cubicBezTo>
                  <a:pt x="462663" y="81938"/>
                  <a:pt x="465482" y="79823"/>
                  <a:pt x="468534" y="77711"/>
                </a:cubicBezTo>
                <a:cubicBezTo>
                  <a:pt x="471588" y="75598"/>
                  <a:pt x="474406" y="73718"/>
                  <a:pt x="477458" y="71606"/>
                </a:cubicBezTo>
                <a:cubicBezTo>
                  <a:pt x="480277" y="69964"/>
                  <a:pt x="482859" y="68084"/>
                  <a:pt x="485443" y="66441"/>
                </a:cubicBezTo>
                <a:cubicBezTo>
                  <a:pt x="488025" y="64796"/>
                  <a:pt x="490842" y="63154"/>
                  <a:pt x="493426" y="61512"/>
                </a:cubicBezTo>
                <a:cubicBezTo>
                  <a:pt x="495538" y="60337"/>
                  <a:pt x="497654" y="58927"/>
                  <a:pt x="499766" y="57755"/>
                </a:cubicBezTo>
                <a:cubicBezTo>
                  <a:pt x="500001" y="57520"/>
                  <a:pt x="500236" y="57520"/>
                  <a:pt x="500236" y="57520"/>
                </a:cubicBezTo>
                <a:cubicBezTo>
                  <a:pt x="500471" y="57285"/>
                  <a:pt x="500941" y="57049"/>
                  <a:pt x="501410" y="56814"/>
                </a:cubicBezTo>
                <a:cubicBezTo>
                  <a:pt x="503995" y="55172"/>
                  <a:pt x="506812" y="53762"/>
                  <a:pt x="509396" y="52120"/>
                </a:cubicBezTo>
                <a:cubicBezTo>
                  <a:pt x="511743" y="50710"/>
                  <a:pt x="514090" y="49538"/>
                  <a:pt x="516439" y="48128"/>
                </a:cubicBezTo>
                <a:cubicBezTo>
                  <a:pt x="518790" y="46955"/>
                  <a:pt x="520902" y="45780"/>
                  <a:pt x="523484" y="44370"/>
                </a:cubicBezTo>
                <a:cubicBezTo>
                  <a:pt x="526068" y="42963"/>
                  <a:pt x="528180" y="41789"/>
                  <a:pt x="530764" y="40616"/>
                </a:cubicBezTo>
                <a:cubicBezTo>
                  <a:pt x="533349" y="39442"/>
                  <a:pt x="535696" y="38267"/>
                  <a:pt x="538044" y="37095"/>
                </a:cubicBezTo>
                <a:cubicBezTo>
                  <a:pt x="538749" y="36625"/>
                  <a:pt x="539687" y="36390"/>
                  <a:pt x="540392" y="35920"/>
                </a:cubicBezTo>
                <a:cubicBezTo>
                  <a:pt x="541098" y="35450"/>
                  <a:pt x="542038" y="35216"/>
                  <a:pt x="542740" y="34748"/>
                </a:cubicBezTo>
                <a:cubicBezTo>
                  <a:pt x="543445" y="34278"/>
                  <a:pt x="544385" y="34043"/>
                  <a:pt x="545090" y="33573"/>
                </a:cubicBezTo>
                <a:cubicBezTo>
                  <a:pt x="545792" y="33103"/>
                  <a:pt x="546734" y="32867"/>
                  <a:pt x="547439" y="32397"/>
                </a:cubicBezTo>
                <a:cubicBezTo>
                  <a:pt x="548846" y="31695"/>
                  <a:pt x="550491" y="30990"/>
                  <a:pt x="551898" y="30285"/>
                </a:cubicBezTo>
                <a:cubicBezTo>
                  <a:pt x="553308" y="29580"/>
                  <a:pt x="554952" y="29113"/>
                  <a:pt x="556362" y="28408"/>
                </a:cubicBezTo>
                <a:cubicBezTo>
                  <a:pt x="557769" y="27703"/>
                  <a:pt x="559415" y="27233"/>
                  <a:pt x="560822" y="26528"/>
                </a:cubicBezTo>
                <a:cubicBezTo>
                  <a:pt x="562234" y="25826"/>
                  <a:pt x="563876" y="25121"/>
                  <a:pt x="565286" y="24651"/>
                </a:cubicBezTo>
                <a:cubicBezTo>
                  <a:pt x="567633" y="23710"/>
                  <a:pt x="569747" y="23009"/>
                  <a:pt x="571859" y="22068"/>
                </a:cubicBezTo>
                <a:cubicBezTo>
                  <a:pt x="574209" y="21363"/>
                  <a:pt x="576322" y="20426"/>
                  <a:pt x="578435" y="19721"/>
                </a:cubicBezTo>
                <a:cubicBezTo>
                  <a:pt x="580547" y="18781"/>
                  <a:pt x="582663" y="18076"/>
                  <a:pt x="584777" y="17374"/>
                </a:cubicBezTo>
                <a:cubicBezTo>
                  <a:pt x="586889" y="16669"/>
                  <a:pt x="589004" y="15964"/>
                  <a:pt x="591116" y="15259"/>
                </a:cubicBezTo>
                <a:cubicBezTo>
                  <a:pt x="593230" y="14557"/>
                  <a:pt x="595110" y="14087"/>
                  <a:pt x="597222" y="13381"/>
                </a:cubicBezTo>
                <a:cubicBezTo>
                  <a:pt x="597457" y="13381"/>
                  <a:pt x="597928" y="13381"/>
                  <a:pt x="597928" y="13381"/>
                </a:cubicBezTo>
                <a:cubicBezTo>
                  <a:pt x="599805" y="12676"/>
                  <a:pt x="601448" y="12206"/>
                  <a:pt x="603329" y="11739"/>
                </a:cubicBezTo>
                <a:cubicBezTo>
                  <a:pt x="605441" y="11269"/>
                  <a:pt x="607320" y="10564"/>
                  <a:pt x="609435" y="10094"/>
                </a:cubicBezTo>
                <a:cubicBezTo>
                  <a:pt x="611547" y="9389"/>
                  <a:pt x="613424" y="8919"/>
                  <a:pt x="615540" y="8452"/>
                </a:cubicBezTo>
                <a:cubicBezTo>
                  <a:pt x="617418" y="7982"/>
                  <a:pt x="619530" y="7512"/>
                  <a:pt x="621411" y="7042"/>
                </a:cubicBezTo>
                <a:cubicBezTo>
                  <a:pt x="623289" y="6807"/>
                  <a:pt x="625402" y="6337"/>
                  <a:pt x="627282" y="5870"/>
                </a:cubicBezTo>
                <a:cubicBezTo>
                  <a:pt x="629159" y="5400"/>
                  <a:pt x="631273" y="5165"/>
                  <a:pt x="633153" y="4695"/>
                </a:cubicBezTo>
                <a:cubicBezTo>
                  <a:pt x="635030" y="4460"/>
                  <a:pt x="637142" y="3989"/>
                  <a:pt x="639024" y="3754"/>
                </a:cubicBezTo>
                <a:cubicBezTo>
                  <a:pt x="640901" y="3284"/>
                  <a:pt x="642779" y="3049"/>
                  <a:pt x="644659" y="2817"/>
                </a:cubicBezTo>
                <a:cubicBezTo>
                  <a:pt x="645362" y="2582"/>
                  <a:pt x="646068" y="2582"/>
                  <a:pt x="646773" y="2582"/>
                </a:cubicBezTo>
                <a:cubicBezTo>
                  <a:pt x="647948" y="2347"/>
                  <a:pt x="649120" y="2112"/>
                  <a:pt x="650060" y="2112"/>
                </a:cubicBezTo>
                <a:cubicBezTo>
                  <a:pt x="651937" y="1877"/>
                  <a:pt x="653817" y="1407"/>
                  <a:pt x="655696" y="1407"/>
                </a:cubicBezTo>
                <a:cubicBezTo>
                  <a:pt x="657573" y="1407"/>
                  <a:pt x="659454" y="937"/>
                  <a:pt x="661332" y="937"/>
                </a:cubicBezTo>
                <a:cubicBezTo>
                  <a:pt x="663209" y="702"/>
                  <a:pt x="665090" y="467"/>
                  <a:pt x="666967" y="467"/>
                </a:cubicBezTo>
                <a:cubicBezTo>
                  <a:pt x="668846" y="232"/>
                  <a:pt x="670726" y="232"/>
                  <a:pt x="672603" y="232"/>
                </a:cubicBezTo>
                <a:cubicBezTo>
                  <a:pt x="674248" y="0"/>
                  <a:pt x="676125" y="0"/>
                  <a:pt x="678004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42" name="Forme libre 41">
            <a:extLst>
              <a:ext uri="{FF2B5EF4-FFF2-40B4-BE49-F238E27FC236}">
                <a16:creationId xmlns:a16="http://schemas.microsoft.com/office/drawing/2014/main" id="{BCF80560-89ED-74D7-33A5-55490257D685}"/>
              </a:ext>
            </a:extLst>
          </p:cNvPr>
          <p:cNvSpPr/>
          <p:nvPr/>
        </p:nvSpPr>
        <p:spPr>
          <a:xfrm>
            <a:off x="5559051" y="2898738"/>
            <a:ext cx="1452912" cy="1018291"/>
          </a:xfrm>
          <a:custGeom>
            <a:avLst/>
            <a:gdLst>
              <a:gd name="connsiteX0" fmla="*/ 55451 w 928449"/>
              <a:gd name="connsiteY0" fmla="*/ 18280 h 642499"/>
              <a:gd name="connsiteX1" fmla="*/ 65043 w 928449"/>
              <a:gd name="connsiteY1" fmla="*/ 22925 h 642499"/>
              <a:gd name="connsiteX2" fmla="*/ 82429 w 928449"/>
              <a:gd name="connsiteY2" fmla="*/ 32363 h 642499"/>
              <a:gd name="connsiteX3" fmla="*/ 91421 w 928449"/>
              <a:gd name="connsiteY3" fmla="*/ 37759 h 642499"/>
              <a:gd name="connsiteX4" fmla="*/ 110305 w 928449"/>
              <a:gd name="connsiteY4" fmla="*/ 51093 h 642499"/>
              <a:gd name="connsiteX5" fmla="*/ 116150 w 928449"/>
              <a:gd name="connsiteY5" fmla="*/ 55439 h 642499"/>
              <a:gd name="connsiteX6" fmla="*/ 139530 w 928449"/>
              <a:gd name="connsiteY6" fmla="*/ 75816 h 642499"/>
              <a:gd name="connsiteX7" fmla="*/ 144925 w 928449"/>
              <a:gd name="connsiteY7" fmla="*/ 81360 h 642499"/>
              <a:gd name="connsiteX8" fmla="*/ 161710 w 928449"/>
              <a:gd name="connsiteY8" fmla="*/ 99192 h 642499"/>
              <a:gd name="connsiteX9" fmla="*/ 169054 w 928449"/>
              <a:gd name="connsiteY9" fmla="*/ 108032 h 642499"/>
              <a:gd name="connsiteX10" fmla="*/ 182842 w 928449"/>
              <a:gd name="connsiteY10" fmla="*/ 125563 h 642499"/>
              <a:gd name="connsiteX11" fmla="*/ 190036 w 928449"/>
              <a:gd name="connsiteY11" fmla="*/ 135451 h 642499"/>
              <a:gd name="connsiteX12" fmla="*/ 203225 w 928449"/>
              <a:gd name="connsiteY12" fmla="*/ 155530 h 642499"/>
              <a:gd name="connsiteX13" fmla="*/ 209070 w 928449"/>
              <a:gd name="connsiteY13" fmla="*/ 164970 h 642499"/>
              <a:gd name="connsiteX14" fmla="*/ 226155 w 928449"/>
              <a:gd name="connsiteY14" fmla="*/ 195686 h 642499"/>
              <a:gd name="connsiteX15" fmla="*/ 226604 w 928449"/>
              <a:gd name="connsiteY15" fmla="*/ 196435 h 642499"/>
              <a:gd name="connsiteX16" fmla="*/ 241891 w 928449"/>
              <a:gd name="connsiteY16" fmla="*/ 229249 h 642499"/>
              <a:gd name="connsiteX17" fmla="*/ 263473 w 928449"/>
              <a:gd name="connsiteY17" fmla="*/ 286487 h 642499"/>
              <a:gd name="connsiteX18" fmla="*/ 267520 w 928449"/>
              <a:gd name="connsiteY18" fmla="*/ 299373 h 642499"/>
              <a:gd name="connsiteX19" fmla="*/ 284753 w 928449"/>
              <a:gd name="connsiteY19" fmla="*/ 363054 h 642499"/>
              <a:gd name="connsiteX20" fmla="*/ 293447 w 928449"/>
              <a:gd name="connsiteY20" fmla="*/ 406507 h 642499"/>
              <a:gd name="connsiteX21" fmla="*/ 293597 w 928449"/>
              <a:gd name="connsiteY21" fmla="*/ 407405 h 642499"/>
              <a:gd name="connsiteX22" fmla="*/ 300791 w 928449"/>
              <a:gd name="connsiteY22" fmla="*/ 455652 h 642499"/>
              <a:gd name="connsiteX23" fmla="*/ 300941 w 928449"/>
              <a:gd name="connsiteY23" fmla="*/ 456851 h 642499"/>
              <a:gd name="connsiteX24" fmla="*/ 306036 w 928449"/>
              <a:gd name="connsiteY24" fmla="*/ 507796 h 642499"/>
              <a:gd name="connsiteX25" fmla="*/ 403602 w 928449"/>
              <a:gd name="connsiteY25" fmla="*/ 528922 h 642499"/>
              <a:gd name="connsiteX26" fmla="*/ 928449 w 928449"/>
              <a:gd name="connsiteY26" fmla="*/ 642499 h 642499"/>
              <a:gd name="connsiteX27" fmla="*/ 927849 w 928449"/>
              <a:gd name="connsiteY27" fmla="*/ 633359 h 642499"/>
              <a:gd name="connsiteX28" fmla="*/ 927249 w 928449"/>
              <a:gd name="connsiteY28" fmla="*/ 624218 h 642499"/>
              <a:gd name="connsiteX29" fmla="*/ 926501 w 928449"/>
              <a:gd name="connsiteY29" fmla="*/ 615078 h 642499"/>
              <a:gd name="connsiteX30" fmla="*/ 925751 w 928449"/>
              <a:gd name="connsiteY30" fmla="*/ 606088 h 642499"/>
              <a:gd name="connsiteX31" fmla="*/ 924553 w 928449"/>
              <a:gd name="connsiteY31" fmla="*/ 593502 h 642499"/>
              <a:gd name="connsiteX32" fmla="*/ 924252 w 928449"/>
              <a:gd name="connsiteY32" fmla="*/ 590504 h 642499"/>
              <a:gd name="connsiteX33" fmla="*/ 924252 w 928449"/>
              <a:gd name="connsiteY33" fmla="*/ 589306 h 642499"/>
              <a:gd name="connsiteX34" fmla="*/ 923352 w 928449"/>
              <a:gd name="connsiteY34" fmla="*/ 581066 h 642499"/>
              <a:gd name="connsiteX35" fmla="*/ 921854 w 928449"/>
              <a:gd name="connsiteY35" fmla="*/ 568779 h 642499"/>
              <a:gd name="connsiteX36" fmla="*/ 920206 w 928449"/>
              <a:gd name="connsiteY36" fmla="*/ 556643 h 642499"/>
              <a:gd name="connsiteX37" fmla="*/ 917957 w 928449"/>
              <a:gd name="connsiteY37" fmla="*/ 541359 h 642499"/>
              <a:gd name="connsiteX38" fmla="*/ 917807 w 928449"/>
              <a:gd name="connsiteY38" fmla="*/ 540160 h 642499"/>
              <a:gd name="connsiteX39" fmla="*/ 917807 w 928449"/>
              <a:gd name="connsiteY39" fmla="*/ 539262 h 642499"/>
              <a:gd name="connsiteX40" fmla="*/ 915711 w 928449"/>
              <a:gd name="connsiteY40" fmla="*/ 526226 h 642499"/>
              <a:gd name="connsiteX41" fmla="*/ 913012 w 928449"/>
              <a:gd name="connsiteY41" fmla="*/ 511392 h 642499"/>
              <a:gd name="connsiteX42" fmla="*/ 910164 w 928449"/>
              <a:gd name="connsiteY42" fmla="*/ 496708 h 642499"/>
              <a:gd name="connsiteX43" fmla="*/ 909715 w 928449"/>
              <a:gd name="connsiteY43" fmla="*/ 495059 h 642499"/>
              <a:gd name="connsiteX44" fmla="*/ 898475 w 928449"/>
              <a:gd name="connsiteY44" fmla="*/ 446662 h 642499"/>
              <a:gd name="connsiteX45" fmla="*/ 893678 w 928449"/>
              <a:gd name="connsiteY45" fmla="*/ 430330 h 642499"/>
              <a:gd name="connsiteX46" fmla="*/ 889781 w 928449"/>
              <a:gd name="connsiteY46" fmla="*/ 417294 h 642499"/>
              <a:gd name="connsiteX47" fmla="*/ 869549 w 928449"/>
              <a:gd name="connsiteY47" fmla="*/ 359308 h 642499"/>
              <a:gd name="connsiteX48" fmla="*/ 868651 w 928449"/>
              <a:gd name="connsiteY48" fmla="*/ 356760 h 642499"/>
              <a:gd name="connsiteX49" fmla="*/ 855012 w 928449"/>
              <a:gd name="connsiteY49" fmla="*/ 326044 h 642499"/>
              <a:gd name="connsiteX50" fmla="*/ 854562 w 928449"/>
              <a:gd name="connsiteY50" fmla="*/ 325145 h 642499"/>
              <a:gd name="connsiteX51" fmla="*/ 838377 w 928449"/>
              <a:gd name="connsiteY51" fmla="*/ 294129 h 642499"/>
              <a:gd name="connsiteX52" fmla="*/ 836879 w 928449"/>
              <a:gd name="connsiteY52" fmla="*/ 291281 h 642499"/>
              <a:gd name="connsiteX53" fmla="*/ 832682 w 928449"/>
              <a:gd name="connsiteY53" fmla="*/ 284539 h 642499"/>
              <a:gd name="connsiteX54" fmla="*/ 820093 w 928449"/>
              <a:gd name="connsiteY54" fmla="*/ 264162 h 642499"/>
              <a:gd name="connsiteX55" fmla="*/ 813198 w 928449"/>
              <a:gd name="connsiteY55" fmla="*/ 254122 h 642499"/>
              <a:gd name="connsiteX56" fmla="*/ 807653 w 928449"/>
              <a:gd name="connsiteY56" fmla="*/ 246030 h 642499"/>
              <a:gd name="connsiteX57" fmla="*/ 800009 w 928449"/>
              <a:gd name="connsiteY57" fmla="*/ 236442 h 642499"/>
              <a:gd name="connsiteX58" fmla="*/ 792966 w 928449"/>
              <a:gd name="connsiteY58" fmla="*/ 227451 h 642499"/>
              <a:gd name="connsiteX59" fmla="*/ 776780 w 928449"/>
              <a:gd name="connsiteY59" fmla="*/ 209471 h 642499"/>
              <a:gd name="connsiteX60" fmla="*/ 771683 w 928449"/>
              <a:gd name="connsiteY60" fmla="*/ 203927 h 642499"/>
              <a:gd name="connsiteX61" fmla="*/ 749203 w 928449"/>
              <a:gd name="connsiteY61" fmla="*/ 183400 h 642499"/>
              <a:gd name="connsiteX62" fmla="*/ 748154 w 928449"/>
              <a:gd name="connsiteY62" fmla="*/ 182500 h 642499"/>
              <a:gd name="connsiteX63" fmla="*/ 743508 w 928449"/>
              <a:gd name="connsiteY63" fmla="*/ 179054 h 642499"/>
              <a:gd name="connsiteX64" fmla="*/ 729571 w 928449"/>
              <a:gd name="connsiteY64" fmla="*/ 168416 h 642499"/>
              <a:gd name="connsiteX65" fmla="*/ 725374 w 928449"/>
              <a:gd name="connsiteY65" fmla="*/ 165718 h 642499"/>
              <a:gd name="connsiteX66" fmla="*/ 716682 w 928449"/>
              <a:gd name="connsiteY66" fmla="*/ 160324 h 642499"/>
              <a:gd name="connsiteX67" fmla="*/ 700046 w 928449"/>
              <a:gd name="connsiteY67" fmla="*/ 150885 h 642499"/>
              <a:gd name="connsiteX68" fmla="*/ 690755 w 928449"/>
              <a:gd name="connsiteY68" fmla="*/ 146241 h 642499"/>
              <a:gd name="connsiteX69" fmla="*/ 672619 w 928449"/>
              <a:gd name="connsiteY69" fmla="*/ 138749 h 642499"/>
              <a:gd name="connsiteX70" fmla="*/ 664227 w 928449"/>
              <a:gd name="connsiteY70" fmla="*/ 135601 h 642499"/>
              <a:gd name="connsiteX71" fmla="*/ 636950 w 928449"/>
              <a:gd name="connsiteY71" fmla="*/ 128259 h 642499"/>
              <a:gd name="connsiteX72" fmla="*/ 636950 w 928449"/>
              <a:gd name="connsiteY72" fmla="*/ 128259 h 642499"/>
              <a:gd name="connsiteX73" fmla="*/ 423534 w 928449"/>
              <a:gd name="connsiteY73" fmla="*/ 85256 h 642499"/>
              <a:gd name="connsiteX74" fmla="*/ 0 w 928449"/>
              <a:gd name="connsiteY74" fmla="*/ 0 h 642499"/>
              <a:gd name="connsiteX75" fmla="*/ 0 w 928449"/>
              <a:gd name="connsiteY75" fmla="*/ 0 h 642499"/>
              <a:gd name="connsiteX76" fmla="*/ 0 w 928449"/>
              <a:gd name="connsiteY76" fmla="*/ 0 h 642499"/>
              <a:gd name="connsiteX77" fmla="*/ 28325 w 928449"/>
              <a:gd name="connsiteY77" fmla="*/ 7492 h 642499"/>
              <a:gd name="connsiteX78" fmla="*/ 37018 w 928449"/>
              <a:gd name="connsiteY78" fmla="*/ 10638 h 642499"/>
              <a:gd name="connsiteX79" fmla="*/ 55901 w 928449"/>
              <a:gd name="connsiteY79" fmla="*/ 18130 h 642499"/>
              <a:gd name="connsiteX0" fmla="*/ 55451 w 929826"/>
              <a:gd name="connsiteY0" fmla="*/ 18280 h 646628"/>
              <a:gd name="connsiteX1" fmla="*/ 65043 w 929826"/>
              <a:gd name="connsiteY1" fmla="*/ 22925 h 646628"/>
              <a:gd name="connsiteX2" fmla="*/ 82429 w 929826"/>
              <a:gd name="connsiteY2" fmla="*/ 32363 h 646628"/>
              <a:gd name="connsiteX3" fmla="*/ 91421 w 929826"/>
              <a:gd name="connsiteY3" fmla="*/ 37759 h 646628"/>
              <a:gd name="connsiteX4" fmla="*/ 110305 w 929826"/>
              <a:gd name="connsiteY4" fmla="*/ 51093 h 646628"/>
              <a:gd name="connsiteX5" fmla="*/ 116150 w 929826"/>
              <a:gd name="connsiteY5" fmla="*/ 55439 h 646628"/>
              <a:gd name="connsiteX6" fmla="*/ 139530 w 929826"/>
              <a:gd name="connsiteY6" fmla="*/ 75816 h 646628"/>
              <a:gd name="connsiteX7" fmla="*/ 144925 w 929826"/>
              <a:gd name="connsiteY7" fmla="*/ 81360 h 646628"/>
              <a:gd name="connsiteX8" fmla="*/ 161710 w 929826"/>
              <a:gd name="connsiteY8" fmla="*/ 99192 h 646628"/>
              <a:gd name="connsiteX9" fmla="*/ 169054 w 929826"/>
              <a:gd name="connsiteY9" fmla="*/ 108032 h 646628"/>
              <a:gd name="connsiteX10" fmla="*/ 182842 w 929826"/>
              <a:gd name="connsiteY10" fmla="*/ 125563 h 646628"/>
              <a:gd name="connsiteX11" fmla="*/ 190036 w 929826"/>
              <a:gd name="connsiteY11" fmla="*/ 135451 h 646628"/>
              <a:gd name="connsiteX12" fmla="*/ 203225 w 929826"/>
              <a:gd name="connsiteY12" fmla="*/ 155530 h 646628"/>
              <a:gd name="connsiteX13" fmla="*/ 209070 w 929826"/>
              <a:gd name="connsiteY13" fmla="*/ 164970 h 646628"/>
              <a:gd name="connsiteX14" fmla="*/ 226155 w 929826"/>
              <a:gd name="connsiteY14" fmla="*/ 195686 h 646628"/>
              <a:gd name="connsiteX15" fmla="*/ 226604 w 929826"/>
              <a:gd name="connsiteY15" fmla="*/ 196435 h 646628"/>
              <a:gd name="connsiteX16" fmla="*/ 241891 w 929826"/>
              <a:gd name="connsiteY16" fmla="*/ 229249 h 646628"/>
              <a:gd name="connsiteX17" fmla="*/ 263473 w 929826"/>
              <a:gd name="connsiteY17" fmla="*/ 286487 h 646628"/>
              <a:gd name="connsiteX18" fmla="*/ 267520 w 929826"/>
              <a:gd name="connsiteY18" fmla="*/ 299373 h 646628"/>
              <a:gd name="connsiteX19" fmla="*/ 284753 w 929826"/>
              <a:gd name="connsiteY19" fmla="*/ 363054 h 646628"/>
              <a:gd name="connsiteX20" fmla="*/ 293447 w 929826"/>
              <a:gd name="connsiteY20" fmla="*/ 406507 h 646628"/>
              <a:gd name="connsiteX21" fmla="*/ 293597 w 929826"/>
              <a:gd name="connsiteY21" fmla="*/ 407405 h 646628"/>
              <a:gd name="connsiteX22" fmla="*/ 300791 w 929826"/>
              <a:gd name="connsiteY22" fmla="*/ 455652 h 646628"/>
              <a:gd name="connsiteX23" fmla="*/ 300941 w 929826"/>
              <a:gd name="connsiteY23" fmla="*/ 456851 h 646628"/>
              <a:gd name="connsiteX24" fmla="*/ 306036 w 929826"/>
              <a:gd name="connsiteY24" fmla="*/ 507796 h 646628"/>
              <a:gd name="connsiteX25" fmla="*/ 403602 w 929826"/>
              <a:gd name="connsiteY25" fmla="*/ 528922 h 646628"/>
              <a:gd name="connsiteX26" fmla="*/ 929826 w 929826"/>
              <a:gd name="connsiteY26" fmla="*/ 646628 h 646628"/>
              <a:gd name="connsiteX27" fmla="*/ 927849 w 929826"/>
              <a:gd name="connsiteY27" fmla="*/ 633359 h 646628"/>
              <a:gd name="connsiteX28" fmla="*/ 927249 w 929826"/>
              <a:gd name="connsiteY28" fmla="*/ 624218 h 646628"/>
              <a:gd name="connsiteX29" fmla="*/ 926501 w 929826"/>
              <a:gd name="connsiteY29" fmla="*/ 615078 h 646628"/>
              <a:gd name="connsiteX30" fmla="*/ 925751 w 929826"/>
              <a:gd name="connsiteY30" fmla="*/ 606088 h 646628"/>
              <a:gd name="connsiteX31" fmla="*/ 924553 w 929826"/>
              <a:gd name="connsiteY31" fmla="*/ 593502 h 646628"/>
              <a:gd name="connsiteX32" fmla="*/ 924252 w 929826"/>
              <a:gd name="connsiteY32" fmla="*/ 590504 h 646628"/>
              <a:gd name="connsiteX33" fmla="*/ 924252 w 929826"/>
              <a:gd name="connsiteY33" fmla="*/ 589306 h 646628"/>
              <a:gd name="connsiteX34" fmla="*/ 923352 w 929826"/>
              <a:gd name="connsiteY34" fmla="*/ 581066 h 646628"/>
              <a:gd name="connsiteX35" fmla="*/ 921854 w 929826"/>
              <a:gd name="connsiteY35" fmla="*/ 568779 h 646628"/>
              <a:gd name="connsiteX36" fmla="*/ 920206 w 929826"/>
              <a:gd name="connsiteY36" fmla="*/ 556643 h 646628"/>
              <a:gd name="connsiteX37" fmla="*/ 917957 w 929826"/>
              <a:gd name="connsiteY37" fmla="*/ 541359 h 646628"/>
              <a:gd name="connsiteX38" fmla="*/ 917807 w 929826"/>
              <a:gd name="connsiteY38" fmla="*/ 540160 h 646628"/>
              <a:gd name="connsiteX39" fmla="*/ 917807 w 929826"/>
              <a:gd name="connsiteY39" fmla="*/ 539262 h 646628"/>
              <a:gd name="connsiteX40" fmla="*/ 915711 w 929826"/>
              <a:gd name="connsiteY40" fmla="*/ 526226 h 646628"/>
              <a:gd name="connsiteX41" fmla="*/ 913012 w 929826"/>
              <a:gd name="connsiteY41" fmla="*/ 511392 h 646628"/>
              <a:gd name="connsiteX42" fmla="*/ 910164 w 929826"/>
              <a:gd name="connsiteY42" fmla="*/ 496708 h 646628"/>
              <a:gd name="connsiteX43" fmla="*/ 909715 w 929826"/>
              <a:gd name="connsiteY43" fmla="*/ 495059 h 646628"/>
              <a:gd name="connsiteX44" fmla="*/ 898475 w 929826"/>
              <a:gd name="connsiteY44" fmla="*/ 446662 h 646628"/>
              <a:gd name="connsiteX45" fmla="*/ 893678 w 929826"/>
              <a:gd name="connsiteY45" fmla="*/ 430330 h 646628"/>
              <a:gd name="connsiteX46" fmla="*/ 889781 w 929826"/>
              <a:gd name="connsiteY46" fmla="*/ 417294 h 646628"/>
              <a:gd name="connsiteX47" fmla="*/ 869549 w 929826"/>
              <a:gd name="connsiteY47" fmla="*/ 359308 h 646628"/>
              <a:gd name="connsiteX48" fmla="*/ 868651 w 929826"/>
              <a:gd name="connsiteY48" fmla="*/ 356760 h 646628"/>
              <a:gd name="connsiteX49" fmla="*/ 855012 w 929826"/>
              <a:gd name="connsiteY49" fmla="*/ 326044 h 646628"/>
              <a:gd name="connsiteX50" fmla="*/ 854562 w 929826"/>
              <a:gd name="connsiteY50" fmla="*/ 325145 h 646628"/>
              <a:gd name="connsiteX51" fmla="*/ 838377 w 929826"/>
              <a:gd name="connsiteY51" fmla="*/ 294129 h 646628"/>
              <a:gd name="connsiteX52" fmla="*/ 836879 w 929826"/>
              <a:gd name="connsiteY52" fmla="*/ 291281 h 646628"/>
              <a:gd name="connsiteX53" fmla="*/ 832682 w 929826"/>
              <a:gd name="connsiteY53" fmla="*/ 284539 h 646628"/>
              <a:gd name="connsiteX54" fmla="*/ 820093 w 929826"/>
              <a:gd name="connsiteY54" fmla="*/ 264162 h 646628"/>
              <a:gd name="connsiteX55" fmla="*/ 813198 w 929826"/>
              <a:gd name="connsiteY55" fmla="*/ 254122 h 646628"/>
              <a:gd name="connsiteX56" fmla="*/ 807653 w 929826"/>
              <a:gd name="connsiteY56" fmla="*/ 246030 h 646628"/>
              <a:gd name="connsiteX57" fmla="*/ 800009 w 929826"/>
              <a:gd name="connsiteY57" fmla="*/ 236442 h 646628"/>
              <a:gd name="connsiteX58" fmla="*/ 792966 w 929826"/>
              <a:gd name="connsiteY58" fmla="*/ 227451 h 646628"/>
              <a:gd name="connsiteX59" fmla="*/ 776780 w 929826"/>
              <a:gd name="connsiteY59" fmla="*/ 209471 h 646628"/>
              <a:gd name="connsiteX60" fmla="*/ 771683 w 929826"/>
              <a:gd name="connsiteY60" fmla="*/ 203927 h 646628"/>
              <a:gd name="connsiteX61" fmla="*/ 749203 w 929826"/>
              <a:gd name="connsiteY61" fmla="*/ 183400 h 646628"/>
              <a:gd name="connsiteX62" fmla="*/ 748154 w 929826"/>
              <a:gd name="connsiteY62" fmla="*/ 182500 h 646628"/>
              <a:gd name="connsiteX63" fmla="*/ 743508 w 929826"/>
              <a:gd name="connsiteY63" fmla="*/ 179054 h 646628"/>
              <a:gd name="connsiteX64" fmla="*/ 729571 w 929826"/>
              <a:gd name="connsiteY64" fmla="*/ 168416 h 646628"/>
              <a:gd name="connsiteX65" fmla="*/ 725374 w 929826"/>
              <a:gd name="connsiteY65" fmla="*/ 165718 h 646628"/>
              <a:gd name="connsiteX66" fmla="*/ 716682 w 929826"/>
              <a:gd name="connsiteY66" fmla="*/ 160324 h 646628"/>
              <a:gd name="connsiteX67" fmla="*/ 700046 w 929826"/>
              <a:gd name="connsiteY67" fmla="*/ 150885 h 646628"/>
              <a:gd name="connsiteX68" fmla="*/ 690755 w 929826"/>
              <a:gd name="connsiteY68" fmla="*/ 146241 h 646628"/>
              <a:gd name="connsiteX69" fmla="*/ 672619 w 929826"/>
              <a:gd name="connsiteY69" fmla="*/ 138749 h 646628"/>
              <a:gd name="connsiteX70" fmla="*/ 664227 w 929826"/>
              <a:gd name="connsiteY70" fmla="*/ 135601 h 646628"/>
              <a:gd name="connsiteX71" fmla="*/ 636950 w 929826"/>
              <a:gd name="connsiteY71" fmla="*/ 128259 h 646628"/>
              <a:gd name="connsiteX72" fmla="*/ 636950 w 929826"/>
              <a:gd name="connsiteY72" fmla="*/ 128259 h 646628"/>
              <a:gd name="connsiteX73" fmla="*/ 423534 w 929826"/>
              <a:gd name="connsiteY73" fmla="*/ 85256 h 646628"/>
              <a:gd name="connsiteX74" fmla="*/ 0 w 929826"/>
              <a:gd name="connsiteY74" fmla="*/ 0 h 646628"/>
              <a:gd name="connsiteX75" fmla="*/ 0 w 929826"/>
              <a:gd name="connsiteY75" fmla="*/ 0 h 646628"/>
              <a:gd name="connsiteX76" fmla="*/ 0 w 929826"/>
              <a:gd name="connsiteY76" fmla="*/ 0 h 646628"/>
              <a:gd name="connsiteX77" fmla="*/ 28325 w 929826"/>
              <a:gd name="connsiteY77" fmla="*/ 7492 h 646628"/>
              <a:gd name="connsiteX78" fmla="*/ 37018 w 929826"/>
              <a:gd name="connsiteY78" fmla="*/ 10638 h 646628"/>
              <a:gd name="connsiteX79" fmla="*/ 55901 w 929826"/>
              <a:gd name="connsiteY79" fmla="*/ 18130 h 646628"/>
              <a:gd name="connsiteX80" fmla="*/ 55451 w 929826"/>
              <a:gd name="connsiteY80" fmla="*/ 18280 h 646628"/>
              <a:gd name="connsiteX0" fmla="*/ 55451 w 927849"/>
              <a:gd name="connsiteY0" fmla="*/ 18280 h 633359"/>
              <a:gd name="connsiteX1" fmla="*/ 65043 w 927849"/>
              <a:gd name="connsiteY1" fmla="*/ 22925 h 633359"/>
              <a:gd name="connsiteX2" fmla="*/ 82429 w 927849"/>
              <a:gd name="connsiteY2" fmla="*/ 32363 h 633359"/>
              <a:gd name="connsiteX3" fmla="*/ 91421 w 927849"/>
              <a:gd name="connsiteY3" fmla="*/ 37759 h 633359"/>
              <a:gd name="connsiteX4" fmla="*/ 110305 w 927849"/>
              <a:gd name="connsiteY4" fmla="*/ 51093 h 633359"/>
              <a:gd name="connsiteX5" fmla="*/ 116150 w 927849"/>
              <a:gd name="connsiteY5" fmla="*/ 55439 h 633359"/>
              <a:gd name="connsiteX6" fmla="*/ 139530 w 927849"/>
              <a:gd name="connsiteY6" fmla="*/ 75816 h 633359"/>
              <a:gd name="connsiteX7" fmla="*/ 144925 w 927849"/>
              <a:gd name="connsiteY7" fmla="*/ 81360 h 633359"/>
              <a:gd name="connsiteX8" fmla="*/ 161710 w 927849"/>
              <a:gd name="connsiteY8" fmla="*/ 99192 h 633359"/>
              <a:gd name="connsiteX9" fmla="*/ 169054 w 927849"/>
              <a:gd name="connsiteY9" fmla="*/ 108032 h 633359"/>
              <a:gd name="connsiteX10" fmla="*/ 182842 w 927849"/>
              <a:gd name="connsiteY10" fmla="*/ 125563 h 633359"/>
              <a:gd name="connsiteX11" fmla="*/ 190036 w 927849"/>
              <a:gd name="connsiteY11" fmla="*/ 135451 h 633359"/>
              <a:gd name="connsiteX12" fmla="*/ 203225 w 927849"/>
              <a:gd name="connsiteY12" fmla="*/ 155530 h 633359"/>
              <a:gd name="connsiteX13" fmla="*/ 209070 w 927849"/>
              <a:gd name="connsiteY13" fmla="*/ 164970 h 633359"/>
              <a:gd name="connsiteX14" fmla="*/ 226155 w 927849"/>
              <a:gd name="connsiteY14" fmla="*/ 195686 h 633359"/>
              <a:gd name="connsiteX15" fmla="*/ 226604 w 927849"/>
              <a:gd name="connsiteY15" fmla="*/ 196435 h 633359"/>
              <a:gd name="connsiteX16" fmla="*/ 241891 w 927849"/>
              <a:gd name="connsiteY16" fmla="*/ 229249 h 633359"/>
              <a:gd name="connsiteX17" fmla="*/ 263473 w 927849"/>
              <a:gd name="connsiteY17" fmla="*/ 286487 h 633359"/>
              <a:gd name="connsiteX18" fmla="*/ 267520 w 927849"/>
              <a:gd name="connsiteY18" fmla="*/ 299373 h 633359"/>
              <a:gd name="connsiteX19" fmla="*/ 284753 w 927849"/>
              <a:gd name="connsiteY19" fmla="*/ 363054 h 633359"/>
              <a:gd name="connsiteX20" fmla="*/ 293447 w 927849"/>
              <a:gd name="connsiteY20" fmla="*/ 406507 h 633359"/>
              <a:gd name="connsiteX21" fmla="*/ 293597 w 927849"/>
              <a:gd name="connsiteY21" fmla="*/ 407405 h 633359"/>
              <a:gd name="connsiteX22" fmla="*/ 300791 w 927849"/>
              <a:gd name="connsiteY22" fmla="*/ 455652 h 633359"/>
              <a:gd name="connsiteX23" fmla="*/ 300941 w 927849"/>
              <a:gd name="connsiteY23" fmla="*/ 456851 h 633359"/>
              <a:gd name="connsiteX24" fmla="*/ 306036 w 927849"/>
              <a:gd name="connsiteY24" fmla="*/ 507796 h 633359"/>
              <a:gd name="connsiteX25" fmla="*/ 403602 w 927849"/>
              <a:gd name="connsiteY25" fmla="*/ 528922 h 633359"/>
              <a:gd name="connsiteX26" fmla="*/ 927849 w 927849"/>
              <a:gd name="connsiteY26" fmla="*/ 633359 h 633359"/>
              <a:gd name="connsiteX27" fmla="*/ 927249 w 927849"/>
              <a:gd name="connsiteY27" fmla="*/ 624218 h 633359"/>
              <a:gd name="connsiteX28" fmla="*/ 926501 w 927849"/>
              <a:gd name="connsiteY28" fmla="*/ 615078 h 633359"/>
              <a:gd name="connsiteX29" fmla="*/ 925751 w 927849"/>
              <a:gd name="connsiteY29" fmla="*/ 606088 h 633359"/>
              <a:gd name="connsiteX30" fmla="*/ 924553 w 927849"/>
              <a:gd name="connsiteY30" fmla="*/ 593502 h 633359"/>
              <a:gd name="connsiteX31" fmla="*/ 924252 w 927849"/>
              <a:gd name="connsiteY31" fmla="*/ 590504 h 633359"/>
              <a:gd name="connsiteX32" fmla="*/ 924252 w 927849"/>
              <a:gd name="connsiteY32" fmla="*/ 589306 h 633359"/>
              <a:gd name="connsiteX33" fmla="*/ 923352 w 927849"/>
              <a:gd name="connsiteY33" fmla="*/ 581066 h 633359"/>
              <a:gd name="connsiteX34" fmla="*/ 921854 w 927849"/>
              <a:gd name="connsiteY34" fmla="*/ 568779 h 633359"/>
              <a:gd name="connsiteX35" fmla="*/ 920206 w 927849"/>
              <a:gd name="connsiteY35" fmla="*/ 556643 h 633359"/>
              <a:gd name="connsiteX36" fmla="*/ 917957 w 927849"/>
              <a:gd name="connsiteY36" fmla="*/ 541359 h 633359"/>
              <a:gd name="connsiteX37" fmla="*/ 917807 w 927849"/>
              <a:gd name="connsiteY37" fmla="*/ 540160 h 633359"/>
              <a:gd name="connsiteX38" fmla="*/ 917807 w 927849"/>
              <a:gd name="connsiteY38" fmla="*/ 539262 h 633359"/>
              <a:gd name="connsiteX39" fmla="*/ 915711 w 927849"/>
              <a:gd name="connsiteY39" fmla="*/ 526226 h 633359"/>
              <a:gd name="connsiteX40" fmla="*/ 913012 w 927849"/>
              <a:gd name="connsiteY40" fmla="*/ 511392 h 633359"/>
              <a:gd name="connsiteX41" fmla="*/ 910164 w 927849"/>
              <a:gd name="connsiteY41" fmla="*/ 496708 h 633359"/>
              <a:gd name="connsiteX42" fmla="*/ 909715 w 927849"/>
              <a:gd name="connsiteY42" fmla="*/ 495059 h 633359"/>
              <a:gd name="connsiteX43" fmla="*/ 898475 w 927849"/>
              <a:gd name="connsiteY43" fmla="*/ 446662 h 633359"/>
              <a:gd name="connsiteX44" fmla="*/ 893678 w 927849"/>
              <a:gd name="connsiteY44" fmla="*/ 430330 h 633359"/>
              <a:gd name="connsiteX45" fmla="*/ 889781 w 927849"/>
              <a:gd name="connsiteY45" fmla="*/ 417294 h 633359"/>
              <a:gd name="connsiteX46" fmla="*/ 869549 w 927849"/>
              <a:gd name="connsiteY46" fmla="*/ 359308 h 633359"/>
              <a:gd name="connsiteX47" fmla="*/ 868651 w 927849"/>
              <a:gd name="connsiteY47" fmla="*/ 356760 h 633359"/>
              <a:gd name="connsiteX48" fmla="*/ 855012 w 927849"/>
              <a:gd name="connsiteY48" fmla="*/ 326044 h 633359"/>
              <a:gd name="connsiteX49" fmla="*/ 854562 w 927849"/>
              <a:gd name="connsiteY49" fmla="*/ 325145 h 633359"/>
              <a:gd name="connsiteX50" fmla="*/ 838377 w 927849"/>
              <a:gd name="connsiteY50" fmla="*/ 294129 h 633359"/>
              <a:gd name="connsiteX51" fmla="*/ 836879 w 927849"/>
              <a:gd name="connsiteY51" fmla="*/ 291281 h 633359"/>
              <a:gd name="connsiteX52" fmla="*/ 832682 w 927849"/>
              <a:gd name="connsiteY52" fmla="*/ 284539 h 633359"/>
              <a:gd name="connsiteX53" fmla="*/ 820093 w 927849"/>
              <a:gd name="connsiteY53" fmla="*/ 264162 h 633359"/>
              <a:gd name="connsiteX54" fmla="*/ 813198 w 927849"/>
              <a:gd name="connsiteY54" fmla="*/ 254122 h 633359"/>
              <a:gd name="connsiteX55" fmla="*/ 807653 w 927849"/>
              <a:gd name="connsiteY55" fmla="*/ 246030 h 633359"/>
              <a:gd name="connsiteX56" fmla="*/ 800009 w 927849"/>
              <a:gd name="connsiteY56" fmla="*/ 236442 h 633359"/>
              <a:gd name="connsiteX57" fmla="*/ 792966 w 927849"/>
              <a:gd name="connsiteY57" fmla="*/ 227451 h 633359"/>
              <a:gd name="connsiteX58" fmla="*/ 776780 w 927849"/>
              <a:gd name="connsiteY58" fmla="*/ 209471 h 633359"/>
              <a:gd name="connsiteX59" fmla="*/ 771683 w 927849"/>
              <a:gd name="connsiteY59" fmla="*/ 203927 h 633359"/>
              <a:gd name="connsiteX60" fmla="*/ 749203 w 927849"/>
              <a:gd name="connsiteY60" fmla="*/ 183400 h 633359"/>
              <a:gd name="connsiteX61" fmla="*/ 748154 w 927849"/>
              <a:gd name="connsiteY61" fmla="*/ 182500 h 633359"/>
              <a:gd name="connsiteX62" fmla="*/ 743508 w 927849"/>
              <a:gd name="connsiteY62" fmla="*/ 179054 h 633359"/>
              <a:gd name="connsiteX63" fmla="*/ 729571 w 927849"/>
              <a:gd name="connsiteY63" fmla="*/ 168416 h 633359"/>
              <a:gd name="connsiteX64" fmla="*/ 725374 w 927849"/>
              <a:gd name="connsiteY64" fmla="*/ 165718 h 633359"/>
              <a:gd name="connsiteX65" fmla="*/ 716682 w 927849"/>
              <a:gd name="connsiteY65" fmla="*/ 160324 h 633359"/>
              <a:gd name="connsiteX66" fmla="*/ 700046 w 927849"/>
              <a:gd name="connsiteY66" fmla="*/ 150885 h 633359"/>
              <a:gd name="connsiteX67" fmla="*/ 690755 w 927849"/>
              <a:gd name="connsiteY67" fmla="*/ 146241 h 633359"/>
              <a:gd name="connsiteX68" fmla="*/ 672619 w 927849"/>
              <a:gd name="connsiteY68" fmla="*/ 138749 h 633359"/>
              <a:gd name="connsiteX69" fmla="*/ 664227 w 927849"/>
              <a:gd name="connsiteY69" fmla="*/ 135601 h 633359"/>
              <a:gd name="connsiteX70" fmla="*/ 636950 w 927849"/>
              <a:gd name="connsiteY70" fmla="*/ 128259 h 633359"/>
              <a:gd name="connsiteX71" fmla="*/ 636950 w 927849"/>
              <a:gd name="connsiteY71" fmla="*/ 128259 h 633359"/>
              <a:gd name="connsiteX72" fmla="*/ 423534 w 927849"/>
              <a:gd name="connsiteY72" fmla="*/ 85256 h 633359"/>
              <a:gd name="connsiteX73" fmla="*/ 0 w 927849"/>
              <a:gd name="connsiteY73" fmla="*/ 0 h 633359"/>
              <a:gd name="connsiteX74" fmla="*/ 0 w 927849"/>
              <a:gd name="connsiteY74" fmla="*/ 0 h 633359"/>
              <a:gd name="connsiteX75" fmla="*/ 0 w 927849"/>
              <a:gd name="connsiteY75" fmla="*/ 0 h 633359"/>
              <a:gd name="connsiteX76" fmla="*/ 28325 w 927849"/>
              <a:gd name="connsiteY76" fmla="*/ 7492 h 633359"/>
              <a:gd name="connsiteX77" fmla="*/ 37018 w 927849"/>
              <a:gd name="connsiteY77" fmla="*/ 10638 h 633359"/>
              <a:gd name="connsiteX78" fmla="*/ 55901 w 927849"/>
              <a:gd name="connsiteY78" fmla="*/ 18130 h 633359"/>
              <a:gd name="connsiteX79" fmla="*/ 55451 w 927849"/>
              <a:gd name="connsiteY79" fmla="*/ 18280 h 633359"/>
              <a:gd name="connsiteX0" fmla="*/ 55451 w 927251"/>
              <a:gd name="connsiteY0" fmla="*/ 18280 h 640241"/>
              <a:gd name="connsiteX1" fmla="*/ 65043 w 927251"/>
              <a:gd name="connsiteY1" fmla="*/ 22925 h 640241"/>
              <a:gd name="connsiteX2" fmla="*/ 82429 w 927251"/>
              <a:gd name="connsiteY2" fmla="*/ 32363 h 640241"/>
              <a:gd name="connsiteX3" fmla="*/ 91421 w 927251"/>
              <a:gd name="connsiteY3" fmla="*/ 37759 h 640241"/>
              <a:gd name="connsiteX4" fmla="*/ 110305 w 927251"/>
              <a:gd name="connsiteY4" fmla="*/ 51093 h 640241"/>
              <a:gd name="connsiteX5" fmla="*/ 116150 w 927251"/>
              <a:gd name="connsiteY5" fmla="*/ 55439 h 640241"/>
              <a:gd name="connsiteX6" fmla="*/ 139530 w 927251"/>
              <a:gd name="connsiteY6" fmla="*/ 75816 h 640241"/>
              <a:gd name="connsiteX7" fmla="*/ 144925 w 927251"/>
              <a:gd name="connsiteY7" fmla="*/ 81360 h 640241"/>
              <a:gd name="connsiteX8" fmla="*/ 161710 w 927251"/>
              <a:gd name="connsiteY8" fmla="*/ 99192 h 640241"/>
              <a:gd name="connsiteX9" fmla="*/ 169054 w 927251"/>
              <a:gd name="connsiteY9" fmla="*/ 108032 h 640241"/>
              <a:gd name="connsiteX10" fmla="*/ 182842 w 927251"/>
              <a:gd name="connsiteY10" fmla="*/ 125563 h 640241"/>
              <a:gd name="connsiteX11" fmla="*/ 190036 w 927251"/>
              <a:gd name="connsiteY11" fmla="*/ 135451 h 640241"/>
              <a:gd name="connsiteX12" fmla="*/ 203225 w 927251"/>
              <a:gd name="connsiteY12" fmla="*/ 155530 h 640241"/>
              <a:gd name="connsiteX13" fmla="*/ 209070 w 927251"/>
              <a:gd name="connsiteY13" fmla="*/ 164970 h 640241"/>
              <a:gd name="connsiteX14" fmla="*/ 226155 w 927251"/>
              <a:gd name="connsiteY14" fmla="*/ 195686 h 640241"/>
              <a:gd name="connsiteX15" fmla="*/ 226604 w 927251"/>
              <a:gd name="connsiteY15" fmla="*/ 196435 h 640241"/>
              <a:gd name="connsiteX16" fmla="*/ 241891 w 927251"/>
              <a:gd name="connsiteY16" fmla="*/ 229249 h 640241"/>
              <a:gd name="connsiteX17" fmla="*/ 263473 w 927251"/>
              <a:gd name="connsiteY17" fmla="*/ 286487 h 640241"/>
              <a:gd name="connsiteX18" fmla="*/ 267520 w 927251"/>
              <a:gd name="connsiteY18" fmla="*/ 299373 h 640241"/>
              <a:gd name="connsiteX19" fmla="*/ 284753 w 927251"/>
              <a:gd name="connsiteY19" fmla="*/ 363054 h 640241"/>
              <a:gd name="connsiteX20" fmla="*/ 293447 w 927251"/>
              <a:gd name="connsiteY20" fmla="*/ 406507 h 640241"/>
              <a:gd name="connsiteX21" fmla="*/ 293597 w 927251"/>
              <a:gd name="connsiteY21" fmla="*/ 407405 h 640241"/>
              <a:gd name="connsiteX22" fmla="*/ 300791 w 927251"/>
              <a:gd name="connsiteY22" fmla="*/ 455652 h 640241"/>
              <a:gd name="connsiteX23" fmla="*/ 300941 w 927251"/>
              <a:gd name="connsiteY23" fmla="*/ 456851 h 640241"/>
              <a:gd name="connsiteX24" fmla="*/ 306036 w 927251"/>
              <a:gd name="connsiteY24" fmla="*/ 507796 h 640241"/>
              <a:gd name="connsiteX25" fmla="*/ 403602 w 927251"/>
              <a:gd name="connsiteY25" fmla="*/ 528922 h 640241"/>
              <a:gd name="connsiteX26" fmla="*/ 919591 w 927251"/>
              <a:gd name="connsiteY26" fmla="*/ 640241 h 640241"/>
              <a:gd name="connsiteX27" fmla="*/ 927249 w 927251"/>
              <a:gd name="connsiteY27" fmla="*/ 624218 h 640241"/>
              <a:gd name="connsiteX28" fmla="*/ 926501 w 927251"/>
              <a:gd name="connsiteY28" fmla="*/ 615078 h 640241"/>
              <a:gd name="connsiteX29" fmla="*/ 925751 w 927251"/>
              <a:gd name="connsiteY29" fmla="*/ 606088 h 640241"/>
              <a:gd name="connsiteX30" fmla="*/ 924553 w 927251"/>
              <a:gd name="connsiteY30" fmla="*/ 593502 h 640241"/>
              <a:gd name="connsiteX31" fmla="*/ 924252 w 927251"/>
              <a:gd name="connsiteY31" fmla="*/ 590504 h 640241"/>
              <a:gd name="connsiteX32" fmla="*/ 924252 w 927251"/>
              <a:gd name="connsiteY32" fmla="*/ 589306 h 640241"/>
              <a:gd name="connsiteX33" fmla="*/ 923352 w 927251"/>
              <a:gd name="connsiteY33" fmla="*/ 581066 h 640241"/>
              <a:gd name="connsiteX34" fmla="*/ 921854 w 927251"/>
              <a:gd name="connsiteY34" fmla="*/ 568779 h 640241"/>
              <a:gd name="connsiteX35" fmla="*/ 920206 w 927251"/>
              <a:gd name="connsiteY35" fmla="*/ 556643 h 640241"/>
              <a:gd name="connsiteX36" fmla="*/ 917957 w 927251"/>
              <a:gd name="connsiteY36" fmla="*/ 541359 h 640241"/>
              <a:gd name="connsiteX37" fmla="*/ 917807 w 927251"/>
              <a:gd name="connsiteY37" fmla="*/ 540160 h 640241"/>
              <a:gd name="connsiteX38" fmla="*/ 917807 w 927251"/>
              <a:gd name="connsiteY38" fmla="*/ 539262 h 640241"/>
              <a:gd name="connsiteX39" fmla="*/ 915711 w 927251"/>
              <a:gd name="connsiteY39" fmla="*/ 526226 h 640241"/>
              <a:gd name="connsiteX40" fmla="*/ 913012 w 927251"/>
              <a:gd name="connsiteY40" fmla="*/ 511392 h 640241"/>
              <a:gd name="connsiteX41" fmla="*/ 910164 w 927251"/>
              <a:gd name="connsiteY41" fmla="*/ 496708 h 640241"/>
              <a:gd name="connsiteX42" fmla="*/ 909715 w 927251"/>
              <a:gd name="connsiteY42" fmla="*/ 495059 h 640241"/>
              <a:gd name="connsiteX43" fmla="*/ 898475 w 927251"/>
              <a:gd name="connsiteY43" fmla="*/ 446662 h 640241"/>
              <a:gd name="connsiteX44" fmla="*/ 893678 w 927251"/>
              <a:gd name="connsiteY44" fmla="*/ 430330 h 640241"/>
              <a:gd name="connsiteX45" fmla="*/ 889781 w 927251"/>
              <a:gd name="connsiteY45" fmla="*/ 417294 h 640241"/>
              <a:gd name="connsiteX46" fmla="*/ 869549 w 927251"/>
              <a:gd name="connsiteY46" fmla="*/ 359308 h 640241"/>
              <a:gd name="connsiteX47" fmla="*/ 868651 w 927251"/>
              <a:gd name="connsiteY47" fmla="*/ 356760 h 640241"/>
              <a:gd name="connsiteX48" fmla="*/ 855012 w 927251"/>
              <a:gd name="connsiteY48" fmla="*/ 326044 h 640241"/>
              <a:gd name="connsiteX49" fmla="*/ 854562 w 927251"/>
              <a:gd name="connsiteY49" fmla="*/ 325145 h 640241"/>
              <a:gd name="connsiteX50" fmla="*/ 838377 w 927251"/>
              <a:gd name="connsiteY50" fmla="*/ 294129 h 640241"/>
              <a:gd name="connsiteX51" fmla="*/ 836879 w 927251"/>
              <a:gd name="connsiteY51" fmla="*/ 291281 h 640241"/>
              <a:gd name="connsiteX52" fmla="*/ 832682 w 927251"/>
              <a:gd name="connsiteY52" fmla="*/ 284539 h 640241"/>
              <a:gd name="connsiteX53" fmla="*/ 820093 w 927251"/>
              <a:gd name="connsiteY53" fmla="*/ 264162 h 640241"/>
              <a:gd name="connsiteX54" fmla="*/ 813198 w 927251"/>
              <a:gd name="connsiteY54" fmla="*/ 254122 h 640241"/>
              <a:gd name="connsiteX55" fmla="*/ 807653 w 927251"/>
              <a:gd name="connsiteY55" fmla="*/ 246030 h 640241"/>
              <a:gd name="connsiteX56" fmla="*/ 800009 w 927251"/>
              <a:gd name="connsiteY56" fmla="*/ 236442 h 640241"/>
              <a:gd name="connsiteX57" fmla="*/ 792966 w 927251"/>
              <a:gd name="connsiteY57" fmla="*/ 227451 h 640241"/>
              <a:gd name="connsiteX58" fmla="*/ 776780 w 927251"/>
              <a:gd name="connsiteY58" fmla="*/ 209471 h 640241"/>
              <a:gd name="connsiteX59" fmla="*/ 771683 w 927251"/>
              <a:gd name="connsiteY59" fmla="*/ 203927 h 640241"/>
              <a:gd name="connsiteX60" fmla="*/ 749203 w 927251"/>
              <a:gd name="connsiteY60" fmla="*/ 183400 h 640241"/>
              <a:gd name="connsiteX61" fmla="*/ 748154 w 927251"/>
              <a:gd name="connsiteY61" fmla="*/ 182500 h 640241"/>
              <a:gd name="connsiteX62" fmla="*/ 743508 w 927251"/>
              <a:gd name="connsiteY62" fmla="*/ 179054 h 640241"/>
              <a:gd name="connsiteX63" fmla="*/ 729571 w 927251"/>
              <a:gd name="connsiteY63" fmla="*/ 168416 h 640241"/>
              <a:gd name="connsiteX64" fmla="*/ 725374 w 927251"/>
              <a:gd name="connsiteY64" fmla="*/ 165718 h 640241"/>
              <a:gd name="connsiteX65" fmla="*/ 716682 w 927251"/>
              <a:gd name="connsiteY65" fmla="*/ 160324 h 640241"/>
              <a:gd name="connsiteX66" fmla="*/ 700046 w 927251"/>
              <a:gd name="connsiteY66" fmla="*/ 150885 h 640241"/>
              <a:gd name="connsiteX67" fmla="*/ 690755 w 927251"/>
              <a:gd name="connsiteY67" fmla="*/ 146241 h 640241"/>
              <a:gd name="connsiteX68" fmla="*/ 672619 w 927251"/>
              <a:gd name="connsiteY68" fmla="*/ 138749 h 640241"/>
              <a:gd name="connsiteX69" fmla="*/ 664227 w 927251"/>
              <a:gd name="connsiteY69" fmla="*/ 135601 h 640241"/>
              <a:gd name="connsiteX70" fmla="*/ 636950 w 927251"/>
              <a:gd name="connsiteY70" fmla="*/ 128259 h 640241"/>
              <a:gd name="connsiteX71" fmla="*/ 636950 w 927251"/>
              <a:gd name="connsiteY71" fmla="*/ 128259 h 640241"/>
              <a:gd name="connsiteX72" fmla="*/ 423534 w 927251"/>
              <a:gd name="connsiteY72" fmla="*/ 85256 h 640241"/>
              <a:gd name="connsiteX73" fmla="*/ 0 w 927251"/>
              <a:gd name="connsiteY73" fmla="*/ 0 h 640241"/>
              <a:gd name="connsiteX74" fmla="*/ 0 w 927251"/>
              <a:gd name="connsiteY74" fmla="*/ 0 h 640241"/>
              <a:gd name="connsiteX75" fmla="*/ 0 w 927251"/>
              <a:gd name="connsiteY75" fmla="*/ 0 h 640241"/>
              <a:gd name="connsiteX76" fmla="*/ 28325 w 927251"/>
              <a:gd name="connsiteY76" fmla="*/ 7492 h 640241"/>
              <a:gd name="connsiteX77" fmla="*/ 37018 w 927251"/>
              <a:gd name="connsiteY77" fmla="*/ 10638 h 640241"/>
              <a:gd name="connsiteX78" fmla="*/ 55901 w 927251"/>
              <a:gd name="connsiteY78" fmla="*/ 18130 h 640241"/>
              <a:gd name="connsiteX79" fmla="*/ 55451 w 927251"/>
              <a:gd name="connsiteY79" fmla="*/ 18280 h 640241"/>
              <a:gd name="connsiteX0" fmla="*/ 55451 w 927251"/>
              <a:gd name="connsiteY0" fmla="*/ 18280 h 644370"/>
              <a:gd name="connsiteX1" fmla="*/ 65043 w 927251"/>
              <a:gd name="connsiteY1" fmla="*/ 22925 h 644370"/>
              <a:gd name="connsiteX2" fmla="*/ 82429 w 927251"/>
              <a:gd name="connsiteY2" fmla="*/ 32363 h 644370"/>
              <a:gd name="connsiteX3" fmla="*/ 91421 w 927251"/>
              <a:gd name="connsiteY3" fmla="*/ 37759 h 644370"/>
              <a:gd name="connsiteX4" fmla="*/ 110305 w 927251"/>
              <a:gd name="connsiteY4" fmla="*/ 51093 h 644370"/>
              <a:gd name="connsiteX5" fmla="*/ 116150 w 927251"/>
              <a:gd name="connsiteY5" fmla="*/ 55439 h 644370"/>
              <a:gd name="connsiteX6" fmla="*/ 139530 w 927251"/>
              <a:gd name="connsiteY6" fmla="*/ 75816 h 644370"/>
              <a:gd name="connsiteX7" fmla="*/ 144925 w 927251"/>
              <a:gd name="connsiteY7" fmla="*/ 81360 h 644370"/>
              <a:gd name="connsiteX8" fmla="*/ 161710 w 927251"/>
              <a:gd name="connsiteY8" fmla="*/ 99192 h 644370"/>
              <a:gd name="connsiteX9" fmla="*/ 169054 w 927251"/>
              <a:gd name="connsiteY9" fmla="*/ 108032 h 644370"/>
              <a:gd name="connsiteX10" fmla="*/ 182842 w 927251"/>
              <a:gd name="connsiteY10" fmla="*/ 125563 h 644370"/>
              <a:gd name="connsiteX11" fmla="*/ 190036 w 927251"/>
              <a:gd name="connsiteY11" fmla="*/ 135451 h 644370"/>
              <a:gd name="connsiteX12" fmla="*/ 203225 w 927251"/>
              <a:gd name="connsiteY12" fmla="*/ 155530 h 644370"/>
              <a:gd name="connsiteX13" fmla="*/ 209070 w 927251"/>
              <a:gd name="connsiteY13" fmla="*/ 164970 h 644370"/>
              <a:gd name="connsiteX14" fmla="*/ 226155 w 927251"/>
              <a:gd name="connsiteY14" fmla="*/ 195686 h 644370"/>
              <a:gd name="connsiteX15" fmla="*/ 226604 w 927251"/>
              <a:gd name="connsiteY15" fmla="*/ 196435 h 644370"/>
              <a:gd name="connsiteX16" fmla="*/ 241891 w 927251"/>
              <a:gd name="connsiteY16" fmla="*/ 229249 h 644370"/>
              <a:gd name="connsiteX17" fmla="*/ 263473 w 927251"/>
              <a:gd name="connsiteY17" fmla="*/ 286487 h 644370"/>
              <a:gd name="connsiteX18" fmla="*/ 267520 w 927251"/>
              <a:gd name="connsiteY18" fmla="*/ 299373 h 644370"/>
              <a:gd name="connsiteX19" fmla="*/ 284753 w 927251"/>
              <a:gd name="connsiteY19" fmla="*/ 363054 h 644370"/>
              <a:gd name="connsiteX20" fmla="*/ 293447 w 927251"/>
              <a:gd name="connsiteY20" fmla="*/ 406507 h 644370"/>
              <a:gd name="connsiteX21" fmla="*/ 293597 w 927251"/>
              <a:gd name="connsiteY21" fmla="*/ 407405 h 644370"/>
              <a:gd name="connsiteX22" fmla="*/ 300791 w 927251"/>
              <a:gd name="connsiteY22" fmla="*/ 455652 h 644370"/>
              <a:gd name="connsiteX23" fmla="*/ 300941 w 927251"/>
              <a:gd name="connsiteY23" fmla="*/ 456851 h 644370"/>
              <a:gd name="connsiteX24" fmla="*/ 306036 w 927251"/>
              <a:gd name="connsiteY24" fmla="*/ 507796 h 644370"/>
              <a:gd name="connsiteX25" fmla="*/ 403602 w 927251"/>
              <a:gd name="connsiteY25" fmla="*/ 528922 h 644370"/>
              <a:gd name="connsiteX26" fmla="*/ 919591 w 927251"/>
              <a:gd name="connsiteY26" fmla="*/ 644370 h 644370"/>
              <a:gd name="connsiteX27" fmla="*/ 927249 w 927251"/>
              <a:gd name="connsiteY27" fmla="*/ 624218 h 644370"/>
              <a:gd name="connsiteX28" fmla="*/ 926501 w 927251"/>
              <a:gd name="connsiteY28" fmla="*/ 615078 h 644370"/>
              <a:gd name="connsiteX29" fmla="*/ 925751 w 927251"/>
              <a:gd name="connsiteY29" fmla="*/ 606088 h 644370"/>
              <a:gd name="connsiteX30" fmla="*/ 924553 w 927251"/>
              <a:gd name="connsiteY30" fmla="*/ 593502 h 644370"/>
              <a:gd name="connsiteX31" fmla="*/ 924252 w 927251"/>
              <a:gd name="connsiteY31" fmla="*/ 590504 h 644370"/>
              <a:gd name="connsiteX32" fmla="*/ 924252 w 927251"/>
              <a:gd name="connsiteY32" fmla="*/ 589306 h 644370"/>
              <a:gd name="connsiteX33" fmla="*/ 923352 w 927251"/>
              <a:gd name="connsiteY33" fmla="*/ 581066 h 644370"/>
              <a:gd name="connsiteX34" fmla="*/ 921854 w 927251"/>
              <a:gd name="connsiteY34" fmla="*/ 568779 h 644370"/>
              <a:gd name="connsiteX35" fmla="*/ 920206 w 927251"/>
              <a:gd name="connsiteY35" fmla="*/ 556643 h 644370"/>
              <a:gd name="connsiteX36" fmla="*/ 917957 w 927251"/>
              <a:gd name="connsiteY36" fmla="*/ 541359 h 644370"/>
              <a:gd name="connsiteX37" fmla="*/ 917807 w 927251"/>
              <a:gd name="connsiteY37" fmla="*/ 540160 h 644370"/>
              <a:gd name="connsiteX38" fmla="*/ 917807 w 927251"/>
              <a:gd name="connsiteY38" fmla="*/ 539262 h 644370"/>
              <a:gd name="connsiteX39" fmla="*/ 915711 w 927251"/>
              <a:gd name="connsiteY39" fmla="*/ 526226 h 644370"/>
              <a:gd name="connsiteX40" fmla="*/ 913012 w 927251"/>
              <a:gd name="connsiteY40" fmla="*/ 511392 h 644370"/>
              <a:gd name="connsiteX41" fmla="*/ 910164 w 927251"/>
              <a:gd name="connsiteY41" fmla="*/ 496708 h 644370"/>
              <a:gd name="connsiteX42" fmla="*/ 909715 w 927251"/>
              <a:gd name="connsiteY42" fmla="*/ 495059 h 644370"/>
              <a:gd name="connsiteX43" fmla="*/ 898475 w 927251"/>
              <a:gd name="connsiteY43" fmla="*/ 446662 h 644370"/>
              <a:gd name="connsiteX44" fmla="*/ 893678 w 927251"/>
              <a:gd name="connsiteY44" fmla="*/ 430330 h 644370"/>
              <a:gd name="connsiteX45" fmla="*/ 889781 w 927251"/>
              <a:gd name="connsiteY45" fmla="*/ 417294 h 644370"/>
              <a:gd name="connsiteX46" fmla="*/ 869549 w 927251"/>
              <a:gd name="connsiteY46" fmla="*/ 359308 h 644370"/>
              <a:gd name="connsiteX47" fmla="*/ 868651 w 927251"/>
              <a:gd name="connsiteY47" fmla="*/ 356760 h 644370"/>
              <a:gd name="connsiteX48" fmla="*/ 855012 w 927251"/>
              <a:gd name="connsiteY48" fmla="*/ 326044 h 644370"/>
              <a:gd name="connsiteX49" fmla="*/ 854562 w 927251"/>
              <a:gd name="connsiteY49" fmla="*/ 325145 h 644370"/>
              <a:gd name="connsiteX50" fmla="*/ 838377 w 927251"/>
              <a:gd name="connsiteY50" fmla="*/ 294129 h 644370"/>
              <a:gd name="connsiteX51" fmla="*/ 836879 w 927251"/>
              <a:gd name="connsiteY51" fmla="*/ 291281 h 644370"/>
              <a:gd name="connsiteX52" fmla="*/ 832682 w 927251"/>
              <a:gd name="connsiteY52" fmla="*/ 284539 h 644370"/>
              <a:gd name="connsiteX53" fmla="*/ 820093 w 927251"/>
              <a:gd name="connsiteY53" fmla="*/ 264162 h 644370"/>
              <a:gd name="connsiteX54" fmla="*/ 813198 w 927251"/>
              <a:gd name="connsiteY54" fmla="*/ 254122 h 644370"/>
              <a:gd name="connsiteX55" fmla="*/ 807653 w 927251"/>
              <a:gd name="connsiteY55" fmla="*/ 246030 h 644370"/>
              <a:gd name="connsiteX56" fmla="*/ 800009 w 927251"/>
              <a:gd name="connsiteY56" fmla="*/ 236442 h 644370"/>
              <a:gd name="connsiteX57" fmla="*/ 792966 w 927251"/>
              <a:gd name="connsiteY57" fmla="*/ 227451 h 644370"/>
              <a:gd name="connsiteX58" fmla="*/ 776780 w 927251"/>
              <a:gd name="connsiteY58" fmla="*/ 209471 h 644370"/>
              <a:gd name="connsiteX59" fmla="*/ 771683 w 927251"/>
              <a:gd name="connsiteY59" fmla="*/ 203927 h 644370"/>
              <a:gd name="connsiteX60" fmla="*/ 749203 w 927251"/>
              <a:gd name="connsiteY60" fmla="*/ 183400 h 644370"/>
              <a:gd name="connsiteX61" fmla="*/ 748154 w 927251"/>
              <a:gd name="connsiteY61" fmla="*/ 182500 h 644370"/>
              <a:gd name="connsiteX62" fmla="*/ 743508 w 927251"/>
              <a:gd name="connsiteY62" fmla="*/ 179054 h 644370"/>
              <a:gd name="connsiteX63" fmla="*/ 729571 w 927251"/>
              <a:gd name="connsiteY63" fmla="*/ 168416 h 644370"/>
              <a:gd name="connsiteX64" fmla="*/ 725374 w 927251"/>
              <a:gd name="connsiteY64" fmla="*/ 165718 h 644370"/>
              <a:gd name="connsiteX65" fmla="*/ 716682 w 927251"/>
              <a:gd name="connsiteY65" fmla="*/ 160324 h 644370"/>
              <a:gd name="connsiteX66" fmla="*/ 700046 w 927251"/>
              <a:gd name="connsiteY66" fmla="*/ 150885 h 644370"/>
              <a:gd name="connsiteX67" fmla="*/ 690755 w 927251"/>
              <a:gd name="connsiteY67" fmla="*/ 146241 h 644370"/>
              <a:gd name="connsiteX68" fmla="*/ 672619 w 927251"/>
              <a:gd name="connsiteY68" fmla="*/ 138749 h 644370"/>
              <a:gd name="connsiteX69" fmla="*/ 664227 w 927251"/>
              <a:gd name="connsiteY69" fmla="*/ 135601 h 644370"/>
              <a:gd name="connsiteX70" fmla="*/ 636950 w 927251"/>
              <a:gd name="connsiteY70" fmla="*/ 128259 h 644370"/>
              <a:gd name="connsiteX71" fmla="*/ 636950 w 927251"/>
              <a:gd name="connsiteY71" fmla="*/ 128259 h 644370"/>
              <a:gd name="connsiteX72" fmla="*/ 423534 w 927251"/>
              <a:gd name="connsiteY72" fmla="*/ 85256 h 644370"/>
              <a:gd name="connsiteX73" fmla="*/ 0 w 927251"/>
              <a:gd name="connsiteY73" fmla="*/ 0 h 644370"/>
              <a:gd name="connsiteX74" fmla="*/ 0 w 927251"/>
              <a:gd name="connsiteY74" fmla="*/ 0 h 644370"/>
              <a:gd name="connsiteX75" fmla="*/ 0 w 927251"/>
              <a:gd name="connsiteY75" fmla="*/ 0 h 644370"/>
              <a:gd name="connsiteX76" fmla="*/ 28325 w 927251"/>
              <a:gd name="connsiteY76" fmla="*/ 7492 h 644370"/>
              <a:gd name="connsiteX77" fmla="*/ 37018 w 927251"/>
              <a:gd name="connsiteY77" fmla="*/ 10638 h 644370"/>
              <a:gd name="connsiteX78" fmla="*/ 55901 w 927251"/>
              <a:gd name="connsiteY78" fmla="*/ 18130 h 644370"/>
              <a:gd name="connsiteX79" fmla="*/ 55451 w 927251"/>
              <a:gd name="connsiteY79" fmla="*/ 18280 h 644370"/>
              <a:gd name="connsiteX0" fmla="*/ 55451 w 927251"/>
              <a:gd name="connsiteY0" fmla="*/ 18280 h 649875"/>
              <a:gd name="connsiteX1" fmla="*/ 65043 w 927251"/>
              <a:gd name="connsiteY1" fmla="*/ 22925 h 649875"/>
              <a:gd name="connsiteX2" fmla="*/ 82429 w 927251"/>
              <a:gd name="connsiteY2" fmla="*/ 32363 h 649875"/>
              <a:gd name="connsiteX3" fmla="*/ 91421 w 927251"/>
              <a:gd name="connsiteY3" fmla="*/ 37759 h 649875"/>
              <a:gd name="connsiteX4" fmla="*/ 110305 w 927251"/>
              <a:gd name="connsiteY4" fmla="*/ 51093 h 649875"/>
              <a:gd name="connsiteX5" fmla="*/ 116150 w 927251"/>
              <a:gd name="connsiteY5" fmla="*/ 55439 h 649875"/>
              <a:gd name="connsiteX6" fmla="*/ 139530 w 927251"/>
              <a:gd name="connsiteY6" fmla="*/ 75816 h 649875"/>
              <a:gd name="connsiteX7" fmla="*/ 144925 w 927251"/>
              <a:gd name="connsiteY7" fmla="*/ 81360 h 649875"/>
              <a:gd name="connsiteX8" fmla="*/ 161710 w 927251"/>
              <a:gd name="connsiteY8" fmla="*/ 99192 h 649875"/>
              <a:gd name="connsiteX9" fmla="*/ 169054 w 927251"/>
              <a:gd name="connsiteY9" fmla="*/ 108032 h 649875"/>
              <a:gd name="connsiteX10" fmla="*/ 182842 w 927251"/>
              <a:gd name="connsiteY10" fmla="*/ 125563 h 649875"/>
              <a:gd name="connsiteX11" fmla="*/ 190036 w 927251"/>
              <a:gd name="connsiteY11" fmla="*/ 135451 h 649875"/>
              <a:gd name="connsiteX12" fmla="*/ 203225 w 927251"/>
              <a:gd name="connsiteY12" fmla="*/ 155530 h 649875"/>
              <a:gd name="connsiteX13" fmla="*/ 209070 w 927251"/>
              <a:gd name="connsiteY13" fmla="*/ 164970 h 649875"/>
              <a:gd name="connsiteX14" fmla="*/ 226155 w 927251"/>
              <a:gd name="connsiteY14" fmla="*/ 195686 h 649875"/>
              <a:gd name="connsiteX15" fmla="*/ 226604 w 927251"/>
              <a:gd name="connsiteY15" fmla="*/ 196435 h 649875"/>
              <a:gd name="connsiteX16" fmla="*/ 241891 w 927251"/>
              <a:gd name="connsiteY16" fmla="*/ 229249 h 649875"/>
              <a:gd name="connsiteX17" fmla="*/ 263473 w 927251"/>
              <a:gd name="connsiteY17" fmla="*/ 286487 h 649875"/>
              <a:gd name="connsiteX18" fmla="*/ 267520 w 927251"/>
              <a:gd name="connsiteY18" fmla="*/ 299373 h 649875"/>
              <a:gd name="connsiteX19" fmla="*/ 284753 w 927251"/>
              <a:gd name="connsiteY19" fmla="*/ 363054 h 649875"/>
              <a:gd name="connsiteX20" fmla="*/ 293447 w 927251"/>
              <a:gd name="connsiteY20" fmla="*/ 406507 h 649875"/>
              <a:gd name="connsiteX21" fmla="*/ 293597 w 927251"/>
              <a:gd name="connsiteY21" fmla="*/ 407405 h 649875"/>
              <a:gd name="connsiteX22" fmla="*/ 300791 w 927251"/>
              <a:gd name="connsiteY22" fmla="*/ 455652 h 649875"/>
              <a:gd name="connsiteX23" fmla="*/ 300941 w 927251"/>
              <a:gd name="connsiteY23" fmla="*/ 456851 h 649875"/>
              <a:gd name="connsiteX24" fmla="*/ 306036 w 927251"/>
              <a:gd name="connsiteY24" fmla="*/ 507796 h 649875"/>
              <a:gd name="connsiteX25" fmla="*/ 403602 w 927251"/>
              <a:gd name="connsiteY25" fmla="*/ 528922 h 649875"/>
              <a:gd name="connsiteX26" fmla="*/ 919591 w 927251"/>
              <a:gd name="connsiteY26" fmla="*/ 649875 h 649875"/>
              <a:gd name="connsiteX27" fmla="*/ 927249 w 927251"/>
              <a:gd name="connsiteY27" fmla="*/ 624218 h 649875"/>
              <a:gd name="connsiteX28" fmla="*/ 926501 w 927251"/>
              <a:gd name="connsiteY28" fmla="*/ 615078 h 649875"/>
              <a:gd name="connsiteX29" fmla="*/ 925751 w 927251"/>
              <a:gd name="connsiteY29" fmla="*/ 606088 h 649875"/>
              <a:gd name="connsiteX30" fmla="*/ 924553 w 927251"/>
              <a:gd name="connsiteY30" fmla="*/ 593502 h 649875"/>
              <a:gd name="connsiteX31" fmla="*/ 924252 w 927251"/>
              <a:gd name="connsiteY31" fmla="*/ 590504 h 649875"/>
              <a:gd name="connsiteX32" fmla="*/ 924252 w 927251"/>
              <a:gd name="connsiteY32" fmla="*/ 589306 h 649875"/>
              <a:gd name="connsiteX33" fmla="*/ 923352 w 927251"/>
              <a:gd name="connsiteY33" fmla="*/ 581066 h 649875"/>
              <a:gd name="connsiteX34" fmla="*/ 921854 w 927251"/>
              <a:gd name="connsiteY34" fmla="*/ 568779 h 649875"/>
              <a:gd name="connsiteX35" fmla="*/ 920206 w 927251"/>
              <a:gd name="connsiteY35" fmla="*/ 556643 h 649875"/>
              <a:gd name="connsiteX36" fmla="*/ 917957 w 927251"/>
              <a:gd name="connsiteY36" fmla="*/ 541359 h 649875"/>
              <a:gd name="connsiteX37" fmla="*/ 917807 w 927251"/>
              <a:gd name="connsiteY37" fmla="*/ 540160 h 649875"/>
              <a:gd name="connsiteX38" fmla="*/ 917807 w 927251"/>
              <a:gd name="connsiteY38" fmla="*/ 539262 h 649875"/>
              <a:gd name="connsiteX39" fmla="*/ 915711 w 927251"/>
              <a:gd name="connsiteY39" fmla="*/ 526226 h 649875"/>
              <a:gd name="connsiteX40" fmla="*/ 913012 w 927251"/>
              <a:gd name="connsiteY40" fmla="*/ 511392 h 649875"/>
              <a:gd name="connsiteX41" fmla="*/ 910164 w 927251"/>
              <a:gd name="connsiteY41" fmla="*/ 496708 h 649875"/>
              <a:gd name="connsiteX42" fmla="*/ 909715 w 927251"/>
              <a:gd name="connsiteY42" fmla="*/ 495059 h 649875"/>
              <a:gd name="connsiteX43" fmla="*/ 898475 w 927251"/>
              <a:gd name="connsiteY43" fmla="*/ 446662 h 649875"/>
              <a:gd name="connsiteX44" fmla="*/ 893678 w 927251"/>
              <a:gd name="connsiteY44" fmla="*/ 430330 h 649875"/>
              <a:gd name="connsiteX45" fmla="*/ 889781 w 927251"/>
              <a:gd name="connsiteY45" fmla="*/ 417294 h 649875"/>
              <a:gd name="connsiteX46" fmla="*/ 869549 w 927251"/>
              <a:gd name="connsiteY46" fmla="*/ 359308 h 649875"/>
              <a:gd name="connsiteX47" fmla="*/ 868651 w 927251"/>
              <a:gd name="connsiteY47" fmla="*/ 356760 h 649875"/>
              <a:gd name="connsiteX48" fmla="*/ 855012 w 927251"/>
              <a:gd name="connsiteY48" fmla="*/ 326044 h 649875"/>
              <a:gd name="connsiteX49" fmla="*/ 854562 w 927251"/>
              <a:gd name="connsiteY49" fmla="*/ 325145 h 649875"/>
              <a:gd name="connsiteX50" fmla="*/ 838377 w 927251"/>
              <a:gd name="connsiteY50" fmla="*/ 294129 h 649875"/>
              <a:gd name="connsiteX51" fmla="*/ 836879 w 927251"/>
              <a:gd name="connsiteY51" fmla="*/ 291281 h 649875"/>
              <a:gd name="connsiteX52" fmla="*/ 832682 w 927251"/>
              <a:gd name="connsiteY52" fmla="*/ 284539 h 649875"/>
              <a:gd name="connsiteX53" fmla="*/ 820093 w 927251"/>
              <a:gd name="connsiteY53" fmla="*/ 264162 h 649875"/>
              <a:gd name="connsiteX54" fmla="*/ 813198 w 927251"/>
              <a:gd name="connsiteY54" fmla="*/ 254122 h 649875"/>
              <a:gd name="connsiteX55" fmla="*/ 807653 w 927251"/>
              <a:gd name="connsiteY55" fmla="*/ 246030 h 649875"/>
              <a:gd name="connsiteX56" fmla="*/ 800009 w 927251"/>
              <a:gd name="connsiteY56" fmla="*/ 236442 h 649875"/>
              <a:gd name="connsiteX57" fmla="*/ 792966 w 927251"/>
              <a:gd name="connsiteY57" fmla="*/ 227451 h 649875"/>
              <a:gd name="connsiteX58" fmla="*/ 776780 w 927251"/>
              <a:gd name="connsiteY58" fmla="*/ 209471 h 649875"/>
              <a:gd name="connsiteX59" fmla="*/ 771683 w 927251"/>
              <a:gd name="connsiteY59" fmla="*/ 203927 h 649875"/>
              <a:gd name="connsiteX60" fmla="*/ 749203 w 927251"/>
              <a:gd name="connsiteY60" fmla="*/ 183400 h 649875"/>
              <a:gd name="connsiteX61" fmla="*/ 748154 w 927251"/>
              <a:gd name="connsiteY61" fmla="*/ 182500 h 649875"/>
              <a:gd name="connsiteX62" fmla="*/ 743508 w 927251"/>
              <a:gd name="connsiteY62" fmla="*/ 179054 h 649875"/>
              <a:gd name="connsiteX63" fmla="*/ 729571 w 927251"/>
              <a:gd name="connsiteY63" fmla="*/ 168416 h 649875"/>
              <a:gd name="connsiteX64" fmla="*/ 725374 w 927251"/>
              <a:gd name="connsiteY64" fmla="*/ 165718 h 649875"/>
              <a:gd name="connsiteX65" fmla="*/ 716682 w 927251"/>
              <a:gd name="connsiteY65" fmla="*/ 160324 h 649875"/>
              <a:gd name="connsiteX66" fmla="*/ 700046 w 927251"/>
              <a:gd name="connsiteY66" fmla="*/ 150885 h 649875"/>
              <a:gd name="connsiteX67" fmla="*/ 690755 w 927251"/>
              <a:gd name="connsiteY67" fmla="*/ 146241 h 649875"/>
              <a:gd name="connsiteX68" fmla="*/ 672619 w 927251"/>
              <a:gd name="connsiteY68" fmla="*/ 138749 h 649875"/>
              <a:gd name="connsiteX69" fmla="*/ 664227 w 927251"/>
              <a:gd name="connsiteY69" fmla="*/ 135601 h 649875"/>
              <a:gd name="connsiteX70" fmla="*/ 636950 w 927251"/>
              <a:gd name="connsiteY70" fmla="*/ 128259 h 649875"/>
              <a:gd name="connsiteX71" fmla="*/ 636950 w 927251"/>
              <a:gd name="connsiteY71" fmla="*/ 128259 h 649875"/>
              <a:gd name="connsiteX72" fmla="*/ 423534 w 927251"/>
              <a:gd name="connsiteY72" fmla="*/ 85256 h 649875"/>
              <a:gd name="connsiteX73" fmla="*/ 0 w 927251"/>
              <a:gd name="connsiteY73" fmla="*/ 0 h 649875"/>
              <a:gd name="connsiteX74" fmla="*/ 0 w 927251"/>
              <a:gd name="connsiteY74" fmla="*/ 0 h 649875"/>
              <a:gd name="connsiteX75" fmla="*/ 0 w 927251"/>
              <a:gd name="connsiteY75" fmla="*/ 0 h 649875"/>
              <a:gd name="connsiteX76" fmla="*/ 28325 w 927251"/>
              <a:gd name="connsiteY76" fmla="*/ 7492 h 649875"/>
              <a:gd name="connsiteX77" fmla="*/ 37018 w 927251"/>
              <a:gd name="connsiteY77" fmla="*/ 10638 h 649875"/>
              <a:gd name="connsiteX78" fmla="*/ 55901 w 927251"/>
              <a:gd name="connsiteY78" fmla="*/ 18130 h 649875"/>
              <a:gd name="connsiteX79" fmla="*/ 55451 w 927251"/>
              <a:gd name="connsiteY79" fmla="*/ 18280 h 64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927251" h="649875">
                <a:moveTo>
                  <a:pt x="55451" y="18280"/>
                </a:moveTo>
                <a:cubicBezTo>
                  <a:pt x="58749" y="19778"/>
                  <a:pt x="61897" y="21276"/>
                  <a:pt x="65043" y="22925"/>
                </a:cubicBezTo>
                <a:cubicBezTo>
                  <a:pt x="70889" y="25921"/>
                  <a:pt x="76734" y="29067"/>
                  <a:pt x="82429" y="32363"/>
                </a:cubicBezTo>
                <a:cubicBezTo>
                  <a:pt x="85426" y="34163"/>
                  <a:pt x="88423" y="35811"/>
                  <a:pt x="91421" y="37759"/>
                </a:cubicBezTo>
                <a:cubicBezTo>
                  <a:pt x="97865" y="41803"/>
                  <a:pt x="104159" y="46299"/>
                  <a:pt x="110305" y="51093"/>
                </a:cubicBezTo>
                <a:cubicBezTo>
                  <a:pt x="112253" y="52593"/>
                  <a:pt x="114351" y="53941"/>
                  <a:pt x="116150" y="55439"/>
                </a:cubicBezTo>
                <a:cubicBezTo>
                  <a:pt x="124092" y="61733"/>
                  <a:pt x="131886" y="68474"/>
                  <a:pt x="139530" y="75816"/>
                </a:cubicBezTo>
                <a:cubicBezTo>
                  <a:pt x="141328" y="77614"/>
                  <a:pt x="143126" y="79562"/>
                  <a:pt x="144925" y="81360"/>
                </a:cubicBezTo>
                <a:cubicBezTo>
                  <a:pt x="150620" y="87054"/>
                  <a:pt x="156315" y="92898"/>
                  <a:pt x="161710" y="99192"/>
                </a:cubicBezTo>
                <a:cubicBezTo>
                  <a:pt x="164258" y="102038"/>
                  <a:pt x="166656" y="105036"/>
                  <a:pt x="169054" y="108032"/>
                </a:cubicBezTo>
                <a:cubicBezTo>
                  <a:pt x="173700" y="113725"/>
                  <a:pt x="178346" y="119569"/>
                  <a:pt x="182842" y="125563"/>
                </a:cubicBezTo>
                <a:lnTo>
                  <a:pt x="190036" y="135451"/>
                </a:lnTo>
                <a:cubicBezTo>
                  <a:pt x="194531" y="141895"/>
                  <a:pt x="199028" y="148637"/>
                  <a:pt x="203225" y="155530"/>
                </a:cubicBezTo>
                <a:cubicBezTo>
                  <a:pt x="205173" y="158676"/>
                  <a:pt x="207271" y="161672"/>
                  <a:pt x="209070" y="164970"/>
                </a:cubicBezTo>
                <a:cubicBezTo>
                  <a:pt x="214915" y="174858"/>
                  <a:pt x="220610" y="185048"/>
                  <a:pt x="226155" y="195686"/>
                </a:cubicBezTo>
                <a:cubicBezTo>
                  <a:pt x="226155" y="195986"/>
                  <a:pt x="226454" y="196285"/>
                  <a:pt x="226604" y="196435"/>
                </a:cubicBezTo>
                <a:cubicBezTo>
                  <a:pt x="231999" y="206923"/>
                  <a:pt x="236946" y="218011"/>
                  <a:pt x="241891" y="229249"/>
                </a:cubicBezTo>
                <a:cubicBezTo>
                  <a:pt x="249684" y="247380"/>
                  <a:pt x="256878" y="266558"/>
                  <a:pt x="263473" y="286487"/>
                </a:cubicBezTo>
                <a:cubicBezTo>
                  <a:pt x="264821" y="290683"/>
                  <a:pt x="266170" y="295027"/>
                  <a:pt x="267520" y="299373"/>
                </a:cubicBezTo>
                <a:cubicBezTo>
                  <a:pt x="273813" y="319751"/>
                  <a:pt x="279658" y="340878"/>
                  <a:pt x="284753" y="363054"/>
                </a:cubicBezTo>
                <a:cubicBezTo>
                  <a:pt x="287902" y="377287"/>
                  <a:pt x="290899" y="391673"/>
                  <a:pt x="293447" y="406507"/>
                </a:cubicBezTo>
                <a:cubicBezTo>
                  <a:pt x="293447" y="406807"/>
                  <a:pt x="293447" y="407105"/>
                  <a:pt x="293597" y="407405"/>
                </a:cubicBezTo>
                <a:cubicBezTo>
                  <a:pt x="296294" y="423138"/>
                  <a:pt x="298692" y="439320"/>
                  <a:pt x="300791" y="455652"/>
                </a:cubicBezTo>
                <a:cubicBezTo>
                  <a:pt x="300791" y="456101"/>
                  <a:pt x="300791" y="456551"/>
                  <a:pt x="300941" y="456851"/>
                </a:cubicBezTo>
                <a:cubicBezTo>
                  <a:pt x="303039" y="473483"/>
                  <a:pt x="304687" y="490415"/>
                  <a:pt x="306036" y="507796"/>
                </a:cubicBezTo>
                <a:lnTo>
                  <a:pt x="403602" y="528922"/>
                </a:lnTo>
                <a:lnTo>
                  <a:pt x="919591" y="649875"/>
                </a:lnTo>
                <a:cubicBezTo>
                  <a:pt x="919162" y="646140"/>
                  <a:pt x="927399" y="627215"/>
                  <a:pt x="927249" y="624218"/>
                </a:cubicBezTo>
                <a:cubicBezTo>
                  <a:pt x="926951" y="621222"/>
                  <a:pt x="926801" y="618226"/>
                  <a:pt x="926501" y="615078"/>
                </a:cubicBezTo>
                <a:cubicBezTo>
                  <a:pt x="926201" y="611932"/>
                  <a:pt x="926051" y="609086"/>
                  <a:pt x="925751" y="606088"/>
                </a:cubicBezTo>
                <a:cubicBezTo>
                  <a:pt x="925301" y="601892"/>
                  <a:pt x="925003" y="597698"/>
                  <a:pt x="924553" y="593502"/>
                </a:cubicBezTo>
                <a:cubicBezTo>
                  <a:pt x="924553" y="592452"/>
                  <a:pt x="924402" y="591554"/>
                  <a:pt x="924252" y="590504"/>
                </a:cubicBezTo>
                <a:lnTo>
                  <a:pt x="924252" y="589306"/>
                </a:lnTo>
                <a:cubicBezTo>
                  <a:pt x="923952" y="586610"/>
                  <a:pt x="923652" y="583763"/>
                  <a:pt x="923352" y="581066"/>
                </a:cubicBezTo>
                <a:cubicBezTo>
                  <a:pt x="922904" y="577021"/>
                  <a:pt x="922454" y="572825"/>
                  <a:pt x="921854" y="568779"/>
                </a:cubicBezTo>
                <a:cubicBezTo>
                  <a:pt x="921404" y="564733"/>
                  <a:pt x="920806" y="560687"/>
                  <a:pt x="920206" y="556643"/>
                </a:cubicBezTo>
                <a:lnTo>
                  <a:pt x="917957" y="541359"/>
                </a:lnTo>
                <a:cubicBezTo>
                  <a:pt x="917957" y="540909"/>
                  <a:pt x="917957" y="540610"/>
                  <a:pt x="917807" y="540160"/>
                </a:cubicBezTo>
                <a:lnTo>
                  <a:pt x="917807" y="539262"/>
                </a:lnTo>
                <a:cubicBezTo>
                  <a:pt x="917059" y="534916"/>
                  <a:pt x="916459" y="530570"/>
                  <a:pt x="915711" y="526226"/>
                </a:cubicBezTo>
                <a:lnTo>
                  <a:pt x="913012" y="511392"/>
                </a:lnTo>
                <a:cubicBezTo>
                  <a:pt x="912112" y="506446"/>
                  <a:pt x="911214" y="501652"/>
                  <a:pt x="910164" y="496708"/>
                </a:cubicBezTo>
                <a:cubicBezTo>
                  <a:pt x="910164" y="496108"/>
                  <a:pt x="909865" y="495659"/>
                  <a:pt x="909715" y="495059"/>
                </a:cubicBezTo>
                <a:cubicBezTo>
                  <a:pt x="906417" y="478427"/>
                  <a:pt x="902670" y="462395"/>
                  <a:pt x="898475" y="446662"/>
                </a:cubicBezTo>
                <a:cubicBezTo>
                  <a:pt x="896977" y="440968"/>
                  <a:pt x="895177" y="435724"/>
                  <a:pt x="893678" y="430330"/>
                </a:cubicBezTo>
                <a:cubicBezTo>
                  <a:pt x="892480" y="425984"/>
                  <a:pt x="891132" y="421640"/>
                  <a:pt x="889781" y="417294"/>
                </a:cubicBezTo>
                <a:cubicBezTo>
                  <a:pt x="883638" y="397067"/>
                  <a:pt x="876893" y="377587"/>
                  <a:pt x="869549" y="359308"/>
                </a:cubicBezTo>
                <a:cubicBezTo>
                  <a:pt x="869249" y="358558"/>
                  <a:pt x="868949" y="357510"/>
                  <a:pt x="868651" y="356760"/>
                </a:cubicBezTo>
                <a:cubicBezTo>
                  <a:pt x="864304" y="346122"/>
                  <a:pt x="859807" y="335932"/>
                  <a:pt x="855012" y="326044"/>
                </a:cubicBezTo>
                <a:cubicBezTo>
                  <a:pt x="855012" y="325744"/>
                  <a:pt x="854712" y="325444"/>
                  <a:pt x="854562" y="325145"/>
                </a:cubicBezTo>
                <a:cubicBezTo>
                  <a:pt x="849467" y="314357"/>
                  <a:pt x="843922" y="304017"/>
                  <a:pt x="838377" y="294129"/>
                </a:cubicBezTo>
                <a:cubicBezTo>
                  <a:pt x="837927" y="293229"/>
                  <a:pt x="837477" y="292181"/>
                  <a:pt x="836879" y="291281"/>
                </a:cubicBezTo>
                <a:cubicBezTo>
                  <a:pt x="835528" y="288885"/>
                  <a:pt x="834030" y="286937"/>
                  <a:pt x="832682" y="284539"/>
                </a:cubicBezTo>
                <a:cubicBezTo>
                  <a:pt x="828635" y="277498"/>
                  <a:pt x="824438" y="270754"/>
                  <a:pt x="820093" y="264162"/>
                </a:cubicBezTo>
                <a:cubicBezTo>
                  <a:pt x="817845" y="260716"/>
                  <a:pt x="815596" y="257418"/>
                  <a:pt x="813198" y="254122"/>
                </a:cubicBezTo>
                <a:cubicBezTo>
                  <a:pt x="811399" y="251426"/>
                  <a:pt x="809601" y="248578"/>
                  <a:pt x="807653" y="246030"/>
                </a:cubicBezTo>
                <a:cubicBezTo>
                  <a:pt x="805254" y="242734"/>
                  <a:pt x="802558" y="239738"/>
                  <a:pt x="800009" y="236442"/>
                </a:cubicBezTo>
                <a:cubicBezTo>
                  <a:pt x="797612" y="233445"/>
                  <a:pt x="795364" y="230449"/>
                  <a:pt x="792966" y="227451"/>
                </a:cubicBezTo>
                <a:cubicBezTo>
                  <a:pt x="787720" y="221159"/>
                  <a:pt x="782325" y="215165"/>
                  <a:pt x="776780" y="209471"/>
                </a:cubicBezTo>
                <a:cubicBezTo>
                  <a:pt x="774982" y="207673"/>
                  <a:pt x="773333" y="205725"/>
                  <a:pt x="771683" y="203927"/>
                </a:cubicBezTo>
                <a:cubicBezTo>
                  <a:pt x="764340" y="196585"/>
                  <a:pt x="756846" y="189842"/>
                  <a:pt x="749203" y="183400"/>
                </a:cubicBezTo>
                <a:cubicBezTo>
                  <a:pt x="748904" y="183100"/>
                  <a:pt x="748604" y="182800"/>
                  <a:pt x="748154" y="182500"/>
                </a:cubicBezTo>
                <a:cubicBezTo>
                  <a:pt x="746656" y="181302"/>
                  <a:pt x="745008" y="180254"/>
                  <a:pt x="743508" y="179054"/>
                </a:cubicBezTo>
                <a:cubicBezTo>
                  <a:pt x="738862" y="175458"/>
                  <a:pt x="734216" y="171712"/>
                  <a:pt x="729571" y="168416"/>
                </a:cubicBezTo>
                <a:cubicBezTo>
                  <a:pt x="728222" y="167516"/>
                  <a:pt x="726722" y="166768"/>
                  <a:pt x="725374" y="165718"/>
                </a:cubicBezTo>
                <a:cubicBezTo>
                  <a:pt x="722527" y="163770"/>
                  <a:pt x="719529" y="162122"/>
                  <a:pt x="716682" y="160324"/>
                </a:cubicBezTo>
                <a:cubicBezTo>
                  <a:pt x="711137" y="157028"/>
                  <a:pt x="705592" y="153732"/>
                  <a:pt x="700046" y="150885"/>
                </a:cubicBezTo>
                <a:cubicBezTo>
                  <a:pt x="696898" y="149237"/>
                  <a:pt x="693901" y="147739"/>
                  <a:pt x="690755" y="146241"/>
                </a:cubicBezTo>
                <a:cubicBezTo>
                  <a:pt x="684759" y="143393"/>
                  <a:pt x="678764" y="140995"/>
                  <a:pt x="672619" y="138749"/>
                </a:cubicBezTo>
                <a:cubicBezTo>
                  <a:pt x="669772" y="137699"/>
                  <a:pt x="667074" y="136501"/>
                  <a:pt x="664227" y="135601"/>
                </a:cubicBezTo>
                <a:cubicBezTo>
                  <a:pt x="655235" y="132605"/>
                  <a:pt x="646242" y="130057"/>
                  <a:pt x="636950" y="128259"/>
                </a:cubicBezTo>
                <a:lnTo>
                  <a:pt x="636950" y="128259"/>
                </a:lnTo>
                <a:lnTo>
                  <a:pt x="423534" y="8525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ubicBezTo>
                  <a:pt x="9591" y="1948"/>
                  <a:pt x="19033" y="4494"/>
                  <a:pt x="28325" y="7492"/>
                </a:cubicBezTo>
                <a:cubicBezTo>
                  <a:pt x="31322" y="8390"/>
                  <a:pt x="34170" y="9590"/>
                  <a:pt x="37018" y="10638"/>
                </a:cubicBezTo>
                <a:cubicBezTo>
                  <a:pt x="43312" y="12886"/>
                  <a:pt x="49607" y="15434"/>
                  <a:pt x="55901" y="18130"/>
                </a:cubicBezTo>
                <a:lnTo>
                  <a:pt x="55451" y="1828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E9A0FECC-FD74-BE35-43C6-4DB43985EFE3}"/>
              </a:ext>
            </a:extLst>
          </p:cNvPr>
          <p:cNvSpPr/>
          <p:nvPr/>
        </p:nvSpPr>
        <p:spPr>
          <a:xfrm>
            <a:off x="4471331" y="2847509"/>
            <a:ext cx="2088930" cy="1858984"/>
          </a:xfrm>
          <a:custGeom>
            <a:avLst/>
            <a:gdLst>
              <a:gd name="connsiteX0" fmla="*/ 2087617 w 2088930"/>
              <a:gd name="connsiteY0" fmla="*/ 206983 h 1858984"/>
              <a:gd name="connsiteX1" fmla="*/ 2088463 w 2088930"/>
              <a:gd name="connsiteY1" fmla="*/ 207077 h 1858984"/>
              <a:gd name="connsiteX2" fmla="*/ 2087523 w 2088930"/>
              <a:gd name="connsiteY2" fmla="*/ 207077 h 1858984"/>
              <a:gd name="connsiteX3" fmla="*/ 993671 w 2088930"/>
              <a:gd name="connsiteY3" fmla="*/ 0 h 1858984"/>
              <a:gd name="connsiteX4" fmla="*/ 1001656 w 2088930"/>
              <a:gd name="connsiteY4" fmla="*/ 0 h 1858984"/>
              <a:gd name="connsiteX5" fmla="*/ 1009640 w 2088930"/>
              <a:gd name="connsiteY5" fmla="*/ 0 h 1858984"/>
              <a:gd name="connsiteX6" fmla="*/ 1017625 w 2088930"/>
              <a:gd name="connsiteY6" fmla="*/ 0 h 1858984"/>
              <a:gd name="connsiteX7" fmla="*/ 1021145 w 2088930"/>
              <a:gd name="connsiteY7" fmla="*/ 0 h 1858984"/>
              <a:gd name="connsiteX8" fmla="*/ 1024904 w 2088930"/>
              <a:gd name="connsiteY8" fmla="*/ 0 h 1858984"/>
              <a:gd name="connsiteX9" fmla="*/ 1032888 w 2088930"/>
              <a:gd name="connsiteY9" fmla="*/ 470 h 1858984"/>
              <a:gd name="connsiteX10" fmla="*/ 1040638 w 2088930"/>
              <a:gd name="connsiteY10" fmla="*/ 940 h 1858984"/>
              <a:gd name="connsiteX11" fmla="*/ 1048388 w 2088930"/>
              <a:gd name="connsiteY11" fmla="*/ 1645 h 1858984"/>
              <a:gd name="connsiteX12" fmla="*/ 1056136 w 2088930"/>
              <a:gd name="connsiteY12" fmla="*/ 2350 h 1858984"/>
              <a:gd name="connsiteX13" fmla="*/ 1063886 w 2088930"/>
              <a:gd name="connsiteY13" fmla="*/ 3287 h 1858984"/>
              <a:gd name="connsiteX14" fmla="*/ 1071636 w 2088930"/>
              <a:gd name="connsiteY14" fmla="*/ 4463 h 1858984"/>
              <a:gd name="connsiteX15" fmla="*/ 1079386 w 2088930"/>
              <a:gd name="connsiteY15" fmla="*/ 5638 h 1858984"/>
              <a:gd name="connsiteX16" fmla="*/ 1087134 w 2088930"/>
              <a:gd name="connsiteY16" fmla="*/ 7045 h 1858984"/>
              <a:gd name="connsiteX17" fmla="*/ 1088074 w 2088930"/>
              <a:gd name="connsiteY17" fmla="*/ 7045 h 1858984"/>
              <a:gd name="connsiteX18" fmla="*/ 1089013 w 2088930"/>
              <a:gd name="connsiteY18" fmla="*/ 7045 h 1858984"/>
              <a:gd name="connsiteX19" fmla="*/ 1089951 w 2088930"/>
              <a:gd name="connsiteY19" fmla="*/ 7045 h 1858984"/>
              <a:gd name="connsiteX20" fmla="*/ 1090891 w 2088930"/>
              <a:gd name="connsiteY20" fmla="*/ 7045 h 1858984"/>
              <a:gd name="connsiteX21" fmla="*/ 1689479 w 2088930"/>
              <a:gd name="connsiteY21" fmla="*/ 126781 h 1858984"/>
              <a:gd name="connsiteX22" fmla="*/ 2088930 w 2088930"/>
              <a:gd name="connsiteY22" fmla="*/ 206607 h 1858984"/>
              <a:gd name="connsiteX23" fmla="*/ 2087993 w 2088930"/>
              <a:gd name="connsiteY23" fmla="*/ 206607 h 1858984"/>
              <a:gd name="connsiteX24" fmla="*/ 2087617 w 2088930"/>
              <a:gd name="connsiteY24" fmla="*/ 206983 h 1858984"/>
              <a:gd name="connsiteX25" fmla="*/ 2021063 w 2088930"/>
              <a:gd name="connsiteY25" fmla="*/ 199562 h 1858984"/>
              <a:gd name="connsiteX26" fmla="*/ 2020596 w 2088930"/>
              <a:gd name="connsiteY26" fmla="*/ 199562 h 1858984"/>
              <a:gd name="connsiteX27" fmla="*/ 1950381 w 2088930"/>
              <a:gd name="connsiteY27" fmla="*/ 204025 h 1858984"/>
              <a:gd name="connsiteX28" fmla="*/ 1949676 w 2088930"/>
              <a:gd name="connsiteY28" fmla="*/ 204025 h 1858984"/>
              <a:gd name="connsiteX29" fmla="*/ 1913745 w 2088930"/>
              <a:gd name="connsiteY29" fmla="*/ 210835 h 1858984"/>
              <a:gd name="connsiteX30" fmla="*/ 1877345 w 2088930"/>
              <a:gd name="connsiteY30" fmla="*/ 220694 h 1858984"/>
              <a:gd name="connsiteX31" fmla="*/ 1876408 w 2088930"/>
              <a:gd name="connsiteY31" fmla="*/ 220929 h 1858984"/>
              <a:gd name="connsiteX32" fmla="*/ 1839772 w 2088930"/>
              <a:gd name="connsiteY32" fmla="*/ 233842 h 1858984"/>
              <a:gd name="connsiteX33" fmla="*/ 1838600 w 2088930"/>
              <a:gd name="connsiteY33" fmla="*/ 234312 h 1858984"/>
              <a:gd name="connsiteX34" fmla="*/ 1801024 w 2088930"/>
              <a:gd name="connsiteY34" fmla="*/ 250510 h 1858984"/>
              <a:gd name="connsiteX35" fmla="*/ 1730574 w 2088930"/>
              <a:gd name="connsiteY35" fmla="*/ 289015 h 1858984"/>
              <a:gd name="connsiteX36" fmla="*/ 1729637 w 2088930"/>
              <a:gd name="connsiteY36" fmla="*/ 289485 h 1858984"/>
              <a:gd name="connsiteX37" fmla="*/ 1661065 w 2088930"/>
              <a:gd name="connsiteY37" fmla="*/ 337381 h 1858984"/>
              <a:gd name="connsiteX38" fmla="*/ 1660360 w 2088930"/>
              <a:gd name="connsiteY38" fmla="*/ 337848 h 1858984"/>
              <a:gd name="connsiteX39" fmla="*/ 1594138 w 2088930"/>
              <a:gd name="connsiteY39" fmla="*/ 394195 h 1858984"/>
              <a:gd name="connsiteX40" fmla="*/ 1592728 w 2088930"/>
              <a:gd name="connsiteY40" fmla="*/ 395605 h 1858984"/>
              <a:gd name="connsiteX41" fmla="*/ 1530265 w 2088930"/>
              <a:gd name="connsiteY41" fmla="*/ 458759 h 1858984"/>
              <a:gd name="connsiteX42" fmla="*/ 1526271 w 2088930"/>
              <a:gd name="connsiteY42" fmla="*/ 462987 h 1858984"/>
              <a:gd name="connsiteX43" fmla="*/ 1472963 w 2088930"/>
              <a:gd name="connsiteY43" fmla="*/ 525906 h 1858984"/>
              <a:gd name="connsiteX44" fmla="*/ 1460987 w 2088930"/>
              <a:gd name="connsiteY44" fmla="*/ 540698 h 1858984"/>
              <a:gd name="connsiteX45" fmla="*/ 1408150 w 2088930"/>
              <a:gd name="connsiteY45" fmla="*/ 612307 h 1858984"/>
              <a:gd name="connsiteX46" fmla="*/ 1397113 w 2088930"/>
              <a:gd name="connsiteY46" fmla="*/ 628505 h 1858984"/>
              <a:gd name="connsiteX47" fmla="*/ 1354609 w 2088930"/>
              <a:gd name="connsiteY47" fmla="*/ 694245 h 1858984"/>
              <a:gd name="connsiteX48" fmla="*/ 1343101 w 2088930"/>
              <a:gd name="connsiteY48" fmla="*/ 712792 h 1858984"/>
              <a:gd name="connsiteX49" fmla="*/ 1294256 w 2088930"/>
              <a:gd name="connsiteY49" fmla="*/ 798719 h 1858984"/>
              <a:gd name="connsiteX50" fmla="*/ 1291674 w 2088930"/>
              <a:gd name="connsiteY50" fmla="*/ 803652 h 1858984"/>
              <a:gd name="connsiteX51" fmla="*/ 1243533 w 2088930"/>
              <a:gd name="connsiteY51" fmla="*/ 899912 h 1858984"/>
              <a:gd name="connsiteX52" fmla="*/ 1242124 w 2088930"/>
              <a:gd name="connsiteY52" fmla="*/ 902964 h 1858984"/>
              <a:gd name="connsiteX53" fmla="*/ 1196566 w 2088930"/>
              <a:gd name="connsiteY53" fmla="*/ 1006969 h 1858984"/>
              <a:gd name="connsiteX54" fmla="*/ 1196331 w 2088930"/>
              <a:gd name="connsiteY54" fmla="*/ 1007909 h 1858984"/>
              <a:gd name="connsiteX55" fmla="*/ 1154766 w 2088930"/>
              <a:gd name="connsiteY55" fmla="*/ 1116846 h 1858984"/>
              <a:gd name="connsiteX56" fmla="*/ 1154298 w 2088930"/>
              <a:gd name="connsiteY56" fmla="*/ 1118253 h 1858984"/>
              <a:gd name="connsiteX57" fmla="*/ 1117193 w 2088930"/>
              <a:gd name="connsiteY57" fmla="*/ 1230950 h 1858984"/>
              <a:gd name="connsiteX58" fmla="*/ 1116958 w 2088930"/>
              <a:gd name="connsiteY58" fmla="*/ 1231890 h 1858984"/>
              <a:gd name="connsiteX59" fmla="*/ 1084552 w 2088930"/>
              <a:gd name="connsiteY59" fmla="*/ 1347869 h 1858984"/>
              <a:gd name="connsiteX60" fmla="*/ 1084315 w 2088930"/>
              <a:gd name="connsiteY60" fmla="*/ 1349044 h 1858984"/>
              <a:gd name="connsiteX61" fmla="*/ 1057311 w 2088930"/>
              <a:gd name="connsiteY61" fmla="*/ 1467370 h 1858984"/>
              <a:gd name="connsiteX62" fmla="*/ 1057311 w 2088930"/>
              <a:gd name="connsiteY62" fmla="*/ 1468310 h 1858984"/>
              <a:gd name="connsiteX63" fmla="*/ 1035705 w 2088930"/>
              <a:gd name="connsiteY63" fmla="*/ 1588282 h 1858984"/>
              <a:gd name="connsiteX64" fmla="*/ 1035705 w 2088930"/>
              <a:gd name="connsiteY64" fmla="*/ 1589222 h 1858984"/>
              <a:gd name="connsiteX65" fmla="*/ 1019737 w 2088930"/>
              <a:gd name="connsiteY65" fmla="*/ 1710840 h 1858984"/>
              <a:gd name="connsiteX66" fmla="*/ 1013162 w 2088930"/>
              <a:gd name="connsiteY66" fmla="*/ 1784323 h 1858984"/>
              <a:gd name="connsiteX67" fmla="*/ 1013162 w 2088930"/>
              <a:gd name="connsiteY67" fmla="*/ 1785497 h 1858984"/>
              <a:gd name="connsiteX68" fmla="*/ 1008701 w 2088930"/>
              <a:gd name="connsiteY68" fmla="*/ 1858513 h 1858984"/>
              <a:gd name="connsiteX69" fmla="*/ 1008701 w 2088930"/>
              <a:gd name="connsiteY69" fmla="*/ 1858983 h 1858984"/>
              <a:gd name="connsiteX70" fmla="*/ 1008701 w 2088930"/>
              <a:gd name="connsiteY70" fmla="*/ 1858984 h 1858984"/>
              <a:gd name="connsiteX71" fmla="*/ 0 w 2088930"/>
              <a:gd name="connsiteY71" fmla="*/ 1535253 h 1858984"/>
              <a:gd name="connsiteX72" fmla="*/ 797 w 2088930"/>
              <a:gd name="connsiteY72" fmla="*/ 1525363 h 1858984"/>
              <a:gd name="connsiteX73" fmla="*/ 1973 w 2088930"/>
              <a:gd name="connsiteY73" fmla="*/ 1510806 h 1858984"/>
              <a:gd name="connsiteX74" fmla="*/ 3146 w 2088930"/>
              <a:gd name="connsiteY74" fmla="*/ 1496251 h 1858984"/>
              <a:gd name="connsiteX75" fmla="*/ 3850 w 2088930"/>
              <a:gd name="connsiteY75" fmla="*/ 1489676 h 1858984"/>
              <a:gd name="connsiteX76" fmla="*/ 4555 w 2088930"/>
              <a:gd name="connsiteY76" fmla="*/ 1483102 h 1858984"/>
              <a:gd name="connsiteX77" fmla="*/ 5258 w 2088930"/>
              <a:gd name="connsiteY77" fmla="*/ 1476527 h 1858984"/>
              <a:gd name="connsiteX78" fmla="*/ 5964 w 2088930"/>
              <a:gd name="connsiteY78" fmla="*/ 1469955 h 1858984"/>
              <a:gd name="connsiteX79" fmla="*/ 6669 w 2088930"/>
              <a:gd name="connsiteY79" fmla="*/ 1462441 h 1858984"/>
              <a:gd name="connsiteX80" fmla="*/ 7374 w 2088930"/>
              <a:gd name="connsiteY80" fmla="*/ 1454929 h 1858984"/>
              <a:gd name="connsiteX81" fmla="*/ 8312 w 2088930"/>
              <a:gd name="connsiteY81" fmla="*/ 1447416 h 1858984"/>
              <a:gd name="connsiteX82" fmla="*/ 9252 w 2088930"/>
              <a:gd name="connsiteY82" fmla="*/ 1439904 h 1858984"/>
              <a:gd name="connsiteX83" fmla="*/ 10896 w 2088930"/>
              <a:gd name="connsiteY83" fmla="*/ 1425582 h 1858984"/>
              <a:gd name="connsiteX84" fmla="*/ 12538 w 2088930"/>
              <a:gd name="connsiteY84" fmla="*/ 1411496 h 1858984"/>
              <a:gd name="connsiteX85" fmla="*/ 14419 w 2088930"/>
              <a:gd name="connsiteY85" fmla="*/ 1397406 h 1858984"/>
              <a:gd name="connsiteX86" fmla="*/ 16297 w 2088930"/>
              <a:gd name="connsiteY86" fmla="*/ 1383320 h 1858984"/>
              <a:gd name="connsiteX87" fmla="*/ 18409 w 2088930"/>
              <a:gd name="connsiteY87" fmla="*/ 1369000 h 1858984"/>
              <a:gd name="connsiteX88" fmla="*/ 20523 w 2088930"/>
              <a:gd name="connsiteY88" fmla="*/ 1354678 h 1858984"/>
              <a:gd name="connsiteX89" fmla="*/ 20993 w 2088930"/>
              <a:gd name="connsiteY89" fmla="*/ 1351156 h 1858984"/>
              <a:gd name="connsiteX90" fmla="*/ 20993 w 2088930"/>
              <a:gd name="connsiteY90" fmla="*/ 1350451 h 1858984"/>
              <a:gd name="connsiteX91" fmla="*/ 22638 w 2088930"/>
              <a:gd name="connsiteY91" fmla="*/ 1340357 h 1858984"/>
              <a:gd name="connsiteX92" fmla="*/ 24986 w 2088930"/>
              <a:gd name="connsiteY92" fmla="*/ 1326035 h 1858984"/>
              <a:gd name="connsiteX93" fmla="*/ 27333 w 2088930"/>
              <a:gd name="connsiteY93" fmla="*/ 1311714 h 1858984"/>
              <a:gd name="connsiteX94" fmla="*/ 29918 w 2088930"/>
              <a:gd name="connsiteY94" fmla="*/ 1297391 h 1858984"/>
              <a:gd name="connsiteX95" fmla="*/ 32501 w 2088930"/>
              <a:gd name="connsiteY95" fmla="*/ 1283069 h 1858984"/>
              <a:gd name="connsiteX96" fmla="*/ 35083 w 2088930"/>
              <a:gd name="connsiteY96" fmla="*/ 1268748 h 1858984"/>
              <a:gd name="connsiteX97" fmla="*/ 37902 w 2088930"/>
              <a:gd name="connsiteY97" fmla="*/ 1254191 h 1858984"/>
              <a:gd name="connsiteX98" fmla="*/ 40719 w 2088930"/>
              <a:gd name="connsiteY98" fmla="*/ 1239636 h 1858984"/>
              <a:gd name="connsiteX99" fmla="*/ 42128 w 2088930"/>
              <a:gd name="connsiteY99" fmla="*/ 1232592 h 1858984"/>
              <a:gd name="connsiteX100" fmla="*/ 42128 w 2088930"/>
              <a:gd name="connsiteY100" fmla="*/ 1231655 h 1858984"/>
              <a:gd name="connsiteX101" fmla="*/ 43536 w 2088930"/>
              <a:gd name="connsiteY101" fmla="*/ 1225315 h 1858984"/>
              <a:gd name="connsiteX102" fmla="*/ 46590 w 2088930"/>
              <a:gd name="connsiteY102" fmla="*/ 1210758 h 1858984"/>
              <a:gd name="connsiteX103" fmla="*/ 49878 w 2088930"/>
              <a:gd name="connsiteY103" fmla="*/ 1195967 h 1858984"/>
              <a:gd name="connsiteX104" fmla="*/ 53166 w 2088930"/>
              <a:gd name="connsiteY104" fmla="*/ 1181175 h 1858984"/>
              <a:gd name="connsiteX105" fmla="*/ 56687 w 2088930"/>
              <a:gd name="connsiteY105" fmla="*/ 1166385 h 1858984"/>
              <a:gd name="connsiteX106" fmla="*/ 60210 w 2088930"/>
              <a:gd name="connsiteY106" fmla="*/ 1151594 h 1858984"/>
              <a:gd name="connsiteX107" fmla="*/ 63967 w 2088930"/>
              <a:gd name="connsiteY107" fmla="*/ 1136567 h 1858984"/>
              <a:gd name="connsiteX108" fmla="*/ 67725 w 2088930"/>
              <a:gd name="connsiteY108" fmla="*/ 1121541 h 1858984"/>
              <a:gd name="connsiteX109" fmla="*/ 69135 w 2088930"/>
              <a:gd name="connsiteY109" fmla="*/ 1115906 h 1858984"/>
              <a:gd name="connsiteX110" fmla="*/ 69370 w 2088930"/>
              <a:gd name="connsiteY110" fmla="*/ 1114969 h 1858984"/>
              <a:gd name="connsiteX111" fmla="*/ 71482 w 2088930"/>
              <a:gd name="connsiteY111" fmla="*/ 1106751 h 1858984"/>
              <a:gd name="connsiteX112" fmla="*/ 75474 w 2088930"/>
              <a:gd name="connsiteY112" fmla="*/ 1091959 h 1858984"/>
              <a:gd name="connsiteX113" fmla="*/ 79702 w 2088930"/>
              <a:gd name="connsiteY113" fmla="*/ 1076230 h 1858984"/>
              <a:gd name="connsiteX114" fmla="*/ 84164 w 2088930"/>
              <a:gd name="connsiteY114" fmla="*/ 1060499 h 1858984"/>
              <a:gd name="connsiteX115" fmla="*/ 88625 w 2088930"/>
              <a:gd name="connsiteY115" fmla="*/ 1044769 h 1858984"/>
              <a:gd name="connsiteX116" fmla="*/ 93321 w 2088930"/>
              <a:gd name="connsiteY116" fmla="*/ 1029040 h 1858984"/>
              <a:gd name="connsiteX117" fmla="*/ 98252 w 2088930"/>
              <a:gd name="connsiteY117" fmla="*/ 1012603 h 1858984"/>
              <a:gd name="connsiteX118" fmla="*/ 101541 w 2088930"/>
              <a:gd name="connsiteY118" fmla="*/ 1002039 h 1858984"/>
              <a:gd name="connsiteX119" fmla="*/ 101541 w 2088930"/>
              <a:gd name="connsiteY119" fmla="*/ 1001569 h 1858984"/>
              <a:gd name="connsiteX120" fmla="*/ 101541 w 2088930"/>
              <a:gd name="connsiteY120" fmla="*/ 1001099 h 1858984"/>
              <a:gd name="connsiteX121" fmla="*/ 102950 w 2088930"/>
              <a:gd name="connsiteY121" fmla="*/ 996405 h 1858984"/>
              <a:gd name="connsiteX122" fmla="*/ 108116 w 2088930"/>
              <a:gd name="connsiteY122" fmla="*/ 980203 h 1858984"/>
              <a:gd name="connsiteX123" fmla="*/ 113282 w 2088930"/>
              <a:gd name="connsiteY123" fmla="*/ 964006 h 1858984"/>
              <a:gd name="connsiteX124" fmla="*/ 118918 w 2088930"/>
              <a:gd name="connsiteY124" fmla="*/ 946867 h 1858984"/>
              <a:gd name="connsiteX125" fmla="*/ 124790 w 2088930"/>
              <a:gd name="connsiteY125" fmla="*/ 929728 h 1858984"/>
              <a:gd name="connsiteX126" fmla="*/ 130661 w 2088930"/>
              <a:gd name="connsiteY126" fmla="*/ 912589 h 1858984"/>
              <a:gd name="connsiteX127" fmla="*/ 136767 w 2088930"/>
              <a:gd name="connsiteY127" fmla="*/ 895684 h 1858984"/>
              <a:gd name="connsiteX128" fmla="*/ 138411 w 2088930"/>
              <a:gd name="connsiteY128" fmla="*/ 891225 h 1858984"/>
              <a:gd name="connsiteX129" fmla="*/ 138879 w 2088930"/>
              <a:gd name="connsiteY129" fmla="*/ 890049 h 1858984"/>
              <a:gd name="connsiteX130" fmla="*/ 143575 w 2088930"/>
              <a:gd name="connsiteY130" fmla="*/ 877373 h 1858984"/>
              <a:gd name="connsiteX131" fmla="*/ 150386 w 2088930"/>
              <a:gd name="connsiteY131" fmla="*/ 859059 h 1858984"/>
              <a:gd name="connsiteX132" fmla="*/ 157431 w 2088930"/>
              <a:gd name="connsiteY132" fmla="*/ 840745 h 1858984"/>
              <a:gd name="connsiteX133" fmla="*/ 164711 w 2088930"/>
              <a:gd name="connsiteY133" fmla="*/ 822668 h 1858984"/>
              <a:gd name="connsiteX134" fmla="*/ 173165 w 2088930"/>
              <a:gd name="connsiteY134" fmla="*/ 802007 h 1858984"/>
              <a:gd name="connsiteX135" fmla="*/ 180679 w 2088930"/>
              <a:gd name="connsiteY135" fmla="*/ 783928 h 1858984"/>
              <a:gd name="connsiteX136" fmla="*/ 180914 w 2088930"/>
              <a:gd name="connsiteY136" fmla="*/ 783226 h 1858984"/>
              <a:gd name="connsiteX137" fmla="*/ 181618 w 2088930"/>
              <a:gd name="connsiteY137" fmla="*/ 781581 h 1858984"/>
              <a:gd name="connsiteX138" fmla="*/ 190308 w 2088930"/>
              <a:gd name="connsiteY138" fmla="*/ 761156 h 1858984"/>
              <a:gd name="connsiteX139" fmla="*/ 199232 w 2088930"/>
              <a:gd name="connsiteY139" fmla="*/ 740965 h 1858984"/>
              <a:gd name="connsiteX140" fmla="*/ 210504 w 2088930"/>
              <a:gd name="connsiteY140" fmla="*/ 716076 h 1858984"/>
              <a:gd name="connsiteX141" fmla="*/ 222011 w 2088930"/>
              <a:gd name="connsiteY141" fmla="*/ 691427 h 1858984"/>
              <a:gd name="connsiteX142" fmla="*/ 226472 w 2088930"/>
              <a:gd name="connsiteY142" fmla="*/ 682035 h 1858984"/>
              <a:gd name="connsiteX143" fmla="*/ 227881 w 2088930"/>
              <a:gd name="connsiteY143" fmla="*/ 678983 h 1858984"/>
              <a:gd name="connsiteX144" fmla="*/ 233752 w 2088930"/>
              <a:gd name="connsiteY144" fmla="*/ 666774 h 1858984"/>
              <a:gd name="connsiteX145" fmla="*/ 245963 w 2088930"/>
              <a:gd name="connsiteY145" fmla="*/ 642593 h 1858984"/>
              <a:gd name="connsiteX146" fmla="*/ 264280 w 2088930"/>
              <a:gd name="connsiteY146" fmla="*/ 607609 h 1858984"/>
              <a:gd name="connsiteX147" fmla="*/ 276726 w 2088930"/>
              <a:gd name="connsiteY147" fmla="*/ 584836 h 1858984"/>
              <a:gd name="connsiteX148" fmla="*/ 278134 w 2088930"/>
              <a:gd name="connsiteY148" fmla="*/ 582018 h 1858984"/>
              <a:gd name="connsiteX149" fmla="*/ 279310 w 2088930"/>
              <a:gd name="connsiteY149" fmla="*/ 580141 h 1858984"/>
              <a:gd name="connsiteX150" fmla="*/ 283067 w 2088930"/>
              <a:gd name="connsiteY150" fmla="*/ 573331 h 1858984"/>
              <a:gd name="connsiteX151" fmla="*/ 302323 w 2088930"/>
              <a:gd name="connsiteY151" fmla="*/ 539761 h 1858984"/>
              <a:gd name="connsiteX152" fmla="*/ 322050 w 2088930"/>
              <a:gd name="connsiteY152" fmla="*/ 506890 h 1858984"/>
              <a:gd name="connsiteX153" fmla="*/ 328860 w 2088930"/>
              <a:gd name="connsiteY153" fmla="*/ 496089 h 1858984"/>
              <a:gd name="connsiteX154" fmla="*/ 340366 w 2088930"/>
              <a:gd name="connsiteY154" fmla="*/ 478249 h 1858984"/>
              <a:gd name="connsiteX155" fmla="*/ 360326 w 2088930"/>
              <a:gd name="connsiteY155" fmla="*/ 447255 h 1858984"/>
              <a:gd name="connsiteX156" fmla="*/ 383576 w 2088930"/>
              <a:gd name="connsiteY156" fmla="*/ 414386 h 1858984"/>
              <a:gd name="connsiteX157" fmla="*/ 394612 w 2088930"/>
              <a:gd name="connsiteY157" fmla="*/ 398658 h 1858984"/>
              <a:gd name="connsiteX158" fmla="*/ 400248 w 2088930"/>
              <a:gd name="connsiteY158" fmla="*/ 390673 h 1858984"/>
              <a:gd name="connsiteX159" fmla="*/ 441578 w 2088930"/>
              <a:gd name="connsiteY159" fmla="*/ 337146 h 1858984"/>
              <a:gd name="connsiteX160" fmla="*/ 448388 w 2088930"/>
              <a:gd name="connsiteY160" fmla="*/ 329161 h 1858984"/>
              <a:gd name="connsiteX161" fmla="*/ 460600 w 2088930"/>
              <a:gd name="connsiteY161" fmla="*/ 314604 h 1858984"/>
              <a:gd name="connsiteX162" fmla="*/ 484318 w 2088930"/>
              <a:gd name="connsiteY162" fmla="*/ 286668 h 1858984"/>
              <a:gd name="connsiteX163" fmla="*/ 507567 w 2088930"/>
              <a:gd name="connsiteY163" fmla="*/ 261309 h 1858984"/>
              <a:gd name="connsiteX164" fmla="*/ 515081 w 2088930"/>
              <a:gd name="connsiteY164" fmla="*/ 253563 h 1858984"/>
              <a:gd name="connsiteX165" fmla="*/ 516960 w 2088930"/>
              <a:gd name="connsiteY165" fmla="*/ 251450 h 1858984"/>
              <a:gd name="connsiteX166" fmla="*/ 519074 w 2088930"/>
              <a:gd name="connsiteY166" fmla="*/ 249338 h 1858984"/>
              <a:gd name="connsiteX167" fmla="*/ 531050 w 2088930"/>
              <a:gd name="connsiteY167" fmla="*/ 236894 h 1858984"/>
              <a:gd name="connsiteX168" fmla="*/ 555003 w 2088930"/>
              <a:gd name="connsiteY168" fmla="*/ 213652 h 1858984"/>
              <a:gd name="connsiteX169" fmla="*/ 579190 w 2088930"/>
              <a:gd name="connsiteY169" fmla="*/ 191346 h 1858984"/>
              <a:gd name="connsiteX170" fmla="*/ 582714 w 2088930"/>
              <a:gd name="connsiteY170" fmla="*/ 188058 h 1858984"/>
              <a:gd name="connsiteX171" fmla="*/ 584122 w 2088930"/>
              <a:gd name="connsiteY171" fmla="*/ 186651 h 1858984"/>
              <a:gd name="connsiteX172" fmla="*/ 594454 w 2088930"/>
              <a:gd name="connsiteY172" fmla="*/ 177729 h 1858984"/>
              <a:gd name="connsiteX173" fmla="*/ 609953 w 2088930"/>
              <a:gd name="connsiteY173" fmla="*/ 164581 h 1858984"/>
              <a:gd name="connsiteX174" fmla="*/ 625452 w 2088930"/>
              <a:gd name="connsiteY174" fmla="*/ 151905 h 1858984"/>
              <a:gd name="connsiteX175" fmla="*/ 641187 w 2088930"/>
              <a:gd name="connsiteY175" fmla="*/ 139696 h 1858984"/>
              <a:gd name="connsiteX176" fmla="*/ 651754 w 2088930"/>
              <a:gd name="connsiteY176" fmla="*/ 131714 h 1858984"/>
              <a:gd name="connsiteX177" fmla="*/ 652458 w 2088930"/>
              <a:gd name="connsiteY177" fmla="*/ 131244 h 1858984"/>
              <a:gd name="connsiteX178" fmla="*/ 654102 w 2088930"/>
              <a:gd name="connsiteY178" fmla="*/ 130069 h 1858984"/>
              <a:gd name="connsiteX179" fmla="*/ 667019 w 2088930"/>
              <a:gd name="connsiteY179" fmla="*/ 120677 h 1858984"/>
              <a:gd name="connsiteX180" fmla="*/ 680170 w 2088930"/>
              <a:gd name="connsiteY180" fmla="*/ 111755 h 1858984"/>
              <a:gd name="connsiteX181" fmla="*/ 693320 w 2088930"/>
              <a:gd name="connsiteY181" fmla="*/ 103068 h 1858984"/>
              <a:gd name="connsiteX182" fmla="*/ 704827 w 2088930"/>
              <a:gd name="connsiteY182" fmla="*/ 95791 h 1858984"/>
              <a:gd name="connsiteX183" fmla="*/ 716333 w 2088930"/>
              <a:gd name="connsiteY183" fmla="*/ 88748 h 1858984"/>
              <a:gd name="connsiteX184" fmla="*/ 722439 w 2088930"/>
              <a:gd name="connsiteY184" fmla="*/ 85226 h 1858984"/>
              <a:gd name="connsiteX185" fmla="*/ 723378 w 2088930"/>
              <a:gd name="connsiteY185" fmla="*/ 84759 h 1858984"/>
              <a:gd name="connsiteX186" fmla="*/ 728075 w 2088930"/>
              <a:gd name="connsiteY186" fmla="*/ 81941 h 1858984"/>
              <a:gd name="connsiteX187" fmla="*/ 739816 w 2088930"/>
              <a:gd name="connsiteY187" fmla="*/ 75367 h 1858984"/>
              <a:gd name="connsiteX188" fmla="*/ 750150 w 2088930"/>
              <a:gd name="connsiteY188" fmla="*/ 69732 h 1858984"/>
              <a:gd name="connsiteX189" fmla="*/ 760717 w 2088930"/>
              <a:gd name="connsiteY189" fmla="*/ 64332 h 1858984"/>
              <a:gd name="connsiteX190" fmla="*/ 771284 w 2088930"/>
              <a:gd name="connsiteY190" fmla="*/ 59165 h 1858984"/>
              <a:gd name="connsiteX191" fmla="*/ 781851 w 2088930"/>
              <a:gd name="connsiteY191" fmla="*/ 54235 h 1858984"/>
              <a:gd name="connsiteX192" fmla="*/ 785374 w 2088930"/>
              <a:gd name="connsiteY192" fmla="*/ 52593 h 1858984"/>
              <a:gd name="connsiteX193" fmla="*/ 788896 w 2088930"/>
              <a:gd name="connsiteY193" fmla="*/ 50948 h 1858984"/>
              <a:gd name="connsiteX194" fmla="*/ 792418 w 2088930"/>
              <a:gd name="connsiteY194" fmla="*/ 49306 h 1858984"/>
              <a:gd name="connsiteX195" fmla="*/ 795942 w 2088930"/>
              <a:gd name="connsiteY195" fmla="*/ 47661 h 1858984"/>
              <a:gd name="connsiteX196" fmla="*/ 802517 w 2088930"/>
              <a:gd name="connsiteY196" fmla="*/ 44843 h 1858984"/>
              <a:gd name="connsiteX197" fmla="*/ 809092 w 2088930"/>
              <a:gd name="connsiteY197" fmla="*/ 42026 h 1858984"/>
              <a:gd name="connsiteX198" fmla="*/ 815667 w 2088930"/>
              <a:gd name="connsiteY198" fmla="*/ 39444 h 1858984"/>
              <a:gd name="connsiteX199" fmla="*/ 822008 w 2088930"/>
              <a:gd name="connsiteY199" fmla="*/ 36862 h 1858984"/>
              <a:gd name="connsiteX200" fmla="*/ 831401 w 2088930"/>
              <a:gd name="connsiteY200" fmla="*/ 33339 h 1858984"/>
              <a:gd name="connsiteX201" fmla="*/ 834689 w 2088930"/>
              <a:gd name="connsiteY201" fmla="*/ 32167 h 1858984"/>
              <a:gd name="connsiteX202" fmla="*/ 835862 w 2088930"/>
              <a:gd name="connsiteY202" fmla="*/ 31697 h 1858984"/>
              <a:gd name="connsiteX203" fmla="*/ 841030 w 2088930"/>
              <a:gd name="connsiteY203" fmla="*/ 29818 h 1858984"/>
              <a:gd name="connsiteX204" fmla="*/ 850424 w 2088930"/>
              <a:gd name="connsiteY204" fmla="*/ 26531 h 1858984"/>
              <a:gd name="connsiteX205" fmla="*/ 859816 w 2088930"/>
              <a:gd name="connsiteY205" fmla="*/ 23479 h 1858984"/>
              <a:gd name="connsiteX206" fmla="*/ 868739 w 2088930"/>
              <a:gd name="connsiteY206" fmla="*/ 20661 h 1858984"/>
              <a:gd name="connsiteX207" fmla="*/ 873672 w 2088930"/>
              <a:gd name="connsiteY207" fmla="*/ 19254 h 1858984"/>
              <a:gd name="connsiteX208" fmla="*/ 874140 w 2088930"/>
              <a:gd name="connsiteY208" fmla="*/ 19254 h 1858984"/>
              <a:gd name="connsiteX209" fmla="*/ 874610 w 2088930"/>
              <a:gd name="connsiteY209" fmla="*/ 19254 h 1858984"/>
              <a:gd name="connsiteX210" fmla="*/ 877663 w 2088930"/>
              <a:gd name="connsiteY210" fmla="*/ 18314 h 1858984"/>
              <a:gd name="connsiteX211" fmla="*/ 886588 w 2088930"/>
              <a:gd name="connsiteY211" fmla="*/ 15967 h 1858984"/>
              <a:gd name="connsiteX212" fmla="*/ 895276 w 2088930"/>
              <a:gd name="connsiteY212" fmla="*/ 13855 h 1858984"/>
              <a:gd name="connsiteX213" fmla="*/ 903965 w 2088930"/>
              <a:gd name="connsiteY213" fmla="*/ 11739 h 1858984"/>
              <a:gd name="connsiteX214" fmla="*/ 912183 w 2088930"/>
              <a:gd name="connsiteY214" fmla="*/ 9862 h 1858984"/>
              <a:gd name="connsiteX215" fmla="*/ 920638 w 2088930"/>
              <a:gd name="connsiteY215" fmla="*/ 8220 h 1858984"/>
              <a:gd name="connsiteX216" fmla="*/ 929091 w 2088930"/>
              <a:gd name="connsiteY216" fmla="*/ 6575 h 1858984"/>
              <a:gd name="connsiteX217" fmla="*/ 937310 w 2088930"/>
              <a:gd name="connsiteY217" fmla="*/ 5168 h 1858984"/>
              <a:gd name="connsiteX218" fmla="*/ 945530 w 2088930"/>
              <a:gd name="connsiteY218" fmla="*/ 3993 h 1858984"/>
              <a:gd name="connsiteX219" fmla="*/ 948584 w 2088930"/>
              <a:gd name="connsiteY219" fmla="*/ 3523 h 1858984"/>
              <a:gd name="connsiteX220" fmla="*/ 949052 w 2088930"/>
              <a:gd name="connsiteY220" fmla="*/ 3523 h 1858984"/>
              <a:gd name="connsiteX221" fmla="*/ 953513 w 2088930"/>
              <a:gd name="connsiteY221" fmla="*/ 3052 h 1858984"/>
              <a:gd name="connsiteX222" fmla="*/ 961733 w 2088930"/>
              <a:gd name="connsiteY222" fmla="*/ 2115 h 1858984"/>
              <a:gd name="connsiteX223" fmla="*/ 969718 w 2088930"/>
              <a:gd name="connsiteY223" fmla="*/ 1410 h 1858984"/>
              <a:gd name="connsiteX224" fmla="*/ 977703 w 2088930"/>
              <a:gd name="connsiteY224" fmla="*/ 705 h 1858984"/>
              <a:gd name="connsiteX225" fmla="*/ 985686 w 2088930"/>
              <a:gd name="connsiteY225" fmla="*/ 235 h 1858984"/>
              <a:gd name="connsiteX226" fmla="*/ 993671 w 2088930"/>
              <a:gd name="connsiteY226" fmla="*/ 0 h 185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2088930" h="1858984">
                <a:moveTo>
                  <a:pt x="2087617" y="206983"/>
                </a:moveTo>
                <a:lnTo>
                  <a:pt x="2088463" y="207077"/>
                </a:lnTo>
                <a:lnTo>
                  <a:pt x="2087523" y="207077"/>
                </a:lnTo>
                <a:close/>
                <a:moveTo>
                  <a:pt x="993671" y="0"/>
                </a:moveTo>
                <a:cubicBezTo>
                  <a:pt x="996254" y="0"/>
                  <a:pt x="999071" y="0"/>
                  <a:pt x="1001656" y="0"/>
                </a:cubicBezTo>
                <a:cubicBezTo>
                  <a:pt x="1004474" y="0"/>
                  <a:pt x="1007056" y="0"/>
                  <a:pt x="1009640" y="0"/>
                </a:cubicBezTo>
                <a:cubicBezTo>
                  <a:pt x="1012457" y="0"/>
                  <a:pt x="1015039" y="0"/>
                  <a:pt x="1017625" y="0"/>
                </a:cubicBezTo>
                <a:cubicBezTo>
                  <a:pt x="1018798" y="0"/>
                  <a:pt x="1019972" y="0"/>
                  <a:pt x="1021145" y="0"/>
                </a:cubicBezTo>
                <a:cubicBezTo>
                  <a:pt x="1022319" y="0"/>
                  <a:pt x="1023729" y="0"/>
                  <a:pt x="1024904" y="0"/>
                </a:cubicBezTo>
                <a:cubicBezTo>
                  <a:pt x="1027722" y="235"/>
                  <a:pt x="1030304" y="470"/>
                  <a:pt x="1032888" y="470"/>
                </a:cubicBezTo>
                <a:cubicBezTo>
                  <a:pt x="1035470" y="470"/>
                  <a:pt x="1038054" y="940"/>
                  <a:pt x="1040638" y="940"/>
                </a:cubicBezTo>
                <a:cubicBezTo>
                  <a:pt x="1043220" y="1175"/>
                  <a:pt x="1045802" y="1410"/>
                  <a:pt x="1048388" y="1645"/>
                </a:cubicBezTo>
                <a:cubicBezTo>
                  <a:pt x="1050970" y="1880"/>
                  <a:pt x="1053552" y="2115"/>
                  <a:pt x="1056136" y="2350"/>
                </a:cubicBezTo>
                <a:cubicBezTo>
                  <a:pt x="1058720" y="2586"/>
                  <a:pt x="1061302" y="2821"/>
                  <a:pt x="1063886" y="3287"/>
                </a:cubicBezTo>
                <a:cubicBezTo>
                  <a:pt x="1066468" y="3758"/>
                  <a:pt x="1069052" y="3993"/>
                  <a:pt x="1071636" y="4463"/>
                </a:cubicBezTo>
                <a:cubicBezTo>
                  <a:pt x="1074218" y="4698"/>
                  <a:pt x="1076802" y="5168"/>
                  <a:pt x="1079386" y="5638"/>
                </a:cubicBezTo>
                <a:cubicBezTo>
                  <a:pt x="1081968" y="6105"/>
                  <a:pt x="1084552" y="6575"/>
                  <a:pt x="1087134" y="7045"/>
                </a:cubicBezTo>
                <a:cubicBezTo>
                  <a:pt x="1087604" y="7045"/>
                  <a:pt x="1087839" y="7045"/>
                  <a:pt x="1088074" y="7045"/>
                </a:cubicBezTo>
                <a:cubicBezTo>
                  <a:pt x="1088543" y="7045"/>
                  <a:pt x="1088778" y="7045"/>
                  <a:pt x="1089013" y="7045"/>
                </a:cubicBezTo>
                <a:cubicBezTo>
                  <a:pt x="1089483" y="7045"/>
                  <a:pt x="1089718" y="7045"/>
                  <a:pt x="1089951" y="7045"/>
                </a:cubicBezTo>
                <a:cubicBezTo>
                  <a:pt x="1090421" y="7045"/>
                  <a:pt x="1090891" y="7045"/>
                  <a:pt x="1090891" y="7045"/>
                </a:cubicBezTo>
                <a:lnTo>
                  <a:pt x="1689479" y="126781"/>
                </a:lnTo>
                <a:lnTo>
                  <a:pt x="2088930" y="206607"/>
                </a:lnTo>
                <a:cubicBezTo>
                  <a:pt x="2088463" y="206607"/>
                  <a:pt x="2087993" y="206607"/>
                  <a:pt x="2087993" y="206607"/>
                </a:cubicBezTo>
                <a:lnTo>
                  <a:pt x="2087617" y="206983"/>
                </a:lnTo>
                <a:lnTo>
                  <a:pt x="2021063" y="199562"/>
                </a:lnTo>
                <a:cubicBezTo>
                  <a:pt x="2020831" y="199562"/>
                  <a:pt x="2020596" y="199562"/>
                  <a:pt x="2020596" y="199562"/>
                </a:cubicBezTo>
                <a:cubicBezTo>
                  <a:pt x="1997579" y="199095"/>
                  <a:pt x="1974331" y="200503"/>
                  <a:pt x="1950381" y="204025"/>
                </a:cubicBezTo>
                <a:cubicBezTo>
                  <a:pt x="1950146" y="204025"/>
                  <a:pt x="1949676" y="204025"/>
                  <a:pt x="1949676" y="204025"/>
                </a:cubicBezTo>
                <a:cubicBezTo>
                  <a:pt x="1937934" y="205902"/>
                  <a:pt x="1925723" y="208017"/>
                  <a:pt x="1913745" y="210835"/>
                </a:cubicBezTo>
                <a:cubicBezTo>
                  <a:pt x="1901768" y="213652"/>
                  <a:pt x="1889557" y="216939"/>
                  <a:pt x="1877345" y="220694"/>
                </a:cubicBezTo>
                <a:cubicBezTo>
                  <a:pt x="1877113" y="220929"/>
                  <a:pt x="1876643" y="220929"/>
                  <a:pt x="1876408" y="220929"/>
                </a:cubicBezTo>
                <a:cubicBezTo>
                  <a:pt x="1864195" y="224686"/>
                  <a:pt x="1851984" y="229146"/>
                  <a:pt x="1839772" y="233842"/>
                </a:cubicBezTo>
                <a:cubicBezTo>
                  <a:pt x="1839302" y="234077"/>
                  <a:pt x="1839067" y="234312"/>
                  <a:pt x="1838600" y="234312"/>
                </a:cubicBezTo>
                <a:cubicBezTo>
                  <a:pt x="1826154" y="239241"/>
                  <a:pt x="1813706" y="244641"/>
                  <a:pt x="1801024" y="250510"/>
                </a:cubicBezTo>
                <a:cubicBezTo>
                  <a:pt x="1777309" y="261544"/>
                  <a:pt x="1753826" y="274459"/>
                  <a:pt x="1730574" y="289015"/>
                </a:cubicBezTo>
                <a:cubicBezTo>
                  <a:pt x="1730343" y="289015"/>
                  <a:pt x="1729873" y="289485"/>
                  <a:pt x="1729637" y="289485"/>
                </a:cubicBezTo>
                <a:cubicBezTo>
                  <a:pt x="1706389" y="304040"/>
                  <a:pt x="1683608" y="320004"/>
                  <a:pt x="1661065" y="337381"/>
                </a:cubicBezTo>
                <a:cubicBezTo>
                  <a:pt x="1660830" y="337381"/>
                  <a:pt x="1660595" y="337848"/>
                  <a:pt x="1660360" y="337848"/>
                </a:cubicBezTo>
                <a:cubicBezTo>
                  <a:pt x="1638052" y="355222"/>
                  <a:pt x="1615976" y="374004"/>
                  <a:pt x="1594138" y="394195"/>
                </a:cubicBezTo>
                <a:cubicBezTo>
                  <a:pt x="1593668" y="394665"/>
                  <a:pt x="1593198" y="395135"/>
                  <a:pt x="1592728" y="395605"/>
                </a:cubicBezTo>
                <a:cubicBezTo>
                  <a:pt x="1571595" y="415326"/>
                  <a:pt x="1550694" y="436456"/>
                  <a:pt x="1530265" y="458759"/>
                </a:cubicBezTo>
                <a:cubicBezTo>
                  <a:pt x="1528855" y="460170"/>
                  <a:pt x="1527681" y="461577"/>
                  <a:pt x="1526271" y="462987"/>
                </a:cubicBezTo>
                <a:cubicBezTo>
                  <a:pt x="1508189" y="482943"/>
                  <a:pt x="1490577" y="504073"/>
                  <a:pt x="1472963" y="525906"/>
                </a:cubicBezTo>
                <a:cubicBezTo>
                  <a:pt x="1468974" y="530839"/>
                  <a:pt x="1464980" y="535533"/>
                  <a:pt x="1460987" y="540698"/>
                </a:cubicBezTo>
                <a:cubicBezTo>
                  <a:pt x="1443139" y="563706"/>
                  <a:pt x="1425292" y="587418"/>
                  <a:pt x="1408150" y="612307"/>
                </a:cubicBezTo>
                <a:cubicBezTo>
                  <a:pt x="1404394" y="617706"/>
                  <a:pt x="1400872" y="623106"/>
                  <a:pt x="1397113" y="628505"/>
                </a:cubicBezTo>
                <a:cubicBezTo>
                  <a:pt x="1382553" y="649870"/>
                  <a:pt x="1368465" y="671706"/>
                  <a:pt x="1354609" y="694245"/>
                </a:cubicBezTo>
                <a:cubicBezTo>
                  <a:pt x="1350616" y="700349"/>
                  <a:pt x="1346859" y="706452"/>
                  <a:pt x="1343101" y="712792"/>
                </a:cubicBezTo>
                <a:cubicBezTo>
                  <a:pt x="1326428" y="740730"/>
                  <a:pt x="1309990" y="769138"/>
                  <a:pt x="1294256" y="798719"/>
                </a:cubicBezTo>
                <a:cubicBezTo>
                  <a:pt x="1293318" y="800365"/>
                  <a:pt x="1292613" y="802007"/>
                  <a:pt x="1291674" y="803652"/>
                </a:cubicBezTo>
                <a:cubicBezTo>
                  <a:pt x="1274999" y="834877"/>
                  <a:pt x="1259031" y="867041"/>
                  <a:pt x="1243533" y="899912"/>
                </a:cubicBezTo>
                <a:cubicBezTo>
                  <a:pt x="1243063" y="900850"/>
                  <a:pt x="1242593" y="902024"/>
                  <a:pt x="1242124" y="902964"/>
                </a:cubicBezTo>
                <a:cubicBezTo>
                  <a:pt x="1226389" y="937005"/>
                  <a:pt x="1211126" y="971517"/>
                  <a:pt x="1196566" y="1006969"/>
                </a:cubicBezTo>
                <a:cubicBezTo>
                  <a:pt x="1196331" y="1007439"/>
                  <a:pt x="1196331" y="1007674"/>
                  <a:pt x="1196331" y="1007909"/>
                </a:cubicBezTo>
                <a:cubicBezTo>
                  <a:pt x="1181772" y="1043595"/>
                  <a:pt x="1167916" y="1079985"/>
                  <a:pt x="1154766" y="1116846"/>
                </a:cubicBezTo>
                <a:cubicBezTo>
                  <a:pt x="1154531" y="1117316"/>
                  <a:pt x="1154298" y="1117786"/>
                  <a:pt x="1154298" y="1118253"/>
                </a:cubicBezTo>
                <a:cubicBezTo>
                  <a:pt x="1141145" y="1155351"/>
                  <a:pt x="1128699" y="1192915"/>
                  <a:pt x="1117193" y="1230950"/>
                </a:cubicBezTo>
                <a:cubicBezTo>
                  <a:pt x="1116958" y="1231185"/>
                  <a:pt x="1116958" y="1231655"/>
                  <a:pt x="1116958" y="1231890"/>
                </a:cubicBezTo>
                <a:cubicBezTo>
                  <a:pt x="1105216" y="1270158"/>
                  <a:pt x="1094414" y="1308895"/>
                  <a:pt x="1084552" y="1347869"/>
                </a:cubicBezTo>
                <a:cubicBezTo>
                  <a:pt x="1084315" y="1348339"/>
                  <a:pt x="1084315" y="1348574"/>
                  <a:pt x="1084315" y="1349044"/>
                </a:cubicBezTo>
                <a:cubicBezTo>
                  <a:pt x="1074453" y="1388249"/>
                  <a:pt x="1065529" y="1427695"/>
                  <a:pt x="1057311" y="1467370"/>
                </a:cubicBezTo>
                <a:cubicBezTo>
                  <a:pt x="1057311" y="1467605"/>
                  <a:pt x="1057311" y="1468075"/>
                  <a:pt x="1057311" y="1468310"/>
                </a:cubicBezTo>
                <a:cubicBezTo>
                  <a:pt x="1049091" y="1507990"/>
                  <a:pt x="1042046" y="1548136"/>
                  <a:pt x="1035705" y="1588282"/>
                </a:cubicBezTo>
                <a:cubicBezTo>
                  <a:pt x="1035705" y="1588517"/>
                  <a:pt x="1035705" y="1588987"/>
                  <a:pt x="1035705" y="1589222"/>
                </a:cubicBezTo>
                <a:cubicBezTo>
                  <a:pt x="1029365" y="1629604"/>
                  <a:pt x="1023964" y="1670220"/>
                  <a:pt x="1019737" y="1710840"/>
                </a:cubicBezTo>
                <a:cubicBezTo>
                  <a:pt x="1017154" y="1735489"/>
                  <a:pt x="1015039" y="1759908"/>
                  <a:pt x="1013162" y="1784323"/>
                </a:cubicBezTo>
                <a:cubicBezTo>
                  <a:pt x="1013162" y="1784793"/>
                  <a:pt x="1013162" y="1785028"/>
                  <a:pt x="1013162" y="1785497"/>
                </a:cubicBezTo>
                <a:cubicBezTo>
                  <a:pt x="1011283" y="1809915"/>
                  <a:pt x="1009875" y="1834099"/>
                  <a:pt x="1008701" y="1858513"/>
                </a:cubicBezTo>
                <a:cubicBezTo>
                  <a:pt x="1008701" y="1858748"/>
                  <a:pt x="1008701" y="1858983"/>
                  <a:pt x="1008701" y="1858983"/>
                </a:cubicBezTo>
                <a:lnTo>
                  <a:pt x="1008701" y="1858984"/>
                </a:lnTo>
                <a:lnTo>
                  <a:pt x="0" y="1535253"/>
                </a:lnTo>
                <a:lnTo>
                  <a:pt x="797" y="1525363"/>
                </a:lnTo>
                <a:cubicBezTo>
                  <a:pt x="1268" y="1520430"/>
                  <a:pt x="1503" y="1515736"/>
                  <a:pt x="1973" y="1510806"/>
                </a:cubicBezTo>
                <a:cubicBezTo>
                  <a:pt x="2206" y="1505875"/>
                  <a:pt x="2676" y="1501181"/>
                  <a:pt x="3146" y="1496251"/>
                </a:cubicBezTo>
                <a:cubicBezTo>
                  <a:pt x="3381" y="1494136"/>
                  <a:pt x="3850" y="1491789"/>
                  <a:pt x="3850" y="1489676"/>
                </a:cubicBezTo>
                <a:cubicBezTo>
                  <a:pt x="4085" y="1487564"/>
                  <a:pt x="4555" y="1485214"/>
                  <a:pt x="4555" y="1483102"/>
                </a:cubicBezTo>
                <a:cubicBezTo>
                  <a:pt x="4790" y="1480990"/>
                  <a:pt x="5258" y="1478642"/>
                  <a:pt x="5258" y="1476527"/>
                </a:cubicBezTo>
                <a:cubicBezTo>
                  <a:pt x="5493" y="1474415"/>
                  <a:pt x="5964" y="1472068"/>
                  <a:pt x="5964" y="1469955"/>
                </a:cubicBezTo>
                <a:cubicBezTo>
                  <a:pt x="6199" y="1467605"/>
                  <a:pt x="6434" y="1465023"/>
                  <a:pt x="6669" y="1462441"/>
                </a:cubicBezTo>
                <a:cubicBezTo>
                  <a:pt x="6904" y="1460093"/>
                  <a:pt x="7139" y="1457511"/>
                  <a:pt x="7374" y="1454929"/>
                </a:cubicBezTo>
                <a:cubicBezTo>
                  <a:pt x="7844" y="1452582"/>
                  <a:pt x="8077" y="1449996"/>
                  <a:pt x="8312" y="1447416"/>
                </a:cubicBezTo>
                <a:cubicBezTo>
                  <a:pt x="8782" y="1445068"/>
                  <a:pt x="9017" y="1442486"/>
                  <a:pt x="9252" y="1439904"/>
                </a:cubicBezTo>
                <a:cubicBezTo>
                  <a:pt x="9721" y="1434974"/>
                  <a:pt x="10426" y="1430277"/>
                  <a:pt x="10896" y="1425582"/>
                </a:cubicBezTo>
                <a:cubicBezTo>
                  <a:pt x="11365" y="1420885"/>
                  <a:pt x="11835" y="1416190"/>
                  <a:pt x="12538" y="1411496"/>
                </a:cubicBezTo>
                <a:cubicBezTo>
                  <a:pt x="13243" y="1406798"/>
                  <a:pt x="13947" y="1402104"/>
                  <a:pt x="14419" y="1397406"/>
                </a:cubicBezTo>
                <a:cubicBezTo>
                  <a:pt x="14889" y="1392712"/>
                  <a:pt x="15592" y="1388017"/>
                  <a:pt x="16297" y="1383320"/>
                </a:cubicBezTo>
                <a:cubicBezTo>
                  <a:pt x="17001" y="1378390"/>
                  <a:pt x="17706" y="1373694"/>
                  <a:pt x="18409" y="1369000"/>
                </a:cubicBezTo>
                <a:cubicBezTo>
                  <a:pt x="19115" y="1364070"/>
                  <a:pt x="19818" y="1359373"/>
                  <a:pt x="20523" y="1354678"/>
                </a:cubicBezTo>
                <a:cubicBezTo>
                  <a:pt x="20523" y="1353503"/>
                  <a:pt x="20993" y="1352331"/>
                  <a:pt x="20993" y="1351156"/>
                </a:cubicBezTo>
                <a:cubicBezTo>
                  <a:pt x="20993" y="1350921"/>
                  <a:pt x="20993" y="1350686"/>
                  <a:pt x="20993" y="1350451"/>
                </a:cubicBezTo>
                <a:cubicBezTo>
                  <a:pt x="21697" y="1347164"/>
                  <a:pt x="22168" y="1343644"/>
                  <a:pt x="22638" y="1340357"/>
                </a:cubicBezTo>
                <a:cubicBezTo>
                  <a:pt x="23342" y="1335424"/>
                  <a:pt x="24281" y="1330730"/>
                  <a:pt x="24986" y="1326035"/>
                </a:cubicBezTo>
                <a:cubicBezTo>
                  <a:pt x="25689" y="1321338"/>
                  <a:pt x="26394" y="1316408"/>
                  <a:pt x="27333" y="1311714"/>
                </a:cubicBezTo>
                <a:cubicBezTo>
                  <a:pt x="28273" y="1307018"/>
                  <a:pt x="28977" y="1302323"/>
                  <a:pt x="29918" y="1297391"/>
                </a:cubicBezTo>
                <a:cubicBezTo>
                  <a:pt x="30857" y="1292461"/>
                  <a:pt x="31795" y="1288002"/>
                  <a:pt x="32501" y="1283069"/>
                </a:cubicBezTo>
                <a:cubicBezTo>
                  <a:pt x="33204" y="1278140"/>
                  <a:pt x="34144" y="1273445"/>
                  <a:pt x="35083" y="1268748"/>
                </a:cubicBezTo>
                <a:cubicBezTo>
                  <a:pt x="36021" y="1263818"/>
                  <a:pt x="36962" y="1259121"/>
                  <a:pt x="37902" y="1254191"/>
                </a:cubicBezTo>
                <a:cubicBezTo>
                  <a:pt x="38842" y="1249262"/>
                  <a:pt x="39780" y="1244566"/>
                  <a:pt x="40719" y="1239636"/>
                </a:cubicBezTo>
                <a:cubicBezTo>
                  <a:pt x="41189" y="1237289"/>
                  <a:pt x="41659" y="1234942"/>
                  <a:pt x="42128" y="1232592"/>
                </a:cubicBezTo>
                <a:cubicBezTo>
                  <a:pt x="42128" y="1232360"/>
                  <a:pt x="42128" y="1231890"/>
                  <a:pt x="42128" y="1231655"/>
                </a:cubicBezTo>
                <a:cubicBezTo>
                  <a:pt x="42598" y="1229542"/>
                  <a:pt x="43068" y="1227427"/>
                  <a:pt x="43536" y="1225315"/>
                </a:cubicBezTo>
                <a:cubicBezTo>
                  <a:pt x="44476" y="1220385"/>
                  <a:pt x="45652" y="1215688"/>
                  <a:pt x="46590" y="1210758"/>
                </a:cubicBezTo>
                <a:cubicBezTo>
                  <a:pt x="47764" y="1205829"/>
                  <a:pt x="48704" y="1200896"/>
                  <a:pt x="49878" y="1195967"/>
                </a:cubicBezTo>
                <a:cubicBezTo>
                  <a:pt x="51051" y="1191037"/>
                  <a:pt x="51991" y="1186105"/>
                  <a:pt x="53166" y="1181175"/>
                </a:cubicBezTo>
                <a:cubicBezTo>
                  <a:pt x="54340" y="1176246"/>
                  <a:pt x="55514" y="1171315"/>
                  <a:pt x="56687" y="1166385"/>
                </a:cubicBezTo>
                <a:cubicBezTo>
                  <a:pt x="57862" y="1161456"/>
                  <a:pt x="59036" y="1156523"/>
                  <a:pt x="60210" y="1151594"/>
                </a:cubicBezTo>
                <a:cubicBezTo>
                  <a:pt x="61620" y="1146664"/>
                  <a:pt x="62793" y="1141500"/>
                  <a:pt x="63967" y="1136567"/>
                </a:cubicBezTo>
                <a:cubicBezTo>
                  <a:pt x="65142" y="1131403"/>
                  <a:pt x="66551" y="1126473"/>
                  <a:pt x="67725" y="1121541"/>
                </a:cubicBezTo>
                <a:cubicBezTo>
                  <a:pt x="68196" y="1119663"/>
                  <a:pt x="68665" y="1117786"/>
                  <a:pt x="69135" y="1115906"/>
                </a:cubicBezTo>
                <a:cubicBezTo>
                  <a:pt x="69370" y="1115671"/>
                  <a:pt x="69370" y="1115201"/>
                  <a:pt x="69370" y="1114969"/>
                </a:cubicBezTo>
                <a:cubicBezTo>
                  <a:pt x="70073" y="1112152"/>
                  <a:pt x="70778" y="1109568"/>
                  <a:pt x="71482" y="1106751"/>
                </a:cubicBezTo>
                <a:cubicBezTo>
                  <a:pt x="72891" y="1101821"/>
                  <a:pt x="74066" y="1096892"/>
                  <a:pt x="75474" y="1091959"/>
                </a:cubicBezTo>
                <a:cubicBezTo>
                  <a:pt x="76885" y="1086794"/>
                  <a:pt x="78293" y="1081395"/>
                  <a:pt x="79702" y="1076230"/>
                </a:cubicBezTo>
                <a:cubicBezTo>
                  <a:pt x="81346" y="1071066"/>
                  <a:pt x="82754" y="1065663"/>
                  <a:pt x="84164" y="1060499"/>
                </a:cubicBezTo>
                <a:cubicBezTo>
                  <a:pt x="85573" y="1055334"/>
                  <a:pt x="87217" y="1049935"/>
                  <a:pt x="88625" y="1044769"/>
                </a:cubicBezTo>
                <a:cubicBezTo>
                  <a:pt x="90268" y="1039369"/>
                  <a:pt x="91679" y="1034204"/>
                  <a:pt x="93321" y="1029040"/>
                </a:cubicBezTo>
                <a:cubicBezTo>
                  <a:pt x="94965" y="1023640"/>
                  <a:pt x="96609" y="1018006"/>
                  <a:pt x="98252" y="1012603"/>
                </a:cubicBezTo>
                <a:cubicBezTo>
                  <a:pt x="99428" y="1009084"/>
                  <a:pt x="100368" y="1005561"/>
                  <a:pt x="101541" y="1002039"/>
                </a:cubicBezTo>
                <a:cubicBezTo>
                  <a:pt x="101541" y="1002039"/>
                  <a:pt x="101541" y="1001569"/>
                  <a:pt x="101541" y="1001569"/>
                </a:cubicBezTo>
                <a:cubicBezTo>
                  <a:pt x="101541" y="1001334"/>
                  <a:pt x="101541" y="1001099"/>
                  <a:pt x="101541" y="1001099"/>
                </a:cubicBezTo>
                <a:cubicBezTo>
                  <a:pt x="102010" y="999457"/>
                  <a:pt x="102480" y="998047"/>
                  <a:pt x="102950" y="996405"/>
                </a:cubicBezTo>
                <a:cubicBezTo>
                  <a:pt x="104594" y="991005"/>
                  <a:pt x="106472" y="985605"/>
                  <a:pt x="108116" y="980203"/>
                </a:cubicBezTo>
                <a:cubicBezTo>
                  <a:pt x="109760" y="974805"/>
                  <a:pt x="111403" y="969405"/>
                  <a:pt x="113282" y="964006"/>
                </a:cubicBezTo>
                <a:cubicBezTo>
                  <a:pt x="115162" y="958371"/>
                  <a:pt x="117040" y="952501"/>
                  <a:pt x="118918" y="946867"/>
                </a:cubicBezTo>
                <a:cubicBezTo>
                  <a:pt x="120797" y="941232"/>
                  <a:pt x="122911" y="935363"/>
                  <a:pt x="124790" y="929728"/>
                </a:cubicBezTo>
                <a:cubicBezTo>
                  <a:pt x="126668" y="923858"/>
                  <a:pt x="128545" y="918224"/>
                  <a:pt x="130661" y="912589"/>
                </a:cubicBezTo>
                <a:cubicBezTo>
                  <a:pt x="132774" y="906953"/>
                  <a:pt x="134652" y="901319"/>
                  <a:pt x="136767" y="895684"/>
                </a:cubicBezTo>
                <a:cubicBezTo>
                  <a:pt x="137235" y="894277"/>
                  <a:pt x="137941" y="892632"/>
                  <a:pt x="138411" y="891225"/>
                </a:cubicBezTo>
                <a:cubicBezTo>
                  <a:pt x="138646" y="890990"/>
                  <a:pt x="138879" y="890520"/>
                  <a:pt x="138879" y="890049"/>
                </a:cubicBezTo>
                <a:cubicBezTo>
                  <a:pt x="140523" y="885825"/>
                  <a:pt x="141931" y="881598"/>
                  <a:pt x="143575" y="877373"/>
                </a:cubicBezTo>
                <a:cubicBezTo>
                  <a:pt x="145690" y="871269"/>
                  <a:pt x="148038" y="865164"/>
                  <a:pt x="150386" y="859059"/>
                </a:cubicBezTo>
                <a:cubicBezTo>
                  <a:pt x="152735" y="852955"/>
                  <a:pt x="155082" y="846850"/>
                  <a:pt x="157431" y="840745"/>
                </a:cubicBezTo>
                <a:cubicBezTo>
                  <a:pt x="160015" y="834877"/>
                  <a:pt x="162362" y="828773"/>
                  <a:pt x="164711" y="822668"/>
                </a:cubicBezTo>
                <a:cubicBezTo>
                  <a:pt x="167530" y="815858"/>
                  <a:pt x="170347" y="808816"/>
                  <a:pt x="173165" y="802007"/>
                </a:cubicBezTo>
                <a:cubicBezTo>
                  <a:pt x="175748" y="795902"/>
                  <a:pt x="178097" y="790032"/>
                  <a:pt x="180679" y="783928"/>
                </a:cubicBezTo>
                <a:cubicBezTo>
                  <a:pt x="180914" y="783693"/>
                  <a:pt x="180914" y="783461"/>
                  <a:pt x="180914" y="783226"/>
                </a:cubicBezTo>
                <a:cubicBezTo>
                  <a:pt x="181149" y="782756"/>
                  <a:pt x="181383" y="782051"/>
                  <a:pt x="181618" y="781581"/>
                </a:cubicBezTo>
                <a:cubicBezTo>
                  <a:pt x="184437" y="774772"/>
                  <a:pt x="187254" y="767964"/>
                  <a:pt x="190308" y="761156"/>
                </a:cubicBezTo>
                <a:cubicBezTo>
                  <a:pt x="193360" y="754346"/>
                  <a:pt x="196178" y="747775"/>
                  <a:pt x="199232" y="740965"/>
                </a:cubicBezTo>
                <a:cubicBezTo>
                  <a:pt x="202989" y="732748"/>
                  <a:pt x="206746" y="724296"/>
                  <a:pt x="210504" y="716076"/>
                </a:cubicBezTo>
                <a:cubicBezTo>
                  <a:pt x="214261" y="707859"/>
                  <a:pt x="218017" y="699644"/>
                  <a:pt x="222011" y="691427"/>
                </a:cubicBezTo>
                <a:cubicBezTo>
                  <a:pt x="223420" y="688140"/>
                  <a:pt x="225063" y="685088"/>
                  <a:pt x="226472" y="682035"/>
                </a:cubicBezTo>
                <a:cubicBezTo>
                  <a:pt x="226941" y="681095"/>
                  <a:pt x="227411" y="679923"/>
                  <a:pt x="227881" y="678983"/>
                </a:cubicBezTo>
                <a:cubicBezTo>
                  <a:pt x="229759" y="674759"/>
                  <a:pt x="231873" y="670766"/>
                  <a:pt x="233752" y="666774"/>
                </a:cubicBezTo>
                <a:cubicBezTo>
                  <a:pt x="237744" y="658557"/>
                  <a:pt x="241970" y="650575"/>
                  <a:pt x="245963" y="642593"/>
                </a:cubicBezTo>
                <a:cubicBezTo>
                  <a:pt x="252069" y="630854"/>
                  <a:pt x="258174" y="619116"/>
                  <a:pt x="264280" y="607609"/>
                </a:cubicBezTo>
                <a:cubicBezTo>
                  <a:pt x="268272" y="599862"/>
                  <a:pt x="272498" y="592350"/>
                  <a:pt x="276726" y="584836"/>
                </a:cubicBezTo>
                <a:cubicBezTo>
                  <a:pt x="277196" y="583899"/>
                  <a:pt x="277666" y="582958"/>
                  <a:pt x="278134" y="582018"/>
                </a:cubicBezTo>
                <a:cubicBezTo>
                  <a:pt x="278604" y="581313"/>
                  <a:pt x="278840" y="580846"/>
                  <a:pt x="279310" y="580141"/>
                </a:cubicBezTo>
                <a:cubicBezTo>
                  <a:pt x="280718" y="577794"/>
                  <a:pt x="281892" y="575444"/>
                  <a:pt x="283067" y="573331"/>
                </a:cubicBezTo>
                <a:cubicBezTo>
                  <a:pt x="289407" y="562064"/>
                  <a:pt x="295746" y="550795"/>
                  <a:pt x="302323" y="539761"/>
                </a:cubicBezTo>
                <a:cubicBezTo>
                  <a:pt x="308899" y="528723"/>
                  <a:pt x="315474" y="517689"/>
                  <a:pt x="322050" y="506890"/>
                </a:cubicBezTo>
                <a:cubicBezTo>
                  <a:pt x="324162" y="503133"/>
                  <a:pt x="326511" y="499612"/>
                  <a:pt x="328860" y="496089"/>
                </a:cubicBezTo>
                <a:cubicBezTo>
                  <a:pt x="332616" y="490220"/>
                  <a:pt x="336610" y="484350"/>
                  <a:pt x="340366" y="478249"/>
                </a:cubicBezTo>
                <a:cubicBezTo>
                  <a:pt x="346942" y="467916"/>
                  <a:pt x="353517" y="457352"/>
                  <a:pt x="360326" y="447255"/>
                </a:cubicBezTo>
                <a:cubicBezTo>
                  <a:pt x="368076" y="435986"/>
                  <a:pt x="375826" y="425424"/>
                  <a:pt x="383576" y="414386"/>
                </a:cubicBezTo>
                <a:cubicBezTo>
                  <a:pt x="387332" y="409222"/>
                  <a:pt x="390856" y="403822"/>
                  <a:pt x="394612" y="398658"/>
                </a:cubicBezTo>
                <a:cubicBezTo>
                  <a:pt x="396490" y="396076"/>
                  <a:pt x="398371" y="393255"/>
                  <a:pt x="400248" y="390673"/>
                </a:cubicBezTo>
                <a:cubicBezTo>
                  <a:pt x="413869" y="372362"/>
                  <a:pt x="427490" y="354520"/>
                  <a:pt x="441578" y="337146"/>
                </a:cubicBezTo>
                <a:cubicBezTo>
                  <a:pt x="443928" y="334329"/>
                  <a:pt x="446276" y="331978"/>
                  <a:pt x="448388" y="329161"/>
                </a:cubicBezTo>
                <a:cubicBezTo>
                  <a:pt x="452382" y="324231"/>
                  <a:pt x="456608" y="319537"/>
                  <a:pt x="460600" y="314604"/>
                </a:cubicBezTo>
                <a:cubicBezTo>
                  <a:pt x="468585" y="305212"/>
                  <a:pt x="476333" y="295588"/>
                  <a:pt x="484318" y="286668"/>
                </a:cubicBezTo>
                <a:cubicBezTo>
                  <a:pt x="492068" y="277981"/>
                  <a:pt x="499817" y="269529"/>
                  <a:pt x="507567" y="261309"/>
                </a:cubicBezTo>
                <a:cubicBezTo>
                  <a:pt x="510149" y="258727"/>
                  <a:pt x="512499" y="256145"/>
                  <a:pt x="515081" y="253563"/>
                </a:cubicBezTo>
                <a:cubicBezTo>
                  <a:pt x="515787" y="252857"/>
                  <a:pt x="516255" y="252156"/>
                  <a:pt x="516960" y="251450"/>
                </a:cubicBezTo>
                <a:cubicBezTo>
                  <a:pt x="517664" y="250745"/>
                  <a:pt x="518369" y="250040"/>
                  <a:pt x="519074" y="249338"/>
                </a:cubicBezTo>
                <a:cubicBezTo>
                  <a:pt x="523066" y="245111"/>
                  <a:pt x="527059" y="240883"/>
                  <a:pt x="531050" y="236894"/>
                </a:cubicBezTo>
                <a:cubicBezTo>
                  <a:pt x="539035" y="229146"/>
                  <a:pt x="547018" y="221164"/>
                  <a:pt x="555003" y="213652"/>
                </a:cubicBezTo>
                <a:cubicBezTo>
                  <a:pt x="562986" y="205902"/>
                  <a:pt x="571206" y="198625"/>
                  <a:pt x="579190" y="191346"/>
                </a:cubicBezTo>
                <a:cubicBezTo>
                  <a:pt x="580366" y="190174"/>
                  <a:pt x="581540" y="189233"/>
                  <a:pt x="582714" y="188058"/>
                </a:cubicBezTo>
                <a:cubicBezTo>
                  <a:pt x="583184" y="187591"/>
                  <a:pt x="583652" y="187121"/>
                  <a:pt x="584122" y="186651"/>
                </a:cubicBezTo>
                <a:cubicBezTo>
                  <a:pt x="587645" y="183599"/>
                  <a:pt x="590932" y="180782"/>
                  <a:pt x="594454" y="177729"/>
                </a:cubicBezTo>
                <a:cubicBezTo>
                  <a:pt x="599620" y="173267"/>
                  <a:pt x="604788" y="168807"/>
                  <a:pt x="609953" y="164581"/>
                </a:cubicBezTo>
                <a:cubicBezTo>
                  <a:pt x="615120" y="160122"/>
                  <a:pt x="620286" y="156129"/>
                  <a:pt x="625452" y="151905"/>
                </a:cubicBezTo>
                <a:cubicBezTo>
                  <a:pt x="630618" y="147678"/>
                  <a:pt x="636021" y="143688"/>
                  <a:pt x="641187" y="139696"/>
                </a:cubicBezTo>
                <a:cubicBezTo>
                  <a:pt x="644710" y="136878"/>
                  <a:pt x="648230" y="134296"/>
                  <a:pt x="651754" y="131714"/>
                </a:cubicBezTo>
                <a:cubicBezTo>
                  <a:pt x="651989" y="131714"/>
                  <a:pt x="652225" y="131244"/>
                  <a:pt x="652458" y="131244"/>
                </a:cubicBezTo>
                <a:cubicBezTo>
                  <a:pt x="652928" y="130774"/>
                  <a:pt x="653633" y="130539"/>
                  <a:pt x="654102" y="130069"/>
                </a:cubicBezTo>
                <a:cubicBezTo>
                  <a:pt x="658329" y="126781"/>
                  <a:pt x="662557" y="123729"/>
                  <a:pt x="667019" y="120677"/>
                </a:cubicBezTo>
                <a:cubicBezTo>
                  <a:pt x="671480" y="117624"/>
                  <a:pt x="675708" y="114807"/>
                  <a:pt x="680170" y="111755"/>
                </a:cubicBezTo>
                <a:cubicBezTo>
                  <a:pt x="684631" y="108702"/>
                  <a:pt x="688859" y="105885"/>
                  <a:pt x="693320" y="103068"/>
                </a:cubicBezTo>
                <a:cubicBezTo>
                  <a:pt x="697077" y="100721"/>
                  <a:pt x="701068" y="98138"/>
                  <a:pt x="704827" y="95791"/>
                </a:cubicBezTo>
                <a:cubicBezTo>
                  <a:pt x="708583" y="93444"/>
                  <a:pt x="712575" y="91095"/>
                  <a:pt x="716333" y="88748"/>
                </a:cubicBezTo>
                <a:cubicBezTo>
                  <a:pt x="718447" y="87576"/>
                  <a:pt x="720325" y="86401"/>
                  <a:pt x="722439" y="85226"/>
                </a:cubicBezTo>
                <a:cubicBezTo>
                  <a:pt x="722674" y="85226"/>
                  <a:pt x="723143" y="84759"/>
                  <a:pt x="723378" y="84759"/>
                </a:cubicBezTo>
                <a:cubicBezTo>
                  <a:pt x="725021" y="83818"/>
                  <a:pt x="726431" y="82878"/>
                  <a:pt x="728075" y="81941"/>
                </a:cubicBezTo>
                <a:cubicBezTo>
                  <a:pt x="732066" y="79826"/>
                  <a:pt x="735825" y="77479"/>
                  <a:pt x="739816" y="75367"/>
                </a:cubicBezTo>
                <a:cubicBezTo>
                  <a:pt x="743105" y="73486"/>
                  <a:pt x="746626" y="71609"/>
                  <a:pt x="750150" y="69732"/>
                </a:cubicBezTo>
                <a:cubicBezTo>
                  <a:pt x="753670" y="67852"/>
                  <a:pt x="757194" y="66210"/>
                  <a:pt x="760717" y="64332"/>
                </a:cubicBezTo>
                <a:cubicBezTo>
                  <a:pt x="764239" y="62687"/>
                  <a:pt x="767762" y="60810"/>
                  <a:pt x="771284" y="59165"/>
                </a:cubicBezTo>
                <a:cubicBezTo>
                  <a:pt x="774806" y="57523"/>
                  <a:pt x="778329" y="55877"/>
                  <a:pt x="781851" y="54235"/>
                </a:cubicBezTo>
                <a:cubicBezTo>
                  <a:pt x="783025" y="53765"/>
                  <a:pt x="784200" y="53060"/>
                  <a:pt x="785374" y="52593"/>
                </a:cubicBezTo>
                <a:cubicBezTo>
                  <a:pt x="786549" y="51888"/>
                  <a:pt x="787722" y="51418"/>
                  <a:pt x="788896" y="50948"/>
                </a:cubicBezTo>
                <a:cubicBezTo>
                  <a:pt x="790071" y="50243"/>
                  <a:pt x="791245" y="50008"/>
                  <a:pt x="792418" y="49306"/>
                </a:cubicBezTo>
                <a:cubicBezTo>
                  <a:pt x="793592" y="48601"/>
                  <a:pt x="794767" y="48131"/>
                  <a:pt x="795942" y="47661"/>
                </a:cubicBezTo>
                <a:cubicBezTo>
                  <a:pt x="798290" y="46724"/>
                  <a:pt x="800403" y="45783"/>
                  <a:pt x="802517" y="44843"/>
                </a:cubicBezTo>
                <a:cubicBezTo>
                  <a:pt x="804866" y="43906"/>
                  <a:pt x="806978" y="42966"/>
                  <a:pt x="809092" y="42026"/>
                </a:cubicBezTo>
                <a:cubicBezTo>
                  <a:pt x="811441" y="41086"/>
                  <a:pt x="813554" y="40384"/>
                  <a:pt x="815667" y="39444"/>
                </a:cubicBezTo>
                <a:cubicBezTo>
                  <a:pt x="817782" y="38504"/>
                  <a:pt x="819894" y="37802"/>
                  <a:pt x="822008" y="36862"/>
                </a:cubicBezTo>
                <a:cubicBezTo>
                  <a:pt x="825062" y="35686"/>
                  <a:pt x="828349" y="34514"/>
                  <a:pt x="831401" y="33339"/>
                </a:cubicBezTo>
                <a:cubicBezTo>
                  <a:pt x="832577" y="32869"/>
                  <a:pt x="833515" y="32634"/>
                  <a:pt x="834689" y="32167"/>
                </a:cubicBezTo>
                <a:cubicBezTo>
                  <a:pt x="835159" y="31932"/>
                  <a:pt x="835394" y="31697"/>
                  <a:pt x="835862" y="31697"/>
                </a:cubicBezTo>
                <a:cubicBezTo>
                  <a:pt x="837741" y="30992"/>
                  <a:pt x="839385" y="30522"/>
                  <a:pt x="841030" y="29818"/>
                </a:cubicBezTo>
                <a:cubicBezTo>
                  <a:pt x="844082" y="28645"/>
                  <a:pt x="847370" y="27471"/>
                  <a:pt x="850424" y="26531"/>
                </a:cubicBezTo>
                <a:cubicBezTo>
                  <a:pt x="853474" y="25592"/>
                  <a:pt x="856763" y="24419"/>
                  <a:pt x="859816" y="23479"/>
                </a:cubicBezTo>
                <a:cubicBezTo>
                  <a:pt x="862869" y="22542"/>
                  <a:pt x="865687" y="21601"/>
                  <a:pt x="868739" y="20661"/>
                </a:cubicBezTo>
                <a:cubicBezTo>
                  <a:pt x="870383" y="20194"/>
                  <a:pt x="872028" y="19724"/>
                  <a:pt x="873672" y="19254"/>
                </a:cubicBezTo>
                <a:cubicBezTo>
                  <a:pt x="873907" y="19254"/>
                  <a:pt x="874140" y="19254"/>
                  <a:pt x="874140" y="19254"/>
                </a:cubicBezTo>
                <a:cubicBezTo>
                  <a:pt x="874375" y="19254"/>
                  <a:pt x="874610" y="19254"/>
                  <a:pt x="874610" y="19254"/>
                </a:cubicBezTo>
                <a:cubicBezTo>
                  <a:pt x="875549" y="19019"/>
                  <a:pt x="876724" y="18549"/>
                  <a:pt x="877663" y="18314"/>
                </a:cubicBezTo>
                <a:cubicBezTo>
                  <a:pt x="880716" y="17609"/>
                  <a:pt x="883769" y="16672"/>
                  <a:pt x="886588" y="15967"/>
                </a:cubicBezTo>
                <a:cubicBezTo>
                  <a:pt x="889405" y="15262"/>
                  <a:pt x="892457" y="14560"/>
                  <a:pt x="895276" y="13855"/>
                </a:cubicBezTo>
                <a:cubicBezTo>
                  <a:pt x="898328" y="13150"/>
                  <a:pt x="901147" y="12444"/>
                  <a:pt x="903965" y="11739"/>
                </a:cubicBezTo>
                <a:cubicBezTo>
                  <a:pt x="906782" y="11037"/>
                  <a:pt x="909366" y="10332"/>
                  <a:pt x="912183" y="9862"/>
                </a:cubicBezTo>
                <a:cubicBezTo>
                  <a:pt x="915002" y="9392"/>
                  <a:pt x="917821" y="8690"/>
                  <a:pt x="920638" y="8220"/>
                </a:cubicBezTo>
                <a:cubicBezTo>
                  <a:pt x="923455" y="7515"/>
                  <a:pt x="926274" y="7045"/>
                  <a:pt x="929091" y="6575"/>
                </a:cubicBezTo>
                <a:cubicBezTo>
                  <a:pt x="931675" y="6105"/>
                  <a:pt x="934493" y="5638"/>
                  <a:pt x="937310" y="5168"/>
                </a:cubicBezTo>
                <a:cubicBezTo>
                  <a:pt x="939895" y="4698"/>
                  <a:pt x="942713" y="4463"/>
                  <a:pt x="945530" y="3993"/>
                </a:cubicBezTo>
                <a:cubicBezTo>
                  <a:pt x="946468" y="3758"/>
                  <a:pt x="947644" y="3523"/>
                  <a:pt x="948584" y="3523"/>
                </a:cubicBezTo>
                <a:cubicBezTo>
                  <a:pt x="948819" y="3523"/>
                  <a:pt x="949052" y="3523"/>
                  <a:pt x="949052" y="3523"/>
                </a:cubicBezTo>
                <a:cubicBezTo>
                  <a:pt x="950461" y="3523"/>
                  <a:pt x="952105" y="3052"/>
                  <a:pt x="953513" y="3052"/>
                </a:cubicBezTo>
                <a:cubicBezTo>
                  <a:pt x="956332" y="2586"/>
                  <a:pt x="958916" y="2350"/>
                  <a:pt x="961733" y="2115"/>
                </a:cubicBezTo>
                <a:cubicBezTo>
                  <a:pt x="964317" y="1880"/>
                  <a:pt x="967134" y="1645"/>
                  <a:pt x="969718" y="1410"/>
                </a:cubicBezTo>
                <a:cubicBezTo>
                  <a:pt x="972302" y="1175"/>
                  <a:pt x="975119" y="705"/>
                  <a:pt x="977703" y="705"/>
                </a:cubicBezTo>
                <a:cubicBezTo>
                  <a:pt x="980285" y="470"/>
                  <a:pt x="983103" y="235"/>
                  <a:pt x="985686" y="235"/>
                </a:cubicBezTo>
                <a:cubicBezTo>
                  <a:pt x="988270" y="0"/>
                  <a:pt x="991088" y="0"/>
                  <a:pt x="993671" y="0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45" name="Forme libre 44">
            <a:extLst>
              <a:ext uri="{FF2B5EF4-FFF2-40B4-BE49-F238E27FC236}">
                <a16:creationId xmlns:a16="http://schemas.microsoft.com/office/drawing/2014/main" id="{C2AF133C-7C56-B164-C627-2B3514AB2822}"/>
              </a:ext>
            </a:extLst>
          </p:cNvPr>
          <p:cNvSpPr/>
          <p:nvPr/>
        </p:nvSpPr>
        <p:spPr>
          <a:xfrm>
            <a:off x="3748082" y="3374415"/>
            <a:ext cx="1727429" cy="1470657"/>
          </a:xfrm>
          <a:custGeom>
            <a:avLst/>
            <a:gdLst>
              <a:gd name="connsiteX0" fmla="*/ 1101700 w 1102448"/>
              <a:gd name="connsiteY0" fmla="*/ 928986 h 938576"/>
              <a:gd name="connsiteX1" fmla="*/ 1101400 w 1102448"/>
              <a:gd name="connsiteY1" fmla="*/ 919997 h 938576"/>
              <a:gd name="connsiteX2" fmla="*/ 1101100 w 1102448"/>
              <a:gd name="connsiteY2" fmla="*/ 911007 h 938576"/>
              <a:gd name="connsiteX3" fmla="*/ 1100801 w 1102448"/>
              <a:gd name="connsiteY3" fmla="*/ 902165 h 938576"/>
              <a:gd name="connsiteX4" fmla="*/ 1100201 w 1102448"/>
              <a:gd name="connsiteY4" fmla="*/ 888381 h 938576"/>
              <a:gd name="connsiteX5" fmla="*/ 1099451 w 1102448"/>
              <a:gd name="connsiteY5" fmla="*/ 874746 h 938576"/>
              <a:gd name="connsiteX6" fmla="*/ 1098552 w 1102448"/>
              <a:gd name="connsiteY6" fmla="*/ 861260 h 938576"/>
              <a:gd name="connsiteX7" fmla="*/ 1098402 w 1102448"/>
              <a:gd name="connsiteY7" fmla="*/ 858714 h 938576"/>
              <a:gd name="connsiteX8" fmla="*/ 1098402 w 1102448"/>
              <a:gd name="connsiteY8" fmla="*/ 858114 h 938576"/>
              <a:gd name="connsiteX9" fmla="*/ 1097653 w 1102448"/>
              <a:gd name="connsiteY9" fmla="*/ 847774 h 938576"/>
              <a:gd name="connsiteX10" fmla="*/ 1096454 w 1102448"/>
              <a:gd name="connsiteY10" fmla="*/ 832493 h 938576"/>
              <a:gd name="connsiteX11" fmla="*/ 1095105 w 1102448"/>
              <a:gd name="connsiteY11" fmla="*/ 817359 h 938576"/>
              <a:gd name="connsiteX12" fmla="*/ 1093606 w 1102448"/>
              <a:gd name="connsiteY12" fmla="*/ 802375 h 938576"/>
              <a:gd name="connsiteX13" fmla="*/ 1091958 w 1102448"/>
              <a:gd name="connsiteY13" fmla="*/ 787542 h 938576"/>
              <a:gd name="connsiteX14" fmla="*/ 1091359 w 1102448"/>
              <a:gd name="connsiteY14" fmla="*/ 783046 h 938576"/>
              <a:gd name="connsiteX15" fmla="*/ 1091209 w 1102448"/>
              <a:gd name="connsiteY15" fmla="*/ 781398 h 938576"/>
              <a:gd name="connsiteX16" fmla="*/ 1089859 w 1102448"/>
              <a:gd name="connsiteY16" fmla="*/ 770310 h 938576"/>
              <a:gd name="connsiteX17" fmla="*/ 1087462 w 1102448"/>
              <a:gd name="connsiteY17" fmla="*/ 753378 h 938576"/>
              <a:gd name="connsiteX18" fmla="*/ 1084914 w 1102448"/>
              <a:gd name="connsiteY18" fmla="*/ 736597 h 938576"/>
              <a:gd name="connsiteX19" fmla="*/ 1082216 w 1102448"/>
              <a:gd name="connsiteY19" fmla="*/ 719965 h 938576"/>
              <a:gd name="connsiteX20" fmla="*/ 1080718 w 1102448"/>
              <a:gd name="connsiteY20" fmla="*/ 711274 h 938576"/>
              <a:gd name="connsiteX21" fmla="*/ 1080118 w 1102448"/>
              <a:gd name="connsiteY21" fmla="*/ 708128 h 938576"/>
              <a:gd name="connsiteX22" fmla="*/ 1078469 w 1102448"/>
              <a:gd name="connsiteY22" fmla="*/ 698988 h 938576"/>
              <a:gd name="connsiteX23" fmla="*/ 1074423 w 1102448"/>
              <a:gd name="connsiteY23" fmla="*/ 678460 h 938576"/>
              <a:gd name="connsiteX24" fmla="*/ 1070076 w 1102448"/>
              <a:gd name="connsiteY24" fmla="*/ 658233 h 938576"/>
              <a:gd name="connsiteX25" fmla="*/ 1066330 w 1102448"/>
              <a:gd name="connsiteY25" fmla="*/ 641749 h 938576"/>
              <a:gd name="connsiteX26" fmla="*/ 1066181 w 1102448"/>
              <a:gd name="connsiteY26" fmla="*/ 640851 h 938576"/>
              <a:gd name="connsiteX27" fmla="*/ 1066031 w 1102448"/>
              <a:gd name="connsiteY27" fmla="*/ 640251 h 938576"/>
              <a:gd name="connsiteX28" fmla="*/ 1065580 w 1102448"/>
              <a:gd name="connsiteY28" fmla="*/ 638303 h 938576"/>
              <a:gd name="connsiteX29" fmla="*/ 1049994 w 1102448"/>
              <a:gd name="connsiteY29" fmla="*/ 580916 h 938576"/>
              <a:gd name="connsiteX30" fmla="*/ 1044898 w 1102448"/>
              <a:gd name="connsiteY30" fmla="*/ 564883 h 938576"/>
              <a:gd name="connsiteX31" fmla="*/ 1030960 w 1102448"/>
              <a:gd name="connsiteY31" fmla="*/ 523528 h 938576"/>
              <a:gd name="connsiteX32" fmla="*/ 1024966 w 1102448"/>
              <a:gd name="connsiteY32" fmla="*/ 507346 h 938576"/>
              <a:gd name="connsiteX33" fmla="*/ 1005033 w 1102448"/>
              <a:gd name="connsiteY33" fmla="*/ 459549 h 938576"/>
              <a:gd name="connsiteX34" fmla="*/ 1003385 w 1102448"/>
              <a:gd name="connsiteY34" fmla="*/ 455653 h 938576"/>
              <a:gd name="connsiteX35" fmla="*/ 1003085 w 1102448"/>
              <a:gd name="connsiteY35" fmla="*/ 454753 h 938576"/>
              <a:gd name="connsiteX36" fmla="*/ 979255 w 1102448"/>
              <a:gd name="connsiteY36" fmla="*/ 407705 h 938576"/>
              <a:gd name="connsiteX37" fmla="*/ 976857 w 1102448"/>
              <a:gd name="connsiteY37" fmla="*/ 402911 h 938576"/>
              <a:gd name="connsiteX38" fmla="*/ 971911 w 1102448"/>
              <a:gd name="connsiteY38" fmla="*/ 394669 h 938576"/>
              <a:gd name="connsiteX39" fmla="*/ 951679 w 1102448"/>
              <a:gd name="connsiteY39" fmla="*/ 361556 h 938576"/>
              <a:gd name="connsiteX40" fmla="*/ 943436 w 1102448"/>
              <a:gd name="connsiteY40" fmla="*/ 348820 h 938576"/>
              <a:gd name="connsiteX41" fmla="*/ 915411 w 1102448"/>
              <a:gd name="connsiteY41" fmla="*/ 310461 h 938576"/>
              <a:gd name="connsiteX42" fmla="*/ 914061 w 1102448"/>
              <a:gd name="connsiteY42" fmla="*/ 308663 h 938576"/>
              <a:gd name="connsiteX43" fmla="*/ 913761 w 1102448"/>
              <a:gd name="connsiteY43" fmla="*/ 308363 h 938576"/>
              <a:gd name="connsiteX44" fmla="*/ 882289 w 1102448"/>
              <a:gd name="connsiteY44" fmla="*/ 272852 h 938576"/>
              <a:gd name="connsiteX45" fmla="*/ 872547 w 1102448"/>
              <a:gd name="connsiteY45" fmla="*/ 263262 h 938576"/>
              <a:gd name="connsiteX46" fmla="*/ 847219 w 1102448"/>
              <a:gd name="connsiteY46" fmla="*/ 239888 h 938576"/>
              <a:gd name="connsiteX47" fmla="*/ 840924 w 1102448"/>
              <a:gd name="connsiteY47" fmla="*/ 234195 h 938576"/>
              <a:gd name="connsiteX48" fmla="*/ 836728 w 1102448"/>
              <a:gd name="connsiteY48" fmla="*/ 231049 h 938576"/>
              <a:gd name="connsiteX49" fmla="*/ 800909 w 1102448"/>
              <a:gd name="connsiteY49" fmla="*/ 204377 h 938576"/>
              <a:gd name="connsiteX50" fmla="*/ 800309 w 1102448"/>
              <a:gd name="connsiteY50" fmla="*/ 203927 h 938576"/>
              <a:gd name="connsiteX51" fmla="*/ 800160 w 1102448"/>
              <a:gd name="connsiteY51" fmla="*/ 203927 h 938576"/>
              <a:gd name="connsiteX52" fmla="*/ 761793 w 1102448"/>
              <a:gd name="connsiteY52" fmla="*/ 181752 h 938576"/>
              <a:gd name="connsiteX53" fmla="*/ 750103 w 1102448"/>
              <a:gd name="connsiteY53" fmla="*/ 176058 h 938576"/>
              <a:gd name="connsiteX54" fmla="*/ 719979 w 1102448"/>
              <a:gd name="connsiteY54" fmla="*/ 163172 h 938576"/>
              <a:gd name="connsiteX55" fmla="*/ 707839 w 1102448"/>
              <a:gd name="connsiteY55" fmla="*/ 158676 h 938576"/>
              <a:gd name="connsiteX56" fmla="*/ 665575 w 1102448"/>
              <a:gd name="connsiteY56" fmla="*/ 146541 h 938576"/>
              <a:gd name="connsiteX57" fmla="*/ 0 w 1102448"/>
              <a:gd name="connsiteY57" fmla="*/ 0 h 938576"/>
              <a:gd name="connsiteX58" fmla="*/ 43612 w 1102448"/>
              <a:gd name="connsiteY58" fmla="*/ 12286 h 938576"/>
              <a:gd name="connsiteX59" fmla="*/ 56202 w 1102448"/>
              <a:gd name="connsiteY59" fmla="*/ 16932 h 938576"/>
              <a:gd name="connsiteX60" fmla="*/ 87225 w 1102448"/>
              <a:gd name="connsiteY60" fmla="*/ 29817 h 938576"/>
              <a:gd name="connsiteX61" fmla="*/ 99214 w 1102448"/>
              <a:gd name="connsiteY61" fmla="*/ 35511 h 938576"/>
              <a:gd name="connsiteX62" fmla="*/ 139080 w 1102448"/>
              <a:gd name="connsiteY62" fmla="*/ 57687 h 938576"/>
              <a:gd name="connsiteX63" fmla="*/ 139830 w 1102448"/>
              <a:gd name="connsiteY63" fmla="*/ 58137 h 938576"/>
              <a:gd name="connsiteX64" fmla="*/ 176847 w 1102448"/>
              <a:gd name="connsiteY64" fmla="*/ 84508 h 938576"/>
              <a:gd name="connsiteX65" fmla="*/ 187638 w 1102448"/>
              <a:gd name="connsiteY65" fmla="*/ 93348 h 938576"/>
              <a:gd name="connsiteX66" fmla="*/ 213865 w 1102448"/>
              <a:gd name="connsiteY66" fmla="*/ 116423 h 938576"/>
              <a:gd name="connsiteX67" fmla="*/ 223907 w 1102448"/>
              <a:gd name="connsiteY67" fmla="*/ 126013 h 938576"/>
              <a:gd name="connsiteX68" fmla="*/ 256879 w 1102448"/>
              <a:gd name="connsiteY68" fmla="*/ 161524 h 938576"/>
              <a:gd name="connsiteX69" fmla="*/ 258377 w 1102448"/>
              <a:gd name="connsiteY69" fmla="*/ 163472 h 938576"/>
              <a:gd name="connsiteX70" fmla="*/ 287452 w 1102448"/>
              <a:gd name="connsiteY70" fmla="*/ 201231 h 938576"/>
              <a:gd name="connsiteX71" fmla="*/ 296145 w 1102448"/>
              <a:gd name="connsiteY71" fmla="*/ 213817 h 938576"/>
              <a:gd name="connsiteX72" fmla="*/ 317126 w 1102448"/>
              <a:gd name="connsiteY72" fmla="*/ 246480 h 938576"/>
              <a:gd name="connsiteX73" fmla="*/ 324920 w 1102448"/>
              <a:gd name="connsiteY73" fmla="*/ 259368 h 938576"/>
              <a:gd name="connsiteX74" fmla="*/ 350248 w 1102448"/>
              <a:gd name="connsiteY74" fmla="*/ 306565 h 938576"/>
              <a:gd name="connsiteX75" fmla="*/ 352046 w 1102448"/>
              <a:gd name="connsiteY75" fmla="*/ 310461 h 938576"/>
              <a:gd name="connsiteX76" fmla="*/ 373028 w 1102448"/>
              <a:gd name="connsiteY76" fmla="*/ 357510 h 938576"/>
              <a:gd name="connsiteX77" fmla="*/ 379323 w 1102448"/>
              <a:gd name="connsiteY77" fmla="*/ 373393 h 938576"/>
              <a:gd name="connsiteX78" fmla="*/ 394160 w 1102448"/>
              <a:gd name="connsiteY78" fmla="*/ 414148 h 938576"/>
              <a:gd name="connsiteX79" fmla="*/ 399555 w 1102448"/>
              <a:gd name="connsiteY79" fmla="*/ 430030 h 938576"/>
              <a:gd name="connsiteX80" fmla="*/ 416640 w 1102448"/>
              <a:gd name="connsiteY80" fmla="*/ 488467 h 938576"/>
              <a:gd name="connsiteX81" fmla="*/ 416940 w 1102448"/>
              <a:gd name="connsiteY81" fmla="*/ 489815 h 938576"/>
              <a:gd name="connsiteX82" fmla="*/ 431778 w 1102448"/>
              <a:gd name="connsiteY82" fmla="*/ 555295 h 938576"/>
              <a:gd name="connsiteX83" fmla="*/ 432377 w 1102448"/>
              <a:gd name="connsiteY83" fmla="*/ 558291 h 938576"/>
              <a:gd name="connsiteX84" fmla="*/ 443917 w 1102448"/>
              <a:gd name="connsiteY84" fmla="*/ 627215 h 938576"/>
              <a:gd name="connsiteX85" fmla="*/ 444217 w 1102448"/>
              <a:gd name="connsiteY85" fmla="*/ 629013 h 938576"/>
              <a:gd name="connsiteX86" fmla="*/ 452310 w 1102448"/>
              <a:gd name="connsiteY86" fmla="*/ 702584 h 938576"/>
              <a:gd name="connsiteX87" fmla="*/ 452310 w 1102448"/>
              <a:gd name="connsiteY87" fmla="*/ 703332 h 938576"/>
              <a:gd name="connsiteX88" fmla="*/ 456806 w 1102448"/>
              <a:gd name="connsiteY88" fmla="*/ 781098 h 938576"/>
              <a:gd name="connsiteX89" fmla="*/ 1102449 w 1102448"/>
              <a:gd name="connsiteY89" fmla="*/ 938576 h 938576"/>
              <a:gd name="connsiteX90" fmla="*/ 1102299 w 1102448"/>
              <a:gd name="connsiteY90" fmla="*/ 929586 h 93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102448" h="938576">
                <a:moveTo>
                  <a:pt x="1101700" y="928986"/>
                </a:moveTo>
                <a:cubicBezTo>
                  <a:pt x="1101700" y="925990"/>
                  <a:pt x="1101550" y="922993"/>
                  <a:pt x="1101400" y="919997"/>
                </a:cubicBezTo>
                <a:cubicBezTo>
                  <a:pt x="1101400" y="916999"/>
                  <a:pt x="1101250" y="914003"/>
                  <a:pt x="1101100" y="911007"/>
                </a:cubicBezTo>
                <a:cubicBezTo>
                  <a:pt x="1101100" y="908009"/>
                  <a:pt x="1100950" y="905013"/>
                  <a:pt x="1100801" y="902165"/>
                </a:cubicBezTo>
                <a:cubicBezTo>
                  <a:pt x="1100651" y="897521"/>
                  <a:pt x="1100351" y="893025"/>
                  <a:pt x="1100201" y="888381"/>
                </a:cubicBezTo>
                <a:cubicBezTo>
                  <a:pt x="1099901" y="883885"/>
                  <a:pt x="1099751" y="879242"/>
                  <a:pt x="1099451" y="874746"/>
                </a:cubicBezTo>
                <a:cubicBezTo>
                  <a:pt x="1099151" y="870250"/>
                  <a:pt x="1098852" y="865756"/>
                  <a:pt x="1098552" y="861260"/>
                </a:cubicBezTo>
                <a:cubicBezTo>
                  <a:pt x="1098552" y="860362"/>
                  <a:pt x="1098552" y="859462"/>
                  <a:pt x="1098402" y="858714"/>
                </a:cubicBezTo>
                <a:cubicBezTo>
                  <a:pt x="1098402" y="858564"/>
                  <a:pt x="1098402" y="858414"/>
                  <a:pt x="1098402" y="858114"/>
                </a:cubicBezTo>
                <a:cubicBezTo>
                  <a:pt x="1098102" y="854668"/>
                  <a:pt x="1097953" y="851222"/>
                  <a:pt x="1097653" y="847774"/>
                </a:cubicBezTo>
                <a:cubicBezTo>
                  <a:pt x="1097203" y="842680"/>
                  <a:pt x="1096904" y="837587"/>
                  <a:pt x="1096454" y="832493"/>
                </a:cubicBezTo>
                <a:cubicBezTo>
                  <a:pt x="1096005" y="827397"/>
                  <a:pt x="1095555" y="822303"/>
                  <a:pt x="1095105" y="817359"/>
                </a:cubicBezTo>
                <a:cubicBezTo>
                  <a:pt x="1094655" y="812263"/>
                  <a:pt x="1094056" y="807319"/>
                  <a:pt x="1093606" y="802375"/>
                </a:cubicBezTo>
                <a:cubicBezTo>
                  <a:pt x="1093157" y="797430"/>
                  <a:pt x="1092557" y="792486"/>
                  <a:pt x="1091958" y="787542"/>
                </a:cubicBezTo>
                <a:cubicBezTo>
                  <a:pt x="1091808" y="786042"/>
                  <a:pt x="1091658" y="784544"/>
                  <a:pt x="1091359" y="783046"/>
                </a:cubicBezTo>
                <a:cubicBezTo>
                  <a:pt x="1091359" y="782446"/>
                  <a:pt x="1091359" y="781996"/>
                  <a:pt x="1091209" y="781398"/>
                </a:cubicBezTo>
                <a:cubicBezTo>
                  <a:pt x="1090759" y="777652"/>
                  <a:pt x="1090310" y="773906"/>
                  <a:pt x="1089859" y="770310"/>
                </a:cubicBezTo>
                <a:cubicBezTo>
                  <a:pt x="1089110" y="764616"/>
                  <a:pt x="1088361" y="758922"/>
                  <a:pt x="1087462" y="753378"/>
                </a:cubicBezTo>
                <a:cubicBezTo>
                  <a:pt x="1086563" y="747835"/>
                  <a:pt x="1085814" y="742141"/>
                  <a:pt x="1084914" y="736597"/>
                </a:cubicBezTo>
                <a:cubicBezTo>
                  <a:pt x="1084015" y="731053"/>
                  <a:pt x="1083115" y="725509"/>
                  <a:pt x="1082216" y="719965"/>
                </a:cubicBezTo>
                <a:cubicBezTo>
                  <a:pt x="1081767" y="717117"/>
                  <a:pt x="1081168" y="714121"/>
                  <a:pt x="1080718" y="711274"/>
                </a:cubicBezTo>
                <a:cubicBezTo>
                  <a:pt x="1080568" y="710225"/>
                  <a:pt x="1080418" y="709176"/>
                  <a:pt x="1080118" y="708128"/>
                </a:cubicBezTo>
                <a:cubicBezTo>
                  <a:pt x="1079518" y="705132"/>
                  <a:pt x="1079069" y="701984"/>
                  <a:pt x="1078469" y="698988"/>
                </a:cubicBezTo>
                <a:cubicBezTo>
                  <a:pt x="1077121" y="692094"/>
                  <a:pt x="1075922" y="685202"/>
                  <a:pt x="1074423" y="678460"/>
                </a:cubicBezTo>
                <a:cubicBezTo>
                  <a:pt x="1072924" y="671716"/>
                  <a:pt x="1071576" y="664825"/>
                  <a:pt x="1070076" y="658233"/>
                </a:cubicBezTo>
                <a:cubicBezTo>
                  <a:pt x="1068878" y="652689"/>
                  <a:pt x="1067529" y="647143"/>
                  <a:pt x="1066330" y="641749"/>
                </a:cubicBezTo>
                <a:cubicBezTo>
                  <a:pt x="1066330" y="641451"/>
                  <a:pt x="1066330" y="641151"/>
                  <a:pt x="1066181" y="640851"/>
                </a:cubicBezTo>
                <a:cubicBezTo>
                  <a:pt x="1066181" y="640701"/>
                  <a:pt x="1066181" y="640551"/>
                  <a:pt x="1066031" y="640251"/>
                </a:cubicBezTo>
                <a:cubicBezTo>
                  <a:pt x="1065881" y="639651"/>
                  <a:pt x="1065730" y="638903"/>
                  <a:pt x="1065580" y="638303"/>
                </a:cubicBezTo>
                <a:cubicBezTo>
                  <a:pt x="1060935" y="618676"/>
                  <a:pt x="1055539" y="599646"/>
                  <a:pt x="1049994" y="580916"/>
                </a:cubicBezTo>
                <a:cubicBezTo>
                  <a:pt x="1048346" y="575523"/>
                  <a:pt x="1046697" y="570129"/>
                  <a:pt x="1044898" y="564883"/>
                </a:cubicBezTo>
                <a:cubicBezTo>
                  <a:pt x="1040402" y="550799"/>
                  <a:pt x="1035756" y="537014"/>
                  <a:pt x="1030960" y="523528"/>
                </a:cubicBezTo>
                <a:cubicBezTo>
                  <a:pt x="1029012" y="518134"/>
                  <a:pt x="1027064" y="512590"/>
                  <a:pt x="1024966" y="507346"/>
                </a:cubicBezTo>
                <a:cubicBezTo>
                  <a:pt x="1018671" y="491015"/>
                  <a:pt x="1012076" y="474981"/>
                  <a:pt x="1005033" y="459549"/>
                </a:cubicBezTo>
                <a:cubicBezTo>
                  <a:pt x="1004433" y="458199"/>
                  <a:pt x="1003984" y="456851"/>
                  <a:pt x="1003385" y="455653"/>
                </a:cubicBezTo>
                <a:cubicBezTo>
                  <a:pt x="1003385" y="455353"/>
                  <a:pt x="1003085" y="455053"/>
                  <a:pt x="1003085" y="454753"/>
                </a:cubicBezTo>
                <a:cubicBezTo>
                  <a:pt x="995591" y="438422"/>
                  <a:pt x="987498" y="422838"/>
                  <a:pt x="979255" y="407705"/>
                </a:cubicBezTo>
                <a:cubicBezTo>
                  <a:pt x="978356" y="406207"/>
                  <a:pt x="977606" y="404409"/>
                  <a:pt x="976857" y="402911"/>
                </a:cubicBezTo>
                <a:cubicBezTo>
                  <a:pt x="975209" y="400063"/>
                  <a:pt x="973411" y="397517"/>
                  <a:pt x="971911" y="394669"/>
                </a:cubicBezTo>
                <a:cubicBezTo>
                  <a:pt x="965467" y="383281"/>
                  <a:pt x="958723" y="372193"/>
                  <a:pt x="951679" y="361556"/>
                </a:cubicBezTo>
                <a:cubicBezTo>
                  <a:pt x="948982" y="357360"/>
                  <a:pt x="946134" y="353016"/>
                  <a:pt x="943436" y="348820"/>
                </a:cubicBezTo>
                <a:cubicBezTo>
                  <a:pt x="934444" y="335484"/>
                  <a:pt x="925002" y="322598"/>
                  <a:pt x="915411" y="310461"/>
                </a:cubicBezTo>
                <a:cubicBezTo>
                  <a:pt x="914961" y="309863"/>
                  <a:pt x="914511" y="309263"/>
                  <a:pt x="914061" y="308663"/>
                </a:cubicBezTo>
                <a:cubicBezTo>
                  <a:pt x="914061" y="308663"/>
                  <a:pt x="913911" y="308363"/>
                  <a:pt x="913761" y="308363"/>
                </a:cubicBezTo>
                <a:cubicBezTo>
                  <a:pt x="903570" y="295777"/>
                  <a:pt x="893079" y="284089"/>
                  <a:pt x="882289" y="272852"/>
                </a:cubicBezTo>
                <a:cubicBezTo>
                  <a:pt x="879141" y="269556"/>
                  <a:pt x="875845" y="266410"/>
                  <a:pt x="872547" y="263262"/>
                </a:cubicBezTo>
                <a:cubicBezTo>
                  <a:pt x="864304" y="255172"/>
                  <a:pt x="855911" y="247380"/>
                  <a:pt x="847219" y="239888"/>
                </a:cubicBezTo>
                <a:cubicBezTo>
                  <a:pt x="845121" y="238090"/>
                  <a:pt x="843173" y="235843"/>
                  <a:pt x="840924" y="234195"/>
                </a:cubicBezTo>
                <a:cubicBezTo>
                  <a:pt x="839575" y="233147"/>
                  <a:pt x="838077" y="232247"/>
                  <a:pt x="836728" y="231049"/>
                </a:cubicBezTo>
                <a:cubicBezTo>
                  <a:pt x="825038" y="221609"/>
                  <a:pt x="813199" y="212469"/>
                  <a:pt x="800909" y="204377"/>
                </a:cubicBezTo>
                <a:cubicBezTo>
                  <a:pt x="800759" y="204377"/>
                  <a:pt x="800459" y="204077"/>
                  <a:pt x="800309" y="203927"/>
                </a:cubicBezTo>
                <a:cubicBezTo>
                  <a:pt x="800309" y="203927"/>
                  <a:pt x="800309" y="203927"/>
                  <a:pt x="800160" y="203927"/>
                </a:cubicBezTo>
                <a:cubicBezTo>
                  <a:pt x="787720" y="195687"/>
                  <a:pt x="774832" y="188494"/>
                  <a:pt x="761793" y="181752"/>
                </a:cubicBezTo>
                <a:cubicBezTo>
                  <a:pt x="757896" y="179804"/>
                  <a:pt x="754000" y="178006"/>
                  <a:pt x="750103" y="176058"/>
                </a:cubicBezTo>
                <a:cubicBezTo>
                  <a:pt x="740212" y="171412"/>
                  <a:pt x="730170" y="167068"/>
                  <a:pt x="719979" y="163172"/>
                </a:cubicBezTo>
                <a:cubicBezTo>
                  <a:pt x="715932" y="161674"/>
                  <a:pt x="711886" y="160026"/>
                  <a:pt x="707839" y="158676"/>
                </a:cubicBezTo>
                <a:cubicBezTo>
                  <a:pt x="693901" y="153882"/>
                  <a:pt x="679963" y="149687"/>
                  <a:pt x="665575" y="146541"/>
                </a:cubicBezTo>
                <a:cubicBezTo>
                  <a:pt x="443617" y="97694"/>
                  <a:pt x="221808" y="48847"/>
                  <a:pt x="0" y="0"/>
                </a:cubicBezTo>
                <a:cubicBezTo>
                  <a:pt x="14837" y="3296"/>
                  <a:pt x="29225" y="7492"/>
                  <a:pt x="43612" y="12286"/>
                </a:cubicBezTo>
                <a:cubicBezTo>
                  <a:pt x="47809" y="13636"/>
                  <a:pt x="52005" y="15284"/>
                  <a:pt x="56202" y="16932"/>
                </a:cubicBezTo>
                <a:cubicBezTo>
                  <a:pt x="66693" y="20827"/>
                  <a:pt x="77034" y="25173"/>
                  <a:pt x="87225" y="29817"/>
                </a:cubicBezTo>
                <a:cubicBezTo>
                  <a:pt x="91271" y="31615"/>
                  <a:pt x="95318" y="33413"/>
                  <a:pt x="99214" y="35511"/>
                </a:cubicBezTo>
                <a:cubicBezTo>
                  <a:pt x="112702" y="42253"/>
                  <a:pt x="126041" y="49597"/>
                  <a:pt x="139080" y="57687"/>
                </a:cubicBezTo>
                <a:cubicBezTo>
                  <a:pt x="139380" y="57837"/>
                  <a:pt x="139530" y="57987"/>
                  <a:pt x="139830" y="58137"/>
                </a:cubicBezTo>
                <a:cubicBezTo>
                  <a:pt x="152568" y="66228"/>
                  <a:pt x="164858" y="75218"/>
                  <a:pt x="176847" y="84508"/>
                </a:cubicBezTo>
                <a:cubicBezTo>
                  <a:pt x="180444" y="87354"/>
                  <a:pt x="184041" y="90352"/>
                  <a:pt x="187638" y="93348"/>
                </a:cubicBezTo>
                <a:cubicBezTo>
                  <a:pt x="196480" y="100690"/>
                  <a:pt x="205323" y="108481"/>
                  <a:pt x="213865" y="116423"/>
                </a:cubicBezTo>
                <a:cubicBezTo>
                  <a:pt x="217163" y="119569"/>
                  <a:pt x="220609" y="122715"/>
                  <a:pt x="223907" y="126013"/>
                </a:cubicBezTo>
                <a:cubicBezTo>
                  <a:pt x="235147" y="137251"/>
                  <a:pt x="246237" y="148937"/>
                  <a:pt x="256879" y="161524"/>
                </a:cubicBezTo>
                <a:cubicBezTo>
                  <a:pt x="257478" y="162122"/>
                  <a:pt x="257927" y="162872"/>
                  <a:pt x="258377" y="163472"/>
                </a:cubicBezTo>
                <a:cubicBezTo>
                  <a:pt x="268418" y="175458"/>
                  <a:pt x="278160" y="188196"/>
                  <a:pt x="287452" y="201231"/>
                </a:cubicBezTo>
                <a:cubicBezTo>
                  <a:pt x="290450" y="205275"/>
                  <a:pt x="293297" y="209621"/>
                  <a:pt x="296145" y="213817"/>
                </a:cubicBezTo>
                <a:cubicBezTo>
                  <a:pt x="303338" y="224305"/>
                  <a:pt x="310382" y="235243"/>
                  <a:pt x="317126" y="246480"/>
                </a:cubicBezTo>
                <a:cubicBezTo>
                  <a:pt x="319675" y="250676"/>
                  <a:pt x="322372" y="254872"/>
                  <a:pt x="324920" y="259368"/>
                </a:cubicBezTo>
                <a:cubicBezTo>
                  <a:pt x="333761" y="274650"/>
                  <a:pt x="342304" y="290233"/>
                  <a:pt x="350248" y="306565"/>
                </a:cubicBezTo>
                <a:cubicBezTo>
                  <a:pt x="350847" y="307765"/>
                  <a:pt x="351447" y="309113"/>
                  <a:pt x="352046" y="310461"/>
                </a:cubicBezTo>
                <a:cubicBezTo>
                  <a:pt x="359390" y="325594"/>
                  <a:pt x="366284" y="341478"/>
                  <a:pt x="373028" y="357510"/>
                </a:cubicBezTo>
                <a:cubicBezTo>
                  <a:pt x="375126" y="362754"/>
                  <a:pt x="377224" y="368148"/>
                  <a:pt x="379323" y="373393"/>
                </a:cubicBezTo>
                <a:cubicBezTo>
                  <a:pt x="384568" y="386729"/>
                  <a:pt x="389514" y="400213"/>
                  <a:pt x="394160" y="414148"/>
                </a:cubicBezTo>
                <a:cubicBezTo>
                  <a:pt x="395958" y="419392"/>
                  <a:pt x="397757" y="424636"/>
                  <a:pt x="399555" y="430030"/>
                </a:cubicBezTo>
                <a:cubicBezTo>
                  <a:pt x="405700" y="449060"/>
                  <a:pt x="411395" y="468389"/>
                  <a:pt x="416640" y="488467"/>
                </a:cubicBezTo>
                <a:cubicBezTo>
                  <a:pt x="416640" y="488917"/>
                  <a:pt x="416790" y="489367"/>
                  <a:pt x="416940" y="489815"/>
                </a:cubicBezTo>
                <a:cubicBezTo>
                  <a:pt x="422486" y="511092"/>
                  <a:pt x="427431" y="532968"/>
                  <a:pt x="431778" y="555295"/>
                </a:cubicBezTo>
                <a:cubicBezTo>
                  <a:pt x="431928" y="556343"/>
                  <a:pt x="432227" y="557241"/>
                  <a:pt x="432377" y="558291"/>
                </a:cubicBezTo>
                <a:cubicBezTo>
                  <a:pt x="436723" y="580767"/>
                  <a:pt x="440619" y="603692"/>
                  <a:pt x="443917" y="627215"/>
                </a:cubicBezTo>
                <a:cubicBezTo>
                  <a:pt x="443917" y="627815"/>
                  <a:pt x="444067" y="628413"/>
                  <a:pt x="444217" y="629013"/>
                </a:cubicBezTo>
                <a:cubicBezTo>
                  <a:pt x="447514" y="652987"/>
                  <a:pt x="450211" y="677560"/>
                  <a:pt x="452310" y="702584"/>
                </a:cubicBezTo>
                <a:cubicBezTo>
                  <a:pt x="452310" y="702884"/>
                  <a:pt x="452310" y="703034"/>
                  <a:pt x="452310" y="703332"/>
                </a:cubicBezTo>
                <a:cubicBezTo>
                  <a:pt x="454408" y="728655"/>
                  <a:pt x="455906" y="754576"/>
                  <a:pt x="456806" y="781098"/>
                </a:cubicBezTo>
                <a:lnTo>
                  <a:pt x="1102449" y="938576"/>
                </a:lnTo>
                <a:cubicBezTo>
                  <a:pt x="1102449" y="935578"/>
                  <a:pt x="1102449" y="932582"/>
                  <a:pt x="1102299" y="929586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3200"/>
          </a:p>
        </p:txBody>
      </p:sp>
      <p:sp>
        <p:nvSpPr>
          <p:cNvPr id="46" name="Forme libre 45">
            <a:extLst>
              <a:ext uri="{FF2B5EF4-FFF2-40B4-BE49-F238E27FC236}">
                <a16:creationId xmlns:a16="http://schemas.microsoft.com/office/drawing/2014/main" id="{5ECCE91D-5AAF-BEE9-242D-05CFFD5C7593}"/>
              </a:ext>
            </a:extLst>
          </p:cNvPr>
          <p:cNvSpPr/>
          <p:nvPr/>
        </p:nvSpPr>
        <p:spPr>
          <a:xfrm>
            <a:off x="2099639" y="3310053"/>
            <a:ext cx="2718894" cy="2786700"/>
          </a:xfrm>
          <a:custGeom>
            <a:avLst/>
            <a:gdLst>
              <a:gd name="connsiteX0" fmla="*/ 1068728 w 1735202"/>
              <a:gd name="connsiteY0" fmla="*/ 9890 h 1782606"/>
              <a:gd name="connsiteX1" fmla="*/ 1061834 w 1735202"/>
              <a:gd name="connsiteY1" fmla="*/ 8392 h 1782606"/>
              <a:gd name="connsiteX2" fmla="*/ 1054939 w 1735202"/>
              <a:gd name="connsiteY2" fmla="*/ 7044 h 1782606"/>
              <a:gd name="connsiteX3" fmla="*/ 1048046 w 1735202"/>
              <a:gd name="connsiteY3" fmla="*/ 5844 h 1782606"/>
              <a:gd name="connsiteX4" fmla="*/ 1041001 w 1735202"/>
              <a:gd name="connsiteY4" fmla="*/ 4796 h 1782606"/>
              <a:gd name="connsiteX5" fmla="*/ 1033508 w 1735202"/>
              <a:gd name="connsiteY5" fmla="*/ 3746 h 1782606"/>
              <a:gd name="connsiteX6" fmla="*/ 1032909 w 1735202"/>
              <a:gd name="connsiteY6" fmla="*/ 3746 h 1782606"/>
              <a:gd name="connsiteX7" fmla="*/ 1032609 w 1735202"/>
              <a:gd name="connsiteY7" fmla="*/ 3746 h 1782606"/>
              <a:gd name="connsiteX8" fmla="*/ 1026164 w 1735202"/>
              <a:gd name="connsiteY8" fmla="*/ 2998 h 1782606"/>
              <a:gd name="connsiteX9" fmla="*/ 1018671 w 1735202"/>
              <a:gd name="connsiteY9" fmla="*/ 2248 h 1782606"/>
              <a:gd name="connsiteX10" fmla="*/ 1011177 w 1735202"/>
              <a:gd name="connsiteY10" fmla="*/ 1500 h 1782606"/>
              <a:gd name="connsiteX11" fmla="*/ 1003684 w 1735202"/>
              <a:gd name="connsiteY11" fmla="*/ 900 h 1782606"/>
              <a:gd name="connsiteX12" fmla="*/ 996190 w 1735202"/>
              <a:gd name="connsiteY12" fmla="*/ 450 h 1782606"/>
              <a:gd name="connsiteX13" fmla="*/ 996190 w 1735202"/>
              <a:gd name="connsiteY13" fmla="*/ 450 h 1782606"/>
              <a:gd name="connsiteX14" fmla="*/ 988547 w 1735202"/>
              <a:gd name="connsiteY14" fmla="*/ 150 h 1782606"/>
              <a:gd name="connsiteX15" fmla="*/ 980903 w 1735202"/>
              <a:gd name="connsiteY15" fmla="*/ 0 h 1782606"/>
              <a:gd name="connsiteX16" fmla="*/ 973260 w 1735202"/>
              <a:gd name="connsiteY16" fmla="*/ 0 h 1782606"/>
              <a:gd name="connsiteX17" fmla="*/ 965617 w 1735202"/>
              <a:gd name="connsiteY17" fmla="*/ 0 h 1782606"/>
              <a:gd name="connsiteX18" fmla="*/ 958573 w 1735202"/>
              <a:gd name="connsiteY18" fmla="*/ 150 h 1782606"/>
              <a:gd name="connsiteX19" fmla="*/ 958273 w 1735202"/>
              <a:gd name="connsiteY19" fmla="*/ 150 h 1782606"/>
              <a:gd name="connsiteX20" fmla="*/ 957973 w 1735202"/>
              <a:gd name="connsiteY20" fmla="*/ 150 h 1782606"/>
              <a:gd name="connsiteX21" fmla="*/ 950330 w 1735202"/>
              <a:gd name="connsiteY21" fmla="*/ 450 h 1782606"/>
              <a:gd name="connsiteX22" fmla="*/ 942536 w 1735202"/>
              <a:gd name="connsiteY22" fmla="*/ 900 h 1782606"/>
              <a:gd name="connsiteX23" fmla="*/ 934744 w 1735202"/>
              <a:gd name="connsiteY23" fmla="*/ 1500 h 1782606"/>
              <a:gd name="connsiteX24" fmla="*/ 926950 w 1735202"/>
              <a:gd name="connsiteY24" fmla="*/ 2248 h 1782606"/>
              <a:gd name="connsiteX25" fmla="*/ 920056 w 1735202"/>
              <a:gd name="connsiteY25" fmla="*/ 2998 h 1782606"/>
              <a:gd name="connsiteX26" fmla="*/ 919906 w 1735202"/>
              <a:gd name="connsiteY26" fmla="*/ 2998 h 1782606"/>
              <a:gd name="connsiteX27" fmla="*/ 919906 w 1735202"/>
              <a:gd name="connsiteY27" fmla="*/ 2998 h 1782606"/>
              <a:gd name="connsiteX28" fmla="*/ 919156 w 1735202"/>
              <a:gd name="connsiteY28" fmla="*/ 2998 h 1782606"/>
              <a:gd name="connsiteX29" fmla="*/ 911214 w 1735202"/>
              <a:gd name="connsiteY29" fmla="*/ 3896 h 1782606"/>
              <a:gd name="connsiteX30" fmla="*/ 903270 w 1735202"/>
              <a:gd name="connsiteY30" fmla="*/ 4946 h 1782606"/>
              <a:gd name="connsiteX31" fmla="*/ 895328 w 1735202"/>
              <a:gd name="connsiteY31" fmla="*/ 6144 h 1782606"/>
              <a:gd name="connsiteX32" fmla="*/ 887234 w 1735202"/>
              <a:gd name="connsiteY32" fmla="*/ 7492 h 1782606"/>
              <a:gd name="connsiteX33" fmla="*/ 880940 w 1735202"/>
              <a:gd name="connsiteY33" fmla="*/ 8692 h 1782606"/>
              <a:gd name="connsiteX34" fmla="*/ 880340 w 1735202"/>
              <a:gd name="connsiteY34" fmla="*/ 8692 h 1782606"/>
              <a:gd name="connsiteX35" fmla="*/ 878991 w 1735202"/>
              <a:gd name="connsiteY35" fmla="*/ 8992 h 1782606"/>
              <a:gd name="connsiteX36" fmla="*/ 870749 w 1735202"/>
              <a:gd name="connsiteY36" fmla="*/ 10640 h 1782606"/>
              <a:gd name="connsiteX37" fmla="*/ 862506 w 1735202"/>
              <a:gd name="connsiteY37" fmla="*/ 12438 h 1782606"/>
              <a:gd name="connsiteX38" fmla="*/ 854263 w 1735202"/>
              <a:gd name="connsiteY38" fmla="*/ 14386 h 1782606"/>
              <a:gd name="connsiteX39" fmla="*/ 845720 w 1735202"/>
              <a:gd name="connsiteY39" fmla="*/ 16483 h 1782606"/>
              <a:gd name="connsiteX40" fmla="*/ 841074 w 1735202"/>
              <a:gd name="connsiteY40" fmla="*/ 17682 h 1782606"/>
              <a:gd name="connsiteX41" fmla="*/ 840624 w 1735202"/>
              <a:gd name="connsiteY41" fmla="*/ 17682 h 1782606"/>
              <a:gd name="connsiteX42" fmla="*/ 840175 w 1735202"/>
              <a:gd name="connsiteY42" fmla="*/ 17682 h 1782606"/>
              <a:gd name="connsiteX43" fmla="*/ 837028 w 1735202"/>
              <a:gd name="connsiteY43" fmla="*/ 18580 h 1782606"/>
              <a:gd name="connsiteX44" fmla="*/ 828485 w 1735202"/>
              <a:gd name="connsiteY44" fmla="*/ 20977 h 1782606"/>
              <a:gd name="connsiteX45" fmla="*/ 819942 w 1735202"/>
              <a:gd name="connsiteY45" fmla="*/ 23525 h 1782606"/>
              <a:gd name="connsiteX46" fmla="*/ 810800 w 1735202"/>
              <a:gd name="connsiteY46" fmla="*/ 26371 h 1782606"/>
              <a:gd name="connsiteX47" fmla="*/ 801658 w 1735202"/>
              <a:gd name="connsiteY47" fmla="*/ 29369 h 1782606"/>
              <a:gd name="connsiteX48" fmla="*/ 800009 w 1735202"/>
              <a:gd name="connsiteY48" fmla="*/ 29967 h 1782606"/>
              <a:gd name="connsiteX49" fmla="*/ 799260 w 1735202"/>
              <a:gd name="connsiteY49" fmla="*/ 30267 h 1782606"/>
              <a:gd name="connsiteX50" fmla="*/ 792516 w 1735202"/>
              <a:gd name="connsiteY50" fmla="*/ 32665 h 1782606"/>
              <a:gd name="connsiteX51" fmla="*/ 783374 w 1735202"/>
              <a:gd name="connsiteY51" fmla="*/ 36111 h 1782606"/>
              <a:gd name="connsiteX52" fmla="*/ 777079 w 1735202"/>
              <a:gd name="connsiteY52" fmla="*/ 38509 h 1782606"/>
              <a:gd name="connsiteX53" fmla="*/ 770785 w 1735202"/>
              <a:gd name="connsiteY53" fmla="*/ 41055 h 1782606"/>
              <a:gd name="connsiteX54" fmla="*/ 764490 w 1735202"/>
              <a:gd name="connsiteY54" fmla="*/ 43603 h 1782606"/>
              <a:gd name="connsiteX55" fmla="*/ 758195 w 1735202"/>
              <a:gd name="connsiteY55" fmla="*/ 46301 h 1782606"/>
              <a:gd name="connsiteX56" fmla="*/ 754899 w 1735202"/>
              <a:gd name="connsiteY56" fmla="*/ 47799 h 1782606"/>
              <a:gd name="connsiteX57" fmla="*/ 751601 w 1735202"/>
              <a:gd name="connsiteY57" fmla="*/ 49297 h 1782606"/>
              <a:gd name="connsiteX58" fmla="*/ 748304 w 1735202"/>
              <a:gd name="connsiteY58" fmla="*/ 50795 h 1782606"/>
              <a:gd name="connsiteX59" fmla="*/ 745007 w 1735202"/>
              <a:gd name="connsiteY59" fmla="*/ 52293 h 1782606"/>
              <a:gd name="connsiteX60" fmla="*/ 734816 w 1735202"/>
              <a:gd name="connsiteY60" fmla="*/ 57089 h 1782606"/>
              <a:gd name="connsiteX61" fmla="*/ 724625 w 1735202"/>
              <a:gd name="connsiteY61" fmla="*/ 62033 h 1782606"/>
              <a:gd name="connsiteX62" fmla="*/ 718479 w 1735202"/>
              <a:gd name="connsiteY62" fmla="*/ 65030 h 1782606"/>
              <a:gd name="connsiteX63" fmla="*/ 717281 w 1735202"/>
              <a:gd name="connsiteY63" fmla="*/ 65628 h 1782606"/>
              <a:gd name="connsiteX64" fmla="*/ 714283 w 1735202"/>
              <a:gd name="connsiteY64" fmla="*/ 67128 h 1782606"/>
              <a:gd name="connsiteX65" fmla="*/ 704092 w 1735202"/>
              <a:gd name="connsiteY65" fmla="*/ 72372 h 1782606"/>
              <a:gd name="connsiteX66" fmla="*/ 692702 w 1735202"/>
              <a:gd name="connsiteY66" fmla="*/ 78514 h 1782606"/>
              <a:gd name="connsiteX67" fmla="*/ 681312 w 1735202"/>
              <a:gd name="connsiteY67" fmla="*/ 84958 h 1782606"/>
              <a:gd name="connsiteX68" fmla="*/ 678165 w 1735202"/>
              <a:gd name="connsiteY68" fmla="*/ 86756 h 1782606"/>
              <a:gd name="connsiteX69" fmla="*/ 676666 w 1735202"/>
              <a:gd name="connsiteY69" fmla="*/ 87656 h 1782606"/>
              <a:gd name="connsiteX70" fmla="*/ 670071 w 1735202"/>
              <a:gd name="connsiteY70" fmla="*/ 91550 h 1782606"/>
              <a:gd name="connsiteX71" fmla="*/ 658831 w 1735202"/>
              <a:gd name="connsiteY71" fmla="*/ 98444 h 1782606"/>
              <a:gd name="connsiteX72" fmla="*/ 646242 w 1735202"/>
              <a:gd name="connsiteY72" fmla="*/ 106385 h 1782606"/>
              <a:gd name="connsiteX73" fmla="*/ 639198 w 1735202"/>
              <a:gd name="connsiteY73" fmla="*/ 111029 h 1782606"/>
              <a:gd name="connsiteX74" fmla="*/ 637250 w 1735202"/>
              <a:gd name="connsiteY74" fmla="*/ 112377 h 1782606"/>
              <a:gd name="connsiteX75" fmla="*/ 633653 w 1735202"/>
              <a:gd name="connsiteY75" fmla="*/ 114775 h 1782606"/>
              <a:gd name="connsiteX76" fmla="*/ 621063 w 1735202"/>
              <a:gd name="connsiteY76" fmla="*/ 123317 h 1782606"/>
              <a:gd name="connsiteX77" fmla="*/ 608625 w 1735202"/>
              <a:gd name="connsiteY77" fmla="*/ 132157 h 1782606"/>
              <a:gd name="connsiteX78" fmla="*/ 600981 w 1735202"/>
              <a:gd name="connsiteY78" fmla="*/ 137851 h 1782606"/>
              <a:gd name="connsiteX79" fmla="*/ 597834 w 1735202"/>
              <a:gd name="connsiteY79" fmla="*/ 140099 h 1782606"/>
              <a:gd name="connsiteX80" fmla="*/ 593338 w 1735202"/>
              <a:gd name="connsiteY80" fmla="*/ 143395 h 1782606"/>
              <a:gd name="connsiteX81" fmla="*/ 578051 w 1735202"/>
              <a:gd name="connsiteY81" fmla="*/ 155082 h 1782606"/>
              <a:gd name="connsiteX82" fmla="*/ 562914 w 1735202"/>
              <a:gd name="connsiteY82" fmla="*/ 167218 h 1782606"/>
              <a:gd name="connsiteX83" fmla="*/ 561565 w 1735202"/>
              <a:gd name="connsiteY83" fmla="*/ 168268 h 1782606"/>
              <a:gd name="connsiteX84" fmla="*/ 559917 w 1735202"/>
              <a:gd name="connsiteY84" fmla="*/ 169616 h 1782606"/>
              <a:gd name="connsiteX85" fmla="*/ 547777 w 1735202"/>
              <a:gd name="connsiteY85" fmla="*/ 179654 h 1782606"/>
              <a:gd name="connsiteX86" fmla="*/ 525147 w 1735202"/>
              <a:gd name="connsiteY86" fmla="*/ 199433 h 1782606"/>
              <a:gd name="connsiteX87" fmla="*/ 524247 w 1735202"/>
              <a:gd name="connsiteY87" fmla="*/ 200331 h 1782606"/>
              <a:gd name="connsiteX88" fmla="*/ 521400 w 1735202"/>
              <a:gd name="connsiteY88" fmla="*/ 202879 h 1782606"/>
              <a:gd name="connsiteX89" fmla="*/ 502666 w 1735202"/>
              <a:gd name="connsiteY89" fmla="*/ 220111 h 1782606"/>
              <a:gd name="connsiteX90" fmla="*/ 490677 w 1735202"/>
              <a:gd name="connsiteY90" fmla="*/ 231798 h 1782606"/>
              <a:gd name="connsiteX91" fmla="*/ 484681 w 1735202"/>
              <a:gd name="connsiteY91" fmla="*/ 237641 h 1782606"/>
              <a:gd name="connsiteX92" fmla="*/ 480635 w 1735202"/>
              <a:gd name="connsiteY92" fmla="*/ 241686 h 1782606"/>
              <a:gd name="connsiteX93" fmla="*/ 458904 w 1735202"/>
              <a:gd name="connsiteY93" fmla="*/ 264162 h 1782606"/>
              <a:gd name="connsiteX94" fmla="*/ 455456 w 1735202"/>
              <a:gd name="connsiteY94" fmla="*/ 267908 h 1782606"/>
              <a:gd name="connsiteX95" fmla="*/ 451261 w 1735202"/>
              <a:gd name="connsiteY95" fmla="*/ 272254 h 1782606"/>
              <a:gd name="connsiteX96" fmla="*/ 425632 w 1735202"/>
              <a:gd name="connsiteY96" fmla="*/ 300873 h 1782606"/>
              <a:gd name="connsiteX97" fmla="*/ 418289 w 1735202"/>
              <a:gd name="connsiteY97" fmla="*/ 309113 h 1782606"/>
              <a:gd name="connsiteX98" fmla="*/ 417240 w 1735202"/>
              <a:gd name="connsiteY98" fmla="*/ 310313 h 1782606"/>
              <a:gd name="connsiteX99" fmla="*/ 380222 w 1735202"/>
              <a:gd name="connsiteY99" fmla="*/ 355414 h 1782606"/>
              <a:gd name="connsiteX100" fmla="*/ 378873 w 1735202"/>
              <a:gd name="connsiteY100" fmla="*/ 357062 h 1782606"/>
              <a:gd name="connsiteX101" fmla="*/ 371229 w 1735202"/>
              <a:gd name="connsiteY101" fmla="*/ 367249 h 1782606"/>
              <a:gd name="connsiteX102" fmla="*/ 344403 w 1735202"/>
              <a:gd name="connsiteY102" fmla="*/ 403061 h 1782606"/>
              <a:gd name="connsiteX103" fmla="*/ 340956 w 1735202"/>
              <a:gd name="connsiteY103" fmla="*/ 407706 h 1782606"/>
              <a:gd name="connsiteX104" fmla="*/ 332113 w 1735202"/>
              <a:gd name="connsiteY104" fmla="*/ 420742 h 1782606"/>
              <a:gd name="connsiteX105" fmla="*/ 309933 w 1735202"/>
              <a:gd name="connsiteY105" fmla="*/ 453105 h 1782606"/>
              <a:gd name="connsiteX106" fmla="*/ 304537 w 1735202"/>
              <a:gd name="connsiteY106" fmla="*/ 461047 h 1782606"/>
              <a:gd name="connsiteX107" fmla="*/ 287901 w 1735202"/>
              <a:gd name="connsiteY107" fmla="*/ 487119 h 1782606"/>
              <a:gd name="connsiteX108" fmla="*/ 285654 w 1735202"/>
              <a:gd name="connsiteY108" fmla="*/ 490565 h 1782606"/>
              <a:gd name="connsiteX109" fmla="*/ 285053 w 1735202"/>
              <a:gd name="connsiteY109" fmla="*/ 491465 h 1782606"/>
              <a:gd name="connsiteX110" fmla="*/ 266021 w 1735202"/>
              <a:gd name="connsiteY110" fmla="*/ 522630 h 1782606"/>
              <a:gd name="connsiteX111" fmla="*/ 259725 w 1735202"/>
              <a:gd name="connsiteY111" fmla="*/ 533568 h 1782606"/>
              <a:gd name="connsiteX112" fmla="*/ 253731 w 1735202"/>
              <a:gd name="connsiteY112" fmla="*/ 543907 h 1782606"/>
              <a:gd name="connsiteX113" fmla="*/ 247586 w 1735202"/>
              <a:gd name="connsiteY113" fmla="*/ 554545 h 1782606"/>
              <a:gd name="connsiteX114" fmla="*/ 229601 w 1735202"/>
              <a:gd name="connsiteY114" fmla="*/ 587060 h 1782606"/>
              <a:gd name="connsiteX115" fmla="*/ 228702 w 1735202"/>
              <a:gd name="connsiteY115" fmla="*/ 588708 h 1782606"/>
              <a:gd name="connsiteX116" fmla="*/ 227653 w 1735202"/>
              <a:gd name="connsiteY116" fmla="*/ 590656 h 1782606"/>
              <a:gd name="connsiteX117" fmla="*/ 218062 w 1735202"/>
              <a:gd name="connsiteY117" fmla="*/ 608786 h 1782606"/>
              <a:gd name="connsiteX118" fmla="*/ 206821 w 1735202"/>
              <a:gd name="connsiteY118" fmla="*/ 630663 h 1782606"/>
              <a:gd name="connsiteX119" fmla="*/ 202475 w 1735202"/>
              <a:gd name="connsiteY119" fmla="*/ 639353 h 1782606"/>
              <a:gd name="connsiteX120" fmla="*/ 201276 w 1735202"/>
              <a:gd name="connsiteY120" fmla="*/ 641601 h 1782606"/>
              <a:gd name="connsiteX121" fmla="*/ 200826 w 1735202"/>
              <a:gd name="connsiteY121" fmla="*/ 642799 h 1782606"/>
              <a:gd name="connsiteX122" fmla="*/ 195880 w 1735202"/>
              <a:gd name="connsiteY122" fmla="*/ 652839 h 1782606"/>
              <a:gd name="connsiteX123" fmla="*/ 185090 w 1735202"/>
              <a:gd name="connsiteY123" fmla="*/ 675164 h 1782606"/>
              <a:gd name="connsiteX124" fmla="*/ 176547 w 1735202"/>
              <a:gd name="connsiteY124" fmla="*/ 693594 h 1782606"/>
              <a:gd name="connsiteX125" fmla="*/ 168155 w 1735202"/>
              <a:gd name="connsiteY125" fmla="*/ 712323 h 1782606"/>
              <a:gd name="connsiteX126" fmla="*/ 159912 w 1735202"/>
              <a:gd name="connsiteY126" fmla="*/ 731053 h 1782606"/>
              <a:gd name="connsiteX127" fmla="*/ 151818 w 1735202"/>
              <a:gd name="connsiteY127" fmla="*/ 749933 h 1782606"/>
              <a:gd name="connsiteX128" fmla="*/ 151818 w 1735202"/>
              <a:gd name="connsiteY128" fmla="*/ 750083 h 1782606"/>
              <a:gd name="connsiteX129" fmla="*/ 151818 w 1735202"/>
              <a:gd name="connsiteY129" fmla="*/ 750382 h 1782606"/>
              <a:gd name="connsiteX130" fmla="*/ 145075 w 1735202"/>
              <a:gd name="connsiteY130" fmla="*/ 766714 h 1782606"/>
              <a:gd name="connsiteX131" fmla="*/ 138180 w 1735202"/>
              <a:gd name="connsiteY131" fmla="*/ 783646 h 1782606"/>
              <a:gd name="connsiteX132" fmla="*/ 131436 w 1735202"/>
              <a:gd name="connsiteY132" fmla="*/ 800727 h 1782606"/>
              <a:gd name="connsiteX133" fmla="*/ 124842 w 1735202"/>
              <a:gd name="connsiteY133" fmla="*/ 817959 h 1782606"/>
              <a:gd name="connsiteX134" fmla="*/ 119297 w 1735202"/>
              <a:gd name="connsiteY134" fmla="*/ 833093 h 1782606"/>
              <a:gd name="connsiteX135" fmla="*/ 113751 w 1735202"/>
              <a:gd name="connsiteY135" fmla="*/ 848224 h 1782606"/>
              <a:gd name="connsiteX136" fmla="*/ 108356 w 1735202"/>
              <a:gd name="connsiteY136" fmla="*/ 863508 h 1782606"/>
              <a:gd name="connsiteX137" fmla="*/ 108356 w 1735202"/>
              <a:gd name="connsiteY137" fmla="*/ 863508 h 1782606"/>
              <a:gd name="connsiteX138" fmla="*/ 108356 w 1735202"/>
              <a:gd name="connsiteY138" fmla="*/ 863958 h 1782606"/>
              <a:gd name="connsiteX139" fmla="*/ 103260 w 1735202"/>
              <a:gd name="connsiteY139" fmla="*/ 878792 h 1782606"/>
              <a:gd name="connsiteX140" fmla="*/ 98315 w 1735202"/>
              <a:gd name="connsiteY140" fmla="*/ 893475 h 1782606"/>
              <a:gd name="connsiteX141" fmla="*/ 93519 w 1735202"/>
              <a:gd name="connsiteY141" fmla="*/ 908159 h 1782606"/>
              <a:gd name="connsiteX142" fmla="*/ 88873 w 1735202"/>
              <a:gd name="connsiteY142" fmla="*/ 922844 h 1782606"/>
              <a:gd name="connsiteX143" fmla="*/ 84227 w 1735202"/>
              <a:gd name="connsiteY143" fmla="*/ 937678 h 1782606"/>
              <a:gd name="connsiteX144" fmla="*/ 80030 w 1735202"/>
              <a:gd name="connsiteY144" fmla="*/ 951762 h 1782606"/>
              <a:gd name="connsiteX145" fmla="*/ 75835 w 1735202"/>
              <a:gd name="connsiteY145" fmla="*/ 965847 h 1782606"/>
              <a:gd name="connsiteX146" fmla="*/ 71788 w 1735202"/>
              <a:gd name="connsiteY146" fmla="*/ 980081 h 1782606"/>
              <a:gd name="connsiteX147" fmla="*/ 71638 w 1735202"/>
              <a:gd name="connsiteY147" fmla="*/ 980831 h 1782606"/>
              <a:gd name="connsiteX148" fmla="*/ 71638 w 1735202"/>
              <a:gd name="connsiteY148" fmla="*/ 981131 h 1782606"/>
              <a:gd name="connsiteX149" fmla="*/ 68041 w 1735202"/>
              <a:gd name="connsiteY149" fmla="*/ 994315 h 1782606"/>
              <a:gd name="connsiteX150" fmla="*/ 64444 w 1735202"/>
              <a:gd name="connsiteY150" fmla="*/ 1007801 h 1782606"/>
              <a:gd name="connsiteX151" fmla="*/ 60847 w 1735202"/>
              <a:gd name="connsiteY151" fmla="*/ 1021286 h 1782606"/>
              <a:gd name="connsiteX152" fmla="*/ 57400 w 1735202"/>
              <a:gd name="connsiteY152" fmla="*/ 1034772 h 1782606"/>
              <a:gd name="connsiteX153" fmla="*/ 54103 w 1735202"/>
              <a:gd name="connsiteY153" fmla="*/ 1048258 h 1782606"/>
              <a:gd name="connsiteX154" fmla="*/ 50955 w 1735202"/>
              <a:gd name="connsiteY154" fmla="*/ 1061593 h 1782606"/>
              <a:gd name="connsiteX155" fmla="*/ 47808 w 1735202"/>
              <a:gd name="connsiteY155" fmla="*/ 1074927 h 1782606"/>
              <a:gd name="connsiteX156" fmla="*/ 44811 w 1735202"/>
              <a:gd name="connsiteY156" fmla="*/ 1088263 h 1782606"/>
              <a:gd name="connsiteX157" fmla="*/ 42114 w 1735202"/>
              <a:gd name="connsiteY157" fmla="*/ 1100850 h 1782606"/>
              <a:gd name="connsiteX158" fmla="*/ 42114 w 1735202"/>
              <a:gd name="connsiteY158" fmla="*/ 1100850 h 1782606"/>
              <a:gd name="connsiteX159" fmla="*/ 42114 w 1735202"/>
              <a:gd name="connsiteY159" fmla="*/ 1100850 h 1782606"/>
              <a:gd name="connsiteX160" fmla="*/ 41964 w 1735202"/>
              <a:gd name="connsiteY160" fmla="*/ 1101598 h 1782606"/>
              <a:gd name="connsiteX161" fmla="*/ 39266 w 1735202"/>
              <a:gd name="connsiteY161" fmla="*/ 1114484 h 1782606"/>
              <a:gd name="connsiteX162" fmla="*/ 36568 w 1735202"/>
              <a:gd name="connsiteY162" fmla="*/ 1127370 h 1782606"/>
              <a:gd name="connsiteX163" fmla="*/ 34020 w 1735202"/>
              <a:gd name="connsiteY163" fmla="*/ 1140257 h 1782606"/>
              <a:gd name="connsiteX164" fmla="*/ 31623 w 1735202"/>
              <a:gd name="connsiteY164" fmla="*/ 1153143 h 1782606"/>
              <a:gd name="connsiteX165" fmla="*/ 30123 w 1735202"/>
              <a:gd name="connsiteY165" fmla="*/ 1160935 h 1782606"/>
              <a:gd name="connsiteX166" fmla="*/ 29824 w 1735202"/>
              <a:gd name="connsiteY166" fmla="*/ 1162283 h 1782606"/>
              <a:gd name="connsiteX167" fmla="*/ 29224 w 1735202"/>
              <a:gd name="connsiteY167" fmla="*/ 1165879 h 1782606"/>
              <a:gd name="connsiteX168" fmla="*/ 26977 w 1735202"/>
              <a:gd name="connsiteY168" fmla="*/ 1178765 h 1782606"/>
              <a:gd name="connsiteX169" fmla="*/ 24728 w 1735202"/>
              <a:gd name="connsiteY169" fmla="*/ 1191650 h 1782606"/>
              <a:gd name="connsiteX170" fmla="*/ 22630 w 1735202"/>
              <a:gd name="connsiteY170" fmla="*/ 1204536 h 1782606"/>
              <a:gd name="connsiteX171" fmla="*/ 20681 w 1735202"/>
              <a:gd name="connsiteY171" fmla="*/ 1217124 h 1782606"/>
              <a:gd name="connsiteX172" fmla="*/ 19932 w 1735202"/>
              <a:gd name="connsiteY172" fmla="*/ 1221618 h 1782606"/>
              <a:gd name="connsiteX173" fmla="*/ 19633 w 1735202"/>
              <a:gd name="connsiteY173" fmla="*/ 1223566 h 1782606"/>
              <a:gd name="connsiteX174" fmla="*/ 18734 w 1735202"/>
              <a:gd name="connsiteY174" fmla="*/ 1229859 h 1782606"/>
              <a:gd name="connsiteX175" fmla="*/ 16935 w 1735202"/>
              <a:gd name="connsiteY175" fmla="*/ 1242595 h 1782606"/>
              <a:gd name="connsiteX176" fmla="*/ 15136 w 1735202"/>
              <a:gd name="connsiteY176" fmla="*/ 1255331 h 1782606"/>
              <a:gd name="connsiteX177" fmla="*/ 13488 w 1735202"/>
              <a:gd name="connsiteY177" fmla="*/ 1268067 h 1782606"/>
              <a:gd name="connsiteX178" fmla="*/ 11989 w 1735202"/>
              <a:gd name="connsiteY178" fmla="*/ 1280804 h 1782606"/>
              <a:gd name="connsiteX179" fmla="*/ 11689 w 1735202"/>
              <a:gd name="connsiteY179" fmla="*/ 1283200 h 1782606"/>
              <a:gd name="connsiteX180" fmla="*/ 11539 w 1735202"/>
              <a:gd name="connsiteY180" fmla="*/ 1284998 h 1782606"/>
              <a:gd name="connsiteX181" fmla="*/ 10640 w 1735202"/>
              <a:gd name="connsiteY181" fmla="*/ 1293390 h 1782606"/>
              <a:gd name="connsiteX182" fmla="*/ 9292 w 1735202"/>
              <a:gd name="connsiteY182" fmla="*/ 1306126 h 1782606"/>
              <a:gd name="connsiteX183" fmla="*/ 7943 w 1735202"/>
              <a:gd name="connsiteY183" fmla="*/ 1318861 h 1782606"/>
              <a:gd name="connsiteX184" fmla="*/ 6743 w 1735202"/>
              <a:gd name="connsiteY184" fmla="*/ 1331597 h 1782606"/>
              <a:gd name="connsiteX185" fmla="*/ 5694 w 1735202"/>
              <a:gd name="connsiteY185" fmla="*/ 1344335 h 1782606"/>
              <a:gd name="connsiteX186" fmla="*/ 5694 w 1735202"/>
              <a:gd name="connsiteY186" fmla="*/ 1344783 h 1782606"/>
              <a:gd name="connsiteX187" fmla="*/ 5694 w 1735202"/>
              <a:gd name="connsiteY187" fmla="*/ 1345833 h 1782606"/>
              <a:gd name="connsiteX188" fmla="*/ 4795 w 1735202"/>
              <a:gd name="connsiteY188" fmla="*/ 1357070 h 1782606"/>
              <a:gd name="connsiteX189" fmla="*/ 3896 w 1735202"/>
              <a:gd name="connsiteY189" fmla="*/ 1369956 h 1782606"/>
              <a:gd name="connsiteX190" fmla="*/ 2997 w 1735202"/>
              <a:gd name="connsiteY190" fmla="*/ 1382842 h 1782606"/>
              <a:gd name="connsiteX191" fmla="*/ 2248 w 1735202"/>
              <a:gd name="connsiteY191" fmla="*/ 1395728 h 1782606"/>
              <a:gd name="connsiteX192" fmla="*/ 1798 w 1735202"/>
              <a:gd name="connsiteY192" fmla="*/ 1405917 h 1782606"/>
              <a:gd name="connsiteX193" fmla="*/ 1798 w 1735202"/>
              <a:gd name="connsiteY193" fmla="*/ 1407265 h 1782606"/>
              <a:gd name="connsiteX194" fmla="*/ 1798 w 1735202"/>
              <a:gd name="connsiteY194" fmla="*/ 1408613 h 1782606"/>
              <a:gd name="connsiteX195" fmla="*/ 1198 w 1735202"/>
              <a:gd name="connsiteY195" fmla="*/ 1421799 h 1782606"/>
              <a:gd name="connsiteX196" fmla="*/ 749 w 1735202"/>
              <a:gd name="connsiteY196" fmla="*/ 1434985 h 1782606"/>
              <a:gd name="connsiteX197" fmla="*/ 299 w 1735202"/>
              <a:gd name="connsiteY197" fmla="*/ 1448170 h 1782606"/>
              <a:gd name="connsiteX198" fmla="*/ 0 w 1735202"/>
              <a:gd name="connsiteY198" fmla="*/ 1461206 h 1782606"/>
              <a:gd name="connsiteX199" fmla="*/ 0 w 1735202"/>
              <a:gd name="connsiteY199" fmla="*/ 1467050 h 1782606"/>
              <a:gd name="connsiteX200" fmla="*/ 0 w 1735202"/>
              <a:gd name="connsiteY200" fmla="*/ 1468998 h 1782606"/>
              <a:gd name="connsiteX201" fmla="*/ 0 w 1735202"/>
              <a:gd name="connsiteY201" fmla="*/ 1474692 h 1782606"/>
              <a:gd name="connsiteX202" fmla="*/ 0 w 1735202"/>
              <a:gd name="connsiteY202" fmla="*/ 1488177 h 1782606"/>
              <a:gd name="connsiteX203" fmla="*/ 0 w 1735202"/>
              <a:gd name="connsiteY203" fmla="*/ 1501513 h 1782606"/>
              <a:gd name="connsiteX204" fmla="*/ 0 w 1735202"/>
              <a:gd name="connsiteY204" fmla="*/ 1514849 h 1782606"/>
              <a:gd name="connsiteX205" fmla="*/ 299 w 1735202"/>
              <a:gd name="connsiteY205" fmla="*/ 1528782 h 1782606"/>
              <a:gd name="connsiteX206" fmla="*/ 299 w 1735202"/>
              <a:gd name="connsiteY206" fmla="*/ 1528782 h 1782606"/>
              <a:gd name="connsiteX207" fmla="*/ 299 w 1735202"/>
              <a:gd name="connsiteY207" fmla="*/ 1529082 h 1782606"/>
              <a:gd name="connsiteX208" fmla="*/ 599 w 1735202"/>
              <a:gd name="connsiteY208" fmla="*/ 1542568 h 1782606"/>
              <a:gd name="connsiteX209" fmla="*/ 1048 w 1735202"/>
              <a:gd name="connsiteY209" fmla="*/ 1556352 h 1782606"/>
              <a:gd name="connsiteX210" fmla="*/ 1648 w 1735202"/>
              <a:gd name="connsiteY210" fmla="*/ 1570137 h 1782606"/>
              <a:gd name="connsiteX211" fmla="*/ 1947 w 1735202"/>
              <a:gd name="connsiteY211" fmla="*/ 1574931 h 1782606"/>
              <a:gd name="connsiteX212" fmla="*/ 2248 w 1735202"/>
              <a:gd name="connsiteY212" fmla="*/ 1579727 h 1782606"/>
              <a:gd name="connsiteX213" fmla="*/ 2548 w 1735202"/>
              <a:gd name="connsiteY213" fmla="*/ 1584521 h 1782606"/>
              <a:gd name="connsiteX214" fmla="*/ 2847 w 1735202"/>
              <a:gd name="connsiteY214" fmla="*/ 1589317 h 1782606"/>
              <a:gd name="connsiteX215" fmla="*/ 679064 w 1735202"/>
              <a:gd name="connsiteY215" fmla="*/ 1782606 h 1782606"/>
              <a:gd name="connsiteX216" fmla="*/ 677265 w 1735202"/>
              <a:gd name="connsiteY216" fmla="*/ 1720874 h 1782606"/>
              <a:gd name="connsiteX217" fmla="*/ 677265 w 1735202"/>
              <a:gd name="connsiteY217" fmla="*/ 1720574 h 1782606"/>
              <a:gd name="connsiteX218" fmla="*/ 677565 w 1735202"/>
              <a:gd name="connsiteY218" fmla="*/ 1659439 h 1782606"/>
              <a:gd name="connsiteX219" fmla="*/ 677565 w 1735202"/>
              <a:gd name="connsiteY219" fmla="*/ 1657492 h 1782606"/>
              <a:gd name="connsiteX220" fmla="*/ 679963 w 1735202"/>
              <a:gd name="connsiteY220" fmla="*/ 1596509 h 1782606"/>
              <a:gd name="connsiteX221" fmla="*/ 679963 w 1735202"/>
              <a:gd name="connsiteY221" fmla="*/ 1595161 h 1782606"/>
              <a:gd name="connsiteX222" fmla="*/ 684459 w 1735202"/>
              <a:gd name="connsiteY222" fmla="*/ 1534026 h 1782606"/>
              <a:gd name="connsiteX223" fmla="*/ 684459 w 1735202"/>
              <a:gd name="connsiteY223" fmla="*/ 1532678 h 1782606"/>
              <a:gd name="connsiteX224" fmla="*/ 690904 w 1735202"/>
              <a:gd name="connsiteY224" fmla="*/ 1471396 h 1782606"/>
              <a:gd name="connsiteX225" fmla="*/ 691054 w 1735202"/>
              <a:gd name="connsiteY225" fmla="*/ 1469598 h 1782606"/>
              <a:gd name="connsiteX226" fmla="*/ 699446 w 1735202"/>
              <a:gd name="connsiteY226" fmla="*/ 1408613 h 1782606"/>
              <a:gd name="connsiteX227" fmla="*/ 699746 w 1735202"/>
              <a:gd name="connsiteY227" fmla="*/ 1406815 h 1782606"/>
              <a:gd name="connsiteX228" fmla="*/ 710087 w 1735202"/>
              <a:gd name="connsiteY228" fmla="*/ 1345833 h 1782606"/>
              <a:gd name="connsiteX229" fmla="*/ 710387 w 1735202"/>
              <a:gd name="connsiteY229" fmla="*/ 1344485 h 1782606"/>
              <a:gd name="connsiteX230" fmla="*/ 722676 w 1735202"/>
              <a:gd name="connsiteY230" fmla="*/ 1283200 h 1782606"/>
              <a:gd name="connsiteX231" fmla="*/ 722676 w 1735202"/>
              <a:gd name="connsiteY231" fmla="*/ 1282900 h 1782606"/>
              <a:gd name="connsiteX232" fmla="*/ 752950 w 1735202"/>
              <a:gd name="connsiteY232" fmla="*/ 1160185 h 1782606"/>
              <a:gd name="connsiteX233" fmla="*/ 752950 w 1735202"/>
              <a:gd name="connsiteY233" fmla="*/ 1159735 h 1782606"/>
              <a:gd name="connsiteX234" fmla="*/ 789968 w 1735202"/>
              <a:gd name="connsiteY234" fmla="*/ 1039866 h 1782606"/>
              <a:gd name="connsiteX235" fmla="*/ 789968 w 1735202"/>
              <a:gd name="connsiteY235" fmla="*/ 1039416 h 1782606"/>
              <a:gd name="connsiteX236" fmla="*/ 833431 w 1735202"/>
              <a:gd name="connsiteY236" fmla="*/ 923293 h 1782606"/>
              <a:gd name="connsiteX237" fmla="*/ 833431 w 1735202"/>
              <a:gd name="connsiteY237" fmla="*/ 922994 h 1782606"/>
              <a:gd name="connsiteX238" fmla="*/ 882438 w 1735202"/>
              <a:gd name="connsiteY238" fmla="*/ 812415 h 1782606"/>
              <a:gd name="connsiteX239" fmla="*/ 884087 w 1735202"/>
              <a:gd name="connsiteY239" fmla="*/ 808967 h 1782606"/>
              <a:gd name="connsiteX240" fmla="*/ 909115 w 1735202"/>
              <a:gd name="connsiteY240" fmla="*/ 759072 h 1782606"/>
              <a:gd name="connsiteX241" fmla="*/ 910165 w 1735202"/>
              <a:gd name="connsiteY241" fmla="*/ 757124 h 1782606"/>
              <a:gd name="connsiteX242" fmla="*/ 934893 w 1735202"/>
              <a:gd name="connsiteY242" fmla="*/ 711125 h 1782606"/>
              <a:gd name="connsiteX243" fmla="*/ 940888 w 1735202"/>
              <a:gd name="connsiteY243" fmla="*/ 700336 h 1782606"/>
              <a:gd name="connsiteX244" fmla="*/ 966666 w 1735202"/>
              <a:gd name="connsiteY244" fmla="*/ 656135 h 1782606"/>
              <a:gd name="connsiteX245" fmla="*/ 969064 w 1735202"/>
              <a:gd name="connsiteY245" fmla="*/ 652239 h 1782606"/>
              <a:gd name="connsiteX246" fmla="*/ 990945 w 1735202"/>
              <a:gd name="connsiteY246" fmla="*/ 617328 h 1782606"/>
              <a:gd name="connsiteX247" fmla="*/ 1012826 w 1735202"/>
              <a:gd name="connsiteY247" fmla="*/ 584064 h 1782606"/>
              <a:gd name="connsiteX248" fmla="*/ 1025115 w 1735202"/>
              <a:gd name="connsiteY248" fmla="*/ 565783 h 1782606"/>
              <a:gd name="connsiteX249" fmla="*/ 1051643 w 1735202"/>
              <a:gd name="connsiteY249" fmla="*/ 528924 h 1782606"/>
              <a:gd name="connsiteX250" fmla="*/ 1060484 w 1735202"/>
              <a:gd name="connsiteY250" fmla="*/ 516786 h 1782606"/>
              <a:gd name="connsiteX251" fmla="*/ 1097053 w 1735202"/>
              <a:gd name="connsiteY251" fmla="*/ 470187 h 1782606"/>
              <a:gd name="connsiteX252" fmla="*/ 1105297 w 1735202"/>
              <a:gd name="connsiteY252" fmla="*/ 460597 h 1782606"/>
              <a:gd name="connsiteX253" fmla="*/ 1134821 w 1735202"/>
              <a:gd name="connsiteY253" fmla="*/ 426436 h 1782606"/>
              <a:gd name="connsiteX254" fmla="*/ 1163746 w 1735202"/>
              <a:gd name="connsiteY254" fmla="*/ 395119 h 1782606"/>
              <a:gd name="connsiteX255" fmla="*/ 1169591 w 1735202"/>
              <a:gd name="connsiteY255" fmla="*/ 389127 h 1782606"/>
              <a:gd name="connsiteX256" fmla="*/ 1199865 w 1735202"/>
              <a:gd name="connsiteY256" fmla="*/ 359010 h 1782606"/>
              <a:gd name="connsiteX257" fmla="*/ 1202563 w 1735202"/>
              <a:gd name="connsiteY257" fmla="*/ 356312 h 1782606"/>
              <a:gd name="connsiteX258" fmla="*/ 1237632 w 1735202"/>
              <a:gd name="connsiteY258" fmla="*/ 324546 h 1782606"/>
              <a:gd name="connsiteX259" fmla="*/ 1239280 w 1735202"/>
              <a:gd name="connsiteY259" fmla="*/ 323048 h 1782606"/>
              <a:gd name="connsiteX260" fmla="*/ 1274800 w 1735202"/>
              <a:gd name="connsiteY260" fmla="*/ 293979 h 1782606"/>
              <a:gd name="connsiteX261" fmla="*/ 1277947 w 1735202"/>
              <a:gd name="connsiteY261" fmla="*/ 291433 h 1782606"/>
              <a:gd name="connsiteX262" fmla="*/ 1313466 w 1735202"/>
              <a:gd name="connsiteY262" fmla="*/ 265212 h 1782606"/>
              <a:gd name="connsiteX263" fmla="*/ 1315565 w 1735202"/>
              <a:gd name="connsiteY263" fmla="*/ 263714 h 1782606"/>
              <a:gd name="connsiteX264" fmla="*/ 1352433 w 1735202"/>
              <a:gd name="connsiteY264" fmla="*/ 239588 h 1782606"/>
              <a:gd name="connsiteX265" fmla="*/ 1353932 w 1735202"/>
              <a:gd name="connsiteY265" fmla="*/ 238690 h 1782606"/>
              <a:gd name="connsiteX266" fmla="*/ 1391998 w 1735202"/>
              <a:gd name="connsiteY266" fmla="*/ 216815 h 1782606"/>
              <a:gd name="connsiteX267" fmla="*/ 1393198 w 1735202"/>
              <a:gd name="connsiteY267" fmla="*/ 216215 h 1782606"/>
              <a:gd name="connsiteX268" fmla="*/ 1432314 w 1735202"/>
              <a:gd name="connsiteY268" fmla="*/ 196735 h 1782606"/>
              <a:gd name="connsiteX269" fmla="*/ 1472330 w 1735202"/>
              <a:gd name="connsiteY269" fmla="*/ 180104 h 1782606"/>
              <a:gd name="connsiteX270" fmla="*/ 1473079 w 1735202"/>
              <a:gd name="connsiteY270" fmla="*/ 179804 h 1782606"/>
              <a:gd name="connsiteX271" fmla="*/ 1512195 w 1735202"/>
              <a:gd name="connsiteY271" fmla="*/ 166768 h 1782606"/>
              <a:gd name="connsiteX272" fmla="*/ 1513094 w 1735202"/>
              <a:gd name="connsiteY272" fmla="*/ 166468 h 1782606"/>
              <a:gd name="connsiteX273" fmla="*/ 1551461 w 1735202"/>
              <a:gd name="connsiteY273" fmla="*/ 156730 h 1782606"/>
              <a:gd name="connsiteX274" fmla="*/ 1552061 w 1735202"/>
              <a:gd name="connsiteY274" fmla="*/ 156730 h 1782606"/>
              <a:gd name="connsiteX275" fmla="*/ 1589978 w 1735202"/>
              <a:gd name="connsiteY275" fmla="*/ 150136 h 1782606"/>
              <a:gd name="connsiteX276" fmla="*/ 1590278 w 1735202"/>
              <a:gd name="connsiteY276" fmla="*/ 150136 h 1782606"/>
              <a:gd name="connsiteX277" fmla="*/ 1627596 w 1735202"/>
              <a:gd name="connsiteY277" fmla="*/ 146841 h 1782606"/>
              <a:gd name="connsiteX278" fmla="*/ 1627746 w 1735202"/>
              <a:gd name="connsiteY278" fmla="*/ 146841 h 1782606"/>
              <a:gd name="connsiteX279" fmla="*/ 1664464 w 1735202"/>
              <a:gd name="connsiteY279" fmla="*/ 146841 h 1782606"/>
              <a:gd name="connsiteX280" fmla="*/ 1664464 w 1735202"/>
              <a:gd name="connsiteY280" fmla="*/ 146841 h 1782606"/>
              <a:gd name="connsiteX281" fmla="*/ 1700133 w 1735202"/>
              <a:gd name="connsiteY281" fmla="*/ 149837 h 1782606"/>
              <a:gd name="connsiteX282" fmla="*/ 1700433 w 1735202"/>
              <a:gd name="connsiteY282" fmla="*/ 149837 h 1782606"/>
              <a:gd name="connsiteX283" fmla="*/ 1735203 w 1735202"/>
              <a:gd name="connsiteY283" fmla="*/ 155830 h 1782606"/>
              <a:gd name="connsiteX284" fmla="*/ 1069327 w 1735202"/>
              <a:gd name="connsiteY284" fmla="*/ 10190 h 1782606"/>
              <a:gd name="connsiteX0" fmla="*/ 1068728 w 1735203"/>
              <a:gd name="connsiteY0" fmla="*/ 9890 h 1778477"/>
              <a:gd name="connsiteX1" fmla="*/ 1061834 w 1735203"/>
              <a:gd name="connsiteY1" fmla="*/ 8392 h 1778477"/>
              <a:gd name="connsiteX2" fmla="*/ 1054939 w 1735203"/>
              <a:gd name="connsiteY2" fmla="*/ 7044 h 1778477"/>
              <a:gd name="connsiteX3" fmla="*/ 1048046 w 1735203"/>
              <a:gd name="connsiteY3" fmla="*/ 5844 h 1778477"/>
              <a:gd name="connsiteX4" fmla="*/ 1041001 w 1735203"/>
              <a:gd name="connsiteY4" fmla="*/ 4796 h 1778477"/>
              <a:gd name="connsiteX5" fmla="*/ 1033508 w 1735203"/>
              <a:gd name="connsiteY5" fmla="*/ 3746 h 1778477"/>
              <a:gd name="connsiteX6" fmla="*/ 1032909 w 1735203"/>
              <a:gd name="connsiteY6" fmla="*/ 3746 h 1778477"/>
              <a:gd name="connsiteX7" fmla="*/ 1032609 w 1735203"/>
              <a:gd name="connsiteY7" fmla="*/ 3746 h 1778477"/>
              <a:gd name="connsiteX8" fmla="*/ 1026164 w 1735203"/>
              <a:gd name="connsiteY8" fmla="*/ 2998 h 1778477"/>
              <a:gd name="connsiteX9" fmla="*/ 1018671 w 1735203"/>
              <a:gd name="connsiteY9" fmla="*/ 2248 h 1778477"/>
              <a:gd name="connsiteX10" fmla="*/ 1011177 w 1735203"/>
              <a:gd name="connsiteY10" fmla="*/ 1500 h 1778477"/>
              <a:gd name="connsiteX11" fmla="*/ 1003684 w 1735203"/>
              <a:gd name="connsiteY11" fmla="*/ 900 h 1778477"/>
              <a:gd name="connsiteX12" fmla="*/ 996190 w 1735203"/>
              <a:gd name="connsiteY12" fmla="*/ 450 h 1778477"/>
              <a:gd name="connsiteX13" fmla="*/ 996190 w 1735203"/>
              <a:gd name="connsiteY13" fmla="*/ 450 h 1778477"/>
              <a:gd name="connsiteX14" fmla="*/ 988547 w 1735203"/>
              <a:gd name="connsiteY14" fmla="*/ 150 h 1778477"/>
              <a:gd name="connsiteX15" fmla="*/ 980903 w 1735203"/>
              <a:gd name="connsiteY15" fmla="*/ 0 h 1778477"/>
              <a:gd name="connsiteX16" fmla="*/ 973260 w 1735203"/>
              <a:gd name="connsiteY16" fmla="*/ 0 h 1778477"/>
              <a:gd name="connsiteX17" fmla="*/ 965617 w 1735203"/>
              <a:gd name="connsiteY17" fmla="*/ 0 h 1778477"/>
              <a:gd name="connsiteX18" fmla="*/ 958573 w 1735203"/>
              <a:gd name="connsiteY18" fmla="*/ 150 h 1778477"/>
              <a:gd name="connsiteX19" fmla="*/ 958273 w 1735203"/>
              <a:gd name="connsiteY19" fmla="*/ 150 h 1778477"/>
              <a:gd name="connsiteX20" fmla="*/ 957973 w 1735203"/>
              <a:gd name="connsiteY20" fmla="*/ 150 h 1778477"/>
              <a:gd name="connsiteX21" fmla="*/ 950330 w 1735203"/>
              <a:gd name="connsiteY21" fmla="*/ 450 h 1778477"/>
              <a:gd name="connsiteX22" fmla="*/ 942536 w 1735203"/>
              <a:gd name="connsiteY22" fmla="*/ 900 h 1778477"/>
              <a:gd name="connsiteX23" fmla="*/ 934744 w 1735203"/>
              <a:gd name="connsiteY23" fmla="*/ 1500 h 1778477"/>
              <a:gd name="connsiteX24" fmla="*/ 926950 w 1735203"/>
              <a:gd name="connsiteY24" fmla="*/ 2248 h 1778477"/>
              <a:gd name="connsiteX25" fmla="*/ 920056 w 1735203"/>
              <a:gd name="connsiteY25" fmla="*/ 2998 h 1778477"/>
              <a:gd name="connsiteX26" fmla="*/ 919906 w 1735203"/>
              <a:gd name="connsiteY26" fmla="*/ 2998 h 1778477"/>
              <a:gd name="connsiteX27" fmla="*/ 919906 w 1735203"/>
              <a:gd name="connsiteY27" fmla="*/ 2998 h 1778477"/>
              <a:gd name="connsiteX28" fmla="*/ 919156 w 1735203"/>
              <a:gd name="connsiteY28" fmla="*/ 2998 h 1778477"/>
              <a:gd name="connsiteX29" fmla="*/ 911214 w 1735203"/>
              <a:gd name="connsiteY29" fmla="*/ 3896 h 1778477"/>
              <a:gd name="connsiteX30" fmla="*/ 903270 w 1735203"/>
              <a:gd name="connsiteY30" fmla="*/ 4946 h 1778477"/>
              <a:gd name="connsiteX31" fmla="*/ 895328 w 1735203"/>
              <a:gd name="connsiteY31" fmla="*/ 6144 h 1778477"/>
              <a:gd name="connsiteX32" fmla="*/ 887234 w 1735203"/>
              <a:gd name="connsiteY32" fmla="*/ 7492 h 1778477"/>
              <a:gd name="connsiteX33" fmla="*/ 880940 w 1735203"/>
              <a:gd name="connsiteY33" fmla="*/ 8692 h 1778477"/>
              <a:gd name="connsiteX34" fmla="*/ 880340 w 1735203"/>
              <a:gd name="connsiteY34" fmla="*/ 8692 h 1778477"/>
              <a:gd name="connsiteX35" fmla="*/ 878991 w 1735203"/>
              <a:gd name="connsiteY35" fmla="*/ 8992 h 1778477"/>
              <a:gd name="connsiteX36" fmla="*/ 870749 w 1735203"/>
              <a:gd name="connsiteY36" fmla="*/ 10640 h 1778477"/>
              <a:gd name="connsiteX37" fmla="*/ 862506 w 1735203"/>
              <a:gd name="connsiteY37" fmla="*/ 12438 h 1778477"/>
              <a:gd name="connsiteX38" fmla="*/ 854263 w 1735203"/>
              <a:gd name="connsiteY38" fmla="*/ 14386 h 1778477"/>
              <a:gd name="connsiteX39" fmla="*/ 845720 w 1735203"/>
              <a:gd name="connsiteY39" fmla="*/ 16483 h 1778477"/>
              <a:gd name="connsiteX40" fmla="*/ 841074 w 1735203"/>
              <a:gd name="connsiteY40" fmla="*/ 17682 h 1778477"/>
              <a:gd name="connsiteX41" fmla="*/ 840624 w 1735203"/>
              <a:gd name="connsiteY41" fmla="*/ 17682 h 1778477"/>
              <a:gd name="connsiteX42" fmla="*/ 840175 w 1735203"/>
              <a:gd name="connsiteY42" fmla="*/ 17682 h 1778477"/>
              <a:gd name="connsiteX43" fmla="*/ 837028 w 1735203"/>
              <a:gd name="connsiteY43" fmla="*/ 18580 h 1778477"/>
              <a:gd name="connsiteX44" fmla="*/ 828485 w 1735203"/>
              <a:gd name="connsiteY44" fmla="*/ 20977 h 1778477"/>
              <a:gd name="connsiteX45" fmla="*/ 819942 w 1735203"/>
              <a:gd name="connsiteY45" fmla="*/ 23525 h 1778477"/>
              <a:gd name="connsiteX46" fmla="*/ 810800 w 1735203"/>
              <a:gd name="connsiteY46" fmla="*/ 26371 h 1778477"/>
              <a:gd name="connsiteX47" fmla="*/ 801658 w 1735203"/>
              <a:gd name="connsiteY47" fmla="*/ 29369 h 1778477"/>
              <a:gd name="connsiteX48" fmla="*/ 800009 w 1735203"/>
              <a:gd name="connsiteY48" fmla="*/ 29967 h 1778477"/>
              <a:gd name="connsiteX49" fmla="*/ 799260 w 1735203"/>
              <a:gd name="connsiteY49" fmla="*/ 30267 h 1778477"/>
              <a:gd name="connsiteX50" fmla="*/ 792516 w 1735203"/>
              <a:gd name="connsiteY50" fmla="*/ 32665 h 1778477"/>
              <a:gd name="connsiteX51" fmla="*/ 783374 w 1735203"/>
              <a:gd name="connsiteY51" fmla="*/ 36111 h 1778477"/>
              <a:gd name="connsiteX52" fmla="*/ 777079 w 1735203"/>
              <a:gd name="connsiteY52" fmla="*/ 38509 h 1778477"/>
              <a:gd name="connsiteX53" fmla="*/ 770785 w 1735203"/>
              <a:gd name="connsiteY53" fmla="*/ 41055 h 1778477"/>
              <a:gd name="connsiteX54" fmla="*/ 764490 w 1735203"/>
              <a:gd name="connsiteY54" fmla="*/ 43603 h 1778477"/>
              <a:gd name="connsiteX55" fmla="*/ 758195 w 1735203"/>
              <a:gd name="connsiteY55" fmla="*/ 46301 h 1778477"/>
              <a:gd name="connsiteX56" fmla="*/ 754899 w 1735203"/>
              <a:gd name="connsiteY56" fmla="*/ 47799 h 1778477"/>
              <a:gd name="connsiteX57" fmla="*/ 751601 w 1735203"/>
              <a:gd name="connsiteY57" fmla="*/ 49297 h 1778477"/>
              <a:gd name="connsiteX58" fmla="*/ 748304 w 1735203"/>
              <a:gd name="connsiteY58" fmla="*/ 50795 h 1778477"/>
              <a:gd name="connsiteX59" fmla="*/ 745007 w 1735203"/>
              <a:gd name="connsiteY59" fmla="*/ 52293 h 1778477"/>
              <a:gd name="connsiteX60" fmla="*/ 734816 w 1735203"/>
              <a:gd name="connsiteY60" fmla="*/ 57089 h 1778477"/>
              <a:gd name="connsiteX61" fmla="*/ 724625 w 1735203"/>
              <a:gd name="connsiteY61" fmla="*/ 62033 h 1778477"/>
              <a:gd name="connsiteX62" fmla="*/ 718479 w 1735203"/>
              <a:gd name="connsiteY62" fmla="*/ 65030 h 1778477"/>
              <a:gd name="connsiteX63" fmla="*/ 717281 w 1735203"/>
              <a:gd name="connsiteY63" fmla="*/ 65628 h 1778477"/>
              <a:gd name="connsiteX64" fmla="*/ 714283 w 1735203"/>
              <a:gd name="connsiteY64" fmla="*/ 67128 h 1778477"/>
              <a:gd name="connsiteX65" fmla="*/ 704092 w 1735203"/>
              <a:gd name="connsiteY65" fmla="*/ 72372 h 1778477"/>
              <a:gd name="connsiteX66" fmla="*/ 692702 w 1735203"/>
              <a:gd name="connsiteY66" fmla="*/ 78514 h 1778477"/>
              <a:gd name="connsiteX67" fmla="*/ 681312 w 1735203"/>
              <a:gd name="connsiteY67" fmla="*/ 84958 h 1778477"/>
              <a:gd name="connsiteX68" fmla="*/ 678165 w 1735203"/>
              <a:gd name="connsiteY68" fmla="*/ 86756 h 1778477"/>
              <a:gd name="connsiteX69" fmla="*/ 676666 w 1735203"/>
              <a:gd name="connsiteY69" fmla="*/ 87656 h 1778477"/>
              <a:gd name="connsiteX70" fmla="*/ 670071 w 1735203"/>
              <a:gd name="connsiteY70" fmla="*/ 91550 h 1778477"/>
              <a:gd name="connsiteX71" fmla="*/ 658831 w 1735203"/>
              <a:gd name="connsiteY71" fmla="*/ 98444 h 1778477"/>
              <a:gd name="connsiteX72" fmla="*/ 646242 w 1735203"/>
              <a:gd name="connsiteY72" fmla="*/ 106385 h 1778477"/>
              <a:gd name="connsiteX73" fmla="*/ 639198 w 1735203"/>
              <a:gd name="connsiteY73" fmla="*/ 111029 h 1778477"/>
              <a:gd name="connsiteX74" fmla="*/ 637250 w 1735203"/>
              <a:gd name="connsiteY74" fmla="*/ 112377 h 1778477"/>
              <a:gd name="connsiteX75" fmla="*/ 633653 w 1735203"/>
              <a:gd name="connsiteY75" fmla="*/ 114775 h 1778477"/>
              <a:gd name="connsiteX76" fmla="*/ 621063 w 1735203"/>
              <a:gd name="connsiteY76" fmla="*/ 123317 h 1778477"/>
              <a:gd name="connsiteX77" fmla="*/ 608625 w 1735203"/>
              <a:gd name="connsiteY77" fmla="*/ 132157 h 1778477"/>
              <a:gd name="connsiteX78" fmla="*/ 600981 w 1735203"/>
              <a:gd name="connsiteY78" fmla="*/ 137851 h 1778477"/>
              <a:gd name="connsiteX79" fmla="*/ 597834 w 1735203"/>
              <a:gd name="connsiteY79" fmla="*/ 140099 h 1778477"/>
              <a:gd name="connsiteX80" fmla="*/ 593338 w 1735203"/>
              <a:gd name="connsiteY80" fmla="*/ 143395 h 1778477"/>
              <a:gd name="connsiteX81" fmla="*/ 578051 w 1735203"/>
              <a:gd name="connsiteY81" fmla="*/ 155082 h 1778477"/>
              <a:gd name="connsiteX82" fmla="*/ 562914 w 1735203"/>
              <a:gd name="connsiteY82" fmla="*/ 167218 h 1778477"/>
              <a:gd name="connsiteX83" fmla="*/ 561565 w 1735203"/>
              <a:gd name="connsiteY83" fmla="*/ 168268 h 1778477"/>
              <a:gd name="connsiteX84" fmla="*/ 559917 w 1735203"/>
              <a:gd name="connsiteY84" fmla="*/ 169616 h 1778477"/>
              <a:gd name="connsiteX85" fmla="*/ 547777 w 1735203"/>
              <a:gd name="connsiteY85" fmla="*/ 179654 h 1778477"/>
              <a:gd name="connsiteX86" fmla="*/ 525147 w 1735203"/>
              <a:gd name="connsiteY86" fmla="*/ 199433 h 1778477"/>
              <a:gd name="connsiteX87" fmla="*/ 524247 w 1735203"/>
              <a:gd name="connsiteY87" fmla="*/ 200331 h 1778477"/>
              <a:gd name="connsiteX88" fmla="*/ 521400 w 1735203"/>
              <a:gd name="connsiteY88" fmla="*/ 202879 h 1778477"/>
              <a:gd name="connsiteX89" fmla="*/ 502666 w 1735203"/>
              <a:gd name="connsiteY89" fmla="*/ 220111 h 1778477"/>
              <a:gd name="connsiteX90" fmla="*/ 490677 w 1735203"/>
              <a:gd name="connsiteY90" fmla="*/ 231798 h 1778477"/>
              <a:gd name="connsiteX91" fmla="*/ 484681 w 1735203"/>
              <a:gd name="connsiteY91" fmla="*/ 237641 h 1778477"/>
              <a:gd name="connsiteX92" fmla="*/ 480635 w 1735203"/>
              <a:gd name="connsiteY92" fmla="*/ 241686 h 1778477"/>
              <a:gd name="connsiteX93" fmla="*/ 458904 w 1735203"/>
              <a:gd name="connsiteY93" fmla="*/ 264162 h 1778477"/>
              <a:gd name="connsiteX94" fmla="*/ 455456 w 1735203"/>
              <a:gd name="connsiteY94" fmla="*/ 267908 h 1778477"/>
              <a:gd name="connsiteX95" fmla="*/ 451261 w 1735203"/>
              <a:gd name="connsiteY95" fmla="*/ 272254 h 1778477"/>
              <a:gd name="connsiteX96" fmla="*/ 425632 w 1735203"/>
              <a:gd name="connsiteY96" fmla="*/ 300873 h 1778477"/>
              <a:gd name="connsiteX97" fmla="*/ 418289 w 1735203"/>
              <a:gd name="connsiteY97" fmla="*/ 309113 h 1778477"/>
              <a:gd name="connsiteX98" fmla="*/ 417240 w 1735203"/>
              <a:gd name="connsiteY98" fmla="*/ 310313 h 1778477"/>
              <a:gd name="connsiteX99" fmla="*/ 380222 w 1735203"/>
              <a:gd name="connsiteY99" fmla="*/ 355414 h 1778477"/>
              <a:gd name="connsiteX100" fmla="*/ 378873 w 1735203"/>
              <a:gd name="connsiteY100" fmla="*/ 357062 h 1778477"/>
              <a:gd name="connsiteX101" fmla="*/ 371229 w 1735203"/>
              <a:gd name="connsiteY101" fmla="*/ 367249 h 1778477"/>
              <a:gd name="connsiteX102" fmla="*/ 344403 w 1735203"/>
              <a:gd name="connsiteY102" fmla="*/ 403061 h 1778477"/>
              <a:gd name="connsiteX103" fmla="*/ 340956 w 1735203"/>
              <a:gd name="connsiteY103" fmla="*/ 407706 h 1778477"/>
              <a:gd name="connsiteX104" fmla="*/ 332113 w 1735203"/>
              <a:gd name="connsiteY104" fmla="*/ 420742 h 1778477"/>
              <a:gd name="connsiteX105" fmla="*/ 309933 w 1735203"/>
              <a:gd name="connsiteY105" fmla="*/ 453105 h 1778477"/>
              <a:gd name="connsiteX106" fmla="*/ 304537 w 1735203"/>
              <a:gd name="connsiteY106" fmla="*/ 461047 h 1778477"/>
              <a:gd name="connsiteX107" fmla="*/ 287901 w 1735203"/>
              <a:gd name="connsiteY107" fmla="*/ 487119 h 1778477"/>
              <a:gd name="connsiteX108" fmla="*/ 285654 w 1735203"/>
              <a:gd name="connsiteY108" fmla="*/ 490565 h 1778477"/>
              <a:gd name="connsiteX109" fmla="*/ 285053 w 1735203"/>
              <a:gd name="connsiteY109" fmla="*/ 491465 h 1778477"/>
              <a:gd name="connsiteX110" fmla="*/ 266021 w 1735203"/>
              <a:gd name="connsiteY110" fmla="*/ 522630 h 1778477"/>
              <a:gd name="connsiteX111" fmla="*/ 259725 w 1735203"/>
              <a:gd name="connsiteY111" fmla="*/ 533568 h 1778477"/>
              <a:gd name="connsiteX112" fmla="*/ 253731 w 1735203"/>
              <a:gd name="connsiteY112" fmla="*/ 543907 h 1778477"/>
              <a:gd name="connsiteX113" fmla="*/ 247586 w 1735203"/>
              <a:gd name="connsiteY113" fmla="*/ 554545 h 1778477"/>
              <a:gd name="connsiteX114" fmla="*/ 229601 w 1735203"/>
              <a:gd name="connsiteY114" fmla="*/ 587060 h 1778477"/>
              <a:gd name="connsiteX115" fmla="*/ 228702 w 1735203"/>
              <a:gd name="connsiteY115" fmla="*/ 588708 h 1778477"/>
              <a:gd name="connsiteX116" fmla="*/ 227653 w 1735203"/>
              <a:gd name="connsiteY116" fmla="*/ 590656 h 1778477"/>
              <a:gd name="connsiteX117" fmla="*/ 218062 w 1735203"/>
              <a:gd name="connsiteY117" fmla="*/ 608786 h 1778477"/>
              <a:gd name="connsiteX118" fmla="*/ 206821 w 1735203"/>
              <a:gd name="connsiteY118" fmla="*/ 630663 h 1778477"/>
              <a:gd name="connsiteX119" fmla="*/ 202475 w 1735203"/>
              <a:gd name="connsiteY119" fmla="*/ 639353 h 1778477"/>
              <a:gd name="connsiteX120" fmla="*/ 201276 w 1735203"/>
              <a:gd name="connsiteY120" fmla="*/ 641601 h 1778477"/>
              <a:gd name="connsiteX121" fmla="*/ 200826 w 1735203"/>
              <a:gd name="connsiteY121" fmla="*/ 642799 h 1778477"/>
              <a:gd name="connsiteX122" fmla="*/ 195880 w 1735203"/>
              <a:gd name="connsiteY122" fmla="*/ 652839 h 1778477"/>
              <a:gd name="connsiteX123" fmla="*/ 185090 w 1735203"/>
              <a:gd name="connsiteY123" fmla="*/ 675164 h 1778477"/>
              <a:gd name="connsiteX124" fmla="*/ 176547 w 1735203"/>
              <a:gd name="connsiteY124" fmla="*/ 693594 h 1778477"/>
              <a:gd name="connsiteX125" fmla="*/ 168155 w 1735203"/>
              <a:gd name="connsiteY125" fmla="*/ 712323 h 1778477"/>
              <a:gd name="connsiteX126" fmla="*/ 159912 w 1735203"/>
              <a:gd name="connsiteY126" fmla="*/ 731053 h 1778477"/>
              <a:gd name="connsiteX127" fmla="*/ 151818 w 1735203"/>
              <a:gd name="connsiteY127" fmla="*/ 749933 h 1778477"/>
              <a:gd name="connsiteX128" fmla="*/ 151818 w 1735203"/>
              <a:gd name="connsiteY128" fmla="*/ 750083 h 1778477"/>
              <a:gd name="connsiteX129" fmla="*/ 151818 w 1735203"/>
              <a:gd name="connsiteY129" fmla="*/ 750382 h 1778477"/>
              <a:gd name="connsiteX130" fmla="*/ 145075 w 1735203"/>
              <a:gd name="connsiteY130" fmla="*/ 766714 h 1778477"/>
              <a:gd name="connsiteX131" fmla="*/ 138180 w 1735203"/>
              <a:gd name="connsiteY131" fmla="*/ 783646 h 1778477"/>
              <a:gd name="connsiteX132" fmla="*/ 131436 w 1735203"/>
              <a:gd name="connsiteY132" fmla="*/ 800727 h 1778477"/>
              <a:gd name="connsiteX133" fmla="*/ 124842 w 1735203"/>
              <a:gd name="connsiteY133" fmla="*/ 817959 h 1778477"/>
              <a:gd name="connsiteX134" fmla="*/ 119297 w 1735203"/>
              <a:gd name="connsiteY134" fmla="*/ 833093 h 1778477"/>
              <a:gd name="connsiteX135" fmla="*/ 113751 w 1735203"/>
              <a:gd name="connsiteY135" fmla="*/ 848224 h 1778477"/>
              <a:gd name="connsiteX136" fmla="*/ 108356 w 1735203"/>
              <a:gd name="connsiteY136" fmla="*/ 863508 h 1778477"/>
              <a:gd name="connsiteX137" fmla="*/ 108356 w 1735203"/>
              <a:gd name="connsiteY137" fmla="*/ 863508 h 1778477"/>
              <a:gd name="connsiteX138" fmla="*/ 108356 w 1735203"/>
              <a:gd name="connsiteY138" fmla="*/ 863958 h 1778477"/>
              <a:gd name="connsiteX139" fmla="*/ 103260 w 1735203"/>
              <a:gd name="connsiteY139" fmla="*/ 878792 h 1778477"/>
              <a:gd name="connsiteX140" fmla="*/ 98315 w 1735203"/>
              <a:gd name="connsiteY140" fmla="*/ 893475 h 1778477"/>
              <a:gd name="connsiteX141" fmla="*/ 93519 w 1735203"/>
              <a:gd name="connsiteY141" fmla="*/ 908159 h 1778477"/>
              <a:gd name="connsiteX142" fmla="*/ 88873 w 1735203"/>
              <a:gd name="connsiteY142" fmla="*/ 922844 h 1778477"/>
              <a:gd name="connsiteX143" fmla="*/ 84227 w 1735203"/>
              <a:gd name="connsiteY143" fmla="*/ 937678 h 1778477"/>
              <a:gd name="connsiteX144" fmla="*/ 80030 w 1735203"/>
              <a:gd name="connsiteY144" fmla="*/ 951762 h 1778477"/>
              <a:gd name="connsiteX145" fmla="*/ 75835 w 1735203"/>
              <a:gd name="connsiteY145" fmla="*/ 965847 h 1778477"/>
              <a:gd name="connsiteX146" fmla="*/ 71788 w 1735203"/>
              <a:gd name="connsiteY146" fmla="*/ 980081 h 1778477"/>
              <a:gd name="connsiteX147" fmla="*/ 71638 w 1735203"/>
              <a:gd name="connsiteY147" fmla="*/ 980831 h 1778477"/>
              <a:gd name="connsiteX148" fmla="*/ 71638 w 1735203"/>
              <a:gd name="connsiteY148" fmla="*/ 981131 h 1778477"/>
              <a:gd name="connsiteX149" fmla="*/ 68041 w 1735203"/>
              <a:gd name="connsiteY149" fmla="*/ 994315 h 1778477"/>
              <a:gd name="connsiteX150" fmla="*/ 64444 w 1735203"/>
              <a:gd name="connsiteY150" fmla="*/ 1007801 h 1778477"/>
              <a:gd name="connsiteX151" fmla="*/ 60847 w 1735203"/>
              <a:gd name="connsiteY151" fmla="*/ 1021286 h 1778477"/>
              <a:gd name="connsiteX152" fmla="*/ 57400 w 1735203"/>
              <a:gd name="connsiteY152" fmla="*/ 1034772 h 1778477"/>
              <a:gd name="connsiteX153" fmla="*/ 54103 w 1735203"/>
              <a:gd name="connsiteY153" fmla="*/ 1048258 h 1778477"/>
              <a:gd name="connsiteX154" fmla="*/ 50955 w 1735203"/>
              <a:gd name="connsiteY154" fmla="*/ 1061593 h 1778477"/>
              <a:gd name="connsiteX155" fmla="*/ 47808 w 1735203"/>
              <a:gd name="connsiteY155" fmla="*/ 1074927 h 1778477"/>
              <a:gd name="connsiteX156" fmla="*/ 44811 w 1735203"/>
              <a:gd name="connsiteY156" fmla="*/ 1088263 h 1778477"/>
              <a:gd name="connsiteX157" fmla="*/ 42114 w 1735203"/>
              <a:gd name="connsiteY157" fmla="*/ 1100850 h 1778477"/>
              <a:gd name="connsiteX158" fmla="*/ 42114 w 1735203"/>
              <a:gd name="connsiteY158" fmla="*/ 1100850 h 1778477"/>
              <a:gd name="connsiteX159" fmla="*/ 42114 w 1735203"/>
              <a:gd name="connsiteY159" fmla="*/ 1100850 h 1778477"/>
              <a:gd name="connsiteX160" fmla="*/ 41964 w 1735203"/>
              <a:gd name="connsiteY160" fmla="*/ 1101598 h 1778477"/>
              <a:gd name="connsiteX161" fmla="*/ 39266 w 1735203"/>
              <a:gd name="connsiteY161" fmla="*/ 1114484 h 1778477"/>
              <a:gd name="connsiteX162" fmla="*/ 36568 w 1735203"/>
              <a:gd name="connsiteY162" fmla="*/ 1127370 h 1778477"/>
              <a:gd name="connsiteX163" fmla="*/ 34020 w 1735203"/>
              <a:gd name="connsiteY163" fmla="*/ 1140257 h 1778477"/>
              <a:gd name="connsiteX164" fmla="*/ 31623 w 1735203"/>
              <a:gd name="connsiteY164" fmla="*/ 1153143 h 1778477"/>
              <a:gd name="connsiteX165" fmla="*/ 30123 w 1735203"/>
              <a:gd name="connsiteY165" fmla="*/ 1160935 h 1778477"/>
              <a:gd name="connsiteX166" fmla="*/ 29824 w 1735203"/>
              <a:gd name="connsiteY166" fmla="*/ 1162283 h 1778477"/>
              <a:gd name="connsiteX167" fmla="*/ 29224 w 1735203"/>
              <a:gd name="connsiteY167" fmla="*/ 1165879 h 1778477"/>
              <a:gd name="connsiteX168" fmla="*/ 26977 w 1735203"/>
              <a:gd name="connsiteY168" fmla="*/ 1178765 h 1778477"/>
              <a:gd name="connsiteX169" fmla="*/ 24728 w 1735203"/>
              <a:gd name="connsiteY169" fmla="*/ 1191650 h 1778477"/>
              <a:gd name="connsiteX170" fmla="*/ 22630 w 1735203"/>
              <a:gd name="connsiteY170" fmla="*/ 1204536 h 1778477"/>
              <a:gd name="connsiteX171" fmla="*/ 20681 w 1735203"/>
              <a:gd name="connsiteY171" fmla="*/ 1217124 h 1778477"/>
              <a:gd name="connsiteX172" fmla="*/ 19932 w 1735203"/>
              <a:gd name="connsiteY172" fmla="*/ 1221618 h 1778477"/>
              <a:gd name="connsiteX173" fmla="*/ 19633 w 1735203"/>
              <a:gd name="connsiteY173" fmla="*/ 1223566 h 1778477"/>
              <a:gd name="connsiteX174" fmla="*/ 18734 w 1735203"/>
              <a:gd name="connsiteY174" fmla="*/ 1229859 h 1778477"/>
              <a:gd name="connsiteX175" fmla="*/ 16935 w 1735203"/>
              <a:gd name="connsiteY175" fmla="*/ 1242595 h 1778477"/>
              <a:gd name="connsiteX176" fmla="*/ 15136 w 1735203"/>
              <a:gd name="connsiteY176" fmla="*/ 1255331 h 1778477"/>
              <a:gd name="connsiteX177" fmla="*/ 13488 w 1735203"/>
              <a:gd name="connsiteY177" fmla="*/ 1268067 h 1778477"/>
              <a:gd name="connsiteX178" fmla="*/ 11989 w 1735203"/>
              <a:gd name="connsiteY178" fmla="*/ 1280804 h 1778477"/>
              <a:gd name="connsiteX179" fmla="*/ 11689 w 1735203"/>
              <a:gd name="connsiteY179" fmla="*/ 1283200 h 1778477"/>
              <a:gd name="connsiteX180" fmla="*/ 11539 w 1735203"/>
              <a:gd name="connsiteY180" fmla="*/ 1284998 h 1778477"/>
              <a:gd name="connsiteX181" fmla="*/ 10640 w 1735203"/>
              <a:gd name="connsiteY181" fmla="*/ 1293390 h 1778477"/>
              <a:gd name="connsiteX182" fmla="*/ 9292 w 1735203"/>
              <a:gd name="connsiteY182" fmla="*/ 1306126 h 1778477"/>
              <a:gd name="connsiteX183" fmla="*/ 7943 w 1735203"/>
              <a:gd name="connsiteY183" fmla="*/ 1318861 h 1778477"/>
              <a:gd name="connsiteX184" fmla="*/ 6743 w 1735203"/>
              <a:gd name="connsiteY184" fmla="*/ 1331597 h 1778477"/>
              <a:gd name="connsiteX185" fmla="*/ 5694 w 1735203"/>
              <a:gd name="connsiteY185" fmla="*/ 1344335 h 1778477"/>
              <a:gd name="connsiteX186" fmla="*/ 5694 w 1735203"/>
              <a:gd name="connsiteY186" fmla="*/ 1344783 h 1778477"/>
              <a:gd name="connsiteX187" fmla="*/ 5694 w 1735203"/>
              <a:gd name="connsiteY187" fmla="*/ 1345833 h 1778477"/>
              <a:gd name="connsiteX188" fmla="*/ 4795 w 1735203"/>
              <a:gd name="connsiteY188" fmla="*/ 1357070 h 1778477"/>
              <a:gd name="connsiteX189" fmla="*/ 3896 w 1735203"/>
              <a:gd name="connsiteY189" fmla="*/ 1369956 h 1778477"/>
              <a:gd name="connsiteX190" fmla="*/ 2997 w 1735203"/>
              <a:gd name="connsiteY190" fmla="*/ 1382842 h 1778477"/>
              <a:gd name="connsiteX191" fmla="*/ 2248 w 1735203"/>
              <a:gd name="connsiteY191" fmla="*/ 1395728 h 1778477"/>
              <a:gd name="connsiteX192" fmla="*/ 1798 w 1735203"/>
              <a:gd name="connsiteY192" fmla="*/ 1405917 h 1778477"/>
              <a:gd name="connsiteX193" fmla="*/ 1798 w 1735203"/>
              <a:gd name="connsiteY193" fmla="*/ 1407265 h 1778477"/>
              <a:gd name="connsiteX194" fmla="*/ 1798 w 1735203"/>
              <a:gd name="connsiteY194" fmla="*/ 1408613 h 1778477"/>
              <a:gd name="connsiteX195" fmla="*/ 1198 w 1735203"/>
              <a:gd name="connsiteY195" fmla="*/ 1421799 h 1778477"/>
              <a:gd name="connsiteX196" fmla="*/ 749 w 1735203"/>
              <a:gd name="connsiteY196" fmla="*/ 1434985 h 1778477"/>
              <a:gd name="connsiteX197" fmla="*/ 299 w 1735203"/>
              <a:gd name="connsiteY197" fmla="*/ 1448170 h 1778477"/>
              <a:gd name="connsiteX198" fmla="*/ 0 w 1735203"/>
              <a:gd name="connsiteY198" fmla="*/ 1461206 h 1778477"/>
              <a:gd name="connsiteX199" fmla="*/ 0 w 1735203"/>
              <a:gd name="connsiteY199" fmla="*/ 1467050 h 1778477"/>
              <a:gd name="connsiteX200" fmla="*/ 0 w 1735203"/>
              <a:gd name="connsiteY200" fmla="*/ 1468998 h 1778477"/>
              <a:gd name="connsiteX201" fmla="*/ 0 w 1735203"/>
              <a:gd name="connsiteY201" fmla="*/ 1474692 h 1778477"/>
              <a:gd name="connsiteX202" fmla="*/ 0 w 1735203"/>
              <a:gd name="connsiteY202" fmla="*/ 1488177 h 1778477"/>
              <a:gd name="connsiteX203" fmla="*/ 0 w 1735203"/>
              <a:gd name="connsiteY203" fmla="*/ 1501513 h 1778477"/>
              <a:gd name="connsiteX204" fmla="*/ 0 w 1735203"/>
              <a:gd name="connsiteY204" fmla="*/ 1514849 h 1778477"/>
              <a:gd name="connsiteX205" fmla="*/ 299 w 1735203"/>
              <a:gd name="connsiteY205" fmla="*/ 1528782 h 1778477"/>
              <a:gd name="connsiteX206" fmla="*/ 299 w 1735203"/>
              <a:gd name="connsiteY206" fmla="*/ 1528782 h 1778477"/>
              <a:gd name="connsiteX207" fmla="*/ 299 w 1735203"/>
              <a:gd name="connsiteY207" fmla="*/ 1529082 h 1778477"/>
              <a:gd name="connsiteX208" fmla="*/ 599 w 1735203"/>
              <a:gd name="connsiteY208" fmla="*/ 1542568 h 1778477"/>
              <a:gd name="connsiteX209" fmla="*/ 1048 w 1735203"/>
              <a:gd name="connsiteY209" fmla="*/ 1556352 h 1778477"/>
              <a:gd name="connsiteX210" fmla="*/ 1648 w 1735203"/>
              <a:gd name="connsiteY210" fmla="*/ 1570137 h 1778477"/>
              <a:gd name="connsiteX211" fmla="*/ 1947 w 1735203"/>
              <a:gd name="connsiteY211" fmla="*/ 1574931 h 1778477"/>
              <a:gd name="connsiteX212" fmla="*/ 2248 w 1735203"/>
              <a:gd name="connsiteY212" fmla="*/ 1579727 h 1778477"/>
              <a:gd name="connsiteX213" fmla="*/ 2548 w 1735203"/>
              <a:gd name="connsiteY213" fmla="*/ 1584521 h 1778477"/>
              <a:gd name="connsiteX214" fmla="*/ 2847 w 1735203"/>
              <a:gd name="connsiteY214" fmla="*/ 1589317 h 1778477"/>
              <a:gd name="connsiteX215" fmla="*/ 668053 w 1735203"/>
              <a:gd name="connsiteY215" fmla="*/ 1778477 h 1778477"/>
              <a:gd name="connsiteX216" fmla="*/ 677265 w 1735203"/>
              <a:gd name="connsiteY216" fmla="*/ 1720874 h 1778477"/>
              <a:gd name="connsiteX217" fmla="*/ 677265 w 1735203"/>
              <a:gd name="connsiteY217" fmla="*/ 1720574 h 1778477"/>
              <a:gd name="connsiteX218" fmla="*/ 677565 w 1735203"/>
              <a:gd name="connsiteY218" fmla="*/ 1659439 h 1778477"/>
              <a:gd name="connsiteX219" fmla="*/ 677565 w 1735203"/>
              <a:gd name="connsiteY219" fmla="*/ 1657492 h 1778477"/>
              <a:gd name="connsiteX220" fmla="*/ 679963 w 1735203"/>
              <a:gd name="connsiteY220" fmla="*/ 1596509 h 1778477"/>
              <a:gd name="connsiteX221" fmla="*/ 679963 w 1735203"/>
              <a:gd name="connsiteY221" fmla="*/ 1595161 h 1778477"/>
              <a:gd name="connsiteX222" fmla="*/ 684459 w 1735203"/>
              <a:gd name="connsiteY222" fmla="*/ 1534026 h 1778477"/>
              <a:gd name="connsiteX223" fmla="*/ 684459 w 1735203"/>
              <a:gd name="connsiteY223" fmla="*/ 1532678 h 1778477"/>
              <a:gd name="connsiteX224" fmla="*/ 690904 w 1735203"/>
              <a:gd name="connsiteY224" fmla="*/ 1471396 h 1778477"/>
              <a:gd name="connsiteX225" fmla="*/ 691054 w 1735203"/>
              <a:gd name="connsiteY225" fmla="*/ 1469598 h 1778477"/>
              <a:gd name="connsiteX226" fmla="*/ 699446 w 1735203"/>
              <a:gd name="connsiteY226" fmla="*/ 1408613 h 1778477"/>
              <a:gd name="connsiteX227" fmla="*/ 699746 w 1735203"/>
              <a:gd name="connsiteY227" fmla="*/ 1406815 h 1778477"/>
              <a:gd name="connsiteX228" fmla="*/ 710087 w 1735203"/>
              <a:gd name="connsiteY228" fmla="*/ 1345833 h 1778477"/>
              <a:gd name="connsiteX229" fmla="*/ 710387 w 1735203"/>
              <a:gd name="connsiteY229" fmla="*/ 1344485 h 1778477"/>
              <a:gd name="connsiteX230" fmla="*/ 722676 w 1735203"/>
              <a:gd name="connsiteY230" fmla="*/ 1283200 h 1778477"/>
              <a:gd name="connsiteX231" fmla="*/ 722676 w 1735203"/>
              <a:gd name="connsiteY231" fmla="*/ 1282900 h 1778477"/>
              <a:gd name="connsiteX232" fmla="*/ 752950 w 1735203"/>
              <a:gd name="connsiteY232" fmla="*/ 1160185 h 1778477"/>
              <a:gd name="connsiteX233" fmla="*/ 752950 w 1735203"/>
              <a:gd name="connsiteY233" fmla="*/ 1159735 h 1778477"/>
              <a:gd name="connsiteX234" fmla="*/ 789968 w 1735203"/>
              <a:gd name="connsiteY234" fmla="*/ 1039866 h 1778477"/>
              <a:gd name="connsiteX235" fmla="*/ 789968 w 1735203"/>
              <a:gd name="connsiteY235" fmla="*/ 1039416 h 1778477"/>
              <a:gd name="connsiteX236" fmla="*/ 833431 w 1735203"/>
              <a:gd name="connsiteY236" fmla="*/ 923293 h 1778477"/>
              <a:gd name="connsiteX237" fmla="*/ 833431 w 1735203"/>
              <a:gd name="connsiteY237" fmla="*/ 922994 h 1778477"/>
              <a:gd name="connsiteX238" fmla="*/ 882438 w 1735203"/>
              <a:gd name="connsiteY238" fmla="*/ 812415 h 1778477"/>
              <a:gd name="connsiteX239" fmla="*/ 884087 w 1735203"/>
              <a:gd name="connsiteY239" fmla="*/ 808967 h 1778477"/>
              <a:gd name="connsiteX240" fmla="*/ 909115 w 1735203"/>
              <a:gd name="connsiteY240" fmla="*/ 759072 h 1778477"/>
              <a:gd name="connsiteX241" fmla="*/ 910165 w 1735203"/>
              <a:gd name="connsiteY241" fmla="*/ 757124 h 1778477"/>
              <a:gd name="connsiteX242" fmla="*/ 934893 w 1735203"/>
              <a:gd name="connsiteY242" fmla="*/ 711125 h 1778477"/>
              <a:gd name="connsiteX243" fmla="*/ 940888 w 1735203"/>
              <a:gd name="connsiteY243" fmla="*/ 700336 h 1778477"/>
              <a:gd name="connsiteX244" fmla="*/ 966666 w 1735203"/>
              <a:gd name="connsiteY244" fmla="*/ 656135 h 1778477"/>
              <a:gd name="connsiteX245" fmla="*/ 969064 w 1735203"/>
              <a:gd name="connsiteY245" fmla="*/ 652239 h 1778477"/>
              <a:gd name="connsiteX246" fmla="*/ 990945 w 1735203"/>
              <a:gd name="connsiteY246" fmla="*/ 617328 h 1778477"/>
              <a:gd name="connsiteX247" fmla="*/ 1012826 w 1735203"/>
              <a:gd name="connsiteY247" fmla="*/ 584064 h 1778477"/>
              <a:gd name="connsiteX248" fmla="*/ 1025115 w 1735203"/>
              <a:gd name="connsiteY248" fmla="*/ 565783 h 1778477"/>
              <a:gd name="connsiteX249" fmla="*/ 1051643 w 1735203"/>
              <a:gd name="connsiteY249" fmla="*/ 528924 h 1778477"/>
              <a:gd name="connsiteX250" fmla="*/ 1060484 w 1735203"/>
              <a:gd name="connsiteY250" fmla="*/ 516786 h 1778477"/>
              <a:gd name="connsiteX251" fmla="*/ 1097053 w 1735203"/>
              <a:gd name="connsiteY251" fmla="*/ 470187 h 1778477"/>
              <a:gd name="connsiteX252" fmla="*/ 1105297 w 1735203"/>
              <a:gd name="connsiteY252" fmla="*/ 460597 h 1778477"/>
              <a:gd name="connsiteX253" fmla="*/ 1134821 w 1735203"/>
              <a:gd name="connsiteY253" fmla="*/ 426436 h 1778477"/>
              <a:gd name="connsiteX254" fmla="*/ 1163746 w 1735203"/>
              <a:gd name="connsiteY254" fmla="*/ 395119 h 1778477"/>
              <a:gd name="connsiteX255" fmla="*/ 1169591 w 1735203"/>
              <a:gd name="connsiteY255" fmla="*/ 389127 h 1778477"/>
              <a:gd name="connsiteX256" fmla="*/ 1199865 w 1735203"/>
              <a:gd name="connsiteY256" fmla="*/ 359010 h 1778477"/>
              <a:gd name="connsiteX257" fmla="*/ 1202563 w 1735203"/>
              <a:gd name="connsiteY257" fmla="*/ 356312 h 1778477"/>
              <a:gd name="connsiteX258" fmla="*/ 1237632 w 1735203"/>
              <a:gd name="connsiteY258" fmla="*/ 324546 h 1778477"/>
              <a:gd name="connsiteX259" fmla="*/ 1239280 w 1735203"/>
              <a:gd name="connsiteY259" fmla="*/ 323048 h 1778477"/>
              <a:gd name="connsiteX260" fmla="*/ 1274800 w 1735203"/>
              <a:gd name="connsiteY260" fmla="*/ 293979 h 1778477"/>
              <a:gd name="connsiteX261" fmla="*/ 1277947 w 1735203"/>
              <a:gd name="connsiteY261" fmla="*/ 291433 h 1778477"/>
              <a:gd name="connsiteX262" fmla="*/ 1313466 w 1735203"/>
              <a:gd name="connsiteY262" fmla="*/ 265212 h 1778477"/>
              <a:gd name="connsiteX263" fmla="*/ 1315565 w 1735203"/>
              <a:gd name="connsiteY263" fmla="*/ 263714 h 1778477"/>
              <a:gd name="connsiteX264" fmla="*/ 1352433 w 1735203"/>
              <a:gd name="connsiteY264" fmla="*/ 239588 h 1778477"/>
              <a:gd name="connsiteX265" fmla="*/ 1353932 w 1735203"/>
              <a:gd name="connsiteY265" fmla="*/ 238690 h 1778477"/>
              <a:gd name="connsiteX266" fmla="*/ 1391998 w 1735203"/>
              <a:gd name="connsiteY266" fmla="*/ 216815 h 1778477"/>
              <a:gd name="connsiteX267" fmla="*/ 1393198 w 1735203"/>
              <a:gd name="connsiteY267" fmla="*/ 216215 h 1778477"/>
              <a:gd name="connsiteX268" fmla="*/ 1432314 w 1735203"/>
              <a:gd name="connsiteY268" fmla="*/ 196735 h 1778477"/>
              <a:gd name="connsiteX269" fmla="*/ 1472330 w 1735203"/>
              <a:gd name="connsiteY269" fmla="*/ 180104 h 1778477"/>
              <a:gd name="connsiteX270" fmla="*/ 1473079 w 1735203"/>
              <a:gd name="connsiteY270" fmla="*/ 179804 h 1778477"/>
              <a:gd name="connsiteX271" fmla="*/ 1512195 w 1735203"/>
              <a:gd name="connsiteY271" fmla="*/ 166768 h 1778477"/>
              <a:gd name="connsiteX272" fmla="*/ 1513094 w 1735203"/>
              <a:gd name="connsiteY272" fmla="*/ 166468 h 1778477"/>
              <a:gd name="connsiteX273" fmla="*/ 1551461 w 1735203"/>
              <a:gd name="connsiteY273" fmla="*/ 156730 h 1778477"/>
              <a:gd name="connsiteX274" fmla="*/ 1552061 w 1735203"/>
              <a:gd name="connsiteY274" fmla="*/ 156730 h 1778477"/>
              <a:gd name="connsiteX275" fmla="*/ 1589978 w 1735203"/>
              <a:gd name="connsiteY275" fmla="*/ 150136 h 1778477"/>
              <a:gd name="connsiteX276" fmla="*/ 1590278 w 1735203"/>
              <a:gd name="connsiteY276" fmla="*/ 150136 h 1778477"/>
              <a:gd name="connsiteX277" fmla="*/ 1627596 w 1735203"/>
              <a:gd name="connsiteY277" fmla="*/ 146841 h 1778477"/>
              <a:gd name="connsiteX278" fmla="*/ 1627746 w 1735203"/>
              <a:gd name="connsiteY278" fmla="*/ 146841 h 1778477"/>
              <a:gd name="connsiteX279" fmla="*/ 1664464 w 1735203"/>
              <a:gd name="connsiteY279" fmla="*/ 146841 h 1778477"/>
              <a:gd name="connsiteX280" fmla="*/ 1664464 w 1735203"/>
              <a:gd name="connsiteY280" fmla="*/ 146841 h 1778477"/>
              <a:gd name="connsiteX281" fmla="*/ 1700133 w 1735203"/>
              <a:gd name="connsiteY281" fmla="*/ 149837 h 1778477"/>
              <a:gd name="connsiteX282" fmla="*/ 1700433 w 1735203"/>
              <a:gd name="connsiteY282" fmla="*/ 149837 h 1778477"/>
              <a:gd name="connsiteX283" fmla="*/ 1735203 w 1735203"/>
              <a:gd name="connsiteY283" fmla="*/ 155830 h 1778477"/>
              <a:gd name="connsiteX284" fmla="*/ 1069327 w 1735203"/>
              <a:gd name="connsiteY284" fmla="*/ 10190 h 1778477"/>
              <a:gd name="connsiteX285" fmla="*/ 1068728 w 1735203"/>
              <a:gd name="connsiteY285" fmla="*/ 9890 h 177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</a:cxnLst>
            <a:rect l="l" t="t" r="r" b="b"/>
            <a:pathLst>
              <a:path w="1735203" h="1778477">
                <a:moveTo>
                  <a:pt x="1068728" y="9890"/>
                </a:moveTo>
                <a:cubicBezTo>
                  <a:pt x="1066480" y="9440"/>
                  <a:pt x="1064231" y="8842"/>
                  <a:pt x="1061834" y="8392"/>
                </a:cubicBezTo>
                <a:lnTo>
                  <a:pt x="1054939" y="7044"/>
                </a:lnTo>
                <a:cubicBezTo>
                  <a:pt x="1052692" y="6594"/>
                  <a:pt x="1050293" y="6144"/>
                  <a:pt x="1048046" y="5844"/>
                </a:cubicBezTo>
                <a:cubicBezTo>
                  <a:pt x="1045797" y="5394"/>
                  <a:pt x="1043400" y="5096"/>
                  <a:pt x="1041001" y="4796"/>
                </a:cubicBezTo>
                <a:cubicBezTo>
                  <a:pt x="1038604" y="4496"/>
                  <a:pt x="1036055" y="4046"/>
                  <a:pt x="1033508" y="3746"/>
                </a:cubicBezTo>
                <a:lnTo>
                  <a:pt x="1032909" y="3746"/>
                </a:lnTo>
                <a:lnTo>
                  <a:pt x="1032609" y="3746"/>
                </a:lnTo>
                <a:cubicBezTo>
                  <a:pt x="1030510" y="3448"/>
                  <a:pt x="1028263" y="3148"/>
                  <a:pt x="1026164" y="2998"/>
                </a:cubicBezTo>
                <a:cubicBezTo>
                  <a:pt x="1023617" y="2698"/>
                  <a:pt x="1021218" y="2398"/>
                  <a:pt x="1018671" y="2248"/>
                </a:cubicBezTo>
                <a:cubicBezTo>
                  <a:pt x="1016123" y="1948"/>
                  <a:pt x="1013575" y="1798"/>
                  <a:pt x="1011177" y="1500"/>
                </a:cubicBezTo>
                <a:cubicBezTo>
                  <a:pt x="1008630" y="1350"/>
                  <a:pt x="1006231" y="1050"/>
                  <a:pt x="1003684" y="900"/>
                </a:cubicBezTo>
                <a:lnTo>
                  <a:pt x="996190" y="450"/>
                </a:lnTo>
                <a:lnTo>
                  <a:pt x="996190" y="450"/>
                </a:lnTo>
                <a:cubicBezTo>
                  <a:pt x="993643" y="450"/>
                  <a:pt x="991094" y="150"/>
                  <a:pt x="988547" y="150"/>
                </a:cubicBezTo>
                <a:cubicBezTo>
                  <a:pt x="985999" y="150"/>
                  <a:pt x="983452" y="0"/>
                  <a:pt x="980903" y="0"/>
                </a:cubicBezTo>
                <a:lnTo>
                  <a:pt x="973260" y="0"/>
                </a:lnTo>
                <a:lnTo>
                  <a:pt x="965617" y="0"/>
                </a:lnTo>
                <a:cubicBezTo>
                  <a:pt x="963218" y="0"/>
                  <a:pt x="960821" y="0"/>
                  <a:pt x="958573" y="150"/>
                </a:cubicBezTo>
                <a:lnTo>
                  <a:pt x="958273" y="150"/>
                </a:lnTo>
                <a:lnTo>
                  <a:pt x="957973" y="150"/>
                </a:lnTo>
                <a:cubicBezTo>
                  <a:pt x="955426" y="150"/>
                  <a:pt x="952877" y="300"/>
                  <a:pt x="950330" y="450"/>
                </a:cubicBezTo>
                <a:cubicBezTo>
                  <a:pt x="947782" y="450"/>
                  <a:pt x="945234" y="750"/>
                  <a:pt x="942536" y="900"/>
                </a:cubicBezTo>
                <a:cubicBezTo>
                  <a:pt x="939989" y="1050"/>
                  <a:pt x="937291" y="1200"/>
                  <a:pt x="934744" y="1500"/>
                </a:cubicBezTo>
                <a:cubicBezTo>
                  <a:pt x="932195" y="1648"/>
                  <a:pt x="929498" y="1948"/>
                  <a:pt x="926950" y="2248"/>
                </a:cubicBezTo>
                <a:cubicBezTo>
                  <a:pt x="924702" y="2548"/>
                  <a:pt x="922454" y="2698"/>
                  <a:pt x="920056" y="2998"/>
                </a:cubicBezTo>
                <a:lnTo>
                  <a:pt x="919906" y="2998"/>
                </a:lnTo>
                <a:lnTo>
                  <a:pt x="919906" y="2998"/>
                </a:lnTo>
                <a:lnTo>
                  <a:pt x="919156" y="2998"/>
                </a:lnTo>
                <a:lnTo>
                  <a:pt x="911214" y="3896"/>
                </a:lnTo>
                <a:cubicBezTo>
                  <a:pt x="908516" y="4196"/>
                  <a:pt x="905968" y="4646"/>
                  <a:pt x="903270" y="4946"/>
                </a:cubicBezTo>
                <a:cubicBezTo>
                  <a:pt x="900573" y="5246"/>
                  <a:pt x="897875" y="5694"/>
                  <a:pt x="895328" y="6144"/>
                </a:cubicBezTo>
                <a:lnTo>
                  <a:pt x="887234" y="7492"/>
                </a:lnTo>
                <a:cubicBezTo>
                  <a:pt x="885136" y="7792"/>
                  <a:pt x="883038" y="8242"/>
                  <a:pt x="880940" y="8692"/>
                </a:cubicBezTo>
                <a:lnTo>
                  <a:pt x="880340" y="8692"/>
                </a:lnTo>
                <a:cubicBezTo>
                  <a:pt x="879890" y="8692"/>
                  <a:pt x="879441" y="8842"/>
                  <a:pt x="878991" y="8992"/>
                </a:cubicBezTo>
                <a:cubicBezTo>
                  <a:pt x="876294" y="9590"/>
                  <a:pt x="873446" y="10040"/>
                  <a:pt x="870749" y="10640"/>
                </a:cubicBezTo>
                <a:lnTo>
                  <a:pt x="862506" y="12438"/>
                </a:lnTo>
                <a:cubicBezTo>
                  <a:pt x="859808" y="13036"/>
                  <a:pt x="856961" y="13786"/>
                  <a:pt x="854263" y="14386"/>
                </a:cubicBezTo>
                <a:cubicBezTo>
                  <a:pt x="851416" y="15134"/>
                  <a:pt x="848568" y="15734"/>
                  <a:pt x="845720" y="16483"/>
                </a:cubicBezTo>
                <a:cubicBezTo>
                  <a:pt x="844221" y="16932"/>
                  <a:pt x="842723" y="17232"/>
                  <a:pt x="841074" y="17682"/>
                </a:cubicBezTo>
                <a:lnTo>
                  <a:pt x="840624" y="17682"/>
                </a:lnTo>
                <a:lnTo>
                  <a:pt x="840175" y="17682"/>
                </a:lnTo>
                <a:lnTo>
                  <a:pt x="837028" y="18580"/>
                </a:lnTo>
                <a:cubicBezTo>
                  <a:pt x="834180" y="19329"/>
                  <a:pt x="831332" y="20229"/>
                  <a:pt x="828485" y="20977"/>
                </a:cubicBezTo>
                <a:cubicBezTo>
                  <a:pt x="825637" y="21727"/>
                  <a:pt x="822790" y="22625"/>
                  <a:pt x="819942" y="23525"/>
                </a:cubicBezTo>
                <a:cubicBezTo>
                  <a:pt x="816945" y="24423"/>
                  <a:pt x="813948" y="25473"/>
                  <a:pt x="810800" y="26371"/>
                </a:cubicBezTo>
                <a:cubicBezTo>
                  <a:pt x="807803" y="27421"/>
                  <a:pt x="804655" y="28319"/>
                  <a:pt x="801658" y="29369"/>
                </a:cubicBezTo>
                <a:cubicBezTo>
                  <a:pt x="801058" y="29519"/>
                  <a:pt x="800609" y="29817"/>
                  <a:pt x="800009" y="29967"/>
                </a:cubicBezTo>
                <a:cubicBezTo>
                  <a:pt x="799710" y="29967"/>
                  <a:pt x="799560" y="30117"/>
                  <a:pt x="799260" y="30267"/>
                </a:cubicBezTo>
                <a:cubicBezTo>
                  <a:pt x="797012" y="31017"/>
                  <a:pt x="794764" y="31765"/>
                  <a:pt x="792516" y="32665"/>
                </a:cubicBezTo>
                <a:cubicBezTo>
                  <a:pt x="789519" y="33713"/>
                  <a:pt x="786371" y="34913"/>
                  <a:pt x="783374" y="36111"/>
                </a:cubicBezTo>
                <a:cubicBezTo>
                  <a:pt x="781275" y="36861"/>
                  <a:pt x="779178" y="37759"/>
                  <a:pt x="777079" y="38509"/>
                </a:cubicBezTo>
                <a:cubicBezTo>
                  <a:pt x="774981" y="39257"/>
                  <a:pt x="772883" y="40157"/>
                  <a:pt x="770785" y="41055"/>
                </a:cubicBezTo>
                <a:cubicBezTo>
                  <a:pt x="768687" y="41955"/>
                  <a:pt x="766588" y="42705"/>
                  <a:pt x="764490" y="43603"/>
                </a:cubicBezTo>
                <a:lnTo>
                  <a:pt x="758195" y="46301"/>
                </a:lnTo>
                <a:cubicBezTo>
                  <a:pt x="757146" y="46749"/>
                  <a:pt x="755947" y="47199"/>
                  <a:pt x="754899" y="47799"/>
                </a:cubicBezTo>
                <a:cubicBezTo>
                  <a:pt x="753850" y="48399"/>
                  <a:pt x="752650" y="48697"/>
                  <a:pt x="751601" y="49297"/>
                </a:cubicBezTo>
                <a:cubicBezTo>
                  <a:pt x="750552" y="49747"/>
                  <a:pt x="749354" y="50345"/>
                  <a:pt x="748304" y="50795"/>
                </a:cubicBezTo>
                <a:cubicBezTo>
                  <a:pt x="747255" y="51245"/>
                  <a:pt x="746056" y="51845"/>
                  <a:pt x="745007" y="52293"/>
                </a:cubicBezTo>
                <a:cubicBezTo>
                  <a:pt x="741560" y="53793"/>
                  <a:pt x="738113" y="55441"/>
                  <a:pt x="734816" y="57089"/>
                </a:cubicBezTo>
                <a:lnTo>
                  <a:pt x="724625" y="62033"/>
                </a:lnTo>
                <a:cubicBezTo>
                  <a:pt x="722526" y="63082"/>
                  <a:pt x="720578" y="63980"/>
                  <a:pt x="718479" y="65030"/>
                </a:cubicBezTo>
                <a:cubicBezTo>
                  <a:pt x="718030" y="65180"/>
                  <a:pt x="717730" y="65478"/>
                  <a:pt x="717281" y="65628"/>
                </a:cubicBezTo>
                <a:cubicBezTo>
                  <a:pt x="716232" y="66078"/>
                  <a:pt x="715333" y="66528"/>
                  <a:pt x="714283" y="67128"/>
                </a:cubicBezTo>
                <a:lnTo>
                  <a:pt x="704092" y="72372"/>
                </a:lnTo>
                <a:cubicBezTo>
                  <a:pt x="700346" y="74320"/>
                  <a:pt x="696449" y="76418"/>
                  <a:pt x="692702" y="78514"/>
                </a:cubicBezTo>
                <a:lnTo>
                  <a:pt x="681312" y="84958"/>
                </a:lnTo>
                <a:lnTo>
                  <a:pt x="678165" y="86756"/>
                </a:lnTo>
                <a:cubicBezTo>
                  <a:pt x="677715" y="87056"/>
                  <a:pt x="677116" y="87356"/>
                  <a:pt x="676666" y="87656"/>
                </a:cubicBezTo>
                <a:cubicBezTo>
                  <a:pt x="674418" y="89004"/>
                  <a:pt x="672170" y="90202"/>
                  <a:pt x="670071" y="91550"/>
                </a:cubicBezTo>
                <a:cubicBezTo>
                  <a:pt x="666325" y="93798"/>
                  <a:pt x="662578" y="96046"/>
                  <a:pt x="658831" y="98444"/>
                </a:cubicBezTo>
                <a:cubicBezTo>
                  <a:pt x="654635" y="100990"/>
                  <a:pt x="650438" y="103688"/>
                  <a:pt x="646242" y="106385"/>
                </a:cubicBezTo>
                <a:cubicBezTo>
                  <a:pt x="643844" y="107883"/>
                  <a:pt x="641597" y="109381"/>
                  <a:pt x="639198" y="111029"/>
                </a:cubicBezTo>
                <a:cubicBezTo>
                  <a:pt x="638599" y="111479"/>
                  <a:pt x="637850" y="111929"/>
                  <a:pt x="637250" y="112377"/>
                </a:cubicBezTo>
                <a:cubicBezTo>
                  <a:pt x="636050" y="113127"/>
                  <a:pt x="634852" y="113877"/>
                  <a:pt x="633653" y="114775"/>
                </a:cubicBezTo>
                <a:lnTo>
                  <a:pt x="621063" y="123317"/>
                </a:lnTo>
                <a:cubicBezTo>
                  <a:pt x="616867" y="126163"/>
                  <a:pt x="612821" y="129159"/>
                  <a:pt x="608625" y="132157"/>
                </a:cubicBezTo>
                <a:cubicBezTo>
                  <a:pt x="606076" y="133955"/>
                  <a:pt x="603529" y="135903"/>
                  <a:pt x="600981" y="137851"/>
                </a:cubicBezTo>
                <a:lnTo>
                  <a:pt x="597834" y="140099"/>
                </a:lnTo>
                <a:cubicBezTo>
                  <a:pt x="596335" y="141147"/>
                  <a:pt x="594836" y="142345"/>
                  <a:pt x="593338" y="143395"/>
                </a:cubicBezTo>
                <a:lnTo>
                  <a:pt x="578051" y="155082"/>
                </a:lnTo>
                <a:cubicBezTo>
                  <a:pt x="572955" y="158976"/>
                  <a:pt x="568009" y="163022"/>
                  <a:pt x="562914" y="167218"/>
                </a:cubicBezTo>
                <a:cubicBezTo>
                  <a:pt x="562464" y="167518"/>
                  <a:pt x="562015" y="167968"/>
                  <a:pt x="561565" y="168268"/>
                </a:cubicBezTo>
                <a:cubicBezTo>
                  <a:pt x="560966" y="168716"/>
                  <a:pt x="560516" y="169166"/>
                  <a:pt x="559917" y="169616"/>
                </a:cubicBezTo>
                <a:cubicBezTo>
                  <a:pt x="555870" y="172912"/>
                  <a:pt x="551823" y="176208"/>
                  <a:pt x="547777" y="179654"/>
                </a:cubicBezTo>
                <a:cubicBezTo>
                  <a:pt x="540134" y="186098"/>
                  <a:pt x="532640" y="192690"/>
                  <a:pt x="525147" y="199433"/>
                </a:cubicBezTo>
                <a:lnTo>
                  <a:pt x="524247" y="200331"/>
                </a:lnTo>
                <a:cubicBezTo>
                  <a:pt x="523348" y="201231"/>
                  <a:pt x="522449" y="202129"/>
                  <a:pt x="521400" y="202879"/>
                </a:cubicBezTo>
                <a:cubicBezTo>
                  <a:pt x="515106" y="208573"/>
                  <a:pt x="508960" y="214267"/>
                  <a:pt x="502666" y="220111"/>
                </a:cubicBezTo>
                <a:cubicBezTo>
                  <a:pt x="498619" y="224007"/>
                  <a:pt x="494722" y="227903"/>
                  <a:pt x="490677" y="231798"/>
                </a:cubicBezTo>
                <a:cubicBezTo>
                  <a:pt x="488728" y="233746"/>
                  <a:pt x="486630" y="235694"/>
                  <a:pt x="484681" y="237641"/>
                </a:cubicBezTo>
                <a:lnTo>
                  <a:pt x="480635" y="241686"/>
                </a:lnTo>
                <a:cubicBezTo>
                  <a:pt x="473291" y="249028"/>
                  <a:pt x="466098" y="256520"/>
                  <a:pt x="458904" y="264162"/>
                </a:cubicBezTo>
                <a:cubicBezTo>
                  <a:pt x="457705" y="265362"/>
                  <a:pt x="456656" y="266710"/>
                  <a:pt x="455456" y="267908"/>
                </a:cubicBezTo>
                <a:cubicBezTo>
                  <a:pt x="454108" y="269408"/>
                  <a:pt x="452609" y="270756"/>
                  <a:pt x="451261" y="272254"/>
                </a:cubicBezTo>
                <a:cubicBezTo>
                  <a:pt x="442568" y="281543"/>
                  <a:pt x="434175" y="291283"/>
                  <a:pt x="425632" y="300873"/>
                </a:cubicBezTo>
                <a:cubicBezTo>
                  <a:pt x="423235" y="303719"/>
                  <a:pt x="420686" y="306267"/>
                  <a:pt x="418289" y="309113"/>
                </a:cubicBezTo>
                <a:cubicBezTo>
                  <a:pt x="417989" y="309563"/>
                  <a:pt x="417690" y="309863"/>
                  <a:pt x="417240" y="310313"/>
                </a:cubicBezTo>
                <a:cubicBezTo>
                  <a:pt x="404651" y="324996"/>
                  <a:pt x="392361" y="339980"/>
                  <a:pt x="380222" y="355414"/>
                </a:cubicBezTo>
                <a:cubicBezTo>
                  <a:pt x="379772" y="356012"/>
                  <a:pt x="379323" y="356462"/>
                  <a:pt x="378873" y="357062"/>
                </a:cubicBezTo>
                <a:cubicBezTo>
                  <a:pt x="376325" y="360358"/>
                  <a:pt x="373777" y="363953"/>
                  <a:pt x="371229" y="367249"/>
                </a:cubicBezTo>
                <a:cubicBezTo>
                  <a:pt x="362237" y="378937"/>
                  <a:pt x="353244" y="390775"/>
                  <a:pt x="344403" y="403061"/>
                </a:cubicBezTo>
                <a:cubicBezTo>
                  <a:pt x="343203" y="404709"/>
                  <a:pt x="342004" y="406207"/>
                  <a:pt x="340956" y="407706"/>
                </a:cubicBezTo>
                <a:cubicBezTo>
                  <a:pt x="337958" y="411900"/>
                  <a:pt x="335111" y="416396"/>
                  <a:pt x="332113" y="420742"/>
                </a:cubicBezTo>
                <a:cubicBezTo>
                  <a:pt x="324620" y="431380"/>
                  <a:pt x="317276" y="442168"/>
                  <a:pt x="309933" y="453105"/>
                </a:cubicBezTo>
                <a:cubicBezTo>
                  <a:pt x="308134" y="455803"/>
                  <a:pt x="306335" y="458351"/>
                  <a:pt x="304537" y="461047"/>
                </a:cubicBezTo>
                <a:cubicBezTo>
                  <a:pt x="298841" y="469589"/>
                  <a:pt x="293296" y="478429"/>
                  <a:pt x="287901" y="487119"/>
                </a:cubicBezTo>
                <a:cubicBezTo>
                  <a:pt x="287152" y="488319"/>
                  <a:pt x="286403" y="489367"/>
                  <a:pt x="285654" y="490565"/>
                </a:cubicBezTo>
                <a:cubicBezTo>
                  <a:pt x="285504" y="490865"/>
                  <a:pt x="285204" y="491165"/>
                  <a:pt x="285053" y="491465"/>
                </a:cubicBezTo>
                <a:cubicBezTo>
                  <a:pt x="278609" y="501802"/>
                  <a:pt x="272315" y="512142"/>
                  <a:pt x="266021" y="522630"/>
                </a:cubicBezTo>
                <a:cubicBezTo>
                  <a:pt x="263922" y="526226"/>
                  <a:pt x="261824" y="529972"/>
                  <a:pt x="259725" y="533568"/>
                </a:cubicBezTo>
                <a:cubicBezTo>
                  <a:pt x="257777" y="537015"/>
                  <a:pt x="255679" y="540461"/>
                  <a:pt x="253731" y="543907"/>
                </a:cubicBezTo>
                <a:cubicBezTo>
                  <a:pt x="251633" y="547503"/>
                  <a:pt x="249684" y="550949"/>
                  <a:pt x="247586" y="554545"/>
                </a:cubicBezTo>
                <a:cubicBezTo>
                  <a:pt x="241442" y="565335"/>
                  <a:pt x="235446" y="576123"/>
                  <a:pt x="229601" y="587060"/>
                </a:cubicBezTo>
                <a:cubicBezTo>
                  <a:pt x="229302" y="587660"/>
                  <a:pt x="229002" y="588108"/>
                  <a:pt x="228702" y="588708"/>
                </a:cubicBezTo>
                <a:cubicBezTo>
                  <a:pt x="228403" y="589308"/>
                  <a:pt x="228103" y="589906"/>
                  <a:pt x="227653" y="590656"/>
                </a:cubicBezTo>
                <a:cubicBezTo>
                  <a:pt x="224506" y="596650"/>
                  <a:pt x="221208" y="602644"/>
                  <a:pt x="218062" y="608786"/>
                </a:cubicBezTo>
                <a:cubicBezTo>
                  <a:pt x="214315" y="615978"/>
                  <a:pt x="210568" y="623321"/>
                  <a:pt x="206821" y="630663"/>
                </a:cubicBezTo>
                <a:cubicBezTo>
                  <a:pt x="205322" y="633509"/>
                  <a:pt x="203974" y="636507"/>
                  <a:pt x="202475" y="639353"/>
                </a:cubicBezTo>
                <a:cubicBezTo>
                  <a:pt x="202175" y="640103"/>
                  <a:pt x="201725" y="640851"/>
                  <a:pt x="201276" y="641601"/>
                </a:cubicBezTo>
                <a:cubicBezTo>
                  <a:pt x="201126" y="641901"/>
                  <a:pt x="200976" y="642349"/>
                  <a:pt x="200826" y="642799"/>
                </a:cubicBezTo>
                <a:cubicBezTo>
                  <a:pt x="199178" y="646095"/>
                  <a:pt x="197529" y="649543"/>
                  <a:pt x="195880" y="652839"/>
                </a:cubicBezTo>
                <a:cubicBezTo>
                  <a:pt x="192283" y="660181"/>
                  <a:pt x="188687" y="667672"/>
                  <a:pt x="185090" y="675164"/>
                </a:cubicBezTo>
                <a:lnTo>
                  <a:pt x="176547" y="693594"/>
                </a:lnTo>
                <a:cubicBezTo>
                  <a:pt x="173700" y="699738"/>
                  <a:pt x="170852" y="706030"/>
                  <a:pt x="168155" y="712323"/>
                </a:cubicBezTo>
                <a:cubicBezTo>
                  <a:pt x="165307" y="718617"/>
                  <a:pt x="162609" y="724909"/>
                  <a:pt x="159912" y="731053"/>
                </a:cubicBezTo>
                <a:lnTo>
                  <a:pt x="151818" y="749933"/>
                </a:lnTo>
                <a:lnTo>
                  <a:pt x="151818" y="750083"/>
                </a:lnTo>
                <a:lnTo>
                  <a:pt x="151818" y="750382"/>
                </a:lnTo>
                <a:cubicBezTo>
                  <a:pt x="149571" y="755776"/>
                  <a:pt x="147322" y="761320"/>
                  <a:pt x="145075" y="766714"/>
                </a:cubicBezTo>
                <a:cubicBezTo>
                  <a:pt x="142826" y="772408"/>
                  <a:pt x="140429" y="777952"/>
                  <a:pt x="138180" y="783646"/>
                </a:cubicBezTo>
                <a:lnTo>
                  <a:pt x="131436" y="800727"/>
                </a:lnTo>
                <a:cubicBezTo>
                  <a:pt x="129188" y="806421"/>
                  <a:pt x="127090" y="812115"/>
                  <a:pt x="124842" y="817959"/>
                </a:cubicBezTo>
                <a:cubicBezTo>
                  <a:pt x="122893" y="822903"/>
                  <a:pt x="121095" y="827997"/>
                  <a:pt x="119297" y="833093"/>
                </a:cubicBezTo>
                <a:cubicBezTo>
                  <a:pt x="117498" y="838186"/>
                  <a:pt x="115550" y="843130"/>
                  <a:pt x="113751" y="848224"/>
                </a:cubicBezTo>
                <a:lnTo>
                  <a:pt x="108356" y="863508"/>
                </a:lnTo>
                <a:lnTo>
                  <a:pt x="108356" y="863508"/>
                </a:lnTo>
                <a:lnTo>
                  <a:pt x="108356" y="863958"/>
                </a:lnTo>
                <a:cubicBezTo>
                  <a:pt x="106558" y="868902"/>
                  <a:pt x="104910" y="873848"/>
                  <a:pt x="103260" y="878792"/>
                </a:cubicBezTo>
                <a:cubicBezTo>
                  <a:pt x="101612" y="883587"/>
                  <a:pt x="99964" y="888531"/>
                  <a:pt x="98315" y="893475"/>
                </a:cubicBezTo>
                <a:cubicBezTo>
                  <a:pt x="96666" y="898421"/>
                  <a:pt x="95018" y="903215"/>
                  <a:pt x="93519" y="908159"/>
                </a:cubicBezTo>
                <a:cubicBezTo>
                  <a:pt x="91870" y="913105"/>
                  <a:pt x="90372" y="918049"/>
                  <a:pt x="88873" y="922844"/>
                </a:cubicBezTo>
                <a:cubicBezTo>
                  <a:pt x="87374" y="927788"/>
                  <a:pt x="85726" y="932732"/>
                  <a:pt x="84227" y="937678"/>
                </a:cubicBezTo>
                <a:cubicBezTo>
                  <a:pt x="82728" y="942322"/>
                  <a:pt x="81380" y="947118"/>
                  <a:pt x="80030" y="951762"/>
                </a:cubicBezTo>
                <a:cubicBezTo>
                  <a:pt x="78682" y="956408"/>
                  <a:pt x="77183" y="961202"/>
                  <a:pt x="75835" y="965847"/>
                </a:cubicBezTo>
                <a:cubicBezTo>
                  <a:pt x="74485" y="970491"/>
                  <a:pt x="73136" y="975287"/>
                  <a:pt x="71788" y="980081"/>
                </a:cubicBezTo>
                <a:cubicBezTo>
                  <a:pt x="71788" y="980381"/>
                  <a:pt x="71788" y="980531"/>
                  <a:pt x="71638" y="980831"/>
                </a:cubicBezTo>
                <a:lnTo>
                  <a:pt x="71638" y="981131"/>
                </a:lnTo>
                <a:cubicBezTo>
                  <a:pt x="70439" y="985475"/>
                  <a:pt x="69240" y="989971"/>
                  <a:pt x="68041" y="994315"/>
                </a:cubicBezTo>
                <a:lnTo>
                  <a:pt x="64444" y="1007801"/>
                </a:lnTo>
                <a:lnTo>
                  <a:pt x="60847" y="1021286"/>
                </a:lnTo>
                <a:cubicBezTo>
                  <a:pt x="59648" y="1025782"/>
                  <a:pt x="58599" y="1030276"/>
                  <a:pt x="57400" y="1034772"/>
                </a:cubicBezTo>
                <a:cubicBezTo>
                  <a:pt x="56202" y="1039266"/>
                  <a:pt x="55152" y="1043762"/>
                  <a:pt x="54103" y="1048258"/>
                </a:cubicBezTo>
                <a:cubicBezTo>
                  <a:pt x="53054" y="1052752"/>
                  <a:pt x="52005" y="1057097"/>
                  <a:pt x="50955" y="1061593"/>
                </a:cubicBezTo>
                <a:cubicBezTo>
                  <a:pt x="49906" y="1066087"/>
                  <a:pt x="48857" y="1070433"/>
                  <a:pt x="47808" y="1074927"/>
                </a:cubicBezTo>
                <a:cubicBezTo>
                  <a:pt x="46760" y="1079423"/>
                  <a:pt x="45710" y="1083919"/>
                  <a:pt x="44811" y="1088263"/>
                </a:cubicBezTo>
                <a:lnTo>
                  <a:pt x="42114" y="1100850"/>
                </a:lnTo>
                <a:lnTo>
                  <a:pt x="42114" y="1100850"/>
                </a:lnTo>
                <a:lnTo>
                  <a:pt x="42114" y="1100850"/>
                </a:lnTo>
                <a:cubicBezTo>
                  <a:pt x="42114" y="1101148"/>
                  <a:pt x="42114" y="1101298"/>
                  <a:pt x="41964" y="1101598"/>
                </a:cubicBezTo>
                <a:cubicBezTo>
                  <a:pt x="41064" y="1105944"/>
                  <a:pt x="40165" y="1110140"/>
                  <a:pt x="39266" y="1114484"/>
                </a:cubicBezTo>
                <a:cubicBezTo>
                  <a:pt x="38367" y="1118830"/>
                  <a:pt x="37468" y="1123026"/>
                  <a:pt x="36568" y="1127370"/>
                </a:cubicBezTo>
                <a:cubicBezTo>
                  <a:pt x="35668" y="1131716"/>
                  <a:pt x="34919" y="1135912"/>
                  <a:pt x="34020" y="1140257"/>
                </a:cubicBezTo>
                <a:cubicBezTo>
                  <a:pt x="33121" y="1144601"/>
                  <a:pt x="32372" y="1148797"/>
                  <a:pt x="31623" y="1153143"/>
                </a:cubicBezTo>
                <a:cubicBezTo>
                  <a:pt x="31172" y="1155689"/>
                  <a:pt x="30723" y="1158387"/>
                  <a:pt x="30123" y="1160935"/>
                </a:cubicBezTo>
                <a:cubicBezTo>
                  <a:pt x="30123" y="1161383"/>
                  <a:pt x="29974" y="1161833"/>
                  <a:pt x="29824" y="1162283"/>
                </a:cubicBezTo>
                <a:cubicBezTo>
                  <a:pt x="29674" y="1163481"/>
                  <a:pt x="29374" y="1164681"/>
                  <a:pt x="29224" y="1165879"/>
                </a:cubicBezTo>
                <a:cubicBezTo>
                  <a:pt x="28475" y="1170225"/>
                  <a:pt x="27726" y="1174419"/>
                  <a:pt x="26977" y="1178765"/>
                </a:cubicBezTo>
                <a:cubicBezTo>
                  <a:pt x="26227" y="1183110"/>
                  <a:pt x="25477" y="1187304"/>
                  <a:pt x="24728" y="1191650"/>
                </a:cubicBezTo>
                <a:cubicBezTo>
                  <a:pt x="23979" y="1195996"/>
                  <a:pt x="23380" y="1200192"/>
                  <a:pt x="22630" y="1204536"/>
                </a:cubicBezTo>
                <a:cubicBezTo>
                  <a:pt x="22031" y="1208732"/>
                  <a:pt x="21281" y="1212928"/>
                  <a:pt x="20681" y="1217124"/>
                </a:cubicBezTo>
                <a:cubicBezTo>
                  <a:pt x="20382" y="1218622"/>
                  <a:pt x="20232" y="1220120"/>
                  <a:pt x="19932" y="1221618"/>
                </a:cubicBezTo>
                <a:cubicBezTo>
                  <a:pt x="19932" y="1222218"/>
                  <a:pt x="19782" y="1222966"/>
                  <a:pt x="19633" y="1223566"/>
                </a:cubicBezTo>
                <a:lnTo>
                  <a:pt x="18734" y="1229859"/>
                </a:lnTo>
                <a:cubicBezTo>
                  <a:pt x="18134" y="1234053"/>
                  <a:pt x="17535" y="1238249"/>
                  <a:pt x="16935" y="1242595"/>
                </a:cubicBezTo>
                <a:cubicBezTo>
                  <a:pt x="16335" y="1246791"/>
                  <a:pt x="15736" y="1250985"/>
                  <a:pt x="15136" y="1255331"/>
                </a:cubicBezTo>
                <a:cubicBezTo>
                  <a:pt x="14537" y="1259527"/>
                  <a:pt x="14087" y="1263873"/>
                  <a:pt x="13488" y="1268067"/>
                </a:cubicBezTo>
                <a:cubicBezTo>
                  <a:pt x="12889" y="1272262"/>
                  <a:pt x="12439" y="1276608"/>
                  <a:pt x="11989" y="1280804"/>
                </a:cubicBezTo>
                <a:cubicBezTo>
                  <a:pt x="11989" y="1281552"/>
                  <a:pt x="11839" y="1282452"/>
                  <a:pt x="11689" y="1283200"/>
                </a:cubicBezTo>
                <a:cubicBezTo>
                  <a:pt x="11689" y="1283800"/>
                  <a:pt x="11689" y="1284400"/>
                  <a:pt x="11539" y="1284998"/>
                </a:cubicBezTo>
                <a:cubicBezTo>
                  <a:pt x="11240" y="1287846"/>
                  <a:pt x="10940" y="1290542"/>
                  <a:pt x="10640" y="1293390"/>
                </a:cubicBezTo>
                <a:cubicBezTo>
                  <a:pt x="10191" y="1297586"/>
                  <a:pt x="9741" y="1301930"/>
                  <a:pt x="9292" y="1306126"/>
                </a:cubicBezTo>
                <a:cubicBezTo>
                  <a:pt x="8842" y="1310321"/>
                  <a:pt x="8393" y="1314665"/>
                  <a:pt x="7943" y="1318861"/>
                </a:cubicBezTo>
                <a:cubicBezTo>
                  <a:pt x="7494" y="1323057"/>
                  <a:pt x="7194" y="1327403"/>
                  <a:pt x="6743" y="1331597"/>
                </a:cubicBezTo>
                <a:cubicBezTo>
                  <a:pt x="6294" y="1335793"/>
                  <a:pt x="5994" y="1340139"/>
                  <a:pt x="5694" y="1344335"/>
                </a:cubicBezTo>
                <a:lnTo>
                  <a:pt x="5694" y="1344783"/>
                </a:lnTo>
                <a:lnTo>
                  <a:pt x="5694" y="1345833"/>
                </a:lnTo>
                <a:cubicBezTo>
                  <a:pt x="5395" y="1349579"/>
                  <a:pt x="5095" y="1353324"/>
                  <a:pt x="4795" y="1357070"/>
                </a:cubicBezTo>
                <a:cubicBezTo>
                  <a:pt x="4496" y="1361414"/>
                  <a:pt x="4196" y="1365610"/>
                  <a:pt x="3896" y="1369956"/>
                </a:cubicBezTo>
                <a:cubicBezTo>
                  <a:pt x="3597" y="1374302"/>
                  <a:pt x="3297" y="1378496"/>
                  <a:pt x="2997" y="1382842"/>
                </a:cubicBezTo>
                <a:cubicBezTo>
                  <a:pt x="2698" y="1387188"/>
                  <a:pt x="2398" y="1391382"/>
                  <a:pt x="2248" y="1395728"/>
                </a:cubicBezTo>
                <a:cubicBezTo>
                  <a:pt x="2097" y="1399174"/>
                  <a:pt x="1947" y="1402471"/>
                  <a:pt x="1798" y="1405917"/>
                </a:cubicBezTo>
                <a:lnTo>
                  <a:pt x="1798" y="1407265"/>
                </a:lnTo>
                <a:lnTo>
                  <a:pt x="1798" y="1408613"/>
                </a:lnTo>
                <a:cubicBezTo>
                  <a:pt x="1648" y="1412959"/>
                  <a:pt x="1348" y="1417305"/>
                  <a:pt x="1198" y="1421799"/>
                </a:cubicBezTo>
                <a:cubicBezTo>
                  <a:pt x="1048" y="1426145"/>
                  <a:pt x="899" y="1430491"/>
                  <a:pt x="749" y="1434985"/>
                </a:cubicBezTo>
                <a:cubicBezTo>
                  <a:pt x="599" y="1439480"/>
                  <a:pt x="449" y="1443676"/>
                  <a:pt x="299" y="1448170"/>
                </a:cubicBezTo>
                <a:cubicBezTo>
                  <a:pt x="299" y="1452516"/>
                  <a:pt x="149" y="1456862"/>
                  <a:pt x="0" y="1461206"/>
                </a:cubicBezTo>
                <a:lnTo>
                  <a:pt x="0" y="1467050"/>
                </a:lnTo>
                <a:lnTo>
                  <a:pt x="0" y="1468998"/>
                </a:lnTo>
                <a:lnTo>
                  <a:pt x="0" y="1474692"/>
                </a:lnTo>
                <a:lnTo>
                  <a:pt x="0" y="1488177"/>
                </a:lnTo>
                <a:lnTo>
                  <a:pt x="0" y="1501513"/>
                </a:lnTo>
                <a:lnTo>
                  <a:pt x="0" y="1514849"/>
                </a:lnTo>
                <a:cubicBezTo>
                  <a:pt x="0" y="1519493"/>
                  <a:pt x="0" y="1524138"/>
                  <a:pt x="299" y="1528782"/>
                </a:cubicBezTo>
                <a:lnTo>
                  <a:pt x="299" y="1528782"/>
                </a:lnTo>
                <a:lnTo>
                  <a:pt x="299" y="1529082"/>
                </a:lnTo>
                <a:cubicBezTo>
                  <a:pt x="299" y="1533578"/>
                  <a:pt x="449" y="1538072"/>
                  <a:pt x="599" y="1542568"/>
                </a:cubicBezTo>
                <a:cubicBezTo>
                  <a:pt x="599" y="1547212"/>
                  <a:pt x="899" y="1551858"/>
                  <a:pt x="1048" y="1556352"/>
                </a:cubicBezTo>
                <a:cubicBezTo>
                  <a:pt x="1198" y="1560998"/>
                  <a:pt x="1498" y="1565642"/>
                  <a:pt x="1648" y="1570137"/>
                </a:cubicBezTo>
                <a:cubicBezTo>
                  <a:pt x="1648" y="1571785"/>
                  <a:pt x="1798" y="1573283"/>
                  <a:pt x="1947" y="1574931"/>
                </a:cubicBezTo>
                <a:cubicBezTo>
                  <a:pt x="1947" y="1576581"/>
                  <a:pt x="2097" y="1578079"/>
                  <a:pt x="2248" y="1579727"/>
                </a:cubicBezTo>
                <a:cubicBezTo>
                  <a:pt x="2248" y="1581375"/>
                  <a:pt x="2398" y="1582873"/>
                  <a:pt x="2548" y="1584521"/>
                </a:cubicBezTo>
                <a:cubicBezTo>
                  <a:pt x="2548" y="1586169"/>
                  <a:pt x="2698" y="1587669"/>
                  <a:pt x="2847" y="1589317"/>
                </a:cubicBezTo>
                <a:lnTo>
                  <a:pt x="668053" y="1778477"/>
                </a:lnTo>
                <a:cubicBezTo>
                  <a:pt x="667004" y="1757950"/>
                  <a:pt x="675730" y="1730524"/>
                  <a:pt x="677265" y="1720874"/>
                </a:cubicBezTo>
                <a:cubicBezTo>
                  <a:pt x="678800" y="1711224"/>
                  <a:pt x="677265" y="1720574"/>
                  <a:pt x="677265" y="1720574"/>
                </a:cubicBezTo>
                <a:cubicBezTo>
                  <a:pt x="676966" y="1700196"/>
                  <a:pt x="677265" y="1679817"/>
                  <a:pt x="677565" y="1659439"/>
                </a:cubicBezTo>
                <a:lnTo>
                  <a:pt x="677565" y="1657492"/>
                </a:lnTo>
                <a:cubicBezTo>
                  <a:pt x="678015" y="1637264"/>
                  <a:pt x="678764" y="1616886"/>
                  <a:pt x="679963" y="1596509"/>
                </a:cubicBezTo>
                <a:lnTo>
                  <a:pt x="679963" y="1595161"/>
                </a:lnTo>
                <a:cubicBezTo>
                  <a:pt x="681162" y="1574783"/>
                  <a:pt x="682661" y="1554404"/>
                  <a:pt x="684459" y="1534026"/>
                </a:cubicBezTo>
                <a:lnTo>
                  <a:pt x="684459" y="1532678"/>
                </a:lnTo>
                <a:cubicBezTo>
                  <a:pt x="686258" y="1512301"/>
                  <a:pt x="688505" y="1491923"/>
                  <a:pt x="690904" y="1471396"/>
                </a:cubicBezTo>
                <a:cubicBezTo>
                  <a:pt x="690904" y="1470796"/>
                  <a:pt x="691054" y="1470196"/>
                  <a:pt x="691054" y="1469598"/>
                </a:cubicBezTo>
                <a:cubicBezTo>
                  <a:pt x="693601" y="1449220"/>
                  <a:pt x="696299" y="1428991"/>
                  <a:pt x="699446" y="1408613"/>
                </a:cubicBezTo>
                <a:cubicBezTo>
                  <a:pt x="699446" y="1408015"/>
                  <a:pt x="699596" y="1407415"/>
                  <a:pt x="699746" y="1406815"/>
                </a:cubicBezTo>
                <a:cubicBezTo>
                  <a:pt x="702893" y="1386438"/>
                  <a:pt x="706340" y="1366060"/>
                  <a:pt x="710087" y="1345833"/>
                </a:cubicBezTo>
                <a:cubicBezTo>
                  <a:pt x="710087" y="1345383"/>
                  <a:pt x="710237" y="1344933"/>
                  <a:pt x="710387" y="1344485"/>
                </a:cubicBezTo>
                <a:cubicBezTo>
                  <a:pt x="714133" y="1323955"/>
                  <a:pt x="718180" y="1303578"/>
                  <a:pt x="722676" y="1283200"/>
                </a:cubicBezTo>
                <a:lnTo>
                  <a:pt x="722676" y="1282900"/>
                </a:lnTo>
                <a:cubicBezTo>
                  <a:pt x="731519" y="1241695"/>
                  <a:pt x="741710" y="1200640"/>
                  <a:pt x="752950" y="1160185"/>
                </a:cubicBezTo>
                <a:lnTo>
                  <a:pt x="752950" y="1159735"/>
                </a:lnTo>
                <a:cubicBezTo>
                  <a:pt x="764191" y="1119280"/>
                  <a:pt x="776629" y="1079273"/>
                  <a:pt x="789968" y="1039866"/>
                </a:cubicBezTo>
                <a:lnTo>
                  <a:pt x="789968" y="1039416"/>
                </a:lnTo>
                <a:cubicBezTo>
                  <a:pt x="803457" y="1000009"/>
                  <a:pt x="817994" y="961352"/>
                  <a:pt x="833431" y="923293"/>
                </a:cubicBezTo>
                <a:lnTo>
                  <a:pt x="833431" y="922994"/>
                </a:lnTo>
                <a:cubicBezTo>
                  <a:pt x="848867" y="885385"/>
                  <a:pt x="865203" y="848374"/>
                  <a:pt x="882438" y="812415"/>
                </a:cubicBezTo>
                <a:cubicBezTo>
                  <a:pt x="883038" y="811215"/>
                  <a:pt x="883487" y="810017"/>
                  <a:pt x="884087" y="808967"/>
                </a:cubicBezTo>
                <a:cubicBezTo>
                  <a:pt x="892180" y="792036"/>
                  <a:pt x="900573" y="775404"/>
                  <a:pt x="909115" y="759072"/>
                </a:cubicBezTo>
                <a:cubicBezTo>
                  <a:pt x="909415" y="758472"/>
                  <a:pt x="909865" y="757724"/>
                  <a:pt x="910165" y="757124"/>
                </a:cubicBezTo>
                <a:cubicBezTo>
                  <a:pt x="918257" y="741541"/>
                  <a:pt x="926500" y="726259"/>
                  <a:pt x="934893" y="711125"/>
                </a:cubicBezTo>
                <a:cubicBezTo>
                  <a:pt x="936841" y="707529"/>
                  <a:pt x="938940" y="703934"/>
                  <a:pt x="940888" y="700336"/>
                </a:cubicBezTo>
                <a:cubicBezTo>
                  <a:pt x="949281" y="685352"/>
                  <a:pt x="957823" y="670668"/>
                  <a:pt x="966666" y="656135"/>
                </a:cubicBezTo>
                <a:cubicBezTo>
                  <a:pt x="967415" y="654787"/>
                  <a:pt x="968314" y="653587"/>
                  <a:pt x="969064" y="652239"/>
                </a:cubicBezTo>
                <a:cubicBezTo>
                  <a:pt x="976257" y="640401"/>
                  <a:pt x="983601" y="628865"/>
                  <a:pt x="990945" y="617328"/>
                </a:cubicBezTo>
                <a:cubicBezTo>
                  <a:pt x="998139" y="606090"/>
                  <a:pt x="1005482" y="595002"/>
                  <a:pt x="1012826" y="584064"/>
                </a:cubicBezTo>
                <a:cubicBezTo>
                  <a:pt x="1016872" y="577920"/>
                  <a:pt x="1020919" y="571777"/>
                  <a:pt x="1025115" y="565783"/>
                </a:cubicBezTo>
                <a:cubicBezTo>
                  <a:pt x="1033808" y="553197"/>
                  <a:pt x="1042650" y="541059"/>
                  <a:pt x="1051643" y="528924"/>
                </a:cubicBezTo>
                <a:cubicBezTo>
                  <a:pt x="1054640" y="524878"/>
                  <a:pt x="1057488" y="520832"/>
                  <a:pt x="1060484" y="516786"/>
                </a:cubicBezTo>
                <a:cubicBezTo>
                  <a:pt x="1072475" y="500904"/>
                  <a:pt x="1084763" y="485321"/>
                  <a:pt x="1097053" y="470187"/>
                </a:cubicBezTo>
                <a:cubicBezTo>
                  <a:pt x="1099751" y="466891"/>
                  <a:pt x="1102449" y="463895"/>
                  <a:pt x="1105297" y="460597"/>
                </a:cubicBezTo>
                <a:cubicBezTo>
                  <a:pt x="1115038" y="448911"/>
                  <a:pt x="1124780" y="437524"/>
                  <a:pt x="1134821" y="426436"/>
                </a:cubicBezTo>
                <a:cubicBezTo>
                  <a:pt x="1144413" y="415796"/>
                  <a:pt x="1154005" y="405309"/>
                  <a:pt x="1163746" y="395119"/>
                </a:cubicBezTo>
                <a:cubicBezTo>
                  <a:pt x="1165694" y="393171"/>
                  <a:pt x="1167642" y="391075"/>
                  <a:pt x="1169591" y="389127"/>
                </a:cubicBezTo>
                <a:cubicBezTo>
                  <a:pt x="1179632" y="378787"/>
                  <a:pt x="1189673" y="368747"/>
                  <a:pt x="1199865" y="359010"/>
                </a:cubicBezTo>
                <a:lnTo>
                  <a:pt x="1202563" y="356312"/>
                </a:lnTo>
                <a:cubicBezTo>
                  <a:pt x="1214102" y="345374"/>
                  <a:pt x="1225792" y="334736"/>
                  <a:pt x="1237632" y="324546"/>
                </a:cubicBezTo>
                <a:cubicBezTo>
                  <a:pt x="1238232" y="324096"/>
                  <a:pt x="1238681" y="323498"/>
                  <a:pt x="1239280" y="323048"/>
                </a:cubicBezTo>
                <a:cubicBezTo>
                  <a:pt x="1250970" y="313009"/>
                  <a:pt x="1262810" y="303269"/>
                  <a:pt x="1274800" y="293979"/>
                </a:cubicBezTo>
                <a:cubicBezTo>
                  <a:pt x="1275849" y="293081"/>
                  <a:pt x="1276898" y="292331"/>
                  <a:pt x="1277947" y="291433"/>
                </a:cubicBezTo>
                <a:cubicBezTo>
                  <a:pt x="1289637" y="282293"/>
                  <a:pt x="1301477" y="273602"/>
                  <a:pt x="1313466" y="265212"/>
                </a:cubicBezTo>
                <a:cubicBezTo>
                  <a:pt x="1314215" y="264762"/>
                  <a:pt x="1314816" y="264312"/>
                  <a:pt x="1315565" y="263714"/>
                </a:cubicBezTo>
                <a:cubicBezTo>
                  <a:pt x="1327704" y="255322"/>
                  <a:pt x="1339994" y="247230"/>
                  <a:pt x="1352433" y="239588"/>
                </a:cubicBezTo>
                <a:cubicBezTo>
                  <a:pt x="1352882" y="239290"/>
                  <a:pt x="1353482" y="238990"/>
                  <a:pt x="1353932" y="238690"/>
                </a:cubicBezTo>
                <a:cubicBezTo>
                  <a:pt x="1366521" y="230899"/>
                  <a:pt x="1379260" y="223557"/>
                  <a:pt x="1391998" y="216815"/>
                </a:cubicBezTo>
                <a:cubicBezTo>
                  <a:pt x="1392448" y="216665"/>
                  <a:pt x="1392898" y="216365"/>
                  <a:pt x="1393198" y="216215"/>
                </a:cubicBezTo>
                <a:cubicBezTo>
                  <a:pt x="1406236" y="209323"/>
                  <a:pt x="1419275" y="202729"/>
                  <a:pt x="1432314" y="196735"/>
                </a:cubicBezTo>
                <a:cubicBezTo>
                  <a:pt x="1445802" y="190593"/>
                  <a:pt x="1459141" y="185050"/>
                  <a:pt x="1472330" y="180104"/>
                </a:cubicBezTo>
                <a:cubicBezTo>
                  <a:pt x="1472629" y="180104"/>
                  <a:pt x="1472779" y="179954"/>
                  <a:pt x="1473079" y="179804"/>
                </a:cubicBezTo>
                <a:cubicBezTo>
                  <a:pt x="1486268" y="174860"/>
                  <a:pt x="1499306" y="170514"/>
                  <a:pt x="1512195" y="166768"/>
                </a:cubicBezTo>
                <a:cubicBezTo>
                  <a:pt x="1512495" y="166768"/>
                  <a:pt x="1512794" y="166618"/>
                  <a:pt x="1513094" y="166468"/>
                </a:cubicBezTo>
                <a:cubicBezTo>
                  <a:pt x="1525983" y="162722"/>
                  <a:pt x="1538722" y="159426"/>
                  <a:pt x="1551461" y="156730"/>
                </a:cubicBezTo>
                <a:lnTo>
                  <a:pt x="1552061" y="156730"/>
                </a:lnTo>
                <a:cubicBezTo>
                  <a:pt x="1564800" y="153882"/>
                  <a:pt x="1577538" y="151784"/>
                  <a:pt x="1589978" y="150136"/>
                </a:cubicBezTo>
                <a:lnTo>
                  <a:pt x="1590278" y="150136"/>
                </a:lnTo>
                <a:cubicBezTo>
                  <a:pt x="1602867" y="148489"/>
                  <a:pt x="1615306" y="147440"/>
                  <a:pt x="1627596" y="146841"/>
                </a:cubicBezTo>
                <a:lnTo>
                  <a:pt x="1627746" y="146841"/>
                </a:lnTo>
                <a:cubicBezTo>
                  <a:pt x="1640035" y="146241"/>
                  <a:pt x="1652325" y="146241"/>
                  <a:pt x="1664464" y="146841"/>
                </a:cubicBezTo>
                <a:lnTo>
                  <a:pt x="1664464" y="146841"/>
                </a:lnTo>
                <a:cubicBezTo>
                  <a:pt x="1676454" y="147290"/>
                  <a:pt x="1688293" y="148339"/>
                  <a:pt x="1700133" y="149837"/>
                </a:cubicBezTo>
                <a:lnTo>
                  <a:pt x="1700433" y="149837"/>
                </a:lnTo>
                <a:cubicBezTo>
                  <a:pt x="1712123" y="151336"/>
                  <a:pt x="1723812" y="153432"/>
                  <a:pt x="1735203" y="155830"/>
                </a:cubicBezTo>
                <a:lnTo>
                  <a:pt x="1069327" y="10190"/>
                </a:lnTo>
                <a:lnTo>
                  <a:pt x="1068728" y="9890"/>
                </a:lnTo>
                <a:close/>
              </a:path>
            </a:pathLst>
          </a:custGeom>
          <a:solidFill>
            <a:schemeClr val="accent6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BD6CCE5-8616-465D-A0C6-4EF94AF79E51}"/>
              </a:ext>
            </a:extLst>
          </p:cNvPr>
          <p:cNvSpPr txBox="1"/>
          <p:nvPr/>
        </p:nvSpPr>
        <p:spPr>
          <a:xfrm>
            <a:off x="4476737" y="391409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9C5711-9251-5ABD-2555-100FEDB2AB07}"/>
              </a:ext>
            </a:extLst>
          </p:cNvPr>
          <p:cNvSpPr txBox="1"/>
          <p:nvPr/>
        </p:nvSpPr>
        <p:spPr>
          <a:xfrm>
            <a:off x="6175464" y="318879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A1D90D5-D19A-8CBF-2128-DD0719B1F9A5}"/>
              </a:ext>
            </a:extLst>
          </p:cNvPr>
          <p:cNvSpPr txBox="1"/>
          <p:nvPr/>
        </p:nvSpPr>
        <p:spPr>
          <a:xfrm>
            <a:off x="7384012" y="2741251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84A91EE-86A9-3449-C0CE-C93520FE6961}"/>
              </a:ext>
            </a:extLst>
          </p:cNvPr>
          <p:cNvSpPr txBox="1"/>
          <p:nvPr/>
        </p:nvSpPr>
        <p:spPr>
          <a:xfrm>
            <a:off x="8313213" y="244452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3CFCF02-D3F5-32F7-BEA9-B7D053D568B8}"/>
              </a:ext>
            </a:extLst>
          </p:cNvPr>
          <p:cNvSpPr txBox="1"/>
          <p:nvPr/>
        </p:nvSpPr>
        <p:spPr>
          <a:xfrm>
            <a:off x="8913227" y="220431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05</a:t>
            </a:r>
          </a:p>
        </p:txBody>
      </p:sp>
      <p:sp>
        <p:nvSpPr>
          <p:cNvPr id="41" name="Forme libre 40">
            <a:extLst>
              <a:ext uri="{FF2B5EF4-FFF2-40B4-BE49-F238E27FC236}">
                <a16:creationId xmlns:a16="http://schemas.microsoft.com/office/drawing/2014/main" id="{A4134065-8BB6-CC92-EF15-35E5439C3F77}"/>
              </a:ext>
            </a:extLst>
          </p:cNvPr>
          <p:cNvSpPr/>
          <p:nvPr/>
        </p:nvSpPr>
        <p:spPr>
          <a:xfrm>
            <a:off x="6996422" y="2614844"/>
            <a:ext cx="1068275" cy="1299254"/>
          </a:xfrm>
          <a:custGeom>
            <a:avLst/>
            <a:gdLst>
              <a:gd name="connsiteX0" fmla="*/ 671422 w 679065"/>
              <a:gd name="connsiteY0" fmla="*/ 404698 h 829186"/>
              <a:gd name="connsiteX1" fmla="*/ 674718 w 679065"/>
              <a:gd name="connsiteY1" fmla="*/ 371585 h 829186"/>
              <a:gd name="connsiteX2" fmla="*/ 679065 w 679065"/>
              <a:gd name="connsiteY2" fmla="*/ 338622 h 829186"/>
              <a:gd name="connsiteX3" fmla="*/ 639049 w 679065"/>
              <a:gd name="connsiteY3" fmla="*/ 171404 h 829186"/>
              <a:gd name="connsiteX4" fmla="*/ 567410 w 679065"/>
              <a:gd name="connsiteY4" fmla="*/ 55880 h 829186"/>
              <a:gd name="connsiteX5" fmla="*/ 470144 w 679065"/>
              <a:gd name="connsiteY5" fmla="*/ 2388 h 829186"/>
              <a:gd name="connsiteX6" fmla="*/ 353395 w 679065"/>
              <a:gd name="connsiteY6" fmla="*/ 22167 h 829186"/>
              <a:gd name="connsiteX7" fmla="*/ 239043 w 679065"/>
              <a:gd name="connsiteY7" fmla="*/ 112517 h 829186"/>
              <a:gd name="connsiteX8" fmla="*/ 139080 w 679065"/>
              <a:gd name="connsiteY8" fmla="*/ 258160 h 829186"/>
              <a:gd name="connsiteX9" fmla="*/ 60998 w 679065"/>
              <a:gd name="connsiteY9" fmla="*/ 443955 h 829186"/>
              <a:gd name="connsiteX10" fmla="*/ 12589 w 679065"/>
              <a:gd name="connsiteY10" fmla="*/ 653578 h 829186"/>
              <a:gd name="connsiteX11" fmla="*/ 9292 w 679065"/>
              <a:gd name="connsiteY11" fmla="*/ 678300 h 829186"/>
              <a:gd name="connsiteX12" fmla="*/ 6445 w 679065"/>
              <a:gd name="connsiteY12" fmla="*/ 703023 h 829186"/>
              <a:gd name="connsiteX13" fmla="*/ 4047 w 679065"/>
              <a:gd name="connsiteY13" fmla="*/ 727747 h 829186"/>
              <a:gd name="connsiteX14" fmla="*/ 2248 w 679065"/>
              <a:gd name="connsiteY14" fmla="*/ 752620 h 829186"/>
              <a:gd name="connsiteX15" fmla="*/ 1198 w 679065"/>
              <a:gd name="connsiteY15" fmla="*/ 771798 h 829186"/>
              <a:gd name="connsiteX16" fmla="*/ 450 w 679065"/>
              <a:gd name="connsiteY16" fmla="*/ 790977 h 829186"/>
              <a:gd name="connsiteX17" fmla="*/ 0 w 679065"/>
              <a:gd name="connsiteY17" fmla="*/ 810157 h 829186"/>
              <a:gd name="connsiteX18" fmla="*/ 0 w 679065"/>
              <a:gd name="connsiteY18" fmla="*/ 829186 h 829186"/>
              <a:gd name="connsiteX19" fmla="*/ 4647 w 679065"/>
              <a:gd name="connsiteY19" fmla="*/ 826638 h 829186"/>
              <a:gd name="connsiteX20" fmla="*/ 18584 w 679065"/>
              <a:gd name="connsiteY20" fmla="*/ 819147 h 829186"/>
              <a:gd name="connsiteX21" fmla="*/ 18584 w 679065"/>
              <a:gd name="connsiteY21" fmla="*/ 799817 h 829186"/>
              <a:gd name="connsiteX22" fmla="*/ 19034 w 679065"/>
              <a:gd name="connsiteY22" fmla="*/ 780489 h 829186"/>
              <a:gd name="connsiteX23" fmla="*/ 19784 w 679065"/>
              <a:gd name="connsiteY23" fmla="*/ 761010 h 829186"/>
              <a:gd name="connsiteX24" fmla="*/ 20982 w 679065"/>
              <a:gd name="connsiteY24" fmla="*/ 741532 h 829186"/>
              <a:gd name="connsiteX25" fmla="*/ 58000 w 679065"/>
              <a:gd name="connsiteY25" fmla="*/ 516928 h 829186"/>
              <a:gd name="connsiteX26" fmla="*/ 132187 w 679065"/>
              <a:gd name="connsiteY26" fmla="*/ 313448 h 829186"/>
              <a:gd name="connsiteX27" fmla="*/ 233798 w 679065"/>
              <a:gd name="connsiteY27" fmla="*/ 152524 h 829186"/>
              <a:gd name="connsiteX28" fmla="*/ 353246 w 679065"/>
              <a:gd name="connsiteY28" fmla="*/ 53932 h 829186"/>
              <a:gd name="connsiteX29" fmla="*/ 479286 w 679065"/>
              <a:gd name="connsiteY29" fmla="*/ 38349 h 829186"/>
              <a:gd name="connsiteX30" fmla="*/ 579701 w 679065"/>
              <a:gd name="connsiteY30" fmla="*/ 112967 h 829186"/>
              <a:gd name="connsiteX31" fmla="*/ 645642 w 679065"/>
              <a:gd name="connsiteY31" fmla="*/ 261906 h 829186"/>
              <a:gd name="connsiteX32" fmla="*/ 668273 w 679065"/>
              <a:gd name="connsiteY32" fmla="*/ 470927 h 829186"/>
              <a:gd name="connsiteX33" fmla="*/ 669173 w 679065"/>
              <a:gd name="connsiteY33" fmla="*/ 437813 h 829186"/>
              <a:gd name="connsiteX34" fmla="*/ 671272 w 679065"/>
              <a:gd name="connsiteY34" fmla="*/ 404698 h 829186"/>
              <a:gd name="connsiteX0" fmla="*/ 671422 w 681775"/>
              <a:gd name="connsiteY0" fmla="*/ 404698 h 829186"/>
              <a:gd name="connsiteX1" fmla="*/ 681600 w 681775"/>
              <a:gd name="connsiteY1" fmla="*/ 374338 h 829186"/>
              <a:gd name="connsiteX2" fmla="*/ 679065 w 681775"/>
              <a:gd name="connsiteY2" fmla="*/ 338622 h 829186"/>
              <a:gd name="connsiteX3" fmla="*/ 639049 w 681775"/>
              <a:gd name="connsiteY3" fmla="*/ 171404 h 829186"/>
              <a:gd name="connsiteX4" fmla="*/ 567410 w 681775"/>
              <a:gd name="connsiteY4" fmla="*/ 55880 h 829186"/>
              <a:gd name="connsiteX5" fmla="*/ 470144 w 681775"/>
              <a:gd name="connsiteY5" fmla="*/ 2388 h 829186"/>
              <a:gd name="connsiteX6" fmla="*/ 353395 w 681775"/>
              <a:gd name="connsiteY6" fmla="*/ 22167 h 829186"/>
              <a:gd name="connsiteX7" fmla="*/ 239043 w 681775"/>
              <a:gd name="connsiteY7" fmla="*/ 112517 h 829186"/>
              <a:gd name="connsiteX8" fmla="*/ 139080 w 681775"/>
              <a:gd name="connsiteY8" fmla="*/ 258160 h 829186"/>
              <a:gd name="connsiteX9" fmla="*/ 60998 w 681775"/>
              <a:gd name="connsiteY9" fmla="*/ 443955 h 829186"/>
              <a:gd name="connsiteX10" fmla="*/ 12589 w 681775"/>
              <a:gd name="connsiteY10" fmla="*/ 653578 h 829186"/>
              <a:gd name="connsiteX11" fmla="*/ 9292 w 681775"/>
              <a:gd name="connsiteY11" fmla="*/ 678300 h 829186"/>
              <a:gd name="connsiteX12" fmla="*/ 6445 w 681775"/>
              <a:gd name="connsiteY12" fmla="*/ 703023 h 829186"/>
              <a:gd name="connsiteX13" fmla="*/ 4047 w 681775"/>
              <a:gd name="connsiteY13" fmla="*/ 727747 h 829186"/>
              <a:gd name="connsiteX14" fmla="*/ 2248 w 681775"/>
              <a:gd name="connsiteY14" fmla="*/ 752620 h 829186"/>
              <a:gd name="connsiteX15" fmla="*/ 1198 w 681775"/>
              <a:gd name="connsiteY15" fmla="*/ 771798 h 829186"/>
              <a:gd name="connsiteX16" fmla="*/ 450 w 681775"/>
              <a:gd name="connsiteY16" fmla="*/ 790977 h 829186"/>
              <a:gd name="connsiteX17" fmla="*/ 0 w 681775"/>
              <a:gd name="connsiteY17" fmla="*/ 810157 h 829186"/>
              <a:gd name="connsiteX18" fmla="*/ 0 w 681775"/>
              <a:gd name="connsiteY18" fmla="*/ 829186 h 829186"/>
              <a:gd name="connsiteX19" fmla="*/ 4647 w 681775"/>
              <a:gd name="connsiteY19" fmla="*/ 826638 h 829186"/>
              <a:gd name="connsiteX20" fmla="*/ 18584 w 681775"/>
              <a:gd name="connsiteY20" fmla="*/ 819147 h 829186"/>
              <a:gd name="connsiteX21" fmla="*/ 18584 w 681775"/>
              <a:gd name="connsiteY21" fmla="*/ 799817 h 829186"/>
              <a:gd name="connsiteX22" fmla="*/ 19034 w 681775"/>
              <a:gd name="connsiteY22" fmla="*/ 780489 h 829186"/>
              <a:gd name="connsiteX23" fmla="*/ 19784 w 681775"/>
              <a:gd name="connsiteY23" fmla="*/ 761010 h 829186"/>
              <a:gd name="connsiteX24" fmla="*/ 20982 w 681775"/>
              <a:gd name="connsiteY24" fmla="*/ 741532 h 829186"/>
              <a:gd name="connsiteX25" fmla="*/ 58000 w 681775"/>
              <a:gd name="connsiteY25" fmla="*/ 516928 h 829186"/>
              <a:gd name="connsiteX26" fmla="*/ 132187 w 681775"/>
              <a:gd name="connsiteY26" fmla="*/ 313448 h 829186"/>
              <a:gd name="connsiteX27" fmla="*/ 233798 w 681775"/>
              <a:gd name="connsiteY27" fmla="*/ 152524 h 829186"/>
              <a:gd name="connsiteX28" fmla="*/ 353246 w 681775"/>
              <a:gd name="connsiteY28" fmla="*/ 53932 h 829186"/>
              <a:gd name="connsiteX29" fmla="*/ 479286 w 681775"/>
              <a:gd name="connsiteY29" fmla="*/ 38349 h 829186"/>
              <a:gd name="connsiteX30" fmla="*/ 579701 w 681775"/>
              <a:gd name="connsiteY30" fmla="*/ 112967 h 829186"/>
              <a:gd name="connsiteX31" fmla="*/ 645642 w 681775"/>
              <a:gd name="connsiteY31" fmla="*/ 261906 h 829186"/>
              <a:gd name="connsiteX32" fmla="*/ 668273 w 681775"/>
              <a:gd name="connsiteY32" fmla="*/ 470927 h 829186"/>
              <a:gd name="connsiteX33" fmla="*/ 669173 w 681775"/>
              <a:gd name="connsiteY33" fmla="*/ 437813 h 829186"/>
              <a:gd name="connsiteX34" fmla="*/ 671272 w 681775"/>
              <a:gd name="connsiteY34" fmla="*/ 404698 h 829186"/>
              <a:gd name="connsiteX35" fmla="*/ 671422 w 681775"/>
              <a:gd name="connsiteY35" fmla="*/ 404698 h 829186"/>
              <a:gd name="connsiteX0" fmla="*/ 675551 w 681775"/>
              <a:gd name="connsiteY0" fmla="*/ 407451 h 829186"/>
              <a:gd name="connsiteX1" fmla="*/ 681600 w 681775"/>
              <a:gd name="connsiteY1" fmla="*/ 374338 h 829186"/>
              <a:gd name="connsiteX2" fmla="*/ 679065 w 681775"/>
              <a:gd name="connsiteY2" fmla="*/ 338622 h 829186"/>
              <a:gd name="connsiteX3" fmla="*/ 639049 w 681775"/>
              <a:gd name="connsiteY3" fmla="*/ 171404 h 829186"/>
              <a:gd name="connsiteX4" fmla="*/ 567410 w 681775"/>
              <a:gd name="connsiteY4" fmla="*/ 55880 h 829186"/>
              <a:gd name="connsiteX5" fmla="*/ 470144 w 681775"/>
              <a:gd name="connsiteY5" fmla="*/ 2388 h 829186"/>
              <a:gd name="connsiteX6" fmla="*/ 353395 w 681775"/>
              <a:gd name="connsiteY6" fmla="*/ 22167 h 829186"/>
              <a:gd name="connsiteX7" fmla="*/ 239043 w 681775"/>
              <a:gd name="connsiteY7" fmla="*/ 112517 h 829186"/>
              <a:gd name="connsiteX8" fmla="*/ 139080 w 681775"/>
              <a:gd name="connsiteY8" fmla="*/ 258160 h 829186"/>
              <a:gd name="connsiteX9" fmla="*/ 60998 w 681775"/>
              <a:gd name="connsiteY9" fmla="*/ 443955 h 829186"/>
              <a:gd name="connsiteX10" fmla="*/ 12589 w 681775"/>
              <a:gd name="connsiteY10" fmla="*/ 653578 h 829186"/>
              <a:gd name="connsiteX11" fmla="*/ 9292 w 681775"/>
              <a:gd name="connsiteY11" fmla="*/ 678300 h 829186"/>
              <a:gd name="connsiteX12" fmla="*/ 6445 w 681775"/>
              <a:gd name="connsiteY12" fmla="*/ 703023 h 829186"/>
              <a:gd name="connsiteX13" fmla="*/ 4047 w 681775"/>
              <a:gd name="connsiteY13" fmla="*/ 727747 h 829186"/>
              <a:gd name="connsiteX14" fmla="*/ 2248 w 681775"/>
              <a:gd name="connsiteY14" fmla="*/ 752620 h 829186"/>
              <a:gd name="connsiteX15" fmla="*/ 1198 w 681775"/>
              <a:gd name="connsiteY15" fmla="*/ 771798 h 829186"/>
              <a:gd name="connsiteX16" fmla="*/ 450 w 681775"/>
              <a:gd name="connsiteY16" fmla="*/ 790977 h 829186"/>
              <a:gd name="connsiteX17" fmla="*/ 0 w 681775"/>
              <a:gd name="connsiteY17" fmla="*/ 810157 h 829186"/>
              <a:gd name="connsiteX18" fmla="*/ 0 w 681775"/>
              <a:gd name="connsiteY18" fmla="*/ 829186 h 829186"/>
              <a:gd name="connsiteX19" fmla="*/ 4647 w 681775"/>
              <a:gd name="connsiteY19" fmla="*/ 826638 h 829186"/>
              <a:gd name="connsiteX20" fmla="*/ 18584 w 681775"/>
              <a:gd name="connsiteY20" fmla="*/ 819147 h 829186"/>
              <a:gd name="connsiteX21" fmla="*/ 18584 w 681775"/>
              <a:gd name="connsiteY21" fmla="*/ 799817 h 829186"/>
              <a:gd name="connsiteX22" fmla="*/ 19034 w 681775"/>
              <a:gd name="connsiteY22" fmla="*/ 780489 h 829186"/>
              <a:gd name="connsiteX23" fmla="*/ 19784 w 681775"/>
              <a:gd name="connsiteY23" fmla="*/ 761010 h 829186"/>
              <a:gd name="connsiteX24" fmla="*/ 20982 w 681775"/>
              <a:gd name="connsiteY24" fmla="*/ 741532 h 829186"/>
              <a:gd name="connsiteX25" fmla="*/ 58000 w 681775"/>
              <a:gd name="connsiteY25" fmla="*/ 516928 h 829186"/>
              <a:gd name="connsiteX26" fmla="*/ 132187 w 681775"/>
              <a:gd name="connsiteY26" fmla="*/ 313448 h 829186"/>
              <a:gd name="connsiteX27" fmla="*/ 233798 w 681775"/>
              <a:gd name="connsiteY27" fmla="*/ 152524 h 829186"/>
              <a:gd name="connsiteX28" fmla="*/ 353246 w 681775"/>
              <a:gd name="connsiteY28" fmla="*/ 53932 h 829186"/>
              <a:gd name="connsiteX29" fmla="*/ 479286 w 681775"/>
              <a:gd name="connsiteY29" fmla="*/ 38349 h 829186"/>
              <a:gd name="connsiteX30" fmla="*/ 579701 w 681775"/>
              <a:gd name="connsiteY30" fmla="*/ 112967 h 829186"/>
              <a:gd name="connsiteX31" fmla="*/ 645642 w 681775"/>
              <a:gd name="connsiteY31" fmla="*/ 261906 h 829186"/>
              <a:gd name="connsiteX32" fmla="*/ 668273 w 681775"/>
              <a:gd name="connsiteY32" fmla="*/ 470927 h 829186"/>
              <a:gd name="connsiteX33" fmla="*/ 669173 w 681775"/>
              <a:gd name="connsiteY33" fmla="*/ 437813 h 829186"/>
              <a:gd name="connsiteX34" fmla="*/ 671272 w 681775"/>
              <a:gd name="connsiteY34" fmla="*/ 404698 h 829186"/>
              <a:gd name="connsiteX35" fmla="*/ 675551 w 681775"/>
              <a:gd name="connsiteY35" fmla="*/ 407451 h 829186"/>
              <a:gd name="connsiteX0" fmla="*/ 675551 w 681775"/>
              <a:gd name="connsiteY0" fmla="*/ 407451 h 829186"/>
              <a:gd name="connsiteX1" fmla="*/ 681600 w 681775"/>
              <a:gd name="connsiteY1" fmla="*/ 374338 h 829186"/>
              <a:gd name="connsiteX2" fmla="*/ 679065 w 681775"/>
              <a:gd name="connsiteY2" fmla="*/ 338622 h 829186"/>
              <a:gd name="connsiteX3" fmla="*/ 639049 w 681775"/>
              <a:gd name="connsiteY3" fmla="*/ 171404 h 829186"/>
              <a:gd name="connsiteX4" fmla="*/ 567410 w 681775"/>
              <a:gd name="connsiteY4" fmla="*/ 55880 h 829186"/>
              <a:gd name="connsiteX5" fmla="*/ 470144 w 681775"/>
              <a:gd name="connsiteY5" fmla="*/ 2388 h 829186"/>
              <a:gd name="connsiteX6" fmla="*/ 353395 w 681775"/>
              <a:gd name="connsiteY6" fmla="*/ 22167 h 829186"/>
              <a:gd name="connsiteX7" fmla="*/ 239043 w 681775"/>
              <a:gd name="connsiteY7" fmla="*/ 112517 h 829186"/>
              <a:gd name="connsiteX8" fmla="*/ 139080 w 681775"/>
              <a:gd name="connsiteY8" fmla="*/ 258160 h 829186"/>
              <a:gd name="connsiteX9" fmla="*/ 60998 w 681775"/>
              <a:gd name="connsiteY9" fmla="*/ 443955 h 829186"/>
              <a:gd name="connsiteX10" fmla="*/ 12589 w 681775"/>
              <a:gd name="connsiteY10" fmla="*/ 653578 h 829186"/>
              <a:gd name="connsiteX11" fmla="*/ 9292 w 681775"/>
              <a:gd name="connsiteY11" fmla="*/ 678300 h 829186"/>
              <a:gd name="connsiteX12" fmla="*/ 6445 w 681775"/>
              <a:gd name="connsiteY12" fmla="*/ 703023 h 829186"/>
              <a:gd name="connsiteX13" fmla="*/ 4047 w 681775"/>
              <a:gd name="connsiteY13" fmla="*/ 727747 h 829186"/>
              <a:gd name="connsiteX14" fmla="*/ 2248 w 681775"/>
              <a:gd name="connsiteY14" fmla="*/ 752620 h 829186"/>
              <a:gd name="connsiteX15" fmla="*/ 1198 w 681775"/>
              <a:gd name="connsiteY15" fmla="*/ 771798 h 829186"/>
              <a:gd name="connsiteX16" fmla="*/ 450 w 681775"/>
              <a:gd name="connsiteY16" fmla="*/ 790977 h 829186"/>
              <a:gd name="connsiteX17" fmla="*/ 0 w 681775"/>
              <a:gd name="connsiteY17" fmla="*/ 810157 h 829186"/>
              <a:gd name="connsiteX18" fmla="*/ 0 w 681775"/>
              <a:gd name="connsiteY18" fmla="*/ 829186 h 829186"/>
              <a:gd name="connsiteX19" fmla="*/ 4647 w 681775"/>
              <a:gd name="connsiteY19" fmla="*/ 826638 h 829186"/>
              <a:gd name="connsiteX20" fmla="*/ 18584 w 681775"/>
              <a:gd name="connsiteY20" fmla="*/ 819147 h 829186"/>
              <a:gd name="connsiteX21" fmla="*/ 18584 w 681775"/>
              <a:gd name="connsiteY21" fmla="*/ 799817 h 829186"/>
              <a:gd name="connsiteX22" fmla="*/ 19034 w 681775"/>
              <a:gd name="connsiteY22" fmla="*/ 780489 h 829186"/>
              <a:gd name="connsiteX23" fmla="*/ 19784 w 681775"/>
              <a:gd name="connsiteY23" fmla="*/ 761010 h 829186"/>
              <a:gd name="connsiteX24" fmla="*/ 20982 w 681775"/>
              <a:gd name="connsiteY24" fmla="*/ 741532 h 829186"/>
              <a:gd name="connsiteX25" fmla="*/ 58000 w 681775"/>
              <a:gd name="connsiteY25" fmla="*/ 516928 h 829186"/>
              <a:gd name="connsiteX26" fmla="*/ 132187 w 681775"/>
              <a:gd name="connsiteY26" fmla="*/ 313448 h 829186"/>
              <a:gd name="connsiteX27" fmla="*/ 233798 w 681775"/>
              <a:gd name="connsiteY27" fmla="*/ 152524 h 829186"/>
              <a:gd name="connsiteX28" fmla="*/ 353246 w 681775"/>
              <a:gd name="connsiteY28" fmla="*/ 53932 h 829186"/>
              <a:gd name="connsiteX29" fmla="*/ 479286 w 681775"/>
              <a:gd name="connsiteY29" fmla="*/ 38349 h 829186"/>
              <a:gd name="connsiteX30" fmla="*/ 579701 w 681775"/>
              <a:gd name="connsiteY30" fmla="*/ 112967 h 829186"/>
              <a:gd name="connsiteX31" fmla="*/ 645642 w 681775"/>
              <a:gd name="connsiteY31" fmla="*/ 261906 h 829186"/>
              <a:gd name="connsiteX32" fmla="*/ 668273 w 681775"/>
              <a:gd name="connsiteY32" fmla="*/ 470927 h 829186"/>
              <a:gd name="connsiteX33" fmla="*/ 674678 w 681775"/>
              <a:gd name="connsiteY33" fmla="*/ 443319 h 829186"/>
              <a:gd name="connsiteX34" fmla="*/ 671272 w 681775"/>
              <a:gd name="connsiteY34" fmla="*/ 404698 h 829186"/>
              <a:gd name="connsiteX35" fmla="*/ 675551 w 681775"/>
              <a:gd name="connsiteY35" fmla="*/ 407451 h 829186"/>
              <a:gd name="connsiteX0" fmla="*/ 681057 w 681775"/>
              <a:gd name="connsiteY0" fmla="*/ 411121 h 829186"/>
              <a:gd name="connsiteX1" fmla="*/ 681600 w 681775"/>
              <a:gd name="connsiteY1" fmla="*/ 374338 h 829186"/>
              <a:gd name="connsiteX2" fmla="*/ 679065 w 681775"/>
              <a:gd name="connsiteY2" fmla="*/ 338622 h 829186"/>
              <a:gd name="connsiteX3" fmla="*/ 639049 w 681775"/>
              <a:gd name="connsiteY3" fmla="*/ 171404 h 829186"/>
              <a:gd name="connsiteX4" fmla="*/ 567410 w 681775"/>
              <a:gd name="connsiteY4" fmla="*/ 55880 h 829186"/>
              <a:gd name="connsiteX5" fmla="*/ 470144 w 681775"/>
              <a:gd name="connsiteY5" fmla="*/ 2388 h 829186"/>
              <a:gd name="connsiteX6" fmla="*/ 353395 w 681775"/>
              <a:gd name="connsiteY6" fmla="*/ 22167 h 829186"/>
              <a:gd name="connsiteX7" fmla="*/ 239043 w 681775"/>
              <a:gd name="connsiteY7" fmla="*/ 112517 h 829186"/>
              <a:gd name="connsiteX8" fmla="*/ 139080 w 681775"/>
              <a:gd name="connsiteY8" fmla="*/ 258160 h 829186"/>
              <a:gd name="connsiteX9" fmla="*/ 60998 w 681775"/>
              <a:gd name="connsiteY9" fmla="*/ 443955 h 829186"/>
              <a:gd name="connsiteX10" fmla="*/ 12589 w 681775"/>
              <a:gd name="connsiteY10" fmla="*/ 653578 h 829186"/>
              <a:gd name="connsiteX11" fmla="*/ 9292 w 681775"/>
              <a:gd name="connsiteY11" fmla="*/ 678300 h 829186"/>
              <a:gd name="connsiteX12" fmla="*/ 6445 w 681775"/>
              <a:gd name="connsiteY12" fmla="*/ 703023 h 829186"/>
              <a:gd name="connsiteX13" fmla="*/ 4047 w 681775"/>
              <a:gd name="connsiteY13" fmla="*/ 727747 h 829186"/>
              <a:gd name="connsiteX14" fmla="*/ 2248 w 681775"/>
              <a:gd name="connsiteY14" fmla="*/ 752620 h 829186"/>
              <a:gd name="connsiteX15" fmla="*/ 1198 w 681775"/>
              <a:gd name="connsiteY15" fmla="*/ 771798 h 829186"/>
              <a:gd name="connsiteX16" fmla="*/ 450 w 681775"/>
              <a:gd name="connsiteY16" fmla="*/ 790977 h 829186"/>
              <a:gd name="connsiteX17" fmla="*/ 0 w 681775"/>
              <a:gd name="connsiteY17" fmla="*/ 810157 h 829186"/>
              <a:gd name="connsiteX18" fmla="*/ 0 w 681775"/>
              <a:gd name="connsiteY18" fmla="*/ 829186 h 829186"/>
              <a:gd name="connsiteX19" fmla="*/ 4647 w 681775"/>
              <a:gd name="connsiteY19" fmla="*/ 826638 h 829186"/>
              <a:gd name="connsiteX20" fmla="*/ 18584 w 681775"/>
              <a:gd name="connsiteY20" fmla="*/ 819147 h 829186"/>
              <a:gd name="connsiteX21" fmla="*/ 18584 w 681775"/>
              <a:gd name="connsiteY21" fmla="*/ 799817 h 829186"/>
              <a:gd name="connsiteX22" fmla="*/ 19034 w 681775"/>
              <a:gd name="connsiteY22" fmla="*/ 780489 h 829186"/>
              <a:gd name="connsiteX23" fmla="*/ 19784 w 681775"/>
              <a:gd name="connsiteY23" fmla="*/ 761010 h 829186"/>
              <a:gd name="connsiteX24" fmla="*/ 20982 w 681775"/>
              <a:gd name="connsiteY24" fmla="*/ 741532 h 829186"/>
              <a:gd name="connsiteX25" fmla="*/ 58000 w 681775"/>
              <a:gd name="connsiteY25" fmla="*/ 516928 h 829186"/>
              <a:gd name="connsiteX26" fmla="*/ 132187 w 681775"/>
              <a:gd name="connsiteY26" fmla="*/ 313448 h 829186"/>
              <a:gd name="connsiteX27" fmla="*/ 233798 w 681775"/>
              <a:gd name="connsiteY27" fmla="*/ 152524 h 829186"/>
              <a:gd name="connsiteX28" fmla="*/ 353246 w 681775"/>
              <a:gd name="connsiteY28" fmla="*/ 53932 h 829186"/>
              <a:gd name="connsiteX29" fmla="*/ 479286 w 681775"/>
              <a:gd name="connsiteY29" fmla="*/ 38349 h 829186"/>
              <a:gd name="connsiteX30" fmla="*/ 579701 w 681775"/>
              <a:gd name="connsiteY30" fmla="*/ 112967 h 829186"/>
              <a:gd name="connsiteX31" fmla="*/ 645642 w 681775"/>
              <a:gd name="connsiteY31" fmla="*/ 261906 h 829186"/>
              <a:gd name="connsiteX32" fmla="*/ 668273 w 681775"/>
              <a:gd name="connsiteY32" fmla="*/ 470927 h 829186"/>
              <a:gd name="connsiteX33" fmla="*/ 674678 w 681775"/>
              <a:gd name="connsiteY33" fmla="*/ 443319 h 829186"/>
              <a:gd name="connsiteX34" fmla="*/ 671272 w 681775"/>
              <a:gd name="connsiteY34" fmla="*/ 404698 h 829186"/>
              <a:gd name="connsiteX35" fmla="*/ 681057 w 681775"/>
              <a:gd name="connsiteY35" fmla="*/ 411121 h 829186"/>
              <a:gd name="connsiteX0" fmla="*/ 681057 w 681775"/>
              <a:gd name="connsiteY0" fmla="*/ 411121 h 829186"/>
              <a:gd name="connsiteX1" fmla="*/ 681600 w 681775"/>
              <a:gd name="connsiteY1" fmla="*/ 374338 h 829186"/>
              <a:gd name="connsiteX2" fmla="*/ 679065 w 681775"/>
              <a:gd name="connsiteY2" fmla="*/ 338622 h 829186"/>
              <a:gd name="connsiteX3" fmla="*/ 639049 w 681775"/>
              <a:gd name="connsiteY3" fmla="*/ 171404 h 829186"/>
              <a:gd name="connsiteX4" fmla="*/ 567410 w 681775"/>
              <a:gd name="connsiteY4" fmla="*/ 55880 h 829186"/>
              <a:gd name="connsiteX5" fmla="*/ 470144 w 681775"/>
              <a:gd name="connsiteY5" fmla="*/ 2388 h 829186"/>
              <a:gd name="connsiteX6" fmla="*/ 353395 w 681775"/>
              <a:gd name="connsiteY6" fmla="*/ 22167 h 829186"/>
              <a:gd name="connsiteX7" fmla="*/ 239043 w 681775"/>
              <a:gd name="connsiteY7" fmla="*/ 112517 h 829186"/>
              <a:gd name="connsiteX8" fmla="*/ 139080 w 681775"/>
              <a:gd name="connsiteY8" fmla="*/ 258160 h 829186"/>
              <a:gd name="connsiteX9" fmla="*/ 60998 w 681775"/>
              <a:gd name="connsiteY9" fmla="*/ 443955 h 829186"/>
              <a:gd name="connsiteX10" fmla="*/ 12589 w 681775"/>
              <a:gd name="connsiteY10" fmla="*/ 653578 h 829186"/>
              <a:gd name="connsiteX11" fmla="*/ 9292 w 681775"/>
              <a:gd name="connsiteY11" fmla="*/ 678300 h 829186"/>
              <a:gd name="connsiteX12" fmla="*/ 6445 w 681775"/>
              <a:gd name="connsiteY12" fmla="*/ 703023 h 829186"/>
              <a:gd name="connsiteX13" fmla="*/ 4047 w 681775"/>
              <a:gd name="connsiteY13" fmla="*/ 727747 h 829186"/>
              <a:gd name="connsiteX14" fmla="*/ 2248 w 681775"/>
              <a:gd name="connsiteY14" fmla="*/ 752620 h 829186"/>
              <a:gd name="connsiteX15" fmla="*/ 1198 w 681775"/>
              <a:gd name="connsiteY15" fmla="*/ 771798 h 829186"/>
              <a:gd name="connsiteX16" fmla="*/ 450 w 681775"/>
              <a:gd name="connsiteY16" fmla="*/ 790977 h 829186"/>
              <a:gd name="connsiteX17" fmla="*/ 0 w 681775"/>
              <a:gd name="connsiteY17" fmla="*/ 810157 h 829186"/>
              <a:gd name="connsiteX18" fmla="*/ 0 w 681775"/>
              <a:gd name="connsiteY18" fmla="*/ 829186 h 829186"/>
              <a:gd name="connsiteX19" fmla="*/ 4647 w 681775"/>
              <a:gd name="connsiteY19" fmla="*/ 826638 h 829186"/>
              <a:gd name="connsiteX20" fmla="*/ 18584 w 681775"/>
              <a:gd name="connsiteY20" fmla="*/ 819147 h 829186"/>
              <a:gd name="connsiteX21" fmla="*/ 18584 w 681775"/>
              <a:gd name="connsiteY21" fmla="*/ 799817 h 829186"/>
              <a:gd name="connsiteX22" fmla="*/ 19034 w 681775"/>
              <a:gd name="connsiteY22" fmla="*/ 780489 h 829186"/>
              <a:gd name="connsiteX23" fmla="*/ 19784 w 681775"/>
              <a:gd name="connsiteY23" fmla="*/ 761010 h 829186"/>
              <a:gd name="connsiteX24" fmla="*/ 20982 w 681775"/>
              <a:gd name="connsiteY24" fmla="*/ 741532 h 829186"/>
              <a:gd name="connsiteX25" fmla="*/ 58000 w 681775"/>
              <a:gd name="connsiteY25" fmla="*/ 516928 h 829186"/>
              <a:gd name="connsiteX26" fmla="*/ 132187 w 681775"/>
              <a:gd name="connsiteY26" fmla="*/ 313448 h 829186"/>
              <a:gd name="connsiteX27" fmla="*/ 233798 w 681775"/>
              <a:gd name="connsiteY27" fmla="*/ 152524 h 829186"/>
              <a:gd name="connsiteX28" fmla="*/ 353246 w 681775"/>
              <a:gd name="connsiteY28" fmla="*/ 53932 h 829186"/>
              <a:gd name="connsiteX29" fmla="*/ 479286 w 681775"/>
              <a:gd name="connsiteY29" fmla="*/ 38349 h 829186"/>
              <a:gd name="connsiteX30" fmla="*/ 579701 w 681775"/>
              <a:gd name="connsiteY30" fmla="*/ 112967 h 829186"/>
              <a:gd name="connsiteX31" fmla="*/ 645642 w 681775"/>
              <a:gd name="connsiteY31" fmla="*/ 261906 h 829186"/>
              <a:gd name="connsiteX32" fmla="*/ 668273 w 681775"/>
              <a:gd name="connsiteY32" fmla="*/ 470927 h 829186"/>
              <a:gd name="connsiteX33" fmla="*/ 680184 w 681775"/>
              <a:gd name="connsiteY33" fmla="*/ 443319 h 829186"/>
              <a:gd name="connsiteX34" fmla="*/ 671272 w 681775"/>
              <a:gd name="connsiteY34" fmla="*/ 404698 h 829186"/>
              <a:gd name="connsiteX35" fmla="*/ 681057 w 681775"/>
              <a:gd name="connsiteY35" fmla="*/ 411121 h 829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81775" h="829186">
                <a:moveTo>
                  <a:pt x="681057" y="411121"/>
                </a:moveTo>
                <a:cubicBezTo>
                  <a:pt x="681955" y="400034"/>
                  <a:pt x="680252" y="385276"/>
                  <a:pt x="681600" y="374338"/>
                </a:cubicBezTo>
                <a:cubicBezTo>
                  <a:pt x="682799" y="363250"/>
                  <a:pt x="677415" y="349560"/>
                  <a:pt x="679065" y="338622"/>
                </a:cubicBezTo>
                <a:cubicBezTo>
                  <a:pt x="671572" y="275241"/>
                  <a:pt x="657933" y="218903"/>
                  <a:pt x="639049" y="171404"/>
                </a:cubicBezTo>
                <a:cubicBezTo>
                  <a:pt x="620015" y="123607"/>
                  <a:pt x="595886" y="84498"/>
                  <a:pt x="567410" y="55880"/>
                </a:cubicBezTo>
                <a:cubicBezTo>
                  <a:pt x="538785" y="26961"/>
                  <a:pt x="506114" y="8531"/>
                  <a:pt x="470144" y="2388"/>
                </a:cubicBezTo>
                <a:cubicBezTo>
                  <a:pt x="434025" y="-3904"/>
                  <a:pt x="394759" y="2088"/>
                  <a:pt x="353395" y="22167"/>
                </a:cubicBezTo>
                <a:cubicBezTo>
                  <a:pt x="313680" y="41495"/>
                  <a:pt x="275162" y="72512"/>
                  <a:pt x="239043" y="112517"/>
                </a:cubicBezTo>
                <a:cubicBezTo>
                  <a:pt x="202776" y="152824"/>
                  <a:pt x="169055" y="202121"/>
                  <a:pt x="139080" y="258160"/>
                </a:cubicBezTo>
                <a:cubicBezTo>
                  <a:pt x="108956" y="314348"/>
                  <a:pt x="82579" y="377129"/>
                  <a:pt x="60998" y="443955"/>
                </a:cubicBezTo>
                <a:cubicBezTo>
                  <a:pt x="39416" y="510784"/>
                  <a:pt x="22931" y="581656"/>
                  <a:pt x="12589" y="653578"/>
                </a:cubicBezTo>
                <a:cubicBezTo>
                  <a:pt x="11390" y="661818"/>
                  <a:pt x="10342" y="670060"/>
                  <a:pt x="9292" y="678300"/>
                </a:cubicBezTo>
                <a:cubicBezTo>
                  <a:pt x="8244" y="686542"/>
                  <a:pt x="7344" y="694783"/>
                  <a:pt x="6445" y="703023"/>
                </a:cubicBezTo>
                <a:cubicBezTo>
                  <a:pt x="5545" y="711265"/>
                  <a:pt x="4797" y="719505"/>
                  <a:pt x="4047" y="727747"/>
                </a:cubicBezTo>
                <a:cubicBezTo>
                  <a:pt x="3297" y="735988"/>
                  <a:pt x="2698" y="744228"/>
                  <a:pt x="2248" y="752620"/>
                </a:cubicBezTo>
                <a:cubicBezTo>
                  <a:pt x="1798" y="759062"/>
                  <a:pt x="1498" y="765356"/>
                  <a:pt x="1198" y="771798"/>
                </a:cubicBezTo>
                <a:cubicBezTo>
                  <a:pt x="900" y="778242"/>
                  <a:pt x="600" y="784535"/>
                  <a:pt x="450" y="790977"/>
                </a:cubicBezTo>
                <a:cubicBezTo>
                  <a:pt x="300" y="797421"/>
                  <a:pt x="150" y="803713"/>
                  <a:pt x="0" y="810157"/>
                </a:cubicBezTo>
                <a:lnTo>
                  <a:pt x="0" y="829186"/>
                </a:lnTo>
                <a:lnTo>
                  <a:pt x="4647" y="826638"/>
                </a:lnTo>
                <a:lnTo>
                  <a:pt x="18584" y="819147"/>
                </a:lnTo>
                <a:lnTo>
                  <a:pt x="18584" y="799817"/>
                </a:lnTo>
                <a:cubicBezTo>
                  <a:pt x="18584" y="793375"/>
                  <a:pt x="18884" y="786931"/>
                  <a:pt x="19034" y="780489"/>
                </a:cubicBezTo>
                <a:cubicBezTo>
                  <a:pt x="19184" y="774046"/>
                  <a:pt x="19484" y="767604"/>
                  <a:pt x="19784" y="761010"/>
                </a:cubicBezTo>
                <a:cubicBezTo>
                  <a:pt x="20082" y="754568"/>
                  <a:pt x="20532" y="748124"/>
                  <a:pt x="20982" y="741532"/>
                </a:cubicBezTo>
                <a:cubicBezTo>
                  <a:pt x="26077" y="665414"/>
                  <a:pt x="38966" y="589448"/>
                  <a:pt x="58000" y="516928"/>
                </a:cubicBezTo>
                <a:cubicBezTo>
                  <a:pt x="77034" y="444405"/>
                  <a:pt x="102213" y="375481"/>
                  <a:pt x="132187" y="313448"/>
                </a:cubicBezTo>
                <a:cubicBezTo>
                  <a:pt x="162011" y="251716"/>
                  <a:pt x="196330" y="197025"/>
                  <a:pt x="233798" y="152524"/>
                </a:cubicBezTo>
                <a:cubicBezTo>
                  <a:pt x="271116" y="108323"/>
                  <a:pt x="311432" y="74460"/>
                  <a:pt x="353246" y="53932"/>
                </a:cubicBezTo>
                <a:cubicBezTo>
                  <a:pt x="398356" y="31905"/>
                  <a:pt x="440920" y="27561"/>
                  <a:pt x="479286" y="38349"/>
                </a:cubicBezTo>
                <a:cubicBezTo>
                  <a:pt x="517354" y="49137"/>
                  <a:pt x="551525" y="74760"/>
                  <a:pt x="579701" y="112967"/>
                </a:cubicBezTo>
                <a:cubicBezTo>
                  <a:pt x="607877" y="150876"/>
                  <a:pt x="630357" y="201371"/>
                  <a:pt x="645642" y="261906"/>
                </a:cubicBezTo>
                <a:cubicBezTo>
                  <a:pt x="660779" y="322140"/>
                  <a:pt x="668873" y="392563"/>
                  <a:pt x="668273" y="470927"/>
                </a:cubicBezTo>
                <a:cubicBezTo>
                  <a:pt x="668273" y="459839"/>
                  <a:pt x="679734" y="454407"/>
                  <a:pt x="680184" y="443319"/>
                </a:cubicBezTo>
                <a:cubicBezTo>
                  <a:pt x="680634" y="432232"/>
                  <a:pt x="670371" y="415638"/>
                  <a:pt x="671272" y="404698"/>
                </a:cubicBezTo>
                <a:lnTo>
                  <a:pt x="681057" y="411121"/>
                </a:ln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3" name="Forme libre 42">
            <a:extLst>
              <a:ext uri="{FF2B5EF4-FFF2-40B4-BE49-F238E27FC236}">
                <a16:creationId xmlns:a16="http://schemas.microsoft.com/office/drawing/2014/main" id="{F95BC93C-A5E6-55F3-BF96-28EADCA32D21}"/>
              </a:ext>
            </a:extLst>
          </p:cNvPr>
          <p:cNvSpPr/>
          <p:nvPr/>
        </p:nvSpPr>
        <p:spPr>
          <a:xfrm>
            <a:off x="5471131" y="3041629"/>
            <a:ext cx="1546939" cy="1806566"/>
          </a:xfrm>
          <a:custGeom>
            <a:avLst/>
            <a:gdLst>
              <a:gd name="connsiteX0" fmla="*/ 927461 w 987259"/>
              <a:gd name="connsiteY0" fmla="*/ 229212 h 1152954"/>
              <a:gd name="connsiteX1" fmla="*/ 821804 w 987259"/>
              <a:gd name="connsiteY1" fmla="*/ 73681 h 1152954"/>
              <a:gd name="connsiteX2" fmla="*/ 678976 w 987259"/>
              <a:gd name="connsiteY2" fmla="*/ 2659 h 1152954"/>
              <a:gd name="connsiteX3" fmla="*/ 507823 w 987259"/>
              <a:gd name="connsiteY3" fmla="*/ 32626 h 1152954"/>
              <a:gd name="connsiteX4" fmla="*/ 333674 w 987259"/>
              <a:gd name="connsiteY4" fmla="*/ 167179 h 1152954"/>
              <a:gd name="connsiteX5" fmla="*/ 183654 w 987259"/>
              <a:gd name="connsiteY5" fmla="*/ 383994 h 1152954"/>
              <a:gd name="connsiteX6" fmla="*/ 70951 w 987259"/>
              <a:gd name="connsiteY6" fmla="*/ 658794 h 1152954"/>
              <a:gd name="connsiteX7" fmla="*/ 8605 w 987259"/>
              <a:gd name="connsiteY7" fmla="*/ 964761 h 1152954"/>
              <a:gd name="connsiteX8" fmla="*/ 4258 w 987259"/>
              <a:gd name="connsiteY8" fmla="*/ 1011958 h 1152954"/>
              <a:gd name="connsiteX9" fmla="*/ 1410 w 987259"/>
              <a:gd name="connsiteY9" fmla="*/ 1059157 h 1152954"/>
              <a:gd name="connsiteX10" fmla="*/ 62 w 987259"/>
              <a:gd name="connsiteY10" fmla="*/ 1106205 h 1152954"/>
              <a:gd name="connsiteX11" fmla="*/ 212 w 987259"/>
              <a:gd name="connsiteY11" fmla="*/ 1152954 h 1152954"/>
              <a:gd name="connsiteX12" fmla="*/ 21644 w 987259"/>
              <a:gd name="connsiteY12" fmla="*/ 1141417 h 1152954"/>
              <a:gd name="connsiteX13" fmla="*/ 55514 w 987259"/>
              <a:gd name="connsiteY13" fmla="*/ 798741 h 1152954"/>
              <a:gd name="connsiteX14" fmla="*/ 160274 w 987259"/>
              <a:gd name="connsiteY14" fmla="*/ 479290 h 1152954"/>
              <a:gd name="connsiteX15" fmla="*/ 317488 w 987259"/>
              <a:gd name="connsiteY15" fmla="*/ 223218 h 1152954"/>
              <a:gd name="connsiteX16" fmla="*/ 507973 w 987259"/>
              <a:gd name="connsiteY16" fmla="*/ 66939 h 1152954"/>
              <a:gd name="connsiteX17" fmla="*/ 684521 w 987259"/>
              <a:gd name="connsiteY17" fmla="*/ 39968 h 1152954"/>
              <a:gd name="connsiteX18" fmla="*/ 828547 w 987259"/>
              <a:gd name="connsiteY18" fmla="*/ 124626 h 1152954"/>
              <a:gd name="connsiteX19" fmla="*/ 929410 w 987259"/>
              <a:gd name="connsiteY19" fmla="*/ 301734 h 1152954"/>
              <a:gd name="connsiteX20" fmla="*/ 976919 w 987259"/>
              <a:gd name="connsiteY20" fmla="*/ 554358 h 1152954"/>
              <a:gd name="connsiteX21" fmla="*/ 978718 w 987259"/>
              <a:gd name="connsiteY21" fmla="*/ 529485 h 1152954"/>
              <a:gd name="connsiteX22" fmla="*/ 981116 w 987259"/>
              <a:gd name="connsiteY22" fmla="*/ 504761 h 1152954"/>
              <a:gd name="connsiteX23" fmla="*/ 983963 w 987259"/>
              <a:gd name="connsiteY23" fmla="*/ 480038 h 1152954"/>
              <a:gd name="connsiteX24" fmla="*/ 987260 w 987259"/>
              <a:gd name="connsiteY24" fmla="*/ 455316 h 1152954"/>
              <a:gd name="connsiteX25" fmla="*/ 927163 w 987259"/>
              <a:gd name="connsiteY25" fmla="*/ 229512 h 115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87259" h="1152954">
                <a:moveTo>
                  <a:pt x="927461" y="229212"/>
                </a:moveTo>
                <a:cubicBezTo>
                  <a:pt x="899286" y="164633"/>
                  <a:pt x="863616" y="112040"/>
                  <a:pt x="821804" y="73681"/>
                </a:cubicBezTo>
                <a:cubicBezTo>
                  <a:pt x="779689" y="34874"/>
                  <a:pt x="731581" y="10451"/>
                  <a:pt x="678976" y="2659"/>
                </a:cubicBezTo>
                <a:cubicBezTo>
                  <a:pt x="625922" y="-5133"/>
                  <a:pt x="568222" y="4007"/>
                  <a:pt x="507823" y="32626"/>
                </a:cubicBezTo>
                <a:cubicBezTo>
                  <a:pt x="446977" y="61396"/>
                  <a:pt x="388227" y="107545"/>
                  <a:pt x="333674" y="167179"/>
                </a:cubicBezTo>
                <a:cubicBezTo>
                  <a:pt x="278672" y="227264"/>
                  <a:pt x="228015" y="300834"/>
                  <a:pt x="183654" y="383994"/>
                </a:cubicBezTo>
                <a:cubicBezTo>
                  <a:pt x="138992" y="467602"/>
                  <a:pt x="100775" y="560500"/>
                  <a:pt x="70951" y="658794"/>
                </a:cubicBezTo>
                <a:cubicBezTo>
                  <a:pt x="41127" y="757236"/>
                  <a:pt x="19695" y="860623"/>
                  <a:pt x="8605" y="964761"/>
                </a:cubicBezTo>
                <a:cubicBezTo>
                  <a:pt x="6956" y="980492"/>
                  <a:pt x="5457" y="996226"/>
                  <a:pt x="4258" y="1011958"/>
                </a:cubicBezTo>
                <a:cubicBezTo>
                  <a:pt x="3060" y="1027691"/>
                  <a:pt x="2161" y="1043425"/>
                  <a:pt x="1410" y="1059157"/>
                </a:cubicBezTo>
                <a:cubicBezTo>
                  <a:pt x="661" y="1074890"/>
                  <a:pt x="212" y="1090472"/>
                  <a:pt x="62" y="1106205"/>
                </a:cubicBezTo>
                <a:cubicBezTo>
                  <a:pt x="-88" y="1121789"/>
                  <a:pt x="62" y="1137371"/>
                  <a:pt x="212" y="1152954"/>
                </a:cubicBezTo>
                <a:lnTo>
                  <a:pt x="21644" y="1141417"/>
                </a:lnTo>
                <a:cubicBezTo>
                  <a:pt x="19245" y="1027691"/>
                  <a:pt x="31535" y="911418"/>
                  <a:pt x="55514" y="798741"/>
                </a:cubicBezTo>
                <a:cubicBezTo>
                  <a:pt x="79643" y="686063"/>
                  <a:pt x="115463" y="577582"/>
                  <a:pt x="160274" y="479290"/>
                </a:cubicBezTo>
                <a:cubicBezTo>
                  <a:pt x="204935" y="381446"/>
                  <a:pt x="258290" y="294092"/>
                  <a:pt x="317488" y="223218"/>
                </a:cubicBezTo>
                <a:cubicBezTo>
                  <a:pt x="376238" y="152796"/>
                  <a:pt x="440682" y="98855"/>
                  <a:pt x="507973" y="66939"/>
                </a:cubicBezTo>
                <a:cubicBezTo>
                  <a:pt x="570620" y="37122"/>
                  <a:pt x="630118" y="29180"/>
                  <a:pt x="684521" y="39968"/>
                </a:cubicBezTo>
                <a:cubicBezTo>
                  <a:pt x="738325" y="50608"/>
                  <a:pt x="787033" y="79825"/>
                  <a:pt x="828547" y="124626"/>
                </a:cubicBezTo>
                <a:cubicBezTo>
                  <a:pt x="869761" y="169127"/>
                  <a:pt x="904082" y="228912"/>
                  <a:pt x="929410" y="301734"/>
                </a:cubicBezTo>
                <a:cubicBezTo>
                  <a:pt x="954589" y="373954"/>
                  <a:pt x="971074" y="458912"/>
                  <a:pt x="976919" y="554358"/>
                </a:cubicBezTo>
                <a:cubicBezTo>
                  <a:pt x="977519" y="546116"/>
                  <a:pt x="978118" y="537875"/>
                  <a:pt x="978718" y="529485"/>
                </a:cubicBezTo>
                <a:cubicBezTo>
                  <a:pt x="979468" y="521243"/>
                  <a:pt x="980216" y="513003"/>
                  <a:pt x="981116" y="504761"/>
                </a:cubicBezTo>
                <a:cubicBezTo>
                  <a:pt x="982014" y="496521"/>
                  <a:pt x="982915" y="488280"/>
                  <a:pt x="983963" y="480038"/>
                </a:cubicBezTo>
                <a:cubicBezTo>
                  <a:pt x="985013" y="471798"/>
                  <a:pt x="986061" y="463556"/>
                  <a:pt x="987260" y="455316"/>
                </a:cubicBezTo>
                <a:cubicBezTo>
                  <a:pt x="975721" y="369609"/>
                  <a:pt x="955189" y="293642"/>
                  <a:pt x="927163" y="229512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7" name="Forme libre 46">
            <a:extLst>
              <a:ext uri="{FF2B5EF4-FFF2-40B4-BE49-F238E27FC236}">
                <a16:creationId xmlns:a16="http://schemas.microsoft.com/office/drawing/2014/main" id="{9E3F99AD-D49F-F834-261D-C9258C375D80}"/>
              </a:ext>
            </a:extLst>
          </p:cNvPr>
          <p:cNvSpPr/>
          <p:nvPr/>
        </p:nvSpPr>
        <p:spPr>
          <a:xfrm>
            <a:off x="3138780" y="3534530"/>
            <a:ext cx="2352245" cy="2563677"/>
          </a:xfrm>
          <a:custGeom>
            <a:avLst/>
            <a:gdLst>
              <a:gd name="connsiteX0" fmla="*/ 1490071 w 1497265"/>
              <a:gd name="connsiteY0" fmla="*/ 745813 h 1636142"/>
              <a:gd name="connsiteX1" fmla="*/ 1492919 w 1497265"/>
              <a:gd name="connsiteY1" fmla="*/ 698615 h 1636142"/>
              <a:gd name="connsiteX2" fmla="*/ 1497266 w 1497265"/>
              <a:gd name="connsiteY2" fmla="*/ 651418 h 1636142"/>
              <a:gd name="connsiteX3" fmla="*/ 1407942 w 1497265"/>
              <a:gd name="connsiteY3" fmla="*/ 327919 h 1636142"/>
              <a:gd name="connsiteX4" fmla="*/ 1245932 w 1497265"/>
              <a:gd name="connsiteY4" fmla="*/ 104664 h 1636142"/>
              <a:gd name="connsiteX5" fmla="*/ 1023824 w 1497265"/>
              <a:gd name="connsiteY5" fmla="*/ 3375 h 1636142"/>
              <a:gd name="connsiteX6" fmla="*/ 755855 w 1497265"/>
              <a:gd name="connsiteY6" fmla="*/ 50123 h 1636142"/>
              <a:gd name="connsiteX7" fmla="*/ 454015 w 1497265"/>
              <a:gd name="connsiteY7" fmla="*/ 284168 h 1636142"/>
              <a:gd name="connsiteX8" fmla="*/ 206429 w 1497265"/>
              <a:gd name="connsiteY8" fmla="*/ 664603 h 1636142"/>
              <a:gd name="connsiteX9" fmla="*/ 45617 w 1497265"/>
              <a:gd name="connsiteY9" fmla="*/ 1136288 h 1636142"/>
              <a:gd name="connsiteX10" fmla="*/ 2005 w 1497265"/>
              <a:gd name="connsiteY10" fmla="*/ 1636143 h 1636142"/>
              <a:gd name="connsiteX11" fmla="*/ 28232 w 1497265"/>
              <a:gd name="connsiteY11" fmla="*/ 1622057 h 1636142"/>
              <a:gd name="connsiteX12" fmla="*/ 70496 w 1497265"/>
              <a:gd name="connsiteY12" fmla="*/ 1138684 h 1636142"/>
              <a:gd name="connsiteX13" fmla="*/ 225762 w 1497265"/>
              <a:gd name="connsiteY13" fmla="*/ 682583 h 1636142"/>
              <a:gd name="connsiteX14" fmla="*/ 464956 w 1497265"/>
              <a:gd name="connsiteY14" fmla="*/ 314435 h 1636142"/>
              <a:gd name="connsiteX15" fmla="*/ 757054 w 1497265"/>
              <a:gd name="connsiteY15" fmla="*/ 87283 h 1636142"/>
              <a:gd name="connsiteX16" fmla="*/ 1043757 w 1497265"/>
              <a:gd name="connsiteY16" fmla="*/ 45628 h 1636142"/>
              <a:gd name="connsiteX17" fmla="*/ 1273508 w 1497265"/>
              <a:gd name="connsiteY17" fmla="*/ 178383 h 1636142"/>
              <a:gd name="connsiteX18" fmla="*/ 1427575 w 1497265"/>
              <a:gd name="connsiteY18" fmla="*/ 451984 h 1636142"/>
              <a:gd name="connsiteX19" fmla="*/ 1489022 w 1497265"/>
              <a:gd name="connsiteY19" fmla="*/ 839311 h 1636142"/>
              <a:gd name="connsiteX20" fmla="*/ 1488872 w 1497265"/>
              <a:gd name="connsiteY20" fmla="*/ 792562 h 1636142"/>
              <a:gd name="connsiteX21" fmla="*/ 1490221 w 1497265"/>
              <a:gd name="connsiteY21" fmla="*/ 745513 h 1636142"/>
              <a:gd name="connsiteX0" fmla="*/ 1490071 w 1497266"/>
              <a:gd name="connsiteY0" fmla="*/ 745813 h 1636143"/>
              <a:gd name="connsiteX1" fmla="*/ 1492919 w 1497266"/>
              <a:gd name="connsiteY1" fmla="*/ 698615 h 1636143"/>
              <a:gd name="connsiteX2" fmla="*/ 1497266 w 1497266"/>
              <a:gd name="connsiteY2" fmla="*/ 651418 h 1636143"/>
              <a:gd name="connsiteX3" fmla="*/ 1407942 w 1497266"/>
              <a:gd name="connsiteY3" fmla="*/ 327919 h 1636143"/>
              <a:gd name="connsiteX4" fmla="*/ 1245932 w 1497266"/>
              <a:gd name="connsiteY4" fmla="*/ 104664 h 1636143"/>
              <a:gd name="connsiteX5" fmla="*/ 1023824 w 1497266"/>
              <a:gd name="connsiteY5" fmla="*/ 3375 h 1636143"/>
              <a:gd name="connsiteX6" fmla="*/ 755855 w 1497266"/>
              <a:gd name="connsiteY6" fmla="*/ 50123 h 1636143"/>
              <a:gd name="connsiteX7" fmla="*/ 454015 w 1497266"/>
              <a:gd name="connsiteY7" fmla="*/ 284168 h 1636143"/>
              <a:gd name="connsiteX8" fmla="*/ 206429 w 1497266"/>
              <a:gd name="connsiteY8" fmla="*/ 664603 h 1636143"/>
              <a:gd name="connsiteX9" fmla="*/ 45617 w 1497266"/>
              <a:gd name="connsiteY9" fmla="*/ 1136288 h 1636143"/>
              <a:gd name="connsiteX10" fmla="*/ 2005 w 1497266"/>
              <a:gd name="connsiteY10" fmla="*/ 1636143 h 1636143"/>
              <a:gd name="connsiteX11" fmla="*/ 28232 w 1497266"/>
              <a:gd name="connsiteY11" fmla="*/ 1622057 h 1636143"/>
              <a:gd name="connsiteX12" fmla="*/ 70496 w 1497266"/>
              <a:gd name="connsiteY12" fmla="*/ 1138684 h 1636143"/>
              <a:gd name="connsiteX13" fmla="*/ 225762 w 1497266"/>
              <a:gd name="connsiteY13" fmla="*/ 682583 h 1636143"/>
              <a:gd name="connsiteX14" fmla="*/ 464956 w 1497266"/>
              <a:gd name="connsiteY14" fmla="*/ 314435 h 1636143"/>
              <a:gd name="connsiteX15" fmla="*/ 757054 w 1497266"/>
              <a:gd name="connsiteY15" fmla="*/ 87283 h 1636143"/>
              <a:gd name="connsiteX16" fmla="*/ 1043757 w 1497266"/>
              <a:gd name="connsiteY16" fmla="*/ 45628 h 1636143"/>
              <a:gd name="connsiteX17" fmla="*/ 1273508 w 1497266"/>
              <a:gd name="connsiteY17" fmla="*/ 178383 h 1636143"/>
              <a:gd name="connsiteX18" fmla="*/ 1427575 w 1497266"/>
              <a:gd name="connsiteY18" fmla="*/ 451984 h 1636143"/>
              <a:gd name="connsiteX19" fmla="*/ 1489022 w 1497266"/>
              <a:gd name="connsiteY19" fmla="*/ 839311 h 1636143"/>
              <a:gd name="connsiteX20" fmla="*/ 1494377 w 1497266"/>
              <a:gd name="connsiteY20" fmla="*/ 793938 h 1636143"/>
              <a:gd name="connsiteX21" fmla="*/ 1490221 w 1497266"/>
              <a:gd name="connsiteY21" fmla="*/ 745513 h 1636143"/>
              <a:gd name="connsiteX22" fmla="*/ 1490071 w 1497266"/>
              <a:gd name="connsiteY22" fmla="*/ 745813 h 1636143"/>
              <a:gd name="connsiteX0" fmla="*/ 1494199 w 1497266"/>
              <a:gd name="connsiteY0" fmla="*/ 745813 h 1636143"/>
              <a:gd name="connsiteX1" fmla="*/ 1492919 w 1497266"/>
              <a:gd name="connsiteY1" fmla="*/ 698615 h 1636143"/>
              <a:gd name="connsiteX2" fmla="*/ 1497266 w 1497266"/>
              <a:gd name="connsiteY2" fmla="*/ 651418 h 1636143"/>
              <a:gd name="connsiteX3" fmla="*/ 1407942 w 1497266"/>
              <a:gd name="connsiteY3" fmla="*/ 327919 h 1636143"/>
              <a:gd name="connsiteX4" fmla="*/ 1245932 w 1497266"/>
              <a:gd name="connsiteY4" fmla="*/ 104664 h 1636143"/>
              <a:gd name="connsiteX5" fmla="*/ 1023824 w 1497266"/>
              <a:gd name="connsiteY5" fmla="*/ 3375 h 1636143"/>
              <a:gd name="connsiteX6" fmla="*/ 755855 w 1497266"/>
              <a:gd name="connsiteY6" fmla="*/ 50123 h 1636143"/>
              <a:gd name="connsiteX7" fmla="*/ 454015 w 1497266"/>
              <a:gd name="connsiteY7" fmla="*/ 284168 h 1636143"/>
              <a:gd name="connsiteX8" fmla="*/ 206429 w 1497266"/>
              <a:gd name="connsiteY8" fmla="*/ 664603 h 1636143"/>
              <a:gd name="connsiteX9" fmla="*/ 45617 w 1497266"/>
              <a:gd name="connsiteY9" fmla="*/ 1136288 h 1636143"/>
              <a:gd name="connsiteX10" fmla="*/ 2005 w 1497266"/>
              <a:gd name="connsiteY10" fmla="*/ 1636143 h 1636143"/>
              <a:gd name="connsiteX11" fmla="*/ 28232 w 1497266"/>
              <a:gd name="connsiteY11" fmla="*/ 1622057 h 1636143"/>
              <a:gd name="connsiteX12" fmla="*/ 70496 w 1497266"/>
              <a:gd name="connsiteY12" fmla="*/ 1138684 h 1636143"/>
              <a:gd name="connsiteX13" fmla="*/ 225762 w 1497266"/>
              <a:gd name="connsiteY13" fmla="*/ 682583 h 1636143"/>
              <a:gd name="connsiteX14" fmla="*/ 464956 w 1497266"/>
              <a:gd name="connsiteY14" fmla="*/ 314435 h 1636143"/>
              <a:gd name="connsiteX15" fmla="*/ 757054 w 1497266"/>
              <a:gd name="connsiteY15" fmla="*/ 87283 h 1636143"/>
              <a:gd name="connsiteX16" fmla="*/ 1043757 w 1497266"/>
              <a:gd name="connsiteY16" fmla="*/ 45628 h 1636143"/>
              <a:gd name="connsiteX17" fmla="*/ 1273508 w 1497266"/>
              <a:gd name="connsiteY17" fmla="*/ 178383 h 1636143"/>
              <a:gd name="connsiteX18" fmla="*/ 1427575 w 1497266"/>
              <a:gd name="connsiteY18" fmla="*/ 451984 h 1636143"/>
              <a:gd name="connsiteX19" fmla="*/ 1489022 w 1497266"/>
              <a:gd name="connsiteY19" fmla="*/ 839311 h 1636143"/>
              <a:gd name="connsiteX20" fmla="*/ 1494377 w 1497266"/>
              <a:gd name="connsiteY20" fmla="*/ 793938 h 1636143"/>
              <a:gd name="connsiteX21" fmla="*/ 1490221 w 1497266"/>
              <a:gd name="connsiteY21" fmla="*/ 745513 h 1636143"/>
              <a:gd name="connsiteX22" fmla="*/ 1494199 w 1497266"/>
              <a:gd name="connsiteY22" fmla="*/ 745813 h 1636143"/>
              <a:gd name="connsiteX0" fmla="*/ 1494199 w 1501207"/>
              <a:gd name="connsiteY0" fmla="*/ 745813 h 1636143"/>
              <a:gd name="connsiteX1" fmla="*/ 1501178 w 1501207"/>
              <a:gd name="connsiteY1" fmla="*/ 699991 h 1636143"/>
              <a:gd name="connsiteX2" fmla="*/ 1497266 w 1501207"/>
              <a:gd name="connsiteY2" fmla="*/ 651418 h 1636143"/>
              <a:gd name="connsiteX3" fmla="*/ 1407942 w 1501207"/>
              <a:gd name="connsiteY3" fmla="*/ 327919 h 1636143"/>
              <a:gd name="connsiteX4" fmla="*/ 1245932 w 1501207"/>
              <a:gd name="connsiteY4" fmla="*/ 104664 h 1636143"/>
              <a:gd name="connsiteX5" fmla="*/ 1023824 w 1501207"/>
              <a:gd name="connsiteY5" fmla="*/ 3375 h 1636143"/>
              <a:gd name="connsiteX6" fmla="*/ 755855 w 1501207"/>
              <a:gd name="connsiteY6" fmla="*/ 50123 h 1636143"/>
              <a:gd name="connsiteX7" fmla="*/ 454015 w 1501207"/>
              <a:gd name="connsiteY7" fmla="*/ 284168 h 1636143"/>
              <a:gd name="connsiteX8" fmla="*/ 206429 w 1501207"/>
              <a:gd name="connsiteY8" fmla="*/ 664603 h 1636143"/>
              <a:gd name="connsiteX9" fmla="*/ 45617 w 1501207"/>
              <a:gd name="connsiteY9" fmla="*/ 1136288 h 1636143"/>
              <a:gd name="connsiteX10" fmla="*/ 2005 w 1501207"/>
              <a:gd name="connsiteY10" fmla="*/ 1636143 h 1636143"/>
              <a:gd name="connsiteX11" fmla="*/ 28232 w 1501207"/>
              <a:gd name="connsiteY11" fmla="*/ 1622057 h 1636143"/>
              <a:gd name="connsiteX12" fmla="*/ 70496 w 1501207"/>
              <a:gd name="connsiteY12" fmla="*/ 1138684 h 1636143"/>
              <a:gd name="connsiteX13" fmla="*/ 225762 w 1501207"/>
              <a:gd name="connsiteY13" fmla="*/ 682583 h 1636143"/>
              <a:gd name="connsiteX14" fmla="*/ 464956 w 1501207"/>
              <a:gd name="connsiteY14" fmla="*/ 314435 h 1636143"/>
              <a:gd name="connsiteX15" fmla="*/ 757054 w 1501207"/>
              <a:gd name="connsiteY15" fmla="*/ 87283 h 1636143"/>
              <a:gd name="connsiteX16" fmla="*/ 1043757 w 1501207"/>
              <a:gd name="connsiteY16" fmla="*/ 45628 h 1636143"/>
              <a:gd name="connsiteX17" fmla="*/ 1273508 w 1501207"/>
              <a:gd name="connsiteY17" fmla="*/ 178383 h 1636143"/>
              <a:gd name="connsiteX18" fmla="*/ 1427575 w 1501207"/>
              <a:gd name="connsiteY18" fmla="*/ 451984 h 1636143"/>
              <a:gd name="connsiteX19" fmla="*/ 1489022 w 1501207"/>
              <a:gd name="connsiteY19" fmla="*/ 839311 h 1636143"/>
              <a:gd name="connsiteX20" fmla="*/ 1494377 w 1501207"/>
              <a:gd name="connsiteY20" fmla="*/ 793938 h 1636143"/>
              <a:gd name="connsiteX21" fmla="*/ 1490221 w 1501207"/>
              <a:gd name="connsiteY21" fmla="*/ 745513 h 1636143"/>
              <a:gd name="connsiteX22" fmla="*/ 1494199 w 1501207"/>
              <a:gd name="connsiteY22" fmla="*/ 745813 h 1636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1207" h="1636143">
                <a:moveTo>
                  <a:pt x="1494199" y="745813"/>
                </a:moveTo>
                <a:cubicBezTo>
                  <a:pt x="1494948" y="730082"/>
                  <a:pt x="1500667" y="715724"/>
                  <a:pt x="1501178" y="699991"/>
                </a:cubicBezTo>
                <a:cubicBezTo>
                  <a:pt x="1501689" y="684259"/>
                  <a:pt x="1495466" y="667149"/>
                  <a:pt x="1497266" y="651418"/>
                </a:cubicBezTo>
                <a:cubicBezTo>
                  <a:pt x="1480929" y="528550"/>
                  <a:pt x="1450356" y="419619"/>
                  <a:pt x="1407942" y="327919"/>
                </a:cubicBezTo>
                <a:cubicBezTo>
                  <a:pt x="1365080" y="235321"/>
                  <a:pt x="1310226" y="159803"/>
                  <a:pt x="1245932" y="104664"/>
                </a:cubicBezTo>
                <a:cubicBezTo>
                  <a:pt x="1180738" y="48924"/>
                  <a:pt x="1105952" y="14012"/>
                  <a:pt x="1023824" y="3375"/>
                </a:cubicBezTo>
                <a:cubicBezTo>
                  <a:pt x="940796" y="-7265"/>
                  <a:pt x="850423" y="6970"/>
                  <a:pt x="755855" y="50123"/>
                </a:cubicBezTo>
                <a:cubicBezTo>
                  <a:pt x="648997" y="98820"/>
                  <a:pt x="546785" y="179582"/>
                  <a:pt x="454015" y="284168"/>
                </a:cubicBezTo>
                <a:cubicBezTo>
                  <a:pt x="360196" y="389952"/>
                  <a:pt x="276118" y="519711"/>
                  <a:pt x="206429" y="664603"/>
                </a:cubicBezTo>
                <a:cubicBezTo>
                  <a:pt x="136439" y="810394"/>
                  <a:pt x="81286" y="970718"/>
                  <a:pt x="45617" y="1136288"/>
                </a:cubicBezTo>
                <a:cubicBezTo>
                  <a:pt x="9948" y="1301857"/>
                  <a:pt x="-5938" y="1471772"/>
                  <a:pt x="2005" y="1636143"/>
                </a:cubicBezTo>
                <a:lnTo>
                  <a:pt x="28232" y="1622057"/>
                </a:lnTo>
                <a:cubicBezTo>
                  <a:pt x="20589" y="1462931"/>
                  <a:pt x="36026" y="1298711"/>
                  <a:pt x="70496" y="1138684"/>
                </a:cubicBezTo>
                <a:cubicBezTo>
                  <a:pt x="104966" y="978660"/>
                  <a:pt x="158170" y="823580"/>
                  <a:pt x="225762" y="682583"/>
                </a:cubicBezTo>
                <a:cubicBezTo>
                  <a:pt x="293054" y="542486"/>
                  <a:pt x="374283" y="416923"/>
                  <a:pt x="464956" y="314435"/>
                </a:cubicBezTo>
                <a:cubicBezTo>
                  <a:pt x="554728" y="212996"/>
                  <a:pt x="653493" y="134780"/>
                  <a:pt x="757054" y="87283"/>
                </a:cubicBezTo>
                <a:cubicBezTo>
                  <a:pt x="859116" y="40534"/>
                  <a:pt x="955932" y="28396"/>
                  <a:pt x="1043757" y="45628"/>
                </a:cubicBezTo>
                <a:cubicBezTo>
                  <a:pt x="1130381" y="62709"/>
                  <a:pt x="1208164" y="108558"/>
                  <a:pt x="1273508" y="178383"/>
                </a:cubicBezTo>
                <a:cubicBezTo>
                  <a:pt x="1338102" y="247457"/>
                  <a:pt x="1390557" y="340057"/>
                  <a:pt x="1427575" y="451984"/>
                </a:cubicBezTo>
                <a:cubicBezTo>
                  <a:pt x="1464294" y="562864"/>
                  <a:pt x="1485875" y="693221"/>
                  <a:pt x="1489022" y="839311"/>
                </a:cubicBezTo>
                <a:cubicBezTo>
                  <a:pt x="1488723" y="823730"/>
                  <a:pt x="1494078" y="809522"/>
                  <a:pt x="1494377" y="793938"/>
                </a:cubicBezTo>
                <a:cubicBezTo>
                  <a:pt x="1494527" y="778357"/>
                  <a:pt x="1489472" y="761247"/>
                  <a:pt x="1490221" y="745513"/>
                </a:cubicBezTo>
                <a:lnTo>
                  <a:pt x="1494199" y="745813"/>
                </a:ln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7" name="Forme libre 36">
            <a:extLst>
              <a:ext uri="{FF2B5EF4-FFF2-40B4-BE49-F238E27FC236}">
                <a16:creationId xmlns:a16="http://schemas.microsoft.com/office/drawing/2014/main" id="{6EFA997E-2997-0EAF-F455-FA5CF464C512}"/>
              </a:ext>
            </a:extLst>
          </p:cNvPr>
          <p:cNvSpPr/>
          <p:nvPr/>
        </p:nvSpPr>
        <p:spPr>
          <a:xfrm>
            <a:off x="8044248" y="2382412"/>
            <a:ext cx="763205" cy="968172"/>
          </a:xfrm>
          <a:custGeom>
            <a:avLst/>
            <a:gdLst>
              <a:gd name="connsiteX0" fmla="*/ 457406 w 487079"/>
              <a:gd name="connsiteY0" fmla="*/ 121781 h 617889"/>
              <a:gd name="connsiteX1" fmla="*/ 406599 w 487079"/>
              <a:gd name="connsiteY1" fmla="*/ 39371 h 617889"/>
              <a:gd name="connsiteX2" fmla="*/ 338557 w 487079"/>
              <a:gd name="connsiteY2" fmla="*/ 1611 h 617889"/>
              <a:gd name="connsiteX3" fmla="*/ 257329 w 487079"/>
              <a:gd name="connsiteY3" fmla="*/ 15847 h 617889"/>
              <a:gd name="connsiteX4" fmla="*/ 175350 w 487079"/>
              <a:gd name="connsiteY4" fmla="*/ 82524 h 617889"/>
              <a:gd name="connsiteX5" fmla="*/ 103261 w 487079"/>
              <a:gd name="connsiteY5" fmla="*/ 190705 h 617889"/>
              <a:gd name="connsiteX6" fmla="*/ 46610 w 487079"/>
              <a:gd name="connsiteY6" fmla="*/ 329004 h 617889"/>
              <a:gd name="connsiteX7" fmla="*/ 10640 w 487079"/>
              <a:gd name="connsiteY7" fmla="*/ 485584 h 617889"/>
              <a:gd name="connsiteX8" fmla="*/ 6295 w 487079"/>
              <a:gd name="connsiteY8" fmla="*/ 518547 h 617889"/>
              <a:gd name="connsiteX9" fmla="*/ 2999 w 487079"/>
              <a:gd name="connsiteY9" fmla="*/ 551661 h 617889"/>
              <a:gd name="connsiteX10" fmla="*/ 900 w 487079"/>
              <a:gd name="connsiteY10" fmla="*/ 584776 h 617889"/>
              <a:gd name="connsiteX11" fmla="*/ 0 w 487079"/>
              <a:gd name="connsiteY11" fmla="*/ 617889 h 617889"/>
              <a:gd name="connsiteX12" fmla="*/ 16785 w 487079"/>
              <a:gd name="connsiteY12" fmla="*/ 608899 h 617889"/>
              <a:gd name="connsiteX13" fmla="*/ 37018 w 487079"/>
              <a:gd name="connsiteY13" fmla="*/ 427148 h 617889"/>
              <a:gd name="connsiteX14" fmla="*/ 89472 w 487079"/>
              <a:gd name="connsiteY14" fmla="*/ 259929 h 617889"/>
              <a:gd name="connsiteX15" fmla="*/ 165608 w 487079"/>
              <a:gd name="connsiteY15" fmla="*/ 126875 h 617889"/>
              <a:gd name="connsiteX16" fmla="*/ 256879 w 487079"/>
              <a:gd name="connsiteY16" fmla="*/ 46562 h 617889"/>
              <a:gd name="connsiteX17" fmla="*/ 340806 w 487079"/>
              <a:gd name="connsiteY17" fmla="*/ 34725 h 617889"/>
              <a:gd name="connsiteX18" fmla="*/ 409148 w 487079"/>
              <a:gd name="connsiteY18" fmla="*/ 82524 h 617889"/>
              <a:gd name="connsiteX19" fmla="*/ 456357 w 487079"/>
              <a:gd name="connsiteY19" fmla="*/ 180367 h 617889"/>
              <a:gd name="connsiteX20" fmla="*/ 477188 w 487079"/>
              <a:gd name="connsiteY20" fmla="*/ 319266 h 617889"/>
              <a:gd name="connsiteX21" fmla="*/ 478986 w 487079"/>
              <a:gd name="connsiteY21" fmla="*/ 299637 h 617889"/>
              <a:gd name="connsiteX22" fmla="*/ 481235 w 487079"/>
              <a:gd name="connsiteY22" fmla="*/ 280157 h 617889"/>
              <a:gd name="connsiteX23" fmla="*/ 483933 w 487079"/>
              <a:gd name="connsiteY23" fmla="*/ 260679 h 617889"/>
              <a:gd name="connsiteX24" fmla="*/ 487080 w 487079"/>
              <a:gd name="connsiteY24" fmla="*/ 241350 h 617889"/>
              <a:gd name="connsiteX25" fmla="*/ 457406 w 487079"/>
              <a:gd name="connsiteY25" fmla="*/ 121481 h 617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7079" h="617889">
                <a:moveTo>
                  <a:pt x="457406" y="121781"/>
                </a:moveTo>
                <a:cubicBezTo>
                  <a:pt x="443767" y="87617"/>
                  <a:pt x="426531" y="59748"/>
                  <a:pt x="406599" y="39371"/>
                </a:cubicBezTo>
                <a:cubicBezTo>
                  <a:pt x="386517" y="18843"/>
                  <a:pt x="363587" y="5957"/>
                  <a:pt x="338557" y="1611"/>
                </a:cubicBezTo>
                <a:cubicBezTo>
                  <a:pt x="313380" y="-2734"/>
                  <a:pt x="286103" y="1611"/>
                  <a:pt x="257329" y="15847"/>
                </a:cubicBezTo>
                <a:cubicBezTo>
                  <a:pt x="228853" y="30081"/>
                  <a:pt x="201277" y="52856"/>
                  <a:pt x="175350" y="82524"/>
                </a:cubicBezTo>
                <a:cubicBezTo>
                  <a:pt x="149271" y="112341"/>
                  <a:pt x="124992" y="149050"/>
                  <a:pt x="103261" y="190705"/>
                </a:cubicBezTo>
                <a:cubicBezTo>
                  <a:pt x="81531" y="232510"/>
                  <a:pt x="62347" y="279259"/>
                  <a:pt x="46610" y="329004"/>
                </a:cubicBezTo>
                <a:cubicBezTo>
                  <a:pt x="30874" y="378901"/>
                  <a:pt x="18584" y="431643"/>
                  <a:pt x="10640" y="485584"/>
                </a:cubicBezTo>
                <a:cubicBezTo>
                  <a:pt x="8992" y="496522"/>
                  <a:pt x="7494" y="507610"/>
                  <a:pt x="6295" y="518547"/>
                </a:cubicBezTo>
                <a:cubicBezTo>
                  <a:pt x="5095" y="529635"/>
                  <a:pt x="3897" y="540573"/>
                  <a:pt x="2999" y="551661"/>
                </a:cubicBezTo>
                <a:cubicBezTo>
                  <a:pt x="2098" y="562750"/>
                  <a:pt x="1348" y="573838"/>
                  <a:pt x="900" y="584776"/>
                </a:cubicBezTo>
                <a:cubicBezTo>
                  <a:pt x="450" y="595714"/>
                  <a:pt x="150" y="606951"/>
                  <a:pt x="0" y="617889"/>
                </a:cubicBezTo>
                <a:lnTo>
                  <a:pt x="16785" y="608899"/>
                </a:lnTo>
                <a:cubicBezTo>
                  <a:pt x="17235" y="548065"/>
                  <a:pt x="24429" y="486482"/>
                  <a:pt x="37018" y="427148"/>
                </a:cubicBezTo>
                <a:cubicBezTo>
                  <a:pt x="49608" y="367813"/>
                  <a:pt x="67592" y="311024"/>
                  <a:pt x="89472" y="259929"/>
                </a:cubicBezTo>
                <a:cubicBezTo>
                  <a:pt x="111355" y="208835"/>
                  <a:pt x="137132" y="163436"/>
                  <a:pt x="165608" y="126875"/>
                </a:cubicBezTo>
                <a:cubicBezTo>
                  <a:pt x="193934" y="90315"/>
                  <a:pt x="224806" y="62596"/>
                  <a:pt x="256879" y="46562"/>
                </a:cubicBezTo>
                <a:cubicBezTo>
                  <a:pt x="286853" y="31579"/>
                  <a:pt x="315179" y="28133"/>
                  <a:pt x="340806" y="34725"/>
                </a:cubicBezTo>
                <a:cubicBezTo>
                  <a:pt x="366435" y="41318"/>
                  <a:pt x="389514" y="57650"/>
                  <a:pt x="409148" y="82524"/>
                </a:cubicBezTo>
                <a:cubicBezTo>
                  <a:pt x="428630" y="107247"/>
                  <a:pt x="444667" y="140360"/>
                  <a:pt x="456357" y="180367"/>
                </a:cubicBezTo>
                <a:cubicBezTo>
                  <a:pt x="467896" y="220222"/>
                  <a:pt x="475239" y="266971"/>
                  <a:pt x="477188" y="319266"/>
                </a:cubicBezTo>
                <a:cubicBezTo>
                  <a:pt x="477638" y="312672"/>
                  <a:pt x="478238" y="306228"/>
                  <a:pt x="478986" y="299637"/>
                </a:cubicBezTo>
                <a:cubicBezTo>
                  <a:pt x="479586" y="293045"/>
                  <a:pt x="480486" y="286601"/>
                  <a:pt x="481235" y="280157"/>
                </a:cubicBezTo>
                <a:cubicBezTo>
                  <a:pt x="481985" y="273715"/>
                  <a:pt x="483033" y="267121"/>
                  <a:pt x="483933" y="260679"/>
                </a:cubicBezTo>
                <a:cubicBezTo>
                  <a:pt x="484831" y="254236"/>
                  <a:pt x="486032" y="247794"/>
                  <a:pt x="487080" y="241350"/>
                </a:cubicBezTo>
                <a:cubicBezTo>
                  <a:pt x="481235" y="195799"/>
                  <a:pt x="471044" y="155494"/>
                  <a:pt x="457406" y="121481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9D146583-315D-5EA2-9CF0-4B5D45E7DE44}"/>
              </a:ext>
            </a:extLst>
          </p:cNvPr>
          <p:cNvSpPr/>
          <p:nvPr/>
        </p:nvSpPr>
        <p:spPr>
          <a:xfrm>
            <a:off x="8791483" y="2160289"/>
            <a:ext cx="563835" cy="724304"/>
          </a:xfrm>
          <a:custGeom>
            <a:avLst/>
            <a:gdLst>
              <a:gd name="connsiteX0" fmla="*/ 343504 w 359539"/>
              <a:gd name="connsiteY0" fmla="*/ 120774 h 462252"/>
              <a:gd name="connsiteX1" fmla="*/ 307235 w 359539"/>
              <a:gd name="connsiteY1" fmla="*/ 41660 h 462252"/>
              <a:gd name="connsiteX2" fmla="*/ 254482 w 359539"/>
              <a:gd name="connsiteY2" fmla="*/ 2703 h 462252"/>
              <a:gd name="connsiteX3" fmla="*/ 189437 w 359539"/>
              <a:gd name="connsiteY3" fmla="*/ 11543 h 462252"/>
              <a:gd name="connsiteX4" fmla="*/ 132187 w 359539"/>
              <a:gd name="connsiteY4" fmla="*/ 58142 h 462252"/>
              <a:gd name="connsiteX5" fmla="*/ 81381 w 359539"/>
              <a:gd name="connsiteY5" fmla="*/ 133510 h 462252"/>
              <a:gd name="connsiteX6" fmla="*/ 40166 w 359539"/>
              <a:gd name="connsiteY6" fmla="*/ 230155 h 462252"/>
              <a:gd name="connsiteX7" fmla="*/ 11990 w 359539"/>
              <a:gd name="connsiteY7" fmla="*/ 340585 h 462252"/>
              <a:gd name="connsiteX8" fmla="*/ 8844 w 359539"/>
              <a:gd name="connsiteY8" fmla="*/ 359913 h 462252"/>
              <a:gd name="connsiteX9" fmla="*/ 6145 w 359539"/>
              <a:gd name="connsiteY9" fmla="*/ 379392 h 462252"/>
              <a:gd name="connsiteX10" fmla="*/ 3897 w 359539"/>
              <a:gd name="connsiteY10" fmla="*/ 398870 h 462252"/>
              <a:gd name="connsiteX11" fmla="*/ 2098 w 359539"/>
              <a:gd name="connsiteY11" fmla="*/ 418499 h 462252"/>
              <a:gd name="connsiteX12" fmla="*/ 1350 w 359539"/>
              <a:gd name="connsiteY12" fmla="*/ 429437 h 462252"/>
              <a:gd name="connsiteX13" fmla="*/ 750 w 359539"/>
              <a:gd name="connsiteY13" fmla="*/ 440375 h 462252"/>
              <a:gd name="connsiteX14" fmla="*/ 300 w 359539"/>
              <a:gd name="connsiteY14" fmla="*/ 451312 h 462252"/>
              <a:gd name="connsiteX15" fmla="*/ 0 w 359539"/>
              <a:gd name="connsiteY15" fmla="*/ 462252 h 462252"/>
              <a:gd name="connsiteX16" fmla="*/ 2548 w 359539"/>
              <a:gd name="connsiteY16" fmla="*/ 460902 h 462252"/>
              <a:gd name="connsiteX17" fmla="*/ 15587 w 359539"/>
              <a:gd name="connsiteY17" fmla="*/ 453860 h 462252"/>
              <a:gd name="connsiteX18" fmla="*/ 15887 w 359539"/>
              <a:gd name="connsiteY18" fmla="*/ 443223 h 462252"/>
              <a:gd name="connsiteX19" fmla="*/ 16337 w 359539"/>
              <a:gd name="connsiteY19" fmla="*/ 432583 h 462252"/>
              <a:gd name="connsiteX20" fmla="*/ 16935 w 359539"/>
              <a:gd name="connsiteY20" fmla="*/ 421945 h 462252"/>
              <a:gd name="connsiteX21" fmla="*/ 17686 w 359539"/>
              <a:gd name="connsiteY21" fmla="*/ 411307 h 462252"/>
              <a:gd name="connsiteX22" fmla="*/ 38218 w 359539"/>
              <a:gd name="connsiteY22" fmla="*/ 289340 h 462252"/>
              <a:gd name="connsiteX23" fmla="*/ 76734 w 359539"/>
              <a:gd name="connsiteY23" fmla="*/ 179659 h 462252"/>
              <a:gd name="connsiteX24" fmla="*/ 128590 w 359539"/>
              <a:gd name="connsiteY24" fmla="*/ 93205 h 462252"/>
              <a:gd name="connsiteX25" fmla="*/ 188989 w 359539"/>
              <a:gd name="connsiteY25" fmla="*/ 40762 h 462252"/>
              <a:gd name="connsiteX26" fmla="*/ 251333 w 359539"/>
              <a:gd name="connsiteY26" fmla="*/ 33270 h 462252"/>
              <a:gd name="connsiteX27" fmla="*/ 301092 w 359539"/>
              <a:gd name="connsiteY27" fmla="*/ 73725 h 462252"/>
              <a:gd name="connsiteX28" fmla="*/ 333912 w 359539"/>
              <a:gd name="connsiteY28" fmla="*/ 154037 h 462252"/>
              <a:gd name="connsiteX29" fmla="*/ 345303 w 359539"/>
              <a:gd name="connsiteY29" fmla="*/ 266865 h 462252"/>
              <a:gd name="connsiteX30" fmla="*/ 359540 w 359539"/>
              <a:gd name="connsiteY30" fmla="*/ 232552 h 462252"/>
              <a:gd name="connsiteX31" fmla="*/ 343804 w 359539"/>
              <a:gd name="connsiteY31" fmla="*/ 120324 h 462252"/>
              <a:gd name="connsiteX0" fmla="*/ 343804 w 359840"/>
              <a:gd name="connsiteY0" fmla="*/ 120774 h 462252"/>
              <a:gd name="connsiteX1" fmla="*/ 307535 w 359840"/>
              <a:gd name="connsiteY1" fmla="*/ 41660 h 462252"/>
              <a:gd name="connsiteX2" fmla="*/ 254782 w 359840"/>
              <a:gd name="connsiteY2" fmla="*/ 2703 h 462252"/>
              <a:gd name="connsiteX3" fmla="*/ 189737 w 359840"/>
              <a:gd name="connsiteY3" fmla="*/ 11543 h 462252"/>
              <a:gd name="connsiteX4" fmla="*/ 132487 w 359840"/>
              <a:gd name="connsiteY4" fmla="*/ 58142 h 462252"/>
              <a:gd name="connsiteX5" fmla="*/ 81681 w 359840"/>
              <a:gd name="connsiteY5" fmla="*/ 133510 h 462252"/>
              <a:gd name="connsiteX6" fmla="*/ 40466 w 359840"/>
              <a:gd name="connsiteY6" fmla="*/ 230155 h 462252"/>
              <a:gd name="connsiteX7" fmla="*/ 12290 w 359840"/>
              <a:gd name="connsiteY7" fmla="*/ 340585 h 462252"/>
              <a:gd name="connsiteX8" fmla="*/ 9144 w 359840"/>
              <a:gd name="connsiteY8" fmla="*/ 359913 h 462252"/>
              <a:gd name="connsiteX9" fmla="*/ 6445 w 359840"/>
              <a:gd name="connsiteY9" fmla="*/ 379392 h 462252"/>
              <a:gd name="connsiteX10" fmla="*/ 68 w 359840"/>
              <a:gd name="connsiteY10" fmla="*/ 398870 h 462252"/>
              <a:gd name="connsiteX11" fmla="*/ 2398 w 359840"/>
              <a:gd name="connsiteY11" fmla="*/ 418499 h 462252"/>
              <a:gd name="connsiteX12" fmla="*/ 1650 w 359840"/>
              <a:gd name="connsiteY12" fmla="*/ 429437 h 462252"/>
              <a:gd name="connsiteX13" fmla="*/ 1050 w 359840"/>
              <a:gd name="connsiteY13" fmla="*/ 440375 h 462252"/>
              <a:gd name="connsiteX14" fmla="*/ 600 w 359840"/>
              <a:gd name="connsiteY14" fmla="*/ 451312 h 462252"/>
              <a:gd name="connsiteX15" fmla="*/ 300 w 359840"/>
              <a:gd name="connsiteY15" fmla="*/ 462252 h 462252"/>
              <a:gd name="connsiteX16" fmla="*/ 2848 w 359840"/>
              <a:gd name="connsiteY16" fmla="*/ 460902 h 462252"/>
              <a:gd name="connsiteX17" fmla="*/ 15887 w 359840"/>
              <a:gd name="connsiteY17" fmla="*/ 453860 h 462252"/>
              <a:gd name="connsiteX18" fmla="*/ 16187 w 359840"/>
              <a:gd name="connsiteY18" fmla="*/ 443223 h 462252"/>
              <a:gd name="connsiteX19" fmla="*/ 16637 w 359840"/>
              <a:gd name="connsiteY19" fmla="*/ 432583 h 462252"/>
              <a:gd name="connsiteX20" fmla="*/ 17235 w 359840"/>
              <a:gd name="connsiteY20" fmla="*/ 421945 h 462252"/>
              <a:gd name="connsiteX21" fmla="*/ 17986 w 359840"/>
              <a:gd name="connsiteY21" fmla="*/ 411307 h 462252"/>
              <a:gd name="connsiteX22" fmla="*/ 38518 w 359840"/>
              <a:gd name="connsiteY22" fmla="*/ 289340 h 462252"/>
              <a:gd name="connsiteX23" fmla="*/ 77034 w 359840"/>
              <a:gd name="connsiteY23" fmla="*/ 179659 h 462252"/>
              <a:gd name="connsiteX24" fmla="*/ 128890 w 359840"/>
              <a:gd name="connsiteY24" fmla="*/ 93205 h 462252"/>
              <a:gd name="connsiteX25" fmla="*/ 189289 w 359840"/>
              <a:gd name="connsiteY25" fmla="*/ 40762 h 462252"/>
              <a:gd name="connsiteX26" fmla="*/ 251633 w 359840"/>
              <a:gd name="connsiteY26" fmla="*/ 33270 h 462252"/>
              <a:gd name="connsiteX27" fmla="*/ 301392 w 359840"/>
              <a:gd name="connsiteY27" fmla="*/ 73725 h 462252"/>
              <a:gd name="connsiteX28" fmla="*/ 334212 w 359840"/>
              <a:gd name="connsiteY28" fmla="*/ 154037 h 462252"/>
              <a:gd name="connsiteX29" fmla="*/ 345603 w 359840"/>
              <a:gd name="connsiteY29" fmla="*/ 266865 h 462252"/>
              <a:gd name="connsiteX30" fmla="*/ 359840 w 359840"/>
              <a:gd name="connsiteY30" fmla="*/ 232552 h 462252"/>
              <a:gd name="connsiteX31" fmla="*/ 344104 w 359840"/>
              <a:gd name="connsiteY31" fmla="*/ 120324 h 462252"/>
              <a:gd name="connsiteX32" fmla="*/ 343804 w 359840"/>
              <a:gd name="connsiteY32" fmla="*/ 120774 h 462252"/>
              <a:gd name="connsiteX0" fmla="*/ 343804 w 359840"/>
              <a:gd name="connsiteY0" fmla="*/ 120774 h 462252"/>
              <a:gd name="connsiteX1" fmla="*/ 307535 w 359840"/>
              <a:gd name="connsiteY1" fmla="*/ 41660 h 462252"/>
              <a:gd name="connsiteX2" fmla="*/ 254782 w 359840"/>
              <a:gd name="connsiteY2" fmla="*/ 2703 h 462252"/>
              <a:gd name="connsiteX3" fmla="*/ 189737 w 359840"/>
              <a:gd name="connsiteY3" fmla="*/ 11543 h 462252"/>
              <a:gd name="connsiteX4" fmla="*/ 132487 w 359840"/>
              <a:gd name="connsiteY4" fmla="*/ 58142 h 462252"/>
              <a:gd name="connsiteX5" fmla="*/ 81681 w 359840"/>
              <a:gd name="connsiteY5" fmla="*/ 133510 h 462252"/>
              <a:gd name="connsiteX6" fmla="*/ 40466 w 359840"/>
              <a:gd name="connsiteY6" fmla="*/ 230155 h 462252"/>
              <a:gd name="connsiteX7" fmla="*/ 12290 w 359840"/>
              <a:gd name="connsiteY7" fmla="*/ 340585 h 462252"/>
              <a:gd name="connsiteX8" fmla="*/ 9144 w 359840"/>
              <a:gd name="connsiteY8" fmla="*/ 359913 h 462252"/>
              <a:gd name="connsiteX9" fmla="*/ 2316 w 359840"/>
              <a:gd name="connsiteY9" fmla="*/ 380768 h 462252"/>
              <a:gd name="connsiteX10" fmla="*/ 68 w 359840"/>
              <a:gd name="connsiteY10" fmla="*/ 398870 h 462252"/>
              <a:gd name="connsiteX11" fmla="*/ 2398 w 359840"/>
              <a:gd name="connsiteY11" fmla="*/ 418499 h 462252"/>
              <a:gd name="connsiteX12" fmla="*/ 1650 w 359840"/>
              <a:gd name="connsiteY12" fmla="*/ 429437 h 462252"/>
              <a:gd name="connsiteX13" fmla="*/ 1050 w 359840"/>
              <a:gd name="connsiteY13" fmla="*/ 440375 h 462252"/>
              <a:gd name="connsiteX14" fmla="*/ 600 w 359840"/>
              <a:gd name="connsiteY14" fmla="*/ 451312 h 462252"/>
              <a:gd name="connsiteX15" fmla="*/ 300 w 359840"/>
              <a:gd name="connsiteY15" fmla="*/ 462252 h 462252"/>
              <a:gd name="connsiteX16" fmla="*/ 2848 w 359840"/>
              <a:gd name="connsiteY16" fmla="*/ 460902 h 462252"/>
              <a:gd name="connsiteX17" fmla="*/ 15887 w 359840"/>
              <a:gd name="connsiteY17" fmla="*/ 453860 h 462252"/>
              <a:gd name="connsiteX18" fmla="*/ 16187 w 359840"/>
              <a:gd name="connsiteY18" fmla="*/ 443223 h 462252"/>
              <a:gd name="connsiteX19" fmla="*/ 16637 w 359840"/>
              <a:gd name="connsiteY19" fmla="*/ 432583 h 462252"/>
              <a:gd name="connsiteX20" fmla="*/ 17235 w 359840"/>
              <a:gd name="connsiteY20" fmla="*/ 421945 h 462252"/>
              <a:gd name="connsiteX21" fmla="*/ 17986 w 359840"/>
              <a:gd name="connsiteY21" fmla="*/ 411307 h 462252"/>
              <a:gd name="connsiteX22" fmla="*/ 38518 w 359840"/>
              <a:gd name="connsiteY22" fmla="*/ 289340 h 462252"/>
              <a:gd name="connsiteX23" fmla="*/ 77034 w 359840"/>
              <a:gd name="connsiteY23" fmla="*/ 179659 h 462252"/>
              <a:gd name="connsiteX24" fmla="*/ 128890 w 359840"/>
              <a:gd name="connsiteY24" fmla="*/ 93205 h 462252"/>
              <a:gd name="connsiteX25" fmla="*/ 189289 w 359840"/>
              <a:gd name="connsiteY25" fmla="*/ 40762 h 462252"/>
              <a:gd name="connsiteX26" fmla="*/ 251633 w 359840"/>
              <a:gd name="connsiteY26" fmla="*/ 33270 h 462252"/>
              <a:gd name="connsiteX27" fmla="*/ 301392 w 359840"/>
              <a:gd name="connsiteY27" fmla="*/ 73725 h 462252"/>
              <a:gd name="connsiteX28" fmla="*/ 334212 w 359840"/>
              <a:gd name="connsiteY28" fmla="*/ 154037 h 462252"/>
              <a:gd name="connsiteX29" fmla="*/ 345603 w 359840"/>
              <a:gd name="connsiteY29" fmla="*/ 266865 h 462252"/>
              <a:gd name="connsiteX30" fmla="*/ 359840 w 359840"/>
              <a:gd name="connsiteY30" fmla="*/ 232552 h 462252"/>
              <a:gd name="connsiteX31" fmla="*/ 344104 w 359840"/>
              <a:gd name="connsiteY31" fmla="*/ 120324 h 462252"/>
              <a:gd name="connsiteX32" fmla="*/ 343804 w 359840"/>
              <a:gd name="connsiteY32" fmla="*/ 120774 h 462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59840" h="462252">
                <a:moveTo>
                  <a:pt x="343804" y="120774"/>
                </a:moveTo>
                <a:cubicBezTo>
                  <a:pt x="334812" y="88409"/>
                  <a:pt x="322522" y="61738"/>
                  <a:pt x="307535" y="41660"/>
                </a:cubicBezTo>
                <a:cubicBezTo>
                  <a:pt x="292398" y="21582"/>
                  <a:pt x="274564" y="8247"/>
                  <a:pt x="254782" y="2703"/>
                </a:cubicBezTo>
                <a:cubicBezTo>
                  <a:pt x="234848" y="-2691"/>
                  <a:pt x="212968" y="-145"/>
                  <a:pt x="189737" y="11543"/>
                </a:cubicBezTo>
                <a:cubicBezTo>
                  <a:pt x="169955" y="21582"/>
                  <a:pt x="150771" y="37464"/>
                  <a:pt x="132487" y="58142"/>
                </a:cubicBezTo>
                <a:cubicBezTo>
                  <a:pt x="114203" y="78969"/>
                  <a:pt x="97118" y="104442"/>
                  <a:pt x="81681" y="133510"/>
                </a:cubicBezTo>
                <a:cubicBezTo>
                  <a:pt x="66093" y="162579"/>
                  <a:pt x="52307" y="195242"/>
                  <a:pt x="40466" y="230155"/>
                </a:cubicBezTo>
                <a:cubicBezTo>
                  <a:pt x="28776" y="265067"/>
                  <a:pt x="19184" y="302376"/>
                  <a:pt x="12290" y="340585"/>
                </a:cubicBezTo>
                <a:cubicBezTo>
                  <a:pt x="11092" y="347027"/>
                  <a:pt x="10042" y="353471"/>
                  <a:pt x="9144" y="359913"/>
                </a:cubicBezTo>
                <a:cubicBezTo>
                  <a:pt x="8094" y="366356"/>
                  <a:pt x="3066" y="374174"/>
                  <a:pt x="2316" y="380768"/>
                </a:cubicBezTo>
                <a:cubicBezTo>
                  <a:pt x="1568" y="387360"/>
                  <a:pt x="668" y="392428"/>
                  <a:pt x="68" y="398870"/>
                </a:cubicBezTo>
                <a:cubicBezTo>
                  <a:pt x="-530" y="405313"/>
                  <a:pt x="2998" y="411905"/>
                  <a:pt x="2398" y="418499"/>
                </a:cubicBezTo>
                <a:cubicBezTo>
                  <a:pt x="2098" y="422095"/>
                  <a:pt x="1800" y="425841"/>
                  <a:pt x="1650" y="429437"/>
                </a:cubicBezTo>
                <a:cubicBezTo>
                  <a:pt x="1500" y="433183"/>
                  <a:pt x="1200" y="436779"/>
                  <a:pt x="1050" y="440375"/>
                </a:cubicBezTo>
                <a:cubicBezTo>
                  <a:pt x="900" y="444121"/>
                  <a:pt x="750" y="447717"/>
                  <a:pt x="600" y="451312"/>
                </a:cubicBezTo>
                <a:cubicBezTo>
                  <a:pt x="600" y="454910"/>
                  <a:pt x="450" y="458656"/>
                  <a:pt x="300" y="462252"/>
                </a:cubicBezTo>
                <a:lnTo>
                  <a:pt x="2848" y="460902"/>
                </a:lnTo>
                <a:lnTo>
                  <a:pt x="15887" y="453860"/>
                </a:lnTo>
                <a:cubicBezTo>
                  <a:pt x="15887" y="450264"/>
                  <a:pt x="15887" y="446819"/>
                  <a:pt x="16187" y="443223"/>
                </a:cubicBezTo>
                <a:cubicBezTo>
                  <a:pt x="16187" y="439627"/>
                  <a:pt x="16487" y="436181"/>
                  <a:pt x="16637" y="432583"/>
                </a:cubicBezTo>
                <a:cubicBezTo>
                  <a:pt x="16787" y="428987"/>
                  <a:pt x="16937" y="425541"/>
                  <a:pt x="17235" y="421945"/>
                </a:cubicBezTo>
                <a:cubicBezTo>
                  <a:pt x="17535" y="418349"/>
                  <a:pt x="17686" y="414903"/>
                  <a:pt x="17986" y="411307"/>
                </a:cubicBezTo>
                <a:cubicBezTo>
                  <a:pt x="21282" y="369802"/>
                  <a:pt x="28326" y="328597"/>
                  <a:pt x="38518" y="289340"/>
                </a:cubicBezTo>
                <a:cubicBezTo>
                  <a:pt x="48560" y="250083"/>
                  <a:pt x="61748" y="212924"/>
                  <a:pt x="77034" y="179659"/>
                </a:cubicBezTo>
                <a:cubicBezTo>
                  <a:pt x="92321" y="146396"/>
                  <a:pt x="109856" y="117028"/>
                  <a:pt x="128890" y="93205"/>
                </a:cubicBezTo>
                <a:cubicBezTo>
                  <a:pt x="147774" y="69529"/>
                  <a:pt x="168156" y="51400"/>
                  <a:pt x="189289" y="40762"/>
                </a:cubicBezTo>
                <a:cubicBezTo>
                  <a:pt x="211619" y="29374"/>
                  <a:pt x="232600" y="27426"/>
                  <a:pt x="251633" y="33270"/>
                </a:cubicBezTo>
                <a:cubicBezTo>
                  <a:pt x="270517" y="39262"/>
                  <a:pt x="287303" y="53048"/>
                  <a:pt x="301392" y="73725"/>
                </a:cubicBezTo>
                <a:cubicBezTo>
                  <a:pt x="315329" y="94253"/>
                  <a:pt x="326569" y="121374"/>
                  <a:pt x="334212" y="154037"/>
                </a:cubicBezTo>
                <a:cubicBezTo>
                  <a:pt x="341856" y="186553"/>
                  <a:pt x="345903" y="224610"/>
                  <a:pt x="345603" y="266865"/>
                </a:cubicBezTo>
                <a:lnTo>
                  <a:pt x="359840" y="232552"/>
                </a:lnTo>
                <a:cubicBezTo>
                  <a:pt x="358491" y="190298"/>
                  <a:pt x="352946" y="152539"/>
                  <a:pt x="344104" y="120324"/>
                </a:cubicBezTo>
                <a:lnTo>
                  <a:pt x="343804" y="120774"/>
                </a:ln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B0E99C3-14FA-6B8F-3419-E695D9D40A59}"/>
              </a:ext>
            </a:extLst>
          </p:cNvPr>
          <p:cNvGrpSpPr/>
          <p:nvPr/>
        </p:nvGrpSpPr>
        <p:grpSpPr>
          <a:xfrm>
            <a:off x="4051985" y="5015128"/>
            <a:ext cx="2926080" cy="1105487"/>
            <a:chOff x="8921977" y="4652338"/>
            <a:chExt cx="2926080" cy="110548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E96EDF0-3A66-E5D9-4A14-4A5DEA89A4D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01 - 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B303572-0C71-B4D0-DD02-D311744BC83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5D84CFC-3F3A-8946-DFDD-B00112C50AF3}"/>
              </a:ext>
            </a:extLst>
          </p:cNvPr>
          <p:cNvGrpSpPr/>
          <p:nvPr/>
        </p:nvGrpSpPr>
        <p:grpSpPr>
          <a:xfrm>
            <a:off x="6909200" y="4185469"/>
            <a:ext cx="2926080" cy="1105487"/>
            <a:chOff x="8921977" y="4652338"/>
            <a:chExt cx="2926080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2AC456D-E78D-5F41-8188-5697C9FBD967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CFDD011-36B5-ED1E-EE25-B0F5C9CF9C6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4BB1104-106A-334B-6264-674A515C9581}"/>
              </a:ext>
            </a:extLst>
          </p:cNvPr>
          <p:cNvGrpSpPr/>
          <p:nvPr/>
        </p:nvGrpSpPr>
        <p:grpSpPr>
          <a:xfrm>
            <a:off x="1405986" y="2021189"/>
            <a:ext cx="2926080" cy="1105487"/>
            <a:chOff x="8921977" y="4652338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5D408C2-41E9-5C2C-5A56-5496FD6E6FA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8461FEE-A0D4-B421-E735-C3A82DA5649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51368A6-8821-0EE2-B67B-923A2FFF9610}"/>
              </a:ext>
            </a:extLst>
          </p:cNvPr>
          <p:cNvGrpSpPr/>
          <p:nvPr/>
        </p:nvGrpSpPr>
        <p:grpSpPr>
          <a:xfrm>
            <a:off x="4680893" y="999529"/>
            <a:ext cx="2926080" cy="1105487"/>
            <a:chOff x="8921977" y="4652338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92512BD-C735-2035-4E7D-F6327614D7A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82B20C9-4E70-B3D6-15DA-E11A17A52FA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4F52534-E92F-FA4E-3A60-5A0A440436D0}"/>
              </a:ext>
            </a:extLst>
          </p:cNvPr>
          <p:cNvGrpSpPr/>
          <p:nvPr/>
        </p:nvGrpSpPr>
        <p:grpSpPr>
          <a:xfrm>
            <a:off x="8963573" y="2980008"/>
            <a:ext cx="2926080" cy="1105487"/>
            <a:chOff x="8921977" y="4652338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64D88C1-51D7-127F-4D40-A080F774DDF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89CD881-7E87-FD38-3836-25E340BF857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6232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8EFFA-71F9-0C12-8459-96D47A007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AF2F3-0203-2CD1-5843-C5170BE84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Arched Path Process – Slide Template</a:t>
            </a:r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95C95A90-777C-7939-ECF7-CAAF0DF68E89}"/>
              </a:ext>
            </a:extLst>
          </p:cNvPr>
          <p:cNvSpPr/>
          <p:nvPr/>
        </p:nvSpPr>
        <p:spPr>
          <a:xfrm>
            <a:off x="8789561" y="794073"/>
            <a:ext cx="1318351" cy="1783149"/>
          </a:xfrm>
          <a:custGeom>
            <a:avLst/>
            <a:gdLst>
              <a:gd name="connsiteX0" fmla="*/ 841374 w 841374"/>
              <a:gd name="connsiteY0" fmla="*/ 330988 h 1138009"/>
              <a:gd name="connsiteX1" fmla="*/ 522301 w 841374"/>
              <a:gd name="connsiteY1" fmla="*/ 0 h 1138009"/>
              <a:gd name="connsiteX2" fmla="*/ 295546 w 841374"/>
              <a:gd name="connsiteY2" fmla="*/ 133205 h 1138009"/>
              <a:gd name="connsiteX3" fmla="*/ 0 w 841374"/>
              <a:gd name="connsiteY3" fmla="*/ 184898 h 1138009"/>
              <a:gd name="connsiteX4" fmla="*/ 21132 w 841374"/>
              <a:gd name="connsiteY4" fmla="*/ 207225 h 1138009"/>
              <a:gd name="connsiteX5" fmla="*/ 689107 w 841374"/>
              <a:gd name="connsiteY5" fmla="*/ 307915 h 1138009"/>
              <a:gd name="connsiteX6" fmla="*/ 359392 w 841374"/>
              <a:gd name="connsiteY6" fmla="*/ 1103396 h 1138009"/>
              <a:gd name="connsiteX7" fmla="*/ 345153 w 841374"/>
              <a:gd name="connsiteY7" fmla="*/ 1138009 h 1138009"/>
              <a:gd name="connsiteX8" fmla="*/ 364787 w 841374"/>
              <a:gd name="connsiteY8" fmla="*/ 1129168 h 1138009"/>
              <a:gd name="connsiteX9" fmla="*/ 703944 w 841374"/>
              <a:gd name="connsiteY9" fmla="*/ 310163 h 1138009"/>
              <a:gd name="connsiteX10" fmla="*/ 841374 w 841374"/>
              <a:gd name="connsiteY10" fmla="*/ 330988 h 1138009"/>
              <a:gd name="connsiteX0" fmla="*/ 841374 w 841374"/>
              <a:gd name="connsiteY0" fmla="*/ 330988 h 1138009"/>
              <a:gd name="connsiteX1" fmla="*/ 522301 w 841374"/>
              <a:gd name="connsiteY1" fmla="*/ 0 h 1138009"/>
              <a:gd name="connsiteX2" fmla="*/ 295546 w 841374"/>
              <a:gd name="connsiteY2" fmla="*/ 133205 h 1138009"/>
              <a:gd name="connsiteX3" fmla="*/ 0 w 841374"/>
              <a:gd name="connsiteY3" fmla="*/ 184898 h 1138009"/>
              <a:gd name="connsiteX4" fmla="*/ 21132 w 841374"/>
              <a:gd name="connsiteY4" fmla="*/ 207225 h 1138009"/>
              <a:gd name="connsiteX5" fmla="*/ 646440 w 841374"/>
              <a:gd name="connsiteY5" fmla="*/ 290023 h 1138009"/>
              <a:gd name="connsiteX6" fmla="*/ 359392 w 841374"/>
              <a:gd name="connsiteY6" fmla="*/ 1103396 h 1138009"/>
              <a:gd name="connsiteX7" fmla="*/ 345153 w 841374"/>
              <a:gd name="connsiteY7" fmla="*/ 1138009 h 1138009"/>
              <a:gd name="connsiteX8" fmla="*/ 364787 w 841374"/>
              <a:gd name="connsiteY8" fmla="*/ 1129168 h 1138009"/>
              <a:gd name="connsiteX9" fmla="*/ 703944 w 841374"/>
              <a:gd name="connsiteY9" fmla="*/ 310163 h 1138009"/>
              <a:gd name="connsiteX10" fmla="*/ 841374 w 841374"/>
              <a:gd name="connsiteY10" fmla="*/ 330988 h 1138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41374" h="1138009">
                <a:moveTo>
                  <a:pt x="841374" y="330988"/>
                </a:moveTo>
                <a:lnTo>
                  <a:pt x="522301" y="0"/>
                </a:lnTo>
                <a:lnTo>
                  <a:pt x="295546" y="133205"/>
                </a:lnTo>
                <a:lnTo>
                  <a:pt x="0" y="184898"/>
                </a:lnTo>
                <a:lnTo>
                  <a:pt x="21132" y="207225"/>
                </a:lnTo>
                <a:lnTo>
                  <a:pt x="646440" y="290023"/>
                </a:lnTo>
                <a:lnTo>
                  <a:pt x="359392" y="1103396"/>
                </a:lnTo>
                <a:lnTo>
                  <a:pt x="345153" y="1138009"/>
                </a:lnTo>
                <a:lnTo>
                  <a:pt x="364787" y="1129168"/>
                </a:lnTo>
                <a:lnTo>
                  <a:pt x="703944" y="310163"/>
                </a:lnTo>
                <a:lnTo>
                  <a:pt x="841374" y="330988"/>
                </a:ln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E16A2FEE-2651-1F04-9EB8-96B12DF5233E}"/>
              </a:ext>
            </a:extLst>
          </p:cNvPr>
          <p:cNvSpPr/>
          <p:nvPr/>
        </p:nvSpPr>
        <p:spPr>
          <a:xfrm>
            <a:off x="8449847" y="763404"/>
            <a:ext cx="1629505" cy="1763897"/>
          </a:xfrm>
          <a:custGeom>
            <a:avLst/>
            <a:gdLst>
              <a:gd name="connsiteX0" fmla="*/ 1039953 w 1039953"/>
              <a:gd name="connsiteY0" fmla="*/ 330988 h 1125721"/>
              <a:gd name="connsiteX1" fmla="*/ 720728 w 1039953"/>
              <a:gd name="connsiteY1" fmla="*/ 0 h 1125721"/>
              <a:gd name="connsiteX2" fmla="*/ 219559 w 1039953"/>
              <a:gd name="connsiteY2" fmla="*/ 207223 h 1125721"/>
              <a:gd name="connsiteX3" fmla="*/ 339756 w 1039953"/>
              <a:gd name="connsiteY3" fmla="*/ 225355 h 1125721"/>
              <a:gd name="connsiteX4" fmla="*/ 0 w 1039953"/>
              <a:gd name="connsiteY4" fmla="*/ 1020386 h 1125721"/>
              <a:gd name="connsiteX5" fmla="*/ 578951 w 1039953"/>
              <a:gd name="connsiteY5" fmla="*/ 1125722 h 1125721"/>
              <a:gd name="connsiteX6" fmla="*/ 916010 w 1039953"/>
              <a:gd name="connsiteY6" fmla="*/ 312259 h 1125721"/>
              <a:gd name="connsiteX7" fmla="*/ 1039953 w 1039953"/>
              <a:gd name="connsiteY7" fmla="*/ 330988 h 1125721"/>
              <a:gd name="connsiteX0" fmla="*/ 1039953 w 1039953"/>
              <a:gd name="connsiteY0" fmla="*/ 330988 h 1125722"/>
              <a:gd name="connsiteX1" fmla="*/ 720728 w 1039953"/>
              <a:gd name="connsiteY1" fmla="*/ 0 h 1125722"/>
              <a:gd name="connsiteX2" fmla="*/ 223688 w 1039953"/>
              <a:gd name="connsiteY2" fmla="*/ 204470 h 1125722"/>
              <a:gd name="connsiteX3" fmla="*/ 339756 w 1039953"/>
              <a:gd name="connsiteY3" fmla="*/ 225355 h 1125722"/>
              <a:gd name="connsiteX4" fmla="*/ 0 w 1039953"/>
              <a:gd name="connsiteY4" fmla="*/ 1020386 h 1125722"/>
              <a:gd name="connsiteX5" fmla="*/ 578951 w 1039953"/>
              <a:gd name="connsiteY5" fmla="*/ 1125722 h 1125722"/>
              <a:gd name="connsiteX6" fmla="*/ 916010 w 1039953"/>
              <a:gd name="connsiteY6" fmla="*/ 312259 h 1125722"/>
              <a:gd name="connsiteX7" fmla="*/ 1039953 w 1039953"/>
              <a:gd name="connsiteY7" fmla="*/ 330988 h 112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9953" h="1125722">
                <a:moveTo>
                  <a:pt x="1039953" y="330988"/>
                </a:moveTo>
                <a:lnTo>
                  <a:pt x="720728" y="0"/>
                </a:lnTo>
                <a:lnTo>
                  <a:pt x="223688" y="204470"/>
                </a:lnTo>
                <a:lnTo>
                  <a:pt x="339756" y="225355"/>
                </a:lnTo>
                <a:lnTo>
                  <a:pt x="0" y="1020386"/>
                </a:lnTo>
                <a:lnTo>
                  <a:pt x="578951" y="1125722"/>
                </a:lnTo>
                <a:lnTo>
                  <a:pt x="916010" y="312259"/>
                </a:lnTo>
                <a:lnTo>
                  <a:pt x="1039953" y="33098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E877B85A-AB2A-3B6E-D7F5-5E1C65B84F3E}"/>
              </a:ext>
            </a:extLst>
          </p:cNvPr>
          <p:cNvSpPr/>
          <p:nvPr/>
        </p:nvSpPr>
        <p:spPr>
          <a:xfrm>
            <a:off x="8256581" y="2045916"/>
            <a:ext cx="1078350" cy="531070"/>
          </a:xfrm>
          <a:custGeom>
            <a:avLst/>
            <a:gdLst>
              <a:gd name="connsiteX0" fmla="*/ 688055 w 688205"/>
              <a:gd name="connsiteY0" fmla="*/ 330388 h 338930"/>
              <a:gd name="connsiteX1" fmla="*/ 688055 w 688205"/>
              <a:gd name="connsiteY1" fmla="*/ 326193 h 338930"/>
              <a:gd name="connsiteX2" fmla="*/ 688055 w 688205"/>
              <a:gd name="connsiteY2" fmla="*/ 321999 h 338930"/>
              <a:gd name="connsiteX3" fmla="*/ 688055 w 688205"/>
              <a:gd name="connsiteY3" fmla="*/ 317353 h 338930"/>
              <a:gd name="connsiteX4" fmla="*/ 687905 w 688205"/>
              <a:gd name="connsiteY4" fmla="*/ 312859 h 338930"/>
              <a:gd name="connsiteX5" fmla="*/ 687755 w 688205"/>
              <a:gd name="connsiteY5" fmla="*/ 308363 h 338930"/>
              <a:gd name="connsiteX6" fmla="*/ 687605 w 688205"/>
              <a:gd name="connsiteY6" fmla="*/ 303867 h 338930"/>
              <a:gd name="connsiteX7" fmla="*/ 687307 w 688205"/>
              <a:gd name="connsiteY7" fmla="*/ 298773 h 338930"/>
              <a:gd name="connsiteX8" fmla="*/ 687007 w 688205"/>
              <a:gd name="connsiteY8" fmla="*/ 293679 h 338930"/>
              <a:gd name="connsiteX9" fmla="*/ 686857 w 688205"/>
              <a:gd name="connsiteY9" fmla="*/ 291131 h 338930"/>
              <a:gd name="connsiteX10" fmla="*/ 686857 w 688205"/>
              <a:gd name="connsiteY10" fmla="*/ 290831 h 338930"/>
              <a:gd name="connsiteX11" fmla="*/ 686707 w 688205"/>
              <a:gd name="connsiteY11" fmla="*/ 288585 h 338930"/>
              <a:gd name="connsiteX12" fmla="*/ 686257 w 688205"/>
              <a:gd name="connsiteY12" fmla="*/ 283640 h 338930"/>
              <a:gd name="connsiteX13" fmla="*/ 685659 w 688205"/>
              <a:gd name="connsiteY13" fmla="*/ 277198 h 338930"/>
              <a:gd name="connsiteX14" fmla="*/ 684908 w 688205"/>
              <a:gd name="connsiteY14" fmla="*/ 270904 h 338930"/>
              <a:gd name="connsiteX15" fmla="*/ 684158 w 688205"/>
              <a:gd name="connsiteY15" fmla="*/ 264760 h 338930"/>
              <a:gd name="connsiteX16" fmla="*/ 683260 w 688205"/>
              <a:gd name="connsiteY16" fmla="*/ 258618 h 338930"/>
              <a:gd name="connsiteX17" fmla="*/ 682060 w 688205"/>
              <a:gd name="connsiteY17" fmla="*/ 252174 h 338930"/>
              <a:gd name="connsiteX18" fmla="*/ 681462 w 688205"/>
              <a:gd name="connsiteY18" fmla="*/ 247380 h 338930"/>
              <a:gd name="connsiteX19" fmla="*/ 679813 w 688205"/>
              <a:gd name="connsiteY19" fmla="*/ 240187 h 338930"/>
              <a:gd name="connsiteX20" fmla="*/ 674118 w 688205"/>
              <a:gd name="connsiteY20" fmla="*/ 215465 h 338930"/>
              <a:gd name="connsiteX21" fmla="*/ 671120 w 688205"/>
              <a:gd name="connsiteY21" fmla="*/ 204525 h 338930"/>
              <a:gd name="connsiteX22" fmla="*/ 669321 w 688205"/>
              <a:gd name="connsiteY22" fmla="*/ 198083 h 338930"/>
              <a:gd name="connsiteX23" fmla="*/ 662428 w 688205"/>
              <a:gd name="connsiteY23" fmla="*/ 180402 h 338930"/>
              <a:gd name="connsiteX24" fmla="*/ 660629 w 688205"/>
              <a:gd name="connsiteY24" fmla="*/ 175308 h 338930"/>
              <a:gd name="connsiteX25" fmla="*/ 660029 w 688205"/>
              <a:gd name="connsiteY25" fmla="*/ 174260 h 338930"/>
              <a:gd name="connsiteX26" fmla="*/ 647741 w 688205"/>
              <a:gd name="connsiteY26" fmla="*/ 150885 h 338930"/>
              <a:gd name="connsiteX27" fmla="*/ 646391 w 688205"/>
              <a:gd name="connsiteY27" fmla="*/ 149087 h 338930"/>
              <a:gd name="connsiteX28" fmla="*/ 642346 w 688205"/>
              <a:gd name="connsiteY28" fmla="*/ 143543 h 338930"/>
              <a:gd name="connsiteX29" fmla="*/ 630355 w 688205"/>
              <a:gd name="connsiteY29" fmla="*/ 128859 h 338930"/>
              <a:gd name="connsiteX30" fmla="*/ 627807 w 688205"/>
              <a:gd name="connsiteY30" fmla="*/ 125861 h 338930"/>
              <a:gd name="connsiteX31" fmla="*/ 624510 w 688205"/>
              <a:gd name="connsiteY31" fmla="*/ 123465 h 338930"/>
              <a:gd name="connsiteX32" fmla="*/ 619415 w 688205"/>
              <a:gd name="connsiteY32" fmla="*/ 118669 h 338930"/>
              <a:gd name="connsiteX33" fmla="*/ 611621 w 688205"/>
              <a:gd name="connsiteY33" fmla="*/ 113875 h 338930"/>
              <a:gd name="connsiteX34" fmla="*/ 605776 w 688205"/>
              <a:gd name="connsiteY34" fmla="*/ 110279 h 338930"/>
              <a:gd name="connsiteX35" fmla="*/ 585544 w 688205"/>
              <a:gd name="connsiteY35" fmla="*/ 103238 h 338930"/>
              <a:gd name="connsiteX36" fmla="*/ 0 w 688205"/>
              <a:gd name="connsiteY36" fmla="*/ 0 h 338930"/>
              <a:gd name="connsiteX37" fmla="*/ 20980 w 688205"/>
              <a:gd name="connsiteY37" fmla="*/ 7192 h 338930"/>
              <a:gd name="connsiteX38" fmla="*/ 26976 w 688205"/>
              <a:gd name="connsiteY38" fmla="*/ 10788 h 338930"/>
              <a:gd name="connsiteX39" fmla="*/ 40464 w 688205"/>
              <a:gd name="connsiteY39" fmla="*/ 20378 h 338930"/>
              <a:gd name="connsiteX40" fmla="*/ 46460 w 688205"/>
              <a:gd name="connsiteY40" fmla="*/ 25771 h 338930"/>
              <a:gd name="connsiteX41" fmla="*/ 59048 w 688205"/>
              <a:gd name="connsiteY41" fmla="*/ 40305 h 338930"/>
              <a:gd name="connsiteX42" fmla="*/ 63245 w 688205"/>
              <a:gd name="connsiteY42" fmla="*/ 45699 h 338930"/>
              <a:gd name="connsiteX43" fmla="*/ 77632 w 688205"/>
              <a:gd name="connsiteY43" fmla="*/ 70572 h 338930"/>
              <a:gd name="connsiteX44" fmla="*/ 80180 w 688205"/>
              <a:gd name="connsiteY44" fmla="*/ 76566 h 338930"/>
              <a:gd name="connsiteX45" fmla="*/ 89472 w 688205"/>
              <a:gd name="connsiteY45" fmla="*/ 100540 h 338930"/>
              <a:gd name="connsiteX46" fmla="*/ 92769 w 688205"/>
              <a:gd name="connsiteY46" fmla="*/ 111328 h 338930"/>
              <a:gd name="connsiteX47" fmla="*/ 98914 w 688205"/>
              <a:gd name="connsiteY47" fmla="*/ 135751 h 338930"/>
              <a:gd name="connsiteX48" fmla="*/ 101311 w 688205"/>
              <a:gd name="connsiteY48" fmla="*/ 147439 h 338930"/>
              <a:gd name="connsiteX49" fmla="*/ 106708 w 688205"/>
              <a:gd name="connsiteY49" fmla="*/ 185498 h 338930"/>
              <a:gd name="connsiteX50" fmla="*/ 106708 w 688205"/>
              <a:gd name="connsiteY50" fmla="*/ 185796 h 338930"/>
              <a:gd name="connsiteX51" fmla="*/ 108954 w 688205"/>
              <a:gd name="connsiteY51" fmla="*/ 232845 h 338930"/>
              <a:gd name="connsiteX52" fmla="*/ 688205 w 688205"/>
              <a:gd name="connsiteY52" fmla="*/ 338930 h 338930"/>
              <a:gd name="connsiteX53" fmla="*/ 688205 w 688205"/>
              <a:gd name="connsiteY53" fmla="*/ 334584 h 338930"/>
              <a:gd name="connsiteX54" fmla="*/ 688205 w 688205"/>
              <a:gd name="connsiteY54" fmla="*/ 330388 h 338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688205" h="338930">
                <a:moveTo>
                  <a:pt x="688055" y="330388"/>
                </a:moveTo>
                <a:cubicBezTo>
                  <a:pt x="688055" y="329040"/>
                  <a:pt x="688055" y="327542"/>
                  <a:pt x="688055" y="326193"/>
                </a:cubicBezTo>
                <a:cubicBezTo>
                  <a:pt x="688055" y="324845"/>
                  <a:pt x="688055" y="323347"/>
                  <a:pt x="688055" y="321999"/>
                </a:cubicBezTo>
                <a:cubicBezTo>
                  <a:pt x="688055" y="320501"/>
                  <a:pt x="688055" y="319001"/>
                  <a:pt x="688055" y="317353"/>
                </a:cubicBezTo>
                <a:cubicBezTo>
                  <a:pt x="688055" y="315855"/>
                  <a:pt x="688055" y="314357"/>
                  <a:pt x="687905" y="312859"/>
                </a:cubicBezTo>
                <a:cubicBezTo>
                  <a:pt x="687905" y="311359"/>
                  <a:pt x="687905" y="309861"/>
                  <a:pt x="687755" y="308363"/>
                </a:cubicBezTo>
                <a:cubicBezTo>
                  <a:pt x="687755" y="306865"/>
                  <a:pt x="687755" y="305367"/>
                  <a:pt x="687605" y="303867"/>
                </a:cubicBezTo>
                <a:cubicBezTo>
                  <a:pt x="687605" y="302219"/>
                  <a:pt x="687457" y="300421"/>
                  <a:pt x="687307" y="298773"/>
                </a:cubicBezTo>
                <a:cubicBezTo>
                  <a:pt x="687307" y="297125"/>
                  <a:pt x="687157" y="295327"/>
                  <a:pt x="687007" y="293679"/>
                </a:cubicBezTo>
                <a:cubicBezTo>
                  <a:pt x="687007" y="292779"/>
                  <a:pt x="687007" y="292031"/>
                  <a:pt x="686857" y="291131"/>
                </a:cubicBezTo>
                <a:cubicBezTo>
                  <a:pt x="686857" y="291131"/>
                  <a:pt x="686857" y="290981"/>
                  <a:pt x="686857" y="290831"/>
                </a:cubicBezTo>
                <a:cubicBezTo>
                  <a:pt x="686857" y="290083"/>
                  <a:pt x="686857" y="289333"/>
                  <a:pt x="686707" y="288585"/>
                </a:cubicBezTo>
                <a:cubicBezTo>
                  <a:pt x="686707" y="286935"/>
                  <a:pt x="686407" y="285287"/>
                  <a:pt x="686257" y="283640"/>
                </a:cubicBezTo>
                <a:cubicBezTo>
                  <a:pt x="686107" y="281542"/>
                  <a:pt x="685807" y="279295"/>
                  <a:pt x="685659" y="277198"/>
                </a:cubicBezTo>
                <a:cubicBezTo>
                  <a:pt x="685509" y="275100"/>
                  <a:pt x="685208" y="273002"/>
                  <a:pt x="684908" y="270904"/>
                </a:cubicBezTo>
                <a:cubicBezTo>
                  <a:pt x="684608" y="268806"/>
                  <a:pt x="684458" y="266708"/>
                  <a:pt x="684158" y="264760"/>
                </a:cubicBezTo>
                <a:cubicBezTo>
                  <a:pt x="683858" y="262662"/>
                  <a:pt x="683560" y="260714"/>
                  <a:pt x="683260" y="258618"/>
                </a:cubicBezTo>
                <a:cubicBezTo>
                  <a:pt x="682960" y="256370"/>
                  <a:pt x="682360" y="254422"/>
                  <a:pt x="682060" y="252174"/>
                </a:cubicBezTo>
                <a:cubicBezTo>
                  <a:pt x="681762" y="250676"/>
                  <a:pt x="681762" y="248878"/>
                  <a:pt x="681462" y="247380"/>
                </a:cubicBezTo>
                <a:cubicBezTo>
                  <a:pt x="681012" y="244832"/>
                  <a:pt x="680262" y="242734"/>
                  <a:pt x="679813" y="240187"/>
                </a:cubicBezTo>
                <a:cubicBezTo>
                  <a:pt x="678165" y="231647"/>
                  <a:pt x="676217" y="223405"/>
                  <a:pt x="674118" y="215465"/>
                </a:cubicBezTo>
                <a:cubicBezTo>
                  <a:pt x="673068" y="211719"/>
                  <a:pt x="672170" y="208123"/>
                  <a:pt x="671120" y="204525"/>
                </a:cubicBezTo>
                <a:cubicBezTo>
                  <a:pt x="670521" y="202429"/>
                  <a:pt x="670071" y="200031"/>
                  <a:pt x="669321" y="198083"/>
                </a:cubicBezTo>
                <a:cubicBezTo>
                  <a:pt x="667223" y="191790"/>
                  <a:pt x="664826" y="186096"/>
                  <a:pt x="662428" y="180402"/>
                </a:cubicBezTo>
                <a:cubicBezTo>
                  <a:pt x="661828" y="178754"/>
                  <a:pt x="661230" y="176806"/>
                  <a:pt x="660629" y="175308"/>
                </a:cubicBezTo>
                <a:cubicBezTo>
                  <a:pt x="660479" y="174858"/>
                  <a:pt x="660179" y="174708"/>
                  <a:pt x="660029" y="174260"/>
                </a:cubicBezTo>
                <a:cubicBezTo>
                  <a:pt x="656283" y="165868"/>
                  <a:pt x="652236" y="157926"/>
                  <a:pt x="647741" y="150885"/>
                </a:cubicBezTo>
                <a:cubicBezTo>
                  <a:pt x="647291" y="150285"/>
                  <a:pt x="646841" y="149687"/>
                  <a:pt x="646391" y="149087"/>
                </a:cubicBezTo>
                <a:cubicBezTo>
                  <a:pt x="645042" y="147139"/>
                  <a:pt x="643694" y="145491"/>
                  <a:pt x="642346" y="143543"/>
                </a:cubicBezTo>
                <a:cubicBezTo>
                  <a:pt x="638599" y="138149"/>
                  <a:pt x="634552" y="133205"/>
                  <a:pt x="630355" y="128859"/>
                </a:cubicBezTo>
                <a:cubicBezTo>
                  <a:pt x="629457" y="127959"/>
                  <a:pt x="628707" y="126611"/>
                  <a:pt x="627807" y="125861"/>
                </a:cubicBezTo>
                <a:cubicBezTo>
                  <a:pt x="626759" y="124813"/>
                  <a:pt x="625560" y="124363"/>
                  <a:pt x="624510" y="123465"/>
                </a:cubicBezTo>
                <a:cubicBezTo>
                  <a:pt x="622712" y="121967"/>
                  <a:pt x="621213" y="120019"/>
                  <a:pt x="619415" y="118669"/>
                </a:cubicBezTo>
                <a:cubicBezTo>
                  <a:pt x="616867" y="116721"/>
                  <a:pt x="614170" y="115523"/>
                  <a:pt x="611621" y="113875"/>
                </a:cubicBezTo>
                <a:cubicBezTo>
                  <a:pt x="609673" y="112676"/>
                  <a:pt x="607725" y="111328"/>
                  <a:pt x="605776" y="110279"/>
                </a:cubicBezTo>
                <a:cubicBezTo>
                  <a:pt x="599333" y="106983"/>
                  <a:pt x="592588" y="104436"/>
                  <a:pt x="585544" y="103238"/>
                </a:cubicBezTo>
                <a:cubicBezTo>
                  <a:pt x="390412" y="68924"/>
                  <a:pt x="195130" y="34461"/>
                  <a:pt x="0" y="0"/>
                </a:cubicBezTo>
                <a:cubicBezTo>
                  <a:pt x="7344" y="1348"/>
                  <a:pt x="14237" y="3896"/>
                  <a:pt x="20980" y="7192"/>
                </a:cubicBezTo>
                <a:cubicBezTo>
                  <a:pt x="23079" y="8240"/>
                  <a:pt x="25027" y="9590"/>
                  <a:pt x="26976" y="10788"/>
                </a:cubicBezTo>
                <a:cubicBezTo>
                  <a:pt x="31623" y="13484"/>
                  <a:pt x="36118" y="16782"/>
                  <a:pt x="40464" y="20378"/>
                </a:cubicBezTo>
                <a:cubicBezTo>
                  <a:pt x="42563" y="22176"/>
                  <a:pt x="44511" y="23823"/>
                  <a:pt x="46460" y="25771"/>
                </a:cubicBezTo>
                <a:cubicBezTo>
                  <a:pt x="50805" y="30117"/>
                  <a:pt x="55001" y="35061"/>
                  <a:pt x="59048" y="40305"/>
                </a:cubicBezTo>
                <a:cubicBezTo>
                  <a:pt x="60397" y="42103"/>
                  <a:pt x="61895" y="43751"/>
                  <a:pt x="63245" y="45699"/>
                </a:cubicBezTo>
                <a:cubicBezTo>
                  <a:pt x="68340" y="53191"/>
                  <a:pt x="73285" y="61433"/>
                  <a:pt x="77632" y="70572"/>
                </a:cubicBezTo>
                <a:cubicBezTo>
                  <a:pt x="78532" y="72520"/>
                  <a:pt x="79280" y="74618"/>
                  <a:pt x="80180" y="76566"/>
                </a:cubicBezTo>
                <a:cubicBezTo>
                  <a:pt x="83477" y="84058"/>
                  <a:pt x="86624" y="92000"/>
                  <a:pt x="89472" y="100540"/>
                </a:cubicBezTo>
                <a:cubicBezTo>
                  <a:pt x="90671" y="103986"/>
                  <a:pt x="91721" y="107732"/>
                  <a:pt x="92769" y="111328"/>
                </a:cubicBezTo>
                <a:cubicBezTo>
                  <a:pt x="95018" y="119119"/>
                  <a:pt x="97116" y="127211"/>
                  <a:pt x="98914" y="135751"/>
                </a:cubicBezTo>
                <a:cubicBezTo>
                  <a:pt x="99813" y="139647"/>
                  <a:pt x="100563" y="143393"/>
                  <a:pt x="101311" y="147439"/>
                </a:cubicBezTo>
                <a:cubicBezTo>
                  <a:pt x="103559" y="159574"/>
                  <a:pt x="105508" y="172162"/>
                  <a:pt x="106708" y="185498"/>
                </a:cubicBezTo>
                <a:cubicBezTo>
                  <a:pt x="106708" y="185498"/>
                  <a:pt x="106708" y="185648"/>
                  <a:pt x="106708" y="185796"/>
                </a:cubicBezTo>
                <a:cubicBezTo>
                  <a:pt x="108056" y="200779"/>
                  <a:pt x="108954" y="216513"/>
                  <a:pt x="108954" y="232845"/>
                </a:cubicBezTo>
                <a:lnTo>
                  <a:pt x="688205" y="338930"/>
                </a:lnTo>
                <a:cubicBezTo>
                  <a:pt x="688205" y="337430"/>
                  <a:pt x="688205" y="336082"/>
                  <a:pt x="688205" y="334584"/>
                </a:cubicBezTo>
                <a:cubicBezTo>
                  <a:pt x="688205" y="333236"/>
                  <a:pt x="688205" y="331738"/>
                  <a:pt x="688205" y="330388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D2C9D3F-D311-953B-7490-EDE21A2D9C7F}"/>
              </a:ext>
            </a:extLst>
          </p:cNvPr>
          <p:cNvSpPr/>
          <p:nvPr/>
        </p:nvSpPr>
        <p:spPr>
          <a:xfrm>
            <a:off x="7893879" y="1998492"/>
            <a:ext cx="1292755" cy="791893"/>
          </a:xfrm>
          <a:custGeom>
            <a:avLst/>
            <a:gdLst>
              <a:gd name="connsiteX0" fmla="*/ 341211 w 1292755"/>
              <a:gd name="connsiteY0" fmla="*/ 0 h 791893"/>
              <a:gd name="connsiteX1" fmla="*/ 344030 w 1292755"/>
              <a:gd name="connsiteY1" fmla="*/ 0 h 791893"/>
              <a:gd name="connsiteX2" fmla="*/ 346847 w 1292755"/>
              <a:gd name="connsiteY2" fmla="*/ 0 h 791893"/>
              <a:gd name="connsiteX3" fmla="*/ 349666 w 1292755"/>
              <a:gd name="connsiteY3" fmla="*/ 0 h 791893"/>
              <a:gd name="connsiteX4" fmla="*/ 352483 w 1292755"/>
              <a:gd name="connsiteY4" fmla="*/ 0 h 791893"/>
              <a:gd name="connsiteX5" fmla="*/ 352953 w 1292755"/>
              <a:gd name="connsiteY5" fmla="*/ 0 h 791893"/>
              <a:gd name="connsiteX6" fmla="*/ 355300 w 1292755"/>
              <a:gd name="connsiteY6" fmla="*/ 0 h 791893"/>
              <a:gd name="connsiteX7" fmla="*/ 358119 w 1292755"/>
              <a:gd name="connsiteY7" fmla="*/ 0 h 791893"/>
              <a:gd name="connsiteX8" fmla="*/ 360936 w 1292755"/>
              <a:gd name="connsiteY8" fmla="*/ 0 h 791893"/>
              <a:gd name="connsiteX9" fmla="*/ 363754 w 1292755"/>
              <a:gd name="connsiteY9" fmla="*/ 0 h 791893"/>
              <a:gd name="connsiteX10" fmla="*/ 366573 w 1292755"/>
              <a:gd name="connsiteY10" fmla="*/ 235 h 791893"/>
              <a:gd name="connsiteX11" fmla="*/ 369390 w 1292755"/>
              <a:gd name="connsiteY11" fmla="*/ 470 h 791893"/>
              <a:gd name="connsiteX12" fmla="*/ 372209 w 1292755"/>
              <a:gd name="connsiteY12" fmla="*/ 937 h 791893"/>
              <a:gd name="connsiteX13" fmla="*/ 375026 w 1292755"/>
              <a:gd name="connsiteY13" fmla="*/ 1407 h 791893"/>
              <a:gd name="connsiteX14" fmla="*/ 533538 w 1292755"/>
              <a:gd name="connsiteY14" fmla="*/ 29113 h 791893"/>
              <a:gd name="connsiteX15" fmla="*/ 1292755 w 1292755"/>
              <a:gd name="connsiteY15" fmla="*/ 161999 h 791893"/>
              <a:gd name="connsiteX16" fmla="*/ 1271384 w 1292755"/>
              <a:gd name="connsiteY16" fmla="*/ 160119 h 791893"/>
              <a:gd name="connsiteX17" fmla="*/ 1249076 w 1292755"/>
              <a:gd name="connsiteY17" fmla="*/ 162234 h 791893"/>
              <a:gd name="connsiteX18" fmla="*/ 1226059 w 1292755"/>
              <a:gd name="connsiteY18" fmla="*/ 168102 h 791893"/>
              <a:gd name="connsiteX19" fmla="*/ 1225824 w 1292755"/>
              <a:gd name="connsiteY19" fmla="*/ 168102 h 791893"/>
              <a:gd name="connsiteX20" fmla="*/ 1202109 w 1292755"/>
              <a:gd name="connsiteY20" fmla="*/ 178196 h 791893"/>
              <a:gd name="connsiteX21" fmla="*/ 1179093 w 1292755"/>
              <a:gd name="connsiteY21" fmla="*/ 191581 h 791893"/>
              <a:gd name="connsiteX22" fmla="*/ 1156550 w 1292755"/>
              <a:gd name="connsiteY22" fmla="*/ 208484 h 791893"/>
              <a:gd name="connsiteX23" fmla="*/ 1156315 w 1292755"/>
              <a:gd name="connsiteY23" fmla="*/ 208484 h 791893"/>
              <a:gd name="connsiteX24" fmla="*/ 1134709 w 1292755"/>
              <a:gd name="connsiteY24" fmla="*/ 227970 h 791893"/>
              <a:gd name="connsiteX25" fmla="*/ 1134007 w 1292755"/>
              <a:gd name="connsiteY25" fmla="*/ 228675 h 791893"/>
              <a:gd name="connsiteX26" fmla="*/ 1113576 w 1292755"/>
              <a:gd name="connsiteY26" fmla="*/ 250275 h 791893"/>
              <a:gd name="connsiteX27" fmla="*/ 1112401 w 1292755"/>
              <a:gd name="connsiteY27" fmla="*/ 251682 h 791893"/>
              <a:gd name="connsiteX28" fmla="*/ 1072716 w 1292755"/>
              <a:gd name="connsiteY28" fmla="*/ 303569 h 791893"/>
              <a:gd name="connsiteX29" fmla="*/ 1070131 w 1292755"/>
              <a:gd name="connsiteY29" fmla="*/ 307560 h 791893"/>
              <a:gd name="connsiteX30" fmla="*/ 1033498 w 1292755"/>
              <a:gd name="connsiteY30" fmla="*/ 368603 h 791893"/>
              <a:gd name="connsiteX31" fmla="*/ 1032793 w 1292755"/>
              <a:gd name="connsiteY31" fmla="*/ 370013 h 791893"/>
              <a:gd name="connsiteX32" fmla="*/ 998742 w 1292755"/>
              <a:gd name="connsiteY32" fmla="*/ 441384 h 791893"/>
              <a:gd name="connsiteX33" fmla="*/ 968920 w 1292755"/>
              <a:gd name="connsiteY33" fmla="*/ 520271 h 791893"/>
              <a:gd name="connsiteX34" fmla="*/ 968920 w 1292755"/>
              <a:gd name="connsiteY34" fmla="*/ 520503 h 791893"/>
              <a:gd name="connsiteX35" fmla="*/ 972912 w 1292755"/>
              <a:gd name="connsiteY35" fmla="*/ 522148 h 791893"/>
              <a:gd name="connsiteX36" fmla="*/ 948019 w 1292755"/>
              <a:gd name="connsiteY36" fmla="*/ 606434 h 791893"/>
              <a:gd name="connsiteX37" fmla="*/ 928763 w 1292755"/>
              <a:gd name="connsiteY37" fmla="*/ 694946 h 791893"/>
              <a:gd name="connsiteX38" fmla="*/ 923830 w 1292755"/>
              <a:gd name="connsiteY38" fmla="*/ 724998 h 791893"/>
              <a:gd name="connsiteX39" fmla="*/ 923830 w 1292755"/>
              <a:gd name="connsiteY39" fmla="*/ 725468 h 791893"/>
              <a:gd name="connsiteX40" fmla="*/ 919604 w 1292755"/>
              <a:gd name="connsiteY40" fmla="*/ 755518 h 791893"/>
              <a:gd name="connsiteX41" fmla="*/ 919604 w 1292755"/>
              <a:gd name="connsiteY41" fmla="*/ 755988 h 791893"/>
              <a:gd name="connsiteX42" fmla="*/ 916082 w 1292755"/>
              <a:gd name="connsiteY42" fmla="*/ 786040 h 791893"/>
              <a:gd name="connsiteX43" fmla="*/ 916082 w 1292755"/>
              <a:gd name="connsiteY43" fmla="*/ 786510 h 791893"/>
              <a:gd name="connsiteX44" fmla="*/ 915585 w 1292755"/>
              <a:gd name="connsiteY44" fmla="*/ 791893 h 791893"/>
              <a:gd name="connsiteX45" fmla="*/ 0 w 1292755"/>
              <a:gd name="connsiteY45" fmla="*/ 529183 h 791893"/>
              <a:gd name="connsiteX46" fmla="*/ 234 w 1292755"/>
              <a:gd name="connsiteY46" fmla="*/ 528018 h 791893"/>
              <a:gd name="connsiteX47" fmla="*/ 704 w 1292755"/>
              <a:gd name="connsiteY47" fmla="*/ 525671 h 791893"/>
              <a:gd name="connsiteX48" fmla="*/ 1174 w 1292755"/>
              <a:gd name="connsiteY48" fmla="*/ 523320 h 791893"/>
              <a:gd name="connsiteX49" fmla="*/ 1641 w 1292755"/>
              <a:gd name="connsiteY49" fmla="*/ 520973 h 791893"/>
              <a:gd name="connsiteX50" fmla="*/ 2346 w 1292755"/>
              <a:gd name="connsiteY50" fmla="*/ 517451 h 791893"/>
              <a:gd name="connsiteX51" fmla="*/ 3051 w 1292755"/>
              <a:gd name="connsiteY51" fmla="*/ 513932 h 791893"/>
              <a:gd name="connsiteX52" fmla="*/ 3756 w 1292755"/>
              <a:gd name="connsiteY52" fmla="*/ 510409 h 791893"/>
              <a:gd name="connsiteX53" fmla="*/ 4461 w 1292755"/>
              <a:gd name="connsiteY53" fmla="*/ 506888 h 791893"/>
              <a:gd name="connsiteX54" fmla="*/ 5635 w 1292755"/>
              <a:gd name="connsiteY54" fmla="*/ 501019 h 791893"/>
              <a:gd name="connsiteX55" fmla="*/ 6810 w 1292755"/>
              <a:gd name="connsiteY55" fmla="*/ 495149 h 791893"/>
              <a:gd name="connsiteX56" fmla="*/ 7982 w 1292755"/>
              <a:gd name="connsiteY56" fmla="*/ 489279 h 791893"/>
              <a:gd name="connsiteX57" fmla="*/ 9157 w 1292755"/>
              <a:gd name="connsiteY57" fmla="*/ 483410 h 791893"/>
              <a:gd name="connsiteX58" fmla="*/ 10564 w 1292755"/>
              <a:gd name="connsiteY58" fmla="*/ 477305 h 791893"/>
              <a:gd name="connsiteX59" fmla="*/ 11975 w 1292755"/>
              <a:gd name="connsiteY59" fmla="*/ 471201 h 791893"/>
              <a:gd name="connsiteX60" fmla="*/ 13383 w 1292755"/>
              <a:gd name="connsiteY60" fmla="*/ 465331 h 791893"/>
              <a:gd name="connsiteX61" fmla="*/ 14794 w 1292755"/>
              <a:gd name="connsiteY61" fmla="*/ 459461 h 791893"/>
              <a:gd name="connsiteX62" fmla="*/ 16204 w 1292755"/>
              <a:gd name="connsiteY62" fmla="*/ 453357 h 791893"/>
              <a:gd name="connsiteX63" fmla="*/ 17611 w 1292755"/>
              <a:gd name="connsiteY63" fmla="*/ 447252 h 791893"/>
              <a:gd name="connsiteX64" fmla="*/ 19021 w 1292755"/>
              <a:gd name="connsiteY64" fmla="*/ 441149 h 791893"/>
              <a:gd name="connsiteX65" fmla="*/ 20665 w 1292755"/>
              <a:gd name="connsiteY65" fmla="*/ 435047 h 791893"/>
              <a:gd name="connsiteX66" fmla="*/ 20665 w 1292755"/>
              <a:gd name="connsiteY66" fmla="*/ 434107 h 791893"/>
              <a:gd name="connsiteX67" fmla="*/ 22075 w 1292755"/>
              <a:gd name="connsiteY67" fmla="*/ 428708 h 791893"/>
              <a:gd name="connsiteX68" fmla="*/ 23717 w 1292755"/>
              <a:gd name="connsiteY68" fmla="*/ 422368 h 791893"/>
              <a:gd name="connsiteX69" fmla="*/ 25359 w 1292755"/>
              <a:gd name="connsiteY69" fmla="*/ 416028 h 791893"/>
              <a:gd name="connsiteX70" fmla="*/ 27004 w 1292755"/>
              <a:gd name="connsiteY70" fmla="*/ 409689 h 791893"/>
              <a:gd name="connsiteX71" fmla="*/ 28883 w 1292755"/>
              <a:gd name="connsiteY71" fmla="*/ 403114 h 791893"/>
              <a:gd name="connsiteX72" fmla="*/ 30763 w 1292755"/>
              <a:gd name="connsiteY72" fmla="*/ 396542 h 791893"/>
              <a:gd name="connsiteX73" fmla="*/ 32641 w 1292755"/>
              <a:gd name="connsiteY73" fmla="*/ 389968 h 791893"/>
              <a:gd name="connsiteX74" fmla="*/ 34518 w 1292755"/>
              <a:gd name="connsiteY74" fmla="*/ 383393 h 791893"/>
              <a:gd name="connsiteX75" fmla="*/ 36635 w 1292755"/>
              <a:gd name="connsiteY75" fmla="*/ 376351 h 791893"/>
              <a:gd name="connsiteX76" fmla="*/ 38982 w 1292755"/>
              <a:gd name="connsiteY76" fmla="*/ 369308 h 791893"/>
              <a:gd name="connsiteX77" fmla="*/ 41329 w 1292755"/>
              <a:gd name="connsiteY77" fmla="*/ 362263 h 791893"/>
              <a:gd name="connsiteX78" fmla="*/ 43678 w 1292755"/>
              <a:gd name="connsiteY78" fmla="*/ 355222 h 791893"/>
              <a:gd name="connsiteX79" fmla="*/ 45088 w 1292755"/>
              <a:gd name="connsiteY79" fmla="*/ 350759 h 791893"/>
              <a:gd name="connsiteX80" fmla="*/ 46025 w 1292755"/>
              <a:gd name="connsiteY80" fmla="*/ 347942 h 791893"/>
              <a:gd name="connsiteX81" fmla="*/ 48607 w 1292755"/>
              <a:gd name="connsiteY81" fmla="*/ 340430 h 791893"/>
              <a:gd name="connsiteX82" fmla="*/ 51193 w 1292755"/>
              <a:gd name="connsiteY82" fmla="*/ 332915 h 791893"/>
              <a:gd name="connsiteX83" fmla="*/ 54012 w 1292755"/>
              <a:gd name="connsiteY83" fmla="*/ 325403 h 791893"/>
              <a:gd name="connsiteX84" fmla="*/ 57064 w 1292755"/>
              <a:gd name="connsiteY84" fmla="*/ 316952 h 791893"/>
              <a:gd name="connsiteX85" fmla="*/ 60350 w 1292755"/>
              <a:gd name="connsiteY85" fmla="*/ 308735 h 791893"/>
              <a:gd name="connsiteX86" fmla="*/ 63637 w 1292755"/>
              <a:gd name="connsiteY86" fmla="*/ 300516 h 791893"/>
              <a:gd name="connsiteX87" fmla="*/ 66926 w 1292755"/>
              <a:gd name="connsiteY87" fmla="*/ 292299 h 791893"/>
              <a:gd name="connsiteX88" fmla="*/ 71153 w 1292755"/>
              <a:gd name="connsiteY88" fmla="*/ 282441 h 791893"/>
              <a:gd name="connsiteX89" fmla="*/ 75144 w 1292755"/>
              <a:gd name="connsiteY89" fmla="*/ 273284 h 791893"/>
              <a:gd name="connsiteX90" fmla="*/ 75144 w 1292755"/>
              <a:gd name="connsiteY90" fmla="*/ 272813 h 791893"/>
              <a:gd name="connsiteX91" fmla="*/ 79372 w 1292755"/>
              <a:gd name="connsiteY91" fmla="*/ 263186 h 791893"/>
              <a:gd name="connsiteX92" fmla="*/ 83833 w 1292755"/>
              <a:gd name="connsiteY92" fmla="*/ 253559 h 791893"/>
              <a:gd name="connsiteX93" fmla="*/ 90644 w 1292755"/>
              <a:gd name="connsiteY93" fmla="*/ 239239 h 791893"/>
              <a:gd name="connsiteX94" fmla="*/ 97690 w 1292755"/>
              <a:gd name="connsiteY94" fmla="*/ 225153 h 791893"/>
              <a:gd name="connsiteX95" fmla="*/ 104969 w 1292755"/>
              <a:gd name="connsiteY95" fmla="*/ 211537 h 791893"/>
              <a:gd name="connsiteX96" fmla="*/ 109431 w 1292755"/>
              <a:gd name="connsiteY96" fmla="*/ 203320 h 791893"/>
              <a:gd name="connsiteX97" fmla="*/ 109901 w 1292755"/>
              <a:gd name="connsiteY97" fmla="*/ 202615 h 791893"/>
              <a:gd name="connsiteX98" fmla="*/ 110136 w 1292755"/>
              <a:gd name="connsiteY98" fmla="*/ 202145 h 791893"/>
              <a:gd name="connsiteX99" fmla="*/ 112250 w 1292755"/>
              <a:gd name="connsiteY99" fmla="*/ 198152 h 791893"/>
              <a:gd name="connsiteX100" fmla="*/ 126338 w 1292755"/>
              <a:gd name="connsiteY100" fmla="*/ 174205 h 791893"/>
              <a:gd name="connsiteX101" fmla="*/ 140898 w 1292755"/>
              <a:gd name="connsiteY101" fmla="*/ 151432 h 791893"/>
              <a:gd name="connsiteX102" fmla="*/ 147239 w 1292755"/>
              <a:gd name="connsiteY102" fmla="*/ 142510 h 791893"/>
              <a:gd name="connsiteX103" fmla="*/ 150056 w 1292755"/>
              <a:gd name="connsiteY103" fmla="*/ 138521 h 791893"/>
              <a:gd name="connsiteX104" fmla="*/ 155928 w 1292755"/>
              <a:gd name="connsiteY104" fmla="*/ 130066 h 791893"/>
              <a:gd name="connsiteX105" fmla="*/ 171427 w 1292755"/>
              <a:gd name="connsiteY105" fmla="*/ 109874 h 791893"/>
              <a:gd name="connsiteX106" fmla="*/ 179646 w 1292755"/>
              <a:gd name="connsiteY106" fmla="*/ 100017 h 791893"/>
              <a:gd name="connsiteX107" fmla="*/ 187864 w 1292755"/>
              <a:gd name="connsiteY107" fmla="*/ 90625 h 791893"/>
              <a:gd name="connsiteX108" fmla="*/ 190448 w 1292755"/>
              <a:gd name="connsiteY108" fmla="*/ 87808 h 791893"/>
              <a:gd name="connsiteX109" fmla="*/ 190683 w 1292755"/>
              <a:gd name="connsiteY109" fmla="*/ 87338 h 791893"/>
              <a:gd name="connsiteX110" fmla="*/ 191623 w 1292755"/>
              <a:gd name="connsiteY110" fmla="*/ 86397 h 791893"/>
              <a:gd name="connsiteX111" fmla="*/ 196319 w 1292755"/>
              <a:gd name="connsiteY111" fmla="*/ 81468 h 791893"/>
              <a:gd name="connsiteX112" fmla="*/ 204773 w 1292755"/>
              <a:gd name="connsiteY112" fmla="*/ 72781 h 791893"/>
              <a:gd name="connsiteX113" fmla="*/ 210407 w 1292755"/>
              <a:gd name="connsiteY113" fmla="*/ 67382 h 791893"/>
              <a:gd name="connsiteX114" fmla="*/ 212524 w 1292755"/>
              <a:gd name="connsiteY114" fmla="*/ 65269 h 791893"/>
              <a:gd name="connsiteX115" fmla="*/ 213226 w 1292755"/>
              <a:gd name="connsiteY115" fmla="*/ 64564 h 791893"/>
              <a:gd name="connsiteX116" fmla="*/ 216043 w 1292755"/>
              <a:gd name="connsiteY116" fmla="*/ 61982 h 791893"/>
              <a:gd name="connsiteX117" fmla="*/ 221683 w 1292755"/>
              <a:gd name="connsiteY117" fmla="*/ 56814 h 791893"/>
              <a:gd name="connsiteX118" fmla="*/ 227319 w 1292755"/>
              <a:gd name="connsiteY118" fmla="*/ 51885 h 791893"/>
              <a:gd name="connsiteX119" fmla="*/ 232013 w 1292755"/>
              <a:gd name="connsiteY119" fmla="*/ 48127 h 791893"/>
              <a:gd name="connsiteX120" fmla="*/ 235302 w 1292755"/>
              <a:gd name="connsiteY120" fmla="*/ 45545 h 791893"/>
              <a:gd name="connsiteX121" fmla="*/ 235537 w 1292755"/>
              <a:gd name="connsiteY121" fmla="*/ 45310 h 791893"/>
              <a:gd name="connsiteX122" fmla="*/ 236474 w 1292755"/>
              <a:gd name="connsiteY122" fmla="*/ 44608 h 791893"/>
              <a:gd name="connsiteX123" fmla="*/ 241172 w 1292755"/>
              <a:gd name="connsiteY123" fmla="*/ 41086 h 791893"/>
              <a:gd name="connsiteX124" fmla="*/ 245868 w 1292755"/>
              <a:gd name="connsiteY124" fmla="*/ 37798 h 791893"/>
              <a:gd name="connsiteX125" fmla="*/ 250097 w 1292755"/>
              <a:gd name="connsiteY125" fmla="*/ 34981 h 791893"/>
              <a:gd name="connsiteX126" fmla="*/ 254321 w 1292755"/>
              <a:gd name="connsiteY126" fmla="*/ 32165 h 791893"/>
              <a:gd name="connsiteX127" fmla="*/ 258550 w 1292755"/>
              <a:gd name="connsiteY127" fmla="*/ 29583 h 791893"/>
              <a:gd name="connsiteX128" fmla="*/ 259020 w 1292755"/>
              <a:gd name="connsiteY128" fmla="*/ 29348 h 791893"/>
              <a:gd name="connsiteX129" fmla="*/ 262543 w 1292755"/>
              <a:gd name="connsiteY129" fmla="*/ 27236 h 791893"/>
              <a:gd name="connsiteX130" fmla="*/ 266299 w 1292755"/>
              <a:gd name="connsiteY130" fmla="*/ 25121 h 791893"/>
              <a:gd name="connsiteX131" fmla="*/ 270056 w 1292755"/>
              <a:gd name="connsiteY131" fmla="*/ 23008 h 791893"/>
              <a:gd name="connsiteX132" fmla="*/ 273815 w 1292755"/>
              <a:gd name="connsiteY132" fmla="*/ 20896 h 791893"/>
              <a:gd name="connsiteX133" fmla="*/ 277569 w 1292755"/>
              <a:gd name="connsiteY133" fmla="*/ 19016 h 791893"/>
              <a:gd name="connsiteX134" fmla="*/ 278745 w 1292755"/>
              <a:gd name="connsiteY134" fmla="*/ 18314 h 791893"/>
              <a:gd name="connsiteX135" fmla="*/ 279920 w 1292755"/>
              <a:gd name="connsiteY135" fmla="*/ 17609 h 791893"/>
              <a:gd name="connsiteX136" fmla="*/ 281093 w 1292755"/>
              <a:gd name="connsiteY136" fmla="*/ 16904 h 791893"/>
              <a:gd name="connsiteX137" fmla="*/ 282269 w 1292755"/>
              <a:gd name="connsiteY137" fmla="*/ 16434 h 791893"/>
              <a:gd name="connsiteX138" fmla="*/ 284616 w 1292755"/>
              <a:gd name="connsiteY138" fmla="*/ 15262 h 791893"/>
              <a:gd name="connsiteX139" fmla="*/ 286963 w 1292755"/>
              <a:gd name="connsiteY139" fmla="*/ 14322 h 791893"/>
              <a:gd name="connsiteX140" fmla="*/ 289312 w 1292755"/>
              <a:gd name="connsiteY140" fmla="*/ 13381 h 791893"/>
              <a:gd name="connsiteX141" fmla="*/ 291662 w 1292755"/>
              <a:gd name="connsiteY141" fmla="*/ 12444 h 791893"/>
              <a:gd name="connsiteX142" fmla="*/ 295183 w 1292755"/>
              <a:gd name="connsiteY142" fmla="*/ 11034 h 791893"/>
              <a:gd name="connsiteX143" fmla="*/ 298705 w 1292755"/>
              <a:gd name="connsiteY143" fmla="*/ 9627 h 791893"/>
              <a:gd name="connsiteX144" fmla="*/ 301993 w 1292755"/>
              <a:gd name="connsiteY144" fmla="*/ 8452 h 791893"/>
              <a:gd name="connsiteX145" fmla="*/ 305282 w 1292755"/>
              <a:gd name="connsiteY145" fmla="*/ 7277 h 791893"/>
              <a:gd name="connsiteX146" fmla="*/ 306924 w 1292755"/>
              <a:gd name="connsiteY146" fmla="*/ 6807 h 791893"/>
              <a:gd name="connsiteX147" fmla="*/ 308334 w 1292755"/>
              <a:gd name="connsiteY147" fmla="*/ 6340 h 791893"/>
              <a:gd name="connsiteX148" fmla="*/ 311388 w 1292755"/>
              <a:gd name="connsiteY148" fmla="*/ 5400 h 791893"/>
              <a:gd name="connsiteX149" fmla="*/ 314440 w 1292755"/>
              <a:gd name="connsiteY149" fmla="*/ 4459 h 791893"/>
              <a:gd name="connsiteX150" fmla="*/ 317492 w 1292755"/>
              <a:gd name="connsiteY150" fmla="*/ 3757 h 791893"/>
              <a:gd name="connsiteX151" fmla="*/ 320546 w 1292755"/>
              <a:gd name="connsiteY151" fmla="*/ 3052 h 791893"/>
              <a:gd name="connsiteX152" fmla="*/ 323599 w 1292755"/>
              <a:gd name="connsiteY152" fmla="*/ 2347 h 791893"/>
              <a:gd name="connsiteX153" fmla="*/ 326653 w 1292755"/>
              <a:gd name="connsiteY153" fmla="*/ 1642 h 791893"/>
              <a:gd name="connsiteX154" fmla="*/ 329705 w 1292755"/>
              <a:gd name="connsiteY154" fmla="*/ 1172 h 791893"/>
              <a:gd name="connsiteX155" fmla="*/ 330175 w 1292755"/>
              <a:gd name="connsiteY155" fmla="*/ 1172 h 791893"/>
              <a:gd name="connsiteX156" fmla="*/ 332287 w 1292755"/>
              <a:gd name="connsiteY156" fmla="*/ 937 h 791893"/>
              <a:gd name="connsiteX157" fmla="*/ 335341 w 1292755"/>
              <a:gd name="connsiteY157" fmla="*/ 470 h 791893"/>
              <a:gd name="connsiteX158" fmla="*/ 338393 w 1292755"/>
              <a:gd name="connsiteY158" fmla="*/ 235 h 791893"/>
              <a:gd name="connsiteX159" fmla="*/ 341211 w 1292755"/>
              <a:gd name="connsiteY159" fmla="*/ 0 h 791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</a:cxnLst>
            <a:rect l="l" t="t" r="r" b="b"/>
            <a:pathLst>
              <a:path w="1292755" h="791893">
                <a:moveTo>
                  <a:pt x="341211" y="0"/>
                </a:moveTo>
                <a:cubicBezTo>
                  <a:pt x="342149" y="0"/>
                  <a:pt x="343089" y="0"/>
                  <a:pt x="344030" y="0"/>
                </a:cubicBezTo>
                <a:cubicBezTo>
                  <a:pt x="344970" y="0"/>
                  <a:pt x="345907" y="0"/>
                  <a:pt x="346847" y="0"/>
                </a:cubicBezTo>
                <a:cubicBezTo>
                  <a:pt x="347787" y="0"/>
                  <a:pt x="348726" y="0"/>
                  <a:pt x="349666" y="0"/>
                </a:cubicBezTo>
                <a:cubicBezTo>
                  <a:pt x="350606" y="0"/>
                  <a:pt x="352483" y="0"/>
                  <a:pt x="352483" y="0"/>
                </a:cubicBezTo>
                <a:lnTo>
                  <a:pt x="352953" y="0"/>
                </a:lnTo>
                <a:cubicBezTo>
                  <a:pt x="353658" y="0"/>
                  <a:pt x="354595" y="0"/>
                  <a:pt x="355300" y="0"/>
                </a:cubicBezTo>
                <a:cubicBezTo>
                  <a:pt x="356240" y="0"/>
                  <a:pt x="357179" y="0"/>
                  <a:pt x="358119" y="0"/>
                </a:cubicBezTo>
                <a:cubicBezTo>
                  <a:pt x="359059" y="0"/>
                  <a:pt x="359996" y="0"/>
                  <a:pt x="360936" y="0"/>
                </a:cubicBezTo>
                <a:cubicBezTo>
                  <a:pt x="361877" y="0"/>
                  <a:pt x="362814" y="0"/>
                  <a:pt x="363754" y="0"/>
                </a:cubicBezTo>
                <a:cubicBezTo>
                  <a:pt x="364695" y="235"/>
                  <a:pt x="365632" y="235"/>
                  <a:pt x="366573" y="235"/>
                </a:cubicBezTo>
                <a:cubicBezTo>
                  <a:pt x="367513" y="470"/>
                  <a:pt x="368453" y="235"/>
                  <a:pt x="369390" y="470"/>
                </a:cubicBezTo>
                <a:cubicBezTo>
                  <a:pt x="370330" y="705"/>
                  <a:pt x="371270" y="937"/>
                  <a:pt x="372209" y="937"/>
                </a:cubicBezTo>
                <a:cubicBezTo>
                  <a:pt x="373149" y="1172"/>
                  <a:pt x="374089" y="1407"/>
                  <a:pt x="375026" y="1407"/>
                </a:cubicBezTo>
                <a:lnTo>
                  <a:pt x="533538" y="29113"/>
                </a:lnTo>
                <a:lnTo>
                  <a:pt x="1292755" y="161999"/>
                </a:lnTo>
                <a:cubicBezTo>
                  <a:pt x="1285943" y="160589"/>
                  <a:pt x="1278662" y="160119"/>
                  <a:pt x="1271384" y="160119"/>
                </a:cubicBezTo>
                <a:cubicBezTo>
                  <a:pt x="1264102" y="160119"/>
                  <a:pt x="1256589" y="160824"/>
                  <a:pt x="1249076" y="162234"/>
                </a:cubicBezTo>
                <a:cubicBezTo>
                  <a:pt x="1241559" y="163406"/>
                  <a:pt x="1233811" y="165518"/>
                  <a:pt x="1226059" y="168102"/>
                </a:cubicBezTo>
                <a:cubicBezTo>
                  <a:pt x="1225824" y="168102"/>
                  <a:pt x="1225824" y="168102"/>
                  <a:pt x="1225824" y="168102"/>
                </a:cubicBezTo>
                <a:cubicBezTo>
                  <a:pt x="1218076" y="170919"/>
                  <a:pt x="1210093" y="174205"/>
                  <a:pt x="1202109" y="178196"/>
                </a:cubicBezTo>
                <a:cubicBezTo>
                  <a:pt x="1194358" y="181954"/>
                  <a:pt x="1186609" y="186648"/>
                  <a:pt x="1179093" y="191581"/>
                </a:cubicBezTo>
                <a:cubicBezTo>
                  <a:pt x="1171580" y="196510"/>
                  <a:pt x="1164063" y="202145"/>
                  <a:pt x="1156550" y="208484"/>
                </a:cubicBezTo>
                <a:lnTo>
                  <a:pt x="1156315" y="208484"/>
                </a:lnTo>
                <a:cubicBezTo>
                  <a:pt x="1149037" y="214589"/>
                  <a:pt x="1141755" y="220929"/>
                  <a:pt x="1134709" y="227970"/>
                </a:cubicBezTo>
                <a:cubicBezTo>
                  <a:pt x="1134477" y="228205"/>
                  <a:pt x="1134242" y="228440"/>
                  <a:pt x="1134007" y="228675"/>
                </a:cubicBezTo>
                <a:cubicBezTo>
                  <a:pt x="1127196" y="235484"/>
                  <a:pt x="1120384" y="242760"/>
                  <a:pt x="1113576" y="250275"/>
                </a:cubicBezTo>
                <a:cubicBezTo>
                  <a:pt x="1113106" y="250742"/>
                  <a:pt x="1112871" y="251212"/>
                  <a:pt x="1112401" y="251682"/>
                </a:cubicBezTo>
                <a:cubicBezTo>
                  <a:pt x="1098783" y="267414"/>
                  <a:pt x="1085395" y="284788"/>
                  <a:pt x="1072716" y="303569"/>
                </a:cubicBezTo>
                <a:cubicBezTo>
                  <a:pt x="1072011" y="304977"/>
                  <a:pt x="1071071" y="306151"/>
                  <a:pt x="1070131" y="307560"/>
                </a:cubicBezTo>
                <a:cubicBezTo>
                  <a:pt x="1057451" y="326579"/>
                  <a:pt x="1045240" y="346770"/>
                  <a:pt x="1033498" y="368603"/>
                </a:cubicBezTo>
                <a:cubicBezTo>
                  <a:pt x="1033263" y="369073"/>
                  <a:pt x="1032793" y="369543"/>
                  <a:pt x="1032793" y="370013"/>
                </a:cubicBezTo>
                <a:cubicBezTo>
                  <a:pt x="1020815" y="392550"/>
                  <a:pt x="1009310" y="416263"/>
                  <a:pt x="998742" y="441384"/>
                </a:cubicBezTo>
                <a:cubicBezTo>
                  <a:pt x="988174" y="466506"/>
                  <a:pt x="978078" y="493037"/>
                  <a:pt x="968920" y="520271"/>
                </a:cubicBezTo>
                <a:cubicBezTo>
                  <a:pt x="968920" y="520503"/>
                  <a:pt x="968920" y="520503"/>
                  <a:pt x="968920" y="520503"/>
                </a:cubicBezTo>
                <a:lnTo>
                  <a:pt x="972912" y="522148"/>
                </a:lnTo>
                <a:cubicBezTo>
                  <a:pt x="963754" y="549384"/>
                  <a:pt x="955300" y="577556"/>
                  <a:pt x="948019" y="606434"/>
                </a:cubicBezTo>
                <a:cubicBezTo>
                  <a:pt x="940505" y="635547"/>
                  <a:pt x="934164" y="664893"/>
                  <a:pt x="928763" y="694946"/>
                </a:cubicBezTo>
                <a:cubicBezTo>
                  <a:pt x="927118" y="705044"/>
                  <a:pt x="925476" y="714901"/>
                  <a:pt x="923830" y="724998"/>
                </a:cubicBezTo>
                <a:cubicBezTo>
                  <a:pt x="923830" y="725233"/>
                  <a:pt x="923830" y="725468"/>
                  <a:pt x="923830" y="725468"/>
                </a:cubicBezTo>
                <a:cubicBezTo>
                  <a:pt x="922422" y="735562"/>
                  <a:pt x="921012" y="745424"/>
                  <a:pt x="919604" y="755518"/>
                </a:cubicBezTo>
                <a:cubicBezTo>
                  <a:pt x="919604" y="755753"/>
                  <a:pt x="919604" y="755988"/>
                  <a:pt x="919604" y="755988"/>
                </a:cubicBezTo>
                <a:cubicBezTo>
                  <a:pt x="918194" y="766085"/>
                  <a:pt x="917022" y="775944"/>
                  <a:pt x="916082" y="786040"/>
                </a:cubicBezTo>
                <a:cubicBezTo>
                  <a:pt x="916082" y="786040"/>
                  <a:pt x="916082" y="786510"/>
                  <a:pt x="916082" y="786510"/>
                </a:cubicBezTo>
                <a:lnTo>
                  <a:pt x="915585" y="791893"/>
                </a:lnTo>
                <a:lnTo>
                  <a:pt x="0" y="529183"/>
                </a:lnTo>
                <a:lnTo>
                  <a:pt x="234" y="528018"/>
                </a:lnTo>
                <a:lnTo>
                  <a:pt x="704" y="525671"/>
                </a:lnTo>
                <a:cubicBezTo>
                  <a:pt x="939" y="524966"/>
                  <a:pt x="1174" y="524026"/>
                  <a:pt x="1174" y="523320"/>
                </a:cubicBezTo>
                <a:cubicBezTo>
                  <a:pt x="1409" y="522618"/>
                  <a:pt x="1641" y="521678"/>
                  <a:pt x="1641" y="520973"/>
                </a:cubicBezTo>
                <a:cubicBezTo>
                  <a:pt x="1876" y="519801"/>
                  <a:pt x="2111" y="518626"/>
                  <a:pt x="2346" y="517451"/>
                </a:cubicBezTo>
                <a:cubicBezTo>
                  <a:pt x="2581" y="516279"/>
                  <a:pt x="3051" y="515104"/>
                  <a:pt x="3051" y="513932"/>
                </a:cubicBezTo>
                <a:cubicBezTo>
                  <a:pt x="3286" y="512756"/>
                  <a:pt x="3756" y="511583"/>
                  <a:pt x="3756" y="510409"/>
                </a:cubicBezTo>
                <a:cubicBezTo>
                  <a:pt x="3991" y="509236"/>
                  <a:pt x="4461" y="508062"/>
                  <a:pt x="4461" y="506888"/>
                </a:cubicBezTo>
                <a:cubicBezTo>
                  <a:pt x="4930" y="505011"/>
                  <a:pt x="5165" y="502896"/>
                  <a:pt x="5635" y="501019"/>
                </a:cubicBezTo>
                <a:cubicBezTo>
                  <a:pt x="6105" y="499142"/>
                  <a:pt x="6340" y="497026"/>
                  <a:pt x="6810" y="495149"/>
                </a:cubicBezTo>
                <a:cubicBezTo>
                  <a:pt x="7280" y="493272"/>
                  <a:pt x="7512" y="491157"/>
                  <a:pt x="7982" y="489279"/>
                </a:cubicBezTo>
                <a:cubicBezTo>
                  <a:pt x="8452" y="487402"/>
                  <a:pt x="8687" y="485287"/>
                  <a:pt x="9157" y="483410"/>
                </a:cubicBezTo>
                <a:cubicBezTo>
                  <a:pt x="9627" y="481298"/>
                  <a:pt x="10097" y="479417"/>
                  <a:pt x="10564" y="477305"/>
                </a:cubicBezTo>
                <a:cubicBezTo>
                  <a:pt x="11035" y="475193"/>
                  <a:pt x="11505" y="473081"/>
                  <a:pt x="11975" y="471201"/>
                </a:cubicBezTo>
                <a:cubicBezTo>
                  <a:pt x="12445" y="469323"/>
                  <a:pt x="12915" y="467211"/>
                  <a:pt x="13383" y="465331"/>
                </a:cubicBezTo>
                <a:cubicBezTo>
                  <a:pt x="13853" y="463454"/>
                  <a:pt x="14323" y="461342"/>
                  <a:pt x="14794" y="459461"/>
                </a:cubicBezTo>
                <a:cubicBezTo>
                  <a:pt x="15264" y="457584"/>
                  <a:pt x="15734" y="455472"/>
                  <a:pt x="16204" y="453357"/>
                </a:cubicBezTo>
                <a:cubicBezTo>
                  <a:pt x="16671" y="451244"/>
                  <a:pt x="17141" y="449367"/>
                  <a:pt x="17611" y="447252"/>
                </a:cubicBezTo>
                <a:cubicBezTo>
                  <a:pt x="18081" y="445140"/>
                  <a:pt x="18551" y="443263"/>
                  <a:pt x="19021" y="441149"/>
                </a:cubicBezTo>
                <a:lnTo>
                  <a:pt x="20665" y="435047"/>
                </a:lnTo>
                <a:cubicBezTo>
                  <a:pt x="20665" y="434812"/>
                  <a:pt x="20665" y="434107"/>
                  <a:pt x="20665" y="434107"/>
                </a:cubicBezTo>
                <a:cubicBezTo>
                  <a:pt x="21135" y="432462"/>
                  <a:pt x="21605" y="430585"/>
                  <a:pt x="22075" y="428708"/>
                </a:cubicBezTo>
                <a:cubicBezTo>
                  <a:pt x="22542" y="426592"/>
                  <a:pt x="23247" y="424480"/>
                  <a:pt x="23717" y="422368"/>
                </a:cubicBezTo>
                <a:cubicBezTo>
                  <a:pt x="24187" y="420256"/>
                  <a:pt x="24892" y="418141"/>
                  <a:pt x="25359" y="416028"/>
                </a:cubicBezTo>
                <a:cubicBezTo>
                  <a:pt x="25829" y="413916"/>
                  <a:pt x="26534" y="411801"/>
                  <a:pt x="27004" y="409689"/>
                </a:cubicBezTo>
                <a:cubicBezTo>
                  <a:pt x="27709" y="407576"/>
                  <a:pt x="28178" y="405229"/>
                  <a:pt x="28883" y="403114"/>
                </a:cubicBezTo>
                <a:cubicBezTo>
                  <a:pt x="29588" y="401002"/>
                  <a:pt x="30293" y="398890"/>
                  <a:pt x="30763" y="396542"/>
                </a:cubicBezTo>
                <a:cubicBezTo>
                  <a:pt x="31230" y="394192"/>
                  <a:pt x="32170" y="392315"/>
                  <a:pt x="32641" y="389968"/>
                </a:cubicBezTo>
                <a:cubicBezTo>
                  <a:pt x="33111" y="387620"/>
                  <a:pt x="33816" y="385505"/>
                  <a:pt x="34518" y="383393"/>
                </a:cubicBezTo>
                <a:cubicBezTo>
                  <a:pt x="35223" y="381046"/>
                  <a:pt x="35929" y="378698"/>
                  <a:pt x="36635" y="376351"/>
                </a:cubicBezTo>
                <a:cubicBezTo>
                  <a:pt x="37572" y="374002"/>
                  <a:pt x="38277" y="371655"/>
                  <a:pt x="38982" y="369308"/>
                </a:cubicBezTo>
                <a:cubicBezTo>
                  <a:pt x="39919" y="366961"/>
                  <a:pt x="40624" y="364614"/>
                  <a:pt x="41329" y="362263"/>
                </a:cubicBezTo>
                <a:cubicBezTo>
                  <a:pt x="42034" y="359916"/>
                  <a:pt x="42973" y="357569"/>
                  <a:pt x="43678" y="355222"/>
                </a:cubicBezTo>
                <a:cubicBezTo>
                  <a:pt x="44148" y="353811"/>
                  <a:pt x="44618" y="352169"/>
                  <a:pt x="45088" y="350759"/>
                </a:cubicBezTo>
                <a:cubicBezTo>
                  <a:pt x="45323" y="349822"/>
                  <a:pt x="45790" y="348882"/>
                  <a:pt x="46025" y="347942"/>
                </a:cubicBezTo>
                <a:cubicBezTo>
                  <a:pt x="46965" y="345360"/>
                  <a:pt x="47905" y="343012"/>
                  <a:pt x="48607" y="340430"/>
                </a:cubicBezTo>
                <a:cubicBezTo>
                  <a:pt x="49312" y="337848"/>
                  <a:pt x="50253" y="335497"/>
                  <a:pt x="51193" y="332915"/>
                </a:cubicBezTo>
                <a:cubicBezTo>
                  <a:pt x="52131" y="330333"/>
                  <a:pt x="53071" y="327986"/>
                  <a:pt x="54012" y="325403"/>
                </a:cubicBezTo>
                <a:cubicBezTo>
                  <a:pt x="54949" y="322586"/>
                  <a:pt x="56124" y="319769"/>
                  <a:pt x="57064" y="316952"/>
                </a:cubicBezTo>
                <a:cubicBezTo>
                  <a:pt x="58237" y="314134"/>
                  <a:pt x="59178" y="311552"/>
                  <a:pt x="60350" y="308735"/>
                </a:cubicBezTo>
                <a:cubicBezTo>
                  <a:pt x="61525" y="305917"/>
                  <a:pt x="62465" y="303334"/>
                  <a:pt x="63637" y="300516"/>
                </a:cubicBezTo>
                <a:cubicBezTo>
                  <a:pt x="64812" y="297699"/>
                  <a:pt x="65752" y="294882"/>
                  <a:pt x="66926" y="292299"/>
                </a:cubicBezTo>
                <a:cubicBezTo>
                  <a:pt x="68336" y="289012"/>
                  <a:pt x="69743" y="285725"/>
                  <a:pt x="71153" y="282441"/>
                </a:cubicBezTo>
                <a:cubicBezTo>
                  <a:pt x="72561" y="279388"/>
                  <a:pt x="73736" y="276336"/>
                  <a:pt x="75144" y="273284"/>
                </a:cubicBezTo>
                <a:cubicBezTo>
                  <a:pt x="75144" y="273049"/>
                  <a:pt x="75144" y="272813"/>
                  <a:pt x="75144" y="272813"/>
                </a:cubicBezTo>
                <a:cubicBezTo>
                  <a:pt x="76555" y="269526"/>
                  <a:pt x="77962" y="266474"/>
                  <a:pt x="79372" y="263186"/>
                </a:cubicBezTo>
                <a:cubicBezTo>
                  <a:pt x="80782" y="259899"/>
                  <a:pt x="82426" y="256847"/>
                  <a:pt x="83833" y="253559"/>
                </a:cubicBezTo>
                <a:cubicBezTo>
                  <a:pt x="85948" y="248630"/>
                  <a:pt x="88295" y="243935"/>
                  <a:pt x="90644" y="239239"/>
                </a:cubicBezTo>
                <a:cubicBezTo>
                  <a:pt x="92991" y="234545"/>
                  <a:pt x="95342" y="229847"/>
                  <a:pt x="97690" y="225153"/>
                </a:cubicBezTo>
                <a:cubicBezTo>
                  <a:pt x="100038" y="220694"/>
                  <a:pt x="102620" y="215996"/>
                  <a:pt x="104969" y="211537"/>
                </a:cubicBezTo>
                <a:cubicBezTo>
                  <a:pt x="106379" y="208719"/>
                  <a:pt x="108021" y="206137"/>
                  <a:pt x="109431" y="203320"/>
                </a:cubicBezTo>
                <a:cubicBezTo>
                  <a:pt x="109901" y="203085"/>
                  <a:pt x="109901" y="202615"/>
                  <a:pt x="109901" y="202615"/>
                </a:cubicBezTo>
                <a:cubicBezTo>
                  <a:pt x="110136" y="202615"/>
                  <a:pt x="110136" y="202145"/>
                  <a:pt x="110136" y="202145"/>
                </a:cubicBezTo>
                <a:cubicBezTo>
                  <a:pt x="110838" y="200734"/>
                  <a:pt x="111543" y="199562"/>
                  <a:pt x="112250" y="198152"/>
                </a:cubicBezTo>
                <a:cubicBezTo>
                  <a:pt x="116945" y="189935"/>
                  <a:pt x="121644" y="181954"/>
                  <a:pt x="126338" y="174205"/>
                </a:cubicBezTo>
                <a:cubicBezTo>
                  <a:pt x="131034" y="166458"/>
                  <a:pt x="135968" y="158712"/>
                  <a:pt x="140898" y="151432"/>
                </a:cubicBezTo>
                <a:cubicBezTo>
                  <a:pt x="143012" y="148380"/>
                  <a:pt x="145127" y="145562"/>
                  <a:pt x="147239" y="142510"/>
                </a:cubicBezTo>
                <a:cubicBezTo>
                  <a:pt x="148179" y="141103"/>
                  <a:pt x="149116" y="139928"/>
                  <a:pt x="150056" y="138521"/>
                </a:cubicBezTo>
                <a:cubicBezTo>
                  <a:pt x="151935" y="135703"/>
                  <a:pt x="153815" y="132886"/>
                  <a:pt x="155928" y="130066"/>
                </a:cubicBezTo>
                <a:cubicBezTo>
                  <a:pt x="161094" y="123024"/>
                  <a:pt x="166260" y="116214"/>
                  <a:pt x="171427" y="109874"/>
                </a:cubicBezTo>
                <a:cubicBezTo>
                  <a:pt x="174246" y="106589"/>
                  <a:pt x="176828" y="103303"/>
                  <a:pt x="179646" y="100017"/>
                </a:cubicBezTo>
                <a:cubicBezTo>
                  <a:pt x="182230" y="96965"/>
                  <a:pt x="185047" y="93677"/>
                  <a:pt x="187864" y="90625"/>
                </a:cubicBezTo>
                <a:cubicBezTo>
                  <a:pt x="188806" y="89685"/>
                  <a:pt x="189508" y="88748"/>
                  <a:pt x="190448" y="87808"/>
                </a:cubicBezTo>
                <a:cubicBezTo>
                  <a:pt x="190683" y="87573"/>
                  <a:pt x="190683" y="87338"/>
                  <a:pt x="190683" y="87338"/>
                </a:cubicBezTo>
                <a:cubicBezTo>
                  <a:pt x="191153" y="86868"/>
                  <a:pt x="191388" y="86633"/>
                  <a:pt x="191623" y="86397"/>
                </a:cubicBezTo>
                <a:cubicBezTo>
                  <a:pt x="193265" y="84755"/>
                  <a:pt x="194676" y="83110"/>
                  <a:pt x="196319" y="81468"/>
                </a:cubicBezTo>
                <a:cubicBezTo>
                  <a:pt x="199136" y="78416"/>
                  <a:pt x="201954" y="75598"/>
                  <a:pt x="204773" y="72781"/>
                </a:cubicBezTo>
                <a:cubicBezTo>
                  <a:pt x="206653" y="70904"/>
                  <a:pt x="208530" y="69259"/>
                  <a:pt x="210407" y="67382"/>
                </a:cubicBezTo>
                <a:cubicBezTo>
                  <a:pt x="211112" y="66676"/>
                  <a:pt x="211819" y="65971"/>
                  <a:pt x="212524" y="65269"/>
                </a:cubicBezTo>
                <a:cubicBezTo>
                  <a:pt x="212759" y="65034"/>
                  <a:pt x="213226" y="64564"/>
                  <a:pt x="213226" y="64564"/>
                </a:cubicBezTo>
                <a:cubicBezTo>
                  <a:pt x="214166" y="63624"/>
                  <a:pt x="215106" y="62919"/>
                  <a:pt x="216043" y="61982"/>
                </a:cubicBezTo>
                <a:cubicBezTo>
                  <a:pt x="217924" y="60102"/>
                  <a:pt x="219802" y="58460"/>
                  <a:pt x="221683" y="56814"/>
                </a:cubicBezTo>
                <a:cubicBezTo>
                  <a:pt x="223560" y="55172"/>
                  <a:pt x="225437" y="53530"/>
                  <a:pt x="227319" y="51885"/>
                </a:cubicBezTo>
                <a:cubicBezTo>
                  <a:pt x="228961" y="50713"/>
                  <a:pt x="230371" y="49303"/>
                  <a:pt x="232013" y="48127"/>
                </a:cubicBezTo>
                <a:cubicBezTo>
                  <a:pt x="232953" y="47190"/>
                  <a:pt x="234127" y="46485"/>
                  <a:pt x="235302" y="45545"/>
                </a:cubicBezTo>
                <a:cubicBezTo>
                  <a:pt x="235537" y="45310"/>
                  <a:pt x="235537" y="45310"/>
                  <a:pt x="235537" y="45310"/>
                </a:cubicBezTo>
                <a:cubicBezTo>
                  <a:pt x="235772" y="45075"/>
                  <a:pt x="236242" y="44843"/>
                  <a:pt x="236474" y="44608"/>
                </a:cubicBezTo>
                <a:cubicBezTo>
                  <a:pt x="238119" y="43433"/>
                  <a:pt x="239527" y="42258"/>
                  <a:pt x="241172" y="41086"/>
                </a:cubicBezTo>
                <a:cubicBezTo>
                  <a:pt x="242815" y="40146"/>
                  <a:pt x="244226" y="38974"/>
                  <a:pt x="245868" y="37798"/>
                </a:cubicBezTo>
                <a:cubicBezTo>
                  <a:pt x="247278" y="36860"/>
                  <a:pt x="248685" y="35921"/>
                  <a:pt x="250097" y="34981"/>
                </a:cubicBezTo>
                <a:cubicBezTo>
                  <a:pt x="251504" y="34043"/>
                  <a:pt x="252914" y="33104"/>
                  <a:pt x="254321" y="32165"/>
                </a:cubicBezTo>
                <a:cubicBezTo>
                  <a:pt x="255731" y="31225"/>
                  <a:pt x="257140" y="30520"/>
                  <a:pt x="258550" y="29583"/>
                </a:cubicBezTo>
                <a:cubicBezTo>
                  <a:pt x="258785" y="29348"/>
                  <a:pt x="259020" y="29348"/>
                  <a:pt x="259020" y="29348"/>
                </a:cubicBezTo>
                <a:cubicBezTo>
                  <a:pt x="260192" y="28643"/>
                  <a:pt x="261368" y="27938"/>
                  <a:pt x="262543" y="27236"/>
                </a:cubicBezTo>
                <a:cubicBezTo>
                  <a:pt x="263715" y="26531"/>
                  <a:pt x="265125" y="25826"/>
                  <a:pt x="266299" y="25121"/>
                </a:cubicBezTo>
                <a:cubicBezTo>
                  <a:pt x="267474" y="24416"/>
                  <a:pt x="268881" y="23714"/>
                  <a:pt x="270056" y="23008"/>
                </a:cubicBezTo>
                <a:cubicBezTo>
                  <a:pt x="271231" y="22303"/>
                  <a:pt x="272640" y="21366"/>
                  <a:pt x="273815" y="20896"/>
                </a:cubicBezTo>
                <a:cubicBezTo>
                  <a:pt x="274987" y="20426"/>
                  <a:pt x="276397" y="19721"/>
                  <a:pt x="277569" y="19016"/>
                </a:cubicBezTo>
                <a:cubicBezTo>
                  <a:pt x="278039" y="18781"/>
                  <a:pt x="278274" y="18314"/>
                  <a:pt x="278745" y="18314"/>
                </a:cubicBezTo>
                <a:cubicBezTo>
                  <a:pt x="279215" y="18079"/>
                  <a:pt x="279920" y="17609"/>
                  <a:pt x="279920" y="17609"/>
                </a:cubicBezTo>
                <a:lnTo>
                  <a:pt x="281093" y="16904"/>
                </a:lnTo>
                <a:cubicBezTo>
                  <a:pt x="281328" y="16904"/>
                  <a:pt x="281798" y="16434"/>
                  <a:pt x="282269" y="16434"/>
                </a:cubicBezTo>
                <a:cubicBezTo>
                  <a:pt x="282974" y="15964"/>
                  <a:pt x="283911" y="15729"/>
                  <a:pt x="284616" y="15262"/>
                </a:cubicBezTo>
                <a:cubicBezTo>
                  <a:pt x="285321" y="15027"/>
                  <a:pt x="286261" y="14557"/>
                  <a:pt x="286963" y="14322"/>
                </a:cubicBezTo>
                <a:cubicBezTo>
                  <a:pt x="287668" y="14087"/>
                  <a:pt x="288610" y="13616"/>
                  <a:pt x="289312" y="13381"/>
                </a:cubicBezTo>
                <a:cubicBezTo>
                  <a:pt x="290017" y="13146"/>
                  <a:pt x="290957" y="12676"/>
                  <a:pt x="291662" y="12444"/>
                </a:cubicBezTo>
                <a:cubicBezTo>
                  <a:pt x="292834" y="11974"/>
                  <a:pt x="294009" y="11504"/>
                  <a:pt x="295183" y="11034"/>
                </a:cubicBezTo>
                <a:cubicBezTo>
                  <a:pt x="296358" y="10564"/>
                  <a:pt x="297533" y="10094"/>
                  <a:pt x="298705" y="9627"/>
                </a:cubicBezTo>
                <a:cubicBezTo>
                  <a:pt x="299645" y="9157"/>
                  <a:pt x="300821" y="8922"/>
                  <a:pt x="301993" y="8452"/>
                </a:cubicBezTo>
                <a:cubicBezTo>
                  <a:pt x="302933" y="7982"/>
                  <a:pt x="304106" y="7747"/>
                  <a:pt x="305282" y="7277"/>
                </a:cubicBezTo>
                <a:cubicBezTo>
                  <a:pt x="305752" y="7042"/>
                  <a:pt x="306457" y="6807"/>
                  <a:pt x="306924" y="6807"/>
                </a:cubicBezTo>
                <a:cubicBezTo>
                  <a:pt x="307394" y="6575"/>
                  <a:pt x="307864" y="6340"/>
                  <a:pt x="308334" y="6340"/>
                </a:cubicBezTo>
                <a:cubicBezTo>
                  <a:pt x="309274" y="6105"/>
                  <a:pt x="310448" y="5635"/>
                  <a:pt x="311388" y="5400"/>
                </a:cubicBezTo>
                <a:cubicBezTo>
                  <a:pt x="312328" y="4930"/>
                  <a:pt x="313500" y="4695"/>
                  <a:pt x="314440" y="4459"/>
                </a:cubicBezTo>
                <a:cubicBezTo>
                  <a:pt x="315380" y="4224"/>
                  <a:pt x="316552" y="3989"/>
                  <a:pt x="317492" y="3757"/>
                </a:cubicBezTo>
                <a:cubicBezTo>
                  <a:pt x="318433" y="3522"/>
                  <a:pt x="319606" y="3052"/>
                  <a:pt x="320546" y="3052"/>
                </a:cubicBezTo>
                <a:cubicBezTo>
                  <a:pt x="321487" y="2817"/>
                  <a:pt x="322659" y="2582"/>
                  <a:pt x="323599" y="2347"/>
                </a:cubicBezTo>
                <a:cubicBezTo>
                  <a:pt x="324536" y="2112"/>
                  <a:pt x="325711" y="1642"/>
                  <a:pt x="326653" y="1642"/>
                </a:cubicBezTo>
                <a:cubicBezTo>
                  <a:pt x="327590" y="1407"/>
                  <a:pt x="328765" y="1172"/>
                  <a:pt x="329705" y="1172"/>
                </a:cubicBezTo>
                <a:cubicBezTo>
                  <a:pt x="329705" y="1172"/>
                  <a:pt x="330175" y="1172"/>
                  <a:pt x="330175" y="1172"/>
                </a:cubicBezTo>
                <a:cubicBezTo>
                  <a:pt x="330877" y="937"/>
                  <a:pt x="331582" y="937"/>
                  <a:pt x="332287" y="937"/>
                </a:cubicBezTo>
                <a:cubicBezTo>
                  <a:pt x="333461" y="705"/>
                  <a:pt x="334166" y="705"/>
                  <a:pt x="335341" y="470"/>
                </a:cubicBezTo>
                <a:cubicBezTo>
                  <a:pt x="336513" y="235"/>
                  <a:pt x="337453" y="235"/>
                  <a:pt x="338393" y="235"/>
                </a:cubicBezTo>
                <a:cubicBezTo>
                  <a:pt x="339330" y="0"/>
                  <a:pt x="340271" y="0"/>
                  <a:pt x="341211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6" name="Forme libre 35">
            <a:extLst>
              <a:ext uri="{FF2B5EF4-FFF2-40B4-BE49-F238E27FC236}">
                <a16:creationId xmlns:a16="http://schemas.microsoft.com/office/drawing/2014/main" id="{9BE33191-FC6B-BB42-F3D0-1794A33DCAA7}"/>
              </a:ext>
            </a:extLst>
          </p:cNvPr>
          <p:cNvSpPr/>
          <p:nvPr/>
        </p:nvSpPr>
        <p:spPr>
          <a:xfrm>
            <a:off x="7632863" y="2264730"/>
            <a:ext cx="1161246" cy="618406"/>
          </a:xfrm>
          <a:custGeom>
            <a:avLst/>
            <a:gdLst>
              <a:gd name="connsiteX0" fmla="*/ 26377 w 741109"/>
              <a:gd name="connsiteY0" fmla="*/ 8242 h 394668"/>
              <a:gd name="connsiteX1" fmla="*/ 46760 w 741109"/>
              <a:gd name="connsiteY1" fmla="*/ 19928 h 394668"/>
              <a:gd name="connsiteX2" fmla="*/ 50506 w 741109"/>
              <a:gd name="connsiteY2" fmla="*/ 22775 h 394668"/>
              <a:gd name="connsiteX3" fmla="*/ 62347 w 741109"/>
              <a:gd name="connsiteY3" fmla="*/ 33113 h 394668"/>
              <a:gd name="connsiteX4" fmla="*/ 77334 w 741109"/>
              <a:gd name="connsiteY4" fmla="*/ 48847 h 394668"/>
              <a:gd name="connsiteX5" fmla="*/ 85276 w 741109"/>
              <a:gd name="connsiteY5" fmla="*/ 58587 h 394668"/>
              <a:gd name="connsiteX6" fmla="*/ 99364 w 741109"/>
              <a:gd name="connsiteY6" fmla="*/ 80462 h 394668"/>
              <a:gd name="connsiteX7" fmla="*/ 104910 w 741109"/>
              <a:gd name="connsiteY7" fmla="*/ 89902 h 394668"/>
              <a:gd name="connsiteX8" fmla="*/ 121545 w 741109"/>
              <a:gd name="connsiteY8" fmla="*/ 126761 h 394668"/>
              <a:gd name="connsiteX9" fmla="*/ 123343 w 741109"/>
              <a:gd name="connsiteY9" fmla="*/ 132455 h 394668"/>
              <a:gd name="connsiteX10" fmla="*/ 134584 w 741109"/>
              <a:gd name="connsiteY10" fmla="*/ 169316 h 394668"/>
              <a:gd name="connsiteX11" fmla="*/ 138030 w 741109"/>
              <a:gd name="connsiteY11" fmla="*/ 184898 h 394668"/>
              <a:gd name="connsiteX12" fmla="*/ 145674 w 741109"/>
              <a:gd name="connsiteY12" fmla="*/ 225205 h 394668"/>
              <a:gd name="connsiteX13" fmla="*/ 145674 w 741109"/>
              <a:gd name="connsiteY13" fmla="*/ 225805 h 394668"/>
              <a:gd name="connsiteX14" fmla="*/ 151069 w 741109"/>
              <a:gd name="connsiteY14" fmla="*/ 282591 h 394668"/>
              <a:gd name="connsiteX15" fmla="*/ 341706 w 741109"/>
              <a:gd name="connsiteY15" fmla="*/ 318853 h 394668"/>
              <a:gd name="connsiteX16" fmla="*/ 397757 w 741109"/>
              <a:gd name="connsiteY16" fmla="*/ 329490 h 394668"/>
              <a:gd name="connsiteX17" fmla="*/ 550325 w 741109"/>
              <a:gd name="connsiteY17" fmla="*/ 358410 h 394668"/>
              <a:gd name="connsiteX18" fmla="*/ 741110 w 741109"/>
              <a:gd name="connsiteY18" fmla="*/ 394669 h 394668"/>
              <a:gd name="connsiteX19" fmla="*/ 740960 w 741109"/>
              <a:gd name="connsiteY19" fmla="*/ 390025 h 394668"/>
              <a:gd name="connsiteX20" fmla="*/ 740812 w 741109"/>
              <a:gd name="connsiteY20" fmla="*/ 385379 h 394668"/>
              <a:gd name="connsiteX21" fmla="*/ 740512 w 741109"/>
              <a:gd name="connsiteY21" fmla="*/ 380885 h 394668"/>
              <a:gd name="connsiteX22" fmla="*/ 740212 w 741109"/>
              <a:gd name="connsiteY22" fmla="*/ 376389 h 394668"/>
              <a:gd name="connsiteX23" fmla="*/ 739762 w 741109"/>
              <a:gd name="connsiteY23" fmla="*/ 369497 h 394668"/>
              <a:gd name="connsiteX24" fmla="*/ 739162 w 741109"/>
              <a:gd name="connsiteY24" fmla="*/ 362604 h 394668"/>
              <a:gd name="connsiteX25" fmla="*/ 738563 w 741109"/>
              <a:gd name="connsiteY25" fmla="*/ 355862 h 394668"/>
              <a:gd name="connsiteX26" fmla="*/ 737963 w 741109"/>
              <a:gd name="connsiteY26" fmla="*/ 349120 h 394668"/>
              <a:gd name="connsiteX27" fmla="*/ 737065 w 741109"/>
              <a:gd name="connsiteY27" fmla="*/ 340578 h 394668"/>
              <a:gd name="connsiteX28" fmla="*/ 736615 w 741109"/>
              <a:gd name="connsiteY28" fmla="*/ 336832 h 394668"/>
              <a:gd name="connsiteX29" fmla="*/ 736615 w 741109"/>
              <a:gd name="connsiteY29" fmla="*/ 336234 h 394668"/>
              <a:gd name="connsiteX30" fmla="*/ 736165 w 741109"/>
              <a:gd name="connsiteY30" fmla="*/ 332338 h 394668"/>
              <a:gd name="connsiteX31" fmla="*/ 734967 w 741109"/>
              <a:gd name="connsiteY31" fmla="*/ 324096 h 394668"/>
              <a:gd name="connsiteX32" fmla="*/ 733766 w 741109"/>
              <a:gd name="connsiteY32" fmla="*/ 316005 h 394668"/>
              <a:gd name="connsiteX33" fmla="*/ 729720 w 741109"/>
              <a:gd name="connsiteY33" fmla="*/ 295477 h 394668"/>
              <a:gd name="connsiteX34" fmla="*/ 727773 w 741109"/>
              <a:gd name="connsiteY34" fmla="*/ 284089 h 394668"/>
              <a:gd name="connsiteX35" fmla="*/ 726573 w 741109"/>
              <a:gd name="connsiteY35" fmla="*/ 279745 h 394668"/>
              <a:gd name="connsiteX36" fmla="*/ 716083 w 741109"/>
              <a:gd name="connsiteY36" fmla="*/ 242436 h 394668"/>
              <a:gd name="connsiteX37" fmla="*/ 714434 w 741109"/>
              <a:gd name="connsiteY37" fmla="*/ 236592 h 394668"/>
              <a:gd name="connsiteX38" fmla="*/ 714134 w 741109"/>
              <a:gd name="connsiteY38" fmla="*/ 235693 h 394668"/>
              <a:gd name="connsiteX39" fmla="*/ 698847 w 741109"/>
              <a:gd name="connsiteY39" fmla="*/ 199133 h 394668"/>
              <a:gd name="connsiteX40" fmla="*/ 697799 w 741109"/>
              <a:gd name="connsiteY40" fmla="*/ 196735 h 394668"/>
              <a:gd name="connsiteX41" fmla="*/ 685208 w 741109"/>
              <a:gd name="connsiteY41" fmla="*/ 175010 h 394668"/>
              <a:gd name="connsiteX42" fmla="*/ 684010 w 741109"/>
              <a:gd name="connsiteY42" fmla="*/ 172762 h 394668"/>
              <a:gd name="connsiteX43" fmla="*/ 682212 w 741109"/>
              <a:gd name="connsiteY43" fmla="*/ 170364 h 394668"/>
              <a:gd name="connsiteX44" fmla="*/ 665726 w 741109"/>
              <a:gd name="connsiteY44" fmla="*/ 148788 h 394668"/>
              <a:gd name="connsiteX45" fmla="*/ 664976 w 741109"/>
              <a:gd name="connsiteY45" fmla="*/ 148039 h 394668"/>
              <a:gd name="connsiteX46" fmla="*/ 653736 w 741109"/>
              <a:gd name="connsiteY46" fmla="*/ 136801 h 394668"/>
              <a:gd name="connsiteX47" fmla="*/ 646993 w 741109"/>
              <a:gd name="connsiteY47" fmla="*/ 131557 h 394668"/>
              <a:gd name="connsiteX48" fmla="*/ 644894 w 741109"/>
              <a:gd name="connsiteY48" fmla="*/ 129609 h 394668"/>
              <a:gd name="connsiteX49" fmla="*/ 643396 w 741109"/>
              <a:gd name="connsiteY49" fmla="*/ 128709 h 394668"/>
              <a:gd name="connsiteX50" fmla="*/ 623912 w 741109"/>
              <a:gd name="connsiteY50" fmla="*/ 117023 h 394668"/>
              <a:gd name="connsiteX51" fmla="*/ 619865 w 741109"/>
              <a:gd name="connsiteY51" fmla="*/ 115373 h 394668"/>
              <a:gd name="connsiteX52" fmla="*/ 598135 w 741109"/>
              <a:gd name="connsiteY52" fmla="*/ 108631 h 394668"/>
              <a:gd name="connsiteX53" fmla="*/ 598135 w 741109"/>
              <a:gd name="connsiteY53" fmla="*/ 108631 h 394668"/>
              <a:gd name="connsiteX54" fmla="*/ 0 w 741109"/>
              <a:gd name="connsiteY54" fmla="*/ 0 h 394668"/>
              <a:gd name="connsiteX55" fmla="*/ 0 w 741109"/>
              <a:gd name="connsiteY55" fmla="*/ 0 h 394668"/>
              <a:gd name="connsiteX56" fmla="*/ 0 w 741109"/>
              <a:gd name="connsiteY56" fmla="*/ 0 h 394668"/>
              <a:gd name="connsiteX57" fmla="*/ 0 w 741109"/>
              <a:gd name="connsiteY57" fmla="*/ 0 h 394668"/>
              <a:gd name="connsiteX58" fmla="*/ 22631 w 741109"/>
              <a:gd name="connsiteY58" fmla="*/ 6892 h 394668"/>
              <a:gd name="connsiteX59" fmla="*/ 26827 w 741109"/>
              <a:gd name="connsiteY59" fmla="*/ 8542 h 39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741109" h="394668">
                <a:moveTo>
                  <a:pt x="26377" y="8242"/>
                </a:moveTo>
                <a:cubicBezTo>
                  <a:pt x="33421" y="11388"/>
                  <a:pt x="40166" y="15284"/>
                  <a:pt x="46760" y="19928"/>
                </a:cubicBezTo>
                <a:cubicBezTo>
                  <a:pt x="47958" y="20827"/>
                  <a:pt x="49308" y="21876"/>
                  <a:pt x="50506" y="22775"/>
                </a:cubicBezTo>
                <a:cubicBezTo>
                  <a:pt x="54553" y="25771"/>
                  <a:pt x="58450" y="29517"/>
                  <a:pt x="62347" y="33113"/>
                </a:cubicBezTo>
                <a:cubicBezTo>
                  <a:pt x="67442" y="37909"/>
                  <a:pt x="72537" y="43153"/>
                  <a:pt x="77334" y="48847"/>
                </a:cubicBezTo>
                <a:cubicBezTo>
                  <a:pt x="80030" y="51993"/>
                  <a:pt x="82729" y="55141"/>
                  <a:pt x="85276" y="58587"/>
                </a:cubicBezTo>
                <a:cubicBezTo>
                  <a:pt x="90222" y="65329"/>
                  <a:pt x="94868" y="72670"/>
                  <a:pt x="99364" y="80462"/>
                </a:cubicBezTo>
                <a:cubicBezTo>
                  <a:pt x="101163" y="83608"/>
                  <a:pt x="103261" y="86606"/>
                  <a:pt x="104910" y="89902"/>
                </a:cubicBezTo>
                <a:cubicBezTo>
                  <a:pt x="110905" y="101290"/>
                  <a:pt x="116450" y="113575"/>
                  <a:pt x="121545" y="126761"/>
                </a:cubicBezTo>
                <a:cubicBezTo>
                  <a:pt x="122145" y="128559"/>
                  <a:pt x="122743" y="130657"/>
                  <a:pt x="123343" y="132455"/>
                </a:cubicBezTo>
                <a:cubicBezTo>
                  <a:pt x="127540" y="144143"/>
                  <a:pt x="131287" y="156430"/>
                  <a:pt x="134584" y="169316"/>
                </a:cubicBezTo>
                <a:cubicBezTo>
                  <a:pt x="135932" y="174260"/>
                  <a:pt x="136832" y="179654"/>
                  <a:pt x="138030" y="184898"/>
                </a:cubicBezTo>
                <a:cubicBezTo>
                  <a:pt x="140879" y="197933"/>
                  <a:pt x="143726" y="211119"/>
                  <a:pt x="145674" y="225205"/>
                </a:cubicBezTo>
                <a:lnTo>
                  <a:pt x="145674" y="225805"/>
                </a:lnTo>
                <a:cubicBezTo>
                  <a:pt x="148222" y="243934"/>
                  <a:pt x="150171" y="262814"/>
                  <a:pt x="151069" y="282591"/>
                </a:cubicBezTo>
                <a:lnTo>
                  <a:pt x="341706" y="318853"/>
                </a:lnTo>
                <a:cubicBezTo>
                  <a:pt x="360290" y="322448"/>
                  <a:pt x="378874" y="325894"/>
                  <a:pt x="397757" y="329490"/>
                </a:cubicBezTo>
                <a:lnTo>
                  <a:pt x="550325" y="358410"/>
                </a:lnTo>
                <a:cubicBezTo>
                  <a:pt x="617467" y="371145"/>
                  <a:pt x="682512" y="383581"/>
                  <a:pt x="741110" y="394669"/>
                </a:cubicBezTo>
                <a:cubicBezTo>
                  <a:pt x="741110" y="393171"/>
                  <a:pt x="741110" y="391523"/>
                  <a:pt x="740960" y="390025"/>
                </a:cubicBezTo>
                <a:cubicBezTo>
                  <a:pt x="740812" y="388527"/>
                  <a:pt x="740960" y="387027"/>
                  <a:pt x="740812" y="385379"/>
                </a:cubicBezTo>
                <a:cubicBezTo>
                  <a:pt x="740662" y="383731"/>
                  <a:pt x="740662" y="382383"/>
                  <a:pt x="740512" y="380885"/>
                </a:cubicBezTo>
                <a:cubicBezTo>
                  <a:pt x="740512" y="379387"/>
                  <a:pt x="740362" y="377887"/>
                  <a:pt x="740212" y="376389"/>
                </a:cubicBezTo>
                <a:cubicBezTo>
                  <a:pt x="740212" y="374141"/>
                  <a:pt x="739912" y="371745"/>
                  <a:pt x="739762" y="369497"/>
                </a:cubicBezTo>
                <a:cubicBezTo>
                  <a:pt x="739612" y="367249"/>
                  <a:pt x="739462" y="365002"/>
                  <a:pt x="739162" y="362604"/>
                </a:cubicBezTo>
                <a:cubicBezTo>
                  <a:pt x="738863" y="360208"/>
                  <a:pt x="738713" y="358110"/>
                  <a:pt x="738563" y="355862"/>
                </a:cubicBezTo>
                <a:cubicBezTo>
                  <a:pt x="738413" y="353614"/>
                  <a:pt x="738113" y="351366"/>
                  <a:pt x="737963" y="349120"/>
                </a:cubicBezTo>
                <a:cubicBezTo>
                  <a:pt x="737663" y="346272"/>
                  <a:pt x="737363" y="343426"/>
                  <a:pt x="737065" y="340578"/>
                </a:cubicBezTo>
                <a:cubicBezTo>
                  <a:pt x="737065" y="339380"/>
                  <a:pt x="736765" y="338032"/>
                  <a:pt x="736615" y="336832"/>
                </a:cubicBezTo>
                <a:cubicBezTo>
                  <a:pt x="736615" y="336682"/>
                  <a:pt x="736615" y="336382"/>
                  <a:pt x="736615" y="336234"/>
                </a:cubicBezTo>
                <a:cubicBezTo>
                  <a:pt x="736465" y="334884"/>
                  <a:pt x="736315" y="333536"/>
                  <a:pt x="736165" y="332338"/>
                </a:cubicBezTo>
                <a:cubicBezTo>
                  <a:pt x="735865" y="329640"/>
                  <a:pt x="735415" y="326794"/>
                  <a:pt x="734967" y="324096"/>
                </a:cubicBezTo>
                <a:cubicBezTo>
                  <a:pt x="734517" y="321399"/>
                  <a:pt x="734217" y="318703"/>
                  <a:pt x="733766" y="316005"/>
                </a:cubicBezTo>
                <a:cubicBezTo>
                  <a:pt x="732568" y="308813"/>
                  <a:pt x="731070" y="302371"/>
                  <a:pt x="729720" y="295477"/>
                </a:cubicBezTo>
                <a:cubicBezTo>
                  <a:pt x="728971" y="291731"/>
                  <a:pt x="728521" y="287685"/>
                  <a:pt x="727773" y="284089"/>
                </a:cubicBezTo>
                <a:cubicBezTo>
                  <a:pt x="727473" y="282591"/>
                  <a:pt x="726873" y="281243"/>
                  <a:pt x="726573" y="279745"/>
                </a:cubicBezTo>
                <a:cubicBezTo>
                  <a:pt x="723576" y="266560"/>
                  <a:pt x="719980" y="254272"/>
                  <a:pt x="716083" y="242436"/>
                </a:cubicBezTo>
                <a:cubicBezTo>
                  <a:pt x="715483" y="240638"/>
                  <a:pt x="715033" y="238540"/>
                  <a:pt x="714434" y="236592"/>
                </a:cubicBezTo>
                <a:cubicBezTo>
                  <a:pt x="714434" y="236292"/>
                  <a:pt x="714284" y="235993"/>
                  <a:pt x="714134" y="235693"/>
                </a:cubicBezTo>
                <a:cubicBezTo>
                  <a:pt x="709487" y="222507"/>
                  <a:pt x="704392" y="210521"/>
                  <a:pt x="698847" y="199133"/>
                </a:cubicBezTo>
                <a:cubicBezTo>
                  <a:pt x="698547" y="198383"/>
                  <a:pt x="698247" y="197485"/>
                  <a:pt x="697799" y="196735"/>
                </a:cubicBezTo>
                <a:cubicBezTo>
                  <a:pt x="693902" y="188944"/>
                  <a:pt x="689705" y="181752"/>
                  <a:pt x="685208" y="175010"/>
                </a:cubicBezTo>
                <a:cubicBezTo>
                  <a:pt x="684758" y="174410"/>
                  <a:pt x="684460" y="173510"/>
                  <a:pt x="684010" y="172762"/>
                </a:cubicBezTo>
                <a:cubicBezTo>
                  <a:pt x="683410" y="171862"/>
                  <a:pt x="682812" y="171264"/>
                  <a:pt x="682212" y="170364"/>
                </a:cubicBezTo>
                <a:cubicBezTo>
                  <a:pt x="676967" y="162572"/>
                  <a:pt x="671422" y="155230"/>
                  <a:pt x="665726" y="148788"/>
                </a:cubicBezTo>
                <a:cubicBezTo>
                  <a:pt x="665426" y="148489"/>
                  <a:pt x="665276" y="148339"/>
                  <a:pt x="664976" y="148039"/>
                </a:cubicBezTo>
                <a:cubicBezTo>
                  <a:pt x="661380" y="143993"/>
                  <a:pt x="657633" y="140247"/>
                  <a:pt x="653736" y="136801"/>
                </a:cubicBezTo>
                <a:cubicBezTo>
                  <a:pt x="651488" y="134853"/>
                  <a:pt x="649239" y="133205"/>
                  <a:pt x="646993" y="131557"/>
                </a:cubicBezTo>
                <a:cubicBezTo>
                  <a:pt x="646242" y="130957"/>
                  <a:pt x="645642" y="130209"/>
                  <a:pt x="644894" y="129609"/>
                </a:cubicBezTo>
                <a:cubicBezTo>
                  <a:pt x="644444" y="129309"/>
                  <a:pt x="643994" y="129159"/>
                  <a:pt x="643396" y="128709"/>
                </a:cubicBezTo>
                <a:cubicBezTo>
                  <a:pt x="637101" y="124065"/>
                  <a:pt x="630655" y="120169"/>
                  <a:pt x="623912" y="117023"/>
                </a:cubicBezTo>
                <a:cubicBezTo>
                  <a:pt x="622564" y="116423"/>
                  <a:pt x="621213" y="115823"/>
                  <a:pt x="619865" y="115373"/>
                </a:cubicBezTo>
                <a:cubicBezTo>
                  <a:pt x="612822" y="112377"/>
                  <a:pt x="605628" y="109979"/>
                  <a:pt x="598135" y="108631"/>
                </a:cubicBezTo>
                <a:cubicBezTo>
                  <a:pt x="598135" y="108631"/>
                  <a:pt x="598135" y="108631"/>
                  <a:pt x="598135" y="108631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lnTo>
                  <a:pt x="0" y="0"/>
                </a:lnTo>
                <a:lnTo>
                  <a:pt x="0" y="0"/>
                </a:lnTo>
                <a:cubicBezTo>
                  <a:pt x="7794" y="1348"/>
                  <a:pt x="15287" y="3896"/>
                  <a:pt x="22631" y="6892"/>
                </a:cubicBezTo>
                <a:cubicBezTo>
                  <a:pt x="23979" y="7492"/>
                  <a:pt x="25477" y="7942"/>
                  <a:pt x="26827" y="8542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68FFD03-C7C0-89B4-3AF3-B47D754CCF1D}"/>
              </a:ext>
            </a:extLst>
          </p:cNvPr>
          <p:cNvSpPr/>
          <p:nvPr/>
        </p:nvSpPr>
        <p:spPr>
          <a:xfrm>
            <a:off x="7145988" y="2215707"/>
            <a:ext cx="1435175" cy="988584"/>
          </a:xfrm>
          <a:custGeom>
            <a:avLst/>
            <a:gdLst>
              <a:gd name="connsiteX0" fmla="*/ 450050 w 1435175"/>
              <a:gd name="connsiteY0" fmla="*/ 0 h 988584"/>
              <a:gd name="connsiteX1" fmla="*/ 454044 w 1435175"/>
              <a:gd name="connsiteY1" fmla="*/ 0 h 988584"/>
              <a:gd name="connsiteX2" fmla="*/ 458036 w 1435175"/>
              <a:gd name="connsiteY2" fmla="*/ 0 h 988584"/>
              <a:gd name="connsiteX3" fmla="*/ 462027 w 1435175"/>
              <a:gd name="connsiteY3" fmla="*/ 0 h 988584"/>
              <a:gd name="connsiteX4" fmla="*/ 465315 w 1435175"/>
              <a:gd name="connsiteY4" fmla="*/ 0 h 988584"/>
              <a:gd name="connsiteX5" fmla="*/ 465785 w 1435175"/>
              <a:gd name="connsiteY5" fmla="*/ 0 h 988584"/>
              <a:gd name="connsiteX6" fmla="*/ 469779 w 1435175"/>
              <a:gd name="connsiteY6" fmla="*/ 0 h 988584"/>
              <a:gd name="connsiteX7" fmla="*/ 473768 w 1435175"/>
              <a:gd name="connsiteY7" fmla="*/ 0 h 988584"/>
              <a:gd name="connsiteX8" fmla="*/ 477527 w 1435175"/>
              <a:gd name="connsiteY8" fmla="*/ 232 h 988584"/>
              <a:gd name="connsiteX9" fmla="*/ 481284 w 1435175"/>
              <a:gd name="connsiteY9" fmla="*/ 467 h 988584"/>
              <a:gd name="connsiteX10" fmla="*/ 485040 w 1435175"/>
              <a:gd name="connsiteY10" fmla="*/ 937 h 988584"/>
              <a:gd name="connsiteX11" fmla="*/ 488798 w 1435175"/>
              <a:gd name="connsiteY11" fmla="*/ 1407 h 988584"/>
              <a:gd name="connsiteX12" fmla="*/ 492557 w 1435175"/>
              <a:gd name="connsiteY12" fmla="*/ 1877 h 988584"/>
              <a:gd name="connsiteX13" fmla="*/ 493494 w 1435175"/>
              <a:gd name="connsiteY13" fmla="*/ 2112 h 988584"/>
              <a:gd name="connsiteX14" fmla="*/ 494434 w 1435175"/>
              <a:gd name="connsiteY14" fmla="*/ 2112 h 988584"/>
              <a:gd name="connsiteX15" fmla="*/ 495374 w 1435175"/>
              <a:gd name="connsiteY15" fmla="*/ 2112 h 988584"/>
              <a:gd name="connsiteX16" fmla="*/ 496314 w 1435175"/>
              <a:gd name="connsiteY16" fmla="*/ 2112 h 988584"/>
              <a:gd name="connsiteX17" fmla="*/ 909619 w 1435175"/>
              <a:gd name="connsiteY17" fmla="*/ 76771 h 988584"/>
              <a:gd name="connsiteX18" fmla="*/ 910793 w 1435175"/>
              <a:gd name="connsiteY18" fmla="*/ 76536 h 988584"/>
              <a:gd name="connsiteX19" fmla="*/ 1435175 w 1435175"/>
              <a:gd name="connsiteY19" fmla="*/ 171153 h 988584"/>
              <a:gd name="connsiteX20" fmla="*/ 1404880 w 1435175"/>
              <a:gd name="connsiteY20" fmla="*/ 168336 h 988584"/>
              <a:gd name="connsiteX21" fmla="*/ 1373414 w 1435175"/>
              <a:gd name="connsiteY21" fmla="*/ 170918 h 988584"/>
              <a:gd name="connsiteX22" fmla="*/ 1341007 w 1435175"/>
              <a:gd name="connsiteY22" fmla="*/ 179135 h 988584"/>
              <a:gd name="connsiteX23" fmla="*/ 1307426 w 1435175"/>
              <a:gd name="connsiteY23" fmla="*/ 193223 h 988584"/>
              <a:gd name="connsiteX24" fmla="*/ 1274312 w 1435175"/>
              <a:gd name="connsiteY24" fmla="*/ 212239 h 988584"/>
              <a:gd name="connsiteX25" fmla="*/ 1274080 w 1435175"/>
              <a:gd name="connsiteY25" fmla="*/ 212239 h 988584"/>
              <a:gd name="connsiteX26" fmla="*/ 1241909 w 1435175"/>
              <a:gd name="connsiteY26" fmla="*/ 235952 h 988584"/>
              <a:gd name="connsiteX27" fmla="*/ 1241439 w 1435175"/>
              <a:gd name="connsiteY27" fmla="*/ 236422 h 988584"/>
              <a:gd name="connsiteX28" fmla="*/ 1210204 w 1435175"/>
              <a:gd name="connsiteY28" fmla="*/ 264594 h 988584"/>
              <a:gd name="connsiteX29" fmla="*/ 1209734 w 1435175"/>
              <a:gd name="connsiteY29" fmla="*/ 265064 h 988584"/>
              <a:gd name="connsiteX30" fmla="*/ 1179678 w 1435175"/>
              <a:gd name="connsiteY30" fmla="*/ 296994 h 988584"/>
              <a:gd name="connsiteX31" fmla="*/ 1178268 w 1435175"/>
              <a:gd name="connsiteY31" fmla="*/ 298404 h 988584"/>
              <a:gd name="connsiteX32" fmla="*/ 1152436 w 1435175"/>
              <a:gd name="connsiteY32" fmla="*/ 330098 h 988584"/>
              <a:gd name="connsiteX33" fmla="*/ 1145154 w 1435175"/>
              <a:gd name="connsiteY33" fmla="*/ 339490 h 988584"/>
              <a:gd name="connsiteX34" fmla="*/ 1123081 w 1435175"/>
              <a:gd name="connsiteY34" fmla="*/ 370715 h 988584"/>
              <a:gd name="connsiteX35" fmla="*/ 1119089 w 1435175"/>
              <a:gd name="connsiteY35" fmla="*/ 376350 h 988584"/>
              <a:gd name="connsiteX36" fmla="*/ 1094669 w 1435175"/>
              <a:gd name="connsiteY36" fmla="*/ 415558 h 988584"/>
              <a:gd name="connsiteX37" fmla="*/ 1088562 w 1435175"/>
              <a:gd name="connsiteY37" fmla="*/ 426123 h 988584"/>
              <a:gd name="connsiteX38" fmla="*/ 1066721 w 1435175"/>
              <a:gd name="connsiteY38" fmla="*/ 465331 h 988584"/>
              <a:gd name="connsiteX39" fmla="*/ 1065549 w 1435175"/>
              <a:gd name="connsiteY39" fmla="*/ 467678 h 988584"/>
              <a:gd name="connsiteX40" fmla="*/ 1018113 w 1435175"/>
              <a:gd name="connsiteY40" fmla="*/ 570278 h 988584"/>
              <a:gd name="connsiteX41" fmla="*/ 1018113 w 1435175"/>
              <a:gd name="connsiteY41" fmla="*/ 570513 h 988584"/>
              <a:gd name="connsiteX42" fmla="*/ 977251 w 1435175"/>
              <a:gd name="connsiteY42" fmla="*/ 683207 h 988584"/>
              <a:gd name="connsiteX43" fmla="*/ 977251 w 1435175"/>
              <a:gd name="connsiteY43" fmla="*/ 683443 h 988584"/>
              <a:gd name="connsiteX44" fmla="*/ 944610 w 1435175"/>
              <a:gd name="connsiteY44" fmla="*/ 803414 h 988584"/>
              <a:gd name="connsiteX45" fmla="*/ 944610 w 1435175"/>
              <a:gd name="connsiteY45" fmla="*/ 803649 h 988584"/>
              <a:gd name="connsiteX46" fmla="*/ 920891 w 1435175"/>
              <a:gd name="connsiteY46" fmla="*/ 928550 h 988584"/>
              <a:gd name="connsiteX47" fmla="*/ 914080 w 1435175"/>
              <a:gd name="connsiteY47" fmla="*/ 979968 h 988584"/>
              <a:gd name="connsiteX48" fmla="*/ 914080 w 1435175"/>
              <a:gd name="connsiteY48" fmla="*/ 980436 h 988584"/>
              <a:gd name="connsiteX49" fmla="*/ 913302 w 1435175"/>
              <a:gd name="connsiteY49" fmla="*/ 988584 h 988584"/>
              <a:gd name="connsiteX50" fmla="*/ 0 w 1435175"/>
              <a:gd name="connsiteY50" fmla="*/ 600005 h 988584"/>
              <a:gd name="connsiteX51" fmla="*/ 581 w 1435175"/>
              <a:gd name="connsiteY51" fmla="*/ 597747 h 988584"/>
              <a:gd name="connsiteX52" fmla="*/ 2696 w 1435175"/>
              <a:gd name="connsiteY52" fmla="*/ 589530 h 988584"/>
              <a:gd name="connsiteX53" fmla="*/ 4808 w 1435175"/>
              <a:gd name="connsiteY53" fmla="*/ 581312 h 988584"/>
              <a:gd name="connsiteX54" fmla="*/ 6921 w 1435175"/>
              <a:gd name="connsiteY54" fmla="*/ 572860 h 988584"/>
              <a:gd name="connsiteX55" fmla="*/ 9269 w 1435175"/>
              <a:gd name="connsiteY55" fmla="*/ 564408 h 988584"/>
              <a:gd name="connsiteX56" fmla="*/ 11620 w 1435175"/>
              <a:gd name="connsiteY56" fmla="*/ 556191 h 988584"/>
              <a:gd name="connsiteX57" fmla="*/ 13967 w 1435175"/>
              <a:gd name="connsiteY57" fmla="*/ 547974 h 988584"/>
              <a:gd name="connsiteX58" fmla="*/ 16551 w 1435175"/>
              <a:gd name="connsiteY58" fmla="*/ 539052 h 988584"/>
              <a:gd name="connsiteX59" fmla="*/ 19133 w 1435175"/>
              <a:gd name="connsiteY59" fmla="*/ 530130 h 988584"/>
              <a:gd name="connsiteX60" fmla="*/ 21715 w 1435175"/>
              <a:gd name="connsiteY60" fmla="*/ 521208 h 988584"/>
              <a:gd name="connsiteX61" fmla="*/ 24534 w 1435175"/>
              <a:gd name="connsiteY61" fmla="*/ 512522 h 988584"/>
              <a:gd name="connsiteX62" fmla="*/ 27586 w 1435175"/>
              <a:gd name="connsiteY62" fmla="*/ 503131 h 988584"/>
              <a:gd name="connsiteX63" fmla="*/ 28292 w 1435175"/>
              <a:gd name="connsiteY63" fmla="*/ 501019 h 988584"/>
              <a:gd name="connsiteX64" fmla="*/ 30639 w 1435175"/>
              <a:gd name="connsiteY64" fmla="*/ 493974 h 988584"/>
              <a:gd name="connsiteX65" fmla="*/ 33693 w 1435175"/>
              <a:gd name="connsiteY65" fmla="*/ 484582 h 988584"/>
              <a:gd name="connsiteX66" fmla="*/ 36745 w 1435175"/>
              <a:gd name="connsiteY66" fmla="*/ 475428 h 988584"/>
              <a:gd name="connsiteX67" fmla="*/ 40269 w 1435175"/>
              <a:gd name="connsiteY67" fmla="*/ 465331 h 988584"/>
              <a:gd name="connsiteX68" fmla="*/ 43791 w 1435175"/>
              <a:gd name="connsiteY68" fmla="*/ 455234 h 988584"/>
              <a:gd name="connsiteX69" fmla="*/ 47547 w 1435175"/>
              <a:gd name="connsiteY69" fmla="*/ 445375 h 988584"/>
              <a:gd name="connsiteX70" fmla="*/ 51305 w 1435175"/>
              <a:gd name="connsiteY70" fmla="*/ 435515 h 988584"/>
              <a:gd name="connsiteX71" fmla="*/ 55534 w 1435175"/>
              <a:gd name="connsiteY71" fmla="*/ 424245 h 988584"/>
              <a:gd name="connsiteX72" fmla="*/ 59993 w 1435175"/>
              <a:gd name="connsiteY72" fmla="*/ 413211 h 988584"/>
              <a:gd name="connsiteX73" fmla="*/ 64457 w 1435175"/>
              <a:gd name="connsiteY73" fmla="*/ 402174 h 988584"/>
              <a:gd name="connsiteX74" fmla="*/ 68917 w 1435175"/>
              <a:gd name="connsiteY74" fmla="*/ 391140 h 988584"/>
              <a:gd name="connsiteX75" fmla="*/ 69152 w 1435175"/>
              <a:gd name="connsiteY75" fmla="*/ 390435 h 988584"/>
              <a:gd name="connsiteX76" fmla="*/ 69152 w 1435175"/>
              <a:gd name="connsiteY76" fmla="*/ 390203 h 988584"/>
              <a:gd name="connsiteX77" fmla="*/ 74318 w 1435175"/>
              <a:gd name="connsiteY77" fmla="*/ 377994 h 988584"/>
              <a:gd name="connsiteX78" fmla="*/ 80189 w 1435175"/>
              <a:gd name="connsiteY78" fmla="*/ 364846 h 988584"/>
              <a:gd name="connsiteX79" fmla="*/ 86060 w 1435175"/>
              <a:gd name="connsiteY79" fmla="*/ 351934 h 988584"/>
              <a:gd name="connsiteX80" fmla="*/ 91931 w 1435175"/>
              <a:gd name="connsiteY80" fmla="*/ 339255 h 988584"/>
              <a:gd name="connsiteX81" fmla="*/ 101325 w 1435175"/>
              <a:gd name="connsiteY81" fmla="*/ 320001 h 988584"/>
              <a:gd name="connsiteX82" fmla="*/ 110953 w 1435175"/>
              <a:gd name="connsiteY82" fmla="*/ 300987 h 988584"/>
              <a:gd name="connsiteX83" fmla="*/ 116825 w 1435175"/>
              <a:gd name="connsiteY83" fmla="*/ 289952 h 988584"/>
              <a:gd name="connsiteX84" fmla="*/ 117295 w 1435175"/>
              <a:gd name="connsiteY84" fmla="*/ 289012 h 988584"/>
              <a:gd name="connsiteX85" fmla="*/ 117997 w 1435175"/>
              <a:gd name="connsiteY85" fmla="*/ 287605 h 988584"/>
              <a:gd name="connsiteX86" fmla="*/ 120814 w 1435175"/>
              <a:gd name="connsiteY86" fmla="*/ 282438 h 988584"/>
              <a:gd name="connsiteX87" fmla="*/ 130914 w 1435175"/>
              <a:gd name="connsiteY87" fmla="*/ 264359 h 988584"/>
              <a:gd name="connsiteX88" fmla="*/ 140073 w 1435175"/>
              <a:gd name="connsiteY88" fmla="*/ 249335 h 988584"/>
              <a:gd name="connsiteX89" fmla="*/ 146414 w 1435175"/>
              <a:gd name="connsiteY89" fmla="*/ 239005 h 988584"/>
              <a:gd name="connsiteX90" fmla="*/ 150168 w 1435175"/>
              <a:gd name="connsiteY90" fmla="*/ 232665 h 988584"/>
              <a:gd name="connsiteX91" fmla="*/ 169897 w 1435175"/>
              <a:gd name="connsiteY91" fmla="*/ 202612 h 988584"/>
              <a:gd name="connsiteX92" fmla="*/ 171304 w 1435175"/>
              <a:gd name="connsiteY92" fmla="*/ 200735 h 988584"/>
              <a:gd name="connsiteX93" fmla="*/ 175297 w 1435175"/>
              <a:gd name="connsiteY93" fmla="*/ 195335 h 988584"/>
              <a:gd name="connsiteX94" fmla="*/ 190561 w 1435175"/>
              <a:gd name="connsiteY94" fmla="*/ 174205 h 988584"/>
              <a:gd name="connsiteX95" fmla="*/ 198075 w 1435175"/>
              <a:gd name="connsiteY95" fmla="*/ 164813 h 988584"/>
              <a:gd name="connsiteX96" fmla="*/ 205356 w 1435175"/>
              <a:gd name="connsiteY96" fmla="*/ 155424 h 988584"/>
              <a:gd name="connsiteX97" fmla="*/ 211694 w 1435175"/>
              <a:gd name="connsiteY97" fmla="*/ 147439 h 988584"/>
              <a:gd name="connsiteX98" fmla="*/ 223205 w 1435175"/>
              <a:gd name="connsiteY98" fmla="*/ 134058 h 988584"/>
              <a:gd name="connsiteX99" fmla="*/ 231893 w 1435175"/>
              <a:gd name="connsiteY99" fmla="*/ 124431 h 988584"/>
              <a:gd name="connsiteX100" fmla="*/ 232595 w 1435175"/>
              <a:gd name="connsiteY100" fmla="*/ 123491 h 988584"/>
              <a:gd name="connsiteX101" fmla="*/ 233065 w 1435175"/>
              <a:gd name="connsiteY101" fmla="*/ 123024 h 988584"/>
              <a:gd name="connsiteX102" fmla="*/ 234711 w 1435175"/>
              <a:gd name="connsiteY102" fmla="*/ 121379 h 988584"/>
              <a:gd name="connsiteX103" fmla="*/ 246453 w 1435175"/>
              <a:gd name="connsiteY103" fmla="*/ 109171 h 988584"/>
              <a:gd name="connsiteX104" fmla="*/ 258194 w 1435175"/>
              <a:gd name="connsiteY104" fmla="*/ 97432 h 988584"/>
              <a:gd name="connsiteX105" fmla="*/ 264065 w 1435175"/>
              <a:gd name="connsiteY105" fmla="*/ 92032 h 988584"/>
              <a:gd name="connsiteX106" fmla="*/ 264532 w 1435175"/>
              <a:gd name="connsiteY106" fmla="*/ 91562 h 988584"/>
              <a:gd name="connsiteX107" fmla="*/ 265707 w 1435175"/>
              <a:gd name="connsiteY107" fmla="*/ 90390 h 988584"/>
              <a:gd name="connsiteX108" fmla="*/ 273223 w 1435175"/>
              <a:gd name="connsiteY108" fmla="*/ 83580 h 988584"/>
              <a:gd name="connsiteX109" fmla="*/ 280972 w 1435175"/>
              <a:gd name="connsiteY109" fmla="*/ 77006 h 988584"/>
              <a:gd name="connsiteX110" fmla="*/ 288720 w 1435175"/>
              <a:gd name="connsiteY110" fmla="*/ 70666 h 988584"/>
              <a:gd name="connsiteX111" fmla="*/ 295061 w 1435175"/>
              <a:gd name="connsiteY111" fmla="*/ 65501 h 988584"/>
              <a:gd name="connsiteX112" fmla="*/ 296707 w 1435175"/>
              <a:gd name="connsiteY112" fmla="*/ 64094 h 988584"/>
              <a:gd name="connsiteX113" fmla="*/ 297173 w 1435175"/>
              <a:gd name="connsiteY113" fmla="*/ 63624 h 988584"/>
              <a:gd name="connsiteX114" fmla="*/ 301403 w 1435175"/>
              <a:gd name="connsiteY114" fmla="*/ 60337 h 988584"/>
              <a:gd name="connsiteX115" fmla="*/ 307744 w 1435175"/>
              <a:gd name="connsiteY115" fmla="*/ 55642 h 988584"/>
              <a:gd name="connsiteX116" fmla="*/ 314083 w 1435175"/>
              <a:gd name="connsiteY116" fmla="*/ 51180 h 988584"/>
              <a:gd name="connsiteX117" fmla="*/ 319720 w 1435175"/>
              <a:gd name="connsiteY117" fmla="*/ 47422 h 988584"/>
              <a:gd name="connsiteX118" fmla="*/ 325356 w 1435175"/>
              <a:gd name="connsiteY118" fmla="*/ 43668 h 988584"/>
              <a:gd name="connsiteX119" fmla="*/ 329817 w 1435175"/>
              <a:gd name="connsiteY119" fmla="*/ 40851 h 988584"/>
              <a:gd name="connsiteX120" fmla="*/ 330052 w 1435175"/>
              <a:gd name="connsiteY120" fmla="*/ 40851 h 988584"/>
              <a:gd name="connsiteX121" fmla="*/ 330992 w 1435175"/>
              <a:gd name="connsiteY121" fmla="*/ 40381 h 988584"/>
              <a:gd name="connsiteX122" fmla="*/ 336627 w 1435175"/>
              <a:gd name="connsiteY122" fmla="*/ 36860 h 988584"/>
              <a:gd name="connsiteX123" fmla="*/ 341793 w 1435175"/>
              <a:gd name="connsiteY123" fmla="*/ 33808 h 988584"/>
              <a:gd name="connsiteX124" fmla="*/ 346959 w 1435175"/>
              <a:gd name="connsiteY124" fmla="*/ 30990 h 988584"/>
              <a:gd name="connsiteX125" fmla="*/ 352126 w 1435175"/>
              <a:gd name="connsiteY125" fmla="*/ 28173 h 988584"/>
              <a:gd name="connsiteX126" fmla="*/ 357292 w 1435175"/>
              <a:gd name="connsiteY126" fmla="*/ 25591 h 988584"/>
              <a:gd name="connsiteX127" fmla="*/ 358934 w 1435175"/>
              <a:gd name="connsiteY127" fmla="*/ 24651 h 988584"/>
              <a:gd name="connsiteX128" fmla="*/ 360581 w 1435175"/>
              <a:gd name="connsiteY128" fmla="*/ 23946 h 988584"/>
              <a:gd name="connsiteX129" fmla="*/ 362223 w 1435175"/>
              <a:gd name="connsiteY129" fmla="*/ 23244 h 988584"/>
              <a:gd name="connsiteX130" fmla="*/ 363869 w 1435175"/>
              <a:gd name="connsiteY130" fmla="*/ 22538 h 988584"/>
              <a:gd name="connsiteX131" fmla="*/ 367156 w 1435175"/>
              <a:gd name="connsiteY131" fmla="*/ 21128 h 988584"/>
              <a:gd name="connsiteX132" fmla="*/ 370442 w 1435175"/>
              <a:gd name="connsiteY132" fmla="*/ 19721 h 988584"/>
              <a:gd name="connsiteX133" fmla="*/ 373729 w 1435175"/>
              <a:gd name="connsiteY133" fmla="*/ 18311 h 988584"/>
              <a:gd name="connsiteX134" fmla="*/ 377018 w 1435175"/>
              <a:gd name="connsiteY134" fmla="*/ 16904 h 988584"/>
              <a:gd name="connsiteX135" fmla="*/ 381716 w 1435175"/>
              <a:gd name="connsiteY135" fmla="*/ 15024 h 988584"/>
              <a:gd name="connsiteX136" fmla="*/ 386412 w 1435175"/>
              <a:gd name="connsiteY136" fmla="*/ 13381 h 988584"/>
              <a:gd name="connsiteX137" fmla="*/ 391108 w 1435175"/>
              <a:gd name="connsiteY137" fmla="*/ 11739 h 988584"/>
              <a:gd name="connsiteX138" fmla="*/ 395805 w 1435175"/>
              <a:gd name="connsiteY138" fmla="*/ 10094 h 988584"/>
              <a:gd name="connsiteX139" fmla="*/ 399094 w 1435175"/>
              <a:gd name="connsiteY139" fmla="*/ 9154 h 988584"/>
              <a:gd name="connsiteX140" fmla="*/ 400031 w 1435175"/>
              <a:gd name="connsiteY140" fmla="*/ 8919 h 988584"/>
              <a:gd name="connsiteX141" fmla="*/ 404494 w 1435175"/>
              <a:gd name="connsiteY141" fmla="*/ 7747 h 988584"/>
              <a:gd name="connsiteX142" fmla="*/ 408955 w 1435175"/>
              <a:gd name="connsiteY142" fmla="*/ 6572 h 988584"/>
              <a:gd name="connsiteX143" fmla="*/ 413182 w 1435175"/>
              <a:gd name="connsiteY143" fmla="*/ 5400 h 988584"/>
              <a:gd name="connsiteX144" fmla="*/ 417408 w 1435175"/>
              <a:gd name="connsiteY144" fmla="*/ 4460 h 988584"/>
              <a:gd name="connsiteX145" fmla="*/ 421637 w 1435175"/>
              <a:gd name="connsiteY145" fmla="*/ 3519 h 988584"/>
              <a:gd name="connsiteX146" fmla="*/ 425865 w 1435175"/>
              <a:gd name="connsiteY146" fmla="*/ 2817 h 988584"/>
              <a:gd name="connsiteX147" fmla="*/ 430091 w 1435175"/>
              <a:gd name="connsiteY147" fmla="*/ 2112 h 988584"/>
              <a:gd name="connsiteX148" fmla="*/ 432908 w 1435175"/>
              <a:gd name="connsiteY148" fmla="*/ 1642 h 988584"/>
              <a:gd name="connsiteX149" fmla="*/ 434083 w 1435175"/>
              <a:gd name="connsiteY149" fmla="*/ 1642 h 988584"/>
              <a:gd name="connsiteX150" fmla="*/ 438074 w 1435175"/>
              <a:gd name="connsiteY150" fmla="*/ 1172 h 988584"/>
              <a:gd name="connsiteX151" fmla="*/ 442066 w 1435175"/>
              <a:gd name="connsiteY151" fmla="*/ 702 h 988584"/>
              <a:gd name="connsiteX152" fmla="*/ 446061 w 1435175"/>
              <a:gd name="connsiteY152" fmla="*/ 232 h 988584"/>
              <a:gd name="connsiteX153" fmla="*/ 450050 w 1435175"/>
              <a:gd name="connsiteY153" fmla="*/ 0 h 98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1435175" h="988584">
                <a:moveTo>
                  <a:pt x="450050" y="0"/>
                </a:moveTo>
                <a:cubicBezTo>
                  <a:pt x="451460" y="0"/>
                  <a:pt x="452634" y="0"/>
                  <a:pt x="454044" y="0"/>
                </a:cubicBezTo>
                <a:cubicBezTo>
                  <a:pt x="455451" y="0"/>
                  <a:pt x="456626" y="0"/>
                  <a:pt x="458036" y="0"/>
                </a:cubicBezTo>
                <a:cubicBezTo>
                  <a:pt x="459445" y="0"/>
                  <a:pt x="460620" y="0"/>
                  <a:pt x="462027" y="0"/>
                </a:cubicBezTo>
                <a:cubicBezTo>
                  <a:pt x="463202" y="0"/>
                  <a:pt x="465315" y="0"/>
                  <a:pt x="465315" y="0"/>
                </a:cubicBezTo>
                <a:lnTo>
                  <a:pt x="465785" y="0"/>
                </a:lnTo>
                <a:cubicBezTo>
                  <a:pt x="467193" y="0"/>
                  <a:pt x="468368" y="0"/>
                  <a:pt x="469779" y="0"/>
                </a:cubicBezTo>
                <a:cubicBezTo>
                  <a:pt x="471186" y="0"/>
                  <a:pt x="472361" y="0"/>
                  <a:pt x="473768" y="0"/>
                </a:cubicBezTo>
                <a:cubicBezTo>
                  <a:pt x="474945" y="232"/>
                  <a:pt x="476117" y="232"/>
                  <a:pt x="477527" y="232"/>
                </a:cubicBezTo>
                <a:cubicBezTo>
                  <a:pt x="478702" y="467"/>
                  <a:pt x="480109" y="467"/>
                  <a:pt x="481284" y="467"/>
                </a:cubicBezTo>
                <a:cubicBezTo>
                  <a:pt x="482458" y="702"/>
                  <a:pt x="483868" y="702"/>
                  <a:pt x="485040" y="937"/>
                </a:cubicBezTo>
                <a:cubicBezTo>
                  <a:pt x="486215" y="1172"/>
                  <a:pt x="487623" y="1407"/>
                  <a:pt x="488798" y="1407"/>
                </a:cubicBezTo>
                <a:cubicBezTo>
                  <a:pt x="489973" y="1407"/>
                  <a:pt x="491382" y="1877"/>
                  <a:pt x="492557" y="1877"/>
                </a:cubicBezTo>
                <a:cubicBezTo>
                  <a:pt x="492792" y="1877"/>
                  <a:pt x="493494" y="2112"/>
                  <a:pt x="493494" y="2112"/>
                </a:cubicBezTo>
                <a:lnTo>
                  <a:pt x="494434" y="2112"/>
                </a:lnTo>
                <a:cubicBezTo>
                  <a:pt x="494669" y="2112"/>
                  <a:pt x="495139" y="2112"/>
                  <a:pt x="495374" y="2112"/>
                </a:cubicBezTo>
                <a:cubicBezTo>
                  <a:pt x="495609" y="2112"/>
                  <a:pt x="496314" y="2112"/>
                  <a:pt x="496314" y="2112"/>
                </a:cubicBezTo>
                <a:lnTo>
                  <a:pt x="909619" y="76771"/>
                </a:lnTo>
                <a:lnTo>
                  <a:pt x="910793" y="76536"/>
                </a:lnTo>
                <a:lnTo>
                  <a:pt x="1435175" y="171153"/>
                </a:lnTo>
                <a:cubicBezTo>
                  <a:pt x="1425311" y="169276"/>
                  <a:pt x="1415213" y="168336"/>
                  <a:pt x="1404880" y="168336"/>
                </a:cubicBezTo>
                <a:cubicBezTo>
                  <a:pt x="1394550" y="168336"/>
                  <a:pt x="1383981" y="169041"/>
                  <a:pt x="1373414" y="170918"/>
                </a:cubicBezTo>
                <a:cubicBezTo>
                  <a:pt x="1362845" y="172797"/>
                  <a:pt x="1352043" y="175379"/>
                  <a:pt x="1341007" y="179135"/>
                </a:cubicBezTo>
                <a:cubicBezTo>
                  <a:pt x="1329970" y="182891"/>
                  <a:pt x="1318696" y="187588"/>
                  <a:pt x="1307426" y="193223"/>
                </a:cubicBezTo>
                <a:cubicBezTo>
                  <a:pt x="1296388" y="198622"/>
                  <a:pt x="1285352" y="204962"/>
                  <a:pt x="1274312" y="212239"/>
                </a:cubicBezTo>
                <a:cubicBezTo>
                  <a:pt x="1274080" y="212239"/>
                  <a:pt x="1274080" y="212239"/>
                  <a:pt x="1274080" y="212239"/>
                </a:cubicBezTo>
                <a:cubicBezTo>
                  <a:pt x="1263276" y="219519"/>
                  <a:pt x="1252474" y="227265"/>
                  <a:pt x="1241909" y="235952"/>
                </a:cubicBezTo>
                <a:cubicBezTo>
                  <a:pt x="1241909" y="236187"/>
                  <a:pt x="1241439" y="236422"/>
                  <a:pt x="1241439" y="236422"/>
                </a:cubicBezTo>
                <a:cubicBezTo>
                  <a:pt x="1230870" y="245108"/>
                  <a:pt x="1220538" y="254500"/>
                  <a:pt x="1210204" y="264594"/>
                </a:cubicBezTo>
                <a:cubicBezTo>
                  <a:pt x="1210204" y="264594"/>
                  <a:pt x="1209734" y="265064"/>
                  <a:pt x="1209734" y="265064"/>
                </a:cubicBezTo>
                <a:cubicBezTo>
                  <a:pt x="1199637" y="274926"/>
                  <a:pt x="1189538" y="285725"/>
                  <a:pt x="1179678" y="296994"/>
                </a:cubicBezTo>
                <a:cubicBezTo>
                  <a:pt x="1179208" y="297464"/>
                  <a:pt x="1178738" y="297934"/>
                  <a:pt x="1178268" y="298404"/>
                </a:cubicBezTo>
                <a:cubicBezTo>
                  <a:pt x="1169577" y="308263"/>
                  <a:pt x="1160889" y="319064"/>
                  <a:pt x="1152436" y="330098"/>
                </a:cubicBezTo>
                <a:cubicBezTo>
                  <a:pt x="1149853" y="333150"/>
                  <a:pt x="1147505" y="336203"/>
                  <a:pt x="1145154" y="339490"/>
                </a:cubicBezTo>
                <a:cubicBezTo>
                  <a:pt x="1137641" y="349584"/>
                  <a:pt x="1130363" y="359916"/>
                  <a:pt x="1123081" y="370715"/>
                </a:cubicBezTo>
                <a:cubicBezTo>
                  <a:pt x="1121671" y="372594"/>
                  <a:pt x="1120499" y="374473"/>
                  <a:pt x="1119089" y="376350"/>
                </a:cubicBezTo>
                <a:cubicBezTo>
                  <a:pt x="1110870" y="389028"/>
                  <a:pt x="1102652" y="402174"/>
                  <a:pt x="1094669" y="415558"/>
                </a:cubicBezTo>
                <a:cubicBezTo>
                  <a:pt x="1092552" y="419081"/>
                  <a:pt x="1090675" y="422603"/>
                  <a:pt x="1088562" y="426123"/>
                </a:cubicBezTo>
                <a:cubicBezTo>
                  <a:pt x="1081046" y="438802"/>
                  <a:pt x="1073768" y="451950"/>
                  <a:pt x="1066721" y="465331"/>
                </a:cubicBezTo>
                <a:cubicBezTo>
                  <a:pt x="1066251" y="466036"/>
                  <a:pt x="1066016" y="466973"/>
                  <a:pt x="1065549" y="467678"/>
                </a:cubicBezTo>
                <a:cubicBezTo>
                  <a:pt x="1048639" y="500079"/>
                  <a:pt x="1032908" y="534355"/>
                  <a:pt x="1018113" y="570278"/>
                </a:cubicBezTo>
                <a:cubicBezTo>
                  <a:pt x="1018113" y="570513"/>
                  <a:pt x="1018113" y="570513"/>
                  <a:pt x="1018113" y="570513"/>
                </a:cubicBezTo>
                <a:cubicBezTo>
                  <a:pt x="1003318" y="606669"/>
                  <a:pt x="989464" y="644234"/>
                  <a:pt x="977251" y="683207"/>
                </a:cubicBezTo>
                <a:cubicBezTo>
                  <a:pt x="977251" y="683443"/>
                  <a:pt x="977251" y="683443"/>
                  <a:pt x="977251" y="683443"/>
                </a:cubicBezTo>
                <a:cubicBezTo>
                  <a:pt x="965040" y="722413"/>
                  <a:pt x="954003" y="762563"/>
                  <a:pt x="944610" y="803414"/>
                </a:cubicBezTo>
                <a:cubicBezTo>
                  <a:pt x="944610" y="803649"/>
                  <a:pt x="944610" y="803649"/>
                  <a:pt x="944610" y="803649"/>
                </a:cubicBezTo>
                <a:cubicBezTo>
                  <a:pt x="934981" y="844736"/>
                  <a:pt x="927233" y="886292"/>
                  <a:pt x="920891" y="928550"/>
                </a:cubicBezTo>
                <a:cubicBezTo>
                  <a:pt x="918309" y="945454"/>
                  <a:pt x="916192" y="962828"/>
                  <a:pt x="914080" y="979968"/>
                </a:cubicBezTo>
                <a:lnTo>
                  <a:pt x="914080" y="980436"/>
                </a:lnTo>
                <a:lnTo>
                  <a:pt x="913302" y="988584"/>
                </a:lnTo>
                <a:lnTo>
                  <a:pt x="0" y="600005"/>
                </a:lnTo>
                <a:lnTo>
                  <a:pt x="581" y="597747"/>
                </a:lnTo>
                <a:cubicBezTo>
                  <a:pt x="1286" y="594930"/>
                  <a:pt x="1991" y="592347"/>
                  <a:pt x="2696" y="589530"/>
                </a:cubicBezTo>
                <a:cubicBezTo>
                  <a:pt x="3398" y="586713"/>
                  <a:pt x="4103" y="584129"/>
                  <a:pt x="4808" y="581312"/>
                </a:cubicBezTo>
                <a:cubicBezTo>
                  <a:pt x="5513" y="578494"/>
                  <a:pt x="6215" y="575677"/>
                  <a:pt x="6921" y="572860"/>
                </a:cubicBezTo>
                <a:cubicBezTo>
                  <a:pt x="7861" y="570043"/>
                  <a:pt x="8567" y="567225"/>
                  <a:pt x="9269" y="564408"/>
                </a:cubicBezTo>
                <a:cubicBezTo>
                  <a:pt x="9974" y="561826"/>
                  <a:pt x="10915" y="558773"/>
                  <a:pt x="11620" y="556191"/>
                </a:cubicBezTo>
                <a:cubicBezTo>
                  <a:pt x="12322" y="553609"/>
                  <a:pt x="13262" y="550792"/>
                  <a:pt x="13967" y="547974"/>
                </a:cubicBezTo>
                <a:cubicBezTo>
                  <a:pt x="14907" y="544922"/>
                  <a:pt x="15611" y="542105"/>
                  <a:pt x="16551" y="539052"/>
                </a:cubicBezTo>
                <a:cubicBezTo>
                  <a:pt x="17491" y="536000"/>
                  <a:pt x="18193" y="533183"/>
                  <a:pt x="19133" y="530130"/>
                </a:cubicBezTo>
                <a:lnTo>
                  <a:pt x="21715" y="521208"/>
                </a:lnTo>
                <a:cubicBezTo>
                  <a:pt x="22655" y="518391"/>
                  <a:pt x="23596" y="515339"/>
                  <a:pt x="24534" y="512522"/>
                </a:cubicBezTo>
                <a:cubicBezTo>
                  <a:pt x="25474" y="509471"/>
                  <a:pt x="26649" y="506183"/>
                  <a:pt x="27586" y="503131"/>
                </a:cubicBezTo>
                <a:cubicBezTo>
                  <a:pt x="27821" y="502426"/>
                  <a:pt x="28292" y="501724"/>
                  <a:pt x="28292" y="501019"/>
                </a:cubicBezTo>
                <a:cubicBezTo>
                  <a:pt x="29232" y="498672"/>
                  <a:pt x="29934" y="496321"/>
                  <a:pt x="30639" y="493974"/>
                </a:cubicBezTo>
                <a:cubicBezTo>
                  <a:pt x="31580" y="490687"/>
                  <a:pt x="32753" y="487634"/>
                  <a:pt x="33693" y="484582"/>
                </a:cubicBezTo>
                <a:cubicBezTo>
                  <a:pt x="34633" y="481530"/>
                  <a:pt x="35805" y="478477"/>
                  <a:pt x="36745" y="475428"/>
                </a:cubicBezTo>
                <a:cubicBezTo>
                  <a:pt x="37920" y="472141"/>
                  <a:pt x="39094" y="468619"/>
                  <a:pt x="40269" y="465331"/>
                </a:cubicBezTo>
                <a:cubicBezTo>
                  <a:pt x="41441" y="461809"/>
                  <a:pt x="42381" y="458521"/>
                  <a:pt x="43791" y="455234"/>
                </a:cubicBezTo>
                <a:cubicBezTo>
                  <a:pt x="45198" y="451950"/>
                  <a:pt x="46374" y="448662"/>
                  <a:pt x="47547" y="445375"/>
                </a:cubicBezTo>
                <a:cubicBezTo>
                  <a:pt x="48722" y="442089"/>
                  <a:pt x="50133" y="438802"/>
                  <a:pt x="51305" y="435515"/>
                </a:cubicBezTo>
                <a:cubicBezTo>
                  <a:pt x="52715" y="431757"/>
                  <a:pt x="53888" y="427768"/>
                  <a:pt x="55534" y="424245"/>
                </a:cubicBezTo>
                <a:cubicBezTo>
                  <a:pt x="57176" y="420723"/>
                  <a:pt x="58586" y="416966"/>
                  <a:pt x="59993" y="413211"/>
                </a:cubicBezTo>
                <a:cubicBezTo>
                  <a:pt x="61403" y="409454"/>
                  <a:pt x="63047" y="405931"/>
                  <a:pt x="64457" y="402174"/>
                </a:cubicBezTo>
                <a:cubicBezTo>
                  <a:pt x="65864" y="398420"/>
                  <a:pt x="67275" y="394662"/>
                  <a:pt x="68917" y="391140"/>
                </a:cubicBezTo>
                <a:cubicBezTo>
                  <a:pt x="69152" y="390905"/>
                  <a:pt x="69152" y="390435"/>
                  <a:pt x="69152" y="390435"/>
                </a:cubicBezTo>
                <a:cubicBezTo>
                  <a:pt x="69152" y="390203"/>
                  <a:pt x="69152" y="390203"/>
                  <a:pt x="69152" y="390203"/>
                </a:cubicBezTo>
                <a:cubicBezTo>
                  <a:pt x="70795" y="386210"/>
                  <a:pt x="72676" y="381983"/>
                  <a:pt x="74318" y="377994"/>
                </a:cubicBezTo>
                <a:cubicBezTo>
                  <a:pt x="76433" y="373533"/>
                  <a:pt x="78312" y="369073"/>
                  <a:pt x="80189" y="364846"/>
                </a:cubicBezTo>
                <a:cubicBezTo>
                  <a:pt x="82069" y="360621"/>
                  <a:pt x="84181" y="356159"/>
                  <a:pt x="86060" y="351934"/>
                </a:cubicBezTo>
                <a:cubicBezTo>
                  <a:pt x="87940" y="347707"/>
                  <a:pt x="89818" y="343479"/>
                  <a:pt x="91931" y="339255"/>
                </a:cubicBezTo>
                <a:cubicBezTo>
                  <a:pt x="94984" y="332915"/>
                  <a:pt x="98036" y="326341"/>
                  <a:pt x="101325" y="320001"/>
                </a:cubicBezTo>
                <a:cubicBezTo>
                  <a:pt x="104377" y="313429"/>
                  <a:pt x="107666" y="307325"/>
                  <a:pt x="110953" y="300987"/>
                </a:cubicBezTo>
                <a:cubicBezTo>
                  <a:pt x="112831" y="297229"/>
                  <a:pt x="114944" y="293707"/>
                  <a:pt x="116825" y="289952"/>
                </a:cubicBezTo>
                <a:cubicBezTo>
                  <a:pt x="117060" y="289717"/>
                  <a:pt x="117295" y="289247"/>
                  <a:pt x="117295" y="289012"/>
                </a:cubicBezTo>
                <a:cubicBezTo>
                  <a:pt x="117530" y="288542"/>
                  <a:pt x="117762" y="288072"/>
                  <a:pt x="117997" y="287605"/>
                </a:cubicBezTo>
                <a:cubicBezTo>
                  <a:pt x="118937" y="285960"/>
                  <a:pt x="119877" y="284083"/>
                  <a:pt x="120814" y="282438"/>
                </a:cubicBezTo>
                <a:cubicBezTo>
                  <a:pt x="124103" y="276333"/>
                  <a:pt x="127390" y="270228"/>
                  <a:pt x="130914" y="264359"/>
                </a:cubicBezTo>
                <a:cubicBezTo>
                  <a:pt x="133967" y="259194"/>
                  <a:pt x="137019" y="254265"/>
                  <a:pt x="140073" y="249335"/>
                </a:cubicBezTo>
                <a:cubicBezTo>
                  <a:pt x="142185" y="245813"/>
                  <a:pt x="144297" y="242525"/>
                  <a:pt x="146414" y="239005"/>
                </a:cubicBezTo>
                <a:cubicBezTo>
                  <a:pt x="147586" y="236892"/>
                  <a:pt x="148996" y="234780"/>
                  <a:pt x="150168" y="232665"/>
                </a:cubicBezTo>
                <a:cubicBezTo>
                  <a:pt x="156510" y="222336"/>
                  <a:pt x="163086" y="212474"/>
                  <a:pt x="169897" y="202612"/>
                </a:cubicBezTo>
                <a:cubicBezTo>
                  <a:pt x="170367" y="201910"/>
                  <a:pt x="170834" y="201440"/>
                  <a:pt x="171304" y="200735"/>
                </a:cubicBezTo>
                <a:cubicBezTo>
                  <a:pt x="172714" y="198857"/>
                  <a:pt x="173887" y="197212"/>
                  <a:pt x="175297" y="195335"/>
                </a:cubicBezTo>
                <a:cubicBezTo>
                  <a:pt x="180463" y="188055"/>
                  <a:pt x="185394" y="181013"/>
                  <a:pt x="190561" y="174205"/>
                </a:cubicBezTo>
                <a:cubicBezTo>
                  <a:pt x="193145" y="170918"/>
                  <a:pt x="195493" y="167866"/>
                  <a:pt x="198075" y="164813"/>
                </a:cubicBezTo>
                <a:cubicBezTo>
                  <a:pt x="200424" y="161526"/>
                  <a:pt x="202774" y="158477"/>
                  <a:pt x="205356" y="155424"/>
                </a:cubicBezTo>
                <a:cubicBezTo>
                  <a:pt x="207470" y="152839"/>
                  <a:pt x="209582" y="150022"/>
                  <a:pt x="211694" y="147439"/>
                </a:cubicBezTo>
                <a:cubicBezTo>
                  <a:pt x="215688" y="142980"/>
                  <a:pt x="219446" y="138517"/>
                  <a:pt x="223205" y="134058"/>
                </a:cubicBezTo>
                <a:cubicBezTo>
                  <a:pt x="226022" y="130771"/>
                  <a:pt x="229074" y="127718"/>
                  <a:pt x="231893" y="124431"/>
                </a:cubicBezTo>
                <a:cubicBezTo>
                  <a:pt x="232128" y="124196"/>
                  <a:pt x="232360" y="123726"/>
                  <a:pt x="232595" y="123491"/>
                </a:cubicBezTo>
                <a:cubicBezTo>
                  <a:pt x="232830" y="123259"/>
                  <a:pt x="233065" y="123024"/>
                  <a:pt x="233065" y="123024"/>
                </a:cubicBezTo>
                <a:cubicBezTo>
                  <a:pt x="233770" y="122554"/>
                  <a:pt x="234240" y="121849"/>
                  <a:pt x="234711" y="121379"/>
                </a:cubicBezTo>
                <a:cubicBezTo>
                  <a:pt x="238701" y="117154"/>
                  <a:pt x="242459" y="113162"/>
                  <a:pt x="246453" y="109171"/>
                </a:cubicBezTo>
                <a:cubicBezTo>
                  <a:pt x="250207" y="105180"/>
                  <a:pt x="254201" y="101189"/>
                  <a:pt x="258194" y="97432"/>
                </a:cubicBezTo>
                <a:cubicBezTo>
                  <a:pt x="260306" y="95555"/>
                  <a:pt x="262185" y="93912"/>
                  <a:pt x="264065" y="92032"/>
                </a:cubicBezTo>
                <a:cubicBezTo>
                  <a:pt x="264065" y="92032"/>
                  <a:pt x="264532" y="91562"/>
                  <a:pt x="264532" y="91562"/>
                </a:cubicBezTo>
                <a:cubicBezTo>
                  <a:pt x="265002" y="91092"/>
                  <a:pt x="265237" y="90860"/>
                  <a:pt x="265707" y="90390"/>
                </a:cubicBezTo>
                <a:cubicBezTo>
                  <a:pt x="268056" y="88043"/>
                  <a:pt x="270638" y="85928"/>
                  <a:pt x="273223" y="83580"/>
                </a:cubicBezTo>
                <a:cubicBezTo>
                  <a:pt x="275806" y="81468"/>
                  <a:pt x="278389" y="79121"/>
                  <a:pt x="280972" y="77006"/>
                </a:cubicBezTo>
                <a:cubicBezTo>
                  <a:pt x="283556" y="74893"/>
                  <a:pt x="286138" y="72781"/>
                  <a:pt x="288720" y="70666"/>
                </a:cubicBezTo>
                <a:cubicBezTo>
                  <a:pt x="290835" y="68789"/>
                  <a:pt x="292949" y="67147"/>
                  <a:pt x="295061" y="65501"/>
                </a:cubicBezTo>
                <a:cubicBezTo>
                  <a:pt x="295531" y="65031"/>
                  <a:pt x="296236" y="64564"/>
                  <a:pt x="296707" y="64094"/>
                </a:cubicBezTo>
                <a:cubicBezTo>
                  <a:pt x="296707" y="63859"/>
                  <a:pt x="297173" y="63624"/>
                  <a:pt x="297173" y="63624"/>
                </a:cubicBezTo>
                <a:cubicBezTo>
                  <a:pt x="298584" y="62449"/>
                  <a:pt x="299992" y="61277"/>
                  <a:pt x="301403" y="60337"/>
                </a:cubicBezTo>
                <a:cubicBezTo>
                  <a:pt x="303515" y="58695"/>
                  <a:pt x="305627" y="57049"/>
                  <a:pt x="307744" y="55642"/>
                </a:cubicBezTo>
                <a:cubicBezTo>
                  <a:pt x="309856" y="54232"/>
                  <a:pt x="311968" y="52590"/>
                  <a:pt x="314083" y="51180"/>
                </a:cubicBezTo>
                <a:cubicBezTo>
                  <a:pt x="315962" y="50005"/>
                  <a:pt x="317839" y="48598"/>
                  <a:pt x="319720" y="47422"/>
                </a:cubicBezTo>
                <a:cubicBezTo>
                  <a:pt x="321598" y="46015"/>
                  <a:pt x="323476" y="44840"/>
                  <a:pt x="325356" y="43668"/>
                </a:cubicBezTo>
                <a:cubicBezTo>
                  <a:pt x="326763" y="42728"/>
                  <a:pt x="328408" y="41789"/>
                  <a:pt x="329817" y="40851"/>
                </a:cubicBezTo>
                <a:cubicBezTo>
                  <a:pt x="330052" y="40851"/>
                  <a:pt x="330052" y="40851"/>
                  <a:pt x="330052" y="40851"/>
                </a:cubicBezTo>
                <a:cubicBezTo>
                  <a:pt x="330522" y="40851"/>
                  <a:pt x="330757" y="40381"/>
                  <a:pt x="330992" y="40381"/>
                </a:cubicBezTo>
                <a:cubicBezTo>
                  <a:pt x="332869" y="39207"/>
                  <a:pt x="334749" y="38034"/>
                  <a:pt x="336627" y="36860"/>
                </a:cubicBezTo>
                <a:cubicBezTo>
                  <a:pt x="338270" y="35685"/>
                  <a:pt x="340150" y="34748"/>
                  <a:pt x="341793" y="33808"/>
                </a:cubicBezTo>
                <a:cubicBezTo>
                  <a:pt x="343438" y="32867"/>
                  <a:pt x="345317" y="31930"/>
                  <a:pt x="346959" y="30990"/>
                </a:cubicBezTo>
                <a:cubicBezTo>
                  <a:pt x="348604" y="30050"/>
                  <a:pt x="350481" y="29113"/>
                  <a:pt x="352126" y="28173"/>
                </a:cubicBezTo>
                <a:cubicBezTo>
                  <a:pt x="353770" y="27233"/>
                  <a:pt x="355647" y="26528"/>
                  <a:pt x="357292" y="25591"/>
                </a:cubicBezTo>
                <a:cubicBezTo>
                  <a:pt x="357762" y="25121"/>
                  <a:pt x="358464" y="24886"/>
                  <a:pt x="358934" y="24651"/>
                </a:cubicBezTo>
                <a:cubicBezTo>
                  <a:pt x="359405" y="24416"/>
                  <a:pt x="360111" y="24181"/>
                  <a:pt x="360581" y="23946"/>
                </a:cubicBezTo>
                <a:cubicBezTo>
                  <a:pt x="361051" y="23711"/>
                  <a:pt x="361753" y="23479"/>
                  <a:pt x="362223" y="23244"/>
                </a:cubicBezTo>
                <a:cubicBezTo>
                  <a:pt x="362693" y="23009"/>
                  <a:pt x="363399" y="22773"/>
                  <a:pt x="363869" y="22538"/>
                </a:cubicBezTo>
                <a:cubicBezTo>
                  <a:pt x="365041" y="22068"/>
                  <a:pt x="365981" y="21598"/>
                  <a:pt x="367156" y="21128"/>
                </a:cubicBezTo>
                <a:cubicBezTo>
                  <a:pt x="368330" y="20658"/>
                  <a:pt x="369270" y="20191"/>
                  <a:pt x="370442" y="19721"/>
                </a:cubicBezTo>
                <a:cubicBezTo>
                  <a:pt x="371617" y="19251"/>
                  <a:pt x="372557" y="18781"/>
                  <a:pt x="373729" y="18311"/>
                </a:cubicBezTo>
                <a:cubicBezTo>
                  <a:pt x="374904" y="17841"/>
                  <a:pt x="376078" y="17374"/>
                  <a:pt x="377018" y="16904"/>
                </a:cubicBezTo>
                <a:cubicBezTo>
                  <a:pt x="378663" y="16199"/>
                  <a:pt x="380070" y="15729"/>
                  <a:pt x="381716" y="15024"/>
                </a:cubicBezTo>
                <a:cubicBezTo>
                  <a:pt x="383359" y="14557"/>
                  <a:pt x="384770" y="13852"/>
                  <a:pt x="386412" y="13381"/>
                </a:cubicBezTo>
                <a:cubicBezTo>
                  <a:pt x="388054" y="12911"/>
                  <a:pt x="389464" y="12206"/>
                  <a:pt x="391108" y="11739"/>
                </a:cubicBezTo>
                <a:cubicBezTo>
                  <a:pt x="392753" y="11034"/>
                  <a:pt x="394160" y="10564"/>
                  <a:pt x="395805" y="10094"/>
                </a:cubicBezTo>
                <a:cubicBezTo>
                  <a:pt x="396977" y="9859"/>
                  <a:pt x="397919" y="9389"/>
                  <a:pt x="399094" y="9154"/>
                </a:cubicBezTo>
                <a:cubicBezTo>
                  <a:pt x="399329" y="8919"/>
                  <a:pt x="399796" y="8919"/>
                  <a:pt x="400031" y="8919"/>
                </a:cubicBezTo>
                <a:cubicBezTo>
                  <a:pt x="401676" y="8687"/>
                  <a:pt x="402848" y="8217"/>
                  <a:pt x="404494" y="7747"/>
                </a:cubicBezTo>
                <a:cubicBezTo>
                  <a:pt x="406137" y="7277"/>
                  <a:pt x="407548" y="7042"/>
                  <a:pt x="408955" y="6572"/>
                </a:cubicBezTo>
                <a:cubicBezTo>
                  <a:pt x="410365" y="6102"/>
                  <a:pt x="411772" y="5635"/>
                  <a:pt x="413182" y="5400"/>
                </a:cubicBezTo>
                <a:cubicBezTo>
                  <a:pt x="414591" y="5165"/>
                  <a:pt x="416001" y="4695"/>
                  <a:pt x="417408" y="4460"/>
                </a:cubicBezTo>
                <a:cubicBezTo>
                  <a:pt x="418818" y="3989"/>
                  <a:pt x="420225" y="3754"/>
                  <a:pt x="421637" y="3519"/>
                </a:cubicBezTo>
                <a:cubicBezTo>
                  <a:pt x="423044" y="3284"/>
                  <a:pt x="424455" y="3049"/>
                  <a:pt x="425865" y="2817"/>
                </a:cubicBezTo>
                <a:cubicBezTo>
                  <a:pt x="427272" y="2582"/>
                  <a:pt x="428682" y="2112"/>
                  <a:pt x="430091" y="2112"/>
                </a:cubicBezTo>
                <a:cubicBezTo>
                  <a:pt x="431031" y="1877"/>
                  <a:pt x="431968" y="1642"/>
                  <a:pt x="432908" y="1642"/>
                </a:cubicBezTo>
                <a:cubicBezTo>
                  <a:pt x="433378" y="1642"/>
                  <a:pt x="433613" y="1642"/>
                  <a:pt x="434083" y="1642"/>
                </a:cubicBezTo>
                <a:cubicBezTo>
                  <a:pt x="435255" y="1407"/>
                  <a:pt x="436667" y="1172"/>
                  <a:pt x="438074" y="1172"/>
                </a:cubicBezTo>
                <a:cubicBezTo>
                  <a:pt x="439249" y="937"/>
                  <a:pt x="440656" y="702"/>
                  <a:pt x="442066" y="702"/>
                </a:cubicBezTo>
                <a:cubicBezTo>
                  <a:pt x="443242" y="467"/>
                  <a:pt x="444650" y="232"/>
                  <a:pt x="446061" y="232"/>
                </a:cubicBezTo>
                <a:cubicBezTo>
                  <a:pt x="447468" y="0"/>
                  <a:pt x="448643" y="0"/>
                  <a:pt x="450050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9" name="Forme libre 38">
            <a:extLst>
              <a:ext uri="{FF2B5EF4-FFF2-40B4-BE49-F238E27FC236}">
                <a16:creationId xmlns:a16="http://schemas.microsoft.com/office/drawing/2014/main" id="{CA6051CE-4904-7549-9F15-397909F872A5}"/>
              </a:ext>
            </a:extLst>
          </p:cNvPr>
          <p:cNvSpPr/>
          <p:nvPr/>
        </p:nvSpPr>
        <p:spPr>
          <a:xfrm>
            <a:off x="6770145" y="2482783"/>
            <a:ext cx="1280073" cy="869239"/>
          </a:xfrm>
          <a:custGeom>
            <a:avLst/>
            <a:gdLst>
              <a:gd name="connsiteX0" fmla="*/ 816195 w 816945"/>
              <a:gd name="connsiteY0" fmla="*/ 537614 h 551997"/>
              <a:gd name="connsiteX1" fmla="*/ 816195 w 816945"/>
              <a:gd name="connsiteY1" fmla="*/ 532818 h 551997"/>
              <a:gd name="connsiteX2" fmla="*/ 816195 w 816945"/>
              <a:gd name="connsiteY2" fmla="*/ 525476 h 551997"/>
              <a:gd name="connsiteX3" fmla="*/ 816045 w 816945"/>
              <a:gd name="connsiteY3" fmla="*/ 518134 h 551997"/>
              <a:gd name="connsiteX4" fmla="*/ 815895 w 816945"/>
              <a:gd name="connsiteY4" fmla="*/ 510792 h 551997"/>
              <a:gd name="connsiteX5" fmla="*/ 815895 w 816945"/>
              <a:gd name="connsiteY5" fmla="*/ 507646 h 551997"/>
              <a:gd name="connsiteX6" fmla="*/ 815895 w 816945"/>
              <a:gd name="connsiteY6" fmla="*/ 507046 h 551997"/>
              <a:gd name="connsiteX7" fmla="*/ 815895 w 816945"/>
              <a:gd name="connsiteY7" fmla="*/ 503600 h 551997"/>
              <a:gd name="connsiteX8" fmla="*/ 815597 w 816945"/>
              <a:gd name="connsiteY8" fmla="*/ 495359 h 551997"/>
              <a:gd name="connsiteX9" fmla="*/ 815147 w 816945"/>
              <a:gd name="connsiteY9" fmla="*/ 487269 h 551997"/>
              <a:gd name="connsiteX10" fmla="*/ 814697 w 816945"/>
              <a:gd name="connsiteY10" fmla="*/ 479177 h 551997"/>
              <a:gd name="connsiteX11" fmla="*/ 814097 w 816945"/>
              <a:gd name="connsiteY11" fmla="*/ 471085 h 551997"/>
              <a:gd name="connsiteX12" fmla="*/ 813649 w 816945"/>
              <a:gd name="connsiteY12" fmla="*/ 464943 h 551997"/>
              <a:gd name="connsiteX13" fmla="*/ 813649 w 816945"/>
              <a:gd name="connsiteY13" fmla="*/ 464193 h 551997"/>
              <a:gd name="connsiteX14" fmla="*/ 813499 w 816945"/>
              <a:gd name="connsiteY14" fmla="*/ 461795 h 551997"/>
              <a:gd name="connsiteX15" fmla="*/ 812599 w 816945"/>
              <a:gd name="connsiteY15" fmla="*/ 452656 h 551997"/>
              <a:gd name="connsiteX16" fmla="*/ 811700 w 816945"/>
              <a:gd name="connsiteY16" fmla="*/ 443516 h 551997"/>
              <a:gd name="connsiteX17" fmla="*/ 810650 w 816945"/>
              <a:gd name="connsiteY17" fmla="*/ 434526 h 551997"/>
              <a:gd name="connsiteX18" fmla="*/ 809302 w 816945"/>
              <a:gd name="connsiteY18" fmla="*/ 423738 h 551997"/>
              <a:gd name="connsiteX19" fmla="*/ 809302 w 816945"/>
              <a:gd name="connsiteY19" fmla="*/ 423438 h 551997"/>
              <a:gd name="connsiteX20" fmla="*/ 809302 w 816945"/>
              <a:gd name="connsiteY20" fmla="*/ 423288 h 551997"/>
              <a:gd name="connsiteX21" fmla="*/ 807804 w 816945"/>
              <a:gd name="connsiteY21" fmla="*/ 412200 h 551997"/>
              <a:gd name="connsiteX22" fmla="*/ 806155 w 816945"/>
              <a:gd name="connsiteY22" fmla="*/ 401263 h 551997"/>
              <a:gd name="connsiteX23" fmla="*/ 804357 w 816945"/>
              <a:gd name="connsiteY23" fmla="*/ 390473 h 551997"/>
              <a:gd name="connsiteX24" fmla="*/ 803907 w 816945"/>
              <a:gd name="connsiteY24" fmla="*/ 388375 h 551997"/>
              <a:gd name="connsiteX25" fmla="*/ 803307 w 816945"/>
              <a:gd name="connsiteY25" fmla="*/ 384929 h 551997"/>
              <a:gd name="connsiteX26" fmla="*/ 793265 w 816945"/>
              <a:gd name="connsiteY26" fmla="*/ 339978 h 551997"/>
              <a:gd name="connsiteX27" fmla="*/ 790268 w 816945"/>
              <a:gd name="connsiteY27" fmla="*/ 329040 h 551997"/>
              <a:gd name="connsiteX28" fmla="*/ 777829 w 816945"/>
              <a:gd name="connsiteY28" fmla="*/ 289633 h 551997"/>
              <a:gd name="connsiteX29" fmla="*/ 776479 w 816945"/>
              <a:gd name="connsiteY29" fmla="*/ 285287 h 551997"/>
              <a:gd name="connsiteX30" fmla="*/ 775881 w 816945"/>
              <a:gd name="connsiteY30" fmla="*/ 283939 h 551997"/>
              <a:gd name="connsiteX31" fmla="*/ 762542 w 816945"/>
              <a:gd name="connsiteY31" fmla="*/ 252174 h 551997"/>
              <a:gd name="connsiteX32" fmla="*/ 758796 w 816945"/>
              <a:gd name="connsiteY32" fmla="*/ 244982 h 551997"/>
              <a:gd name="connsiteX33" fmla="*/ 754299 w 816945"/>
              <a:gd name="connsiteY33" fmla="*/ 236143 h 551997"/>
              <a:gd name="connsiteX34" fmla="*/ 735865 w 816945"/>
              <a:gd name="connsiteY34" fmla="*/ 205125 h 551997"/>
              <a:gd name="connsiteX35" fmla="*/ 734217 w 816945"/>
              <a:gd name="connsiteY35" fmla="*/ 202429 h 551997"/>
              <a:gd name="connsiteX36" fmla="*/ 733766 w 816945"/>
              <a:gd name="connsiteY36" fmla="*/ 201829 h 551997"/>
              <a:gd name="connsiteX37" fmla="*/ 710986 w 816945"/>
              <a:gd name="connsiteY37" fmla="*/ 173660 h 551997"/>
              <a:gd name="connsiteX38" fmla="*/ 705141 w 816945"/>
              <a:gd name="connsiteY38" fmla="*/ 167516 h 551997"/>
              <a:gd name="connsiteX39" fmla="*/ 698247 w 816945"/>
              <a:gd name="connsiteY39" fmla="*/ 160324 h 551997"/>
              <a:gd name="connsiteX40" fmla="*/ 681012 w 816945"/>
              <a:gd name="connsiteY40" fmla="*/ 146241 h 551997"/>
              <a:gd name="connsiteX41" fmla="*/ 679813 w 816945"/>
              <a:gd name="connsiteY41" fmla="*/ 145191 h 551997"/>
              <a:gd name="connsiteX42" fmla="*/ 679363 w 816945"/>
              <a:gd name="connsiteY42" fmla="*/ 144891 h 551997"/>
              <a:gd name="connsiteX43" fmla="*/ 677265 w 816945"/>
              <a:gd name="connsiteY43" fmla="*/ 143543 h 551997"/>
              <a:gd name="connsiteX44" fmla="*/ 660930 w 816945"/>
              <a:gd name="connsiteY44" fmla="*/ 133355 h 551997"/>
              <a:gd name="connsiteX45" fmla="*/ 655084 w 816945"/>
              <a:gd name="connsiteY45" fmla="*/ 130357 h 551997"/>
              <a:gd name="connsiteX46" fmla="*/ 640997 w 816945"/>
              <a:gd name="connsiteY46" fmla="*/ 124213 h 551997"/>
              <a:gd name="connsiteX47" fmla="*/ 635152 w 816945"/>
              <a:gd name="connsiteY47" fmla="*/ 121967 h 551997"/>
              <a:gd name="connsiteX48" fmla="*/ 614920 w 816945"/>
              <a:gd name="connsiteY48" fmla="*/ 116573 h 551997"/>
              <a:gd name="connsiteX49" fmla="*/ 0 w 816945"/>
              <a:gd name="connsiteY49" fmla="*/ 0 h 551997"/>
              <a:gd name="connsiteX50" fmla="*/ 31022 w 816945"/>
              <a:gd name="connsiteY50" fmla="*/ 9440 h 551997"/>
              <a:gd name="connsiteX51" fmla="*/ 38366 w 816945"/>
              <a:gd name="connsiteY51" fmla="*/ 12586 h 551997"/>
              <a:gd name="connsiteX52" fmla="*/ 66992 w 816945"/>
              <a:gd name="connsiteY52" fmla="*/ 28619 h 551997"/>
              <a:gd name="connsiteX53" fmla="*/ 68640 w 816945"/>
              <a:gd name="connsiteY53" fmla="*/ 29817 h 551997"/>
              <a:gd name="connsiteX54" fmla="*/ 93819 w 816945"/>
              <a:gd name="connsiteY54" fmla="*/ 50945 h 551997"/>
              <a:gd name="connsiteX55" fmla="*/ 99964 w 816945"/>
              <a:gd name="connsiteY55" fmla="*/ 56937 h 551997"/>
              <a:gd name="connsiteX56" fmla="*/ 123793 w 816945"/>
              <a:gd name="connsiteY56" fmla="*/ 84956 h 551997"/>
              <a:gd name="connsiteX57" fmla="*/ 126042 w 816945"/>
              <a:gd name="connsiteY57" fmla="*/ 88254 h 551997"/>
              <a:gd name="connsiteX58" fmla="*/ 145374 w 816945"/>
              <a:gd name="connsiteY58" fmla="*/ 118969 h 551997"/>
              <a:gd name="connsiteX59" fmla="*/ 150171 w 816945"/>
              <a:gd name="connsiteY59" fmla="*/ 127661 h 551997"/>
              <a:gd name="connsiteX60" fmla="*/ 168155 w 816945"/>
              <a:gd name="connsiteY60" fmla="*/ 166168 h 551997"/>
              <a:gd name="connsiteX61" fmla="*/ 170253 w 816945"/>
              <a:gd name="connsiteY61" fmla="*/ 171712 h 551997"/>
              <a:gd name="connsiteX62" fmla="*/ 183592 w 816945"/>
              <a:gd name="connsiteY62" fmla="*/ 210519 h 551997"/>
              <a:gd name="connsiteX63" fmla="*/ 186888 w 816945"/>
              <a:gd name="connsiteY63" fmla="*/ 221309 h 551997"/>
              <a:gd name="connsiteX64" fmla="*/ 198429 w 816945"/>
              <a:gd name="connsiteY64" fmla="*/ 268956 h 551997"/>
              <a:gd name="connsiteX65" fmla="*/ 204574 w 816945"/>
              <a:gd name="connsiteY65" fmla="*/ 303569 h 551997"/>
              <a:gd name="connsiteX66" fmla="*/ 204574 w 816945"/>
              <a:gd name="connsiteY66" fmla="*/ 303869 h 551997"/>
              <a:gd name="connsiteX67" fmla="*/ 209369 w 816945"/>
              <a:gd name="connsiteY67" fmla="*/ 343424 h 551997"/>
              <a:gd name="connsiteX68" fmla="*/ 209369 w 816945"/>
              <a:gd name="connsiteY68" fmla="*/ 344324 h 551997"/>
              <a:gd name="connsiteX69" fmla="*/ 212367 w 816945"/>
              <a:gd name="connsiteY69" fmla="*/ 385679 h 551997"/>
              <a:gd name="connsiteX70" fmla="*/ 212367 w 816945"/>
              <a:gd name="connsiteY70" fmla="*/ 386129 h 551997"/>
              <a:gd name="connsiteX71" fmla="*/ 213566 w 816945"/>
              <a:gd name="connsiteY71" fmla="*/ 429880 h 551997"/>
              <a:gd name="connsiteX72" fmla="*/ 816945 w 816945"/>
              <a:gd name="connsiteY72" fmla="*/ 551997 h 551997"/>
              <a:gd name="connsiteX73" fmla="*/ 816945 w 816945"/>
              <a:gd name="connsiteY73" fmla="*/ 547203 h 551997"/>
              <a:gd name="connsiteX74" fmla="*/ 816945 w 816945"/>
              <a:gd name="connsiteY74" fmla="*/ 542407 h 551997"/>
              <a:gd name="connsiteX75" fmla="*/ 816945 w 816945"/>
              <a:gd name="connsiteY75" fmla="*/ 537614 h 551997"/>
              <a:gd name="connsiteX0" fmla="*/ 816195 w 816945"/>
              <a:gd name="connsiteY0" fmla="*/ 537614 h 554750"/>
              <a:gd name="connsiteX1" fmla="*/ 816195 w 816945"/>
              <a:gd name="connsiteY1" fmla="*/ 532818 h 554750"/>
              <a:gd name="connsiteX2" fmla="*/ 816195 w 816945"/>
              <a:gd name="connsiteY2" fmla="*/ 525476 h 554750"/>
              <a:gd name="connsiteX3" fmla="*/ 816045 w 816945"/>
              <a:gd name="connsiteY3" fmla="*/ 518134 h 554750"/>
              <a:gd name="connsiteX4" fmla="*/ 815895 w 816945"/>
              <a:gd name="connsiteY4" fmla="*/ 510792 h 554750"/>
              <a:gd name="connsiteX5" fmla="*/ 815895 w 816945"/>
              <a:gd name="connsiteY5" fmla="*/ 507646 h 554750"/>
              <a:gd name="connsiteX6" fmla="*/ 815895 w 816945"/>
              <a:gd name="connsiteY6" fmla="*/ 507046 h 554750"/>
              <a:gd name="connsiteX7" fmla="*/ 815895 w 816945"/>
              <a:gd name="connsiteY7" fmla="*/ 503600 h 554750"/>
              <a:gd name="connsiteX8" fmla="*/ 815597 w 816945"/>
              <a:gd name="connsiteY8" fmla="*/ 495359 h 554750"/>
              <a:gd name="connsiteX9" fmla="*/ 815147 w 816945"/>
              <a:gd name="connsiteY9" fmla="*/ 487269 h 554750"/>
              <a:gd name="connsiteX10" fmla="*/ 814697 w 816945"/>
              <a:gd name="connsiteY10" fmla="*/ 479177 h 554750"/>
              <a:gd name="connsiteX11" fmla="*/ 814097 w 816945"/>
              <a:gd name="connsiteY11" fmla="*/ 471085 h 554750"/>
              <a:gd name="connsiteX12" fmla="*/ 813649 w 816945"/>
              <a:gd name="connsiteY12" fmla="*/ 464943 h 554750"/>
              <a:gd name="connsiteX13" fmla="*/ 813649 w 816945"/>
              <a:gd name="connsiteY13" fmla="*/ 464193 h 554750"/>
              <a:gd name="connsiteX14" fmla="*/ 813499 w 816945"/>
              <a:gd name="connsiteY14" fmla="*/ 461795 h 554750"/>
              <a:gd name="connsiteX15" fmla="*/ 812599 w 816945"/>
              <a:gd name="connsiteY15" fmla="*/ 452656 h 554750"/>
              <a:gd name="connsiteX16" fmla="*/ 811700 w 816945"/>
              <a:gd name="connsiteY16" fmla="*/ 443516 h 554750"/>
              <a:gd name="connsiteX17" fmla="*/ 810650 w 816945"/>
              <a:gd name="connsiteY17" fmla="*/ 434526 h 554750"/>
              <a:gd name="connsiteX18" fmla="*/ 809302 w 816945"/>
              <a:gd name="connsiteY18" fmla="*/ 423738 h 554750"/>
              <a:gd name="connsiteX19" fmla="*/ 809302 w 816945"/>
              <a:gd name="connsiteY19" fmla="*/ 423438 h 554750"/>
              <a:gd name="connsiteX20" fmla="*/ 809302 w 816945"/>
              <a:gd name="connsiteY20" fmla="*/ 423288 h 554750"/>
              <a:gd name="connsiteX21" fmla="*/ 807804 w 816945"/>
              <a:gd name="connsiteY21" fmla="*/ 412200 h 554750"/>
              <a:gd name="connsiteX22" fmla="*/ 806155 w 816945"/>
              <a:gd name="connsiteY22" fmla="*/ 401263 h 554750"/>
              <a:gd name="connsiteX23" fmla="*/ 804357 w 816945"/>
              <a:gd name="connsiteY23" fmla="*/ 390473 h 554750"/>
              <a:gd name="connsiteX24" fmla="*/ 803907 w 816945"/>
              <a:gd name="connsiteY24" fmla="*/ 388375 h 554750"/>
              <a:gd name="connsiteX25" fmla="*/ 803307 w 816945"/>
              <a:gd name="connsiteY25" fmla="*/ 384929 h 554750"/>
              <a:gd name="connsiteX26" fmla="*/ 793265 w 816945"/>
              <a:gd name="connsiteY26" fmla="*/ 339978 h 554750"/>
              <a:gd name="connsiteX27" fmla="*/ 790268 w 816945"/>
              <a:gd name="connsiteY27" fmla="*/ 329040 h 554750"/>
              <a:gd name="connsiteX28" fmla="*/ 777829 w 816945"/>
              <a:gd name="connsiteY28" fmla="*/ 289633 h 554750"/>
              <a:gd name="connsiteX29" fmla="*/ 776479 w 816945"/>
              <a:gd name="connsiteY29" fmla="*/ 285287 h 554750"/>
              <a:gd name="connsiteX30" fmla="*/ 775881 w 816945"/>
              <a:gd name="connsiteY30" fmla="*/ 283939 h 554750"/>
              <a:gd name="connsiteX31" fmla="*/ 762542 w 816945"/>
              <a:gd name="connsiteY31" fmla="*/ 252174 h 554750"/>
              <a:gd name="connsiteX32" fmla="*/ 758796 w 816945"/>
              <a:gd name="connsiteY32" fmla="*/ 244982 h 554750"/>
              <a:gd name="connsiteX33" fmla="*/ 754299 w 816945"/>
              <a:gd name="connsiteY33" fmla="*/ 236143 h 554750"/>
              <a:gd name="connsiteX34" fmla="*/ 735865 w 816945"/>
              <a:gd name="connsiteY34" fmla="*/ 205125 h 554750"/>
              <a:gd name="connsiteX35" fmla="*/ 734217 w 816945"/>
              <a:gd name="connsiteY35" fmla="*/ 202429 h 554750"/>
              <a:gd name="connsiteX36" fmla="*/ 733766 w 816945"/>
              <a:gd name="connsiteY36" fmla="*/ 201829 h 554750"/>
              <a:gd name="connsiteX37" fmla="*/ 710986 w 816945"/>
              <a:gd name="connsiteY37" fmla="*/ 173660 h 554750"/>
              <a:gd name="connsiteX38" fmla="*/ 705141 w 816945"/>
              <a:gd name="connsiteY38" fmla="*/ 167516 h 554750"/>
              <a:gd name="connsiteX39" fmla="*/ 698247 w 816945"/>
              <a:gd name="connsiteY39" fmla="*/ 160324 h 554750"/>
              <a:gd name="connsiteX40" fmla="*/ 681012 w 816945"/>
              <a:gd name="connsiteY40" fmla="*/ 146241 h 554750"/>
              <a:gd name="connsiteX41" fmla="*/ 679813 w 816945"/>
              <a:gd name="connsiteY41" fmla="*/ 145191 h 554750"/>
              <a:gd name="connsiteX42" fmla="*/ 679363 w 816945"/>
              <a:gd name="connsiteY42" fmla="*/ 144891 h 554750"/>
              <a:gd name="connsiteX43" fmla="*/ 677265 w 816945"/>
              <a:gd name="connsiteY43" fmla="*/ 143543 h 554750"/>
              <a:gd name="connsiteX44" fmla="*/ 660930 w 816945"/>
              <a:gd name="connsiteY44" fmla="*/ 133355 h 554750"/>
              <a:gd name="connsiteX45" fmla="*/ 655084 w 816945"/>
              <a:gd name="connsiteY45" fmla="*/ 130357 h 554750"/>
              <a:gd name="connsiteX46" fmla="*/ 640997 w 816945"/>
              <a:gd name="connsiteY46" fmla="*/ 124213 h 554750"/>
              <a:gd name="connsiteX47" fmla="*/ 635152 w 816945"/>
              <a:gd name="connsiteY47" fmla="*/ 121967 h 554750"/>
              <a:gd name="connsiteX48" fmla="*/ 614920 w 816945"/>
              <a:gd name="connsiteY48" fmla="*/ 116573 h 554750"/>
              <a:gd name="connsiteX49" fmla="*/ 0 w 816945"/>
              <a:gd name="connsiteY49" fmla="*/ 0 h 554750"/>
              <a:gd name="connsiteX50" fmla="*/ 31022 w 816945"/>
              <a:gd name="connsiteY50" fmla="*/ 9440 h 554750"/>
              <a:gd name="connsiteX51" fmla="*/ 38366 w 816945"/>
              <a:gd name="connsiteY51" fmla="*/ 12586 h 554750"/>
              <a:gd name="connsiteX52" fmla="*/ 66992 w 816945"/>
              <a:gd name="connsiteY52" fmla="*/ 28619 h 554750"/>
              <a:gd name="connsiteX53" fmla="*/ 68640 w 816945"/>
              <a:gd name="connsiteY53" fmla="*/ 29817 h 554750"/>
              <a:gd name="connsiteX54" fmla="*/ 93819 w 816945"/>
              <a:gd name="connsiteY54" fmla="*/ 50945 h 554750"/>
              <a:gd name="connsiteX55" fmla="*/ 99964 w 816945"/>
              <a:gd name="connsiteY55" fmla="*/ 56937 h 554750"/>
              <a:gd name="connsiteX56" fmla="*/ 123793 w 816945"/>
              <a:gd name="connsiteY56" fmla="*/ 84956 h 554750"/>
              <a:gd name="connsiteX57" fmla="*/ 126042 w 816945"/>
              <a:gd name="connsiteY57" fmla="*/ 88254 h 554750"/>
              <a:gd name="connsiteX58" fmla="*/ 145374 w 816945"/>
              <a:gd name="connsiteY58" fmla="*/ 118969 h 554750"/>
              <a:gd name="connsiteX59" fmla="*/ 150171 w 816945"/>
              <a:gd name="connsiteY59" fmla="*/ 127661 h 554750"/>
              <a:gd name="connsiteX60" fmla="*/ 168155 w 816945"/>
              <a:gd name="connsiteY60" fmla="*/ 166168 h 554750"/>
              <a:gd name="connsiteX61" fmla="*/ 170253 w 816945"/>
              <a:gd name="connsiteY61" fmla="*/ 171712 h 554750"/>
              <a:gd name="connsiteX62" fmla="*/ 183592 w 816945"/>
              <a:gd name="connsiteY62" fmla="*/ 210519 h 554750"/>
              <a:gd name="connsiteX63" fmla="*/ 186888 w 816945"/>
              <a:gd name="connsiteY63" fmla="*/ 221309 h 554750"/>
              <a:gd name="connsiteX64" fmla="*/ 198429 w 816945"/>
              <a:gd name="connsiteY64" fmla="*/ 268956 h 554750"/>
              <a:gd name="connsiteX65" fmla="*/ 204574 w 816945"/>
              <a:gd name="connsiteY65" fmla="*/ 303569 h 554750"/>
              <a:gd name="connsiteX66" fmla="*/ 204574 w 816945"/>
              <a:gd name="connsiteY66" fmla="*/ 303869 h 554750"/>
              <a:gd name="connsiteX67" fmla="*/ 209369 w 816945"/>
              <a:gd name="connsiteY67" fmla="*/ 343424 h 554750"/>
              <a:gd name="connsiteX68" fmla="*/ 209369 w 816945"/>
              <a:gd name="connsiteY68" fmla="*/ 344324 h 554750"/>
              <a:gd name="connsiteX69" fmla="*/ 212367 w 816945"/>
              <a:gd name="connsiteY69" fmla="*/ 385679 h 554750"/>
              <a:gd name="connsiteX70" fmla="*/ 212367 w 816945"/>
              <a:gd name="connsiteY70" fmla="*/ 386129 h 554750"/>
              <a:gd name="connsiteX71" fmla="*/ 213566 w 816945"/>
              <a:gd name="connsiteY71" fmla="*/ 429880 h 554750"/>
              <a:gd name="connsiteX72" fmla="*/ 816945 w 816945"/>
              <a:gd name="connsiteY72" fmla="*/ 554750 h 554750"/>
              <a:gd name="connsiteX73" fmla="*/ 816945 w 816945"/>
              <a:gd name="connsiteY73" fmla="*/ 547203 h 554750"/>
              <a:gd name="connsiteX74" fmla="*/ 816945 w 816945"/>
              <a:gd name="connsiteY74" fmla="*/ 542407 h 554750"/>
              <a:gd name="connsiteX75" fmla="*/ 816945 w 816945"/>
              <a:gd name="connsiteY75" fmla="*/ 537614 h 554750"/>
              <a:gd name="connsiteX76" fmla="*/ 816195 w 816945"/>
              <a:gd name="connsiteY76" fmla="*/ 537614 h 55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816945" h="554750">
                <a:moveTo>
                  <a:pt x="816195" y="537614"/>
                </a:moveTo>
                <a:lnTo>
                  <a:pt x="816195" y="532818"/>
                </a:lnTo>
                <a:lnTo>
                  <a:pt x="816195" y="525476"/>
                </a:lnTo>
                <a:cubicBezTo>
                  <a:pt x="816195" y="523080"/>
                  <a:pt x="816195" y="520532"/>
                  <a:pt x="816045" y="518134"/>
                </a:cubicBezTo>
                <a:cubicBezTo>
                  <a:pt x="816045" y="515736"/>
                  <a:pt x="816045" y="513340"/>
                  <a:pt x="815895" y="510792"/>
                </a:cubicBezTo>
                <a:lnTo>
                  <a:pt x="815895" y="507646"/>
                </a:lnTo>
                <a:lnTo>
                  <a:pt x="815895" y="507046"/>
                </a:lnTo>
                <a:lnTo>
                  <a:pt x="815895" y="503600"/>
                </a:lnTo>
                <a:cubicBezTo>
                  <a:pt x="815895" y="500902"/>
                  <a:pt x="815597" y="498056"/>
                  <a:pt x="815597" y="495359"/>
                </a:cubicBezTo>
                <a:cubicBezTo>
                  <a:pt x="815597" y="492663"/>
                  <a:pt x="815297" y="489965"/>
                  <a:pt x="815147" y="487269"/>
                </a:cubicBezTo>
                <a:lnTo>
                  <a:pt x="814697" y="479177"/>
                </a:lnTo>
                <a:cubicBezTo>
                  <a:pt x="814547" y="476479"/>
                  <a:pt x="814397" y="473783"/>
                  <a:pt x="814097" y="471085"/>
                </a:cubicBezTo>
                <a:cubicBezTo>
                  <a:pt x="813947" y="468987"/>
                  <a:pt x="813797" y="467039"/>
                  <a:pt x="813649" y="464943"/>
                </a:cubicBezTo>
                <a:lnTo>
                  <a:pt x="813649" y="464193"/>
                </a:lnTo>
                <a:cubicBezTo>
                  <a:pt x="813649" y="463443"/>
                  <a:pt x="813649" y="462695"/>
                  <a:pt x="813499" y="461795"/>
                </a:cubicBezTo>
                <a:cubicBezTo>
                  <a:pt x="813199" y="458649"/>
                  <a:pt x="812899" y="455653"/>
                  <a:pt x="812599" y="452656"/>
                </a:cubicBezTo>
                <a:cubicBezTo>
                  <a:pt x="812299" y="449660"/>
                  <a:pt x="811999" y="446662"/>
                  <a:pt x="811700" y="443516"/>
                </a:cubicBezTo>
                <a:cubicBezTo>
                  <a:pt x="811400" y="440520"/>
                  <a:pt x="811100" y="437522"/>
                  <a:pt x="810650" y="434526"/>
                </a:cubicBezTo>
                <a:cubicBezTo>
                  <a:pt x="810200" y="430930"/>
                  <a:pt x="809752" y="427334"/>
                  <a:pt x="809302" y="423738"/>
                </a:cubicBezTo>
                <a:lnTo>
                  <a:pt x="809302" y="423438"/>
                </a:lnTo>
                <a:lnTo>
                  <a:pt x="809302" y="423288"/>
                </a:lnTo>
                <a:cubicBezTo>
                  <a:pt x="808852" y="419542"/>
                  <a:pt x="808252" y="415796"/>
                  <a:pt x="807804" y="412200"/>
                </a:cubicBezTo>
                <a:cubicBezTo>
                  <a:pt x="807203" y="408455"/>
                  <a:pt x="806753" y="404859"/>
                  <a:pt x="806155" y="401263"/>
                </a:cubicBezTo>
                <a:lnTo>
                  <a:pt x="804357" y="390473"/>
                </a:lnTo>
                <a:cubicBezTo>
                  <a:pt x="804357" y="389725"/>
                  <a:pt x="804057" y="389125"/>
                  <a:pt x="803907" y="388375"/>
                </a:cubicBezTo>
                <a:cubicBezTo>
                  <a:pt x="803757" y="387177"/>
                  <a:pt x="803607" y="385979"/>
                  <a:pt x="803307" y="384929"/>
                </a:cubicBezTo>
                <a:cubicBezTo>
                  <a:pt x="800460" y="369347"/>
                  <a:pt x="797011" y="354514"/>
                  <a:pt x="793265" y="339978"/>
                </a:cubicBezTo>
                <a:cubicBezTo>
                  <a:pt x="792366" y="336232"/>
                  <a:pt x="791316" y="332636"/>
                  <a:pt x="790268" y="329040"/>
                </a:cubicBezTo>
                <a:cubicBezTo>
                  <a:pt x="786521" y="315405"/>
                  <a:pt x="782324" y="302219"/>
                  <a:pt x="777829" y="289633"/>
                </a:cubicBezTo>
                <a:cubicBezTo>
                  <a:pt x="777379" y="288285"/>
                  <a:pt x="776929" y="286637"/>
                  <a:pt x="776479" y="285287"/>
                </a:cubicBezTo>
                <a:cubicBezTo>
                  <a:pt x="776329" y="284839"/>
                  <a:pt x="776031" y="284389"/>
                  <a:pt x="775881" y="283939"/>
                </a:cubicBezTo>
                <a:cubicBezTo>
                  <a:pt x="771684" y="272852"/>
                  <a:pt x="767337" y="262214"/>
                  <a:pt x="762542" y="252174"/>
                </a:cubicBezTo>
                <a:cubicBezTo>
                  <a:pt x="761342" y="249628"/>
                  <a:pt x="759994" y="247380"/>
                  <a:pt x="758796" y="244982"/>
                </a:cubicBezTo>
                <a:cubicBezTo>
                  <a:pt x="757297" y="241986"/>
                  <a:pt x="755797" y="239138"/>
                  <a:pt x="754299" y="236143"/>
                </a:cubicBezTo>
                <a:cubicBezTo>
                  <a:pt x="748454" y="225205"/>
                  <a:pt x="742460" y="214715"/>
                  <a:pt x="735865" y="205125"/>
                </a:cubicBezTo>
                <a:cubicBezTo>
                  <a:pt x="735265" y="204227"/>
                  <a:pt x="734817" y="203327"/>
                  <a:pt x="734217" y="202429"/>
                </a:cubicBezTo>
                <a:cubicBezTo>
                  <a:pt x="734066" y="202129"/>
                  <a:pt x="733916" y="201979"/>
                  <a:pt x="733766" y="201829"/>
                </a:cubicBezTo>
                <a:cubicBezTo>
                  <a:pt x="726573" y="191492"/>
                  <a:pt x="718929" y="182202"/>
                  <a:pt x="710986" y="173660"/>
                </a:cubicBezTo>
                <a:cubicBezTo>
                  <a:pt x="709037" y="171562"/>
                  <a:pt x="707089" y="169614"/>
                  <a:pt x="705141" y="167516"/>
                </a:cubicBezTo>
                <a:cubicBezTo>
                  <a:pt x="702894" y="165120"/>
                  <a:pt x="700646" y="162572"/>
                  <a:pt x="698247" y="160324"/>
                </a:cubicBezTo>
                <a:cubicBezTo>
                  <a:pt x="692702" y="155080"/>
                  <a:pt x="686857" y="150585"/>
                  <a:pt x="681012" y="146241"/>
                </a:cubicBezTo>
                <a:cubicBezTo>
                  <a:pt x="680563" y="145941"/>
                  <a:pt x="680263" y="145491"/>
                  <a:pt x="679813" y="145191"/>
                </a:cubicBezTo>
                <a:cubicBezTo>
                  <a:pt x="679813" y="145191"/>
                  <a:pt x="679513" y="145041"/>
                  <a:pt x="679363" y="144891"/>
                </a:cubicBezTo>
                <a:cubicBezTo>
                  <a:pt x="678615" y="144443"/>
                  <a:pt x="678015" y="143993"/>
                  <a:pt x="677265" y="143543"/>
                </a:cubicBezTo>
                <a:cubicBezTo>
                  <a:pt x="672020" y="139797"/>
                  <a:pt x="666475" y="136501"/>
                  <a:pt x="660930" y="133355"/>
                </a:cubicBezTo>
                <a:cubicBezTo>
                  <a:pt x="658981" y="132305"/>
                  <a:pt x="657033" y="131407"/>
                  <a:pt x="655084" y="130357"/>
                </a:cubicBezTo>
                <a:cubicBezTo>
                  <a:pt x="650439" y="128109"/>
                  <a:pt x="645792" y="126013"/>
                  <a:pt x="640997" y="124213"/>
                </a:cubicBezTo>
                <a:lnTo>
                  <a:pt x="635152" y="121967"/>
                </a:lnTo>
                <a:cubicBezTo>
                  <a:pt x="628557" y="119719"/>
                  <a:pt x="621813" y="117771"/>
                  <a:pt x="614920" y="116573"/>
                </a:cubicBezTo>
                <a:lnTo>
                  <a:pt x="0" y="0"/>
                </a:lnTo>
                <a:cubicBezTo>
                  <a:pt x="10640" y="1948"/>
                  <a:pt x="20832" y="5394"/>
                  <a:pt x="31022" y="9440"/>
                </a:cubicBezTo>
                <a:cubicBezTo>
                  <a:pt x="33421" y="10488"/>
                  <a:pt x="35969" y="11388"/>
                  <a:pt x="38366" y="12586"/>
                </a:cubicBezTo>
                <a:cubicBezTo>
                  <a:pt x="48258" y="17082"/>
                  <a:pt x="57850" y="22176"/>
                  <a:pt x="66992" y="28619"/>
                </a:cubicBezTo>
                <a:cubicBezTo>
                  <a:pt x="67592" y="29067"/>
                  <a:pt x="68042" y="29517"/>
                  <a:pt x="68640" y="29817"/>
                </a:cubicBezTo>
                <a:cubicBezTo>
                  <a:pt x="77334" y="35961"/>
                  <a:pt x="85726" y="43153"/>
                  <a:pt x="93819" y="50945"/>
                </a:cubicBezTo>
                <a:cubicBezTo>
                  <a:pt x="95918" y="52893"/>
                  <a:pt x="97866" y="54841"/>
                  <a:pt x="99964" y="56937"/>
                </a:cubicBezTo>
                <a:cubicBezTo>
                  <a:pt x="108206" y="65478"/>
                  <a:pt x="116150" y="74618"/>
                  <a:pt x="123793" y="84956"/>
                </a:cubicBezTo>
                <a:cubicBezTo>
                  <a:pt x="124542" y="86006"/>
                  <a:pt x="125292" y="87204"/>
                  <a:pt x="126042" y="88254"/>
                </a:cubicBezTo>
                <a:cubicBezTo>
                  <a:pt x="132785" y="97844"/>
                  <a:pt x="139230" y="108182"/>
                  <a:pt x="145374" y="118969"/>
                </a:cubicBezTo>
                <a:cubicBezTo>
                  <a:pt x="147022" y="121817"/>
                  <a:pt x="148672" y="124663"/>
                  <a:pt x="150171" y="127661"/>
                </a:cubicBezTo>
                <a:cubicBezTo>
                  <a:pt x="156614" y="139797"/>
                  <a:pt x="162609" y="152533"/>
                  <a:pt x="168155" y="166168"/>
                </a:cubicBezTo>
                <a:cubicBezTo>
                  <a:pt x="168905" y="167966"/>
                  <a:pt x="169503" y="169914"/>
                  <a:pt x="170253" y="171712"/>
                </a:cubicBezTo>
                <a:cubicBezTo>
                  <a:pt x="175048" y="184000"/>
                  <a:pt x="179545" y="197035"/>
                  <a:pt x="183592" y="210519"/>
                </a:cubicBezTo>
                <a:cubicBezTo>
                  <a:pt x="184640" y="214115"/>
                  <a:pt x="185840" y="217713"/>
                  <a:pt x="186888" y="221309"/>
                </a:cubicBezTo>
                <a:cubicBezTo>
                  <a:pt x="191235" y="236591"/>
                  <a:pt x="195132" y="252474"/>
                  <a:pt x="198429" y="268956"/>
                </a:cubicBezTo>
                <a:cubicBezTo>
                  <a:pt x="200677" y="280194"/>
                  <a:pt x="202776" y="291731"/>
                  <a:pt x="204574" y="303569"/>
                </a:cubicBezTo>
                <a:lnTo>
                  <a:pt x="204574" y="303869"/>
                </a:lnTo>
                <a:cubicBezTo>
                  <a:pt x="206522" y="316755"/>
                  <a:pt x="208171" y="329940"/>
                  <a:pt x="209369" y="343424"/>
                </a:cubicBezTo>
                <a:lnTo>
                  <a:pt x="209369" y="344324"/>
                </a:lnTo>
                <a:cubicBezTo>
                  <a:pt x="210717" y="357810"/>
                  <a:pt x="211617" y="371593"/>
                  <a:pt x="212367" y="385679"/>
                </a:cubicBezTo>
                <a:lnTo>
                  <a:pt x="212367" y="386129"/>
                </a:lnTo>
                <a:cubicBezTo>
                  <a:pt x="213116" y="400363"/>
                  <a:pt x="213416" y="415046"/>
                  <a:pt x="213566" y="429880"/>
                </a:cubicBezTo>
                <a:lnTo>
                  <a:pt x="816945" y="554750"/>
                </a:lnTo>
                <a:lnTo>
                  <a:pt x="816945" y="547203"/>
                </a:lnTo>
                <a:lnTo>
                  <a:pt x="816945" y="542407"/>
                </a:lnTo>
                <a:lnTo>
                  <a:pt x="816945" y="537614"/>
                </a:lnTo>
                <a:lnTo>
                  <a:pt x="816195" y="53761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FD383B5-13BD-7D42-5D7A-1D8E36168E3C}"/>
              </a:ext>
            </a:extLst>
          </p:cNvPr>
          <p:cNvSpPr/>
          <p:nvPr/>
        </p:nvSpPr>
        <p:spPr>
          <a:xfrm>
            <a:off x="6041005" y="2440786"/>
            <a:ext cx="1704225" cy="1366030"/>
          </a:xfrm>
          <a:custGeom>
            <a:avLst/>
            <a:gdLst>
              <a:gd name="connsiteX0" fmla="*/ 678004 w 1704225"/>
              <a:gd name="connsiteY0" fmla="*/ 0 h 1366030"/>
              <a:gd name="connsiteX1" fmla="*/ 683405 w 1704225"/>
              <a:gd name="connsiteY1" fmla="*/ 0 h 1366030"/>
              <a:gd name="connsiteX2" fmla="*/ 688808 w 1704225"/>
              <a:gd name="connsiteY2" fmla="*/ 0 h 1366030"/>
              <a:gd name="connsiteX3" fmla="*/ 693974 w 1704225"/>
              <a:gd name="connsiteY3" fmla="*/ 0 h 1366030"/>
              <a:gd name="connsiteX4" fmla="*/ 694209 w 1704225"/>
              <a:gd name="connsiteY4" fmla="*/ 0 h 1366030"/>
              <a:gd name="connsiteX5" fmla="*/ 699610 w 1704225"/>
              <a:gd name="connsiteY5" fmla="*/ 0 h 1366030"/>
              <a:gd name="connsiteX6" fmla="*/ 705010 w 1704225"/>
              <a:gd name="connsiteY6" fmla="*/ 232 h 1366030"/>
              <a:gd name="connsiteX7" fmla="*/ 710411 w 1704225"/>
              <a:gd name="connsiteY7" fmla="*/ 702 h 1366030"/>
              <a:gd name="connsiteX8" fmla="*/ 715812 w 1704225"/>
              <a:gd name="connsiteY8" fmla="*/ 1172 h 1366030"/>
              <a:gd name="connsiteX9" fmla="*/ 721215 w 1704225"/>
              <a:gd name="connsiteY9" fmla="*/ 1642 h 1366030"/>
              <a:gd name="connsiteX10" fmla="*/ 726616 w 1704225"/>
              <a:gd name="connsiteY10" fmla="*/ 2347 h 1366030"/>
              <a:gd name="connsiteX11" fmla="*/ 729903 w 1704225"/>
              <a:gd name="connsiteY11" fmla="*/ 2817 h 1366030"/>
              <a:gd name="connsiteX12" fmla="*/ 733189 w 1704225"/>
              <a:gd name="connsiteY12" fmla="*/ 3284 h 1366030"/>
              <a:gd name="connsiteX13" fmla="*/ 736476 w 1704225"/>
              <a:gd name="connsiteY13" fmla="*/ 3754 h 1366030"/>
              <a:gd name="connsiteX14" fmla="*/ 739765 w 1704225"/>
              <a:gd name="connsiteY14" fmla="*/ 4224 h 1366030"/>
              <a:gd name="connsiteX15" fmla="*/ 740470 w 1704225"/>
              <a:gd name="connsiteY15" fmla="*/ 1407 h 1366030"/>
              <a:gd name="connsiteX16" fmla="*/ 1704225 w 1704225"/>
              <a:gd name="connsiteY16" fmla="*/ 183126 h 1366030"/>
              <a:gd name="connsiteX17" fmla="*/ 1660311 w 1704225"/>
              <a:gd name="connsiteY17" fmla="*/ 178901 h 1366030"/>
              <a:gd name="connsiteX18" fmla="*/ 1614752 w 1704225"/>
              <a:gd name="connsiteY18" fmla="*/ 182420 h 1366030"/>
              <a:gd name="connsiteX19" fmla="*/ 1614516 w 1704225"/>
              <a:gd name="connsiteY19" fmla="*/ 182420 h 1366030"/>
              <a:gd name="connsiteX20" fmla="*/ 1567315 w 1704225"/>
              <a:gd name="connsiteY20" fmla="*/ 193925 h 1366030"/>
              <a:gd name="connsiteX21" fmla="*/ 1518472 w 1704225"/>
              <a:gd name="connsiteY21" fmla="*/ 213884 h 1366030"/>
              <a:gd name="connsiteX22" fmla="*/ 1472210 w 1704225"/>
              <a:gd name="connsiteY22" fmla="*/ 239943 h 1366030"/>
              <a:gd name="connsiteX23" fmla="*/ 1471740 w 1704225"/>
              <a:gd name="connsiteY23" fmla="*/ 240178 h 1366030"/>
              <a:gd name="connsiteX24" fmla="*/ 1426886 w 1704225"/>
              <a:gd name="connsiteY24" fmla="*/ 272343 h 1366030"/>
              <a:gd name="connsiteX25" fmla="*/ 1426181 w 1704225"/>
              <a:gd name="connsiteY25" fmla="*/ 272814 h 1366030"/>
              <a:gd name="connsiteX26" fmla="*/ 1382502 w 1704225"/>
              <a:gd name="connsiteY26" fmla="*/ 310847 h 1366030"/>
              <a:gd name="connsiteX27" fmla="*/ 1381800 w 1704225"/>
              <a:gd name="connsiteY27" fmla="*/ 311551 h 1366030"/>
              <a:gd name="connsiteX28" fmla="*/ 1339998 w 1704225"/>
              <a:gd name="connsiteY28" fmla="*/ 354752 h 1366030"/>
              <a:gd name="connsiteX29" fmla="*/ 1338118 w 1704225"/>
              <a:gd name="connsiteY29" fmla="*/ 356864 h 1366030"/>
              <a:gd name="connsiteX30" fmla="*/ 1302191 w 1704225"/>
              <a:gd name="connsiteY30" fmla="*/ 399592 h 1366030"/>
              <a:gd name="connsiteX31" fmla="*/ 1292327 w 1704225"/>
              <a:gd name="connsiteY31" fmla="*/ 412506 h 1366030"/>
              <a:gd name="connsiteX32" fmla="*/ 1261330 w 1704225"/>
              <a:gd name="connsiteY32" fmla="*/ 454999 h 1366030"/>
              <a:gd name="connsiteX33" fmla="*/ 1256161 w 1704225"/>
              <a:gd name="connsiteY33" fmla="*/ 462279 h 1366030"/>
              <a:gd name="connsiteX34" fmla="*/ 1222347 w 1704225"/>
              <a:gd name="connsiteY34" fmla="*/ 514869 h 1366030"/>
              <a:gd name="connsiteX35" fmla="*/ 1213894 w 1704225"/>
              <a:gd name="connsiteY35" fmla="*/ 529190 h 1366030"/>
              <a:gd name="connsiteX36" fmla="*/ 1183835 w 1704225"/>
              <a:gd name="connsiteY36" fmla="*/ 582015 h 1366030"/>
              <a:gd name="connsiteX37" fmla="*/ 1181487 w 1704225"/>
              <a:gd name="connsiteY37" fmla="*/ 586713 h 1366030"/>
              <a:gd name="connsiteX38" fmla="*/ 1148609 w 1704225"/>
              <a:gd name="connsiteY38" fmla="*/ 651512 h 1366030"/>
              <a:gd name="connsiteX39" fmla="*/ 1148374 w 1704225"/>
              <a:gd name="connsiteY39" fmla="*/ 652214 h 1366030"/>
              <a:gd name="connsiteX40" fmla="*/ 1116672 w 1704225"/>
              <a:gd name="connsiteY40" fmla="*/ 723353 h 1366030"/>
              <a:gd name="connsiteX41" fmla="*/ 1087318 w 1704225"/>
              <a:gd name="connsiteY41" fmla="*/ 797779 h 1366030"/>
              <a:gd name="connsiteX42" fmla="*/ 1060783 w 1704225"/>
              <a:gd name="connsiteY42" fmla="*/ 874553 h 1366030"/>
              <a:gd name="connsiteX43" fmla="*/ 1060783 w 1704225"/>
              <a:gd name="connsiteY43" fmla="*/ 875255 h 1366030"/>
              <a:gd name="connsiteX44" fmla="*/ 1037299 w 1704225"/>
              <a:gd name="connsiteY44" fmla="*/ 954140 h 1366030"/>
              <a:gd name="connsiteX45" fmla="*/ 1037064 w 1704225"/>
              <a:gd name="connsiteY45" fmla="*/ 955081 h 1366030"/>
              <a:gd name="connsiteX46" fmla="*/ 1016634 w 1704225"/>
              <a:gd name="connsiteY46" fmla="*/ 1035612 h 1366030"/>
              <a:gd name="connsiteX47" fmla="*/ 1016634 w 1704225"/>
              <a:gd name="connsiteY47" fmla="*/ 1036549 h 1366030"/>
              <a:gd name="connsiteX48" fmla="*/ 999492 w 1704225"/>
              <a:gd name="connsiteY48" fmla="*/ 1118722 h 1366030"/>
              <a:gd name="connsiteX49" fmla="*/ 999492 w 1704225"/>
              <a:gd name="connsiteY49" fmla="*/ 1119660 h 1366030"/>
              <a:gd name="connsiteX50" fmla="*/ 985634 w 1704225"/>
              <a:gd name="connsiteY50" fmla="*/ 1203475 h 1366030"/>
              <a:gd name="connsiteX51" fmla="*/ 980468 w 1704225"/>
              <a:gd name="connsiteY51" fmla="*/ 1241980 h 1366030"/>
              <a:gd name="connsiteX52" fmla="*/ 980468 w 1704225"/>
              <a:gd name="connsiteY52" fmla="*/ 1242686 h 1366030"/>
              <a:gd name="connsiteX53" fmla="*/ 976244 w 1704225"/>
              <a:gd name="connsiteY53" fmla="*/ 1280484 h 1366030"/>
              <a:gd name="connsiteX54" fmla="*/ 976244 w 1704225"/>
              <a:gd name="connsiteY54" fmla="*/ 1281424 h 1366030"/>
              <a:gd name="connsiteX55" fmla="*/ 972720 w 1704225"/>
              <a:gd name="connsiteY55" fmla="*/ 1318989 h 1366030"/>
              <a:gd name="connsiteX56" fmla="*/ 972720 w 1704225"/>
              <a:gd name="connsiteY56" fmla="*/ 1320633 h 1366030"/>
              <a:gd name="connsiteX57" fmla="*/ 969902 w 1704225"/>
              <a:gd name="connsiteY57" fmla="*/ 1358668 h 1366030"/>
              <a:gd name="connsiteX58" fmla="*/ 969486 w 1704225"/>
              <a:gd name="connsiteY58" fmla="*/ 1366030 h 1366030"/>
              <a:gd name="connsiteX59" fmla="*/ 0 w 1704225"/>
              <a:gd name="connsiteY59" fmla="*/ 1063496 h 1366030"/>
              <a:gd name="connsiteX60" fmla="*/ 982 w 1704225"/>
              <a:gd name="connsiteY60" fmla="*/ 1054861 h 1366030"/>
              <a:gd name="connsiteX61" fmla="*/ 2157 w 1704225"/>
              <a:gd name="connsiteY61" fmla="*/ 1044533 h 1366030"/>
              <a:gd name="connsiteX62" fmla="*/ 3329 w 1704225"/>
              <a:gd name="connsiteY62" fmla="*/ 1035141 h 1366030"/>
              <a:gd name="connsiteX63" fmla="*/ 3329 w 1704225"/>
              <a:gd name="connsiteY63" fmla="*/ 1034671 h 1366030"/>
              <a:gd name="connsiteX64" fmla="*/ 3329 w 1704225"/>
              <a:gd name="connsiteY64" fmla="*/ 1034436 h 1366030"/>
              <a:gd name="connsiteX65" fmla="*/ 4506 w 1704225"/>
              <a:gd name="connsiteY65" fmla="*/ 1025044 h 1366030"/>
              <a:gd name="connsiteX66" fmla="*/ 5678 w 1704225"/>
              <a:gd name="connsiteY66" fmla="*/ 1015652 h 1366030"/>
              <a:gd name="connsiteX67" fmla="*/ 6853 w 1704225"/>
              <a:gd name="connsiteY67" fmla="*/ 1006263 h 1366030"/>
              <a:gd name="connsiteX68" fmla="*/ 8260 w 1704225"/>
              <a:gd name="connsiteY68" fmla="*/ 996871 h 1366030"/>
              <a:gd name="connsiteX69" fmla="*/ 8260 w 1704225"/>
              <a:gd name="connsiteY69" fmla="*/ 995931 h 1366030"/>
              <a:gd name="connsiteX70" fmla="*/ 8260 w 1704225"/>
              <a:gd name="connsiteY70" fmla="*/ 994991 h 1366030"/>
              <a:gd name="connsiteX71" fmla="*/ 8260 w 1704225"/>
              <a:gd name="connsiteY71" fmla="*/ 994054 h 1366030"/>
              <a:gd name="connsiteX72" fmla="*/ 8260 w 1704225"/>
              <a:gd name="connsiteY72" fmla="*/ 993114 h 1366030"/>
              <a:gd name="connsiteX73" fmla="*/ 9670 w 1704225"/>
              <a:gd name="connsiteY73" fmla="*/ 982785 h 1366030"/>
              <a:gd name="connsiteX74" fmla="*/ 11314 w 1704225"/>
              <a:gd name="connsiteY74" fmla="*/ 972454 h 1366030"/>
              <a:gd name="connsiteX75" fmla="*/ 12959 w 1704225"/>
              <a:gd name="connsiteY75" fmla="*/ 962125 h 1366030"/>
              <a:gd name="connsiteX76" fmla="*/ 14601 w 1704225"/>
              <a:gd name="connsiteY76" fmla="*/ 951793 h 1366030"/>
              <a:gd name="connsiteX77" fmla="*/ 16246 w 1704225"/>
              <a:gd name="connsiteY77" fmla="*/ 941464 h 1366030"/>
              <a:gd name="connsiteX78" fmla="*/ 18124 w 1704225"/>
              <a:gd name="connsiteY78" fmla="*/ 931132 h 1366030"/>
              <a:gd name="connsiteX79" fmla="*/ 20002 w 1704225"/>
              <a:gd name="connsiteY79" fmla="*/ 920803 h 1366030"/>
              <a:gd name="connsiteX80" fmla="*/ 21178 w 1704225"/>
              <a:gd name="connsiteY80" fmla="*/ 914933 h 1366030"/>
              <a:gd name="connsiteX81" fmla="*/ 21178 w 1704225"/>
              <a:gd name="connsiteY81" fmla="*/ 914230 h 1366030"/>
              <a:gd name="connsiteX82" fmla="*/ 21883 w 1704225"/>
              <a:gd name="connsiteY82" fmla="*/ 910472 h 1366030"/>
              <a:gd name="connsiteX83" fmla="*/ 23995 w 1704225"/>
              <a:gd name="connsiteY83" fmla="*/ 899908 h 1366030"/>
              <a:gd name="connsiteX84" fmla="*/ 26109 w 1704225"/>
              <a:gd name="connsiteY84" fmla="*/ 889576 h 1366030"/>
              <a:gd name="connsiteX85" fmla="*/ 28224 w 1704225"/>
              <a:gd name="connsiteY85" fmla="*/ 879247 h 1366030"/>
              <a:gd name="connsiteX86" fmla="*/ 30336 w 1704225"/>
              <a:gd name="connsiteY86" fmla="*/ 868915 h 1366030"/>
              <a:gd name="connsiteX87" fmla="*/ 32683 w 1704225"/>
              <a:gd name="connsiteY87" fmla="*/ 858116 h 1366030"/>
              <a:gd name="connsiteX88" fmla="*/ 35032 w 1704225"/>
              <a:gd name="connsiteY88" fmla="*/ 847318 h 1366030"/>
              <a:gd name="connsiteX89" fmla="*/ 37382 w 1704225"/>
              <a:gd name="connsiteY89" fmla="*/ 836516 h 1366030"/>
              <a:gd name="connsiteX90" fmla="*/ 38084 w 1704225"/>
              <a:gd name="connsiteY90" fmla="*/ 833467 h 1366030"/>
              <a:gd name="connsiteX91" fmla="*/ 38084 w 1704225"/>
              <a:gd name="connsiteY91" fmla="*/ 832762 h 1366030"/>
              <a:gd name="connsiteX92" fmla="*/ 39730 w 1704225"/>
              <a:gd name="connsiteY92" fmla="*/ 825717 h 1366030"/>
              <a:gd name="connsiteX93" fmla="*/ 42313 w 1704225"/>
              <a:gd name="connsiteY93" fmla="*/ 814683 h 1366030"/>
              <a:gd name="connsiteX94" fmla="*/ 45131 w 1704225"/>
              <a:gd name="connsiteY94" fmla="*/ 803649 h 1366030"/>
              <a:gd name="connsiteX95" fmla="*/ 47948 w 1704225"/>
              <a:gd name="connsiteY95" fmla="*/ 792847 h 1366030"/>
              <a:gd name="connsiteX96" fmla="*/ 50767 w 1704225"/>
              <a:gd name="connsiteY96" fmla="*/ 782048 h 1366030"/>
              <a:gd name="connsiteX97" fmla="*/ 53819 w 1704225"/>
              <a:gd name="connsiteY97" fmla="*/ 770780 h 1366030"/>
              <a:gd name="connsiteX98" fmla="*/ 56872 w 1704225"/>
              <a:gd name="connsiteY98" fmla="*/ 759511 h 1366030"/>
              <a:gd name="connsiteX99" fmla="*/ 58515 w 1704225"/>
              <a:gd name="connsiteY99" fmla="*/ 753641 h 1366030"/>
              <a:gd name="connsiteX100" fmla="*/ 58750 w 1704225"/>
              <a:gd name="connsiteY100" fmla="*/ 752701 h 1366030"/>
              <a:gd name="connsiteX101" fmla="*/ 59925 w 1704225"/>
              <a:gd name="connsiteY101" fmla="*/ 748473 h 1366030"/>
              <a:gd name="connsiteX102" fmla="*/ 63213 w 1704225"/>
              <a:gd name="connsiteY102" fmla="*/ 737439 h 1366030"/>
              <a:gd name="connsiteX103" fmla="*/ 66737 w 1704225"/>
              <a:gd name="connsiteY103" fmla="*/ 725465 h 1366030"/>
              <a:gd name="connsiteX104" fmla="*/ 70256 w 1704225"/>
              <a:gd name="connsiteY104" fmla="*/ 713492 h 1366030"/>
              <a:gd name="connsiteX105" fmla="*/ 74015 w 1704225"/>
              <a:gd name="connsiteY105" fmla="*/ 701753 h 1366030"/>
              <a:gd name="connsiteX106" fmla="*/ 77772 w 1704225"/>
              <a:gd name="connsiteY106" fmla="*/ 690014 h 1366030"/>
              <a:gd name="connsiteX107" fmla="*/ 81763 w 1704225"/>
              <a:gd name="connsiteY107" fmla="*/ 677338 h 1366030"/>
              <a:gd name="connsiteX108" fmla="*/ 82468 w 1704225"/>
              <a:gd name="connsiteY108" fmla="*/ 675222 h 1366030"/>
              <a:gd name="connsiteX109" fmla="*/ 82468 w 1704225"/>
              <a:gd name="connsiteY109" fmla="*/ 674990 h 1366030"/>
              <a:gd name="connsiteX110" fmla="*/ 85756 w 1704225"/>
              <a:gd name="connsiteY110" fmla="*/ 664893 h 1366030"/>
              <a:gd name="connsiteX111" fmla="*/ 89985 w 1704225"/>
              <a:gd name="connsiteY111" fmla="*/ 652449 h 1366030"/>
              <a:gd name="connsiteX112" fmla="*/ 94209 w 1704225"/>
              <a:gd name="connsiteY112" fmla="*/ 640006 h 1366030"/>
              <a:gd name="connsiteX113" fmla="*/ 98908 w 1704225"/>
              <a:gd name="connsiteY113" fmla="*/ 626390 h 1366030"/>
              <a:gd name="connsiteX114" fmla="*/ 103839 w 1704225"/>
              <a:gd name="connsiteY114" fmla="*/ 613008 h 1366030"/>
              <a:gd name="connsiteX115" fmla="*/ 108769 w 1704225"/>
              <a:gd name="connsiteY115" fmla="*/ 599624 h 1366030"/>
              <a:gd name="connsiteX116" fmla="*/ 113703 w 1704225"/>
              <a:gd name="connsiteY116" fmla="*/ 586713 h 1366030"/>
              <a:gd name="connsiteX117" fmla="*/ 119574 w 1704225"/>
              <a:gd name="connsiteY117" fmla="*/ 571688 h 1366030"/>
              <a:gd name="connsiteX118" fmla="*/ 125677 w 1704225"/>
              <a:gd name="connsiteY118" fmla="*/ 556896 h 1366030"/>
              <a:gd name="connsiteX119" fmla="*/ 131782 w 1704225"/>
              <a:gd name="connsiteY119" fmla="*/ 542105 h 1366030"/>
              <a:gd name="connsiteX120" fmla="*/ 138123 w 1704225"/>
              <a:gd name="connsiteY120" fmla="*/ 527548 h 1366030"/>
              <a:gd name="connsiteX121" fmla="*/ 138123 w 1704225"/>
              <a:gd name="connsiteY121" fmla="*/ 527313 h 1366030"/>
              <a:gd name="connsiteX122" fmla="*/ 145640 w 1704225"/>
              <a:gd name="connsiteY122" fmla="*/ 510174 h 1366030"/>
              <a:gd name="connsiteX123" fmla="*/ 153623 w 1704225"/>
              <a:gd name="connsiteY123" fmla="*/ 492567 h 1366030"/>
              <a:gd name="connsiteX124" fmla="*/ 161841 w 1704225"/>
              <a:gd name="connsiteY124" fmla="*/ 475193 h 1366030"/>
              <a:gd name="connsiteX125" fmla="*/ 170060 w 1704225"/>
              <a:gd name="connsiteY125" fmla="*/ 458051 h 1366030"/>
              <a:gd name="connsiteX126" fmla="*/ 170060 w 1704225"/>
              <a:gd name="connsiteY126" fmla="*/ 457584 h 1366030"/>
              <a:gd name="connsiteX127" fmla="*/ 170060 w 1704225"/>
              <a:gd name="connsiteY127" fmla="*/ 457349 h 1366030"/>
              <a:gd name="connsiteX128" fmla="*/ 182742 w 1704225"/>
              <a:gd name="connsiteY128" fmla="*/ 432227 h 1366030"/>
              <a:gd name="connsiteX129" fmla="*/ 196127 w 1704225"/>
              <a:gd name="connsiteY129" fmla="*/ 406871 h 1366030"/>
              <a:gd name="connsiteX130" fmla="*/ 203408 w 1704225"/>
              <a:gd name="connsiteY130" fmla="*/ 393957 h 1366030"/>
              <a:gd name="connsiteX131" fmla="*/ 204815 w 1704225"/>
              <a:gd name="connsiteY131" fmla="*/ 391375 h 1366030"/>
              <a:gd name="connsiteX132" fmla="*/ 205991 w 1704225"/>
              <a:gd name="connsiteY132" fmla="*/ 389498 h 1366030"/>
              <a:gd name="connsiteX133" fmla="*/ 209983 w 1704225"/>
              <a:gd name="connsiteY133" fmla="*/ 382218 h 1366030"/>
              <a:gd name="connsiteX134" fmla="*/ 224073 w 1704225"/>
              <a:gd name="connsiteY134" fmla="*/ 358039 h 1366030"/>
              <a:gd name="connsiteX135" fmla="*/ 236285 w 1704225"/>
              <a:gd name="connsiteY135" fmla="*/ 338315 h 1366030"/>
              <a:gd name="connsiteX136" fmla="*/ 244973 w 1704225"/>
              <a:gd name="connsiteY136" fmla="*/ 324228 h 1366030"/>
              <a:gd name="connsiteX137" fmla="*/ 250375 w 1704225"/>
              <a:gd name="connsiteY137" fmla="*/ 315541 h 1366030"/>
              <a:gd name="connsiteX138" fmla="*/ 277850 w 1704225"/>
              <a:gd name="connsiteY138" fmla="*/ 275161 h 1366030"/>
              <a:gd name="connsiteX139" fmla="*/ 279494 w 1704225"/>
              <a:gd name="connsiteY139" fmla="*/ 272814 h 1366030"/>
              <a:gd name="connsiteX140" fmla="*/ 284658 w 1704225"/>
              <a:gd name="connsiteY140" fmla="*/ 265769 h 1366030"/>
              <a:gd name="connsiteX141" fmla="*/ 306029 w 1704225"/>
              <a:gd name="connsiteY141" fmla="*/ 236892 h 1366030"/>
              <a:gd name="connsiteX142" fmla="*/ 316128 w 1704225"/>
              <a:gd name="connsiteY142" fmla="*/ 224448 h 1366030"/>
              <a:gd name="connsiteX143" fmla="*/ 326225 w 1704225"/>
              <a:gd name="connsiteY143" fmla="*/ 212004 h 1366030"/>
              <a:gd name="connsiteX144" fmla="*/ 335149 w 1704225"/>
              <a:gd name="connsiteY144" fmla="*/ 201205 h 1366030"/>
              <a:gd name="connsiteX145" fmla="*/ 350884 w 1704225"/>
              <a:gd name="connsiteY145" fmla="*/ 183126 h 1366030"/>
              <a:gd name="connsiteX146" fmla="*/ 362859 w 1704225"/>
              <a:gd name="connsiteY146" fmla="*/ 170214 h 1366030"/>
              <a:gd name="connsiteX147" fmla="*/ 364033 w 1704225"/>
              <a:gd name="connsiteY147" fmla="*/ 169041 h 1366030"/>
              <a:gd name="connsiteX148" fmla="*/ 364738 w 1704225"/>
              <a:gd name="connsiteY148" fmla="*/ 168336 h 1366030"/>
              <a:gd name="connsiteX149" fmla="*/ 367085 w 1704225"/>
              <a:gd name="connsiteY149" fmla="*/ 165988 h 1366030"/>
              <a:gd name="connsiteX150" fmla="*/ 383290 w 1704225"/>
              <a:gd name="connsiteY150" fmla="*/ 149555 h 1366030"/>
              <a:gd name="connsiteX151" fmla="*/ 399727 w 1704225"/>
              <a:gd name="connsiteY151" fmla="*/ 133823 h 1366030"/>
              <a:gd name="connsiteX152" fmla="*/ 407710 w 1704225"/>
              <a:gd name="connsiteY152" fmla="*/ 126543 h 1366030"/>
              <a:gd name="connsiteX153" fmla="*/ 408415 w 1704225"/>
              <a:gd name="connsiteY153" fmla="*/ 125841 h 1366030"/>
              <a:gd name="connsiteX154" fmla="*/ 410062 w 1704225"/>
              <a:gd name="connsiteY154" fmla="*/ 124196 h 1366030"/>
              <a:gd name="connsiteX155" fmla="*/ 420628 w 1704225"/>
              <a:gd name="connsiteY155" fmla="*/ 115039 h 1366030"/>
              <a:gd name="connsiteX156" fmla="*/ 431195 w 1704225"/>
              <a:gd name="connsiteY156" fmla="*/ 106119 h 1366030"/>
              <a:gd name="connsiteX157" fmla="*/ 441764 w 1704225"/>
              <a:gd name="connsiteY157" fmla="*/ 97432 h 1366030"/>
              <a:gd name="connsiteX158" fmla="*/ 450687 w 1704225"/>
              <a:gd name="connsiteY158" fmla="*/ 90625 h 1366030"/>
              <a:gd name="connsiteX159" fmla="*/ 453035 w 1704225"/>
              <a:gd name="connsiteY159" fmla="*/ 88980 h 1366030"/>
              <a:gd name="connsiteX160" fmla="*/ 453740 w 1704225"/>
              <a:gd name="connsiteY160" fmla="*/ 88510 h 1366030"/>
              <a:gd name="connsiteX161" fmla="*/ 459611 w 1704225"/>
              <a:gd name="connsiteY161" fmla="*/ 84050 h 1366030"/>
              <a:gd name="connsiteX162" fmla="*/ 468534 w 1704225"/>
              <a:gd name="connsiteY162" fmla="*/ 77711 h 1366030"/>
              <a:gd name="connsiteX163" fmla="*/ 477458 w 1704225"/>
              <a:gd name="connsiteY163" fmla="*/ 71606 h 1366030"/>
              <a:gd name="connsiteX164" fmla="*/ 485443 w 1704225"/>
              <a:gd name="connsiteY164" fmla="*/ 66441 h 1366030"/>
              <a:gd name="connsiteX165" fmla="*/ 493426 w 1704225"/>
              <a:gd name="connsiteY165" fmla="*/ 61512 h 1366030"/>
              <a:gd name="connsiteX166" fmla="*/ 499766 w 1704225"/>
              <a:gd name="connsiteY166" fmla="*/ 57755 h 1366030"/>
              <a:gd name="connsiteX167" fmla="*/ 500236 w 1704225"/>
              <a:gd name="connsiteY167" fmla="*/ 57520 h 1366030"/>
              <a:gd name="connsiteX168" fmla="*/ 501410 w 1704225"/>
              <a:gd name="connsiteY168" fmla="*/ 56814 h 1366030"/>
              <a:gd name="connsiteX169" fmla="*/ 509396 w 1704225"/>
              <a:gd name="connsiteY169" fmla="*/ 52120 h 1366030"/>
              <a:gd name="connsiteX170" fmla="*/ 516439 w 1704225"/>
              <a:gd name="connsiteY170" fmla="*/ 48128 h 1366030"/>
              <a:gd name="connsiteX171" fmla="*/ 523484 w 1704225"/>
              <a:gd name="connsiteY171" fmla="*/ 44370 h 1366030"/>
              <a:gd name="connsiteX172" fmla="*/ 530764 w 1704225"/>
              <a:gd name="connsiteY172" fmla="*/ 40616 h 1366030"/>
              <a:gd name="connsiteX173" fmla="*/ 538044 w 1704225"/>
              <a:gd name="connsiteY173" fmla="*/ 37095 h 1366030"/>
              <a:gd name="connsiteX174" fmla="*/ 540392 w 1704225"/>
              <a:gd name="connsiteY174" fmla="*/ 35920 h 1366030"/>
              <a:gd name="connsiteX175" fmla="*/ 542740 w 1704225"/>
              <a:gd name="connsiteY175" fmla="*/ 34748 h 1366030"/>
              <a:gd name="connsiteX176" fmla="*/ 545090 w 1704225"/>
              <a:gd name="connsiteY176" fmla="*/ 33573 h 1366030"/>
              <a:gd name="connsiteX177" fmla="*/ 547439 w 1704225"/>
              <a:gd name="connsiteY177" fmla="*/ 32397 h 1366030"/>
              <a:gd name="connsiteX178" fmla="*/ 551898 w 1704225"/>
              <a:gd name="connsiteY178" fmla="*/ 30285 h 1366030"/>
              <a:gd name="connsiteX179" fmla="*/ 556362 w 1704225"/>
              <a:gd name="connsiteY179" fmla="*/ 28408 h 1366030"/>
              <a:gd name="connsiteX180" fmla="*/ 560822 w 1704225"/>
              <a:gd name="connsiteY180" fmla="*/ 26528 h 1366030"/>
              <a:gd name="connsiteX181" fmla="*/ 565286 w 1704225"/>
              <a:gd name="connsiteY181" fmla="*/ 24651 h 1366030"/>
              <a:gd name="connsiteX182" fmla="*/ 571859 w 1704225"/>
              <a:gd name="connsiteY182" fmla="*/ 22068 h 1366030"/>
              <a:gd name="connsiteX183" fmla="*/ 578435 w 1704225"/>
              <a:gd name="connsiteY183" fmla="*/ 19721 h 1366030"/>
              <a:gd name="connsiteX184" fmla="*/ 584777 w 1704225"/>
              <a:gd name="connsiteY184" fmla="*/ 17374 h 1366030"/>
              <a:gd name="connsiteX185" fmla="*/ 591116 w 1704225"/>
              <a:gd name="connsiteY185" fmla="*/ 15259 h 1366030"/>
              <a:gd name="connsiteX186" fmla="*/ 597222 w 1704225"/>
              <a:gd name="connsiteY186" fmla="*/ 13381 h 1366030"/>
              <a:gd name="connsiteX187" fmla="*/ 597928 w 1704225"/>
              <a:gd name="connsiteY187" fmla="*/ 13381 h 1366030"/>
              <a:gd name="connsiteX188" fmla="*/ 603329 w 1704225"/>
              <a:gd name="connsiteY188" fmla="*/ 11739 h 1366030"/>
              <a:gd name="connsiteX189" fmla="*/ 609435 w 1704225"/>
              <a:gd name="connsiteY189" fmla="*/ 10094 h 1366030"/>
              <a:gd name="connsiteX190" fmla="*/ 615540 w 1704225"/>
              <a:gd name="connsiteY190" fmla="*/ 8452 h 1366030"/>
              <a:gd name="connsiteX191" fmla="*/ 621411 w 1704225"/>
              <a:gd name="connsiteY191" fmla="*/ 7042 h 1366030"/>
              <a:gd name="connsiteX192" fmla="*/ 627282 w 1704225"/>
              <a:gd name="connsiteY192" fmla="*/ 5870 h 1366030"/>
              <a:gd name="connsiteX193" fmla="*/ 633153 w 1704225"/>
              <a:gd name="connsiteY193" fmla="*/ 4695 h 1366030"/>
              <a:gd name="connsiteX194" fmla="*/ 639024 w 1704225"/>
              <a:gd name="connsiteY194" fmla="*/ 3754 h 1366030"/>
              <a:gd name="connsiteX195" fmla="*/ 644659 w 1704225"/>
              <a:gd name="connsiteY195" fmla="*/ 2817 h 1366030"/>
              <a:gd name="connsiteX196" fmla="*/ 646773 w 1704225"/>
              <a:gd name="connsiteY196" fmla="*/ 2582 h 1366030"/>
              <a:gd name="connsiteX197" fmla="*/ 650060 w 1704225"/>
              <a:gd name="connsiteY197" fmla="*/ 2112 h 1366030"/>
              <a:gd name="connsiteX198" fmla="*/ 655696 w 1704225"/>
              <a:gd name="connsiteY198" fmla="*/ 1407 h 1366030"/>
              <a:gd name="connsiteX199" fmla="*/ 661332 w 1704225"/>
              <a:gd name="connsiteY199" fmla="*/ 937 h 1366030"/>
              <a:gd name="connsiteX200" fmla="*/ 666967 w 1704225"/>
              <a:gd name="connsiteY200" fmla="*/ 467 h 1366030"/>
              <a:gd name="connsiteX201" fmla="*/ 672603 w 1704225"/>
              <a:gd name="connsiteY201" fmla="*/ 232 h 1366030"/>
              <a:gd name="connsiteX202" fmla="*/ 678004 w 1704225"/>
              <a:gd name="connsiteY202" fmla="*/ 0 h 136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</a:cxnLst>
            <a:rect l="l" t="t" r="r" b="b"/>
            <a:pathLst>
              <a:path w="1704225" h="1366030">
                <a:moveTo>
                  <a:pt x="678004" y="0"/>
                </a:moveTo>
                <a:cubicBezTo>
                  <a:pt x="679649" y="0"/>
                  <a:pt x="681527" y="0"/>
                  <a:pt x="683405" y="0"/>
                </a:cubicBezTo>
                <a:cubicBezTo>
                  <a:pt x="685286" y="0"/>
                  <a:pt x="686928" y="0"/>
                  <a:pt x="688808" y="0"/>
                </a:cubicBezTo>
                <a:cubicBezTo>
                  <a:pt x="690685" y="0"/>
                  <a:pt x="692329" y="0"/>
                  <a:pt x="693974" y="0"/>
                </a:cubicBezTo>
                <a:lnTo>
                  <a:pt x="694209" y="0"/>
                </a:lnTo>
                <a:cubicBezTo>
                  <a:pt x="696086" y="0"/>
                  <a:pt x="697731" y="0"/>
                  <a:pt x="699610" y="0"/>
                </a:cubicBezTo>
                <a:cubicBezTo>
                  <a:pt x="701487" y="232"/>
                  <a:pt x="703133" y="0"/>
                  <a:pt x="705010" y="232"/>
                </a:cubicBezTo>
                <a:cubicBezTo>
                  <a:pt x="706888" y="467"/>
                  <a:pt x="708534" y="702"/>
                  <a:pt x="710411" y="702"/>
                </a:cubicBezTo>
                <a:cubicBezTo>
                  <a:pt x="712291" y="937"/>
                  <a:pt x="713933" y="1172"/>
                  <a:pt x="715812" y="1172"/>
                </a:cubicBezTo>
                <a:cubicBezTo>
                  <a:pt x="717692" y="1172"/>
                  <a:pt x="719334" y="1407"/>
                  <a:pt x="721215" y="1642"/>
                </a:cubicBezTo>
                <a:cubicBezTo>
                  <a:pt x="723093" y="1877"/>
                  <a:pt x="724735" y="2112"/>
                  <a:pt x="726616" y="2347"/>
                </a:cubicBezTo>
                <a:cubicBezTo>
                  <a:pt x="727788" y="2582"/>
                  <a:pt x="728728" y="2817"/>
                  <a:pt x="729903" y="2817"/>
                </a:cubicBezTo>
                <a:cubicBezTo>
                  <a:pt x="731077" y="2817"/>
                  <a:pt x="732017" y="3284"/>
                  <a:pt x="733189" y="3284"/>
                </a:cubicBezTo>
                <a:cubicBezTo>
                  <a:pt x="734364" y="3284"/>
                  <a:pt x="735304" y="3754"/>
                  <a:pt x="736476" y="3754"/>
                </a:cubicBezTo>
                <a:cubicBezTo>
                  <a:pt x="737653" y="3754"/>
                  <a:pt x="739765" y="4224"/>
                  <a:pt x="739765" y="4224"/>
                </a:cubicBezTo>
                <a:lnTo>
                  <a:pt x="740470" y="1407"/>
                </a:lnTo>
                <a:lnTo>
                  <a:pt x="1704225" y="183126"/>
                </a:lnTo>
                <a:cubicBezTo>
                  <a:pt x="1689900" y="180543"/>
                  <a:pt x="1675340" y="178901"/>
                  <a:pt x="1660311" y="178901"/>
                </a:cubicBezTo>
                <a:cubicBezTo>
                  <a:pt x="1645516" y="178901"/>
                  <a:pt x="1630251" y="180073"/>
                  <a:pt x="1614752" y="182420"/>
                </a:cubicBezTo>
                <a:cubicBezTo>
                  <a:pt x="1614752" y="182420"/>
                  <a:pt x="1614516" y="182420"/>
                  <a:pt x="1614516" y="182420"/>
                </a:cubicBezTo>
                <a:cubicBezTo>
                  <a:pt x="1599020" y="185003"/>
                  <a:pt x="1583285" y="188760"/>
                  <a:pt x="1567315" y="193925"/>
                </a:cubicBezTo>
                <a:cubicBezTo>
                  <a:pt x="1551348" y="199327"/>
                  <a:pt x="1534908" y="205899"/>
                  <a:pt x="1518472" y="213884"/>
                </a:cubicBezTo>
                <a:cubicBezTo>
                  <a:pt x="1502737" y="221396"/>
                  <a:pt x="1487475" y="230083"/>
                  <a:pt x="1472210" y="239943"/>
                </a:cubicBezTo>
                <a:cubicBezTo>
                  <a:pt x="1471975" y="240178"/>
                  <a:pt x="1471740" y="240178"/>
                  <a:pt x="1471740" y="240178"/>
                </a:cubicBezTo>
                <a:cubicBezTo>
                  <a:pt x="1456711" y="249802"/>
                  <a:pt x="1441681" y="260604"/>
                  <a:pt x="1426886" y="272343"/>
                </a:cubicBezTo>
                <a:lnTo>
                  <a:pt x="1426181" y="272814"/>
                </a:lnTo>
                <a:cubicBezTo>
                  <a:pt x="1411386" y="284553"/>
                  <a:pt x="1396827" y="297229"/>
                  <a:pt x="1382502" y="310847"/>
                </a:cubicBezTo>
                <a:cubicBezTo>
                  <a:pt x="1382267" y="311082"/>
                  <a:pt x="1382032" y="311315"/>
                  <a:pt x="1381800" y="311551"/>
                </a:cubicBezTo>
                <a:cubicBezTo>
                  <a:pt x="1367707" y="325168"/>
                  <a:pt x="1353853" y="339490"/>
                  <a:pt x="1339998" y="354752"/>
                </a:cubicBezTo>
                <a:cubicBezTo>
                  <a:pt x="1339293" y="355454"/>
                  <a:pt x="1338823" y="356159"/>
                  <a:pt x="1338118" y="356864"/>
                </a:cubicBezTo>
                <a:cubicBezTo>
                  <a:pt x="1325909" y="370245"/>
                  <a:pt x="1313933" y="384800"/>
                  <a:pt x="1302191" y="399592"/>
                </a:cubicBezTo>
                <a:cubicBezTo>
                  <a:pt x="1298903" y="403819"/>
                  <a:pt x="1295614" y="408279"/>
                  <a:pt x="1292327" y="412506"/>
                </a:cubicBezTo>
                <a:cubicBezTo>
                  <a:pt x="1281761" y="426357"/>
                  <a:pt x="1271426" y="440444"/>
                  <a:pt x="1261330" y="454999"/>
                </a:cubicBezTo>
                <a:cubicBezTo>
                  <a:pt x="1259685" y="457584"/>
                  <a:pt x="1257808" y="459696"/>
                  <a:pt x="1256161" y="462279"/>
                </a:cubicBezTo>
                <a:cubicBezTo>
                  <a:pt x="1244655" y="479182"/>
                  <a:pt x="1233383" y="496791"/>
                  <a:pt x="1222347" y="514869"/>
                </a:cubicBezTo>
                <a:cubicBezTo>
                  <a:pt x="1219530" y="519563"/>
                  <a:pt x="1216711" y="524496"/>
                  <a:pt x="1213894" y="529190"/>
                </a:cubicBezTo>
                <a:cubicBezTo>
                  <a:pt x="1203560" y="546564"/>
                  <a:pt x="1193463" y="563938"/>
                  <a:pt x="1183835" y="582015"/>
                </a:cubicBezTo>
                <a:cubicBezTo>
                  <a:pt x="1183129" y="583660"/>
                  <a:pt x="1182424" y="585067"/>
                  <a:pt x="1181487" y="586713"/>
                </a:cubicBezTo>
                <a:cubicBezTo>
                  <a:pt x="1170215" y="607606"/>
                  <a:pt x="1159176" y="629207"/>
                  <a:pt x="1148609" y="651512"/>
                </a:cubicBezTo>
                <a:cubicBezTo>
                  <a:pt x="1148374" y="651744"/>
                  <a:pt x="1148374" y="652214"/>
                  <a:pt x="1148374" y="652214"/>
                </a:cubicBezTo>
                <a:cubicBezTo>
                  <a:pt x="1137338" y="675457"/>
                  <a:pt x="1126770" y="699171"/>
                  <a:pt x="1116672" y="723353"/>
                </a:cubicBezTo>
                <a:cubicBezTo>
                  <a:pt x="1106339" y="747772"/>
                  <a:pt x="1096712" y="772422"/>
                  <a:pt x="1087318" y="797779"/>
                </a:cubicBezTo>
                <a:cubicBezTo>
                  <a:pt x="1077925" y="822900"/>
                  <a:pt x="1069236" y="848490"/>
                  <a:pt x="1060783" y="874553"/>
                </a:cubicBezTo>
                <a:cubicBezTo>
                  <a:pt x="1060783" y="874785"/>
                  <a:pt x="1060783" y="875255"/>
                  <a:pt x="1060783" y="875255"/>
                </a:cubicBezTo>
                <a:cubicBezTo>
                  <a:pt x="1052564" y="901080"/>
                  <a:pt x="1044578" y="927610"/>
                  <a:pt x="1037299" y="954140"/>
                </a:cubicBezTo>
                <a:cubicBezTo>
                  <a:pt x="1037064" y="954375"/>
                  <a:pt x="1037064" y="954846"/>
                  <a:pt x="1037064" y="955081"/>
                </a:cubicBezTo>
                <a:cubicBezTo>
                  <a:pt x="1029783" y="981611"/>
                  <a:pt x="1022975" y="1008376"/>
                  <a:pt x="1016634" y="1035612"/>
                </a:cubicBezTo>
                <a:cubicBezTo>
                  <a:pt x="1016634" y="1036078"/>
                  <a:pt x="1016634" y="1036313"/>
                  <a:pt x="1016634" y="1036549"/>
                </a:cubicBezTo>
                <a:cubicBezTo>
                  <a:pt x="1010527" y="1063783"/>
                  <a:pt x="1004656" y="1091019"/>
                  <a:pt x="999492" y="1118722"/>
                </a:cubicBezTo>
                <a:cubicBezTo>
                  <a:pt x="999492" y="1119192"/>
                  <a:pt x="999492" y="1119427"/>
                  <a:pt x="999492" y="1119660"/>
                </a:cubicBezTo>
                <a:cubicBezTo>
                  <a:pt x="994326" y="1147598"/>
                  <a:pt x="989628" y="1175539"/>
                  <a:pt x="985634" y="1203475"/>
                </a:cubicBezTo>
                <a:cubicBezTo>
                  <a:pt x="983757" y="1216390"/>
                  <a:pt x="982113" y="1229069"/>
                  <a:pt x="980468" y="1241980"/>
                </a:cubicBezTo>
                <a:cubicBezTo>
                  <a:pt x="980468" y="1242215"/>
                  <a:pt x="980468" y="1242451"/>
                  <a:pt x="980468" y="1242686"/>
                </a:cubicBezTo>
                <a:cubicBezTo>
                  <a:pt x="979061" y="1255363"/>
                  <a:pt x="977651" y="1267808"/>
                  <a:pt x="976244" y="1280484"/>
                </a:cubicBezTo>
                <a:cubicBezTo>
                  <a:pt x="976244" y="1280719"/>
                  <a:pt x="976244" y="1281189"/>
                  <a:pt x="976244" y="1281424"/>
                </a:cubicBezTo>
                <a:cubicBezTo>
                  <a:pt x="975068" y="1293868"/>
                  <a:pt x="973660" y="1306310"/>
                  <a:pt x="972720" y="1318989"/>
                </a:cubicBezTo>
                <a:cubicBezTo>
                  <a:pt x="972720" y="1319459"/>
                  <a:pt x="972720" y="1320163"/>
                  <a:pt x="972720" y="1320633"/>
                </a:cubicBezTo>
                <a:cubicBezTo>
                  <a:pt x="971544" y="1333309"/>
                  <a:pt x="970607" y="1345988"/>
                  <a:pt x="969902" y="1358668"/>
                </a:cubicBezTo>
                <a:lnTo>
                  <a:pt x="969486" y="1366030"/>
                </a:lnTo>
                <a:lnTo>
                  <a:pt x="0" y="1063496"/>
                </a:lnTo>
                <a:lnTo>
                  <a:pt x="982" y="1054861"/>
                </a:lnTo>
                <a:cubicBezTo>
                  <a:pt x="1452" y="1051340"/>
                  <a:pt x="1687" y="1048053"/>
                  <a:pt x="2157" y="1044533"/>
                </a:cubicBezTo>
                <a:cubicBezTo>
                  <a:pt x="2624" y="1041481"/>
                  <a:pt x="2859" y="1038194"/>
                  <a:pt x="3329" y="1035141"/>
                </a:cubicBezTo>
                <a:cubicBezTo>
                  <a:pt x="3329" y="1034906"/>
                  <a:pt x="3329" y="1034671"/>
                  <a:pt x="3329" y="1034671"/>
                </a:cubicBezTo>
                <a:cubicBezTo>
                  <a:pt x="3329" y="1034436"/>
                  <a:pt x="3329" y="1034436"/>
                  <a:pt x="3329" y="1034436"/>
                </a:cubicBezTo>
                <a:cubicBezTo>
                  <a:pt x="3801" y="1031384"/>
                  <a:pt x="4036" y="1028097"/>
                  <a:pt x="4506" y="1025044"/>
                </a:cubicBezTo>
                <a:lnTo>
                  <a:pt x="5678" y="1015652"/>
                </a:lnTo>
                <a:cubicBezTo>
                  <a:pt x="5913" y="1012600"/>
                  <a:pt x="6383" y="1009316"/>
                  <a:pt x="6853" y="1006263"/>
                </a:cubicBezTo>
                <a:cubicBezTo>
                  <a:pt x="7323" y="1003211"/>
                  <a:pt x="7793" y="999924"/>
                  <a:pt x="8260" y="996871"/>
                </a:cubicBezTo>
                <a:cubicBezTo>
                  <a:pt x="8260" y="996636"/>
                  <a:pt x="8260" y="996166"/>
                  <a:pt x="8260" y="995931"/>
                </a:cubicBezTo>
                <a:cubicBezTo>
                  <a:pt x="8260" y="995696"/>
                  <a:pt x="8260" y="995226"/>
                  <a:pt x="8260" y="994991"/>
                </a:cubicBezTo>
                <a:cubicBezTo>
                  <a:pt x="8260" y="994759"/>
                  <a:pt x="8260" y="994289"/>
                  <a:pt x="8260" y="994054"/>
                </a:cubicBezTo>
                <a:cubicBezTo>
                  <a:pt x="8260" y="993819"/>
                  <a:pt x="8260" y="993349"/>
                  <a:pt x="8260" y="993114"/>
                </a:cubicBezTo>
                <a:cubicBezTo>
                  <a:pt x="8730" y="989592"/>
                  <a:pt x="9200" y="986306"/>
                  <a:pt x="9670" y="982785"/>
                </a:cubicBezTo>
                <a:cubicBezTo>
                  <a:pt x="10375" y="979264"/>
                  <a:pt x="10845" y="975977"/>
                  <a:pt x="11314" y="972454"/>
                </a:cubicBezTo>
                <a:cubicBezTo>
                  <a:pt x="11784" y="968932"/>
                  <a:pt x="12489" y="965645"/>
                  <a:pt x="12959" y="962125"/>
                </a:cubicBezTo>
                <a:cubicBezTo>
                  <a:pt x="13429" y="958603"/>
                  <a:pt x="14131" y="955316"/>
                  <a:pt x="14601" y="951793"/>
                </a:cubicBezTo>
                <a:cubicBezTo>
                  <a:pt x="15071" y="948506"/>
                  <a:pt x="15541" y="944987"/>
                  <a:pt x="16246" y="941464"/>
                </a:cubicBezTo>
                <a:cubicBezTo>
                  <a:pt x="16948" y="937942"/>
                  <a:pt x="17419" y="934654"/>
                  <a:pt x="18124" y="931132"/>
                </a:cubicBezTo>
                <a:cubicBezTo>
                  <a:pt x="18829" y="927610"/>
                  <a:pt x="19299" y="924325"/>
                  <a:pt x="20002" y="920803"/>
                </a:cubicBezTo>
                <a:cubicBezTo>
                  <a:pt x="20472" y="918924"/>
                  <a:pt x="20707" y="916812"/>
                  <a:pt x="21178" y="914933"/>
                </a:cubicBezTo>
                <a:cubicBezTo>
                  <a:pt x="21178" y="914700"/>
                  <a:pt x="21178" y="914465"/>
                  <a:pt x="21178" y="914230"/>
                </a:cubicBezTo>
                <a:cubicBezTo>
                  <a:pt x="21413" y="913055"/>
                  <a:pt x="21883" y="911648"/>
                  <a:pt x="21883" y="910472"/>
                </a:cubicBezTo>
                <a:cubicBezTo>
                  <a:pt x="22588" y="906950"/>
                  <a:pt x="23290" y="903431"/>
                  <a:pt x="23995" y="899908"/>
                </a:cubicBezTo>
                <a:cubicBezTo>
                  <a:pt x="24700" y="896621"/>
                  <a:pt x="25405" y="893099"/>
                  <a:pt x="26109" y="889576"/>
                </a:cubicBezTo>
                <a:cubicBezTo>
                  <a:pt x="26814" y="886292"/>
                  <a:pt x="27519" y="882535"/>
                  <a:pt x="28224" y="879247"/>
                </a:cubicBezTo>
                <a:cubicBezTo>
                  <a:pt x="28926" y="875960"/>
                  <a:pt x="29631" y="872437"/>
                  <a:pt x="30336" y="868915"/>
                </a:cubicBezTo>
                <a:cubicBezTo>
                  <a:pt x="31041" y="865396"/>
                  <a:pt x="31978" y="861638"/>
                  <a:pt x="32683" y="858116"/>
                </a:cubicBezTo>
                <a:cubicBezTo>
                  <a:pt x="33388" y="854358"/>
                  <a:pt x="34329" y="850839"/>
                  <a:pt x="35032" y="847318"/>
                </a:cubicBezTo>
                <a:cubicBezTo>
                  <a:pt x="35737" y="843561"/>
                  <a:pt x="36442" y="840039"/>
                  <a:pt x="37382" y="836516"/>
                </a:cubicBezTo>
                <a:cubicBezTo>
                  <a:pt x="37614" y="835579"/>
                  <a:pt x="37849" y="834404"/>
                  <a:pt x="38084" y="833467"/>
                </a:cubicBezTo>
                <a:cubicBezTo>
                  <a:pt x="38084" y="833232"/>
                  <a:pt x="38084" y="832762"/>
                  <a:pt x="38084" y="832762"/>
                </a:cubicBezTo>
                <a:lnTo>
                  <a:pt x="39730" y="825717"/>
                </a:lnTo>
                <a:cubicBezTo>
                  <a:pt x="40432" y="821960"/>
                  <a:pt x="41372" y="818440"/>
                  <a:pt x="42313" y="814683"/>
                </a:cubicBezTo>
                <a:cubicBezTo>
                  <a:pt x="43254" y="810926"/>
                  <a:pt x="44191" y="807403"/>
                  <a:pt x="45131" y="803649"/>
                </a:cubicBezTo>
                <a:cubicBezTo>
                  <a:pt x="46071" y="800126"/>
                  <a:pt x="47008" y="796369"/>
                  <a:pt x="47948" y="792847"/>
                </a:cubicBezTo>
                <a:cubicBezTo>
                  <a:pt x="48888" y="789327"/>
                  <a:pt x="49827" y="785570"/>
                  <a:pt x="50767" y="782048"/>
                </a:cubicBezTo>
                <a:cubicBezTo>
                  <a:pt x="51707" y="778292"/>
                  <a:pt x="52879" y="774537"/>
                  <a:pt x="53819" y="770780"/>
                </a:cubicBezTo>
                <a:cubicBezTo>
                  <a:pt x="54759" y="767022"/>
                  <a:pt x="55931" y="763265"/>
                  <a:pt x="56872" y="759511"/>
                </a:cubicBezTo>
                <a:cubicBezTo>
                  <a:pt x="57342" y="757630"/>
                  <a:pt x="58045" y="755518"/>
                  <a:pt x="58515" y="753641"/>
                </a:cubicBezTo>
                <a:cubicBezTo>
                  <a:pt x="58750" y="753171"/>
                  <a:pt x="58750" y="752936"/>
                  <a:pt x="58750" y="752701"/>
                </a:cubicBezTo>
                <a:cubicBezTo>
                  <a:pt x="59220" y="751294"/>
                  <a:pt x="59455" y="749884"/>
                  <a:pt x="59925" y="748473"/>
                </a:cubicBezTo>
                <a:cubicBezTo>
                  <a:pt x="61097" y="744719"/>
                  <a:pt x="62038" y="741197"/>
                  <a:pt x="63213" y="737439"/>
                </a:cubicBezTo>
                <a:cubicBezTo>
                  <a:pt x="64386" y="733450"/>
                  <a:pt x="65562" y="729458"/>
                  <a:pt x="66737" y="725465"/>
                </a:cubicBezTo>
                <a:cubicBezTo>
                  <a:pt x="67909" y="721476"/>
                  <a:pt x="69084" y="717483"/>
                  <a:pt x="70256" y="713492"/>
                </a:cubicBezTo>
                <a:cubicBezTo>
                  <a:pt x="71666" y="709738"/>
                  <a:pt x="72840" y="705746"/>
                  <a:pt x="74015" y="701753"/>
                </a:cubicBezTo>
                <a:cubicBezTo>
                  <a:pt x="75190" y="697764"/>
                  <a:pt x="76597" y="694006"/>
                  <a:pt x="77772" y="690014"/>
                </a:cubicBezTo>
                <a:cubicBezTo>
                  <a:pt x="78945" y="685790"/>
                  <a:pt x="80356" y="681562"/>
                  <a:pt x="81763" y="677338"/>
                </a:cubicBezTo>
                <a:cubicBezTo>
                  <a:pt x="81998" y="676633"/>
                  <a:pt x="82468" y="675222"/>
                  <a:pt x="82468" y="675222"/>
                </a:cubicBezTo>
                <a:cubicBezTo>
                  <a:pt x="82468" y="674990"/>
                  <a:pt x="82468" y="674990"/>
                  <a:pt x="82468" y="674990"/>
                </a:cubicBezTo>
                <a:cubicBezTo>
                  <a:pt x="83644" y="671468"/>
                  <a:pt x="84581" y="668181"/>
                  <a:pt x="85756" y="664893"/>
                </a:cubicBezTo>
                <a:cubicBezTo>
                  <a:pt x="87166" y="660666"/>
                  <a:pt x="88575" y="656676"/>
                  <a:pt x="89985" y="652449"/>
                </a:cubicBezTo>
                <a:cubicBezTo>
                  <a:pt x="91392" y="648225"/>
                  <a:pt x="92802" y="643999"/>
                  <a:pt x="94209" y="640006"/>
                </a:cubicBezTo>
                <a:cubicBezTo>
                  <a:pt x="95619" y="635312"/>
                  <a:pt x="97263" y="630852"/>
                  <a:pt x="98908" y="626390"/>
                </a:cubicBezTo>
                <a:cubicBezTo>
                  <a:pt x="100551" y="621930"/>
                  <a:pt x="102193" y="617468"/>
                  <a:pt x="103839" y="613008"/>
                </a:cubicBezTo>
                <a:cubicBezTo>
                  <a:pt x="105482" y="608546"/>
                  <a:pt x="107127" y="604087"/>
                  <a:pt x="108769" y="599624"/>
                </a:cubicBezTo>
                <a:cubicBezTo>
                  <a:pt x="110414" y="595400"/>
                  <a:pt x="112058" y="590937"/>
                  <a:pt x="113703" y="586713"/>
                </a:cubicBezTo>
                <a:cubicBezTo>
                  <a:pt x="115580" y="581782"/>
                  <a:pt x="117457" y="576617"/>
                  <a:pt x="119574" y="571688"/>
                </a:cubicBezTo>
                <a:cubicBezTo>
                  <a:pt x="121686" y="566755"/>
                  <a:pt x="123564" y="561826"/>
                  <a:pt x="125677" y="556896"/>
                </a:cubicBezTo>
                <a:cubicBezTo>
                  <a:pt x="127793" y="551964"/>
                  <a:pt x="129670" y="546799"/>
                  <a:pt x="131782" y="542105"/>
                </a:cubicBezTo>
                <a:cubicBezTo>
                  <a:pt x="133897" y="537407"/>
                  <a:pt x="136011" y="532478"/>
                  <a:pt x="138123" y="527548"/>
                </a:cubicBezTo>
                <a:cubicBezTo>
                  <a:pt x="138123" y="527313"/>
                  <a:pt x="138123" y="527313"/>
                  <a:pt x="138123" y="527313"/>
                </a:cubicBezTo>
                <a:cubicBezTo>
                  <a:pt x="140470" y="521678"/>
                  <a:pt x="143057" y="515809"/>
                  <a:pt x="145640" y="510174"/>
                </a:cubicBezTo>
                <a:cubicBezTo>
                  <a:pt x="148222" y="504306"/>
                  <a:pt x="151041" y="498437"/>
                  <a:pt x="153623" y="492567"/>
                </a:cubicBezTo>
                <a:cubicBezTo>
                  <a:pt x="156440" y="486697"/>
                  <a:pt x="159024" y="480828"/>
                  <a:pt x="161841" y="475193"/>
                </a:cubicBezTo>
                <a:cubicBezTo>
                  <a:pt x="164425" y="469324"/>
                  <a:pt x="167243" y="463689"/>
                  <a:pt x="170060" y="458051"/>
                </a:cubicBezTo>
                <a:cubicBezTo>
                  <a:pt x="170060" y="457819"/>
                  <a:pt x="170060" y="457584"/>
                  <a:pt x="170060" y="457584"/>
                </a:cubicBezTo>
                <a:cubicBezTo>
                  <a:pt x="170060" y="457349"/>
                  <a:pt x="170060" y="457349"/>
                  <a:pt x="170060" y="457349"/>
                </a:cubicBezTo>
                <a:cubicBezTo>
                  <a:pt x="174289" y="448897"/>
                  <a:pt x="178513" y="440444"/>
                  <a:pt x="182742" y="432227"/>
                </a:cubicBezTo>
                <a:cubicBezTo>
                  <a:pt x="187203" y="423775"/>
                  <a:pt x="191666" y="415323"/>
                  <a:pt x="196127" y="406871"/>
                </a:cubicBezTo>
                <a:cubicBezTo>
                  <a:pt x="198477" y="402644"/>
                  <a:pt x="201059" y="398185"/>
                  <a:pt x="203408" y="393957"/>
                </a:cubicBezTo>
                <a:cubicBezTo>
                  <a:pt x="203878" y="393020"/>
                  <a:pt x="204348" y="392315"/>
                  <a:pt x="204815" y="391375"/>
                </a:cubicBezTo>
                <a:cubicBezTo>
                  <a:pt x="205285" y="390905"/>
                  <a:pt x="205520" y="390203"/>
                  <a:pt x="205991" y="389498"/>
                </a:cubicBezTo>
                <a:cubicBezTo>
                  <a:pt x="207401" y="387150"/>
                  <a:pt x="208573" y="384565"/>
                  <a:pt x="209983" y="382218"/>
                </a:cubicBezTo>
                <a:cubicBezTo>
                  <a:pt x="214679" y="374003"/>
                  <a:pt x="219378" y="366021"/>
                  <a:pt x="224073" y="358039"/>
                </a:cubicBezTo>
                <a:cubicBezTo>
                  <a:pt x="228067" y="351464"/>
                  <a:pt x="232291" y="344890"/>
                  <a:pt x="236285" y="338315"/>
                </a:cubicBezTo>
                <a:cubicBezTo>
                  <a:pt x="239102" y="333620"/>
                  <a:pt x="242156" y="328923"/>
                  <a:pt x="244973" y="324228"/>
                </a:cubicBezTo>
                <a:cubicBezTo>
                  <a:pt x="246851" y="321411"/>
                  <a:pt x="248496" y="318359"/>
                  <a:pt x="250375" y="315541"/>
                </a:cubicBezTo>
                <a:cubicBezTo>
                  <a:pt x="259533" y="301692"/>
                  <a:pt x="268457" y="288307"/>
                  <a:pt x="277850" y="275161"/>
                </a:cubicBezTo>
                <a:cubicBezTo>
                  <a:pt x="278319" y="274221"/>
                  <a:pt x="279024" y="273516"/>
                  <a:pt x="279494" y="272814"/>
                </a:cubicBezTo>
                <a:cubicBezTo>
                  <a:pt x="281136" y="270463"/>
                  <a:pt x="283016" y="268116"/>
                  <a:pt x="284658" y="265769"/>
                </a:cubicBezTo>
                <a:cubicBezTo>
                  <a:pt x="291705" y="255907"/>
                  <a:pt x="298748" y="246283"/>
                  <a:pt x="306029" y="236892"/>
                </a:cubicBezTo>
                <a:cubicBezTo>
                  <a:pt x="309317" y="232665"/>
                  <a:pt x="312841" y="228675"/>
                  <a:pt x="316128" y="224448"/>
                </a:cubicBezTo>
                <a:cubicBezTo>
                  <a:pt x="319414" y="220220"/>
                  <a:pt x="322936" y="215996"/>
                  <a:pt x="326225" y="212004"/>
                </a:cubicBezTo>
                <a:cubicBezTo>
                  <a:pt x="329277" y="208481"/>
                  <a:pt x="332095" y="204727"/>
                  <a:pt x="335149" y="201205"/>
                </a:cubicBezTo>
                <a:cubicBezTo>
                  <a:pt x="340315" y="195100"/>
                  <a:pt x="345482" y="188995"/>
                  <a:pt x="350884" y="183126"/>
                </a:cubicBezTo>
                <a:cubicBezTo>
                  <a:pt x="354874" y="178666"/>
                  <a:pt x="358867" y="174440"/>
                  <a:pt x="362859" y="170214"/>
                </a:cubicBezTo>
                <a:cubicBezTo>
                  <a:pt x="363328" y="169979"/>
                  <a:pt x="363563" y="169511"/>
                  <a:pt x="364033" y="169041"/>
                </a:cubicBezTo>
                <a:cubicBezTo>
                  <a:pt x="364268" y="168806"/>
                  <a:pt x="364738" y="168571"/>
                  <a:pt x="364738" y="168336"/>
                </a:cubicBezTo>
                <a:cubicBezTo>
                  <a:pt x="365678" y="167631"/>
                  <a:pt x="366380" y="166693"/>
                  <a:pt x="367085" y="165988"/>
                </a:cubicBezTo>
                <a:cubicBezTo>
                  <a:pt x="372486" y="160354"/>
                  <a:pt x="377889" y="154954"/>
                  <a:pt x="383290" y="149555"/>
                </a:cubicBezTo>
                <a:cubicBezTo>
                  <a:pt x="388691" y="144152"/>
                  <a:pt x="394327" y="138988"/>
                  <a:pt x="399727" y="133823"/>
                </a:cubicBezTo>
                <a:cubicBezTo>
                  <a:pt x="402546" y="131241"/>
                  <a:pt x="405128" y="128894"/>
                  <a:pt x="407710" y="126543"/>
                </a:cubicBezTo>
                <a:cubicBezTo>
                  <a:pt x="407945" y="126308"/>
                  <a:pt x="408180" y="126076"/>
                  <a:pt x="408415" y="125841"/>
                </a:cubicBezTo>
                <a:cubicBezTo>
                  <a:pt x="408887" y="125371"/>
                  <a:pt x="409592" y="124666"/>
                  <a:pt x="410062" y="124196"/>
                </a:cubicBezTo>
                <a:cubicBezTo>
                  <a:pt x="413582" y="121144"/>
                  <a:pt x="417105" y="118091"/>
                  <a:pt x="420628" y="115039"/>
                </a:cubicBezTo>
                <a:cubicBezTo>
                  <a:pt x="424150" y="111987"/>
                  <a:pt x="427674" y="108936"/>
                  <a:pt x="431195" y="106119"/>
                </a:cubicBezTo>
                <a:cubicBezTo>
                  <a:pt x="434717" y="103066"/>
                  <a:pt x="438240" y="100249"/>
                  <a:pt x="441764" y="97432"/>
                </a:cubicBezTo>
                <a:cubicBezTo>
                  <a:pt x="444816" y="95084"/>
                  <a:pt x="447635" y="92972"/>
                  <a:pt x="450687" y="90625"/>
                </a:cubicBezTo>
                <a:cubicBezTo>
                  <a:pt x="451624" y="90155"/>
                  <a:pt x="452329" y="89450"/>
                  <a:pt x="453035" y="88980"/>
                </a:cubicBezTo>
                <a:cubicBezTo>
                  <a:pt x="453270" y="88980"/>
                  <a:pt x="453505" y="88510"/>
                  <a:pt x="453740" y="88510"/>
                </a:cubicBezTo>
                <a:cubicBezTo>
                  <a:pt x="455618" y="86868"/>
                  <a:pt x="457731" y="85457"/>
                  <a:pt x="459611" y="84050"/>
                </a:cubicBezTo>
                <a:cubicBezTo>
                  <a:pt x="462663" y="81938"/>
                  <a:pt x="465482" y="79823"/>
                  <a:pt x="468534" y="77711"/>
                </a:cubicBezTo>
                <a:cubicBezTo>
                  <a:pt x="471588" y="75598"/>
                  <a:pt x="474406" y="73718"/>
                  <a:pt x="477458" y="71606"/>
                </a:cubicBezTo>
                <a:cubicBezTo>
                  <a:pt x="480277" y="69964"/>
                  <a:pt x="482859" y="68084"/>
                  <a:pt x="485443" y="66441"/>
                </a:cubicBezTo>
                <a:cubicBezTo>
                  <a:pt x="488025" y="64796"/>
                  <a:pt x="490842" y="63154"/>
                  <a:pt x="493426" y="61512"/>
                </a:cubicBezTo>
                <a:cubicBezTo>
                  <a:pt x="495538" y="60337"/>
                  <a:pt x="497654" y="58927"/>
                  <a:pt x="499766" y="57755"/>
                </a:cubicBezTo>
                <a:cubicBezTo>
                  <a:pt x="500001" y="57520"/>
                  <a:pt x="500236" y="57520"/>
                  <a:pt x="500236" y="57520"/>
                </a:cubicBezTo>
                <a:cubicBezTo>
                  <a:pt x="500471" y="57285"/>
                  <a:pt x="500941" y="57049"/>
                  <a:pt x="501410" y="56814"/>
                </a:cubicBezTo>
                <a:cubicBezTo>
                  <a:pt x="503995" y="55172"/>
                  <a:pt x="506812" y="53762"/>
                  <a:pt x="509396" y="52120"/>
                </a:cubicBezTo>
                <a:cubicBezTo>
                  <a:pt x="511743" y="50710"/>
                  <a:pt x="514090" y="49538"/>
                  <a:pt x="516439" y="48128"/>
                </a:cubicBezTo>
                <a:cubicBezTo>
                  <a:pt x="518790" y="46955"/>
                  <a:pt x="520902" y="45780"/>
                  <a:pt x="523484" y="44370"/>
                </a:cubicBezTo>
                <a:cubicBezTo>
                  <a:pt x="526068" y="42963"/>
                  <a:pt x="528180" y="41789"/>
                  <a:pt x="530764" y="40616"/>
                </a:cubicBezTo>
                <a:cubicBezTo>
                  <a:pt x="533349" y="39442"/>
                  <a:pt x="535696" y="38267"/>
                  <a:pt x="538044" y="37095"/>
                </a:cubicBezTo>
                <a:cubicBezTo>
                  <a:pt x="538749" y="36625"/>
                  <a:pt x="539687" y="36390"/>
                  <a:pt x="540392" y="35920"/>
                </a:cubicBezTo>
                <a:cubicBezTo>
                  <a:pt x="541098" y="35450"/>
                  <a:pt x="542038" y="35216"/>
                  <a:pt x="542740" y="34748"/>
                </a:cubicBezTo>
                <a:cubicBezTo>
                  <a:pt x="543445" y="34278"/>
                  <a:pt x="544385" y="34043"/>
                  <a:pt x="545090" y="33573"/>
                </a:cubicBezTo>
                <a:cubicBezTo>
                  <a:pt x="545792" y="33103"/>
                  <a:pt x="546734" y="32867"/>
                  <a:pt x="547439" y="32397"/>
                </a:cubicBezTo>
                <a:cubicBezTo>
                  <a:pt x="548846" y="31695"/>
                  <a:pt x="550491" y="30990"/>
                  <a:pt x="551898" y="30285"/>
                </a:cubicBezTo>
                <a:cubicBezTo>
                  <a:pt x="553308" y="29580"/>
                  <a:pt x="554952" y="29113"/>
                  <a:pt x="556362" y="28408"/>
                </a:cubicBezTo>
                <a:cubicBezTo>
                  <a:pt x="557769" y="27703"/>
                  <a:pt x="559415" y="27233"/>
                  <a:pt x="560822" y="26528"/>
                </a:cubicBezTo>
                <a:cubicBezTo>
                  <a:pt x="562234" y="25826"/>
                  <a:pt x="563876" y="25121"/>
                  <a:pt x="565286" y="24651"/>
                </a:cubicBezTo>
                <a:cubicBezTo>
                  <a:pt x="567633" y="23710"/>
                  <a:pt x="569747" y="23009"/>
                  <a:pt x="571859" y="22068"/>
                </a:cubicBezTo>
                <a:cubicBezTo>
                  <a:pt x="574209" y="21363"/>
                  <a:pt x="576322" y="20426"/>
                  <a:pt x="578435" y="19721"/>
                </a:cubicBezTo>
                <a:cubicBezTo>
                  <a:pt x="580547" y="18781"/>
                  <a:pt x="582663" y="18076"/>
                  <a:pt x="584777" y="17374"/>
                </a:cubicBezTo>
                <a:cubicBezTo>
                  <a:pt x="586889" y="16669"/>
                  <a:pt x="589004" y="15964"/>
                  <a:pt x="591116" y="15259"/>
                </a:cubicBezTo>
                <a:cubicBezTo>
                  <a:pt x="593230" y="14557"/>
                  <a:pt x="595110" y="14087"/>
                  <a:pt x="597222" y="13381"/>
                </a:cubicBezTo>
                <a:cubicBezTo>
                  <a:pt x="597457" y="13381"/>
                  <a:pt x="597928" y="13381"/>
                  <a:pt x="597928" y="13381"/>
                </a:cubicBezTo>
                <a:cubicBezTo>
                  <a:pt x="599805" y="12676"/>
                  <a:pt x="601448" y="12206"/>
                  <a:pt x="603329" y="11739"/>
                </a:cubicBezTo>
                <a:cubicBezTo>
                  <a:pt x="605441" y="11269"/>
                  <a:pt x="607320" y="10564"/>
                  <a:pt x="609435" y="10094"/>
                </a:cubicBezTo>
                <a:cubicBezTo>
                  <a:pt x="611547" y="9389"/>
                  <a:pt x="613424" y="8919"/>
                  <a:pt x="615540" y="8452"/>
                </a:cubicBezTo>
                <a:cubicBezTo>
                  <a:pt x="617418" y="7982"/>
                  <a:pt x="619530" y="7512"/>
                  <a:pt x="621411" y="7042"/>
                </a:cubicBezTo>
                <a:cubicBezTo>
                  <a:pt x="623289" y="6807"/>
                  <a:pt x="625402" y="6337"/>
                  <a:pt x="627282" y="5870"/>
                </a:cubicBezTo>
                <a:cubicBezTo>
                  <a:pt x="629159" y="5400"/>
                  <a:pt x="631273" y="5165"/>
                  <a:pt x="633153" y="4695"/>
                </a:cubicBezTo>
                <a:cubicBezTo>
                  <a:pt x="635030" y="4460"/>
                  <a:pt x="637142" y="3989"/>
                  <a:pt x="639024" y="3754"/>
                </a:cubicBezTo>
                <a:cubicBezTo>
                  <a:pt x="640901" y="3284"/>
                  <a:pt x="642779" y="3049"/>
                  <a:pt x="644659" y="2817"/>
                </a:cubicBezTo>
                <a:cubicBezTo>
                  <a:pt x="645362" y="2582"/>
                  <a:pt x="646068" y="2582"/>
                  <a:pt x="646773" y="2582"/>
                </a:cubicBezTo>
                <a:cubicBezTo>
                  <a:pt x="647948" y="2347"/>
                  <a:pt x="649120" y="2112"/>
                  <a:pt x="650060" y="2112"/>
                </a:cubicBezTo>
                <a:cubicBezTo>
                  <a:pt x="651937" y="1877"/>
                  <a:pt x="653817" y="1407"/>
                  <a:pt x="655696" y="1407"/>
                </a:cubicBezTo>
                <a:cubicBezTo>
                  <a:pt x="657573" y="1407"/>
                  <a:pt x="659454" y="937"/>
                  <a:pt x="661332" y="937"/>
                </a:cubicBezTo>
                <a:cubicBezTo>
                  <a:pt x="663209" y="702"/>
                  <a:pt x="665090" y="467"/>
                  <a:pt x="666967" y="467"/>
                </a:cubicBezTo>
                <a:cubicBezTo>
                  <a:pt x="668846" y="232"/>
                  <a:pt x="670726" y="232"/>
                  <a:pt x="672603" y="232"/>
                </a:cubicBezTo>
                <a:cubicBezTo>
                  <a:pt x="674248" y="0"/>
                  <a:pt x="676125" y="0"/>
                  <a:pt x="678004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42" name="Forme libre 41">
            <a:extLst>
              <a:ext uri="{FF2B5EF4-FFF2-40B4-BE49-F238E27FC236}">
                <a16:creationId xmlns:a16="http://schemas.microsoft.com/office/drawing/2014/main" id="{BB95BB8E-216A-F911-CDB1-BBCFC68BEA83}"/>
              </a:ext>
            </a:extLst>
          </p:cNvPr>
          <p:cNvSpPr/>
          <p:nvPr/>
        </p:nvSpPr>
        <p:spPr>
          <a:xfrm>
            <a:off x="5559051" y="2898738"/>
            <a:ext cx="1452912" cy="1018291"/>
          </a:xfrm>
          <a:custGeom>
            <a:avLst/>
            <a:gdLst>
              <a:gd name="connsiteX0" fmla="*/ 55451 w 928449"/>
              <a:gd name="connsiteY0" fmla="*/ 18280 h 642499"/>
              <a:gd name="connsiteX1" fmla="*/ 65043 w 928449"/>
              <a:gd name="connsiteY1" fmla="*/ 22925 h 642499"/>
              <a:gd name="connsiteX2" fmla="*/ 82429 w 928449"/>
              <a:gd name="connsiteY2" fmla="*/ 32363 h 642499"/>
              <a:gd name="connsiteX3" fmla="*/ 91421 w 928449"/>
              <a:gd name="connsiteY3" fmla="*/ 37759 h 642499"/>
              <a:gd name="connsiteX4" fmla="*/ 110305 w 928449"/>
              <a:gd name="connsiteY4" fmla="*/ 51093 h 642499"/>
              <a:gd name="connsiteX5" fmla="*/ 116150 w 928449"/>
              <a:gd name="connsiteY5" fmla="*/ 55439 h 642499"/>
              <a:gd name="connsiteX6" fmla="*/ 139530 w 928449"/>
              <a:gd name="connsiteY6" fmla="*/ 75816 h 642499"/>
              <a:gd name="connsiteX7" fmla="*/ 144925 w 928449"/>
              <a:gd name="connsiteY7" fmla="*/ 81360 h 642499"/>
              <a:gd name="connsiteX8" fmla="*/ 161710 w 928449"/>
              <a:gd name="connsiteY8" fmla="*/ 99192 h 642499"/>
              <a:gd name="connsiteX9" fmla="*/ 169054 w 928449"/>
              <a:gd name="connsiteY9" fmla="*/ 108032 h 642499"/>
              <a:gd name="connsiteX10" fmla="*/ 182842 w 928449"/>
              <a:gd name="connsiteY10" fmla="*/ 125563 h 642499"/>
              <a:gd name="connsiteX11" fmla="*/ 190036 w 928449"/>
              <a:gd name="connsiteY11" fmla="*/ 135451 h 642499"/>
              <a:gd name="connsiteX12" fmla="*/ 203225 w 928449"/>
              <a:gd name="connsiteY12" fmla="*/ 155530 h 642499"/>
              <a:gd name="connsiteX13" fmla="*/ 209070 w 928449"/>
              <a:gd name="connsiteY13" fmla="*/ 164970 h 642499"/>
              <a:gd name="connsiteX14" fmla="*/ 226155 w 928449"/>
              <a:gd name="connsiteY14" fmla="*/ 195686 h 642499"/>
              <a:gd name="connsiteX15" fmla="*/ 226604 w 928449"/>
              <a:gd name="connsiteY15" fmla="*/ 196435 h 642499"/>
              <a:gd name="connsiteX16" fmla="*/ 241891 w 928449"/>
              <a:gd name="connsiteY16" fmla="*/ 229249 h 642499"/>
              <a:gd name="connsiteX17" fmla="*/ 263473 w 928449"/>
              <a:gd name="connsiteY17" fmla="*/ 286487 h 642499"/>
              <a:gd name="connsiteX18" fmla="*/ 267520 w 928449"/>
              <a:gd name="connsiteY18" fmla="*/ 299373 h 642499"/>
              <a:gd name="connsiteX19" fmla="*/ 284753 w 928449"/>
              <a:gd name="connsiteY19" fmla="*/ 363054 h 642499"/>
              <a:gd name="connsiteX20" fmla="*/ 293447 w 928449"/>
              <a:gd name="connsiteY20" fmla="*/ 406507 h 642499"/>
              <a:gd name="connsiteX21" fmla="*/ 293597 w 928449"/>
              <a:gd name="connsiteY21" fmla="*/ 407405 h 642499"/>
              <a:gd name="connsiteX22" fmla="*/ 300791 w 928449"/>
              <a:gd name="connsiteY22" fmla="*/ 455652 h 642499"/>
              <a:gd name="connsiteX23" fmla="*/ 300941 w 928449"/>
              <a:gd name="connsiteY23" fmla="*/ 456851 h 642499"/>
              <a:gd name="connsiteX24" fmla="*/ 306036 w 928449"/>
              <a:gd name="connsiteY24" fmla="*/ 507796 h 642499"/>
              <a:gd name="connsiteX25" fmla="*/ 403602 w 928449"/>
              <a:gd name="connsiteY25" fmla="*/ 528922 h 642499"/>
              <a:gd name="connsiteX26" fmla="*/ 928449 w 928449"/>
              <a:gd name="connsiteY26" fmla="*/ 642499 h 642499"/>
              <a:gd name="connsiteX27" fmla="*/ 927849 w 928449"/>
              <a:gd name="connsiteY27" fmla="*/ 633359 h 642499"/>
              <a:gd name="connsiteX28" fmla="*/ 927249 w 928449"/>
              <a:gd name="connsiteY28" fmla="*/ 624218 h 642499"/>
              <a:gd name="connsiteX29" fmla="*/ 926501 w 928449"/>
              <a:gd name="connsiteY29" fmla="*/ 615078 h 642499"/>
              <a:gd name="connsiteX30" fmla="*/ 925751 w 928449"/>
              <a:gd name="connsiteY30" fmla="*/ 606088 h 642499"/>
              <a:gd name="connsiteX31" fmla="*/ 924553 w 928449"/>
              <a:gd name="connsiteY31" fmla="*/ 593502 h 642499"/>
              <a:gd name="connsiteX32" fmla="*/ 924252 w 928449"/>
              <a:gd name="connsiteY32" fmla="*/ 590504 h 642499"/>
              <a:gd name="connsiteX33" fmla="*/ 924252 w 928449"/>
              <a:gd name="connsiteY33" fmla="*/ 589306 h 642499"/>
              <a:gd name="connsiteX34" fmla="*/ 923352 w 928449"/>
              <a:gd name="connsiteY34" fmla="*/ 581066 h 642499"/>
              <a:gd name="connsiteX35" fmla="*/ 921854 w 928449"/>
              <a:gd name="connsiteY35" fmla="*/ 568779 h 642499"/>
              <a:gd name="connsiteX36" fmla="*/ 920206 w 928449"/>
              <a:gd name="connsiteY36" fmla="*/ 556643 h 642499"/>
              <a:gd name="connsiteX37" fmla="*/ 917957 w 928449"/>
              <a:gd name="connsiteY37" fmla="*/ 541359 h 642499"/>
              <a:gd name="connsiteX38" fmla="*/ 917807 w 928449"/>
              <a:gd name="connsiteY38" fmla="*/ 540160 h 642499"/>
              <a:gd name="connsiteX39" fmla="*/ 917807 w 928449"/>
              <a:gd name="connsiteY39" fmla="*/ 539262 h 642499"/>
              <a:gd name="connsiteX40" fmla="*/ 915711 w 928449"/>
              <a:gd name="connsiteY40" fmla="*/ 526226 h 642499"/>
              <a:gd name="connsiteX41" fmla="*/ 913012 w 928449"/>
              <a:gd name="connsiteY41" fmla="*/ 511392 h 642499"/>
              <a:gd name="connsiteX42" fmla="*/ 910164 w 928449"/>
              <a:gd name="connsiteY42" fmla="*/ 496708 h 642499"/>
              <a:gd name="connsiteX43" fmla="*/ 909715 w 928449"/>
              <a:gd name="connsiteY43" fmla="*/ 495059 h 642499"/>
              <a:gd name="connsiteX44" fmla="*/ 898475 w 928449"/>
              <a:gd name="connsiteY44" fmla="*/ 446662 h 642499"/>
              <a:gd name="connsiteX45" fmla="*/ 893678 w 928449"/>
              <a:gd name="connsiteY45" fmla="*/ 430330 h 642499"/>
              <a:gd name="connsiteX46" fmla="*/ 889781 w 928449"/>
              <a:gd name="connsiteY46" fmla="*/ 417294 h 642499"/>
              <a:gd name="connsiteX47" fmla="*/ 869549 w 928449"/>
              <a:gd name="connsiteY47" fmla="*/ 359308 h 642499"/>
              <a:gd name="connsiteX48" fmla="*/ 868651 w 928449"/>
              <a:gd name="connsiteY48" fmla="*/ 356760 h 642499"/>
              <a:gd name="connsiteX49" fmla="*/ 855012 w 928449"/>
              <a:gd name="connsiteY49" fmla="*/ 326044 h 642499"/>
              <a:gd name="connsiteX50" fmla="*/ 854562 w 928449"/>
              <a:gd name="connsiteY50" fmla="*/ 325145 h 642499"/>
              <a:gd name="connsiteX51" fmla="*/ 838377 w 928449"/>
              <a:gd name="connsiteY51" fmla="*/ 294129 h 642499"/>
              <a:gd name="connsiteX52" fmla="*/ 836879 w 928449"/>
              <a:gd name="connsiteY52" fmla="*/ 291281 h 642499"/>
              <a:gd name="connsiteX53" fmla="*/ 832682 w 928449"/>
              <a:gd name="connsiteY53" fmla="*/ 284539 h 642499"/>
              <a:gd name="connsiteX54" fmla="*/ 820093 w 928449"/>
              <a:gd name="connsiteY54" fmla="*/ 264162 h 642499"/>
              <a:gd name="connsiteX55" fmla="*/ 813198 w 928449"/>
              <a:gd name="connsiteY55" fmla="*/ 254122 h 642499"/>
              <a:gd name="connsiteX56" fmla="*/ 807653 w 928449"/>
              <a:gd name="connsiteY56" fmla="*/ 246030 h 642499"/>
              <a:gd name="connsiteX57" fmla="*/ 800009 w 928449"/>
              <a:gd name="connsiteY57" fmla="*/ 236442 h 642499"/>
              <a:gd name="connsiteX58" fmla="*/ 792966 w 928449"/>
              <a:gd name="connsiteY58" fmla="*/ 227451 h 642499"/>
              <a:gd name="connsiteX59" fmla="*/ 776780 w 928449"/>
              <a:gd name="connsiteY59" fmla="*/ 209471 h 642499"/>
              <a:gd name="connsiteX60" fmla="*/ 771683 w 928449"/>
              <a:gd name="connsiteY60" fmla="*/ 203927 h 642499"/>
              <a:gd name="connsiteX61" fmla="*/ 749203 w 928449"/>
              <a:gd name="connsiteY61" fmla="*/ 183400 h 642499"/>
              <a:gd name="connsiteX62" fmla="*/ 748154 w 928449"/>
              <a:gd name="connsiteY62" fmla="*/ 182500 h 642499"/>
              <a:gd name="connsiteX63" fmla="*/ 743508 w 928449"/>
              <a:gd name="connsiteY63" fmla="*/ 179054 h 642499"/>
              <a:gd name="connsiteX64" fmla="*/ 729571 w 928449"/>
              <a:gd name="connsiteY64" fmla="*/ 168416 h 642499"/>
              <a:gd name="connsiteX65" fmla="*/ 725374 w 928449"/>
              <a:gd name="connsiteY65" fmla="*/ 165718 h 642499"/>
              <a:gd name="connsiteX66" fmla="*/ 716682 w 928449"/>
              <a:gd name="connsiteY66" fmla="*/ 160324 h 642499"/>
              <a:gd name="connsiteX67" fmla="*/ 700046 w 928449"/>
              <a:gd name="connsiteY67" fmla="*/ 150885 h 642499"/>
              <a:gd name="connsiteX68" fmla="*/ 690755 w 928449"/>
              <a:gd name="connsiteY68" fmla="*/ 146241 h 642499"/>
              <a:gd name="connsiteX69" fmla="*/ 672619 w 928449"/>
              <a:gd name="connsiteY69" fmla="*/ 138749 h 642499"/>
              <a:gd name="connsiteX70" fmla="*/ 664227 w 928449"/>
              <a:gd name="connsiteY70" fmla="*/ 135601 h 642499"/>
              <a:gd name="connsiteX71" fmla="*/ 636950 w 928449"/>
              <a:gd name="connsiteY71" fmla="*/ 128259 h 642499"/>
              <a:gd name="connsiteX72" fmla="*/ 636950 w 928449"/>
              <a:gd name="connsiteY72" fmla="*/ 128259 h 642499"/>
              <a:gd name="connsiteX73" fmla="*/ 423534 w 928449"/>
              <a:gd name="connsiteY73" fmla="*/ 85256 h 642499"/>
              <a:gd name="connsiteX74" fmla="*/ 0 w 928449"/>
              <a:gd name="connsiteY74" fmla="*/ 0 h 642499"/>
              <a:gd name="connsiteX75" fmla="*/ 0 w 928449"/>
              <a:gd name="connsiteY75" fmla="*/ 0 h 642499"/>
              <a:gd name="connsiteX76" fmla="*/ 0 w 928449"/>
              <a:gd name="connsiteY76" fmla="*/ 0 h 642499"/>
              <a:gd name="connsiteX77" fmla="*/ 28325 w 928449"/>
              <a:gd name="connsiteY77" fmla="*/ 7492 h 642499"/>
              <a:gd name="connsiteX78" fmla="*/ 37018 w 928449"/>
              <a:gd name="connsiteY78" fmla="*/ 10638 h 642499"/>
              <a:gd name="connsiteX79" fmla="*/ 55901 w 928449"/>
              <a:gd name="connsiteY79" fmla="*/ 18130 h 642499"/>
              <a:gd name="connsiteX0" fmla="*/ 55451 w 929826"/>
              <a:gd name="connsiteY0" fmla="*/ 18280 h 646628"/>
              <a:gd name="connsiteX1" fmla="*/ 65043 w 929826"/>
              <a:gd name="connsiteY1" fmla="*/ 22925 h 646628"/>
              <a:gd name="connsiteX2" fmla="*/ 82429 w 929826"/>
              <a:gd name="connsiteY2" fmla="*/ 32363 h 646628"/>
              <a:gd name="connsiteX3" fmla="*/ 91421 w 929826"/>
              <a:gd name="connsiteY3" fmla="*/ 37759 h 646628"/>
              <a:gd name="connsiteX4" fmla="*/ 110305 w 929826"/>
              <a:gd name="connsiteY4" fmla="*/ 51093 h 646628"/>
              <a:gd name="connsiteX5" fmla="*/ 116150 w 929826"/>
              <a:gd name="connsiteY5" fmla="*/ 55439 h 646628"/>
              <a:gd name="connsiteX6" fmla="*/ 139530 w 929826"/>
              <a:gd name="connsiteY6" fmla="*/ 75816 h 646628"/>
              <a:gd name="connsiteX7" fmla="*/ 144925 w 929826"/>
              <a:gd name="connsiteY7" fmla="*/ 81360 h 646628"/>
              <a:gd name="connsiteX8" fmla="*/ 161710 w 929826"/>
              <a:gd name="connsiteY8" fmla="*/ 99192 h 646628"/>
              <a:gd name="connsiteX9" fmla="*/ 169054 w 929826"/>
              <a:gd name="connsiteY9" fmla="*/ 108032 h 646628"/>
              <a:gd name="connsiteX10" fmla="*/ 182842 w 929826"/>
              <a:gd name="connsiteY10" fmla="*/ 125563 h 646628"/>
              <a:gd name="connsiteX11" fmla="*/ 190036 w 929826"/>
              <a:gd name="connsiteY11" fmla="*/ 135451 h 646628"/>
              <a:gd name="connsiteX12" fmla="*/ 203225 w 929826"/>
              <a:gd name="connsiteY12" fmla="*/ 155530 h 646628"/>
              <a:gd name="connsiteX13" fmla="*/ 209070 w 929826"/>
              <a:gd name="connsiteY13" fmla="*/ 164970 h 646628"/>
              <a:gd name="connsiteX14" fmla="*/ 226155 w 929826"/>
              <a:gd name="connsiteY14" fmla="*/ 195686 h 646628"/>
              <a:gd name="connsiteX15" fmla="*/ 226604 w 929826"/>
              <a:gd name="connsiteY15" fmla="*/ 196435 h 646628"/>
              <a:gd name="connsiteX16" fmla="*/ 241891 w 929826"/>
              <a:gd name="connsiteY16" fmla="*/ 229249 h 646628"/>
              <a:gd name="connsiteX17" fmla="*/ 263473 w 929826"/>
              <a:gd name="connsiteY17" fmla="*/ 286487 h 646628"/>
              <a:gd name="connsiteX18" fmla="*/ 267520 w 929826"/>
              <a:gd name="connsiteY18" fmla="*/ 299373 h 646628"/>
              <a:gd name="connsiteX19" fmla="*/ 284753 w 929826"/>
              <a:gd name="connsiteY19" fmla="*/ 363054 h 646628"/>
              <a:gd name="connsiteX20" fmla="*/ 293447 w 929826"/>
              <a:gd name="connsiteY20" fmla="*/ 406507 h 646628"/>
              <a:gd name="connsiteX21" fmla="*/ 293597 w 929826"/>
              <a:gd name="connsiteY21" fmla="*/ 407405 h 646628"/>
              <a:gd name="connsiteX22" fmla="*/ 300791 w 929826"/>
              <a:gd name="connsiteY22" fmla="*/ 455652 h 646628"/>
              <a:gd name="connsiteX23" fmla="*/ 300941 w 929826"/>
              <a:gd name="connsiteY23" fmla="*/ 456851 h 646628"/>
              <a:gd name="connsiteX24" fmla="*/ 306036 w 929826"/>
              <a:gd name="connsiteY24" fmla="*/ 507796 h 646628"/>
              <a:gd name="connsiteX25" fmla="*/ 403602 w 929826"/>
              <a:gd name="connsiteY25" fmla="*/ 528922 h 646628"/>
              <a:gd name="connsiteX26" fmla="*/ 929826 w 929826"/>
              <a:gd name="connsiteY26" fmla="*/ 646628 h 646628"/>
              <a:gd name="connsiteX27" fmla="*/ 927849 w 929826"/>
              <a:gd name="connsiteY27" fmla="*/ 633359 h 646628"/>
              <a:gd name="connsiteX28" fmla="*/ 927249 w 929826"/>
              <a:gd name="connsiteY28" fmla="*/ 624218 h 646628"/>
              <a:gd name="connsiteX29" fmla="*/ 926501 w 929826"/>
              <a:gd name="connsiteY29" fmla="*/ 615078 h 646628"/>
              <a:gd name="connsiteX30" fmla="*/ 925751 w 929826"/>
              <a:gd name="connsiteY30" fmla="*/ 606088 h 646628"/>
              <a:gd name="connsiteX31" fmla="*/ 924553 w 929826"/>
              <a:gd name="connsiteY31" fmla="*/ 593502 h 646628"/>
              <a:gd name="connsiteX32" fmla="*/ 924252 w 929826"/>
              <a:gd name="connsiteY32" fmla="*/ 590504 h 646628"/>
              <a:gd name="connsiteX33" fmla="*/ 924252 w 929826"/>
              <a:gd name="connsiteY33" fmla="*/ 589306 h 646628"/>
              <a:gd name="connsiteX34" fmla="*/ 923352 w 929826"/>
              <a:gd name="connsiteY34" fmla="*/ 581066 h 646628"/>
              <a:gd name="connsiteX35" fmla="*/ 921854 w 929826"/>
              <a:gd name="connsiteY35" fmla="*/ 568779 h 646628"/>
              <a:gd name="connsiteX36" fmla="*/ 920206 w 929826"/>
              <a:gd name="connsiteY36" fmla="*/ 556643 h 646628"/>
              <a:gd name="connsiteX37" fmla="*/ 917957 w 929826"/>
              <a:gd name="connsiteY37" fmla="*/ 541359 h 646628"/>
              <a:gd name="connsiteX38" fmla="*/ 917807 w 929826"/>
              <a:gd name="connsiteY38" fmla="*/ 540160 h 646628"/>
              <a:gd name="connsiteX39" fmla="*/ 917807 w 929826"/>
              <a:gd name="connsiteY39" fmla="*/ 539262 h 646628"/>
              <a:gd name="connsiteX40" fmla="*/ 915711 w 929826"/>
              <a:gd name="connsiteY40" fmla="*/ 526226 h 646628"/>
              <a:gd name="connsiteX41" fmla="*/ 913012 w 929826"/>
              <a:gd name="connsiteY41" fmla="*/ 511392 h 646628"/>
              <a:gd name="connsiteX42" fmla="*/ 910164 w 929826"/>
              <a:gd name="connsiteY42" fmla="*/ 496708 h 646628"/>
              <a:gd name="connsiteX43" fmla="*/ 909715 w 929826"/>
              <a:gd name="connsiteY43" fmla="*/ 495059 h 646628"/>
              <a:gd name="connsiteX44" fmla="*/ 898475 w 929826"/>
              <a:gd name="connsiteY44" fmla="*/ 446662 h 646628"/>
              <a:gd name="connsiteX45" fmla="*/ 893678 w 929826"/>
              <a:gd name="connsiteY45" fmla="*/ 430330 h 646628"/>
              <a:gd name="connsiteX46" fmla="*/ 889781 w 929826"/>
              <a:gd name="connsiteY46" fmla="*/ 417294 h 646628"/>
              <a:gd name="connsiteX47" fmla="*/ 869549 w 929826"/>
              <a:gd name="connsiteY47" fmla="*/ 359308 h 646628"/>
              <a:gd name="connsiteX48" fmla="*/ 868651 w 929826"/>
              <a:gd name="connsiteY48" fmla="*/ 356760 h 646628"/>
              <a:gd name="connsiteX49" fmla="*/ 855012 w 929826"/>
              <a:gd name="connsiteY49" fmla="*/ 326044 h 646628"/>
              <a:gd name="connsiteX50" fmla="*/ 854562 w 929826"/>
              <a:gd name="connsiteY50" fmla="*/ 325145 h 646628"/>
              <a:gd name="connsiteX51" fmla="*/ 838377 w 929826"/>
              <a:gd name="connsiteY51" fmla="*/ 294129 h 646628"/>
              <a:gd name="connsiteX52" fmla="*/ 836879 w 929826"/>
              <a:gd name="connsiteY52" fmla="*/ 291281 h 646628"/>
              <a:gd name="connsiteX53" fmla="*/ 832682 w 929826"/>
              <a:gd name="connsiteY53" fmla="*/ 284539 h 646628"/>
              <a:gd name="connsiteX54" fmla="*/ 820093 w 929826"/>
              <a:gd name="connsiteY54" fmla="*/ 264162 h 646628"/>
              <a:gd name="connsiteX55" fmla="*/ 813198 w 929826"/>
              <a:gd name="connsiteY55" fmla="*/ 254122 h 646628"/>
              <a:gd name="connsiteX56" fmla="*/ 807653 w 929826"/>
              <a:gd name="connsiteY56" fmla="*/ 246030 h 646628"/>
              <a:gd name="connsiteX57" fmla="*/ 800009 w 929826"/>
              <a:gd name="connsiteY57" fmla="*/ 236442 h 646628"/>
              <a:gd name="connsiteX58" fmla="*/ 792966 w 929826"/>
              <a:gd name="connsiteY58" fmla="*/ 227451 h 646628"/>
              <a:gd name="connsiteX59" fmla="*/ 776780 w 929826"/>
              <a:gd name="connsiteY59" fmla="*/ 209471 h 646628"/>
              <a:gd name="connsiteX60" fmla="*/ 771683 w 929826"/>
              <a:gd name="connsiteY60" fmla="*/ 203927 h 646628"/>
              <a:gd name="connsiteX61" fmla="*/ 749203 w 929826"/>
              <a:gd name="connsiteY61" fmla="*/ 183400 h 646628"/>
              <a:gd name="connsiteX62" fmla="*/ 748154 w 929826"/>
              <a:gd name="connsiteY62" fmla="*/ 182500 h 646628"/>
              <a:gd name="connsiteX63" fmla="*/ 743508 w 929826"/>
              <a:gd name="connsiteY63" fmla="*/ 179054 h 646628"/>
              <a:gd name="connsiteX64" fmla="*/ 729571 w 929826"/>
              <a:gd name="connsiteY64" fmla="*/ 168416 h 646628"/>
              <a:gd name="connsiteX65" fmla="*/ 725374 w 929826"/>
              <a:gd name="connsiteY65" fmla="*/ 165718 h 646628"/>
              <a:gd name="connsiteX66" fmla="*/ 716682 w 929826"/>
              <a:gd name="connsiteY66" fmla="*/ 160324 h 646628"/>
              <a:gd name="connsiteX67" fmla="*/ 700046 w 929826"/>
              <a:gd name="connsiteY67" fmla="*/ 150885 h 646628"/>
              <a:gd name="connsiteX68" fmla="*/ 690755 w 929826"/>
              <a:gd name="connsiteY68" fmla="*/ 146241 h 646628"/>
              <a:gd name="connsiteX69" fmla="*/ 672619 w 929826"/>
              <a:gd name="connsiteY69" fmla="*/ 138749 h 646628"/>
              <a:gd name="connsiteX70" fmla="*/ 664227 w 929826"/>
              <a:gd name="connsiteY70" fmla="*/ 135601 h 646628"/>
              <a:gd name="connsiteX71" fmla="*/ 636950 w 929826"/>
              <a:gd name="connsiteY71" fmla="*/ 128259 h 646628"/>
              <a:gd name="connsiteX72" fmla="*/ 636950 w 929826"/>
              <a:gd name="connsiteY72" fmla="*/ 128259 h 646628"/>
              <a:gd name="connsiteX73" fmla="*/ 423534 w 929826"/>
              <a:gd name="connsiteY73" fmla="*/ 85256 h 646628"/>
              <a:gd name="connsiteX74" fmla="*/ 0 w 929826"/>
              <a:gd name="connsiteY74" fmla="*/ 0 h 646628"/>
              <a:gd name="connsiteX75" fmla="*/ 0 w 929826"/>
              <a:gd name="connsiteY75" fmla="*/ 0 h 646628"/>
              <a:gd name="connsiteX76" fmla="*/ 0 w 929826"/>
              <a:gd name="connsiteY76" fmla="*/ 0 h 646628"/>
              <a:gd name="connsiteX77" fmla="*/ 28325 w 929826"/>
              <a:gd name="connsiteY77" fmla="*/ 7492 h 646628"/>
              <a:gd name="connsiteX78" fmla="*/ 37018 w 929826"/>
              <a:gd name="connsiteY78" fmla="*/ 10638 h 646628"/>
              <a:gd name="connsiteX79" fmla="*/ 55901 w 929826"/>
              <a:gd name="connsiteY79" fmla="*/ 18130 h 646628"/>
              <a:gd name="connsiteX80" fmla="*/ 55451 w 929826"/>
              <a:gd name="connsiteY80" fmla="*/ 18280 h 646628"/>
              <a:gd name="connsiteX0" fmla="*/ 55451 w 927849"/>
              <a:gd name="connsiteY0" fmla="*/ 18280 h 633359"/>
              <a:gd name="connsiteX1" fmla="*/ 65043 w 927849"/>
              <a:gd name="connsiteY1" fmla="*/ 22925 h 633359"/>
              <a:gd name="connsiteX2" fmla="*/ 82429 w 927849"/>
              <a:gd name="connsiteY2" fmla="*/ 32363 h 633359"/>
              <a:gd name="connsiteX3" fmla="*/ 91421 w 927849"/>
              <a:gd name="connsiteY3" fmla="*/ 37759 h 633359"/>
              <a:gd name="connsiteX4" fmla="*/ 110305 w 927849"/>
              <a:gd name="connsiteY4" fmla="*/ 51093 h 633359"/>
              <a:gd name="connsiteX5" fmla="*/ 116150 w 927849"/>
              <a:gd name="connsiteY5" fmla="*/ 55439 h 633359"/>
              <a:gd name="connsiteX6" fmla="*/ 139530 w 927849"/>
              <a:gd name="connsiteY6" fmla="*/ 75816 h 633359"/>
              <a:gd name="connsiteX7" fmla="*/ 144925 w 927849"/>
              <a:gd name="connsiteY7" fmla="*/ 81360 h 633359"/>
              <a:gd name="connsiteX8" fmla="*/ 161710 w 927849"/>
              <a:gd name="connsiteY8" fmla="*/ 99192 h 633359"/>
              <a:gd name="connsiteX9" fmla="*/ 169054 w 927849"/>
              <a:gd name="connsiteY9" fmla="*/ 108032 h 633359"/>
              <a:gd name="connsiteX10" fmla="*/ 182842 w 927849"/>
              <a:gd name="connsiteY10" fmla="*/ 125563 h 633359"/>
              <a:gd name="connsiteX11" fmla="*/ 190036 w 927849"/>
              <a:gd name="connsiteY11" fmla="*/ 135451 h 633359"/>
              <a:gd name="connsiteX12" fmla="*/ 203225 w 927849"/>
              <a:gd name="connsiteY12" fmla="*/ 155530 h 633359"/>
              <a:gd name="connsiteX13" fmla="*/ 209070 w 927849"/>
              <a:gd name="connsiteY13" fmla="*/ 164970 h 633359"/>
              <a:gd name="connsiteX14" fmla="*/ 226155 w 927849"/>
              <a:gd name="connsiteY14" fmla="*/ 195686 h 633359"/>
              <a:gd name="connsiteX15" fmla="*/ 226604 w 927849"/>
              <a:gd name="connsiteY15" fmla="*/ 196435 h 633359"/>
              <a:gd name="connsiteX16" fmla="*/ 241891 w 927849"/>
              <a:gd name="connsiteY16" fmla="*/ 229249 h 633359"/>
              <a:gd name="connsiteX17" fmla="*/ 263473 w 927849"/>
              <a:gd name="connsiteY17" fmla="*/ 286487 h 633359"/>
              <a:gd name="connsiteX18" fmla="*/ 267520 w 927849"/>
              <a:gd name="connsiteY18" fmla="*/ 299373 h 633359"/>
              <a:gd name="connsiteX19" fmla="*/ 284753 w 927849"/>
              <a:gd name="connsiteY19" fmla="*/ 363054 h 633359"/>
              <a:gd name="connsiteX20" fmla="*/ 293447 w 927849"/>
              <a:gd name="connsiteY20" fmla="*/ 406507 h 633359"/>
              <a:gd name="connsiteX21" fmla="*/ 293597 w 927849"/>
              <a:gd name="connsiteY21" fmla="*/ 407405 h 633359"/>
              <a:gd name="connsiteX22" fmla="*/ 300791 w 927849"/>
              <a:gd name="connsiteY22" fmla="*/ 455652 h 633359"/>
              <a:gd name="connsiteX23" fmla="*/ 300941 w 927849"/>
              <a:gd name="connsiteY23" fmla="*/ 456851 h 633359"/>
              <a:gd name="connsiteX24" fmla="*/ 306036 w 927849"/>
              <a:gd name="connsiteY24" fmla="*/ 507796 h 633359"/>
              <a:gd name="connsiteX25" fmla="*/ 403602 w 927849"/>
              <a:gd name="connsiteY25" fmla="*/ 528922 h 633359"/>
              <a:gd name="connsiteX26" fmla="*/ 927849 w 927849"/>
              <a:gd name="connsiteY26" fmla="*/ 633359 h 633359"/>
              <a:gd name="connsiteX27" fmla="*/ 927249 w 927849"/>
              <a:gd name="connsiteY27" fmla="*/ 624218 h 633359"/>
              <a:gd name="connsiteX28" fmla="*/ 926501 w 927849"/>
              <a:gd name="connsiteY28" fmla="*/ 615078 h 633359"/>
              <a:gd name="connsiteX29" fmla="*/ 925751 w 927849"/>
              <a:gd name="connsiteY29" fmla="*/ 606088 h 633359"/>
              <a:gd name="connsiteX30" fmla="*/ 924553 w 927849"/>
              <a:gd name="connsiteY30" fmla="*/ 593502 h 633359"/>
              <a:gd name="connsiteX31" fmla="*/ 924252 w 927849"/>
              <a:gd name="connsiteY31" fmla="*/ 590504 h 633359"/>
              <a:gd name="connsiteX32" fmla="*/ 924252 w 927849"/>
              <a:gd name="connsiteY32" fmla="*/ 589306 h 633359"/>
              <a:gd name="connsiteX33" fmla="*/ 923352 w 927849"/>
              <a:gd name="connsiteY33" fmla="*/ 581066 h 633359"/>
              <a:gd name="connsiteX34" fmla="*/ 921854 w 927849"/>
              <a:gd name="connsiteY34" fmla="*/ 568779 h 633359"/>
              <a:gd name="connsiteX35" fmla="*/ 920206 w 927849"/>
              <a:gd name="connsiteY35" fmla="*/ 556643 h 633359"/>
              <a:gd name="connsiteX36" fmla="*/ 917957 w 927849"/>
              <a:gd name="connsiteY36" fmla="*/ 541359 h 633359"/>
              <a:gd name="connsiteX37" fmla="*/ 917807 w 927849"/>
              <a:gd name="connsiteY37" fmla="*/ 540160 h 633359"/>
              <a:gd name="connsiteX38" fmla="*/ 917807 w 927849"/>
              <a:gd name="connsiteY38" fmla="*/ 539262 h 633359"/>
              <a:gd name="connsiteX39" fmla="*/ 915711 w 927849"/>
              <a:gd name="connsiteY39" fmla="*/ 526226 h 633359"/>
              <a:gd name="connsiteX40" fmla="*/ 913012 w 927849"/>
              <a:gd name="connsiteY40" fmla="*/ 511392 h 633359"/>
              <a:gd name="connsiteX41" fmla="*/ 910164 w 927849"/>
              <a:gd name="connsiteY41" fmla="*/ 496708 h 633359"/>
              <a:gd name="connsiteX42" fmla="*/ 909715 w 927849"/>
              <a:gd name="connsiteY42" fmla="*/ 495059 h 633359"/>
              <a:gd name="connsiteX43" fmla="*/ 898475 w 927849"/>
              <a:gd name="connsiteY43" fmla="*/ 446662 h 633359"/>
              <a:gd name="connsiteX44" fmla="*/ 893678 w 927849"/>
              <a:gd name="connsiteY44" fmla="*/ 430330 h 633359"/>
              <a:gd name="connsiteX45" fmla="*/ 889781 w 927849"/>
              <a:gd name="connsiteY45" fmla="*/ 417294 h 633359"/>
              <a:gd name="connsiteX46" fmla="*/ 869549 w 927849"/>
              <a:gd name="connsiteY46" fmla="*/ 359308 h 633359"/>
              <a:gd name="connsiteX47" fmla="*/ 868651 w 927849"/>
              <a:gd name="connsiteY47" fmla="*/ 356760 h 633359"/>
              <a:gd name="connsiteX48" fmla="*/ 855012 w 927849"/>
              <a:gd name="connsiteY48" fmla="*/ 326044 h 633359"/>
              <a:gd name="connsiteX49" fmla="*/ 854562 w 927849"/>
              <a:gd name="connsiteY49" fmla="*/ 325145 h 633359"/>
              <a:gd name="connsiteX50" fmla="*/ 838377 w 927849"/>
              <a:gd name="connsiteY50" fmla="*/ 294129 h 633359"/>
              <a:gd name="connsiteX51" fmla="*/ 836879 w 927849"/>
              <a:gd name="connsiteY51" fmla="*/ 291281 h 633359"/>
              <a:gd name="connsiteX52" fmla="*/ 832682 w 927849"/>
              <a:gd name="connsiteY52" fmla="*/ 284539 h 633359"/>
              <a:gd name="connsiteX53" fmla="*/ 820093 w 927849"/>
              <a:gd name="connsiteY53" fmla="*/ 264162 h 633359"/>
              <a:gd name="connsiteX54" fmla="*/ 813198 w 927849"/>
              <a:gd name="connsiteY54" fmla="*/ 254122 h 633359"/>
              <a:gd name="connsiteX55" fmla="*/ 807653 w 927849"/>
              <a:gd name="connsiteY55" fmla="*/ 246030 h 633359"/>
              <a:gd name="connsiteX56" fmla="*/ 800009 w 927849"/>
              <a:gd name="connsiteY56" fmla="*/ 236442 h 633359"/>
              <a:gd name="connsiteX57" fmla="*/ 792966 w 927849"/>
              <a:gd name="connsiteY57" fmla="*/ 227451 h 633359"/>
              <a:gd name="connsiteX58" fmla="*/ 776780 w 927849"/>
              <a:gd name="connsiteY58" fmla="*/ 209471 h 633359"/>
              <a:gd name="connsiteX59" fmla="*/ 771683 w 927849"/>
              <a:gd name="connsiteY59" fmla="*/ 203927 h 633359"/>
              <a:gd name="connsiteX60" fmla="*/ 749203 w 927849"/>
              <a:gd name="connsiteY60" fmla="*/ 183400 h 633359"/>
              <a:gd name="connsiteX61" fmla="*/ 748154 w 927849"/>
              <a:gd name="connsiteY61" fmla="*/ 182500 h 633359"/>
              <a:gd name="connsiteX62" fmla="*/ 743508 w 927849"/>
              <a:gd name="connsiteY62" fmla="*/ 179054 h 633359"/>
              <a:gd name="connsiteX63" fmla="*/ 729571 w 927849"/>
              <a:gd name="connsiteY63" fmla="*/ 168416 h 633359"/>
              <a:gd name="connsiteX64" fmla="*/ 725374 w 927849"/>
              <a:gd name="connsiteY64" fmla="*/ 165718 h 633359"/>
              <a:gd name="connsiteX65" fmla="*/ 716682 w 927849"/>
              <a:gd name="connsiteY65" fmla="*/ 160324 h 633359"/>
              <a:gd name="connsiteX66" fmla="*/ 700046 w 927849"/>
              <a:gd name="connsiteY66" fmla="*/ 150885 h 633359"/>
              <a:gd name="connsiteX67" fmla="*/ 690755 w 927849"/>
              <a:gd name="connsiteY67" fmla="*/ 146241 h 633359"/>
              <a:gd name="connsiteX68" fmla="*/ 672619 w 927849"/>
              <a:gd name="connsiteY68" fmla="*/ 138749 h 633359"/>
              <a:gd name="connsiteX69" fmla="*/ 664227 w 927849"/>
              <a:gd name="connsiteY69" fmla="*/ 135601 h 633359"/>
              <a:gd name="connsiteX70" fmla="*/ 636950 w 927849"/>
              <a:gd name="connsiteY70" fmla="*/ 128259 h 633359"/>
              <a:gd name="connsiteX71" fmla="*/ 636950 w 927849"/>
              <a:gd name="connsiteY71" fmla="*/ 128259 h 633359"/>
              <a:gd name="connsiteX72" fmla="*/ 423534 w 927849"/>
              <a:gd name="connsiteY72" fmla="*/ 85256 h 633359"/>
              <a:gd name="connsiteX73" fmla="*/ 0 w 927849"/>
              <a:gd name="connsiteY73" fmla="*/ 0 h 633359"/>
              <a:gd name="connsiteX74" fmla="*/ 0 w 927849"/>
              <a:gd name="connsiteY74" fmla="*/ 0 h 633359"/>
              <a:gd name="connsiteX75" fmla="*/ 0 w 927849"/>
              <a:gd name="connsiteY75" fmla="*/ 0 h 633359"/>
              <a:gd name="connsiteX76" fmla="*/ 28325 w 927849"/>
              <a:gd name="connsiteY76" fmla="*/ 7492 h 633359"/>
              <a:gd name="connsiteX77" fmla="*/ 37018 w 927849"/>
              <a:gd name="connsiteY77" fmla="*/ 10638 h 633359"/>
              <a:gd name="connsiteX78" fmla="*/ 55901 w 927849"/>
              <a:gd name="connsiteY78" fmla="*/ 18130 h 633359"/>
              <a:gd name="connsiteX79" fmla="*/ 55451 w 927849"/>
              <a:gd name="connsiteY79" fmla="*/ 18280 h 633359"/>
              <a:gd name="connsiteX0" fmla="*/ 55451 w 927251"/>
              <a:gd name="connsiteY0" fmla="*/ 18280 h 640241"/>
              <a:gd name="connsiteX1" fmla="*/ 65043 w 927251"/>
              <a:gd name="connsiteY1" fmla="*/ 22925 h 640241"/>
              <a:gd name="connsiteX2" fmla="*/ 82429 w 927251"/>
              <a:gd name="connsiteY2" fmla="*/ 32363 h 640241"/>
              <a:gd name="connsiteX3" fmla="*/ 91421 w 927251"/>
              <a:gd name="connsiteY3" fmla="*/ 37759 h 640241"/>
              <a:gd name="connsiteX4" fmla="*/ 110305 w 927251"/>
              <a:gd name="connsiteY4" fmla="*/ 51093 h 640241"/>
              <a:gd name="connsiteX5" fmla="*/ 116150 w 927251"/>
              <a:gd name="connsiteY5" fmla="*/ 55439 h 640241"/>
              <a:gd name="connsiteX6" fmla="*/ 139530 w 927251"/>
              <a:gd name="connsiteY6" fmla="*/ 75816 h 640241"/>
              <a:gd name="connsiteX7" fmla="*/ 144925 w 927251"/>
              <a:gd name="connsiteY7" fmla="*/ 81360 h 640241"/>
              <a:gd name="connsiteX8" fmla="*/ 161710 w 927251"/>
              <a:gd name="connsiteY8" fmla="*/ 99192 h 640241"/>
              <a:gd name="connsiteX9" fmla="*/ 169054 w 927251"/>
              <a:gd name="connsiteY9" fmla="*/ 108032 h 640241"/>
              <a:gd name="connsiteX10" fmla="*/ 182842 w 927251"/>
              <a:gd name="connsiteY10" fmla="*/ 125563 h 640241"/>
              <a:gd name="connsiteX11" fmla="*/ 190036 w 927251"/>
              <a:gd name="connsiteY11" fmla="*/ 135451 h 640241"/>
              <a:gd name="connsiteX12" fmla="*/ 203225 w 927251"/>
              <a:gd name="connsiteY12" fmla="*/ 155530 h 640241"/>
              <a:gd name="connsiteX13" fmla="*/ 209070 w 927251"/>
              <a:gd name="connsiteY13" fmla="*/ 164970 h 640241"/>
              <a:gd name="connsiteX14" fmla="*/ 226155 w 927251"/>
              <a:gd name="connsiteY14" fmla="*/ 195686 h 640241"/>
              <a:gd name="connsiteX15" fmla="*/ 226604 w 927251"/>
              <a:gd name="connsiteY15" fmla="*/ 196435 h 640241"/>
              <a:gd name="connsiteX16" fmla="*/ 241891 w 927251"/>
              <a:gd name="connsiteY16" fmla="*/ 229249 h 640241"/>
              <a:gd name="connsiteX17" fmla="*/ 263473 w 927251"/>
              <a:gd name="connsiteY17" fmla="*/ 286487 h 640241"/>
              <a:gd name="connsiteX18" fmla="*/ 267520 w 927251"/>
              <a:gd name="connsiteY18" fmla="*/ 299373 h 640241"/>
              <a:gd name="connsiteX19" fmla="*/ 284753 w 927251"/>
              <a:gd name="connsiteY19" fmla="*/ 363054 h 640241"/>
              <a:gd name="connsiteX20" fmla="*/ 293447 w 927251"/>
              <a:gd name="connsiteY20" fmla="*/ 406507 h 640241"/>
              <a:gd name="connsiteX21" fmla="*/ 293597 w 927251"/>
              <a:gd name="connsiteY21" fmla="*/ 407405 h 640241"/>
              <a:gd name="connsiteX22" fmla="*/ 300791 w 927251"/>
              <a:gd name="connsiteY22" fmla="*/ 455652 h 640241"/>
              <a:gd name="connsiteX23" fmla="*/ 300941 w 927251"/>
              <a:gd name="connsiteY23" fmla="*/ 456851 h 640241"/>
              <a:gd name="connsiteX24" fmla="*/ 306036 w 927251"/>
              <a:gd name="connsiteY24" fmla="*/ 507796 h 640241"/>
              <a:gd name="connsiteX25" fmla="*/ 403602 w 927251"/>
              <a:gd name="connsiteY25" fmla="*/ 528922 h 640241"/>
              <a:gd name="connsiteX26" fmla="*/ 919591 w 927251"/>
              <a:gd name="connsiteY26" fmla="*/ 640241 h 640241"/>
              <a:gd name="connsiteX27" fmla="*/ 927249 w 927251"/>
              <a:gd name="connsiteY27" fmla="*/ 624218 h 640241"/>
              <a:gd name="connsiteX28" fmla="*/ 926501 w 927251"/>
              <a:gd name="connsiteY28" fmla="*/ 615078 h 640241"/>
              <a:gd name="connsiteX29" fmla="*/ 925751 w 927251"/>
              <a:gd name="connsiteY29" fmla="*/ 606088 h 640241"/>
              <a:gd name="connsiteX30" fmla="*/ 924553 w 927251"/>
              <a:gd name="connsiteY30" fmla="*/ 593502 h 640241"/>
              <a:gd name="connsiteX31" fmla="*/ 924252 w 927251"/>
              <a:gd name="connsiteY31" fmla="*/ 590504 h 640241"/>
              <a:gd name="connsiteX32" fmla="*/ 924252 w 927251"/>
              <a:gd name="connsiteY32" fmla="*/ 589306 h 640241"/>
              <a:gd name="connsiteX33" fmla="*/ 923352 w 927251"/>
              <a:gd name="connsiteY33" fmla="*/ 581066 h 640241"/>
              <a:gd name="connsiteX34" fmla="*/ 921854 w 927251"/>
              <a:gd name="connsiteY34" fmla="*/ 568779 h 640241"/>
              <a:gd name="connsiteX35" fmla="*/ 920206 w 927251"/>
              <a:gd name="connsiteY35" fmla="*/ 556643 h 640241"/>
              <a:gd name="connsiteX36" fmla="*/ 917957 w 927251"/>
              <a:gd name="connsiteY36" fmla="*/ 541359 h 640241"/>
              <a:gd name="connsiteX37" fmla="*/ 917807 w 927251"/>
              <a:gd name="connsiteY37" fmla="*/ 540160 h 640241"/>
              <a:gd name="connsiteX38" fmla="*/ 917807 w 927251"/>
              <a:gd name="connsiteY38" fmla="*/ 539262 h 640241"/>
              <a:gd name="connsiteX39" fmla="*/ 915711 w 927251"/>
              <a:gd name="connsiteY39" fmla="*/ 526226 h 640241"/>
              <a:gd name="connsiteX40" fmla="*/ 913012 w 927251"/>
              <a:gd name="connsiteY40" fmla="*/ 511392 h 640241"/>
              <a:gd name="connsiteX41" fmla="*/ 910164 w 927251"/>
              <a:gd name="connsiteY41" fmla="*/ 496708 h 640241"/>
              <a:gd name="connsiteX42" fmla="*/ 909715 w 927251"/>
              <a:gd name="connsiteY42" fmla="*/ 495059 h 640241"/>
              <a:gd name="connsiteX43" fmla="*/ 898475 w 927251"/>
              <a:gd name="connsiteY43" fmla="*/ 446662 h 640241"/>
              <a:gd name="connsiteX44" fmla="*/ 893678 w 927251"/>
              <a:gd name="connsiteY44" fmla="*/ 430330 h 640241"/>
              <a:gd name="connsiteX45" fmla="*/ 889781 w 927251"/>
              <a:gd name="connsiteY45" fmla="*/ 417294 h 640241"/>
              <a:gd name="connsiteX46" fmla="*/ 869549 w 927251"/>
              <a:gd name="connsiteY46" fmla="*/ 359308 h 640241"/>
              <a:gd name="connsiteX47" fmla="*/ 868651 w 927251"/>
              <a:gd name="connsiteY47" fmla="*/ 356760 h 640241"/>
              <a:gd name="connsiteX48" fmla="*/ 855012 w 927251"/>
              <a:gd name="connsiteY48" fmla="*/ 326044 h 640241"/>
              <a:gd name="connsiteX49" fmla="*/ 854562 w 927251"/>
              <a:gd name="connsiteY49" fmla="*/ 325145 h 640241"/>
              <a:gd name="connsiteX50" fmla="*/ 838377 w 927251"/>
              <a:gd name="connsiteY50" fmla="*/ 294129 h 640241"/>
              <a:gd name="connsiteX51" fmla="*/ 836879 w 927251"/>
              <a:gd name="connsiteY51" fmla="*/ 291281 h 640241"/>
              <a:gd name="connsiteX52" fmla="*/ 832682 w 927251"/>
              <a:gd name="connsiteY52" fmla="*/ 284539 h 640241"/>
              <a:gd name="connsiteX53" fmla="*/ 820093 w 927251"/>
              <a:gd name="connsiteY53" fmla="*/ 264162 h 640241"/>
              <a:gd name="connsiteX54" fmla="*/ 813198 w 927251"/>
              <a:gd name="connsiteY54" fmla="*/ 254122 h 640241"/>
              <a:gd name="connsiteX55" fmla="*/ 807653 w 927251"/>
              <a:gd name="connsiteY55" fmla="*/ 246030 h 640241"/>
              <a:gd name="connsiteX56" fmla="*/ 800009 w 927251"/>
              <a:gd name="connsiteY56" fmla="*/ 236442 h 640241"/>
              <a:gd name="connsiteX57" fmla="*/ 792966 w 927251"/>
              <a:gd name="connsiteY57" fmla="*/ 227451 h 640241"/>
              <a:gd name="connsiteX58" fmla="*/ 776780 w 927251"/>
              <a:gd name="connsiteY58" fmla="*/ 209471 h 640241"/>
              <a:gd name="connsiteX59" fmla="*/ 771683 w 927251"/>
              <a:gd name="connsiteY59" fmla="*/ 203927 h 640241"/>
              <a:gd name="connsiteX60" fmla="*/ 749203 w 927251"/>
              <a:gd name="connsiteY60" fmla="*/ 183400 h 640241"/>
              <a:gd name="connsiteX61" fmla="*/ 748154 w 927251"/>
              <a:gd name="connsiteY61" fmla="*/ 182500 h 640241"/>
              <a:gd name="connsiteX62" fmla="*/ 743508 w 927251"/>
              <a:gd name="connsiteY62" fmla="*/ 179054 h 640241"/>
              <a:gd name="connsiteX63" fmla="*/ 729571 w 927251"/>
              <a:gd name="connsiteY63" fmla="*/ 168416 h 640241"/>
              <a:gd name="connsiteX64" fmla="*/ 725374 w 927251"/>
              <a:gd name="connsiteY64" fmla="*/ 165718 h 640241"/>
              <a:gd name="connsiteX65" fmla="*/ 716682 w 927251"/>
              <a:gd name="connsiteY65" fmla="*/ 160324 h 640241"/>
              <a:gd name="connsiteX66" fmla="*/ 700046 w 927251"/>
              <a:gd name="connsiteY66" fmla="*/ 150885 h 640241"/>
              <a:gd name="connsiteX67" fmla="*/ 690755 w 927251"/>
              <a:gd name="connsiteY67" fmla="*/ 146241 h 640241"/>
              <a:gd name="connsiteX68" fmla="*/ 672619 w 927251"/>
              <a:gd name="connsiteY68" fmla="*/ 138749 h 640241"/>
              <a:gd name="connsiteX69" fmla="*/ 664227 w 927251"/>
              <a:gd name="connsiteY69" fmla="*/ 135601 h 640241"/>
              <a:gd name="connsiteX70" fmla="*/ 636950 w 927251"/>
              <a:gd name="connsiteY70" fmla="*/ 128259 h 640241"/>
              <a:gd name="connsiteX71" fmla="*/ 636950 w 927251"/>
              <a:gd name="connsiteY71" fmla="*/ 128259 h 640241"/>
              <a:gd name="connsiteX72" fmla="*/ 423534 w 927251"/>
              <a:gd name="connsiteY72" fmla="*/ 85256 h 640241"/>
              <a:gd name="connsiteX73" fmla="*/ 0 w 927251"/>
              <a:gd name="connsiteY73" fmla="*/ 0 h 640241"/>
              <a:gd name="connsiteX74" fmla="*/ 0 w 927251"/>
              <a:gd name="connsiteY74" fmla="*/ 0 h 640241"/>
              <a:gd name="connsiteX75" fmla="*/ 0 w 927251"/>
              <a:gd name="connsiteY75" fmla="*/ 0 h 640241"/>
              <a:gd name="connsiteX76" fmla="*/ 28325 w 927251"/>
              <a:gd name="connsiteY76" fmla="*/ 7492 h 640241"/>
              <a:gd name="connsiteX77" fmla="*/ 37018 w 927251"/>
              <a:gd name="connsiteY77" fmla="*/ 10638 h 640241"/>
              <a:gd name="connsiteX78" fmla="*/ 55901 w 927251"/>
              <a:gd name="connsiteY78" fmla="*/ 18130 h 640241"/>
              <a:gd name="connsiteX79" fmla="*/ 55451 w 927251"/>
              <a:gd name="connsiteY79" fmla="*/ 18280 h 640241"/>
              <a:gd name="connsiteX0" fmla="*/ 55451 w 927251"/>
              <a:gd name="connsiteY0" fmla="*/ 18280 h 644370"/>
              <a:gd name="connsiteX1" fmla="*/ 65043 w 927251"/>
              <a:gd name="connsiteY1" fmla="*/ 22925 h 644370"/>
              <a:gd name="connsiteX2" fmla="*/ 82429 w 927251"/>
              <a:gd name="connsiteY2" fmla="*/ 32363 h 644370"/>
              <a:gd name="connsiteX3" fmla="*/ 91421 w 927251"/>
              <a:gd name="connsiteY3" fmla="*/ 37759 h 644370"/>
              <a:gd name="connsiteX4" fmla="*/ 110305 w 927251"/>
              <a:gd name="connsiteY4" fmla="*/ 51093 h 644370"/>
              <a:gd name="connsiteX5" fmla="*/ 116150 w 927251"/>
              <a:gd name="connsiteY5" fmla="*/ 55439 h 644370"/>
              <a:gd name="connsiteX6" fmla="*/ 139530 w 927251"/>
              <a:gd name="connsiteY6" fmla="*/ 75816 h 644370"/>
              <a:gd name="connsiteX7" fmla="*/ 144925 w 927251"/>
              <a:gd name="connsiteY7" fmla="*/ 81360 h 644370"/>
              <a:gd name="connsiteX8" fmla="*/ 161710 w 927251"/>
              <a:gd name="connsiteY8" fmla="*/ 99192 h 644370"/>
              <a:gd name="connsiteX9" fmla="*/ 169054 w 927251"/>
              <a:gd name="connsiteY9" fmla="*/ 108032 h 644370"/>
              <a:gd name="connsiteX10" fmla="*/ 182842 w 927251"/>
              <a:gd name="connsiteY10" fmla="*/ 125563 h 644370"/>
              <a:gd name="connsiteX11" fmla="*/ 190036 w 927251"/>
              <a:gd name="connsiteY11" fmla="*/ 135451 h 644370"/>
              <a:gd name="connsiteX12" fmla="*/ 203225 w 927251"/>
              <a:gd name="connsiteY12" fmla="*/ 155530 h 644370"/>
              <a:gd name="connsiteX13" fmla="*/ 209070 w 927251"/>
              <a:gd name="connsiteY13" fmla="*/ 164970 h 644370"/>
              <a:gd name="connsiteX14" fmla="*/ 226155 w 927251"/>
              <a:gd name="connsiteY14" fmla="*/ 195686 h 644370"/>
              <a:gd name="connsiteX15" fmla="*/ 226604 w 927251"/>
              <a:gd name="connsiteY15" fmla="*/ 196435 h 644370"/>
              <a:gd name="connsiteX16" fmla="*/ 241891 w 927251"/>
              <a:gd name="connsiteY16" fmla="*/ 229249 h 644370"/>
              <a:gd name="connsiteX17" fmla="*/ 263473 w 927251"/>
              <a:gd name="connsiteY17" fmla="*/ 286487 h 644370"/>
              <a:gd name="connsiteX18" fmla="*/ 267520 w 927251"/>
              <a:gd name="connsiteY18" fmla="*/ 299373 h 644370"/>
              <a:gd name="connsiteX19" fmla="*/ 284753 w 927251"/>
              <a:gd name="connsiteY19" fmla="*/ 363054 h 644370"/>
              <a:gd name="connsiteX20" fmla="*/ 293447 w 927251"/>
              <a:gd name="connsiteY20" fmla="*/ 406507 h 644370"/>
              <a:gd name="connsiteX21" fmla="*/ 293597 w 927251"/>
              <a:gd name="connsiteY21" fmla="*/ 407405 h 644370"/>
              <a:gd name="connsiteX22" fmla="*/ 300791 w 927251"/>
              <a:gd name="connsiteY22" fmla="*/ 455652 h 644370"/>
              <a:gd name="connsiteX23" fmla="*/ 300941 w 927251"/>
              <a:gd name="connsiteY23" fmla="*/ 456851 h 644370"/>
              <a:gd name="connsiteX24" fmla="*/ 306036 w 927251"/>
              <a:gd name="connsiteY24" fmla="*/ 507796 h 644370"/>
              <a:gd name="connsiteX25" fmla="*/ 403602 w 927251"/>
              <a:gd name="connsiteY25" fmla="*/ 528922 h 644370"/>
              <a:gd name="connsiteX26" fmla="*/ 919591 w 927251"/>
              <a:gd name="connsiteY26" fmla="*/ 644370 h 644370"/>
              <a:gd name="connsiteX27" fmla="*/ 927249 w 927251"/>
              <a:gd name="connsiteY27" fmla="*/ 624218 h 644370"/>
              <a:gd name="connsiteX28" fmla="*/ 926501 w 927251"/>
              <a:gd name="connsiteY28" fmla="*/ 615078 h 644370"/>
              <a:gd name="connsiteX29" fmla="*/ 925751 w 927251"/>
              <a:gd name="connsiteY29" fmla="*/ 606088 h 644370"/>
              <a:gd name="connsiteX30" fmla="*/ 924553 w 927251"/>
              <a:gd name="connsiteY30" fmla="*/ 593502 h 644370"/>
              <a:gd name="connsiteX31" fmla="*/ 924252 w 927251"/>
              <a:gd name="connsiteY31" fmla="*/ 590504 h 644370"/>
              <a:gd name="connsiteX32" fmla="*/ 924252 w 927251"/>
              <a:gd name="connsiteY32" fmla="*/ 589306 h 644370"/>
              <a:gd name="connsiteX33" fmla="*/ 923352 w 927251"/>
              <a:gd name="connsiteY33" fmla="*/ 581066 h 644370"/>
              <a:gd name="connsiteX34" fmla="*/ 921854 w 927251"/>
              <a:gd name="connsiteY34" fmla="*/ 568779 h 644370"/>
              <a:gd name="connsiteX35" fmla="*/ 920206 w 927251"/>
              <a:gd name="connsiteY35" fmla="*/ 556643 h 644370"/>
              <a:gd name="connsiteX36" fmla="*/ 917957 w 927251"/>
              <a:gd name="connsiteY36" fmla="*/ 541359 h 644370"/>
              <a:gd name="connsiteX37" fmla="*/ 917807 w 927251"/>
              <a:gd name="connsiteY37" fmla="*/ 540160 h 644370"/>
              <a:gd name="connsiteX38" fmla="*/ 917807 w 927251"/>
              <a:gd name="connsiteY38" fmla="*/ 539262 h 644370"/>
              <a:gd name="connsiteX39" fmla="*/ 915711 w 927251"/>
              <a:gd name="connsiteY39" fmla="*/ 526226 h 644370"/>
              <a:gd name="connsiteX40" fmla="*/ 913012 w 927251"/>
              <a:gd name="connsiteY40" fmla="*/ 511392 h 644370"/>
              <a:gd name="connsiteX41" fmla="*/ 910164 w 927251"/>
              <a:gd name="connsiteY41" fmla="*/ 496708 h 644370"/>
              <a:gd name="connsiteX42" fmla="*/ 909715 w 927251"/>
              <a:gd name="connsiteY42" fmla="*/ 495059 h 644370"/>
              <a:gd name="connsiteX43" fmla="*/ 898475 w 927251"/>
              <a:gd name="connsiteY43" fmla="*/ 446662 h 644370"/>
              <a:gd name="connsiteX44" fmla="*/ 893678 w 927251"/>
              <a:gd name="connsiteY44" fmla="*/ 430330 h 644370"/>
              <a:gd name="connsiteX45" fmla="*/ 889781 w 927251"/>
              <a:gd name="connsiteY45" fmla="*/ 417294 h 644370"/>
              <a:gd name="connsiteX46" fmla="*/ 869549 w 927251"/>
              <a:gd name="connsiteY46" fmla="*/ 359308 h 644370"/>
              <a:gd name="connsiteX47" fmla="*/ 868651 w 927251"/>
              <a:gd name="connsiteY47" fmla="*/ 356760 h 644370"/>
              <a:gd name="connsiteX48" fmla="*/ 855012 w 927251"/>
              <a:gd name="connsiteY48" fmla="*/ 326044 h 644370"/>
              <a:gd name="connsiteX49" fmla="*/ 854562 w 927251"/>
              <a:gd name="connsiteY49" fmla="*/ 325145 h 644370"/>
              <a:gd name="connsiteX50" fmla="*/ 838377 w 927251"/>
              <a:gd name="connsiteY50" fmla="*/ 294129 h 644370"/>
              <a:gd name="connsiteX51" fmla="*/ 836879 w 927251"/>
              <a:gd name="connsiteY51" fmla="*/ 291281 h 644370"/>
              <a:gd name="connsiteX52" fmla="*/ 832682 w 927251"/>
              <a:gd name="connsiteY52" fmla="*/ 284539 h 644370"/>
              <a:gd name="connsiteX53" fmla="*/ 820093 w 927251"/>
              <a:gd name="connsiteY53" fmla="*/ 264162 h 644370"/>
              <a:gd name="connsiteX54" fmla="*/ 813198 w 927251"/>
              <a:gd name="connsiteY54" fmla="*/ 254122 h 644370"/>
              <a:gd name="connsiteX55" fmla="*/ 807653 w 927251"/>
              <a:gd name="connsiteY55" fmla="*/ 246030 h 644370"/>
              <a:gd name="connsiteX56" fmla="*/ 800009 w 927251"/>
              <a:gd name="connsiteY56" fmla="*/ 236442 h 644370"/>
              <a:gd name="connsiteX57" fmla="*/ 792966 w 927251"/>
              <a:gd name="connsiteY57" fmla="*/ 227451 h 644370"/>
              <a:gd name="connsiteX58" fmla="*/ 776780 w 927251"/>
              <a:gd name="connsiteY58" fmla="*/ 209471 h 644370"/>
              <a:gd name="connsiteX59" fmla="*/ 771683 w 927251"/>
              <a:gd name="connsiteY59" fmla="*/ 203927 h 644370"/>
              <a:gd name="connsiteX60" fmla="*/ 749203 w 927251"/>
              <a:gd name="connsiteY60" fmla="*/ 183400 h 644370"/>
              <a:gd name="connsiteX61" fmla="*/ 748154 w 927251"/>
              <a:gd name="connsiteY61" fmla="*/ 182500 h 644370"/>
              <a:gd name="connsiteX62" fmla="*/ 743508 w 927251"/>
              <a:gd name="connsiteY62" fmla="*/ 179054 h 644370"/>
              <a:gd name="connsiteX63" fmla="*/ 729571 w 927251"/>
              <a:gd name="connsiteY63" fmla="*/ 168416 h 644370"/>
              <a:gd name="connsiteX64" fmla="*/ 725374 w 927251"/>
              <a:gd name="connsiteY64" fmla="*/ 165718 h 644370"/>
              <a:gd name="connsiteX65" fmla="*/ 716682 w 927251"/>
              <a:gd name="connsiteY65" fmla="*/ 160324 h 644370"/>
              <a:gd name="connsiteX66" fmla="*/ 700046 w 927251"/>
              <a:gd name="connsiteY66" fmla="*/ 150885 h 644370"/>
              <a:gd name="connsiteX67" fmla="*/ 690755 w 927251"/>
              <a:gd name="connsiteY67" fmla="*/ 146241 h 644370"/>
              <a:gd name="connsiteX68" fmla="*/ 672619 w 927251"/>
              <a:gd name="connsiteY68" fmla="*/ 138749 h 644370"/>
              <a:gd name="connsiteX69" fmla="*/ 664227 w 927251"/>
              <a:gd name="connsiteY69" fmla="*/ 135601 h 644370"/>
              <a:gd name="connsiteX70" fmla="*/ 636950 w 927251"/>
              <a:gd name="connsiteY70" fmla="*/ 128259 h 644370"/>
              <a:gd name="connsiteX71" fmla="*/ 636950 w 927251"/>
              <a:gd name="connsiteY71" fmla="*/ 128259 h 644370"/>
              <a:gd name="connsiteX72" fmla="*/ 423534 w 927251"/>
              <a:gd name="connsiteY72" fmla="*/ 85256 h 644370"/>
              <a:gd name="connsiteX73" fmla="*/ 0 w 927251"/>
              <a:gd name="connsiteY73" fmla="*/ 0 h 644370"/>
              <a:gd name="connsiteX74" fmla="*/ 0 w 927251"/>
              <a:gd name="connsiteY74" fmla="*/ 0 h 644370"/>
              <a:gd name="connsiteX75" fmla="*/ 0 w 927251"/>
              <a:gd name="connsiteY75" fmla="*/ 0 h 644370"/>
              <a:gd name="connsiteX76" fmla="*/ 28325 w 927251"/>
              <a:gd name="connsiteY76" fmla="*/ 7492 h 644370"/>
              <a:gd name="connsiteX77" fmla="*/ 37018 w 927251"/>
              <a:gd name="connsiteY77" fmla="*/ 10638 h 644370"/>
              <a:gd name="connsiteX78" fmla="*/ 55901 w 927251"/>
              <a:gd name="connsiteY78" fmla="*/ 18130 h 644370"/>
              <a:gd name="connsiteX79" fmla="*/ 55451 w 927251"/>
              <a:gd name="connsiteY79" fmla="*/ 18280 h 644370"/>
              <a:gd name="connsiteX0" fmla="*/ 55451 w 927251"/>
              <a:gd name="connsiteY0" fmla="*/ 18280 h 649875"/>
              <a:gd name="connsiteX1" fmla="*/ 65043 w 927251"/>
              <a:gd name="connsiteY1" fmla="*/ 22925 h 649875"/>
              <a:gd name="connsiteX2" fmla="*/ 82429 w 927251"/>
              <a:gd name="connsiteY2" fmla="*/ 32363 h 649875"/>
              <a:gd name="connsiteX3" fmla="*/ 91421 w 927251"/>
              <a:gd name="connsiteY3" fmla="*/ 37759 h 649875"/>
              <a:gd name="connsiteX4" fmla="*/ 110305 w 927251"/>
              <a:gd name="connsiteY4" fmla="*/ 51093 h 649875"/>
              <a:gd name="connsiteX5" fmla="*/ 116150 w 927251"/>
              <a:gd name="connsiteY5" fmla="*/ 55439 h 649875"/>
              <a:gd name="connsiteX6" fmla="*/ 139530 w 927251"/>
              <a:gd name="connsiteY6" fmla="*/ 75816 h 649875"/>
              <a:gd name="connsiteX7" fmla="*/ 144925 w 927251"/>
              <a:gd name="connsiteY7" fmla="*/ 81360 h 649875"/>
              <a:gd name="connsiteX8" fmla="*/ 161710 w 927251"/>
              <a:gd name="connsiteY8" fmla="*/ 99192 h 649875"/>
              <a:gd name="connsiteX9" fmla="*/ 169054 w 927251"/>
              <a:gd name="connsiteY9" fmla="*/ 108032 h 649875"/>
              <a:gd name="connsiteX10" fmla="*/ 182842 w 927251"/>
              <a:gd name="connsiteY10" fmla="*/ 125563 h 649875"/>
              <a:gd name="connsiteX11" fmla="*/ 190036 w 927251"/>
              <a:gd name="connsiteY11" fmla="*/ 135451 h 649875"/>
              <a:gd name="connsiteX12" fmla="*/ 203225 w 927251"/>
              <a:gd name="connsiteY12" fmla="*/ 155530 h 649875"/>
              <a:gd name="connsiteX13" fmla="*/ 209070 w 927251"/>
              <a:gd name="connsiteY13" fmla="*/ 164970 h 649875"/>
              <a:gd name="connsiteX14" fmla="*/ 226155 w 927251"/>
              <a:gd name="connsiteY14" fmla="*/ 195686 h 649875"/>
              <a:gd name="connsiteX15" fmla="*/ 226604 w 927251"/>
              <a:gd name="connsiteY15" fmla="*/ 196435 h 649875"/>
              <a:gd name="connsiteX16" fmla="*/ 241891 w 927251"/>
              <a:gd name="connsiteY16" fmla="*/ 229249 h 649875"/>
              <a:gd name="connsiteX17" fmla="*/ 263473 w 927251"/>
              <a:gd name="connsiteY17" fmla="*/ 286487 h 649875"/>
              <a:gd name="connsiteX18" fmla="*/ 267520 w 927251"/>
              <a:gd name="connsiteY18" fmla="*/ 299373 h 649875"/>
              <a:gd name="connsiteX19" fmla="*/ 284753 w 927251"/>
              <a:gd name="connsiteY19" fmla="*/ 363054 h 649875"/>
              <a:gd name="connsiteX20" fmla="*/ 293447 w 927251"/>
              <a:gd name="connsiteY20" fmla="*/ 406507 h 649875"/>
              <a:gd name="connsiteX21" fmla="*/ 293597 w 927251"/>
              <a:gd name="connsiteY21" fmla="*/ 407405 h 649875"/>
              <a:gd name="connsiteX22" fmla="*/ 300791 w 927251"/>
              <a:gd name="connsiteY22" fmla="*/ 455652 h 649875"/>
              <a:gd name="connsiteX23" fmla="*/ 300941 w 927251"/>
              <a:gd name="connsiteY23" fmla="*/ 456851 h 649875"/>
              <a:gd name="connsiteX24" fmla="*/ 306036 w 927251"/>
              <a:gd name="connsiteY24" fmla="*/ 507796 h 649875"/>
              <a:gd name="connsiteX25" fmla="*/ 403602 w 927251"/>
              <a:gd name="connsiteY25" fmla="*/ 528922 h 649875"/>
              <a:gd name="connsiteX26" fmla="*/ 919591 w 927251"/>
              <a:gd name="connsiteY26" fmla="*/ 649875 h 649875"/>
              <a:gd name="connsiteX27" fmla="*/ 927249 w 927251"/>
              <a:gd name="connsiteY27" fmla="*/ 624218 h 649875"/>
              <a:gd name="connsiteX28" fmla="*/ 926501 w 927251"/>
              <a:gd name="connsiteY28" fmla="*/ 615078 h 649875"/>
              <a:gd name="connsiteX29" fmla="*/ 925751 w 927251"/>
              <a:gd name="connsiteY29" fmla="*/ 606088 h 649875"/>
              <a:gd name="connsiteX30" fmla="*/ 924553 w 927251"/>
              <a:gd name="connsiteY30" fmla="*/ 593502 h 649875"/>
              <a:gd name="connsiteX31" fmla="*/ 924252 w 927251"/>
              <a:gd name="connsiteY31" fmla="*/ 590504 h 649875"/>
              <a:gd name="connsiteX32" fmla="*/ 924252 w 927251"/>
              <a:gd name="connsiteY32" fmla="*/ 589306 h 649875"/>
              <a:gd name="connsiteX33" fmla="*/ 923352 w 927251"/>
              <a:gd name="connsiteY33" fmla="*/ 581066 h 649875"/>
              <a:gd name="connsiteX34" fmla="*/ 921854 w 927251"/>
              <a:gd name="connsiteY34" fmla="*/ 568779 h 649875"/>
              <a:gd name="connsiteX35" fmla="*/ 920206 w 927251"/>
              <a:gd name="connsiteY35" fmla="*/ 556643 h 649875"/>
              <a:gd name="connsiteX36" fmla="*/ 917957 w 927251"/>
              <a:gd name="connsiteY36" fmla="*/ 541359 h 649875"/>
              <a:gd name="connsiteX37" fmla="*/ 917807 w 927251"/>
              <a:gd name="connsiteY37" fmla="*/ 540160 h 649875"/>
              <a:gd name="connsiteX38" fmla="*/ 917807 w 927251"/>
              <a:gd name="connsiteY38" fmla="*/ 539262 h 649875"/>
              <a:gd name="connsiteX39" fmla="*/ 915711 w 927251"/>
              <a:gd name="connsiteY39" fmla="*/ 526226 h 649875"/>
              <a:gd name="connsiteX40" fmla="*/ 913012 w 927251"/>
              <a:gd name="connsiteY40" fmla="*/ 511392 h 649875"/>
              <a:gd name="connsiteX41" fmla="*/ 910164 w 927251"/>
              <a:gd name="connsiteY41" fmla="*/ 496708 h 649875"/>
              <a:gd name="connsiteX42" fmla="*/ 909715 w 927251"/>
              <a:gd name="connsiteY42" fmla="*/ 495059 h 649875"/>
              <a:gd name="connsiteX43" fmla="*/ 898475 w 927251"/>
              <a:gd name="connsiteY43" fmla="*/ 446662 h 649875"/>
              <a:gd name="connsiteX44" fmla="*/ 893678 w 927251"/>
              <a:gd name="connsiteY44" fmla="*/ 430330 h 649875"/>
              <a:gd name="connsiteX45" fmla="*/ 889781 w 927251"/>
              <a:gd name="connsiteY45" fmla="*/ 417294 h 649875"/>
              <a:gd name="connsiteX46" fmla="*/ 869549 w 927251"/>
              <a:gd name="connsiteY46" fmla="*/ 359308 h 649875"/>
              <a:gd name="connsiteX47" fmla="*/ 868651 w 927251"/>
              <a:gd name="connsiteY47" fmla="*/ 356760 h 649875"/>
              <a:gd name="connsiteX48" fmla="*/ 855012 w 927251"/>
              <a:gd name="connsiteY48" fmla="*/ 326044 h 649875"/>
              <a:gd name="connsiteX49" fmla="*/ 854562 w 927251"/>
              <a:gd name="connsiteY49" fmla="*/ 325145 h 649875"/>
              <a:gd name="connsiteX50" fmla="*/ 838377 w 927251"/>
              <a:gd name="connsiteY50" fmla="*/ 294129 h 649875"/>
              <a:gd name="connsiteX51" fmla="*/ 836879 w 927251"/>
              <a:gd name="connsiteY51" fmla="*/ 291281 h 649875"/>
              <a:gd name="connsiteX52" fmla="*/ 832682 w 927251"/>
              <a:gd name="connsiteY52" fmla="*/ 284539 h 649875"/>
              <a:gd name="connsiteX53" fmla="*/ 820093 w 927251"/>
              <a:gd name="connsiteY53" fmla="*/ 264162 h 649875"/>
              <a:gd name="connsiteX54" fmla="*/ 813198 w 927251"/>
              <a:gd name="connsiteY54" fmla="*/ 254122 h 649875"/>
              <a:gd name="connsiteX55" fmla="*/ 807653 w 927251"/>
              <a:gd name="connsiteY55" fmla="*/ 246030 h 649875"/>
              <a:gd name="connsiteX56" fmla="*/ 800009 w 927251"/>
              <a:gd name="connsiteY56" fmla="*/ 236442 h 649875"/>
              <a:gd name="connsiteX57" fmla="*/ 792966 w 927251"/>
              <a:gd name="connsiteY57" fmla="*/ 227451 h 649875"/>
              <a:gd name="connsiteX58" fmla="*/ 776780 w 927251"/>
              <a:gd name="connsiteY58" fmla="*/ 209471 h 649875"/>
              <a:gd name="connsiteX59" fmla="*/ 771683 w 927251"/>
              <a:gd name="connsiteY59" fmla="*/ 203927 h 649875"/>
              <a:gd name="connsiteX60" fmla="*/ 749203 w 927251"/>
              <a:gd name="connsiteY60" fmla="*/ 183400 h 649875"/>
              <a:gd name="connsiteX61" fmla="*/ 748154 w 927251"/>
              <a:gd name="connsiteY61" fmla="*/ 182500 h 649875"/>
              <a:gd name="connsiteX62" fmla="*/ 743508 w 927251"/>
              <a:gd name="connsiteY62" fmla="*/ 179054 h 649875"/>
              <a:gd name="connsiteX63" fmla="*/ 729571 w 927251"/>
              <a:gd name="connsiteY63" fmla="*/ 168416 h 649875"/>
              <a:gd name="connsiteX64" fmla="*/ 725374 w 927251"/>
              <a:gd name="connsiteY64" fmla="*/ 165718 h 649875"/>
              <a:gd name="connsiteX65" fmla="*/ 716682 w 927251"/>
              <a:gd name="connsiteY65" fmla="*/ 160324 h 649875"/>
              <a:gd name="connsiteX66" fmla="*/ 700046 w 927251"/>
              <a:gd name="connsiteY66" fmla="*/ 150885 h 649875"/>
              <a:gd name="connsiteX67" fmla="*/ 690755 w 927251"/>
              <a:gd name="connsiteY67" fmla="*/ 146241 h 649875"/>
              <a:gd name="connsiteX68" fmla="*/ 672619 w 927251"/>
              <a:gd name="connsiteY68" fmla="*/ 138749 h 649875"/>
              <a:gd name="connsiteX69" fmla="*/ 664227 w 927251"/>
              <a:gd name="connsiteY69" fmla="*/ 135601 h 649875"/>
              <a:gd name="connsiteX70" fmla="*/ 636950 w 927251"/>
              <a:gd name="connsiteY70" fmla="*/ 128259 h 649875"/>
              <a:gd name="connsiteX71" fmla="*/ 636950 w 927251"/>
              <a:gd name="connsiteY71" fmla="*/ 128259 h 649875"/>
              <a:gd name="connsiteX72" fmla="*/ 423534 w 927251"/>
              <a:gd name="connsiteY72" fmla="*/ 85256 h 649875"/>
              <a:gd name="connsiteX73" fmla="*/ 0 w 927251"/>
              <a:gd name="connsiteY73" fmla="*/ 0 h 649875"/>
              <a:gd name="connsiteX74" fmla="*/ 0 w 927251"/>
              <a:gd name="connsiteY74" fmla="*/ 0 h 649875"/>
              <a:gd name="connsiteX75" fmla="*/ 0 w 927251"/>
              <a:gd name="connsiteY75" fmla="*/ 0 h 649875"/>
              <a:gd name="connsiteX76" fmla="*/ 28325 w 927251"/>
              <a:gd name="connsiteY76" fmla="*/ 7492 h 649875"/>
              <a:gd name="connsiteX77" fmla="*/ 37018 w 927251"/>
              <a:gd name="connsiteY77" fmla="*/ 10638 h 649875"/>
              <a:gd name="connsiteX78" fmla="*/ 55901 w 927251"/>
              <a:gd name="connsiteY78" fmla="*/ 18130 h 649875"/>
              <a:gd name="connsiteX79" fmla="*/ 55451 w 927251"/>
              <a:gd name="connsiteY79" fmla="*/ 18280 h 64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927251" h="649875">
                <a:moveTo>
                  <a:pt x="55451" y="18280"/>
                </a:moveTo>
                <a:cubicBezTo>
                  <a:pt x="58749" y="19778"/>
                  <a:pt x="61897" y="21276"/>
                  <a:pt x="65043" y="22925"/>
                </a:cubicBezTo>
                <a:cubicBezTo>
                  <a:pt x="70889" y="25921"/>
                  <a:pt x="76734" y="29067"/>
                  <a:pt x="82429" y="32363"/>
                </a:cubicBezTo>
                <a:cubicBezTo>
                  <a:pt x="85426" y="34163"/>
                  <a:pt x="88423" y="35811"/>
                  <a:pt x="91421" y="37759"/>
                </a:cubicBezTo>
                <a:cubicBezTo>
                  <a:pt x="97865" y="41803"/>
                  <a:pt x="104159" y="46299"/>
                  <a:pt x="110305" y="51093"/>
                </a:cubicBezTo>
                <a:cubicBezTo>
                  <a:pt x="112253" y="52593"/>
                  <a:pt x="114351" y="53941"/>
                  <a:pt x="116150" y="55439"/>
                </a:cubicBezTo>
                <a:cubicBezTo>
                  <a:pt x="124092" y="61733"/>
                  <a:pt x="131886" y="68474"/>
                  <a:pt x="139530" y="75816"/>
                </a:cubicBezTo>
                <a:cubicBezTo>
                  <a:pt x="141328" y="77614"/>
                  <a:pt x="143126" y="79562"/>
                  <a:pt x="144925" y="81360"/>
                </a:cubicBezTo>
                <a:cubicBezTo>
                  <a:pt x="150620" y="87054"/>
                  <a:pt x="156315" y="92898"/>
                  <a:pt x="161710" y="99192"/>
                </a:cubicBezTo>
                <a:cubicBezTo>
                  <a:pt x="164258" y="102038"/>
                  <a:pt x="166656" y="105036"/>
                  <a:pt x="169054" y="108032"/>
                </a:cubicBezTo>
                <a:cubicBezTo>
                  <a:pt x="173700" y="113725"/>
                  <a:pt x="178346" y="119569"/>
                  <a:pt x="182842" y="125563"/>
                </a:cubicBezTo>
                <a:lnTo>
                  <a:pt x="190036" y="135451"/>
                </a:lnTo>
                <a:cubicBezTo>
                  <a:pt x="194531" y="141895"/>
                  <a:pt x="199028" y="148637"/>
                  <a:pt x="203225" y="155530"/>
                </a:cubicBezTo>
                <a:cubicBezTo>
                  <a:pt x="205173" y="158676"/>
                  <a:pt x="207271" y="161672"/>
                  <a:pt x="209070" y="164970"/>
                </a:cubicBezTo>
                <a:cubicBezTo>
                  <a:pt x="214915" y="174858"/>
                  <a:pt x="220610" y="185048"/>
                  <a:pt x="226155" y="195686"/>
                </a:cubicBezTo>
                <a:cubicBezTo>
                  <a:pt x="226155" y="195986"/>
                  <a:pt x="226454" y="196285"/>
                  <a:pt x="226604" y="196435"/>
                </a:cubicBezTo>
                <a:cubicBezTo>
                  <a:pt x="231999" y="206923"/>
                  <a:pt x="236946" y="218011"/>
                  <a:pt x="241891" y="229249"/>
                </a:cubicBezTo>
                <a:cubicBezTo>
                  <a:pt x="249684" y="247380"/>
                  <a:pt x="256878" y="266558"/>
                  <a:pt x="263473" y="286487"/>
                </a:cubicBezTo>
                <a:cubicBezTo>
                  <a:pt x="264821" y="290683"/>
                  <a:pt x="266170" y="295027"/>
                  <a:pt x="267520" y="299373"/>
                </a:cubicBezTo>
                <a:cubicBezTo>
                  <a:pt x="273813" y="319751"/>
                  <a:pt x="279658" y="340878"/>
                  <a:pt x="284753" y="363054"/>
                </a:cubicBezTo>
                <a:cubicBezTo>
                  <a:pt x="287902" y="377287"/>
                  <a:pt x="290899" y="391673"/>
                  <a:pt x="293447" y="406507"/>
                </a:cubicBezTo>
                <a:cubicBezTo>
                  <a:pt x="293447" y="406807"/>
                  <a:pt x="293447" y="407105"/>
                  <a:pt x="293597" y="407405"/>
                </a:cubicBezTo>
                <a:cubicBezTo>
                  <a:pt x="296294" y="423138"/>
                  <a:pt x="298692" y="439320"/>
                  <a:pt x="300791" y="455652"/>
                </a:cubicBezTo>
                <a:cubicBezTo>
                  <a:pt x="300791" y="456101"/>
                  <a:pt x="300791" y="456551"/>
                  <a:pt x="300941" y="456851"/>
                </a:cubicBezTo>
                <a:cubicBezTo>
                  <a:pt x="303039" y="473483"/>
                  <a:pt x="304687" y="490415"/>
                  <a:pt x="306036" y="507796"/>
                </a:cubicBezTo>
                <a:lnTo>
                  <a:pt x="403602" y="528922"/>
                </a:lnTo>
                <a:lnTo>
                  <a:pt x="919591" y="649875"/>
                </a:lnTo>
                <a:cubicBezTo>
                  <a:pt x="919162" y="646140"/>
                  <a:pt x="927399" y="627215"/>
                  <a:pt x="927249" y="624218"/>
                </a:cubicBezTo>
                <a:cubicBezTo>
                  <a:pt x="926951" y="621222"/>
                  <a:pt x="926801" y="618226"/>
                  <a:pt x="926501" y="615078"/>
                </a:cubicBezTo>
                <a:cubicBezTo>
                  <a:pt x="926201" y="611932"/>
                  <a:pt x="926051" y="609086"/>
                  <a:pt x="925751" y="606088"/>
                </a:cubicBezTo>
                <a:cubicBezTo>
                  <a:pt x="925301" y="601892"/>
                  <a:pt x="925003" y="597698"/>
                  <a:pt x="924553" y="593502"/>
                </a:cubicBezTo>
                <a:cubicBezTo>
                  <a:pt x="924553" y="592452"/>
                  <a:pt x="924402" y="591554"/>
                  <a:pt x="924252" y="590504"/>
                </a:cubicBezTo>
                <a:lnTo>
                  <a:pt x="924252" y="589306"/>
                </a:lnTo>
                <a:cubicBezTo>
                  <a:pt x="923952" y="586610"/>
                  <a:pt x="923652" y="583763"/>
                  <a:pt x="923352" y="581066"/>
                </a:cubicBezTo>
                <a:cubicBezTo>
                  <a:pt x="922904" y="577021"/>
                  <a:pt x="922454" y="572825"/>
                  <a:pt x="921854" y="568779"/>
                </a:cubicBezTo>
                <a:cubicBezTo>
                  <a:pt x="921404" y="564733"/>
                  <a:pt x="920806" y="560687"/>
                  <a:pt x="920206" y="556643"/>
                </a:cubicBezTo>
                <a:lnTo>
                  <a:pt x="917957" y="541359"/>
                </a:lnTo>
                <a:cubicBezTo>
                  <a:pt x="917957" y="540909"/>
                  <a:pt x="917957" y="540610"/>
                  <a:pt x="917807" y="540160"/>
                </a:cubicBezTo>
                <a:lnTo>
                  <a:pt x="917807" y="539262"/>
                </a:lnTo>
                <a:cubicBezTo>
                  <a:pt x="917059" y="534916"/>
                  <a:pt x="916459" y="530570"/>
                  <a:pt x="915711" y="526226"/>
                </a:cubicBezTo>
                <a:lnTo>
                  <a:pt x="913012" y="511392"/>
                </a:lnTo>
                <a:cubicBezTo>
                  <a:pt x="912112" y="506446"/>
                  <a:pt x="911214" y="501652"/>
                  <a:pt x="910164" y="496708"/>
                </a:cubicBezTo>
                <a:cubicBezTo>
                  <a:pt x="910164" y="496108"/>
                  <a:pt x="909865" y="495659"/>
                  <a:pt x="909715" y="495059"/>
                </a:cubicBezTo>
                <a:cubicBezTo>
                  <a:pt x="906417" y="478427"/>
                  <a:pt x="902670" y="462395"/>
                  <a:pt x="898475" y="446662"/>
                </a:cubicBezTo>
                <a:cubicBezTo>
                  <a:pt x="896977" y="440968"/>
                  <a:pt x="895177" y="435724"/>
                  <a:pt x="893678" y="430330"/>
                </a:cubicBezTo>
                <a:cubicBezTo>
                  <a:pt x="892480" y="425984"/>
                  <a:pt x="891132" y="421640"/>
                  <a:pt x="889781" y="417294"/>
                </a:cubicBezTo>
                <a:cubicBezTo>
                  <a:pt x="883638" y="397067"/>
                  <a:pt x="876893" y="377587"/>
                  <a:pt x="869549" y="359308"/>
                </a:cubicBezTo>
                <a:cubicBezTo>
                  <a:pt x="869249" y="358558"/>
                  <a:pt x="868949" y="357510"/>
                  <a:pt x="868651" y="356760"/>
                </a:cubicBezTo>
                <a:cubicBezTo>
                  <a:pt x="864304" y="346122"/>
                  <a:pt x="859807" y="335932"/>
                  <a:pt x="855012" y="326044"/>
                </a:cubicBezTo>
                <a:cubicBezTo>
                  <a:pt x="855012" y="325744"/>
                  <a:pt x="854712" y="325444"/>
                  <a:pt x="854562" y="325145"/>
                </a:cubicBezTo>
                <a:cubicBezTo>
                  <a:pt x="849467" y="314357"/>
                  <a:pt x="843922" y="304017"/>
                  <a:pt x="838377" y="294129"/>
                </a:cubicBezTo>
                <a:cubicBezTo>
                  <a:pt x="837927" y="293229"/>
                  <a:pt x="837477" y="292181"/>
                  <a:pt x="836879" y="291281"/>
                </a:cubicBezTo>
                <a:cubicBezTo>
                  <a:pt x="835528" y="288885"/>
                  <a:pt x="834030" y="286937"/>
                  <a:pt x="832682" y="284539"/>
                </a:cubicBezTo>
                <a:cubicBezTo>
                  <a:pt x="828635" y="277498"/>
                  <a:pt x="824438" y="270754"/>
                  <a:pt x="820093" y="264162"/>
                </a:cubicBezTo>
                <a:cubicBezTo>
                  <a:pt x="817845" y="260716"/>
                  <a:pt x="815596" y="257418"/>
                  <a:pt x="813198" y="254122"/>
                </a:cubicBezTo>
                <a:cubicBezTo>
                  <a:pt x="811399" y="251426"/>
                  <a:pt x="809601" y="248578"/>
                  <a:pt x="807653" y="246030"/>
                </a:cubicBezTo>
                <a:cubicBezTo>
                  <a:pt x="805254" y="242734"/>
                  <a:pt x="802558" y="239738"/>
                  <a:pt x="800009" y="236442"/>
                </a:cubicBezTo>
                <a:cubicBezTo>
                  <a:pt x="797612" y="233445"/>
                  <a:pt x="795364" y="230449"/>
                  <a:pt x="792966" y="227451"/>
                </a:cubicBezTo>
                <a:cubicBezTo>
                  <a:pt x="787720" y="221159"/>
                  <a:pt x="782325" y="215165"/>
                  <a:pt x="776780" y="209471"/>
                </a:cubicBezTo>
                <a:cubicBezTo>
                  <a:pt x="774982" y="207673"/>
                  <a:pt x="773333" y="205725"/>
                  <a:pt x="771683" y="203927"/>
                </a:cubicBezTo>
                <a:cubicBezTo>
                  <a:pt x="764340" y="196585"/>
                  <a:pt x="756846" y="189842"/>
                  <a:pt x="749203" y="183400"/>
                </a:cubicBezTo>
                <a:cubicBezTo>
                  <a:pt x="748904" y="183100"/>
                  <a:pt x="748604" y="182800"/>
                  <a:pt x="748154" y="182500"/>
                </a:cubicBezTo>
                <a:cubicBezTo>
                  <a:pt x="746656" y="181302"/>
                  <a:pt x="745008" y="180254"/>
                  <a:pt x="743508" y="179054"/>
                </a:cubicBezTo>
                <a:cubicBezTo>
                  <a:pt x="738862" y="175458"/>
                  <a:pt x="734216" y="171712"/>
                  <a:pt x="729571" y="168416"/>
                </a:cubicBezTo>
                <a:cubicBezTo>
                  <a:pt x="728222" y="167516"/>
                  <a:pt x="726722" y="166768"/>
                  <a:pt x="725374" y="165718"/>
                </a:cubicBezTo>
                <a:cubicBezTo>
                  <a:pt x="722527" y="163770"/>
                  <a:pt x="719529" y="162122"/>
                  <a:pt x="716682" y="160324"/>
                </a:cubicBezTo>
                <a:cubicBezTo>
                  <a:pt x="711137" y="157028"/>
                  <a:pt x="705592" y="153732"/>
                  <a:pt x="700046" y="150885"/>
                </a:cubicBezTo>
                <a:cubicBezTo>
                  <a:pt x="696898" y="149237"/>
                  <a:pt x="693901" y="147739"/>
                  <a:pt x="690755" y="146241"/>
                </a:cubicBezTo>
                <a:cubicBezTo>
                  <a:pt x="684759" y="143393"/>
                  <a:pt x="678764" y="140995"/>
                  <a:pt x="672619" y="138749"/>
                </a:cubicBezTo>
                <a:cubicBezTo>
                  <a:pt x="669772" y="137699"/>
                  <a:pt x="667074" y="136501"/>
                  <a:pt x="664227" y="135601"/>
                </a:cubicBezTo>
                <a:cubicBezTo>
                  <a:pt x="655235" y="132605"/>
                  <a:pt x="646242" y="130057"/>
                  <a:pt x="636950" y="128259"/>
                </a:cubicBezTo>
                <a:lnTo>
                  <a:pt x="636950" y="128259"/>
                </a:lnTo>
                <a:lnTo>
                  <a:pt x="423534" y="8525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ubicBezTo>
                  <a:pt x="9591" y="1948"/>
                  <a:pt x="19033" y="4494"/>
                  <a:pt x="28325" y="7492"/>
                </a:cubicBezTo>
                <a:cubicBezTo>
                  <a:pt x="31322" y="8390"/>
                  <a:pt x="34170" y="9590"/>
                  <a:pt x="37018" y="10638"/>
                </a:cubicBezTo>
                <a:cubicBezTo>
                  <a:pt x="43312" y="12886"/>
                  <a:pt x="49607" y="15434"/>
                  <a:pt x="55901" y="18130"/>
                </a:cubicBezTo>
                <a:lnTo>
                  <a:pt x="55451" y="1828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7B2F635-C5CF-A8A8-F0D9-97247C36A3C5}"/>
              </a:ext>
            </a:extLst>
          </p:cNvPr>
          <p:cNvSpPr/>
          <p:nvPr/>
        </p:nvSpPr>
        <p:spPr>
          <a:xfrm>
            <a:off x="4471331" y="2847509"/>
            <a:ext cx="2088930" cy="1858984"/>
          </a:xfrm>
          <a:custGeom>
            <a:avLst/>
            <a:gdLst>
              <a:gd name="connsiteX0" fmla="*/ 2087617 w 2088930"/>
              <a:gd name="connsiteY0" fmla="*/ 206983 h 1858984"/>
              <a:gd name="connsiteX1" fmla="*/ 2088463 w 2088930"/>
              <a:gd name="connsiteY1" fmla="*/ 207077 h 1858984"/>
              <a:gd name="connsiteX2" fmla="*/ 2087523 w 2088930"/>
              <a:gd name="connsiteY2" fmla="*/ 207077 h 1858984"/>
              <a:gd name="connsiteX3" fmla="*/ 993671 w 2088930"/>
              <a:gd name="connsiteY3" fmla="*/ 0 h 1858984"/>
              <a:gd name="connsiteX4" fmla="*/ 1001656 w 2088930"/>
              <a:gd name="connsiteY4" fmla="*/ 0 h 1858984"/>
              <a:gd name="connsiteX5" fmla="*/ 1009640 w 2088930"/>
              <a:gd name="connsiteY5" fmla="*/ 0 h 1858984"/>
              <a:gd name="connsiteX6" fmla="*/ 1017625 w 2088930"/>
              <a:gd name="connsiteY6" fmla="*/ 0 h 1858984"/>
              <a:gd name="connsiteX7" fmla="*/ 1021145 w 2088930"/>
              <a:gd name="connsiteY7" fmla="*/ 0 h 1858984"/>
              <a:gd name="connsiteX8" fmla="*/ 1024904 w 2088930"/>
              <a:gd name="connsiteY8" fmla="*/ 0 h 1858984"/>
              <a:gd name="connsiteX9" fmla="*/ 1032888 w 2088930"/>
              <a:gd name="connsiteY9" fmla="*/ 470 h 1858984"/>
              <a:gd name="connsiteX10" fmla="*/ 1040638 w 2088930"/>
              <a:gd name="connsiteY10" fmla="*/ 940 h 1858984"/>
              <a:gd name="connsiteX11" fmla="*/ 1048388 w 2088930"/>
              <a:gd name="connsiteY11" fmla="*/ 1645 h 1858984"/>
              <a:gd name="connsiteX12" fmla="*/ 1056136 w 2088930"/>
              <a:gd name="connsiteY12" fmla="*/ 2350 h 1858984"/>
              <a:gd name="connsiteX13" fmla="*/ 1063886 w 2088930"/>
              <a:gd name="connsiteY13" fmla="*/ 3287 h 1858984"/>
              <a:gd name="connsiteX14" fmla="*/ 1071636 w 2088930"/>
              <a:gd name="connsiteY14" fmla="*/ 4463 h 1858984"/>
              <a:gd name="connsiteX15" fmla="*/ 1079386 w 2088930"/>
              <a:gd name="connsiteY15" fmla="*/ 5638 h 1858984"/>
              <a:gd name="connsiteX16" fmla="*/ 1087134 w 2088930"/>
              <a:gd name="connsiteY16" fmla="*/ 7045 h 1858984"/>
              <a:gd name="connsiteX17" fmla="*/ 1088074 w 2088930"/>
              <a:gd name="connsiteY17" fmla="*/ 7045 h 1858984"/>
              <a:gd name="connsiteX18" fmla="*/ 1089013 w 2088930"/>
              <a:gd name="connsiteY18" fmla="*/ 7045 h 1858984"/>
              <a:gd name="connsiteX19" fmla="*/ 1089951 w 2088930"/>
              <a:gd name="connsiteY19" fmla="*/ 7045 h 1858984"/>
              <a:gd name="connsiteX20" fmla="*/ 1090891 w 2088930"/>
              <a:gd name="connsiteY20" fmla="*/ 7045 h 1858984"/>
              <a:gd name="connsiteX21" fmla="*/ 1689479 w 2088930"/>
              <a:gd name="connsiteY21" fmla="*/ 126781 h 1858984"/>
              <a:gd name="connsiteX22" fmla="*/ 2088930 w 2088930"/>
              <a:gd name="connsiteY22" fmla="*/ 206607 h 1858984"/>
              <a:gd name="connsiteX23" fmla="*/ 2087993 w 2088930"/>
              <a:gd name="connsiteY23" fmla="*/ 206607 h 1858984"/>
              <a:gd name="connsiteX24" fmla="*/ 2087617 w 2088930"/>
              <a:gd name="connsiteY24" fmla="*/ 206983 h 1858984"/>
              <a:gd name="connsiteX25" fmla="*/ 2021063 w 2088930"/>
              <a:gd name="connsiteY25" fmla="*/ 199562 h 1858984"/>
              <a:gd name="connsiteX26" fmla="*/ 2020596 w 2088930"/>
              <a:gd name="connsiteY26" fmla="*/ 199562 h 1858984"/>
              <a:gd name="connsiteX27" fmla="*/ 1950381 w 2088930"/>
              <a:gd name="connsiteY27" fmla="*/ 204025 h 1858984"/>
              <a:gd name="connsiteX28" fmla="*/ 1949676 w 2088930"/>
              <a:gd name="connsiteY28" fmla="*/ 204025 h 1858984"/>
              <a:gd name="connsiteX29" fmla="*/ 1913745 w 2088930"/>
              <a:gd name="connsiteY29" fmla="*/ 210835 h 1858984"/>
              <a:gd name="connsiteX30" fmla="*/ 1877345 w 2088930"/>
              <a:gd name="connsiteY30" fmla="*/ 220694 h 1858984"/>
              <a:gd name="connsiteX31" fmla="*/ 1876408 w 2088930"/>
              <a:gd name="connsiteY31" fmla="*/ 220929 h 1858984"/>
              <a:gd name="connsiteX32" fmla="*/ 1839772 w 2088930"/>
              <a:gd name="connsiteY32" fmla="*/ 233842 h 1858984"/>
              <a:gd name="connsiteX33" fmla="*/ 1838600 w 2088930"/>
              <a:gd name="connsiteY33" fmla="*/ 234312 h 1858984"/>
              <a:gd name="connsiteX34" fmla="*/ 1801024 w 2088930"/>
              <a:gd name="connsiteY34" fmla="*/ 250510 h 1858984"/>
              <a:gd name="connsiteX35" fmla="*/ 1730574 w 2088930"/>
              <a:gd name="connsiteY35" fmla="*/ 289015 h 1858984"/>
              <a:gd name="connsiteX36" fmla="*/ 1729637 w 2088930"/>
              <a:gd name="connsiteY36" fmla="*/ 289485 h 1858984"/>
              <a:gd name="connsiteX37" fmla="*/ 1661065 w 2088930"/>
              <a:gd name="connsiteY37" fmla="*/ 337381 h 1858984"/>
              <a:gd name="connsiteX38" fmla="*/ 1660360 w 2088930"/>
              <a:gd name="connsiteY38" fmla="*/ 337848 h 1858984"/>
              <a:gd name="connsiteX39" fmla="*/ 1594138 w 2088930"/>
              <a:gd name="connsiteY39" fmla="*/ 394195 h 1858984"/>
              <a:gd name="connsiteX40" fmla="*/ 1592728 w 2088930"/>
              <a:gd name="connsiteY40" fmla="*/ 395605 h 1858984"/>
              <a:gd name="connsiteX41" fmla="*/ 1530265 w 2088930"/>
              <a:gd name="connsiteY41" fmla="*/ 458759 h 1858984"/>
              <a:gd name="connsiteX42" fmla="*/ 1526271 w 2088930"/>
              <a:gd name="connsiteY42" fmla="*/ 462987 h 1858984"/>
              <a:gd name="connsiteX43" fmla="*/ 1472963 w 2088930"/>
              <a:gd name="connsiteY43" fmla="*/ 525906 h 1858984"/>
              <a:gd name="connsiteX44" fmla="*/ 1460987 w 2088930"/>
              <a:gd name="connsiteY44" fmla="*/ 540698 h 1858984"/>
              <a:gd name="connsiteX45" fmla="*/ 1408150 w 2088930"/>
              <a:gd name="connsiteY45" fmla="*/ 612307 h 1858984"/>
              <a:gd name="connsiteX46" fmla="*/ 1397113 w 2088930"/>
              <a:gd name="connsiteY46" fmla="*/ 628505 h 1858984"/>
              <a:gd name="connsiteX47" fmla="*/ 1354609 w 2088930"/>
              <a:gd name="connsiteY47" fmla="*/ 694245 h 1858984"/>
              <a:gd name="connsiteX48" fmla="*/ 1343101 w 2088930"/>
              <a:gd name="connsiteY48" fmla="*/ 712792 h 1858984"/>
              <a:gd name="connsiteX49" fmla="*/ 1294256 w 2088930"/>
              <a:gd name="connsiteY49" fmla="*/ 798719 h 1858984"/>
              <a:gd name="connsiteX50" fmla="*/ 1291674 w 2088930"/>
              <a:gd name="connsiteY50" fmla="*/ 803652 h 1858984"/>
              <a:gd name="connsiteX51" fmla="*/ 1243533 w 2088930"/>
              <a:gd name="connsiteY51" fmla="*/ 899912 h 1858984"/>
              <a:gd name="connsiteX52" fmla="*/ 1242124 w 2088930"/>
              <a:gd name="connsiteY52" fmla="*/ 902964 h 1858984"/>
              <a:gd name="connsiteX53" fmla="*/ 1196566 w 2088930"/>
              <a:gd name="connsiteY53" fmla="*/ 1006969 h 1858984"/>
              <a:gd name="connsiteX54" fmla="*/ 1196331 w 2088930"/>
              <a:gd name="connsiteY54" fmla="*/ 1007909 h 1858984"/>
              <a:gd name="connsiteX55" fmla="*/ 1154766 w 2088930"/>
              <a:gd name="connsiteY55" fmla="*/ 1116846 h 1858984"/>
              <a:gd name="connsiteX56" fmla="*/ 1154298 w 2088930"/>
              <a:gd name="connsiteY56" fmla="*/ 1118253 h 1858984"/>
              <a:gd name="connsiteX57" fmla="*/ 1117193 w 2088930"/>
              <a:gd name="connsiteY57" fmla="*/ 1230950 h 1858984"/>
              <a:gd name="connsiteX58" fmla="*/ 1116958 w 2088930"/>
              <a:gd name="connsiteY58" fmla="*/ 1231890 h 1858984"/>
              <a:gd name="connsiteX59" fmla="*/ 1084552 w 2088930"/>
              <a:gd name="connsiteY59" fmla="*/ 1347869 h 1858984"/>
              <a:gd name="connsiteX60" fmla="*/ 1084315 w 2088930"/>
              <a:gd name="connsiteY60" fmla="*/ 1349044 h 1858984"/>
              <a:gd name="connsiteX61" fmla="*/ 1057311 w 2088930"/>
              <a:gd name="connsiteY61" fmla="*/ 1467370 h 1858984"/>
              <a:gd name="connsiteX62" fmla="*/ 1057311 w 2088930"/>
              <a:gd name="connsiteY62" fmla="*/ 1468310 h 1858984"/>
              <a:gd name="connsiteX63" fmla="*/ 1035705 w 2088930"/>
              <a:gd name="connsiteY63" fmla="*/ 1588282 h 1858984"/>
              <a:gd name="connsiteX64" fmla="*/ 1035705 w 2088930"/>
              <a:gd name="connsiteY64" fmla="*/ 1589222 h 1858984"/>
              <a:gd name="connsiteX65" fmla="*/ 1019737 w 2088930"/>
              <a:gd name="connsiteY65" fmla="*/ 1710840 h 1858984"/>
              <a:gd name="connsiteX66" fmla="*/ 1013162 w 2088930"/>
              <a:gd name="connsiteY66" fmla="*/ 1784323 h 1858984"/>
              <a:gd name="connsiteX67" fmla="*/ 1013162 w 2088930"/>
              <a:gd name="connsiteY67" fmla="*/ 1785497 h 1858984"/>
              <a:gd name="connsiteX68" fmla="*/ 1008701 w 2088930"/>
              <a:gd name="connsiteY68" fmla="*/ 1858513 h 1858984"/>
              <a:gd name="connsiteX69" fmla="*/ 1008701 w 2088930"/>
              <a:gd name="connsiteY69" fmla="*/ 1858983 h 1858984"/>
              <a:gd name="connsiteX70" fmla="*/ 1008701 w 2088930"/>
              <a:gd name="connsiteY70" fmla="*/ 1858984 h 1858984"/>
              <a:gd name="connsiteX71" fmla="*/ 0 w 2088930"/>
              <a:gd name="connsiteY71" fmla="*/ 1535253 h 1858984"/>
              <a:gd name="connsiteX72" fmla="*/ 797 w 2088930"/>
              <a:gd name="connsiteY72" fmla="*/ 1525363 h 1858984"/>
              <a:gd name="connsiteX73" fmla="*/ 1973 w 2088930"/>
              <a:gd name="connsiteY73" fmla="*/ 1510806 h 1858984"/>
              <a:gd name="connsiteX74" fmla="*/ 3146 w 2088930"/>
              <a:gd name="connsiteY74" fmla="*/ 1496251 h 1858984"/>
              <a:gd name="connsiteX75" fmla="*/ 3850 w 2088930"/>
              <a:gd name="connsiteY75" fmla="*/ 1489676 h 1858984"/>
              <a:gd name="connsiteX76" fmla="*/ 4555 w 2088930"/>
              <a:gd name="connsiteY76" fmla="*/ 1483102 h 1858984"/>
              <a:gd name="connsiteX77" fmla="*/ 5258 w 2088930"/>
              <a:gd name="connsiteY77" fmla="*/ 1476527 h 1858984"/>
              <a:gd name="connsiteX78" fmla="*/ 5964 w 2088930"/>
              <a:gd name="connsiteY78" fmla="*/ 1469955 h 1858984"/>
              <a:gd name="connsiteX79" fmla="*/ 6669 w 2088930"/>
              <a:gd name="connsiteY79" fmla="*/ 1462441 h 1858984"/>
              <a:gd name="connsiteX80" fmla="*/ 7374 w 2088930"/>
              <a:gd name="connsiteY80" fmla="*/ 1454929 h 1858984"/>
              <a:gd name="connsiteX81" fmla="*/ 8312 w 2088930"/>
              <a:gd name="connsiteY81" fmla="*/ 1447416 h 1858984"/>
              <a:gd name="connsiteX82" fmla="*/ 9252 w 2088930"/>
              <a:gd name="connsiteY82" fmla="*/ 1439904 h 1858984"/>
              <a:gd name="connsiteX83" fmla="*/ 10896 w 2088930"/>
              <a:gd name="connsiteY83" fmla="*/ 1425582 h 1858984"/>
              <a:gd name="connsiteX84" fmla="*/ 12538 w 2088930"/>
              <a:gd name="connsiteY84" fmla="*/ 1411496 h 1858984"/>
              <a:gd name="connsiteX85" fmla="*/ 14419 w 2088930"/>
              <a:gd name="connsiteY85" fmla="*/ 1397406 h 1858984"/>
              <a:gd name="connsiteX86" fmla="*/ 16297 w 2088930"/>
              <a:gd name="connsiteY86" fmla="*/ 1383320 h 1858984"/>
              <a:gd name="connsiteX87" fmla="*/ 18409 w 2088930"/>
              <a:gd name="connsiteY87" fmla="*/ 1369000 h 1858984"/>
              <a:gd name="connsiteX88" fmla="*/ 20523 w 2088930"/>
              <a:gd name="connsiteY88" fmla="*/ 1354678 h 1858984"/>
              <a:gd name="connsiteX89" fmla="*/ 20993 w 2088930"/>
              <a:gd name="connsiteY89" fmla="*/ 1351156 h 1858984"/>
              <a:gd name="connsiteX90" fmla="*/ 20993 w 2088930"/>
              <a:gd name="connsiteY90" fmla="*/ 1350451 h 1858984"/>
              <a:gd name="connsiteX91" fmla="*/ 22638 w 2088930"/>
              <a:gd name="connsiteY91" fmla="*/ 1340357 h 1858984"/>
              <a:gd name="connsiteX92" fmla="*/ 24986 w 2088930"/>
              <a:gd name="connsiteY92" fmla="*/ 1326035 h 1858984"/>
              <a:gd name="connsiteX93" fmla="*/ 27333 w 2088930"/>
              <a:gd name="connsiteY93" fmla="*/ 1311714 h 1858984"/>
              <a:gd name="connsiteX94" fmla="*/ 29918 w 2088930"/>
              <a:gd name="connsiteY94" fmla="*/ 1297391 h 1858984"/>
              <a:gd name="connsiteX95" fmla="*/ 32501 w 2088930"/>
              <a:gd name="connsiteY95" fmla="*/ 1283069 h 1858984"/>
              <a:gd name="connsiteX96" fmla="*/ 35083 w 2088930"/>
              <a:gd name="connsiteY96" fmla="*/ 1268748 h 1858984"/>
              <a:gd name="connsiteX97" fmla="*/ 37902 w 2088930"/>
              <a:gd name="connsiteY97" fmla="*/ 1254191 h 1858984"/>
              <a:gd name="connsiteX98" fmla="*/ 40719 w 2088930"/>
              <a:gd name="connsiteY98" fmla="*/ 1239636 h 1858984"/>
              <a:gd name="connsiteX99" fmla="*/ 42128 w 2088930"/>
              <a:gd name="connsiteY99" fmla="*/ 1232592 h 1858984"/>
              <a:gd name="connsiteX100" fmla="*/ 42128 w 2088930"/>
              <a:gd name="connsiteY100" fmla="*/ 1231655 h 1858984"/>
              <a:gd name="connsiteX101" fmla="*/ 43536 w 2088930"/>
              <a:gd name="connsiteY101" fmla="*/ 1225315 h 1858984"/>
              <a:gd name="connsiteX102" fmla="*/ 46590 w 2088930"/>
              <a:gd name="connsiteY102" fmla="*/ 1210758 h 1858984"/>
              <a:gd name="connsiteX103" fmla="*/ 49878 w 2088930"/>
              <a:gd name="connsiteY103" fmla="*/ 1195967 h 1858984"/>
              <a:gd name="connsiteX104" fmla="*/ 53166 w 2088930"/>
              <a:gd name="connsiteY104" fmla="*/ 1181175 h 1858984"/>
              <a:gd name="connsiteX105" fmla="*/ 56687 w 2088930"/>
              <a:gd name="connsiteY105" fmla="*/ 1166385 h 1858984"/>
              <a:gd name="connsiteX106" fmla="*/ 60210 w 2088930"/>
              <a:gd name="connsiteY106" fmla="*/ 1151594 h 1858984"/>
              <a:gd name="connsiteX107" fmla="*/ 63967 w 2088930"/>
              <a:gd name="connsiteY107" fmla="*/ 1136567 h 1858984"/>
              <a:gd name="connsiteX108" fmla="*/ 67725 w 2088930"/>
              <a:gd name="connsiteY108" fmla="*/ 1121541 h 1858984"/>
              <a:gd name="connsiteX109" fmla="*/ 69135 w 2088930"/>
              <a:gd name="connsiteY109" fmla="*/ 1115906 h 1858984"/>
              <a:gd name="connsiteX110" fmla="*/ 69370 w 2088930"/>
              <a:gd name="connsiteY110" fmla="*/ 1114969 h 1858984"/>
              <a:gd name="connsiteX111" fmla="*/ 71482 w 2088930"/>
              <a:gd name="connsiteY111" fmla="*/ 1106751 h 1858984"/>
              <a:gd name="connsiteX112" fmla="*/ 75474 w 2088930"/>
              <a:gd name="connsiteY112" fmla="*/ 1091959 h 1858984"/>
              <a:gd name="connsiteX113" fmla="*/ 79702 w 2088930"/>
              <a:gd name="connsiteY113" fmla="*/ 1076230 h 1858984"/>
              <a:gd name="connsiteX114" fmla="*/ 84164 w 2088930"/>
              <a:gd name="connsiteY114" fmla="*/ 1060499 h 1858984"/>
              <a:gd name="connsiteX115" fmla="*/ 88625 w 2088930"/>
              <a:gd name="connsiteY115" fmla="*/ 1044769 h 1858984"/>
              <a:gd name="connsiteX116" fmla="*/ 93321 w 2088930"/>
              <a:gd name="connsiteY116" fmla="*/ 1029040 h 1858984"/>
              <a:gd name="connsiteX117" fmla="*/ 98252 w 2088930"/>
              <a:gd name="connsiteY117" fmla="*/ 1012603 h 1858984"/>
              <a:gd name="connsiteX118" fmla="*/ 101541 w 2088930"/>
              <a:gd name="connsiteY118" fmla="*/ 1002039 h 1858984"/>
              <a:gd name="connsiteX119" fmla="*/ 101541 w 2088930"/>
              <a:gd name="connsiteY119" fmla="*/ 1001569 h 1858984"/>
              <a:gd name="connsiteX120" fmla="*/ 101541 w 2088930"/>
              <a:gd name="connsiteY120" fmla="*/ 1001099 h 1858984"/>
              <a:gd name="connsiteX121" fmla="*/ 102950 w 2088930"/>
              <a:gd name="connsiteY121" fmla="*/ 996405 h 1858984"/>
              <a:gd name="connsiteX122" fmla="*/ 108116 w 2088930"/>
              <a:gd name="connsiteY122" fmla="*/ 980203 h 1858984"/>
              <a:gd name="connsiteX123" fmla="*/ 113282 w 2088930"/>
              <a:gd name="connsiteY123" fmla="*/ 964006 h 1858984"/>
              <a:gd name="connsiteX124" fmla="*/ 118918 w 2088930"/>
              <a:gd name="connsiteY124" fmla="*/ 946867 h 1858984"/>
              <a:gd name="connsiteX125" fmla="*/ 124790 w 2088930"/>
              <a:gd name="connsiteY125" fmla="*/ 929728 h 1858984"/>
              <a:gd name="connsiteX126" fmla="*/ 130661 w 2088930"/>
              <a:gd name="connsiteY126" fmla="*/ 912589 h 1858984"/>
              <a:gd name="connsiteX127" fmla="*/ 136767 w 2088930"/>
              <a:gd name="connsiteY127" fmla="*/ 895684 h 1858984"/>
              <a:gd name="connsiteX128" fmla="*/ 138411 w 2088930"/>
              <a:gd name="connsiteY128" fmla="*/ 891225 h 1858984"/>
              <a:gd name="connsiteX129" fmla="*/ 138879 w 2088930"/>
              <a:gd name="connsiteY129" fmla="*/ 890049 h 1858984"/>
              <a:gd name="connsiteX130" fmla="*/ 143575 w 2088930"/>
              <a:gd name="connsiteY130" fmla="*/ 877373 h 1858984"/>
              <a:gd name="connsiteX131" fmla="*/ 150386 w 2088930"/>
              <a:gd name="connsiteY131" fmla="*/ 859059 h 1858984"/>
              <a:gd name="connsiteX132" fmla="*/ 157431 w 2088930"/>
              <a:gd name="connsiteY132" fmla="*/ 840745 h 1858984"/>
              <a:gd name="connsiteX133" fmla="*/ 164711 w 2088930"/>
              <a:gd name="connsiteY133" fmla="*/ 822668 h 1858984"/>
              <a:gd name="connsiteX134" fmla="*/ 173165 w 2088930"/>
              <a:gd name="connsiteY134" fmla="*/ 802007 h 1858984"/>
              <a:gd name="connsiteX135" fmla="*/ 180679 w 2088930"/>
              <a:gd name="connsiteY135" fmla="*/ 783928 h 1858984"/>
              <a:gd name="connsiteX136" fmla="*/ 180914 w 2088930"/>
              <a:gd name="connsiteY136" fmla="*/ 783226 h 1858984"/>
              <a:gd name="connsiteX137" fmla="*/ 181618 w 2088930"/>
              <a:gd name="connsiteY137" fmla="*/ 781581 h 1858984"/>
              <a:gd name="connsiteX138" fmla="*/ 190308 w 2088930"/>
              <a:gd name="connsiteY138" fmla="*/ 761156 h 1858984"/>
              <a:gd name="connsiteX139" fmla="*/ 199232 w 2088930"/>
              <a:gd name="connsiteY139" fmla="*/ 740965 h 1858984"/>
              <a:gd name="connsiteX140" fmla="*/ 210504 w 2088930"/>
              <a:gd name="connsiteY140" fmla="*/ 716076 h 1858984"/>
              <a:gd name="connsiteX141" fmla="*/ 222011 w 2088930"/>
              <a:gd name="connsiteY141" fmla="*/ 691427 h 1858984"/>
              <a:gd name="connsiteX142" fmla="*/ 226472 w 2088930"/>
              <a:gd name="connsiteY142" fmla="*/ 682035 h 1858984"/>
              <a:gd name="connsiteX143" fmla="*/ 227881 w 2088930"/>
              <a:gd name="connsiteY143" fmla="*/ 678983 h 1858984"/>
              <a:gd name="connsiteX144" fmla="*/ 233752 w 2088930"/>
              <a:gd name="connsiteY144" fmla="*/ 666774 h 1858984"/>
              <a:gd name="connsiteX145" fmla="*/ 245963 w 2088930"/>
              <a:gd name="connsiteY145" fmla="*/ 642593 h 1858984"/>
              <a:gd name="connsiteX146" fmla="*/ 264280 w 2088930"/>
              <a:gd name="connsiteY146" fmla="*/ 607609 h 1858984"/>
              <a:gd name="connsiteX147" fmla="*/ 276726 w 2088930"/>
              <a:gd name="connsiteY147" fmla="*/ 584836 h 1858984"/>
              <a:gd name="connsiteX148" fmla="*/ 278134 w 2088930"/>
              <a:gd name="connsiteY148" fmla="*/ 582018 h 1858984"/>
              <a:gd name="connsiteX149" fmla="*/ 279310 w 2088930"/>
              <a:gd name="connsiteY149" fmla="*/ 580141 h 1858984"/>
              <a:gd name="connsiteX150" fmla="*/ 283067 w 2088930"/>
              <a:gd name="connsiteY150" fmla="*/ 573331 h 1858984"/>
              <a:gd name="connsiteX151" fmla="*/ 302323 w 2088930"/>
              <a:gd name="connsiteY151" fmla="*/ 539761 h 1858984"/>
              <a:gd name="connsiteX152" fmla="*/ 322050 w 2088930"/>
              <a:gd name="connsiteY152" fmla="*/ 506890 h 1858984"/>
              <a:gd name="connsiteX153" fmla="*/ 328860 w 2088930"/>
              <a:gd name="connsiteY153" fmla="*/ 496089 h 1858984"/>
              <a:gd name="connsiteX154" fmla="*/ 340366 w 2088930"/>
              <a:gd name="connsiteY154" fmla="*/ 478249 h 1858984"/>
              <a:gd name="connsiteX155" fmla="*/ 360326 w 2088930"/>
              <a:gd name="connsiteY155" fmla="*/ 447255 h 1858984"/>
              <a:gd name="connsiteX156" fmla="*/ 383576 w 2088930"/>
              <a:gd name="connsiteY156" fmla="*/ 414386 h 1858984"/>
              <a:gd name="connsiteX157" fmla="*/ 394612 w 2088930"/>
              <a:gd name="connsiteY157" fmla="*/ 398658 h 1858984"/>
              <a:gd name="connsiteX158" fmla="*/ 400248 w 2088930"/>
              <a:gd name="connsiteY158" fmla="*/ 390673 h 1858984"/>
              <a:gd name="connsiteX159" fmla="*/ 441578 w 2088930"/>
              <a:gd name="connsiteY159" fmla="*/ 337146 h 1858984"/>
              <a:gd name="connsiteX160" fmla="*/ 448388 w 2088930"/>
              <a:gd name="connsiteY160" fmla="*/ 329161 h 1858984"/>
              <a:gd name="connsiteX161" fmla="*/ 460600 w 2088930"/>
              <a:gd name="connsiteY161" fmla="*/ 314604 h 1858984"/>
              <a:gd name="connsiteX162" fmla="*/ 484318 w 2088930"/>
              <a:gd name="connsiteY162" fmla="*/ 286668 h 1858984"/>
              <a:gd name="connsiteX163" fmla="*/ 507567 w 2088930"/>
              <a:gd name="connsiteY163" fmla="*/ 261309 h 1858984"/>
              <a:gd name="connsiteX164" fmla="*/ 515081 w 2088930"/>
              <a:gd name="connsiteY164" fmla="*/ 253563 h 1858984"/>
              <a:gd name="connsiteX165" fmla="*/ 516960 w 2088930"/>
              <a:gd name="connsiteY165" fmla="*/ 251450 h 1858984"/>
              <a:gd name="connsiteX166" fmla="*/ 519074 w 2088930"/>
              <a:gd name="connsiteY166" fmla="*/ 249338 h 1858984"/>
              <a:gd name="connsiteX167" fmla="*/ 531050 w 2088930"/>
              <a:gd name="connsiteY167" fmla="*/ 236894 h 1858984"/>
              <a:gd name="connsiteX168" fmla="*/ 555003 w 2088930"/>
              <a:gd name="connsiteY168" fmla="*/ 213652 h 1858984"/>
              <a:gd name="connsiteX169" fmla="*/ 579190 w 2088930"/>
              <a:gd name="connsiteY169" fmla="*/ 191346 h 1858984"/>
              <a:gd name="connsiteX170" fmla="*/ 582714 w 2088930"/>
              <a:gd name="connsiteY170" fmla="*/ 188058 h 1858984"/>
              <a:gd name="connsiteX171" fmla="*/ 584122 w 2088930"/>
              <a:gd name="connsiteY171" fmla="*/ 186651 h 1858984"/>
              <a:gd name="connsiteX172" fmla="*/ 594454 w 2088930"/>
              <a:gd name="connsiteY172" fmla="*/ 177729 h 1858984"/>
              <a:gd name="connsiteX173" fmla="*/ 609953 w 2088930"/>
              <a:gd name="connsiteY173" fmla="*/ 164581 h 1858984"/>
              <a:gd name="connsiteX174" fmla="*/ 625452 w 2088930"/>
              <a:gd name="connsiteY174" fmla="*/ 151905 h 1858984"/>
              <a:gd name="connsiteX175" fmla="*/ 641187 w 2088930"/>
              <a:gd name="connsiteY175" fmla="*/ 139696 h 1858984"/>
              <a:gd name="connsiteX176" fmla="*/ 651754 w 2088930"/>
              <a:gd name="connsiteY176" fmla="*/ 131714 h 1858984"/>
              <a:gd name="connsiteX177" fmla="*/ 652458 w 2088930"/>
              <a:gd name="connsiteY177" fmla="*/ 131244 h 1858984"/>
              <a:gd name="connsiteX178" fmla="*/ 654102 w 2088930"/>
              <a:gd name="connsiteY178" fmla="*/ 130069 h 1858984"/>
              <a:gd name="connsiteX179" fmla="*/ 667019 w 2088930"/>
              <a:gd name="connsiteY179" fmla="*/ 120677 h 1858984"/>
              <a:gd name="connsiteX180" fmla="*/ 680170 w 2088930"/>
              <a:gd name="connsiteY180" fmla="*/ 111755 h 1858984"/>
              <a:gd name="connsiteX181" fmla="*/ 693320 w 2088930"/>
              <a:gd name="connsiteY181" fmla="*/ 103068 h 1858984"/>
              <a:gd name="connsiteX182" fmla="*/ 704827 w 2088930"/>
              <a:gd name="connsiteY182" fmla="*/ 95791 h 1858984"/>
              <a:gd name="connsiteX183" fmla="*/ 716333 w 2088930"/>
              <a:gd name="connsiteY183" fmla="*/ 88748 h 1858984"/>
              <a:gd name="connsiteX184" fmla="*/ 722439 w 2088930"/>
              <a:gd name="connsiteY184" fmla="*/ 85226 h 1858984"/>
              <a:gd name="connsiteX185" fmla="*/ 723378 w 2088930"/>
              <a:gd name="connsiteY185" fmla="*/ 84759 h 1858984"/>
              <a:gd name="connsiteX186" fmla="*/ 728075 w 2088930"/>
              <a:gd name="connsiteY186" fmla="*/ 81941 h 1858984"/>
              <a:gd name="connsiteX187" fmla="*/ 739816 w 2088930"/>
              <a:gd name="connsiteY187" fmla="*/ 75367 h 1858984"/>
              <a:gd name="connsiteX188" fmla="*/ 750150 w 2088930"/>
              <a:gd name="connsiteY188" fmla="*/ 69732 h 1858984"/>
              <a:gd name="connsiteX189" fmla="*/ 760717 w 2088930"/>
              <a:gd name="connsiteY189" fmla="*/ 64332 h 1858984"/>
              <a:gd name="connsiteX190" fmla="*/ 771284 w 2088930"/>
              <a:gd name="connsiteY190" fmla="*/ 59165 h 1858984"/>
              <a:gd name="connsiteX191" fmla="*/ 781851 w 2088930"/>
              <a:gd name="connsiteY191" fmla="*/ 54235 h 1858984"/>
              <a:gd name="connsiteX192" fmla="*/ 785374 w 2088930"/>
              <a:gd name="connsiteY192" fmla="*/ 52593 h 1858984"/>
              <a:gd name="connsiteX193" fmla="*/ 788896 w 2088930"/>
              <a:gd name="connsiteY193" fmla="*/ 50948 h 1858984"/>
              <a:gd name="connsiteX194" fmla="*/ 792418 w 2088930"/>
              <a:gd name="connsiteY194" fmla="*/ 49306 h 1858984"/>
              <a:gd name="connsiteX195" fmla="*/ 795942 w 2088930"/>
              <a:gd name="connsiteY195" fmla="*/ 47661 h 1858984"/>
              <a:gd name="connsiteX196" fmla="*/ 802517 w 2088930"/>
              <a:gd name="connsiteY196" fmla="*/ 44843 h 1858984"/>
              <a:gd name="connsiteX197" fmla="*/ 809092 w 2088930"/>
              <a:gd name="connsiteY197" fmla="*/ 42026 h 1858984"/>
              <a:gd name="connsiteX198" fmla="*/ 815667 w 2088930"/>
              <a:gd name="connsiteY198" fmla="*/ 39444 h 1858984"/>
              <a:gd name="connsiteX199" fmla="*/ 822008 w 2088930"/>
              <a:gd name="connsiteY199" fmla="*/ 36862 h 1858984"/>
              <a:gd name="connsiteX200" fmla="*/ 831401 w 2088930"/>
              <a:gd name="connsiteY200" fmla="*/ 33339 h 1858984"/>
              <a:gd name="connsiteX201" fmla="*/ 834689 w 2088930"/>
              <a:gd name="connsiteY201" fmla="*/ 32167 h 1858984"/>
              <a:gd name="connsiteX202" fmla="*/ 835862 w 2088930"/>
              <a:gd name="connsiteY202" fmla="*/ 31697 h 1858984"/>
              <a:gd name="connsiteX203" fmla="*/ 841030 w 2088930"/>
              <a:gd name="connsiteY203" fmla="*/ 29818 h 1858984"/>
              <a:gd name="connsiteX204" fmla="*/ 850424 w 2088930"/>
              <a:gd name="connsiteY204" fmla="*/ 26531 h 1858984"/>
              <a:gd name="connsiteX205" fmla="*/ 859816 w 2088930"/>
              <a:gd name="connsiteY205" fmla="*/ 23479 h 1858984"/>
              <a:gd name="connsiteX206" fmla="*/ 868739 w 2088930"/>
              <a:gd name="connsiteY206" fmla="*/ 20661 h 1858984"/>
              <a:gd name="connsiteX207" fmla="*/ 873672 w 2088930"/>
              <a:gd name="connsiteY207" fmla="*/ 19254 h 1858984"/>
              <a:gd name="connsiteX208" fmla="*/ 874140 w 2088930"/>
              <a:gd name="connsiteY208" fmla="*/ 19254 h 1858984"/>
              <a:gd name="connsiteX209" fmla="*/ 874610 w 2088930"/>
              <a:gd name="connsiteY209" fmla="*/ 19254 h 1858984"/>
              <a:gd name="connsiteX210" fmla="*/ 877663 w 2088930"/>
              <a:gd name="connsiteY210" fmla="*/ 18314 h 1858984"/>
              <a:gd name="connsiteX211" fmla="*/ 886588 w 2088930"/>
              <a:gd name="connsiteY211" fmla="*/ 15967 h 1858984"/>
              <a:gd name="connsiteX212" fmla="*/ 895276 w 2088930"/>
              <a:gd name="connsiteY212" fmla="*/ 13855 h 1858984"/>
              <a:gd name="connsiteX213" fmla="*/ 903965 w 2088930"/>
              <a:gd name="connsiteY213" fmla="*/ 11739 h 1858984"/>
              <a:gd name="connsiteX214" fmla="*/ 912183 w 2088930"/>
              <a:gd name="connsiteY214" fmla="*/ 9862 h 1858984"/>
              <a:gd name="connsiteX215" fmla="*/ 920638 w 2088930"/>
              <a:gd name="connsiteY215" fmla="*/ 8220 h 1858984"/>
              <a:gd name="connsiteX216" fmla="*/ 929091 w 2088930"/>
              <a:gd name="connsiteY216" fmla="*/ 6575 h 1858984"/>
              <a:gd name="connsiteX217" fmla="*/ 937310 w 2088930"/>
              <a:gd name="connsiteY217" fmla="*/ 5168 h 1858984"/>
              <a:gd name="connsiteX218" fmla="*/ 945530 w 2088930"/>
              <a:gd name="connsiteY218" fmla="*/ 3993 h 1858984"/>
              <a:gd name="connsiteX219" fmla="*/ 948584 w 2088930"/>
              <a:gd name="connsiteY219" fmla="*/ 3523 h 1858984"/>
              <a:gd name="connsiteX220" fmla="*/ 949052 w 2088930"/>
              <a:gd name="connsiteY220" fmla="*/ 3523 h 1858984"/>
              <a:gd name="connsiteX221" fmla="*/ 953513 w 2088930"/>
              <a:gd name="connsiteY221" fmla="*/ 3052 h 1858984"/>
              <a:gd name="connsiteX222" fmla="*/ 961733 w 2088930"/>
              <a:gd name="connsiteY222" fmla="*/ 2115 h 1858984"/>
              <a:gd name="connsiteX223" fmla="*/ 969718 w 2088930"/>
              <a:gd name="connsiteY223" fmla="*/ 1410 h 1858984"/>
              <a:gd name="connsiteX224" fmla="*/ 977703 w 2088930"/>
              <a:gd name="connsiteY224" fmla="*/ 705 h 1858984"/>
              <a:gd name="connsiteX225" fmla="*/ 985686 w 2088930"/>
              <a:gd name="connsiteY225" fmla="*/ 235 h 1858984"/>
              <a:gd name="connsiteX226" fmla="*/ 993671 w 2088930"/>
              <a:gd name="connsiteY226" fmla="*/ 0 h 1858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2088930" h="1858984">
                <a:moveTo>
                  <a:pt x="2087617" y="206983"/>
                </a:moveTo>
                <a:lnTo>
                  <a:pt x="2088463" y="207077"/>
                </a:lnTo>
                <a:lnTo>
                  <a:pt x="2087523" y="207077"/>
                </a:lnTo>
                <a:close/>
                <a:moveTo>
                  <a:pt x="993671" y="0"/>
                </a:moveTo>
                <a:cubicBezTo>
                  <a:pt x="996254" y="0"/>
                  <a:pt x="999071" y="0"/>
                  <a:pt x="1001656" y="0"/>
                </a:cubicBezTo>
                <a:cubicBezTo>
                  <a:pt x="1004474" y="0"/>
                  <a:pt x="1007056" y="0"/>
                  <a:pt x="1009640" y="0"/>
                </a:cubicBezTo>
                <a:cubicBezTo>
                  <a:pt x="1012457" y="0"/>
                  <a:pt x="1015039" y="0"/>
                  <a:pt x="1017625" y="0"/>
                </a:cubicBezTo>
                <a:cubicBezTo>
                  <a:pt x="1018798" y="0"/>
                  <a:pt x="1019972" y="0"/>
                  <a:pt x="1021145" y="0"/>
                </a:cubicBezTo>
                <a:cubicBezTo>
                  <a:pt x="1022319" y="0"/>
                  <a:pt x="1023729" y="0"/>
                  <a:pt x="1024904" y="0"/>
                </a:cubicBezTo>
                <a:cubicBezTo>
                  <a:pt x="1027722" y="235"/>
                  <a:pt x="1030304" y="470"/>
                  <a:pt x="1032888" y="470"/>
                </a:cubicBezTo>
                <a:cubicBezTo>
                  <a:pt x="1035470" y="470"/>
                  <a:pt x="1038054" y="940"/>
                  <a:pt x="1040638" y="940"/>
                </a:cubicBezTo>
                <a:cubicBezTo>
                  <a:pt x="1043220" y="1175"/>
                  <a:pt x="1045802" y="1410"/>
                  <a:pt x="1048388" y="1645"/>
                </a:cubicBezTo>
                <a:cubicBezTo>
                  <a:pt x="1050970" y="1880"/>
                  <a:pt x="1053552" y="2115"/>
                  <a:pt x="1056136" y="2350"/>
                </a:cubicBezTo>
                <a:cubicBezTo>
                  <a:pt x="1058720" y="2586"/>
                  <a:pt x="1061302" y="2821"/>
                  <a:pt x="1063886" y="3287"/>
                </a:cubicBezTo>
                <a:cubicBezTo>
                  <a:pt x="1066468" y="3758"/>
                  <a:pt x="1069052" y="3993"/>
                  <a:pt x="1071636" y="4463"/>
                </a:cubicBezTo>
                <a:cubicBezTo>
                  <a:pt x="1074218" y="4698"/>
                  <a:pt x="1076802" y="5168"/>
                  <a:pt x="1079386" y="5638"/>
                </a:cubicBezTo>
                <a:cubicBezTo>
                  <a:pt x="1081968" y="6105"/>
                  <a:pt x="1084552" y="6575"/>
                  <a:pt x="1087134" y="7045"/>
                </a:cubicBezTo>
                <a:cubicBezTo>
                  <a:pt x="1087604" y="7045"/>
                  <a:pt x="1087839" y="7045"/>
                  <a:pt x="1088074" y="7045"/>
                </a:cubicBezTo>
                <a:cubicBezTo>
                  <a:pt x="1088543" y="7045"/>
                  <a:pt x="1088778" y="7045"/>
                  <a:pt x="1089013" y="7045"/>
                </a:cubicBezTo>
                <a:cubicBezTo>
                  <a:pt x="1089483" y="7045"/>
                  <a:pt x="1089718" y="7045"/>
                  <a:pt x="1089951" y="7045"/>
                </a:cubicBezTo>
                <a:cubicBezTo>
                  <a:pt x="1090421" y="7045"/>
                  <a:pt x="1090891" y="7045"/>
                  <a:pt x="1090891" y="7045"/>
                </a:cubicBezTo>
                <a:lnTo>
                  <a:pt x="1689479" y="126781"/>
                </a:lnTo>
                <a:lnTo>
                  <a:pt x="2088930" y="206607"/>
                </a:lnTo>
                <a:cubicBezTo>
                  <a:pt x="2088463" y="206607"/>
                  <a:pt x="2087993" y="206607"/>
                  <a:pt x="2087993" y="206607"/>
                </a:cubicBezTo>
                <a:lnTo>
                  <a:pt x="2087617" y="206983"/>
                </a:lnTo>
                <a:lnTo>
                  <a:pt x="2021063" y="199562"/>
                </a:lnTo>
                <a:cubicBezTo>
                  <a:pt x="2020831" y="199562"/>
                  <a:pt x="2020596" y="199562"/>
                  <a:pt x="2020596" y="199562"/>
                </a:cubicBezTo>
                <a:cubicBezTo>
                  <a:pt x="1997579" y="199095"/>
                  <a:pt x="1974331" y="200503"/>
                  <a:pt x="1950381" y="204025"/>
                </a:cubicBezTo>
                <a:cubicBezTo>
                  <a:pt x="1950146" y="204025"/>
                  <a:pt x="1949676" y="204025"/>
                  <a:pt x="1949676" y="204025"/>
                </a:cubicBezTo>
                <a:cubicBezTo>
                  <a:pt x="1937934" y="205902"/>
                  <a:pt x="1925723" y="208017"/>
                  <a:pt x="1913745" y="210835"/>
                </a:cubicBezTo>
                <a:cubicBezTo>
                  <a:pt x="1901768" y="213652"/>
                  <a:pt x="1889557" y="216939"/>
                  <a:pt x="1877345" y="220694"/>
                </a:cubicBezTo>
                <a:cubicBezTo>
                  <a:pt x="1877113" y="220929"/>
                  <a:pt x="1876643" y="220929"/>
                  <a:pt x="1876408" y="220929"/>
                </a:cubicBezTo>
                <a:cubicBezTo>
                  <a:pt x="1864195" y="224686"/>
                  <a:pt x="1851984" y="229146"/>
                  <a:pt x="1839772" y="233842"/>
                </a:cubicBezTo>
                <a:cubicBezTo>
                  <a:pt x="1839302" y="234077"/>
                  <a:pt x="1839067" y="234312"/>
                  <a:pt x="1838600" y="234312"/>
                </a:cubicBezTo>
                <a:cubicBezTo>
                  <a:pt x="1826154" y="239241"/>
                  <a:pt x="1813706" y="244641"/>
                  <a:pt x="1801024" y="250510"/>
                </a:cubicBezTo>
                <a:cubicBezTo>
                  <a:pt x="1777309" y="261544"/>
                  <a:pt x="1753826" y="274459"/>
                  <a:pt x="1730574" y="289015"/>
                </a:cubicBezTo>
                <a:cubicBezTo>
                  <a:pt x="1730343" y="289015"/>
                  <a:pt x="1729873" y="289485"/>
                  <a:pt x="1729637" y="289485"/>
                </a:cubicBezTo>
                <a:cubicBezTo>
                  <a:pt x="1706389" y="304040"/>
                  <a:pt x="1683608" y="320004"/>
                  <a:pt x="1661065" y="337381"/>
                </a:cubicBezTo>
                <a:cubicBezTo>
                  <a:pt x="1660830" y="337381"/>
                  <a:pt x="1660595" y="337848"/>
                  <a:pt x="1660360" y="337848"/>
                </a:cubicBezTo>
                <a:cubicBezTo>
                  <a:pt x="1638052" y="355222"/>
                  <a:pt x="1615976" y="374004"/>
                  <a:pt x="1594138" y="394195"/>
                </a:cubicBezTo>
                <a:cubicBezTo>
                  <a:pt x="1593668" y="394665"/>
                  <a:pt x="1593198" y="395135"/>
                  <a:pt x="1592728" y="395605"/>
                </a:cubicBezTo>
                <a:cubicBezTo>
                  <a:pt x="1571595" y="415326"/>
                  <a:pt x="1550694" y="436456"/>
                  <a:pt x="1530265" y="458759"/>
                </a:cubicBezTo>
                <a:cubicBezTo>
                  <a:pt x="1528855" y="460170"/>
                  <a:pt x="1527681" y="461577"/>
                  <a:pt x="1526271" y="462987"/>
                </a:cubicBezTo>
                <a:cubicBezTo>
                  <a:pt x="1508189" y="482943"/>
                  <a:pt x="1490577" y="504073"/>
                  <a:pt x="1472963" y="525906"/>
                </a:cubicBezTo>
                <a:cubicBezTo>
                  <a:pt x="1468974" y="530839"/>
                  <a:pt x="1464980" y="535533"/>
                  <a:pt x="1460987" y="540698"/>
                </a:cubicBezTo>
                <a:cubicBezTo>
                  <a:pt x="1443139" y="563706"/>
                  <a:pt x="1425292" y="587418"/>
                  <a:pt x="1408150" y="612307"/>
                </a:cubicBezTo>
                <a:cubicBezTo>
                  <a:pt x="1404394" y="617706"/>
                  <a:pt x="1400872" y="623106"/>
                  <a:pt x="1397113" y="628505"/>
                </a:cubicBezTo>
                <a:cubicBezTo>
                  <a:pt x="1382553" y="649870"/>
                  <a:pt x="1368465" y="671706"/>
                  <a:pt x="1354609" y="694245"/>
                </a:cubicBezTo>
                <a:cubicBezTo>
                  <a:pt x="1350616" y="700349"/>
                  <a:pt x="1346859" y="706452"/>
                  <a:pt x="1343101" y="712792"/>
                </a:cubicBezTo>
                <a:cubicBezTo>
                  <a:pt x="1326428" y="740730"/>
                  <a:pt x="1309990" y="769138"/>
                  <a:pt x="1294256" y="798719"/>
                </a:cubicBezTo>
                <a:cubicBezTo>
                  <a:pt x="1293318" y="800365"/>
                  <a:pt x="1292613" y="802007"/>
                  <a:pt x="1291674" y="803652"/>
                </a:cubicBezTo>
                <a:cubicBezTo>
                  <a:pt x="1274999" y="834877"/>
                  <a:pt x="1259031" y="867041"/>
                  <a:pt x="1243533" y="899912"/>
                </a:cubicBezTo>
                <a:cubicBezTo>
                  <a:pt x="1243063" y="900850"/>
                  <a:pt x="1242593" y="902024"/>
                  <a:pt x="1242124" y="902964"/>
                </a:cubicBezTo>
                <a:cubicBezTo>
                  <a:pt x="1226389" y="937005"/>
                  <a:pt x="1211126" y="971517"/>
                  <a:pt x="1196566" y="1006969"/>
                </a:cubicBezTo>
                <a:cubicBezTo>
                  <a:pt x="1196331" y="1007439"/>
                  <a:pt x="1196331" y="1007674"/>
                  <a:pt x="1196331" y="1007909"/>
                </a:cubicBezTo>
                <a:cubicBezTo>
                  <a:pt x="1181772" y="1043595"/>
                  <a:pt x="1167916" y="1079985"/>
                  <a:pt x="1154766" y="1116846"/>
                </a:cubicBezTo>
                <a:cubicBezTo>
                  <a:pt x="1154531" y="1117316"/>
                  <a:pt x="1154298" y="1117786"/>
                  <a:pt x="1154298" y="1118253"/>
                </a:cubicBezTo>
                <a:cubicBezTo>
                  <a:pt x="1141145" y="1155351"/>
                  <a:pt x="1128699" y="1192915"/>
                  <a:pt x="1117193" y="1230950"/>
                </a:cubicBezTo>
                <a:cubicBezTo>
                  <a:pt x="1116958" y="1231185"/>
                  <a:pt x="1116958" y="1231655"/>
                  <a:pt x="1116958" y="1231890"/>
                </a:cubicBezTo>
                <a:cubicBezTo>
                  <a:pt x="1105216" y="1270158"/>
                  <a:pt x="1094414" y="1308895"/>
                  <a:pt x="1084552" y="1347869"/>
                </a:cubicBezTo>
                <a:cubicBezTo>
                  <a:pt x="1084315" y="1348339"/>
                  <a:pt x="1084315" y="1348574"/>
                  <a:pt x="1084315" y="1349044"/>
                </a:cubicBezTo>
                <a:cubicBezTo>
                  <a:pt x="1074453" y="1388249"/>
                  <a:pt x="1065529" y="1427695"/>
                  <a:pt x="1057311" y="1467370"/>
                </a:cubicBezTo>
                <a:cubicBezTo>
                  <a:pt x="1057311" y="1467605"/>
                  <a:pt x="1057311" y="1468075"/>
                  <a:pt x="1057311" y="1468310"/>
                </a:cubicBezTo>
                <a:cubicBezTo>
                  <a:pt x="1049091" y="1507990"/>
                  <a:pt x="1042046" y="1548136"/>
                  <a:pt x="1035705" y="1588282"/>
                </a:cubicBezTo>
                <a:cubicBezTo>
                  <a:pt x="1035705" y="1588517"/>
                  <a:pt x="1035705" y="1588987"/>
                  <a:pt x="1035705" y="1589222"/>
                </a:cubicBezTo>
                <a:cubicBezTo>
                  <a:pt x="1029365" y="1629604"/>
                  <a:pt x="1023964" y="1670220"/>
                  <a:pt x="1019737" y="1710840"/>
                </a:cubicBezTo>
                <a:cubicBezTo>
                  <a:pt x="1017154" y="1735489"/>
                  <a:pt x="1015039" y="1759908"/>
                  <a:pt x="1013162" y="1784323"/>
                </a:cubicBezTo>
                <a:cubicBezTo>
                  <a:pt x="1013162" y="1784793"/>
                  <a:pt x="1013162" y="1785028"/>
                  <a:pt x="1013162" y="1785497"/>
                </a:cubicBezTo>
                <a:cubicBezTo>
                  <a:pt x="1011283" y="1809915"/>
                  <a:pt x="1009875" y="1834099"/>
                  <a:pt x="1008701" y="1858513"/>
                </a:cubicBezTo>
                <a:cubicBezTo>
                  <a:pt x="1008701" y="1858748"/>
                  <a:pt x="1008701" y="1858983"/>
                  <a:pt x="1008701" y="1858983"/>
                </a:cubicBezTo>
                <a:lnTo>
                  <a:pt x="1008701" y="1858984"/>
                </a:lnTo>
                <a:lnTo>
                  <a:pt x="0" y="1535253"/>
                </a:lnTo>
                <a:lnTo>
                  <a:pt x="797" y="1525363"/>
                </a:lnTo>
                <a:cubicBezTo>
                  <a:pt x="1268" y="1520430"/>
                  <a:pt x="1503" y="1515736"/>
                  <a:pt x="1973" y="1510806"/>
                </a:cubicBezTo>
                <a:cubicBezTo>
                  <a:pt x="2206" y="1505875"/>
                  <a:pt x="2676" y="1501181"/>
                  <a:pt x="3146" y="1496251"/>
                </a:cubicBezTo>
                <a:cubicBezTo>
                  <a:pt x="3381" y="1494136"/>
                  <a:pt x="3850" y="1491789"/>
                  <a:pt x="3850" y="1489676"/>
                </a:cubicBezTo>
                <a:cubicBezTo>
                  <a:pt x="4085" y="1487564"/>
                  <a:pt x="4555" y="1485214"/>
                  <a:pt x="4555" y="1483102"/>
                </a:cubicBezTo>
                <a:cubicBezTo>
                  <a:pt x="4790" y="1480990"/>
                  <a:pt x="5258" y="1478642"/>
                  <a:pt x="5258" y="1476527"/>
                </a:cubicBezTo>
                <a:cubicBezTo>
                  <a:pt x="5493" y="1474415"/>
                  <a:pt x="5964" y="1472068"/>
                  <a:pt x="5964" y="1469955"/>
                </a:cubicBezTo>
                <a:cubicBezTo>
                  <a:pt x="6199" y="1467605"/>
                  <a:pt x="6434" y="1465023"/>
                  <a:pt x="6669" y="1462441"/>
                </a:cubicBezTo>
                <a:cubicBezTo>
                  <a:pt x="6904" y="1460093"/>
                  <a:pt x="7139" y="1457511"/>
                  <a:pt x="7374" y="1454929"/>
                </a:cubicBezTo>
                <a:cubicBezTo>
                  <a:pt x="7844" y="1452582"/>
                  <a:pt x="8077" y="1449996"/>
                  <a:pt x="8312" y="1447416"/>
                </a:cubicBezTo>
                <a:cubicBezTo>
                  <a:pt x="8782" y="1445068"/>
                  <a:pt x="9017" y="1442486"/>
                  <a:pt x="9252" y="1439904"/>
                </a:cubicBezTo>
                <a:cubicBezTo>
                  <a:pt x="9721" y="1434974"/>
                  <a:pt x="10426" y="1430277"/>
                  <a:pt x="10896" y="1425582"/>
                </a:cubicBezTo>
                <a:cubicBezTo>
                  <a:pt x="11365" y="1420885"/>
                  <a:pt x="11835" y="1416190"/>
                  <a:pt x="12538" y="1411496"/>
                </a:cubicBezTo>
                <a:cubicBezTo>
                  <a:pt x="13243" y="1406798"/>
                  <a:pt x="13947" y="1402104"/>
                  <a:pt x="14419" y="1397406"/>
                </a:cubicBezTo>
                <a:cubicBezTo>
                  <a:pt x="14889" y="1392712"/>
                  <a:pt x="15592" y="1388017"/>
                  <a:pt x="16297" y="1383320"/>
                </a:cubicBezTo>
                <a:cubicBezTo>
                  <a:pt x="17001" y="1378390"/>
                  <a:pt x="17706" y="1373694"/>
                  <a:pt x="18409" y="1369000"/>
                </a:cubicBezTo>
                <a:cubicBezTo>
                  <a:pt x="19115" y="1364070"/>
                  <a:pt x="19818" y="1359373"/>
                  <a:pt x="20523" y="1354678"/>
                </a:cubicBezTo>
                <a:cubicBezTo>
                  <a:pt x="20523" y="1353503"/>
                  <a:pt x="20993" y="1352331"/>
                  <a:pt x="20993" y="1351156"/>
                </a:cubicBezTo>
                <a:cubicBezTo>
                  <a:pt x="20993" y="1350921"/>
                  <a:pt x="20993" y="1350686"/>
                  <a:pt x="20993" y="1350451"/>
                </a:cubicBezTo>
                <a:cubicBezTo>
                  <a:pt x="21697" y="1347164"/>
                  <a:pt x="22168" y="1343644"/>
                  <a:pt x="22638" y="1340357"/>
                </a:cubicBezTo>
                <a:cubicBezTo>
                  <a:pt x="23342" y="1335424"/>
                  <a:pt x="24281" y="1330730"/>
                  <a:pt x="24986" y="1326035"/>
                </a:cubicBezTo>
                <a:cubicBezTo>
                  <a:pt x="25689" y="1321338"/>
                  <a:pt x="26394" y="1316408"/>
                  <a:pt x="27333" y="1311714"/>
                </a:cubicBezTo>
                <a:cubicBezTo>
                  <a:pt x="28273" y="1307018"/>
                  <a:pt x="28977" y="1302323"/>
                  <a:pt x="29918" y="1297391"/>
                </a:cubicBezTo>
                <a:cubicBezTo>
                  <a:pt x="30857" y="1292461"/>
                  <a:pt x="31795" y="1288002"/>
                  <a:pt x="32501" y="1283069"/>
                </a:cubicBezTo>
                <a:cubicBezTo>
                  <a:pt x="33204" y="1278140"/>
                  <a:pt x="34144" y="1273445"/>
                  <a:pt x="35083" y="1268748"/>
                </a:cubicBezTo>
                <a:cubicBezTo>
                  <a:pt x="36021" y="1263818"/>
                  <a:pt x="36962" y="1259121"/>
                  <a:pt x="37902" y="1254191"/>
                </a:cubicBezTo>
                <a:cubicBezTo>
                  <a:pt x="38842" y="1249262"/>
                  <a:pt x="39780" y="1244566"/>
                  <a:pt x="40719" y="1239636"/>
                </a:cubicBezTo>
                <a:cubicBezTo>
                  <a:pt x="41189" y="1237289"/>
                  <a:pt x="41659" y="1234942"/>
                  <a:pt x="42128" y="1232592"/>
                </a:cubicBezTo>
                <a:cubicBezTo>
                  <a:pt x="42128" y="1232360"/>
                  <a:pt x="42128" y="1231890"/>
                  <a:pt x="42128" y="1231655"/>
                </a:cubicBezTo>
                <a:cubicBezTo>
                  <a:pt x="42598" y="1229542"/>
                  <a:pt x="43068" y="1227427"/>
                  <a:pt x="43536" y="1225315"/>
                </a:cubicBezTo>
                <a:cubicBezTo>
                  <a:pt x="44476" y="1220385"/>
                  <a:pt x="45652" y="1215688"/>
                  <a:pt x="46590" y="1210758"/>
                </a:cubicBezTo>
                <a:cubicBezTo>
                  <a:pt x="47764" y="1205829"/>
                  <a:pt x="48704" y="1200896"/>
                  <a:pt x="49878" y="1195967"/>
                </a:cubicBezTo>
                <a:cubicBezTo>
                  <a:pt x="51051" y="1191037"/>
                  <a:pt x="51991" y="1186105"/>
                  <a:pt x="53166" y="1181175"/>
                </a:cubicBezTo>
                <a:cubicBezTo>
                  <a:pt x="54340" y="1176246"/>
                  <a:pt x="55514" y="1171315"/>
                  <a:pt x="56687" y="1166385"/>
                </a:cubicBezTo>
                <a:cubicBezTo>
                  <a:pt x="57862" y="1161456"/>
                  <a:pt x="59036" y="1156523"/>
                  <a:pt x="60210" y="1151594"/>
                </a:cubicBezTo>
                <a:cubicBezTo>
                  <a:pt x="61620" y="1146664"/>
                  <a:pt x="62793" y="1141500"/>
                  <a:pt x="63967" y="1136567"/>
                </a:cubicBezTo>
                <a:cubicBezTo>
                  <a:pt x="65142" y="1131403"/>
                  <a:pt x="66551" y="1126473"/>
                  <a:pt x="67725" y="1121541"/>
                </a:cubicBezTo>
                <a:cubicBezTo>
                  <a:pt x="68196" y="1119663"/>
                  <a:pt x="68665" y="1117786"/>
                  <a:pt x="69135" y="1115906"/>
                </a:cubicBezTo>
                <a:cubicBezTo>
                  <a:pt x="69370" y="1115671"/>
                  <a:pt x="69370" y="1115201"/>
                  <a:pt x="69370" y="1114969"/>
                </a:cubicBezTo>
                <a:cubicBezTo>
                  <a:pt x="70073" y="1112152"/>
                  <a:pt x="70778" y="1109568"/>
                  <a:pt x="71482" y="1106751"/>
                </a:cubicBezTo>
                <a:cubicBezTo>
                  <a:pt x="72891" y="1101821"/>
                  <a:pt x="74066" y="1096892"/>
                  <a:pt x="75474" y="1091959"/>
                </a:cubicBezTo>
                <a:cubicBezTo>
                  <a:pt x="76885" y="1086794"/>
                  <a:pt x="78293" y="1081395"/>
                  <a:pt x="79702" y="1076230"/>
                </a:cubicBezTo>
                <a:cubicBezTo>
                  <a:pt x="81346" y="1071066"/>
                  <a:pt x="82754" y="1065663"/>
                  <a:pt x="84164" y="1060499"/>
                </a:cubicBezTo>
                <a:cubicBezTo>
                  <a:pt x="85573" y="1055334"/>
                  <a:pt x="87217" y="1049935"/>
                  <a:pt x="88625" y="1044769"/>
                </a:cubicBezTo>
                <a:cubicBezTo>
                  <a:pt x="90268" y="1039369"/>
                  <a:pt x="91679" y="1034204"/>
                  <a:pt x="93321" y="1029040"/>
                </a:cubicBezTo>
                <a:cubicBezTo>
                  <a:pt x="94965" y="1023640"/>
                  <a:pt x="96609" y="1018006"/>
                  <a:pt x="98252" y="1012603"/>
                </a:cubicBezTo>
                <a:cubicBezTo>
                  <a:pt x="99428" y="1009084"/>
                  <a:pt x="100368" y="1005561"/>
                  <a:pt x="101541" y="1002039"/>
                </a:cubicBezTo>
                <a:cubicBezTo>
                  <a:pt x="101541" y="1002039"/>
                  <a:pt x="101541" y="1001569"/>
                  <a:pt x="101541" y="1001569"/>
                </a:cubicBezTo>
                <a:cubicBezTo>
                  <a:pt x="101541" y="1001334"/>
                  <a:pt x="101541" y="1001099"/>
                  <a:pt x="101541" y="1001099"/>
                </a:cubicBezTo>
                <a:cubicBezTo>
                  <a:pt x="102010" y="999457"/>
                  <a:pt x="102480" y="998047"/>
                  <a:pt x="102950" y="996405"/>
                </a:cubicBezTo>
                <a:cubicBezTo>
                  <a:pt x="104594" y="991005"/>
                  <a:pt x="106472" y="985605"/>
                  <a:pt x="108116" y="980203"/>
                </a:cubicBezTo>
                <a:cubicBezTo>
                  <a:pt x="109760" y="974805"/>
                  <a:pt x="111403" y="969405"/>
                  <a:pt x="113282" y="964006"/>
                </a:cubicBezTo>
                <a:cubicBezTo>
                  <a:pt x="115162" y="958371"/>
                  <a:pt x="117040" y="952501"/>
                  <a:pt x="118918" y="946867"/>
                </a:cubicBezTo>
                <a:cubicBezTo>
                  <a:pt x="120797" y="941232"/>
                  <a:pt x="122911" y="935363"/>
                  <a:pt x="124790" y="929728"/>
                </a:cubicBezTo>
                <a:cubicBezTo>
                  <a:pt x="126668" y="923858"/>
                  <a:pt x="128545" y="918224"/>
                  <a:pt x="130661" y="912589"/>
                </a:cubicBezTo>
                <a:cubicBezTo>
                  <a:pt x="132774" y="906953"/>
                  <a:pt x="134652" y="901319"/>
                  <a:pt x="136767" y="895684"/>
                </a:cubicBezTo>
                <a:cubicBezTo>
                  <a:pt x="137235" y="894277"/>
                  <a:pt x="137941" y="892632"/>
                  <a:pt x="138411" y="891225"/>
                </a:cubicBezTo>
                <a:cubicBezTo>
                  <a:pt x="138646" y="890990"/>
                  <a:pt x="138879" y="890520"/>
                  <a:pt x="138879" y="890049"/>
                </a:cubicBezTo>
                <a:cubicBezTo>
                  <a:pt x="140523" y="885825"/>
                  <a:pt x="141931" y="881598"/>
                  <a:pt x="143575" y="877373"/>
                </a:cubicBezTo>
                <a:cubicBezTo>
                  <a:pt x="145690" y="871269"/>
                  <a:pt x="148038" y="865164"/>
                  <a:pt x="150386" y="859059"/>
                </a:cubicBezTo>
                <a:cubicBezTo>
                  <a:pt x="152735" y="852955"/>
                  <a:pt x="155082" y="846850"/>
                  <a:pt x="157431" y="840745"/>
                </a:cubicBezTo>
                <a:cubicBezTo>
                  <a:pt x="160015" y="834877"/>
                  <a:pt x="162362" y="828773"/>
                  <a:pt x="164711" y="822668"/>
                </a:cubicBezTo>
                <a:cubicBezTo>
                  <a:pt x="167530" y="815858"/>
                  <a:pt x="170347" y="808816"/>
                  <a:pt x="173165" y="802007"/>
                </a:cubicBezTo>
                <a:cubicBezTo>
                  <a:pt x="175748" y="795902"/>
                  <a:pt x="178097" y="790032"/>
                  <a:pt x="180679" y="783928"/>
                </a:cubicBezTo>
                <a:cubicBezTo>
                  <a:pt x="180914" y="783693"/>
                  <a:pt x="180914" y="783461"/>
                  <a:pt x="180914" y="783226"/>
                </a:cubicBezTo>
                <a:cubicBezTo>
                  <a:pt x="181149" y="782756"/>
                  <a:pt x="181383" y="782051"/>
                  <a:pt x="181618" y="781581"/>
                </a:cubicBezTo>
                <a:cubicBezTo>
                  <a:pt x="184437" y="774772"/>
                  <a:pt x="187254" y="767964"/>
                  <a:pt x="190308" y="761156"/>
                </a:cubicBezTo>
                <a:cubicBezTo>
                  <a:pt x="193360" y="754346"/>
                  <a:pt x="196178" y="747775"/>
                  <a:pt x="199232" y="740965"/>
                </a:cubicBezTo>
                <a:cubicBezTo>
                  <a:pt x="202989" y="732748"/>
                  <a:pt x="206746" y="724296"/>
                  <a:pt x="210504" y="716076"/>
                </a:cubicBezTo>
                <a:cubicBezTo>
                  <a:pt x="214261" y="707859"/>
                  <a:pt x="218017" y="699644"/>
                  <a:pt x="222011" y="691427"/>
                </a:cubicBezTo>
                <a:cubicBezTo>
                  <a:pt x="223420" y="688140"/>
                  <a:pt x="225063" y="685088"/>
                  <a:pt x="226472" y="682035"/>
                </a:cubicBezTo>
                <a:cubicBezTo>
                  <a:pt x="226941" y="681095"/>
                  <a:pt x="227411" y="679923"/>
                  <a:pt x="227881" y="678983"/>
                </a:cubicBezTo>
                <a:cubicBezTo>
                  <a:pt x="229759" y="674759"/>
                  <a:pt x="231873" y="670766"/>
                  <a:pt x="233752" y="666774"/>
                </a:cubicBezTo>
                <a:cubicBezTo>
                  <a:pt x="237744" y="658557"/>
                  <a:pt x="241970" y="650575"/>
                  <a:pt x="245963" y="642593"/>
                </a:cubicBezTo>
                <a:cubicBezTo>
                  <a:pt x="252069" y="630854"/>
                  <a:pt x="258174" y="619116"/>
                  <a:pt x="264280" y="607609"/>
                </a:cubicBezTo>
                <a:cubicBezTo>
                  <a:pt x="268272" y="599862"/>
                  <a:pt x="272498" y="592350"/>
                  <a:pt x="276726" y="584836"/>
                </a:cubicBezTo>
                <a:cubicBezTo>
                  <a:pt x="277196" y="583899"/>
                  <a:pt x="277666" y="582958"/>
                  <a:pt x="278134" y="582018"/>
                </a:cubicBezTo>
                <a:cubicBezTo>
                  <a:pt x="278604" y="581313"/>
                  <a:pt x="278840" y="580846"/>
                  <a:pt x="279310" y="580141"/>
                </a:cubicBezTo>
                <a:cubicBezTo>
                  <a:pt x="280718" y="577794"/>
                  <a:pt x="281892" y="575444"/>
                  <a:pt x="283067" y="573331"/>
                </a:cubicBezTo>
                <a:cubicBezTo>
                  <a:pt x="289407" y="562064"/>
                  <a:pt x="295746" y="550795"/>
                  <a:pt x="302323" y="539761"/>
                </a:cubicBezTo>
                <a:cubicBezTo>
                  <a:pt x="308899" y="528723"/>
                  <a:pt x="315474" y="517689"/>
                  <a:pt x="322050" y="506890"/>
                </a:cubicBezTo>
                <a:cubicBezTo>
                  <a:pt x="324162" y="503133"/>
                  <a:pt x="326511" y="499612"/>
                  <a:pt x="328860" y="496089"/>
                </a:cubicBezTo>
                <a:cubicBezTo>
                  <a:pt x="332616" y="490220"/>
                  <a:pt x="336610" y="484350"/>
                  <a:pt x="340366" y="478249"/>
                </a:cubicBezTo>
                <a:cubicBezTo>
                  <a:pt x="346942" y="467916"/>
                  <a:pt x="353517" y="457352"/>
                  <a:pt x="360326" y="447255"/>
                </a:cubicBezTo>
                <a:cubicBezTo>
                  <a:pt x="368076" y="435986"/>
                  <a:pt x="375826" y="425424"/>
                  <a:pt x="383576" y="414386"/>
                </a:cubicBezTo>
                <a:cubicBezTo>
                  <a:pt x="387332" y="409222"/>
                  <a:pt x="390856" y="403822"/>
                  <a:pt x="394612" y="398658"/>
                </a:cubicBezTo>
                <a:cubicBezTo>
                  <a:pt x="396490" y="396076"/>
                  <a:pt x="398371" y="393255"/>
                  <a:pt x="400248" y="390673"/>
                </a:cubicBezTo>
                <a:cubicBezTo>
                  <a:pt x="413869" y="372362"/>
                  <a:pt x="427490" y="354520"/>
                  <a:pt x="441578" y="337146"/>
                </a:cubicBezTo>
                <a:cubicBezTo>
                  <a:pt x="443928" y="334329"/>
                  <a:pt x="446276" y="331978"/>
                  <a:pt x="448388" y="329161"/>
                </a:cubicBezTo>
                <a:cubicBezTo>
                  <a:pt x="452382" y="324231"/>
                  <a:pt x="456608" y="319537"/>
                  <a:pt x="460600" y="314604"/>
                </a:cubicBezTo>
                <a:cubicBezTo>
                  <a:pt x="468585" y="305212"/>
                  <a:pt x="476333" y="295588"/>
                  <a:pt x="484318" y="286668"/>
                </a:cubicBezTo>
                <a:cubicBezTo>
                  <a:pt x="492068" y="277981"/>
                  <a:pt x="499817" y="269529"/>
                  <a:pt x="507567" y="261309"/>
                </a:cubicBezTo>
                <a:cubicBezTo>
                  <a:pt x="510149" y="258727"/>
                  <a:pt x="512499" y="256145"/>
                  <a:pt x="515081" y="253563"/>
                </a:cubicBezTo>
                <a:cubicBezTo>
                  <a:pt x="515787" y="252857"/>
                  <a:pt x="516255" y="252156"/>
                  <a:pt x="516960" y="251450"/>
                </a:cubicBezTo>
                <a:cubicBezTo>
                  <a:pt x="517664" y="250745"/>
                  <a:pt x="518369" y="250040"/>
                  <a:pt x="519074" y="249338"/>
                </a:cubicBezTo>
                <a:cubicBezTo>
                  <a:pt x="523066" y="245111"/>
                  <a:pt x="527059" y="240883"/>
                  <a:pt x="531050" y="236894"/>
                </a:cubicBezTo>
                <a:cubicBezTo>
                  <a:pt x="539035" y="229146"/>
                  <a:pt x="547018" y="221164"/>
                  <a:pt x="555003" y="213652"/>
                </a:cubicBezTo>
                <a:cubicBezTo>
                  <a:pt x="562986" y="205902"/>
                  <a:pt x="571206" y="198625"/>
                  <a:pt x="579190" y="191346"/>
                </a:cubicBezTo>
                <a:cubicBezTo>
                  <a:pt x="580366" y="190174"/>
                  <a:pt x="581540" y="189233"/>
                  <a:pt x="582714" y="188058"/>
                </a:cubicBezTo>
                <a:cubicBezTo>
                  <a:pt x="583184" y="187591"/>
                  <a:pt x="583652" y="187121"/>
                  <a:pt x="584122" y="186651"/>
                </a:cubicBezTo>
                <a:cubicBezTo>
                  <a:pt x="587645" y="183599"/>
                  <a:pt x="590932" y="180782"/>
                  <a:pt x="594454" y="177729"/>
                </a:cubicBezTo>
                <a:cubicBezTo>
                  <a:pt x="599620" y="173267"/>
                  <a:pt x="604788" y="168807"/>
                  <a:pt x="609953" y="164581"/>
                </a:cubicBezTo>
                <a:cubicBezTo>
                  <a:pt x="615120" y="160122"/>
                  <a:pt x="620286" y="156129"/>
                  <a:pt x="625452" y="151905"/>
                </a:cubicBezTo>
                <a:cubicBezTo>
                  <a:pt x="630618" y="147678"/>
                  <a:pt x="636021" y="143688"/>
                  <a:pt x="641187" y="139696"/>
                </a:cubicBezTo>
                <a:cubicBezTo>
                  <a:pt x="644710" y="136878"/>
                  <a:pt x="648230" y="134296"/>
                  <a:pt x="651754" y="131714"/>
                </a:cubicBezTo>
                <a:cubicBezTo>
                  <a:pt x="651989" y="131714"/>
                  <a:pt x="652225" y="131244"/>
                  <a:pt x="652458" y="131244"/>
                </a:cubicBezTo>
                <a:cubicBezTo>
                  <a:pt x="652928" y="130774"/>
                  <a:pt x="653633" y="130539"/>
                  <a:pt x="654102" y="130069"/>
                </a:cubicBezTo>
                <a:cubicBezTo>
                  <a:pt x="658329" y="126781"/>
                  <a:pt x="662557" y="123729"/>
                  <a:pt x="667019" y="120677"/>
                </a:cubicBezTo>
                <a:cubicBezTo>
                  <a:pt x="671480" y="117624"/>
                  <a:pt x="675708" y="114807"/>
                  <a:pt x="680170" y="111755"/>
                </a:cubicBezTo>
                <a:cubicBezTo>
                  <a:pt x="684631" y="108702"/>
                  <a:pt x="688859" y="105885"/>
                  <a:pt x="693320" y="103068"/>
                </a:cubicBezTo>
                <a:cubicBezTo>
                  <a:pt x="697077" y="100721"/>
                  <a:pt x="701068" y="98138"/>
                  <a:pt x="704827" y="95791"/>
                </a:cubicBezTo>
                <a:cubicBezTo>
                  <a:pt x="708583" y="93444"/>
                  <a:pt x="712575" y="91095"/>
                  <a:pt x="716333" y="88748"/>
                </a:cubicBezTo>
                <a:cubicBezTo>
                  <a:pt x="718447" y="87576"/>
                  <a:pt x="720325" y="86401"/>
                  <a:pt x="722439" y="85226"/>
                </a:cubicBezTo>
                <a:cubicBezTo>
                  <a:pt x="722674" y="85226"/>
                  <a:pt x="723143" y="84759"/>
                  <a:pt x="723378" y="84759"/>
                </a:cubicBezTo>
                <a:cubicBezTo>
                  <a:pt x="725021" y="83818"/>
                  <a:pt x="726431" y="82878"/>
                  <a:pt x="728075" y="81941"/>
                </a:cubicBezTo>
                <a:cubicBezTo>
                  <a:pt x="732066" y="79826"/>
                  <a:pt x="735825" y="77479"/>
                  <a:pt x="739816" y="75367"/>
                </a:cubicBezTo>
                <a:cubicBezTo>
                  <a:pt x="743105" y="73486"/>
                  <a:pt x="746626" y="71609"/>
                  <a:pt x="750150" y="69732"/>
                </a:cubicBezTo>
                <a:cubicBezTo>
                  <a:pt x="753670" y="67852"/>
                  <a:pt x="757194" y="66210"/>
                  <a:pt x="760717" y="64332"/>
                </a:cubicBezTo>
                <a:cubicBezTo>
                  <a:pt x="764239" y="62687"/>
                  <a:pt x="767762" y="60810"/>
                  <a:pt x="771284" y="59165"/>
                </a:cubicBezTo>
                <a:cubicBezTo>
                  <a:pt x="774806" y="57523"/>
                  <a:pt x="778329" y="55877"/>
                  <a:pt x="781851" y="54235"/>
                </a:cubicBezTo>
                <a:cubicBezTo>
                  <a:pt x="783025" y="53765"/>
                  <a:pt x="784200" y="53060"/>
                  <a:pt x="785374" y="52593"/>
                </a:cubicBezTo>
                <a:cubicBezTo>
                  <a:pt x="786549" y="51888"/>
                  <a:pt x="787722" y="51418"/>
                  <a:pt x="788896" y="50948"/>
                </a:cubicBezTo>
                <a:cubicBezTo>
                  <a:pt x="790071" y="50243"/>
                  <a:pt x="791245" y="50008"/>
                  <a:pt x="792418" y="49306"/>
                </a:cubicBezTo>
                <a:cubicBezTo>
                  <a:pt x="793592" y="48601"/>
                  <a:pt x="794767" y="48131"/>
                  <a:pt x="795942" y="47661"/>
                </a:cubicBezTo>
                <a:cubicBezTo>
                  <a:pt x="798290" y="46724"/>
                  <a:pt x="800403" y="45783"/>
                  <a:pt x="802517" y="44843"/>
                </a:cubicBezTo>
                <a:cubicBezTo>
                  <a:pt x="804866" y="43906"/>
                  <a:pt x="806978" y="42966"/>
                  <a:pt x="809092" y="42026"/>
                </a:cubicBezTo>
                <a:cubicBezTo>
                  <a:pt x="811441" y="41086"/>
                  <a:pt x="813554" y="40384"/>
                  <a:pt x="815667" y="39444"/>
                </a:cubicBezTo>
                <a:cubicBezTo>
                  <a:pt x="817782" y="38504"/>
                  <a:pt x="819894" y="37802"/>
                  <a:pt x="822008" y="36862"/>
                </a:cubicBezTo>
                <a:cubicBezTo>
                  <a:pt x="825062" y="35686"/>
                  <a:pt x="828349" y="34514"/>
                  <a:pt x="831401" y="33339"/>
                </a:cubicBezTo>
                <a:cubicBezTo>
                  <a:pt x="832577" y="32869"/>
                  <a:pt x="833515" y="32634"/>
                  <a:pt x="834689" y="32167"/>
                </a:cubicBezTo>
                <a:cubicBezTo>
                  <a:pt x="835159" y="31932"/>
                  <a:pt x="835394" y="31697"/>
                  <a:pt x="835862" y="31697"/>
                </a:cubicBezTo>
                <a:cubicBezTo>
                  <a:pt x="837741" y="30992"/>
                  <a:pt x="839385" y="30522"/>
                  <a:pt x="841030" y="29818"/>
                </a:cubicBezTo>
                <a:cubicBezTo>
                  <a:pt x="844082" y="28645"/>
                  <a:pt x="847370" y="27471"/>
                  <a:pt x="850424" y="26531"/>
                </a:cubicBezTo>
                <a:cubicBezTo>
                  <a:pt x="853474" y="25592"/>
                  <a:pt x="856763" y="24419"/>
                  <a:pt x="859816" y="23479"/>
                </a:cubicBezTo>
                <a:cubicBezTo>
                  <a:pt x="862869" y="22542"/>
                  <a:pt x="865687" y="21601"/>
                  <a:pt x="868739" y="20661"/>
                </a:cubicBezTo>
                <a:cubicBezTo>
                  <a:pt x="870383" y="20194"/>
                  <a:pt x="872028" y="19724"/>
                  <a:pt x="873672" y="19254"/>
                </a:cubicBezTo>
                <a:cubicBezTo>
                  <a:pt x="873907" y="19254"/>
                  <a:pt x="874140" y="19254"/>
                  <a:pt x="874140" y="19254"/>
                </a:cubicBezTo>
                <a:cubicBezTo>
                  <a:pt x="874375" y="19254"/>
                  <a:pt x="874610" y="19254"/>
                  <a:pt x="874610" y="19254"/>
                </a:cubicBezTo>
                <a:cubicBezTo>
                  <a:pt x="875549" y="19019"/>
                  <a:pt x="876724" y="18549"/>
                  <a:pt x="877663" y="18314"/>
                </a:cubicBezTo>
                <a:cubicBezTo>
                  <a:pt x="880716" y="17609"/>
                  <a:pt x="883769" y="16672"/>
                  <a:pt x="886588" y="15967"/>
                </a:cubicBezTo>
                <a:cubicBezTo>
                  <a:pt x="889405" y="15262"/>
                  <a:pt x="892457" y="14560"/>
                  <a:pt x="895276" y="13855"/>
                </a:cubicBezTo>
                <a:cubicBezTo>
                  <a:pt x="898328" y="13150"/>
                  <a:pt x="901147" y="12444"/>
                  <a:pt x="903965" y="11739"/>
                </a:cubicBezTo>
                <a:cubicBezTo>
                  <a:pt x="906782" y="11037"/>
                  <a:pt x="909366" y="10332"/>
                  <a:pt x="912183" y="9862"/>
                </a:cubicBezTo>
                <a:cubicBezTo>
                  <a:pt x="915002" y="9392"/>
                  <a:pt x="917821" y="8690"/>
                  <a:pt x="920638" y="8220"/>
                </a:cubicBezTo>
                <a:cubicBezTo>
                  <a:pt x="923455" y="7515"/>
                  <a:pt x="926274" y="7045"/>
                  <a:pt x="929091" y="6575"/>
                </a:cubicBezTo>
                <a:cubicBezTo>
                  <a:pt x="931675" y="6105"/>
                  <a:pt x="934493" y="5638"/>
                  <a:pt x="937310" y="5168"/>
                </a:cubicBezTo>
                <a:cubicBezTo>
                  <a:pt x="939895" y="4698"/>
                  <a:pt x="942713" y="4463"/>
                  <a:pt x="945530" y="3993"/>
                </a:cubicBezTo>
                <a:cubicBezTo>
                  <a:pt x="946468" y="3758"/>
                  <a:pt x="947644" y="3523"/>
                  <a:pt x="948584" y="3523"/>
                </a:cubicBezTo>
                <a:cubicBezTo>
                  <a:pt x="948819" y="3523"/>
                  <a:pt x="949052" y="3523"/>
                  <a:pt x="949052" y="3523"/>
                </a:cubicBezTo>
                <a:cubicBezTo>
                  <a:pt x="950461" y="3523"/>
                  <a:pt x="952105" y="3052"/>
                  <a:pt x="953513" y="3052"/>
                </a:cubicBezTo>
                <a:cubicBezTo>
                  <a:pt x="956332" y="2586"/>
                  <a:pt x="958916" y="2350"/>
                  <a:pt x="961733" y="2115"/>
                </a:cubicBezTo>
                <a:cubicBezTo>
                  <a:pt x="964317" y="1880"/>
                  <a:pt x="967134" y="1645"/>
                  <a:pt x="969718" y="1410"/>
                </a:cubicBezTo>
                <a:cubicBezTo>
                  <a:pt x="972302" y="1175"/>
                  <a:pt x="975119" y="705"/>
                  <a:pt x="977703" y="705"/>
                </a:cubicBezTo>
                <a:cubicBezTo>
                  <a:pt x="980285" y="470"/>
                  <a:pt x="983103" y="235"/>
                  <a:pt x="985686" y="235"/>
                </a:cubicBezTo>
                <a:cubicBezTo>
                  <a:pt x="988270" y="0"/>
                  <a:pt x="991088" y="0"/>
                  <a:pt x="993671" y="0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45" name="Forme libre 44">
            <a:extLst>
              <a:ext uri="{FF2B5EF4-FFF2-40B4-BE49-F238E27FC236}">
                <a16:creationId xmlns:a16="http://schemas.microsoft.com/office/drawing/2014/main" id="{4924730F-47FA-0312-C267-EB87892AA801}"/>
              </a:ext>
            </a:extLst>
          </p:cNvPr>
          <p:cNvSpPr/>
          <p:nvPr/>
        </p:nvSpPr>
        <p:spPr>
          <a:xfrm>
            <a:off x="3748082" y="3374415"/>
            <a:ext cx="1727429" cy="1470657"/>
          </a:xfrm>
          <a:custGeom>
            <a:avLst/>
            <a:gdLst>
              <a:gd name="connsiteX0" fmla="*/ 1101700 w 1102448"/>
              <a:gd name="connsiteY0" fmla="*/ 928986 h 938576"/>
              <a:gd name="connsiteX1" fmla="*/ 1101400 w 1102448"/>
              <a:gd name="connsiteY1" fmla="*/ 919997 h 938576"/>
              <a:gd name="connsiteX2" fmla="*/ 1101100 w 1102448"/>
              <a:gd name="connsiteY2" fmla="*/ 911007 h 938576"/>
              <a:gd name="connsiteX3" fmla="*/ 1100801 w 1102448"/>
              <a:gd name="connsiteY3" fmla="*/ 902165 h 938576"/>
              <a:gd name="connsiteX4" fmla="*/ 1100201 w 1102448"/>
              <a:gd name="connsiteY4" fmla="*/ 888381 h 938576"/>
              <a:gd name="connsiteX5" fmla="*/ 1099451 w 1102448"/>
              <a:gd name="connsiteY5" fmla="*/ 874746 h 938576"/>
              <a:gd name="connsiteX6" fmla="*/ 1098552 w 1102448"/>
              <a:gd name="connsiteY6" fmla="*/ 861260 h 938576"/>
              <a:gd name="connsiteX7" fmla="*/ 1098402 w 1102448"/>
              <a:gd name="connsiteY7" fmla="*/ 858714 h 938576"/>
              <a:gd name="connsiteX8" fmla="*/ 1098402 w 1102448"/>
              <a:gd name="connsiteY8" fmla="*/ 858114 h 938576"/>
              <a:gd name="connsiteX9" fmla="*/ 1097653 w 1102448"/>
              <a:gd name="connsiteY9" fmla="*/ 847774 h 938576"/>
              <a:gd name="connsiteX10" fmla="*/ 1096454 w 1102448"/>
              <a:gd name="connsiteY10" fmla="*/ 832493 h 938576"/>
              <a:gd name="connsiteX11" fmla="*/ 1095105 w 1102448"/>
              <a:gd name="connsiteY11" fmla="*/ 817359 h 938576"/>
              <a:gd name="connsiteX12" fmla="*/ 1093606 w 1102448"/>
              <a:gd name="connsiteY12" fmla="*/ 802375 h 938576"/>
              <a:gd name="connsiteX13" fmla="*/ 1091958 w 1102448"/>
              <a:gd name="connsiteY13" fmla="*/ 787542 h 938576"/>
              <a:gd name="connsiteX14" fmla="*/ 1091359 w 1102448"/>
              <a:gd name="connsiteY14" fmla="*/ 783046 h 938576"/>
              <a:gd name="connsiteX15" fmla="*/ 1091209 w 1102448"/>
              <a:gd name="connsiteY15" fmla="*/ 781398 h 938576"/>
              <a:gd name="connsiteX16" fmla="*/ 1089859 w 1102448"/>
              <a:gd name="connsiteY16" fmla="*/ 770310 h 938576"/>
              <a:gd name="connsiteX17" fmla="*/ 1087462 w 1102448"/>
              <a:gd name="connsiteY17" fmla="*/ 753378 h 938576"/>
              <a:gd name="connsiteX18" fmla="*/ 1084914 w 1102448"/>
              <a:gd name="connsiteY18" fmla="*/ 736597 h 938576"/>
              <a:gd name="connsiteX19" fmla="*/ 1082216 w 1102448"/>
              <a:gd name="connsiteY19" fmla="*/ 719965 h 938576"/>
              <a:gd name="connsiteX20" fmla="*/ 1080718 w 1102448"/>
              <a:gd name="connsiteY20" fmla="*/ 711274 h 938576"/>
              <a:gd name="connsiteX21" fmla="*/ 1080118 w 1102448"/>
              <a:gd name="connsiteY21" fmla="*/ 708128 h 938576"/>
              <a:gd name="connsiteX22" fmla="*/ 1078469 w 1102448"/>
              <a:gd name="connsiteY22" fmla="*/ 698988 h 938576"/>
              <a:gd name="connsiteX23" fmla="*/ 1074423 w 1102448"/>
              <a:gd name="connsiteY23" fmla="*/ 678460 h 938576"/>
              <a:gd name="connsiteX24" fmla="*/ 1070076 w 1102448"/>
              <a:gd name="connsiteY24" fmla="*/ 658233 h 938576"/>
              <a:gd name="connsiteX25" fmla="*/ 1066330 w 1102448"/>
              <a:gd name="connsiteY25" fmla="*/ 641749 h 938576"/>
              <a:gd name="connsiteX26" fmla="*/ 1066181 w 1102448"/>
              <a:gd name="connsiteY26" fmla="*/ 640851 h 938576"/>
              <a:gd name="connsiteX27" fmla="*/ 1066031 w 1102448"/>
              <a:gd name="connsiteY27" fmla="*/ 640251 h 938576"/>
              <a:gd name="connsiteX28" fmla="*/ 1065580 w 1102448"/>
              <a:gd name="connsiteY28" fmla="*/ 638303 h 938576"/>
              <a:gd name="connsiteX29" fmla="*/ 1049994 w 1102448"/>
              <a:gd name="connsiteY29" fmla="*/ 580916 h 938576"/>
              <a:gd name="connsiteX30" fmla="*/ 1044898 w 1102448"/>
              <a:gd name="connsiteY30" fmla="*/ 564883 h 938576"/>
              <a:gd name="connsiteX31" fmla="*/ 1030960 w 1102448"/>
              <a:gd name="connsiteY31" fmla="*/ 523528 h 938576"/>
              <a:gd name="connsiteX32" fmla="*/ 1024966 w 1102448"/>
              <a:gd name="connsiteY32" fmla="*/ 507346 h 938576"/>
              <a:gd name="connsiteX33" fmla="*/ 1005033 w 1102448"/>
              <a:gd name="connsiteY33" fmla="*/ 459549 h 938576"/>
              <a:gd name="connsiteX34" fmla="*/ 1003385 w 1102448"/>
              <a:gd name="connsiteY34" fmla="*/ 455653 h 938576"/>
              <a:gd name="connsiteX35" fmla="*/ 1003085 w 1102448"/>
              <a:gd name="connsiteY35" fmla="*/ 454753 h 938576"/>
              <a:gd name="connsiteX36" fmla="*/ 979255 w 1102448"/>
              <a:gd name="connsiteY36" fmla="*/ 407705 h 938576"/>
              <a:gd name="connsiteX37" fmla="*/ 976857 w 1102448"/>
              <a:gd name="connsiteY37" fmla="*/ 402911 h 938576"/>
              <a:gd name="connsiteX38" fmla="*/ 971911 w 1102448"/>
              <a:gd name="connsiteY38" fmla="*/ 394669 h 938576"/>
              <a:gd name="connsiteX39" fmla="*/ 951679 w 1102448"/>
              <a:gd name="connsiteY39" fmla="*/ 361556 h 938576"/>
              <a:gd name="connsiteX40" fmla="*/ 943436 w 1102448"/>
              <a:gd name="connsiteY40" fmla="*/ 348820 h 938576"/>
              <a:gd name="connsiteX41" fmla="*/ 915411 w 1102448"/>
              <a:gd name="connsiteY41" fmla="*/ 310461 h 938576"/>
              <a:gd name="connsiteX42" fmla="*/ 914061 w 1102448"/>
              <a:gd name="connsiteY42" fmla="*/ 308663 h 938576"/>
              <a:gd name="connsiteX43" fmla="*/ 913761 w 1102448"/>
              <a:gd name="connsiteY43" fmla="*/ 308363 h 938576"/>
              <a:gd name="connsiteX44" fmla="*/ 882289 w 1102448"/>
              <a:gd name="connsiteY44" fmla="*/ 272852 h 938576"/>
              <a:gd name="connsiteX45" fmla="*/ 872547 w 1102448"/>
              <a:gd name="connsiteY45" fmla="*/ 263262 h 938576"/>
              <a:gd name="connsiteX46" fmla="*/ 847219 w 1102448"/>
              <a:gd name="connsiteY46" fmla="*/ 239888 h 938576"/>
              <a:gd name="connsiteX47" fmla="*/ 840924 w 1102448"/>
              <a:gd name="connsiteY47" fmla="*/ 234195 h 938576"/>
              <a:gd name="connsiteX48" fmla="*/ 836728 w 1102448"/>
              <a:gd name="connsiteY48" fmla="*/ 231049 h 938576"/>
              <a:gd name="connsiteX49" fmla="*/ 800909 w 1102448"/>
              <a:gd name="connsiteY49" fmla="*/ 204377 h 938576"/>
              <a:gd name="connsiteX50" fmla="*/ 800309 w 1102448"/>
              <a:gd name="connsiteY50" fmla="*/ 203927 h 938576"/>
              <a:gd name="connsiteX51" fmla="*/ 800160 w 1102448"/>
              <a:gd name="connsiteY51" fmla="*/ 203927 h 938576"/>
              <a:gd name="connsiteX52" fmla="*/ 761793 w 1102448"/>
              <a:gd name="connsiteY52" fmla="*/ 181752 h 938576"/>
              <a:gd name="connsiteX53" fmla="*/ 750103 w 1102448"/>
              <a:gd name="connsiteY53" fmla="*/ 176058 h 938576"/>
              <a:gd name="connsiteX54" fmla="*/ 719979 w 1102448"/>
              <a:gd name="connsiteY54" fmla="*/ 163172 h 938576"/>
              <a:gd name="connsiteX55" fmla="*/ 707839 w 1102448"/>
              <a:gd name="connsiteY55" fmla="*/ 158676 h 938576"/>
              <a:gd name="connsiteX56" fmla="*/ 665575 w 1102448"/>
              <a:gd name="connsiteY56" fmla="*/ 146541 h 938576"/>
              <a:gd name="connsiteX57" fmla="*/ 0 w 1102448"/>
              <a:gd name="connsiteY57" fmla="*/ 0 h 938576"/>
              <a:gd name="connsiteX58" fmla="*/ 43612 w 1102448"/>
              <a:gd name="connsiteY58" fmla="*/ 12286 h 938576"/>
              <a:gd name="connsiteX59" fmla="*/ 56202 w 1102448"/>
              <a:gd name="connsiteY59" fmla="*/ 16932 h 938576"/>
              <a:gd name="connsiteX60" fmla="*/ 87225 w 1102448"/>
              <a:gd name="connsiteY60" fmla="*/ 29817 h 938576"/>
              <a:gd name="connsiteX61" fmla="*/ 99214 w 1102448"/>
              <a:gd name="connsiteY61" fmla="*/ 35511 h 938576"/>
              <a:gd name="connsiteX62" fmla="*/ 139080 w 1102448"/>
              <a:gd name="connsiteY62" fmla="*/ 57687 h 938576"/>
              <a:gd name="connsiteX63" fmla="*/ 139830 w 1102448"/>
              <a:gd name="connsiteY63" fmla="*/ 58137 h 938576"/>
              <a:gd name="connsiteX64" fmla="*/ 176847 w 1102448"/>
              <a:gd name="connsiteY64" fmla="*/ 84508 h 938576"/>
              <a:gd name="connsiteX65" fmla="*/ 187638 w 1102448"/>
              <a:gd name="connsiteY65" fmla="*/ 93348 h 938576"/>
              <a:gd name="connsiteX66" fmla="*/ 213865 w 1102448"/>
              <a:gd name="connsiteY66" fmla="*/ 116423 h 938576"/>
              <a:gd name="connsiteX67" fmla="*/ 223907 w 1102448"/>
              <a:gd name="connsiteY67" fmla="*/ 126013 h 938576"/>
              <a:gd name="connsiteX68" fmla="*/ 256879 w 1102448"/>
              <a:gd name="connsiteY68" fmla="*/ 161524 h 938576"/>
              <a:gd name="connsiteX69" fmla="*/ 258377 w 1102448"/>
              <a:gd name="connsiteY69" fmla="*/ 163472 h 938576"/>
              <a:gd name="connsiteX70" fmla="*/ 287452 w 1102448"/>
              <a:gd name="connsiteY70" fmla="*/ 201231 h 938576"/>
              <a:gd name="connsiteX71" fmla="*/ 296145 w 1102448"/>
              <a:gd name="connsiteY71" fmla="*/ 213817 h 938576"/>
              <a:gd name="connsiteX72" fmla="*/ 317126 w 1102448"/>
              <a:gd name="connsiteY72" fmla="*/ 246480 h 938576"/>
              <a:gd name="connsiteX73" fmla="*/ 324920 w 1102448"/>
              <a:gd name="connsiteY73" fmla="*/ 259368 h 938576"/>
              <a:gd name="connsiteX74" fmla="*/ 350248 w 1102448"/>
              <a:gd name="connsiteY74" fmla="*/ 306565 h 938576"/>
              <a:gd name="connsiteX75" fmla="*/ 352046 w 1102448"/>
              <a:gd name="connsiteY75" fmla="*/ 310461 h 938576"/>
              <a:gd name="connsiteX76" fmla="*/ 373028 w 1102448"/>
              <a:gd name="connsiteY76" fmla="*/ 357510 h 938576"/>
              <a:gd name="connsiteX77" fmla="*/ 379323 w 1102448"/>
              <a:gd name="connsiteY77" fmla="*/ 373393 h 938576"/>
              <a:gd name="connsiteX78" fmla="*/ 394160 w 1102448"/>
              <a:gd name="connsiteY78" fmla="*/ 414148 h 938576"/>
              <a:gd name="connsiteX79" fmla="*/ 399555 w 1102448"/>
              <a:gd name="connsiteY79" fmla="*/ 430030 h 938576"/>
              <a:gd name="connsiteX80" fmla="*/ 416640 w 1102448"/>
              <a:gd name="connsiteY80" fmla="*/ 488467 h 938576"/>
              <a:gd name="connsiteX81" fmla="*/ 416940 w 1102448"/>
              <a:gd name="connsiteY81" fmla="*/ 489815 h 938576"/>
              <a:gd name="connsiteX82" fmla="*/ 431778 w 1102448"/>
              <a:gd name="connsiteY82" fmla="*/ 555295 h 938576"/>
              <a:gd name="connsiteX83" fmla="*/ 432377 w 1102448"/>
              <a:gd name="connsiteY83" fmla="*/ 558291 h 938576"/>
              <a:gd name="connsiteX84" fmla="*/ 443917 w 1102448"/>
              <a:gd name="connsiteY84" fmla="*/ 627215 h 938576"/>
              <a:gd name="connsiteX85" fmla="*/ 444217 w 1102448"/>
              <a:gd name="connsiteY85" fmla="*/ 629013 h 938576"/>
              <a:gd name="connsiteX86" fmla="*/ 452310 w 1102448"/>
              <a:gd name="connsiteY86" fmla="*/ 702584 h 938576"/>
              <a:gd name="connsiteX87" fmla="*/ 452310 w 1102448"/>
              <a:gd name="connsiteY87" fmla="*/ 703332 h 938576"/>
              <a:gd name="connsiteX88" fmla="*/ 456806 w 1102448"/>
              <a:gd name="connsiteY88" fmla="*/ 781098 h 938576"/>
              <a:gd name="connsiteX89" fmla="*/ 1102449 w 1102448"/>
              <a:gd name="connsiteY89" fmla="*/ 938576 h 938576"/>
              <a:gd name="connsiteX90" fmla="*/ 1102299 w 1102448"/>
              <a:gd name="connsiteY90" fmla="*/ 929586 h 93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102448" h="938576">
                <a:moveTo>
                  <a:pt x="1101700" y="928986"/>
                </a:moveTo>
                <a:cubicBezTo>
                  <a:pt x="1101700" y="925990"/>
                  <a:pt x="1101550" y="922993"/>
                  <a:pt x="1101400" y="919997"/>
                </a:cubicBezTo>
                <a:cubicBezTo>
                  <a:pt x="1101400" y="916999"/>
                  <a:pt x="1101250" y="914003"/>
                  <a:pt x="1101100" y="911007"/>
                </a:cubicBezTo>
                <a:cubicBezTo>
                  <a:pt x="1101100" y="908009"/>
                  <a:pt x="1100950" y="905013"/>
                  <a:pt x="1100801" y="902165"/>
                </a:cubicBezTo>
                <a:cubicBezTo>
                  <a:pt x="1100651" y="897521"/>
                  <a:pt x="1100351" y="893025"/>
                  <a:pt x="1100201" y="888381"/>
                </a:cubicBezTo>
                <a:cubicBezTo>
                  <a:pt x="1099901" y="883885"/>
                  <a:pt x="1099751" y="879242"/>
                  <a:pt x="1099451" y="874746"/>
                </a:cubicBezTo>
                <a:cubicBezTo>
                  <a:pt x="1099151" y="870250"/>
                  <a:pt x="1098852" y="865756"/>
                  <a:pt x="1098552" y="861260"/>
                </a:cubicBezTo>
                <a:cubicBezTo>
                  <a:pt x="1098552" y="860362"/>
                  <a:pt x="1098552" y="859462"/>
                  <a:pt x="1098402" y="858714"/>
                </a:cubicBezTo>
                <a:cubicBezTo>
                  <a:pt x="1098402" y="858564"/>
                  <a:pt x="1098402" y="858414"/>
                  <a:pt x="1098402" y="858114"/>
                </a:cubicBezTo>
                <a:cubicBezTo>
                  <a:pt x="1098102" y="854668"/>
                  <a:pt x="1097953" y="851222"/>
                  <a:pt x="1097653" y="847774"/>
                </a:cubicBezTo>
                <a:cubicBezTo>
                  <a:pt x="1097203" y="842680"/>
                  <a:pt x="1096904" y="837587"/>
                  <a:pt x="1096454" y="832493"/>
                </a:cubicBezTo>
                <a:cubicBezTo>
                  <a:pt x="1096005" y="827397"/>
                  <a:pt x="1095555" y="822303"/>
                  <a:pt x="1095105" y="817359"/>
                </a:cubicBezTo>
                <a:cubicBezTo>
                  <a:pt x="1094655" y="812263"/>
                  <a:pt x="1094056" y="807319"/>
                  <a:pt x="1093606" y="802375"/>
                </a:cubicBezTo>
                <a:cubicBezTo>
                  <a:pt x="1093157" y="797430"/>
                  <a:pt x="1092557" y="792486"/>
                  <a:pt x="1091958" y="787542"/>
                </a:cubicBezTo>
                <a:cubicBezTo>
                  <a:pt x="1091808" y="786042"/>
                  <a:pt x="1091658" y="784544"/>
                  <a:pt x="1091359" y="783046"/>
                </a:cubicBezTo>
                <a:cubicBezTo>
                  <a:pt x="1091359" y="782446"/>
                  <a:pt x="1091359" y="781996"/>
                  <a:pt x="1091209" y="781398"/>
                </a:cubicBezTo>
                <a:cubicBezTo>
                  <a:pt x="1090759" y="777652"/>
                  <a:pt x="1090310" y="773906"/>
                  <a:pt x="1089859" y="770310"/>
                </a:cubicBezTo>
                <a:cubicBezTo>
                  <a:pt x="1089110" y="764616"/>
                  <a:pt x="1088361" y="758922"/>
                  <a:pt x="1087462" y="753378"/>
                </a:cubicBezTo>
                <a:cubicBezTo>
                  <a:pt x="1086563" y="747835"/>
                  <a:pt x="1085814" y="742141"/>
                  <a:pt x="1084914" y="736597"/>
                </a:cubicBezTo>
                <a:cubicBezTo>
                  <a:pt x="1084015" y="731053"/>
                  <a:pt x="1083115" y="725509"/>
                  <a:pt x="1082216" y="719965"/>
                </a:cubicBezTo>
                <a:cubicBezTo>
                  <a:pt x="1081767" y="717117"/>
                  <a:pt x="1081168" y="714121"/>
                  <a:pt x="1080718" y="711274"/>
                </a:cubicBezTo>
                <a:cubicBezTo>
                  <a:pt x="1080568" y="710225"/>
                  <a:pt x="1080418" y="709176"/>
                  <a:pt x="1080118" y="708128"/>
                </a:cubicBezTo>
                <a:cubicBezTo>
                  <a:pt x="1079518" y="705132"/>
                  <a:pt x="1079069" y="701984"/>
                  <a:pt x="1078469" y="698988"/>
                </a:cubicBezTo>
                <a:cubicBezTo>
                  <a:pt x="1077121" y="692094"/>
                  <a:pt x="1075922" y="685202"/>
                  <a:pt x="1074423" y="678460"/>
                </a:cubicBezTo>
                <a:cubicBezTo>
                  <a:pt x="1072924" y="671716"/>
                  <a:pt x="1071576" y="664825"/>
                  <a:pt x="1070076" y="658233"/>
                </a:cubicBezTo>
                <a:cubicBezTo>
                  <a:pt x="1068878" y="652689"/>
                  <a:pt x="1067529" y="647143"/>
                  <a:pt x="1066330" y="641749"/>
                </a:cubicBezTo>
                <a:cubicBezTo>
                  <a:pt x="1066330" y="641451"/>
                  <a:pt x="1066330" y="641151"/>
                  <a:pt x="1066181" y="640851"/>
                </a:cubicBezTo>
                <a:cubicBezTo>
                  <a:pt x="1066181" y="640701"/>
                  <a:pt x="1066181" y="640551"/>
                  <a:pt x="1066031" y="640251"/>
                </a:cubicBezTo>
                <a:cubicBezTo>
                  <a:pt x="1065881" y="639651"/>
                  <a:pt x="1065730" y="638903"/>
                  <a:pt x="1065580" y="638303"/>
                </a:cubicBezTo>
                <a:cubicBezTo>
                  <a:pt x="1060935" y="618676"/>
                  <a:pt x="1055539" y="599646"/>
                  <a:pt x="1049994" y="580916"/>
                </a:cubicBezTo>
                <a:cubicBezTo>
                  <a:pt x="1048346" y="575523"/>
                  <a:pt x="1046697" y="570129"/>
                  <a:pt x="1044898" y="564883"/>
                </a:cubicBezTo>
                <a:cubicBezTo>
                  <a:pt x="1040402" y="550799"/>
                  <a:pt x="1035756" y="537014"/>
                  <a:pt x="1030960" y="523528"/>
                </a:cubicBezTo>
                <a:cubicBezTo>
                  <a:pt x="1029012" y="518134"/>
                  <a:pt x="1027064" y="512590"/>
                  <a:pt x="1024966" y="507346"/>
                </a:cubicBezTo>
                <a:cubicBezTo>
                  <a:pt x="1018671" y="491015"/>
                  <a:pt x="1012076" y="474981"/>
                  <a:pt x="1005033" y="459549"/>
                </a:cubicBezTo>
                <a:cubicBezTo>
                  <a:pt x="1004433" y="458199"/>
                  <a:pt x="1003984" y="456851"/>
                  <a:pt x="1003385" y="455653"/>
                </a:cubicBezTo>
                <a:cubicBezTo>
                  <a:pt x="1003385" y="455353"/>
                  <a:pt x="1003085" y="455053"/>
                  <a:pt x="1003085" y="454753"/>
                </a:cubicBezTo>
                <a:cubicBezTo>
                  <a:pt x="995591" y="438422"/>
                  <a:pt x="987498" y="422838"/>
                  <a:pt x="979255" y="407705"/>
                </a:cubicBezTo>
                <a:cubicBezTo>
                  <a:pt x="978356" y="406207"/>
                  <a:pt x="977606" y="404409"/>
                  <a:pt x="976857" y="402911"/>
                </a:cubicBezTo>
                <a:cubicBezTo>
                  <a:pt x="975209" y="400063"/>
                  <a:pt x="973411" y="397517"/>
                  <a:pt x="971911" y="394669"/>
                </a:cubicBezTo>
                <a:cubicBezTo>
                  <a:pt x="965467" y="383281"/>
                  <a:pt x="958723" y="372193"/>
                  <a:pt x="951679" y="361556"/>
                </a:cubicBezTo>
                <a:cubicBezTo>
                  <a:pt x="948982" y="357360"/>
                  <a:pt x="946134" y="353016"/>
                  <a:pt x="943436" y="348820"/>
                </a:cubicBezTo>
                <a:cubicBezTo>
                  <a:pt x="934444" y="335484"/>
                  <a:pt x="925002" y="322598"/>
                  <a:pt x="915411" y="310461"/>
                </a:cubicBezTo>
                <a:cubicBezTo>
                  <a:pt x="914961" y="309863"/>
                  <a:pt x="914511" y="309263"/>
                  <a:pt x="914061" y="308663"/>
                </a:cubicBezTo>
                <a:cubicBezTo>
                  <a:pt x="914061" y="308663"/>
                  <a:pt x="913911" y="308363"/>
                  <a:pt x="913761" y="308363"/>
                </a:cubicBezTo>
                <a:cubicBezTo>
                  <a:pt x="903570" y="295777"/>
                  <a:pt x="893079" y="284089"/>
                  <a:pt x="882289" y="272852"/>
                </a:cubicBezTo>
                <a:cubicBezTo>
                  <a:pt x="879141" y="269556"/>
                  <a:pt x="875845" y="266410"/>
                  <a:pt x="872547" y="263262"/>
                </a:cubicBezTo>
                <a:cubicBezTo>
                  <a:pt x="864304" y="255172"/>
                  <a:pt x="855911" y="247380"/>
                  <a:pt x="847219" y="239888"/>
                </a:cubicBezTo>
                <a:cubicBezTo>
                  <a:pt x="845121" y="238090"/>
                  <a:pt x="843173" y="235843"/>
                  <a:pt x="840924" y="234195"/>
                </a:cubicBezTo>
                <a:cubicBezTo>
                  <a:pt x="839575" y="233147"/>
                  <a:pt x="838077" y="232247"/>
                  <a:pt x="836728" y="231049"/>
                </a:cubicBezTo>
                <a:cubicBezTo>
                  <a:pt x="825038" y="221609"/>
                  <a:pt x="813199" y="212469"/>
                  <a:pt x="800909" y="204377"/>
                </a:cubicBezTo>
                <a:cubicBezTo>
                  <a:pt x="800759" y="204377"/>
                  <a:pt x="800459" y="204077"/>
                  <a:pt x="800309" y="203927"/>
                </a:cubicBezTo>
                <a:cubicBezTo>
                  <a:pt x="800309" y="203927"/>
                  <a:pt x="800309" y="203927"/>
                  <a:pt x="800160" y="203927"/>
                </a:cubicBezTo>
                <a:cubicBezTo>
                  <a:pt x="787720" y="195687"/>
                  <a:pt x="774832" y="188494"/>
                  <a:pt x="761793" y="181752"/>
                </a:cubicBezTo>
                <a:cubicBezTo>
                  <a:pt x="757896" y="179804"/>
                  <a:pt x="754000" y="178006"/>
                  <a:pt x="750103" y="176058"/>
                </a:cubicBezTo>
                <a:cubicBezTo>
                  <a:pt x="740212" y="171412"/>
                  <a:pt x="730170" y="167068"/>
                  <a:pt x="719979" y="163172"/>
                </a:cubicBezTo>
                <a:cubicBezTo>
                  <a:pt x="715932" y="161674"/>
                  <a:pt x="711886" y="160026"/>
                  <a:pt x="707839" y="158676"/>
                </a:cubicBezTo>
                <a:cubicBezTo>
                  <a:pt x="693901" y="153882"/>
                  <a:pt x="679963" y="149687"/>
                  <a:pt x="665575" y="146541"/>
                </a:cubicBezTo>
                <a:cubicBezTo>
                  <a:pt x="443617" y="97694"/>
                  <a:pt x="221808" y="48847"/>
                  <a:pt x="0" y="0"/>
                </a:cubicBezTo>
                <a:cubicBezTo>
                  <a:pt x="14837" y="3296"/>
                  <a:pt x="29225" y="7492"/>
                  <a:pt x="43612" y="12286"/>
                </a:cubicBezTo>
                <a:cubicBezTo>
                  <a:pt x="47809" y="13636"/>
                  <a:pt x="52005" y="15284"/>
                  <a:pt x="56202" y="16932"/>
                </a:cubicBezTo>
                <a:cubicBezTo>
                  <a:pt x="66693" y="20827"/>
                  <a:pt x="77034" y="25173"/>
                  <a:pt x="87225" y="29817"/>
                </a:cubicBezTo>
                <a:cubicBezTo>
                  <a:pt x="91271" y="31615"/>
                  <a:pt x="95318" y="33413"/>
                  <a:pt x="99214" y="35511"/>
                </a:cubicBezTo>
                <a:cubicBezTo>
                  <a:pt x="112702" y="42253"/>
                  <a:pt x="126041" y="49597"/>
                  <a:pt x="139080" y="57687"/>
                </a:cubicBezTo>
                <a:cubicBezTo>
                  <a:pt x="139380" y="57837"/>
                  <a:pt x="139530" y="57987"/>
                  <a:pt x="139830" y="58137"/>
                </a:cubicBezTo>
                <a:cubicBezTo>
                  <a:pt x="152568" y="66228"/>
                  <a:pt x="164858" y="75218"/>
                  <a:pt x="176847" y="84508"/>
                </a:cubicBezTo>
                <a:cubicBezTo>
                  <a:pt x="180444" y="87354"/>
                  <a:pt x="184041" y="90352"/>
                  <a:pt x="187638" y="93348"/>
                </a:cubicBezTo>
                <a:cubicBezTo>
                  <a:pt x="196480" y="100690"/>
                  <a:pt x="205323" y="108481"/>
                  <a:pt x="213865" y="116423"/>
                </a:cubicBezTo>
                <a:cubicBezTo>
                  <a:pt x="217163" y="119569"/>
                  <a:pt x="220609" y="122715"/>
                  <a:pt x="223907" y="126013"/>
                </a:cubicBezTo>
                <a:cubicBezTo>
                  <a:pt x="235147" y="137251"/>
                  <a:pt x="246237" y="148937"/>
                  <a:pt x="256879" y="161524"/>
                </a:cubicBezTo>
                <a:cubicBezTo>
                  <a:pt x="257478" y="162122"/>
                  <a:pt x="257927" y="162872"/>
                  <a:pt x="258377" y="163472"/>
                </a:cubicBezTo>
                <a:cubicBezTo>
                  <a:pt x="268418" y="175458"/>
                  <a:pt x="278160" y="188196"/>
                  <a:pt x="287452" y="201231"/>
                </a:cubicBezTo>
                <a:cubicBezTo>
                  <a:pt x="290450" y="205275"/>
                  <a:pt x="293297" y="209621"/>
                  <a:pt x="296145" y="213817"/>
                </a:cubicBezTo>
                <a:cubicBezTo>
                  <a:pt x="303338" y="224305"/>
                  <a:pt x="310382" y="235243"/>
                  <a:pt x="317126" y="246480"/>
                </a:cubicBezTo>
                <a:cubicBezTo>
                  <a:pt x="319675" y="250676"/>
                  <a:pt x="322372" y="254872"/>
                  <a:pt x="324920" y="259368"/>
                </a:cubicBezTo>
                <a:cubicBezTo>
                  <a:pt x="333761" y="274650"/>
                  <a:pt x="342304" y="290233"/>
                  <a:pt x="350248" y="306565"/>
                </a:cubicBezTo>
                <a:cubicBezTo>
                  <a:pt x="350847" y="307765"/>
                  <a:pt x="351447" y="309113"/>
                  <a:pt x="352046" y="310461"/>
                </a:cubicBezTo>
                <a:cubicBezTo>
                  <a:pt x="359390" y="325594"/>
                  <a:pt x="366284" y="341478"/>
                  <a:pt x="373028" y="357510"/>
                </a:cubicBezTo>
                <a:cubicBezTo>
                  <a:pt x="375126" y="362754"/>
                  <a:pt x="377224" y="368148"/>
                  <a:pt x="379323" y="373393"/>
                </a:cubicBezTo>
                <a:cubicBezTo>
                  <a:pt x="384568" y="386729"/>
                  <a:pt x="389514" y="400213"/>
                  <a:pt x="394160" y="414148"/>
                </a:cubicBezTo>
                <a:cubicBezTo>
                  <a:pt x="395958" y="419392"/>
                  <a:pt x="397757" y="424636"/>
                  <a:pt x="399555" y="430030"/>
                </a:cubicBezTo>
                <a:cubicBezTo>
                  <a:pt x="405700" y="449060"/>
                  <a:pt x="411395" y="468389"/>
                  <a:pt x="416640" y="488467"/>
                </a:cubicBezTo>
                <a:cubicBezTo>
                  <a:pt x="416640" y="488917"/>
                  <a:pt x="416790" y="489367"/>
                  <a:pt x="416940" y="489815"/>
                </a:cubicBezTo>
                <a:cubicBezTo>
                  <a:pt x="422486" y="511092"/>
                  <a:pt x="427431" y="532968"/>
                  <a:pt x="431778" y="555295"/>
                </a:cubicBezTo>
                <a:cubicBezTo>
                  <a:pt x="431928" y="556343"/>
                  <a:pt x="432227" y="557241"/>
                  <a:pt x="432377" y="558291"/>
                </a:cubicBezTo>
                <a:cubicBezTo>
                  <a:pt x="436723" y="580767"/>
                  <a:pt x="440619" y="603692"/>
                  <a:pt x="443917" y="627215"/>
                </a:cubicBezTo>
                <a:cubicBezTo>
                  <a:pt x="443917" y="627815"/>
                  <a:pt x="444067" y="628413"/>
                  <a:pt x="444217" y="629013"/>
                </a:cubicBezTo>
                <a:cubicBezTo>
                  <a:pt x="447514" y="652987"/>
                  <a:pt x="450211" y="677560"/>
                  <a:pt x="452310" y="702584"/>
                </a:cubicBezTo>
                <a:cubicBezTo>
                  <a:pt x="452310" y="702884"/>
                  <a:pt x="452310" y="703034"/>
                  <a:pt x="452310" y="703332"/>
                </a:cubicBezTo>
                <a:cubicBezTo>
                  <a:pt x="454408" y="728655"/>
                  <a:pt x="455906" y="754576"/>
                  <a:pt x="456806" y="781098"/>
                </a:cubicBezTo>
                <a:lnTo>
                  <a:pt x="1102449" y="938576"/>
                </a:lnTo>
                <a:cubicBezTo>
                  <a:pt x="1102449" y="935578"/>
                  <a:pt x="1102449" y="932582"/>
                  <a:pt x="1102299" y="929586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320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A1180F3-719E-8A04-8E08-BD9CA4F6BF1B}"/>
              </a:ext>
            </a:extLst>
          </p:cNvPr>
          <p:cNvSpPr txBox="1"/>
          <p:nvPr/>
        </p:nvSpPr>
        <p:spPr>
          <a:xfrm>
            <a:off x="4476737" y="391409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C1AC5B-E67B-FB6B-CDFA-28206B8B647E}"/>
              </a:ext>
            </a:extLst>
          </p:cNvPr>
          <p:cNvSpPr txBox="1"/>
          <p:nvPr/>
        </p:nvSpPr>
        <p:spPr>
          <a:xfrm>
            <a:off x="6175464" y="318879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5B065D-9221-81BC-C82A-B2EF28CE31DB}"/>
              </a:ext>
            </a:extLst>
          </p:cNvPr>
          <p:cNvSpPr txBox="1"/>
          <p:nvPr/>
        </p:nvSpPr>
        <p:spPr>
          <a:xfrm>
            <a:off x="7384012" y="2741251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450CAB-56B0-91AA-F5AC-885A0E081D40}"/>
              </a:ext>
            </a:extLst>
          </p:cNvPr>
          <p:cNvSpPr txBox="1"/>
          <p:nvPr/>
        </p:nvSpPr>
        <p:spPr>
          <a:xfrm>
            <a:off x="8313213" y="244452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EC56287-D94E-CC40-9F31-2D565FAF7760}"/>
              </a:ext>
            </a:extLst>
          </p:cNvPr>
          <p:cNvSpPr txBox="1"/>
          <p:nvPr/>
        </p:nvSpPr>
        <p:spPr>
          <a:xfrm>
            <a:off x="8913227" y="220431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05</a:t>
            </a:r>
          </a:p>
        </p:txBody>
      </p:sp>
      <p:sp>
        <p:nvSpPr>
          <p:cNvPr id="41" name="Forme libre 40">
            <a:extLst>
              <a:ext uri="{FF2B5EF4-FFF2-40B4-BE49-F238E27FC236}">
                <a16:creationId xmlns:a16="http://schemas.microsoft.com/office/drawing/2014/main" id="{DA99210F-9A15-7D93-A2BF-17B5E0E5629E}"/>
              </a:ext>
            </a:extLst>
          </p:cNvPr>
          <p:cNvSpPr/>
          <p:nvPr/>
        </p:nvSpPr>
        <p:spPr>
          <a:xfrm>
            <a:off x="6996422" y="2614844"/>
            <a:ext cx="1068275" cy="1299254"/>
          </a:xfrm>
          <a:custGeom>
            <a:avLst/>
            <a:gdLst>
              <a:gd name="connsiteX0" fmla="*/ 671422 w 679065"/>
              <a:gd name="connsiteY0" fmla="*/ 404698 h 829186"/>
              <a:gd name="connsiteX1" fmla="*/ 674718 w 679065"/>
              <a:gd name="connsiteY1" fmla="*/ 371585 h 829186"/>
              <a:gd name="connsiteX2" fmla="*/ 679065 w 679065"/>
              <a:gd name="connsiteY2" fmla="*/ 338622 h 829186"/>
              <a:gd name="connsiteX3" fmla="*/ 639049 w 679065"/>
              <a:gd name="connsiteY3" fmla="*/ 171404 h 829186"/>
              <a:gd name="connsiteX4" fmla="*/ 567410 w 679065"/>
              <a:gd name="connsiteY4" fmla="*/ 55880 h 829186"/>
              <a:gd name="connsiteX5" fmla="*/ 470144 w 679065"/>
              <a:gd name="connsiteY5" fmla="*/ 2388 h 829186"/>
              <a:gd name="connsiteX6" fmla="*/ 353395 w 679065"/>
              <a:gd name="connsiteY6" fmla="*/ 22167 h 829186"/>
              <a:gd name="connsiteX7" fmla="*/ 239043 w 679065"/>
              <a:gd name="connsiteY7" fmla="*/ 112517 h 829186"/>
              <a:gd name="connsiteX8" fmla="*/ 139080 w 679065"/>
              <a:gd name="connsiteY8" fmla="*/ 258160 h 829186"/>
              <a:gd name="connsiteX9" fmla="*/ 60998 w 679065"/>
              <a:gd name="connsiteY9" fmla="*/ 443955 h 829186"/>
              <a:gd name="connsiteX10" fmla="*/ 12589 w 679065"/>
              <a:gd name="connsiteY10" fmla="*/ 653578 h 829186"/>
              <a:gd name="connsiteX11" fmla="*/ 9292 w 679065"/>
              <a:gd name="connsiteY11" fmla="*/ 678300 h 829186"/>
              <a:gd name="connsiteX12" fmla="*/ 6445 w 679065"/>
              <a:gd name="connsiteY12" fmla="*/ 703023 h 829186"/>
              <a:gd name="connsiteX13" fmla="*/ 4047 w 679065"/>
              <a:gd name="connsiteY13" fmla="*/ 727747 h 829186"/>
              <a:gd name="connsiteX14" fmla="*/ 2248 w 679065"/>
              <a:gd name="connsiteY14" fmla="*/ 752620 h 829186"/>
              <a:gd name="connsiteX15" fmla="*/ 1198 w 679065"/>
              <a:gd name="connsiteY15" fmla="*/ 771798 h 829186"/>
              <a:gd name="connsiteX16" fmla="*/ 450 w 679065"/>
              <a:gd name="connsiteY16" fmla="*/ 790977 h 829186"/>
              <a:gd name="connsiteX17" fmla="*/ 0 w 679065"/>
              <a:gd name="connsiteY17" fmla="*/ 810157 h 829186"/>
              <a:gd name="connsiteX18" fmla="*/ 0 w 679065"/>
              <a:gd name="connsiteY18" fmla="*/ 829186 h 829186"/>
              <a:gd name="connsiteX19" fmla="*/ 4647 w 679065"/>
              <a:gd name="connsiteY19" fmla="*/ 826638 h 829186"/>
              <a:gd name="connsiteX20" fmla="*/ 18584 w 679065"/>
              <a:gd name="connsiteY20" fmla="*/ 819147 h 829186"/>
              <a:gd name="connsiteX21" fmla="*/ 18584 w 679065"/>
              <a:gd name="connsiteY21" fmla="*/ 799817 h 829186"/>
              <a:gd name="connsiteX22" fmla="*/ 19034 w 679065"/>
              <a:gd name="connsiteY22" fmla="*/ 780489 h 829186"/>
              <a:gd name="connsiteX23" fmla="*/ 19784 w 679065"/>
              <a:gd name="connsiteY23" fmla="*/ 761010 h 829186"/>
              <a:gd name="connsiteX24" fmla="*/ 20982 w 679065"/>
              <a:gd name="connsiteY24" fmla="*/ 741532 h 829186"/>
              <a:gd name="connsiteX25" fmla="*/ 58000 w 679065"/>
              <a:gd name="connsiteY25" fmla="*/ 516928 h 829186"/>
              <a:gd name="connsiteX26" fmla="*/ 132187 w 679065"/>
              <a:gd name="connsiteY26" fmla="*/ 313448 h 829186"/>
              <a:gd name="connsiteX27" fmla="*/ 233798 w 679065"/>
              <a:gd name="connsiteY27" fmla="*/ 152524 h 829186"/>
              <a:gd name="connsiteX28" fmla="*/ 353246 w 679065"/>
              <a:gd name="connsiteY28" fmla="*/ 53932 h 829186"/>
              <a:gd name="connsiteX29" fmla="*/ 479286 w 679065"/>
              <a:gd name="connsiteY29" fmla="*/ 38349 h 829186"/>
              <a:gd name="connsiteX30" fmla="*/ 579701 w 679065"/>
              <a:gd name="connsiteY30" fmla="*/ 112967 h 829186"/>
              <a:gd name="connsiteX31" fmla="*/ 645642 w 679065"/>
              <a:gd name="connsiteY31" fmla="*/ 261906 h 829186"/>
              <a:gd name="connsiteX32" fmla="*/ 668273 w 679065"/>
              <a:gd name="connsiteY32" fmla="*/ 470927 h 829186"/>
              <a:gd name="connsiteX33" fmla="*/ 669173 w 679065"/>
              <a:gd name="connsiteY33" fmla="*/ 437813 h 829186"/>
              <a:gd name="connsiteX34" fmla="*/ 671272 w 679065"/>
              <a:gd name="connsiteY34" fmla="*/ 404698 h 829186"/>
              <a:gd name="connsiteX0" fmla="*/ 671422 w 681775"/>
              <a:gd name="connsiteY0" fmla="*/ 404698 h 829186"/>
              <a:gd name="connsiteX1" fmla="*/ 681600 w 681775"/>
              <a:gd name="connsiteY1" fmla="*/ 374338 h 829186"/>
              <a:gd name="connsiteX2" fmla="*/ 679065 w 681775"/>
              <a:gd name="connsiteY2" fmla="*/ 338622 h 829186"/>
              <a:gd name="connsiteX3" fmla="*/ 639049 w 681775"/>
              <a:gd name="connsiteY3" fmla="*/ 171404 h 829186"/>
              <a:gd name="connsiteX4" fmla="*/ 567410 w 681775"/>
              <a:gd name="connsiteY4" fmla="*/ 55880 h 829186"/>
              <a:gd name="connsiteX5" fmla="*/ 470144 w 681775"/>
              <a:gd name="connsiteY5" fmla="*/ 2388 h 829186"/>
              <a:gd name="connsiteX6" fmla="*/ 353395 w 681775"/>
              <a:gd name="connsiteY6" fmla="*/ 22167 h 829186"/>
              <a:gd name="connsiteX7" fmla="*/ 239043 w 681775"/>
              <a:gd name="connsiteY7" fmla="*/ 112517 h 829186"/>
              <a:gd name="connsiteX8" fmla="*/ 139080 w 681775"/>
              <a:gd name="connsiteY8" fmla="*/ 258160 h 829186"/>
              <a:gd name="connsiteX9" fmla="*/ 60998 w 681775"/>
              <a:gd name="connsiteY9" fmla="*/ 443955 h 829186"/>
              <a:gd name="connsiteX10" fmla="*/ 12589 w 681775"/>
              <a:gd name="connsiteY10" fmla="*/ 653578 h 829186"/>
              <a:gd name="connsiteX11" fmla="*/ 9292 w 681775"/>
              <a:gd name="connsiteY11" fmla="*/ 678300 h 829186"/>
              <a:gd name="connsiteX12" fmla="*/ 6445 w 681775"/>
              <a:gd name="connsiteY12" fmla="*/ 703023 h 829186"/>
              <a:gd name="connsiteX13" fmla="*/ 4047 w 681775"/>
              <a:gd name="connsiteY13" fmla="*/ 727747 h 829186"/>
              <a:gd name="connsiteX14" fmla="*/ 2248 w 681775"/>
              <a:gd name="connsiteY14" fmla="*/ 752620 h 829186"/>
              <a:gd name="connsiteX15" fmla="*/ 1198 w 681775"/>
              <a:gd name="connsiteY15" fmla="*/ 771798 h 829186"/>
              <a:gd name="connsiteX16" fmla="*/ 450 w 681775"/>
              <a:gd name="connsiteY16" fmla="*/ 790977 h 829186"/>
              <a:gd name="connsiteX17" fmla="*/ 0 w 681775"/>
              <a:gd name="connsiteY17" fmla="*/ 810157 h 829186"/>
              <a:gd name="connsiteX18" fmla="*/ 0 w 681775"/>
              <a:gd name="connsiteY18" fmla="*/ 829186 h 829186"/>
              <a:gd name="connsiteX19" fmla="*/ 4647 w 681775"/>
              <a:gd name="connsiteY19" fmla="*/ 826638 h 829186"/>
              <a:gd name="connsiteX20" fmla="*/ 18584 w 681775"/>
              <a:gd name="connsiteY20" fmla="*/ 819147 h 829186"/>
              <a:gd name="connsiteX21" fmla="*/ 18584 w 681775"/>
              <a:gd name="connsiteY21" fmla="*/ 799817 h 829186"/>
              <a:gd name="connsiteX22" fmla="*/ 19034 w 681775"/>
              <a:gd name="connsiteY22" fmla="*/ 780489 h 829186"/>
              <a:gd name="connsiteX23" fmla="*/ 19784 w 681775"/>
              <a:gd name="connsiteY23" fmla="*/ 761010 h 829186"/>
              <a:gd name="connsiteX24" fmla="*/ 20982 w 681775"/>
              <a:gd name="connsiteY24" fmla="*/ 741532 h 829186"/>
              <a:gd name="connsiteX25" fmla="*/ 58000 w 681775"/>
              <a:gd name="connsiteY25" fmla="*/ 516928 h 829186"/>
              <a:gd name="connsiteX26" fmla="*/ 132187 w 681775"/>
              <a:gd name="connsiteY26" fmla="*/ 313448 h 829186"/>
              <a:gd name="connsiteX27" fmla="*/ 233798 w 681775"/>
              <a:gd name="connsiteY27" fmla="*/ 152524 h 829186"/>
              <a:gd name="connsiteX28" fmla="*/ 353246 w 681775"/>
              <a:gd name="connsiteY28" fmla="*/ 53932 h 829186"/>
              <a:gd name="connsiteX29" fmla="*/ 479286 w 681775"/>
              <a:gd name="connsiteY29" fmla="*/ 38349 h 829186"/>
              <a:gd name="connsiteX30" fmla="*/ 579701 w 681775"/>
              <a:gd name="connsiteY30" fmla="*/ 112967 h 829186"/>
              <a:gd name="connsiteX31" fmla="*/ 645642 w 681775"/>
              <a:gd name="connsiteY31" fmla="*/ 261906 h 829186"/>
              <a:gd name="connsiteX32" fmla="*/ 668273 w 681775"/>
              <a:gd name="connsiteY32" fmla="*/ 470927 h 829186"/>
              <a:gd name="connsiteX33" fmla="*/ 669173 w 681775"/>
              <a:gd name="connsiteY33" fmla="*/ 437813 h 829186"/>
              <a:gd name="connsiteX34" fmla="*/ 671272 w 681775"/>
              <a:gd name="connsiteY34" fmla="*/ 404698 h 829186"/>
              <a:gd name="connsiteX35" fmla="*/ 671422 w 681775"/>
              <a:gd name="connsiteY35" fmla="*/ 404698 h 829186"/>
              <a:gd name="connsiteX0" fmla="*/ 675551 w 681775"/>
              <a:gd name="connsiteY0" fmla="*/ 407451 h 829186"/>
              <a:gd name="connsiteX1" fmla="*/ 681600 w 681775"/>
              <a:gd name="connsiteY1" fmla="*/ 374338 h 829186"/>
              <a:gd name="connsiteX2" fmla="*/ 679065 w 681775"/>
              <a:gd name="connsiteY2" fmla="*/ 338622 h 829186"/>
              <a:gd name="connsiteX3" fmla="*/ 639049 w 681775"/>
              <a:gd name="connsiteY3" fmla="*/ 171404 h 829186"/>
              <a:gd name="connsiteX4" fmla="*/ 567410 w 681775"/>
              <a:gd name="connsiteY4" fmla="*/ 55880 h 829186"/>
              <a:gd name="connsiteX5" fmla="*/ 470144 w 681775"/>
              <a:gd name="connsiteY5" fmla="*/ 2388 h 829186"/>
              <a:gd name="connsiteX6" fmla="*/ 353395 w 681775"/>
              <a:gd name="connsiteY6" fmla="*/ 22167 h 829186"/>
              <a:gd name="connsiteX7" fmla="*/ 239043 w 681775"/>
              <a:gd name="connsiteY7" fmla="*/ 112517 h 829186"/>
              <a:gd name="connsiteX8" fmla="*/ 139080 w 681775"/>
              <a:gd name="connsiteY8" fmla="*/ 258160 h 829186"/>
              <a:gd name="connsiteX9" fmla="*/ 60998 w 681775"/>
              <a:gd name="connsiteY9" fmla="*/ 443955 h 829186"/>
              <a:gd name="connsiteX10" fmla="*/ 12589 w 681775"/>
              <a:gd name="connsiteY10" fmla="*/ 653578 h 829186"/>
              <a:gd name="connsiteX11" fmla="*/ 9292 w 681775"/>
              <a:gd name="connsiteY11" fmla="*/ 678300 h 829186"/>
              <a:gd name="connsiteX12" fmla="*/ 6445 w 681775"/>
              <a:gd name="connsiteY12" fmla="*/ 703023 h 829186"/>
              <a:gd name="connsiteX13" fmla="*/ 4047 w 681775"/>
              <a:gd name="connsiteY13" fmla="*/ 727747 h 829186"/>
              <a:gd name="connsiteX14" fmla="*/ 2248 w 681775"/>
              <a:gd name="connsiteY14" fmla="*/ 752620 h 829186"/>
              <a:gd name="connsiteX15" fmla="*/ 1198 w 681775"/>
              <a:gd name="connsiteY15" fmla="*/ 771798 h 829186"/>
              <a:gd name="connsiteX16" fmla="*/ 450 w 681775"/>
              <a:gd name="connsiteY16" fmla="*/ 790977 h 829186"/>
              <a:gd name="connsiteX17" fmla="*/ 0 w 681775"/>
              <a:gd name="connsiteY17" fmla="*/ 810157 h 829186"/>
              <a:gd name="connsiteX18" fmla="*/ 0 w 681775"/>
              <a:gd name="connsiteY18" fmla="*/ 829186 h 829186"/>
              <a:gd name="connsiteX19" fmla="*/ 4647 w 681775"/>
              <a:gd name="connsiteY19" fmla="*/ 826638 h 829186"/>
              <a:gd name="connsiteX20" fmla="*/ 18584 w 681775"/>
              <a:gd name="connsiteY20" fmla="*/ 819147 h 829186"/>
              <a:gd name="connsiteX21" fmla="*/ 18584 w 681775"/>
              <a:gd name="connsiteY21" fmla="*/ 799817 h 829186"/>
              <a:gd name="connsiteX22" fmla="*/ 19034 w 681775"/>
              <a:gd name="connsiteY22" fmla="*/ 780489 h 829186"/>
              <a:gd name="connsiteX23" fmla="*/ 19784 w 681775"/>
              <a:gd name="connsiteY23" fmla="*/ 761010 h 829186"/>
              <a:gd name="connsiteX24" fmla="*/ 20982 w 681775"/>
              <a:gd name="connsiteY24" fmla="*/ 741532 h 829186"/>
              <a:gd name="connsiteX25" fmla="*/ 58000 w 681775"/>
              <a:gd name="connsiteY25" fmla="*/ 516928 h 829186"/>
              <a:gd name="connsiteX26" fmla="*/ 132187 w 681775"/>
              <a:gd name="connsiteY26" fmla="*/ 313448 h 829186"/>
              <a:gd name="connsiteX27" fmla="*/ 233798 w 681775"/>
              <a:gd name="connsiteY27" fmla="*/ 152524 h 829186"/>
              <a:gd name="connsiteX28" fmla="*/ 353246 w 681775"/>
              <a:gd name="connsiteY28" fmla="*/ 53932 h 829186"/>
              <a:gd name="connsiteX29" fmla="*/ 479286 w 681775"/>
              <a:gd name="connsiteY29" fmla="*/ 38349 h 829186"/>
              <a:gd name="connsiteX30" fmla="*/ 579701 w 681775"/>
              <a:gd name="connsiteY30" fmla="*/ 112967 h 829186"/>
              <a:gd name="connsiteX31" fmla="*/ 645642 w 681775"/>
              <a:gd name="connsiteY31" fmla="*/ 261906 h 829186"/>
              <a:gd name="connsiteX32" fmla="*/ 668273 w 681775"/>
              <a:gd name="connsiteY32" fmla="*/ 470927 h 829186"/>
              <a:gd name="connsiteX33" fmla="*/ 669173 w 681775"/>
              <a:gd name="connsiteY33" fmla="*/ 437813 h 829186"/>
              <a:gd name="connsiteX34" fmla="*/ 671272 w 681775"/>
              <a:gd name="connsiteY34" fmla="*/ 404698 h 829186"/>
              <a:gd name="connsiteX35" fmla="*/ 675551 w 681775"/>
              <a:gd name="connsiteY35" fmla="*/ 407451 h 829186"/>
              <a:gd name="connsiteX0" fmla="*/ 675551 w 681775"/>
              <a:gd name="connsiteY0" fmla="*/ 407451 h 829186"/>
              <a:gd name="connsiteX1" fmla="*/ 681600 w 681775"/>
              <a:gd name="connsiteY1" fmla="*/ 374338 h 829186"/>
              <a:gd name="connsiteX2" fmla="*/ 679065 w 681775"/>
              <a:gd name="connsiteY2" fmla="*/ 338622 h 829186"/>
              <a:gd name="connsiteX3" fmla="*/ 639049 w 681775"/>
              <a:gd name="connsiteY3" fmla="*/ 171404 h 829186"/>
              <a:gd name="connsiteX4" fmla="*/ 567410 w 681775"/>
              <a:gd name="connsiteY4" fmla="*/ 55880 h 829186"/>
              <a:gd name="connsiteX5" fmla="*/ 470144 w 681775"/>
              <a:gd name="connsiteY5" fmla="*/ 2388 h 829186"/>
              <a:gd name="connsiteX6" fmla="*/ 353395 w 681775"/>
              <a:gd name="connsiteY6" fmla="*/ 22167 h 829186"/>
              <a:gd name="connsiteX7" fmla="*/ 239043 w 681775"/>
              <a:gd name="connsiteY7" fmla="*/ 112517 h 829186"/>
              <a:gd name="connsiteX8" fmla="*/ 139080 w 681775"/>
              <a:gd name="connsiteY8" fmla="*/ 258160 h 829186"/>
              <a:gd name="connsiteX9" fmla="*/ 60998 w 681775"/>
              <a:gd name="connsiteY9" fmla="*/ 443955 h 829186"/>
              <a:gd name="connsiteX10" fmla="*/ 12589 w 681775"/>
              <a:gd name="connsiteY10" fmla="*/ 653578 h 829186"/>
              <a:gd name="connsiteX11" fmla="*/ 9292 w 681775"/>
              <a:gd name="connsiteY11" fmla="*/ 678300 h 829186"/>
              <a:gd name="connsiteX12" fmla="*/ 6445 w 681775"/>
              <a:gd name="connsiteY12" fmla="*/ 703023 h 829186"/>
              <a:gd name="connsiteX13" fmla="*/ 4047 w 681775"/>
              <a:gd name="connsiteY13" fmla="*/ 727747 h 829186"/>
              <a:gd name="connsiteX14" fmla="*/ 2248 w 681775"/>
              <a:gd name="connsiteY14" fmla="*/ 752620 h 829186"/>
              <a:gd name="connsiteX15" fmla="*/ 1198 w 681775"/>
              <a:gd name="connsiteY15" fmla="*/ 771798 h 829186"/>
              <a:gd name="connsiteX16" fmla="*/ 450 w 681775"/>
              <a:gd name="connsiteY16" fmla="*/ 790977 h 829186"/>
              <a:gd name="connsiteX17" fmla="*/ 0 w 681775"/>
              <a:gd name="connsiteY17" fmla="*/ 810157 h 829186"/>
              <a:gd name="connsiteX18" fmla="*/ 0 w 681775"/>
              <a:gd name="connsiteY18" fmla="*/ 829186 h 829186"/>
              <a:gd name="connsiteX19" fmla="*/ 4647 w 681775"/>
              <a:gd name="connsiteY19" fmla="*/ 826638 h 829186"/>
              <a:gd name="connsiteX20" fmla="*/ 18584 w 681775"/>
              <a:gd name="connsiteY20" fmla="*/ 819147 h 829186"/>
              <a:gd name="connsiteX21" fmla="*/ 18584 w 681775"/>
              <a:gd name="connsiteY21" fmla="*/ 799817 h 829186"/>
              <a:gd name="connsiteX22" fmla="*/ 19034 w 681775"/>
              <a:gd name="connsiteY22" fmla="*/ 780489 h 829186"/>
              <a:gd name="connsiteX23" fmla="*/ 19784 w 681775"/>
              <a:gd name="connsiteY23" fmla="*/ 761010 h 829186"/>
              <a:gd name="connsiteX24" fmla="*/ 20982 w 681775"/>
              <a:gd name="connsiteY24" fmla="*/ 741532 h 829186"/>
              <a:gd name="connsiteX25" fmla="*/ 58000 w 681775"/>
              <a:gd name="connsiteY25" fmla="*/ 516928 h 829186"/>
              <a:gd name="connsiteX26" fmla="*/ 132187 w 681775"/>
              <a:gd name="connsiteY26" fmla="*/ 313448 h 829186"/>
              <a:gd name="connsiteX27" fmla="*/ 233798 w 681775"/>
              <a:gd name="connsiteY27" fmla="*/ 152524 h 829186"/>
              <a:gd name="connsiteX28" fmla="*/ 353246 w 681775"/>
              <a:gd name="connsiteY28" fmla="*/ 53932 h 829186"/>
              <a:gd name="connsiteX29" fmla="*/ 479286 w 681775"/>
              <a:gd name="connsiteY29" fmla="*/ 38349 h 829186"/>
              <a:gd name="connsiteX30" fmla="*/ 579701 w 681775"/>
              <a:gd name="connsiteY30" fmla="*/ 112967 h 829186"/>
              <a:gd name="connsiteX31" fmla="*/ 645642 w 681775"/>
              <a:gd name="connsiteY31" fmla="*/ 261906 h 829186"/>
              <a:gd name="connsiteX32" fmla="*/ 668273 w 681775"/>
              <a:gd name="connsiteY32" fmla="*/ 470927 h 829186"/>
              <a:gd name="connsiteX33" fmla="*/ 674678 w 681775"/>
              <a:gd name="connsiteY33" fmla="*/ 443319 h 829186"/>
              <a:gd name="connsiteX34" fmla="*/ 671272 w 681775"/>
              <a:gd name="connsiteY34" fmla="*/ 404698 h 829186"/>
              <a:gd name="connsiteX35" fmla="*/ 675551 w 681775"/>
              <a:gd name="connsiteY35" fmla="*/ 407451 h 829186"/>
              <a:gd name="connsiteX0" fmla="*/ 681057 w 681775"/>
              <a:gd name="connsiteY0" fmla="*/ 411121 h 829186"/>
              <a:gd name="connsiteX1" fmla="*/ 681600 w 681775"/>
              <a:gd name="connsiteY1" fmla="*/ 374338 h 829186"/>
              <a:gd name="connsiteX2" fmla="*/ 679065 w 681775"/>
              <a:gd name="connsiteY2" fmla="*/ 338622 h 829186"/>
              <a:gd name="connsiteX3" fmla="*/ 639049 w 681775"/>
              <a:gd name="connsiteY3" fmla="*/ 171404 h 829186"/>
              <a:gd name="connsiteX4" fmla="*/ 567410 w 681775"/>
              <a:gd name="connsiteY4" fmla="*/ 55880 h 829186"/>
              <a:gd name="connsiteX5" fmla="*/ 470144 w 681775"/>
              <a:gd name="connsiteY5" fmla="*/ 2388 h 829186"/>
              <a:gd name="connsiteX6" fmla="*/ 353395 w 681775"/>
              <a:gd name="connsiteY6" fmla="*/ 22167 h 829186"/>
              <a:gd name="connsiteX7" fmla="*/ 239043 w 681775"/>
              <a:gd name="connsiteY7" fmla="*/ 112517 h 829186"/>
              <a:gd name="connsiteX8" fmla="*/ 139080 w 681775"/>
              <a:gd name="connsiteY8" fmla="*/ 258160 h 829186"/>
              <a:gd name="connsiteX9" fmla="*/ 60998 w 681775"/>
              <a:gd name="connsiteY9" fmla="*/ 443955 h 829186"/>
              <a:gd name="connsiteX10" fmla="*/ 12589 w 681775"/>
              <a:gd name="connsiteY10" fmla="*/ 653578 h 829186"/>
              <a:gd name="connsiteX11" fmla="*/ 9292 w 681775"/>
              <a:gd name="connsiteY11" fmla="*/ 678300 h 829186"/>
              <a:gd name="connsiteX12" fmla="*/ 6445 w 681775"/>
              <a:gd name="connsiteY12" fmla="*/ 703023 h 829186"/>
              <a:gd name="connsiteX13" fmla="*/ 4047 w 681775"/>
              <a:gd name="connsiteY13" fmla="*/ 727747 h 829186"/>
              <a:gd name="connsiteX14" fmla="*/ 2248 w 681775"/>
              <a:gd name="connsiteY14" fmla="*/ 752620 h 829186"/>
              <a:gd name="connsiteX15" fmla="*/ 1198 w 681775"/>
              <a:gd name="connsiteY15" fmla="*/ 771798 h 829186"/>
              <a:gd name="connsiteX16" fmla="*/ 450 w 681775"/>
              <a:gd name="connsiteY16" fmla="*/ 790977 h 829186"/>
              <a:gd name="connsiteX17" fmla="*/ 0 w 681775"/>
              <a:gd name="connsiteY17" fmla="*/ 810157 h 829186"/>
              <a:gd name="connsiteX18" fmla="*/ 0 w 681775"/>
              <a:gd name="connsiteY18" fmla="*/ 829186 h 829186"/>
              <a:gd name="connsiteX19" fmla="*/ 4647 w 681775"/>
              <a:gd name="connsiteY19" fmla="*/ 826638 h 829186"/>
              <a:gd name="connsiteX20" fmla="*/ 18584 w 681775"/>
              <a:gd name="connsiteY20" fmla="*/ 819147 h 829186"/>
              <a:gd name="connsiteX21" fmla="*/ 18584 w 681775"/>
              <a:gd name="connsiteY21" fmla="*/ 799817 h 829186"/>
              <a:gd name="connsiteX22" fmla="*/ 19034 w 681775"/>
              <a:gd name="connsiteY22" fmla="*/ 780489 h 829186"/>
              <a:gd name="connsiteX23" fmla="*/ 19784 w 681775"/>
              <a:gd name="connsiteY23" fmla="*/ 761010 h 829186"/>
              <a:gd name="connsiteX24" fmla="*/ 20982 w 681775"/>
              <a:gd name="connsiteY24" fmla="*/ 741532 h 829186"/>
              <a:gd name="connsiteX25" fmla="*/ 58000 w 681775"/>
              <a:gd name="connsiteY25" fmla="*/ 516928 h 829186"/>
              <a:gd name="connsiteX26" fmla="*/ 132187 w 681775"/>
              <a:gd name="connsiteY26" fmla="*/ 313448 h 829186"/>
              <a:gd name="connsiteX27" fmla="*/ 233798 w 681775"/>
              <a:gd name="connsiteY27" fmla="*/ 152524 h 829186"/>
              <a:gd name="connsiteX28" fmla="*/ 353246 w 681775"/>
              <a:gd name="connsiteY28" fmla="*/ 53932 h 829186"/>
              <a:gd name="connsiteX29" fmla="*/ 479286 w 681775"/>
              <a:gd name="connsiteY29" fmla="*/ 38349 h 829186"/>
              <a:gd name="connsiteX30" fmla="*/ 579701 w 681775"/>
              <a:gd name="connsiteY30" fmla="*/ 112967 h 829186"/>
              <a:gd name="connsiteX31" fmla="*/ 645642 w 681775"/>
              <a:gd name="connsiteY31" fmla="*/ 261906 h 829186"/>
              <a:gd name="connsiteX32" fmla="*/ 668273 w 681775"/>
              <a:gd name="connsiteY32" fmla="*/ 470927 h 829186"/>
              <a:gd name="connsiteX33" fmla="*/ 674678 w 681775"/>
              <a:gd name="connsiteY33" fmla="*/ 443319 h 829186"/>
              <a:gd name="connsiteX34" fmla="*/ 671272 w 681775"/>
              <a:gd name="connsiteY34" fmla="*/ 404698 h 829186"/>
              <a:gd name="connsiteX35" fmla="*/ 681057 w 681775"/>
              <a:gd name="connsiteY35" fmla="*/ 411121 h 829186"/>
              <a:gd name="connsiteX0" fmla="*/ 681057 w 681775"/>
              <a:gd name="connsiteY0" fmla="*/ 411121 h 829186"/>
              <a:gd name="connsiteX1" fmla="*/ 681600 w 681775"/>
              <a:gd name="connsiteY1" fmla="*/ 374338 h 829186"/>
              <a:gd name="connsiteX2" fmla="*/ 679065 w 681775"/>
              <a:gd name="connsiteY2" fmla="*/ 338622 h 829186"/>
              <a:gd name="connsiteX3" fmla="*/ 639049 w 681775"/>
              <a:gd name="connsiteY3" fmla="*/ 171404 h 829186"/>
              <a:gd name="connsiteX4" fmla="*/ 567410 w 681775"/>
              <a:gd name="connsiteY4" fmla="*/ 55880 h 829186"/>
              <a:gd name="connsiteX5" fmla="*/ 470144 w 681775"/>
              <a:gd name="connsiteY5" fmla="*/ 2388 h 829186"/>
              <a:gd name="connsiteX6" fmla="*/ 353395 w 681775"/>
              <a:gd name="connsiteY6" fmla="*/ 22167 h 829186"/>
              <a:gd name="connsiteX7" fmla="*/ 239043 w 681775"/>
              <a:gd name="connsiteY7" fmla="*/ 112517 h 829186"/>
              <a:gd name="connsiteX8" fmla="*/ 139080 w 681775"/>
              <a:gd name="connsiteY8" fmla="*/ 258160 h 829186"/>
              <a:gd name="connsiteX9" fmla="*/ 60998 w 681775"/>
              <a:gd name="connsiteY9" fmla="*/ 443955 h 829186"/>
              <a:gd name="connsiteX10" fmla="*/ 12589 w 681775"/>
              <a:gd name="connsiteY10" fmla="*/ 653578 h 829186"/>
              <a:gd name="connsiteX11" fmla="*/ 9292 w 681775"/>
              <a:gd name="connsiteY11" fmla="*/ 678300 h 829186"/>
              <a:gd name="connsiteX12" fmla="*/ 6445 w 681775"/>
              <a:gd name="connsiteY12" fmla="*/ 703023 h 829186"/>
              <a:gd name="connsiteX13" fmla="*/ 4047 w 681775"/>
              <a:gd name="connsiteY13" fmla="*/ 727747 h 829186"/>
              <a:gd name="connsiteX14" fmla="*/ 2248 w 681775"/>
              <a:gd name="connsiteY14" fmla="*/ 752620 h 829186"/>
              <a:gd name="connsiteX15" fmla="*/ 1198 w 681775"/>
              <a:gd name="connsiteY15" fmla="*/ 771798 h 829186"/>
              <a:gd name="connsiteX16" fmla="*/ 450 w 681775"/>
              <a:gd name="connsiteY16" fmla="*/ 790977 h 829186"/>
              <a:gd name="connsiteX17" fmla="*/ 0 w 681775"/>
              <a:gd name="connsiteY17" fmla="*/ 810157 h 829186"/>
              <a:gd name="connsiteX18" fmla="*/ 0 w 681775"/>
              <a:gd name="connsiteY18" fmla="*/ 829186 h 829186"/>
              <a:gd name="connsiteX19" fmla="*/ 4647 w 681775"/>
              <a:gd name="connsiteY19" fmla="*/ 826638 h 829186"/>
              <a:gd name="connsiteX20" fmla="*/ 18584 w 681775"/>
              <a:gd name="connsiteY20" fmla="*/ 819147 h 829186"/>
              <a:gd name="connsiteX21" fmla="*/ 18584 w 681775"/>
              <a:gd name="connsiteY21" fmla="*/ 799817 h 829186"/>
              <a:gd name="connsiteX22" fmla="*/ 19034 w 681775"/>
              <a:gd name="connsiteY22" fmla="*/ 780489 h 829186"/>
              <a:gd name="connsiteX23" fmla="*/ 19784 w 681775"/>
              <a:gd name="connsiteY23" fmla="*/ 761010 h 829186"/>
              <a:gd name="connsiteX24" fmla="*/ 20982 w 681775"/>
              <a:gd name="connsiteY24" fmla="*/ 741532 h 829186"/>
              <a:gd name="connsiteX25" fmla="*/ 58000 w 681775"/>
              <a:gd name="connsiteY25" fmla="*/ 516928 h 829186"/>
              <a:gd name="connsiteX26" fmla="*/ 132187 w 681775"/>
              <a:gd name="connsiteY26" fmla="*/ 313448 h 829186"/>
              <a:gd name="connsiteX27" fmla="*/ 233798 w 681775"/>
              <a:gd name="connsiteY27" fmla="*/ 152524 h 829186"/>
              <a:gd name="connsiteX28" fmla="*/ 353246 w 681775"/>
              <a:gd name="connsiteY28" fmla="*/ 53932 h 829186"/>
              <a:gd name="connsiteX29" fmla="*/ 479286 w 681775"/>
              <a:gd name="connsiteY29" fmla="*/ 38349 h 829186"/>
              <a:gd name="connsiteX30" fmla="*/ 579701 w 681775"/>
              <a:gd name="connsiteY30" fmla="*/ 112967 h 829186"/>
              <a:gd name="connsiteX31" fmla="*/ 645642 w 681775"/>
              <a:gd name="connsiteY31" fmla="*/ 261906 h 829186"/>
              <a:gd name="connsiteX32" fmla="*/ 668273 w 681775"/>
              <a:gd name="connsiteY32" fmla="*/ 470927 h 829186"/>
              <a:gd name="connsiteX33" fmla="*/ 680184 w 681775"/>
              <a:gd name="connsiteY33" fmla="*/ 443319 h 829186"/>
              <a:gd name="connsiteX34" fmla="*/ 671272 w 681775"/>
              <a:gd name="connsiteY34" fmla="*/ 404698 h 829186"/>
              <a:gd name="connsiteX35" fmla="*/ 681057 w 681775"/>
              <a:gd name="connsiteY35" fmla="*/ 411121 h 829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81775" h="829186">
                <a:moveTo>
                  <a:pt x="681057" y="411121"/>
                </a:moveTo>
                <a:cubicBezTo>
                  <a:pt x="681955" y="400034"/>
                  <a:pt x="680252" y="385276"/>
                  <a:pt x="681600" y="374338"/>
                </a:cubicBezTo>
                <a:cubicBezTo>
                  <a:pt x="682799" y="363250"/>
                  <a:pt x="677415" y="349560"/>
                  <a:pt x="679065" y="338622"/>
                </a:cubicBezTo>
                <a:cubicBezTo>
                  <a:pt x="671572" y="275241"/>
                  <a:pt x="657933" y="218903"/>
                  <a:pt x="639049" y="171404"/>
                </a:cubicBezTo>
                <a:cubicBezTo>
                  <a:pt x="620015" y="123607"/>
                  <a:pt x="595886" y="84498"/>
                  <a:pt x="567410" y="55880"/>
                </a:cubicBezTo>
                <a:cubicBezTo>
                  <a:pt x="538785" y="26961"/>
                  <a:pt x="506114" y="8531"/>
                  <a:pt x="470144" y="2388"/>
                </a:cubicBezTo>
                <a:cubicBezTo>
                  <a:pt x="434025" y="-3904"/>
                  <a:pt x="394759" y="2088"/>
                  <a:pt x="353395" y="22167"/>
                </a:cubicBezTo>
                <a:cubicBezTo>
                  <a:pt x="313680" y="41495"/>
                  <a:pt x="275162" y="72512"/>
                  <a:pt x="239043" y="112517"/>
                </a:cubicBezTo>
                <a:cubicBezTo>
                  <a:pt x="202776" y="152824"/>
                  <a:pt x="169055" y="202121"/>
                  <a:pt x="139080" y="258160"/>
                </a:cubicBezTo>
                <a:cubicBezTo>
                  <a:pt x="108956" y="314348"/>
                  <a:pt x="82579" y="377129"/>
                  <a:pt x="60998" y="443955"/>
                </a:cubicBezTo>
                <a:cubicBezTo>
                  <a:pt x="39416" y="510784"/>
                  <a:pt x="22931" y="581656"/>
                  <a:pt x="12589" y="653578"/>
                </a:cubicBezTo>
                <a:cubicBezTo>
                  <a:pt x="11390" y="661818"/>
                  <a:pt x="10342" y="670060"/>
                  <a:pt x="9292" y="678300"/>
                </a:cubicBezTo>
                <a:cubicBezTo>
                  <a:pt x="8244" y="686542"/>
                  <a:pt x="7344" y="694783"/>
                  <a:pt x="6445" y="703023"/>
                </a:cubicBezTo>
                <a:cubicBezTo>
                  <a:pt x="5545" y="711265"/>
                  <a:pt x="4797" y="719505"/>
                  <a:pt x="4047" y="727747"/>
                </a:cubicBezTo>
                <a:cubicBezTo>
                  <a:pt x="3297" y="735988"/>
                  <a:pt x="2698" y="744228"/>
                  <a:pt x="2248" y="752620"/>
                </a:cubicBezTo>
                <a:cubicBezTo>
                  <a:pt x="1798" y="759062"/>
                  <a:pt x="1498" y="765356"/>
                  <a:pt x="1198" y="771798"/>
                </a:cubicBezTo>
                <a:cubicBezTo>
                  <a:pt x="900" y="778242"/>
                  <a:pt x="600" y="784535"/>
                  <a:pt x="450" y="790977"/>
                </a:cubicBezTo>
                <a:cubicBezTo>
                  <a:pt x="300" y="797421"/>
                  <a:pt x="150" y="803713"/>
                  <a:pt x="0" y="810157"/>
                </a:cubicBezTo>
                <a:lnTo>
                  <a:pt x="0" y="829186"/>
                </a:lnTo>
                <a:lnTo>
                  <a:pt x="4647" y="826638"/>
                </a:lnTo>
                <a:lnTo>
                  <a:pt x="18584" y="819147"/>
                </a:lnTo>
                <a:lnTo>
                  <a:pt x="18584" y="799817"/>
                </a:lnTo>
                <a:cubicBezTo>
                  <a:pt x="18584" y="793375"/>
                  <a:pt x="18884" y="786931"/>
                  <a:pt x="19034" y="780489"/>
                </a:cubicBezTo>
                <a:cubicBezTo>
                  <a:pt x="19184" y="774046"/>
                  <a:pt x="19484" y="767604"/>
                  <a:pt x="19784" y="761010"/>
                </a:cubicBezTo>
                <a:cubicBezTo>
                  <a:pt x="20082" y="754568"/>
                  <a:pt x="20532" y="748124"/>
                  <a:pt x="20982" y="741532"/>
                </a:cubicBezTo>
                <a:cubicBezTo>
                  <a:pt x="26077" y="665414"/>
                  <a:pt x="38966" y="589448"/>
                  <a:pt x="58000" y="516928"/>
                </a:cubicBezTo>
                <a:cubicBezTo>
                  <a:pt x="77034" y="444405"/>
                  <a:pt x="102213" y="375481"/>
                  <a:pt x="132187" y="313448"/>
                </a:cubicBezTo>
                <a:cubicBezTo>
                  <a:pt x="162011" y="251716"/>
                  <a:pt x="196330" y="197025"/>
                  <a:pt x="233798" y="152524"/>
                </a:cubicBezTo>
                <a:cubicBezTo>
                  <a:pt x="271116" y="108323"/>
                  <a:pt x="311432" y="74460"/>
                  <a:pt x="353246" y="53932"/>
                </a:cubicBezTo>
                <a:cubicBezTo>
                  <a:pt x="398356" y="31905"/>
                  <a:pt x="440920" y="27561"/>
                  <a:pt x="479286" y="38349"/>
                </a:cubicBezTo>
                <a:cubicBezTo>
                  <a:pt x="517354" y="49137"/>
                  <a:pt x="551525" y="74760"/>
                  <a:pt x="579701" y="112967"/>
                </a:cubicBezTo>
                <a:cubicBezTo>
                  <a:pt x="607877" y="150876"/>
                  <a:pt x="630357" y="201371"/>
                  <a:pt x="645642" y="261906"/>
                </a:cubicBezTo>
                <a:cubicBezTo>
                  <a:pt x="660779" y="322140"/>
                  <a:pt x="668873" y="392563"/>
                  <a:pt x="668273" y="470927"/>
                </a:cubicBezTo>
                <a:cubicBezTo>
                  <a:pt x="668273" y="459839"/>
                  <a:pt x="679734" y="454407"/>
                  <a:pt x="680184" y="443319"/>
                </a:cubicBezTo>
                <a:cubicBezTo>
                  <a:pt x="680634" y="432232"/>
                  <a:pt x="670371" y="415638"/>
                  <a:pt x="671272" y="404698"/>
                </a:cubicBezTo>
                <a:lnTo>
                  <a:pt x="681057" y="411121"/>
                </a:ln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3" name="Forme libre 42">
            <a:extLst>
              <a:ext uri="{FF2B5EF4-FFF2-40B4-BE49-F238E27FC236}">
                <a16:creationId xmlns:a16="http://schemas.microsoft.com/office/drawing/2014/main" id="{543CF415-D680-4171-AC0C-BDC6EC9170FD}"/>
              </a:ext>
            </a:extLst>
          </p:cNvPr>
          <p:cNvSpPr/>
          <p:nvPr/>
        </p:nvSpPr>
        <p:spPr>
          <a:xfrm>
            <a:off x="5471131" y="3041629"/>
            <a:ext cx="1546939" cy="1806566"/>
          </a:xfrm>
          <a:custGeom>
            <a:avLst/>
            <a:gdLst>
              <a:gd name="connsiteX0" fmla="*/ 927461 w 987259"/>
              <a:gd name="connsiteY0" fmla="*/ 229212 h 1152954"/>
              <a:gd name="connsiteX1" fmla="*/ 821804 w 987259"/>
              <a:gd name="connsiteY1" fmla="*/ 73681 h 1152954"/>
              <a:gd name="connsiteX2" fmla="*/ 678976 w 987259"/>
              <a:gd name="connsiteY2" fmla="*/ 2659 h 1152954"/>
              <a:gd name="connsiteX3" fmla="*/ 507823 w 987259"/>
              <a:gd name="connsiteY3" fmla="*/ 32626 h 1152954"/>
              <a:gd name="connsiteX4" fmla="*/ 333674 w 987259"/>
              <a:gd name="connsiteY4" fmla="*/ 167179 h 1152954"/>
              <a:gd name="connsiteX5" fmla="*/ 183654 w 987259"/>
              <a:gd name="connsiteY5" fmla="*/ 383994 h 1152954"/>
              <a:gd name="connsiteX6" fmla="*/ 70951 w 987259"/>
              <a:gd name="connsiteY6" fmla="*/ 658794 h 1152954"/>
              <a:gd name="connsiteX7" fmla="*/ 8605 w 987259"/>
              <a:gd name="connsiteY7" fmla="*/ 964761 h 1152954"/>
              <a:gd name="connsiteX8" fmla="*/ 4258 w 987259"/>
              <a:gd name="connsiteY8" fmla="*/ 1011958 h 1152954"/>
              <a:gd name="connsiteX9" fmla="*/ 1410 w 987259"/>
              <a:gd name="connsiteY9" fmla="*/ 1059157 h 1152954"/>
              <a:gd name="connsiteX10" fmla="*/ 62 w 987259"/>
              <a:gd name="connsiteY10" fmla="*/ 1106205 h 1152954"/>
              <a:gd name="connsiteX11" fmla="*/ 212 w 987259"/>
              <a:gd name="connsiteY11" fmla="*/ 1152954 h 1152954"/>
              <a:gd name="connsiteX12" fmla="*/ 21644 w 987259"/>
              <a:gd name="connsiteY12" fmla="*/ 1141417 h 1152954"/>
              <a:gd name="connsiteX13" fmla="*/ 55514 w 987259"/>
              <a:gd name="connsiteY13" fmla="*/ 798741 h 1152954"/>
              <a:gd name="connsiteX14" fmla="*/ 160274 w 987259"/>
              <a:gd name="connsiteY14" fmla="*/ 479290 h 1152954"/>
              <a:gd name="connsiteX15" fmla="*/ 317488 w 987259"/>
              <a:gd name="connsiteY15" fmla="*/ 223218 h 1152954"/>
              <a:gd name="connsiteX16" fmla="*/ 507973 w 987259"/>
              <a:gd name="connsiteY16" fmla="*/ 66939 h 1152954"/>
              <a:gd name="connsiteX17" fmla="*/ 684521 w 987259"/>
              <a:gd name="connsiteY17" fmla="*/ 39968 h 1152954"/>
              <a:gd name="connsiteX18" fmla="*/ 828547 w 987259"/>
              <a:gd name="connsiteY18" fmla="*/ 124626 h 1152954"/>
              <a:gd name="connsiteX19" fmla="*/ 929410 w 987259"/>
              <a:gd name="connsiteY19" fmla="*/ 301734 h 1152954"/>
              <a:gd name="connsiteX20" fmla="*/ 976919 w 987259"/>
              <a:gd name="connsiteY20" fmla="*/ 554358 h 1152954"/>
              <a:gd name="connsiteX21" fmla="*/ 978718 w 987259"/>
              <a:gd name="connsiteY21" fmla="*/ 529485 h 1152954"/>
              <a:gd name="connsiteX22" fmla="*/ 981116 w 987259"/>
              <a:gd name="connsiteY22" fmla="*/ 504761 h 1152954"/>
              <a:gd name="connsiteX23" fmla="*/ 983963 w 987259"/>
              <a:gd name="connsiteY23" fmla="*/ 480038 h 1152954"/>
              <a:gd name="connsiteX24" fmla="*/ 987260 w 987259"/>
              <a:gd name="connsiteY24" fmla="*/ 455316 h 1152954"/>
              <a:gd name="connsiteX25" fmla="*/ 927163 w 987259"/>
              <a:gd name="connsiteY25" fmla="*/ 229512 h 115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87259" h="1152954">
                <a:moveTo>
                  <a:pt x="927461" y="229212"/>
                </a:moveTo>
                <a:cubicBezTo>
                  <a:pt x="899286" y="164633"/>
                  <a:pt x="863616" y="112040"/>
                  <a:pt x="821804" y="73681"/>
                </a:cubicBezTo>
                <a:cubicBezTo>
                  <a:pt x="779689" y="34874"/>
                  <a:pt x="731581" y="10451"/>
                  <a:pt x="678976" y="2659"/>
                </a:cubicBezTo>
                <a:cubicBezTo>
                  <a:pt x="625922" y="-5133"/>
                  <a:pt x="568222" y="4007"/>
                  <a:pt x="507823" y="32626"/>
                </a:cubicBezTo>
                <a:cubicBezTo>
                  <a:pt x="446977" y="61396"/>
                  <a:pt x="388227" y="107545"/>
                  <a:pt x="333674" y="167179"/>
                </a:cubicBezTo>
                <a:cubicBezTo>
                  <a:pt x="278672" y="227264"/>
                  <a:pt x="228015" y="300834"/>
                  <a:pt x="183654" y="383994"/>
                </a:cubicBezTo>
                <a:cubicBezTo>
                  <a:pt x="138992" y="467602"/>
                  <a:pt x="100775" y="560500"/>
                  <a:pt x="70951" y="658794"/>
                </a:cubicBezTo>
                <a:cubicBezTo>
                  <a:pt x="41127" y="757236"/>
                  <a:pt x="19695" y="860623"/>
                  <a:pt x="8605" y="964761"/>
                </a:cubicBezTo>
                <a:cubicBezTo>
                  <a:pt x="6956" y="980492"/>
                  <a:pt x="5457" y="996226"/>
                  <a:pt x="4258" y="1011958"/>
                </a:cubicBezTo>
                <a:cubicBezTo>
                  <a:pt x="3060" y="1027691"/>
                  <a:pt x="2161" y="1043425"/>
                  <a:pt x="1410" y="1059157"/>
                </a:cubicBezTo>
                <a:cubicBezTo>
                  <a:pt x="661" y="1074890"/>
                  <a:pt x="212" y="1090472"/>
                  <a:pt x="62" y="1106205"/>
                </a:cubicBezTo>
                <a:cubicBezTo>
                  <a:pt x="-88" y="1121789"/>
                  <a:pt x="62" y="1137371"/>
                  <a:pt x="212" y="1152954"/>
                </a:cubicBezTo>
                <a:lnTo>
                  <a:pt x="21644" y="1141417"/>
                </a:lnTo>
                <a:cubicBezTo>
                  <a:pt x="19245" y="1027691"/>
                  <a:pt x="31535" y="911418"/>
                  <a:pt x="55514" y="798741"/>
                </a:cubicBezTo>
                <a:cubicBezTo>
                  <a:pt x="79643" y="686063"/>
                  <a:pt x="115463" y="577582"/>
                  <a:pt x="160274" y="479290"/>
                </a:cubicBezTo>
                <a:cubicBezTo>
                  <a:pt x="204935" y="381446"/>
                  <a:pt x="258290" y="294092"/>
                  <a:pt x="317488" y="223218"/>
                </a:cubicBezTo>
                <a:cubicBezTo>
                  <a:pt x="376238" y="152796"/>
                  <a:pt x="440682" y="98855"/>
                  <a:pt x="507973" y="66939"/>
                </a:cubicBezTo>
                <a:cubicBezTo>
                  <a:pt x="570620" y="37122"/>
                  <a:pt x="630118" y="29180"/>
                  <a:pt x="684521" y="39968"/>
                </a:cubicBezTo>
                <a:cubicBezTo>
                  <a:pt x="738325" y="50608"/>
                  <a:pt x="787033" y="79825"/>
                  <a:pt x="828547" y="124626"/>
                </a:cubicBezTo>
                <a:cubicBezTo>
                  <a:pt x="869761" y="169127"/>
                  <a:pt x="904082" y="228912"/>
                  <a:pt x="929410" y="301734"/>
                </a:cubicBezTo>
                <a:cubicBezTo>
                  <a:pt x="954589" y="373954"/>
                  <a:pt x="971074" y="458912"/>
                  <a:pt x="976919" y="554358"/>
                </a:cubicBezTo>
                <a:cubicBezTo>
                  <a:pt x="977519" y="546116"/>
                  <a:pt x="978118" y="537875"/>
                  <a:pt x="978718" y="529485"/>
                </a:cubicBezTo>
                <a:cubicBezTo>
                  <a:pt x="979468" y="521243"/>
                  <a:pt x="980216" y="513003"/>
                  <a:pt x="981116" y="504761"/>
                </a:cubicBezTo>
                <a:cubicBezTo>
                  <a:pt x="982014" y="496521"/>
                  <a:pt x="982915" y="488280"/>
                  <a:pt x="983963" y="480038"/>
                </a:cubicBezTo>
                <a:cubicBezTo>
                  <a:pt x="985013" y="471798"/>
                  <a:pt x="986061" y="463556"/>
                  <a:pt x="987260" y="455316"/>
                </a:cubicBezTo>
                <a:cubicBezTo>
                  <a:pt x="975721" y="369609"/>
                  <a:pt x="955189" y="293642"/>
                  <a:pt x="927163" y="229512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7" name="Forme libre 36">
            <a:extLst>
              <a:ext uri="{FF2B5EF4-FFF2-40B4-BE49-F238E27FC236}">
                <a16:creationId xmlns:a16="http://schemas.microsoft.com/office/drawing/2014/main" id="{DA8735CB-7819-6E78-1DC0-50E765231001}"/>
              </a:ext>
            </a:extLst>
          </p:cNvPr>
          <p:cNvSpPr/>
          <p:nvPr/>
        </p:nvSpPr>
        <p:spPr>
          <a:xfrm>
            <a:off x="8044248" y="2382412"/>
            <a:ext cx="763205" cy="968172"/>
          </a:xfrm>
          <a:custGeom>
            <a:avLst/>
            <a:gdLst>
              <a:gd name="connsiteX0" fmla="*/ 457406 w 487079"/>
              <a:gd name="connsiteY0" fmla="*/ 121781 h 617889"/>
              <a:gd name="connsiteX1" fmla="*/ 406599 w 487079"/>
              <a:gd name="connsiteY1" fmla="*/ 39371 h 617889"/>
              <a:gd name="connsiteX2" fmla="*/ 338557 w 487079"/>
              <a:gd name="connsiteY2" fmla="*/ 1611 h 617889"/>
              <a:gd name="connsiteX3" fmla="*/ 257329 w 487079"/>
              <a:gd name="connsiteY3" fmla="*/ 15847 h 617889"/>
              <a:gd name="connsiteX4" fmla="*/ 175350 w 487079"/>
              <a:gd name="connsiteY4" fmla="*/ 82524 h 617889"/>
              <a:gd name="connsiteX5" fmla="*/ 103261 w 487079"/>
              <a:gd name="connsiteY5" fmla="*/ 190705 h 617889"/>
              <a:gd name="connsiteX6" fmla="*/ 46610 w 487079"/>
              <a:gd name="connsiteY6" fmla="*/ 329004 h 617889"/>
              <a:gd name="connsiteX7" fmla="*/ 10640 w 487079"/>
              <a:gd name="connsiteY7" fmla="*/ 485584 h 617889"/>
              <a:gd name="connsiteX8" fmla="*/ 6295 w 487079"/>
              <a:gd name="connsiteY8" fmla="*/ 518547 h 617889"/>
              <a:gd name="connsiteX9" fmla="*/ 2999 w 487079"/>
              <a:gd name="connsiteY9" fmla="*/ 551661 h 617889"/>
              <a:gd name="connsiteX10" fmla="*/ 900 w 487079"/>
              <a:gd name="connsiteY10" fmla="*/ 584776 h 617889"/>
              <a:gd name="connsiteX11" fmla="*/ 0 w 487079"/>
              <a:gd name="connsiteY11" fmla="*/ 617889 h 617889"/>
              <a:gd name="connsiteX12" fmla="*/ 16785 w 487079"/>
              <a:gd name="connsiteY12" fmla="*/ 608899 h 617889"/>
              <a:gd name="connsiteX13" fmla="*/ 37018 w 487079"/>
              <a:gd name="connsiteY13" fmla="*/ 427148 h 617889"/>
              <a:gd name="connsiteX14" fmla="*/ 89472 w 487079"/>
              <a:gd name="connsiteY14" fmla="*/ 259929 h 617889"/>
              <a:gd name="connsiteX15" fmla="*/ 165608 w 487079"/>
              <a:gd name="connsiteY15" fmla="*/ 126875 h 617889"/>
              <a:gd name="connsiteX16" fmla="*/ 256879 w 487079"/>
              <a:gd name="connsiteY16" fmla="*/ 46562 h 617889"/>
              <a:gd name="connsiteX17" fmla="*/ 340806 w 487079"/>
              <a:gd name="connsiteY17" fmla="*/ 34725 h 617889"/>
              <a:gd name="connsiteX18" fmla="*/ 409148 w 487079"/>
              <a:gd name="connsiteY18" fmla="*/ 82524 h 617889"/>
              <a:gd name="connsiteX19" fmla="*/ 456357 w 487079"/>
              <a:gd name="connsiteY19" fmla="*/ 180367 h 617889"/>
              <a:gd name="connsiteX20" fmla="*/ 477188 w 487079"/>
              <a:gd name="connsiteY20" fmla="*/ 319266 h 617889"/>
              <a:gd name="connsiteX21" fmla="*/ 478986 w 487079"/>
              <a:gd name="connsiteY21" fmla="*/ 299637 h 617889"/>
              <a:gd name="connsiteX22" fmla="*/ 481235 w 487079"/>
              <a:gd name="connsiteY22" fmla="*/ 280157 h 617889"/>
              <a:gd name="connsiteX23" fmla="*/ 483933 w 487079"/>
              <a:gd name="connsiteY23" fmla="*/ 260679 h 617889"/>
              <a:gd name="connsiteX24" fmla="*/ 487080 w 487079"/>
              <a:gd name="connsiteY24" fmla="*/ 241350 h 617889"/>
              <a:gd name="connsiteX25" fmla="*/ 457406 w 487079"/>
              <a:gd name="connsiteY25" fmla="*/ 121481 h 617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7079" h="617889">
                <a:moveTo>
                  <a:pt x="457406" y="121781"/>
                </a:moveTo>
                <a:cubicBezTo>
                  <a:pt x="443767" y="87617"/>
                  <a:pt x="426531" y="59748"/>
                  <a:pt x="406599" y="39371"/>
                </a:cubicBezTo>
                <a:cubicBezTo>
                  <a:pt x="386517" y="18843"/>
                  <a:pt x="363587" y="5957"/>
                  <a:pt x="338557" y="1611"/>
                </a:cubicBezTo>
                <a:cubicBezTo>
                  <a:pt x="313380" y="-2734"/>
                  <a:pt x="286103" y="1611"/>
                  <a:pt x="257329" y="15847"/>
                </a:cubicBezTo>
                <a:cubicBezTo>
                  <a:pt x="228853" y="30081"/>
                  <a:pt x="201277" y="52856"/>
                  <a:pt x="175350" y="82524"/>
                </a:cubicBezTo>
                <a:cubicBezTo>
                  <a:pt x="149271" y="112341"/>
                  <a:pt x="124992" y="149050"/>
                  <a:pt x="103261" y="190705"/>
                </a:cubicBezTo>
                <a:cubicBezTo>
                  <a:pt x="81531" y="232510"/>
                  <a:pt x="62347" y="279259"/>
                  <a:pt x="46610" y="329004"/>
                </a:cubicBezTo>
                <a:cubicBezTo>
                  <a:pt x="30874" y="378901"/>
                  <a:pt x="18584" y="431643"/>
                  <a:pt x="10640" y="485584"/>
                </a:cubicBezTo>
                <a:cubicBezTo>
                  <a:pt x="8992" y="496522"/>
                  <a:pt x="7494" y="507610"/>
                  <a:pt x="6295" y="518547"/>
                </a:cubicBezTo>
                <a:cubicBezTo>
                  <a:pt x="5095" y="529635"/>
                  <a:pt x="3897" y="540573"/>
                  <a:pt x="2999" y="551661"/>
                </a:cubicBezTo>
                <a:cubicBezTo>
                  <a:pt x="2098" y="562750"/>
                  <a:pt x="1348" y="573838"/>
                  <a:pt x="900" y="584776"/>
                </a:cubicBezTo>
                <a:cubicBezTo>
                  <a:pt x="450" y="595714"/>
                  <a:pt x="150" y="606951"/>
                  <a:pt x="0" y="617889"/>
                </a:cubicBezTo>
                <a:lnTo>
                  <a:pt x="16785" y="608899"/>
                </a:lnTo>
                <a:cubicBezTo>
                  <a:pt x="17235" y="548065"/>
                  <a:pt x="24429" y="486482"/>
                  <a:pt x="37018" y="427148"/>
                </a:cubicBezTo>
                <a:cubicBezTo>
                  <a:pt x="49608" y="367813"/>
                  <a:pt x="67592" y="311024"/>
                  <a:pt x="89472" y="259929"/>
                </a:cubicBezTo>
                <a:cubicBezTo>
                  <a:pt x="111355" y="208835"/>
                  <a:pt x="137132" y="163436"/>
                  <a:pt x="165608" y="126875"/>
                </a:cubicBezTo>
                <a:cubicBezTo>
                  <a:pt x="193934" y="90315"/>
                  <a:pt x="224806" y="62596"/>
                  <a:pt x="256879" y="46562"/>
                </a:cubicBezTo>
                <a:cubicBezTo>
                  <a:pt x="286853" y="31579"/>
                  <a:pt x="315179" y="28133"/>
                  <a:pt x="340806" y="34725"/>
                </a:cubicBezTo>
                <a:cubicBezTo>
                  <a:pt x="366435" y="41318"/>
                  <a:pt x="389514" y="57650"/>
                  <a:pt x="409148" y="82524"/>
                </a:cubicBezTo>
                <a:cubicBezTo>
                  <a:pt x="428630" y="107247"/>
                  <a:pt x="444667" y="140360"/>
                  <a:pt x="456357" y="180367"/>
                </a:cubicBezTo>
                <a:cubicBezTo>
                  <a:pt x="467896" y="220222"/>
                  <a:pt x="475239" y="266971"/>
                  <a:pt x="477188" y="319266"/>
                </a:cubicBezTo>
                <a:cubicBezTo>
                  <a:pt x="477638" y="312672"/>
                  <a:pt x="478238" y="306228"/>
                  <a:pt x="478986" y="299637"/>
                </a:cubicBezTo>
                <a:cubicBezTo>
                  <a:pt x="479586" y="293045"/>
                  <a:pt x="480486" y="286601"/>
                  <a:pt x="481235" y="280157"/>
                </a:cubicBezTo>
                <a:cubicBezTo>
                  <a:pt x="481985" y="273715"/>
                  <a:pt x="483033" y="267121"/>
                  <a:pt x="483933" y="260679"/>
                </a:cubicBezTo>
                <a:cubicBezTo>
                  <a:pt x="484831" y="254236"/>
                  <a:pt x="486032" y="247794"/>
                  <a:pt x="487080" y="241350"/>
                </a:cubicBezTo>
                <a:cubicBezTo>
                  <a:pt x="481235" y="195799"/>
                  <a:pt x="471044" y="155494"/>
                  <a:pt x="457406" y="121481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CF67BDA8-B36E-CA94-EC60-AAA859CBB26E}"/>
              </a:ext>
            </a:extLst>
          </p:cNvPr>
          <p:cNvSpPr/>
          <p:nvPr/>
        </p:nvSpPr>
        <p:spPr>
          <a:xfrm>
            <a:off x="8791483" y="2160289"/>
            <a:ext cx="563835" cy="724304"/>
          </a:xfrm>
          <a:custGeom>
            <a:avLst/>
            <a:gdLst>
              <a:gd name="connsiteX0" fmla="*/ 343504 w 359539"/>
              <a:gd name="connsiteY0" fmla="*/ 120774 h 462252"/>
              <a:gd name="connsiteX1" fmla="*/ 307235 w 359539"/>
              <a:gd name="connsiteY1" fmla="*/ 41660 h 462252"/>
              <a:gd name="connsiteX2" fmla="*/ 254482 w 359539"/>
              <a:gd name="connsiteY2" fmla="*/ 2703 h 462252"/>
              <a:gd name="connsiteX3" fmla="*/ 189437 w 359539"/>
              <a:gd name="connsiteY3" fmla="*/ 11543 h 462252"/>
              <a:gd name="connsiteX4" fmla="*/ 132187 w 359539"/>
              <a:gd name="connsiteY4" fmla="*/ 58142 h 462252"/>
              <a:gd name="connsiteX5" fmla="*/ 81381 w 359539"/>
              <a:gd name="connsiteY5" fmla="*/ 133510 h 462252"/>
              <a:gd name="connsiteX6" fmla="*/ 40166 w 359539"/>
              <a:gd name="connsiteY6" fmla="*/ 230155 h 462252"/>
              <a:gd name="connsiteX7" fmla="*/ 11990 w 359539"/>
              <a:gd name="connsiteY7" fmla="*/ 340585 h 462252"/>
              <a:gd name="connsiteX8" fmla="*/ 8844 w 359539"/>
              <a:gd name="connsiteY8" fmla="*/ 359913 h 462252"/>
              <a:gd name="connsiteX9" fmla="*/ 6145 w 359539"/>
              <a:gd name="connsiteY9" fmla="*/ 379392 h 462252"/>
              <a:gd name="connsiteX10" fmla="*/ 3897 w 359539"/>
              <a:gd name="connsiteY10" fmla="*/ 398870 h 462252"/>
              <a:gd name="connsiteX11" fmla="*/ 2098 w 359539"/>
              <a:gd name="connsiteY11" fmla="*/ 418499 h 462252"/>
              <a:gd name="connsiteX12" fmla="*/ 1350 w 359539"/>
              <a:gd name="connsiteY12" fmla="*/ 429437 h 462252"/>
              <a:gd name="connsiteX13" fmla="*/ 750 w 359539"/>
              <a:gd name="connsiteY13" fmla="*/ 440375 h 462252"/>
              <a:gd name="connsiteX14" fmla="*/ 300 w 359539"/>
              <a:gd name="connsiteY14" fmla="*/ 451312 h 462252"/>
              <a:gd name="connsiteX15" fmla="*/ 0 w 359539"/>
              <a:gd name="connsiteY15" fmla="*/ 462252 h 462252"/>
              <a:gd name="connsiteX16" fmla="*/ 2548 w 359539"/>
              <a:gd name="connsiteY16" fmla="*/ 460902 h 462252"/>
              <a:gd name="connsiteX17" fmla="*/ 15587 w 359539"/>
              <a:gd name="connsiteY17" fmla="*/ 453860 h 462252"/>
              <a:gd name="connsiteX18" fmla="*/ 15887 w 359539"/>
              <a:gd name="connsiteY18" fmla="*/ 443223 h 462252"/>
              <a:gd name="connsiteX19" fmla="*/ 16337 w 359539"/>
              <a:gd name="connsiteY19" fmla="*/ 432583 h 462252"/>
              <a:gd name="connsiteX20" fmla="*/ 16935 w 359539"/>
              <a:gd name="connsiteY20" fmla="*/ 421945 h 462252"/>
              <a:gd name="connsiteX21" fmla="*/ 17686 w 359539"/>
              <a:gd name="connsiteY21" fmla="*/ 411307 h 462252"/>
              <a:gd name="connsiteX22" fmla="*/ 38218 w 359539"/>
              <a:gd name="connsiteY22" fmla="*/ 289340 h 462252"/>
              <a:gd name="connsiteX23" fmla="*/ 76734 w 359539"/>
              <a:gd name="connsiteY23" fmla="*/ 179659 h 462252"/>
              <a:gd name="connsiteX24" fmla="*/ 128590 w 359539"/>
              <a:gd name="connsiteY24" fmla="*/ 93205 h 462252"/>
              <a:gd name="connsiteX25" fmla="*/ 188989 w 359539"/>
              <a:gd name="connsiteY25" fmla="*/ 40762 h 462252"/>
              <a:gd name="connsiteX26" fmla="*/ 251333 w 359539"/>
              <a:gd name="connsiteY26" fmla="*/ 33270 h 462252"/>
              <a:gd name="connsiteX27" fmla="*/ 301092 w 359539"/>
              <a:gd name="connsiteY27" fmla="*/ 73725 h 462252"/>
              <a:gd name="connsiteX28" fmla="*/ 333912 w 359539"/>
              <a:gd name="connsiteY28" fmla="*/ 154037 h 462252"/>
              <a:gd name="connsiteX29" fmla="*/ 345303 w 359539"/>
              <a:gd name="connsiteY29" fmla="*/ 266865 h 462252"/>
              <a:gd name="connsiteX30" fmla="*/ 359540 w 359539"/>
              <a:gd name="connsiteY30" fmla="*/ 232552 h 462252"/>
              <a:gd name="connsiteX31" fmla="*/ 343804 w 359539"/>
              <a:gd name="connsiteY31" fmla="*/ 120324 h 462252"/>
              <a:gd name="connsiteX0" fmla="*/ 343804 w 359840"/>
              <a:gd name="connsiteY0" fmla="*/ 120774 h 462252"/>
              <a:gd name="connsiteX1" fmla="*/ 307535 w 359840"/>
              <a:gd name="connsiteY1" fmla="*/ 41660 h 462252"/>
              <a:gd name="connsiteX2" fmla="*/ 254782 w 359840"/>
              <a:gd name="connsiteY2" fmla="*/ 2703 h 462252"/>
              <a:gd name="connsiteX3" fmla="*/ 189737 w 359840"/>
              <a:gd name="connsiteY3" fmla="*/ 11543 h 462252"/>
              <a:gd name="connsiteX4" fmla="*/ 132487 w 359840"/>
              <a:gd name="connsiteY4" fmla="*/ 58142 h 462252"/>
              <a:gd name="connsiteX5" fmla="*/ 81681 w 359840"/>
              <a:gd name="connsiteY5" fmla="*/ 133510 h 462252"/>
              <a:gd name="connsiteX6" fmla="*/ 40466 w 359840"/>
              <a:gd name="connsiteY6" fmla="*/ 230155 h 462252"/>
              <a:gd name="connsiteX7" fmla="*/ 12290 w 359840"/>
              <a:gd name="connsiteY7" fmla="*/ 340585 h 462252"/>
              <a:gd name="connsiteX8" fmla="*/ 9144 w 359840"/>
              <a:gd name="connsiteY8" fmla="*/ 359913 h 462252"/>
              <a:gd name="connsiteX9" fmla="*/ 6445 w 359840"/>
              <a:gd name="connsiteY9" fmla="*/ 379392 h 462252"/>
              <a:gd name="connsiteX10" fmla="*/ 68 w 359840"/>
              <a:gd name="connsiteY10" fmla="*/ 398870 h 462252"/>
              <a:gd name="connsiteX11" fmla="*/ 2398 w 359840"/>
              <a:gd name="connsiteY11" fmla="*/ 418499 h 462252"/>
              <a:gd name="connsiteX12" fmla="*/ 1650 w 359840"/>
              <a:gd name="connsiteY12" fmla="*/ 429437 h 462252"/>
              <a:gd name="connsiteX13" fmla="*/ 1050 w 359840"/>
              <a:gd name="connsiteY13" fmla="*/ 440375 h 462252"/>
              <a:gd name="connsiteX14" fmla="*/ 600 w 359840"/>
              <a:gd name="connsiteY14" fmla="*/ 451312 h 462252"/>
              <a:gd name="connsiteX15" fmla="*/ 300 w 359840"/>
              <a:gd name="connsiteY15" fmla="*/ 462252 h 462252"/>
              <a:gd name="connsiteX16" fmla="*/ 2848 w 359840"/>
              <a:gd name="connsiteY16" fmla="*/ 460902 h 462252"/>
              <a:gd name="connsiteX17" fmla="*/ 15887 w 359840"/>
              <a:gd name="connsiteY17" fmla="*/ 453860 h 462252"/>
              <a:gd name="connsiteX18" fmla="*/ 16187 w 359840"/>
              <a:gd name="connsiteY18" fmla="*/ 443223 h 462252"/>
              <a:gd name="connsiteX19" fmla="*/ 16637 w 359840"/>
              <a:gd name="connsiteY19" fmla="*/ 432583 h 462252"/>
              <a:gd name="connsiteX20" fmla="*/ 17235 w 359840"/>
              <a:gd name="connsiteY20" fmla="*/ 421945 h 462252"/>
              <a:gd name="connsiteX21" fmla="*/ 17986 w 359840"/>
              <a:gd name="connsiteY21" fmla="*/ 411307 h 462252"/>
              <a:gd name="connsiteX22" fmla="*/ 38518 w 359840"/>
              <a:gd name="connsiteY22" fmla="*/ 289340 h 462252"/>
              <a:gd name="connsiteX23" fmla="*/ 77034 w 359840"/>
              <a:gd name="connsiteY23" fmla="*/ 179659 h 462252"/>
              <a:gd name="connsiteX24" fmla="*/ 128890 w 359840"/>
              <a:gd name="connsiteY24" fmla="*/ 93205 h 462252"/>
              <a:gd name="connsiteX25" fmla="*/ 189289 w 359840"/>
              <a:gd name="connsiteY25" fmla="*/ 40762 h 462252"/>
              <a:gd name="connsiteX26" fmla="*/ 251633 w 359840"/>
              <a:gd name="connsiteY26" fmla="*/ 33270 h 462252"/>
              <a:gd name="connsiteX27" fmla="*/ 301392 w 359840"/>
              <a:gd name="connsiteY27" fmla="*/ 73725 h 462252"/>
              <a:gd name="connsiteX28" fmla="*/ 334212 w 359840"/>
              <a:gd name="connsiteY28" fmla="*/ 154037 h 462252"/>
              <a:gd name="connsiteX29" fmla="*/ 345603 w 359840"/>
              <a:gd name="connsiteY29" fmla="*/ 266865 h 462252"/>
              <a:gd name="connsiteX30" fmla="*/ 359840 w 359840"/>
              <a:gd name="connsiteY30" fmla="*/ 232552 h 462252"/>
              <a:gd name="connsiteX31" fmla="*/ 344104 w 359840"/>
              <a:gd name="connsiteY31" fmla="*/ 120324 h 462252"/>
              <a:gd name="connsiteX32" fmla="*/ 343804 w 359840"/>
              <a:gd name="connsiteY32" fmla="*/ 120774 h 462252"/>
              <a:gd name="connsiteX0" fmla="*/ 343804 w 359840"/>
              <a:gd name="connsiteY0" fmla="*/ 120774 h 462252"/>
              <a:gd name="connsiteX1" fmla="*/ 307535 w 359840"/>
              <a:gd name="connsiteY1" fmla="*/ 41660 h 462252"/>
              <a:gd name="connsiteX2" fmla="*/ 254782 w 359840"/>
              <a:gd name="connsiteY2" fmla="*/ 2703 h 462252"/>
              <a:gd name="connsiteX3" fmla="*/ 189737 w 359840"/>
              <a:gd name="connsiteY3" fmla="*/ 11543 h 462252"/>
              <a:gd name="connsiteX4" fmla="*/ 132487 w 359840"/>
              <a:gd name="connsiteY4" fmla="*/ 58142 h 462252"/>
              <a:gd name="connsiteX5" fmla="*/ 81681 w 359840"/>
              <a:gd name="connsiteY5" fmla="*/ 133510 h 462252"/>
              <a:gd name="connsiteX6" fmla="*/ 40466 w 359840"/>
              <a:gd name="connsiteY6" fmla="*/ 230155 h 462252"/>
              <a:gd name="connsiteX7" fmla="*/ 12290 w 359840"/>
              <a:gd name="connsiteY7" fmla="*/ 340585 h 462252"/>
              <a:gd name="connsiteX8" fmla="*/ 9144 w 359840"/>
              <a:gd name="connsiteY8" fmla="*/ 359913 h 462252"/>
              <a:gd name="connsiteX9" fmla="*/ 2316 w 359840"/>
              <a:gd name="connsiteY9" fmla="*/ 380768 h 462252"/>
              <a:gd name="connsiteX10" fmla="*/ 68 w 359840"/>
              <a:gd name="connsiteY10" fmla="*/ 398870 h 462252"/>
              <a:gd name="connsiteX11" fmla="*/ 2398 w 359840"/>
              <a:gd name="connsiteY11" fmla="*/ 418499 h 462252"/>
              <a:gd name="connsiteX12" fmla="*/ 1650 w 359840"/>
              <a:gd name="connsiteY12" fmla="*/ 429437 h 462252"/>
              <a:gd name="connsiteX13" fmla="*/ 1050 w 359840"/>
              <a:gd name="connsiteY13" fmla="*/ 440375 h 462252"/>
              <a:gd name="connsiteX14" fmla="*/ 600 w 359840"/>
              <a:gd name="connsiteY14" fmla="*/ 451312 h 462252"/>
              <a:gd name="connsiteX15" fmla="*/ 300 w 359840"/>
              <a:gd name="connsiteY15" fmla="*/ 462252 h 462252"/>
              <a:gd name="connsiteX16" fmla="*/ 2848 w 359840"/>
              <a:gd name="connsiteY16" fmla="*/ 460902 h 462252"/>
              <a:gd name="connsiteX17" fmla="*/ 15887 w 359840"/>
              <a:gd name="connsiteY17" fmla="*/ 453860 h 462252"/>
              <a:gd name="connsiteX18" fmla="*/ 16187 w 359840"/>
              <a:gd name="connsiteY18" fmla="*/ 443223 h 462252"/>
              <a:gd name="connsiteX19" fmla="*/ 16637 w 359840"/>
              <a:gd name="connsiteY19" fmla="*/ 432583 h 462252"/>
              <a:gd name="connsiteX20" fmla="*/ 17235 w 359840"/>
              <a:gd name="connsiteY20" fmla="*/ 421945 h 462252"/>
              <a:gd name="connsiteX21" fmla="*/ 17986 w 359840"/>
              <a:gd name="connsiteY21" fmla="*/ 411307 h 462252"/>
              <a:gd name="connsiteX22" fmla="*/ 38518 w 359840"/>
              <a:gd name="connsiteY22" fmla="*/ 289340 h 462252"/>
              <a:gd name="connsiteX23" fmla="*/ 77034 w 359840"/>
              <a:gd name="connsiteY23" fmla="*/ 179659 h 462252"/>
              <a:gd name="connsiteX24" fmla="*/ 128890 w 359840"/>
              <a:gd name="connsiteY24" fmla="*/ 93205 h 462252"/>
              <a:gd name="connsiteX25" fmla="*/ 189289 w 359840"/>
              <a:gd name="connsiteY25" fmla="*/ 40762 h 462252"/>
              <a:gd name="connsiteX26" fmla="*/ 251633 w 359840"/>
              <a:gd name="connsiteY26" fmla="*/ 33270 h 462252"/>
              <a:gd name="connsiteX27" fmla="*/ 301392 w 359840"/>
              <a:gd name="connsiteY27" fmla="*/ 73725 h 462252"/>
              <a:gd name="connsiteX28" fmla="*/ 334212 w 359840"/>
              <a:gd name="connsiteY28" fmla="*/ 154037 h 462252"/>
              <a:gd name="connsiteX29" fmla="*/ 345603 w 359840"/>
              <a:gd name="connsiteY29" fmla="*/ 266865 h 462252"/>
              <a:gd name="connsiteX30" fmla="*/ 359840 w 359840"/>
              <a:gd name="connsiteY30" fmla="*/ 232552 h 462252"/>
              <a:gd name="connsiteX31" fmla="*/ 344104 w 359840"/>
              <a:gd name="connsiteY31" fmla="*/ 120324 h 462252"/>
              <a:gd name="connsiteX32" fmla="*/ 343804 w 359840"/>
              <a:gd name="connsiteY32" fmla="*/ 120774 h 462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59840" h="462252">
                <a:moveTo>
                  <a:pt x="343804" y="120774"/>
                </a:moveTo>
                <a:cubicBezTo>
                  <a:pt x="334812" y="88409"/>
                  <a:pt x="322522" y="61738"/>
                  <a:pt x="307535" y="41660"/>
                </a:cubicBezTo>
                <a:cubicBezTo>
                  <a:pt x="292398" y="21582"/>
                  <a:pt x="274564" y="8247"/>
                  <a:pt x="254782" y="2703"/>
                </a:cubicBezTo>
                <a:cubicBezTo>
                  <a:pt x="234848" y="-2691"/>
                  <a:pt x="212968" y="-145"/>
                  <a:pt x="189737" y="11543"/>
                </a:cubicBezTo>
                <a:cubicBezTo>
                  <a:pt x="169955" y="21582"/>
                  <a:pt x="150771" y="37464"/>
                  <a:pt x="132487" y="58142"/>
                </a:cubicBezTo>
                <a:cubicBezTo>
                  <a:pt x="114203" y="78969"/>
                  <a:pt x="97118" y="104442"/>
                  <a:pt x="81681" y="133510"/>
                </a:cubicBezTo>
                <a:cubicBezTo>
                  <a:pt x="66093" y="162579"/>
                  <a:pt x="52307" y="195242"/>
                  <a:pt x="40466" y="230155"/>
                </a:cubicBezTo>
                <a:cubicBezTo>
                  <a:pt x="28776" y="265067"/>
                  <a:pt x="19184" y="302376"/>
                  <a:pt x="12290" y="340585"/>
                </a:cubicBezTo>
                <a:cubicBezTo>
                  <a:pt x="11092" y="347027"/>
                  <a:pt x="10042" y="353471"/>
                  <a:pt x="9144" y="359913"/>
                </a:cubicBezTo>
                <a:cubicBezTo>
                  <a:pt x="8094" y="366356"/>
                  <a:pt x="3066" y="374174"/>
                  <a:pt x="2316" y="380768"/>
                </a:cubicBezTo>
                <a:cubicBezTo>
                  <a:pt x="1568" y="387360"/>
                  <a:pt x="668" y="392428"/>
                  <a:pt x="68" y="398870"/>
                </a:cubicBezTo>
                <a:cubicBezTo>
                  <a:pt x="-530" y="405313"/>
                  <a:pt x="2998" y="411905"/>
                  <a:pt x="2398" y="418499"/>
                </a:cubicBezTo>
                <a:cubicBezTo>
                  <a:pt x="2098" y="422095"/>
                  <a:pt x="1800" y="425841"/>
                  <a:pt x="1650" y="429437"/>
                </a:cubicBezTo>
                <a:cubicBezTo>
                  <a:pt x="1500" y="433183"/>
                  <a:pt x="1200" y="436779"/>
                  <a:pt x="1050" y="440375"/>
                </a:cubicBezTo>
                <a:cubicBezTo>
                  <a:pt x="900" y="444121"/>
                  <a:pt x="750" y="447717"/>
                  <a:pt x="600" y="451312"/>
                </a:cubicBezTo>
                <a:cubicBezTo>
                  <a:pt x="600" y="454910"/>
                  <a:pt x="450" y="458656"/>
                  <a:pt x="300" y="462252"/>
                </a:cubicBezTo>
                <a:lnTo>
                  <a:pt x="2848" y="460902"/>
                </a:lnTo>
                <a:lnTo>
                  <a:pt x="15887" y="453860"/>
                </a:lnTo>
                <a:cubicBezTo>
                  <a:pt x="15887" y="450264"/>
                  <a:pt x="15887" y="446819"/>
                  <a:pt x="16187" y="443223"/>
                </a:cubicBezTo>
                <a:cubicBezTo>
                  <a:pt x="16187" y="439627"/>
                  <a:pt x="16487" y="436181"/>
                  <a:pt x="16637" y="432583"/>
                </a:cubicBezTo>
                <a:cubicBezTo>
                  <a:pt x="16787" y="428987"/>
                  <a:pt x="16937" y="425541"/>
                  <a:pt x="17235" y="421945"/>
                </a:cubicBezTo>
                <a:cubicBezTo>
                  <a:pt x="17535" y="418349"/>
                  <a:pt x="17686" y="414903"/>
                  <a:pt x="17986" y="411307"/>
                </a:cubicBezTo>
                <a:cubicBezTo>
                  <a:pt x="21282" y="369802"/>
                  <a:pt x="28326" y="328597"/>
                  <a:pt x="38518" y="289340"/>
                </a:cubicBezTo>
                <a:cubicBezTo>
                  <a:pt x="48560" y="250083"/>
                  <a:pt x="61748" y="212924"/>
                  <a:pt x="77034" y="179659"/>
                </a:cubicBezTo>
                <a:cubicBezTo>
                  <a:pt x="92321" y="146396"/>
                  <a:pt x="109856" y="117028"/>
                  <a:pt x="128890" y="93205"/>
                </a:cubicBezTo>
                <a:cubicBezTo>
                  <a:pt x="147774" y="69529"/>
                  <a:pt x="168156" y="51400"/>
                  <a:pt x="189289" y="40762"/>
                </a:cubicBezTo>
                <a:cubicBezTo>
                  <a:pt x="211619" y="29374"/>
                  <a:pt x="232600" y="27426"/>
                  <a:pt x="251633" y="33270"/>
                </a:cubicBezTo>
                <a:cubicBezTo>
                  <a:pt x="270517" y="39262"/>
                  <a:pt x="287303" y="53048"/>
                  <a:pt x="301392" y="73725"/>
                </a:cubicBezTo>
                <a:cubicBezTo>
                  <a:pt x="315329" y="94253"/>
                  <a:pt x="326569" y="121374"/>
                  <a:pt x="334212" y="154037"/>
                </a:cubicBezTo>
                <a:cubicBezTo>
                  <a:pt x="341856" y="186553"/>
                  <a:pt x="345903" y="224610"/>
                  <a:pt x="345603" y="266865"/>
                </a:cubicBezTo>
                <a:lnTo>
                  <a:pt x="359840" y="232552"/>
                </a:lnTo>
                <a:cubicBezTo>
                  <a:pt x="358491" y="190298"/>
                  <a:pt x="352946" y="152539"/>
                  <a:pt x="344104" y="120324"/>
                </a:cubicBezTo>
                <a:lnTo>
                  <a:pt x="343804" y="120774"/>
                </a:ln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7B381E2-8996-2E94-183E-12B154AA9BB5}"/>
              </a:ext>
            </a:extLst>
          </p:cNvPr>
          <p:cNvGrpSpPr/>
          <p:nvPr/>
        </p:nvGrpSpPr>
        <p:grpSpPr>
          <a:xfrm>
            <a:off x="4051985" y="5015128"/>
            <a:ext cx="2926080" cy="1105487"/>
            <a:chOff x="8921977" y="4652338"/>
            <a:chExt cx="2926080" cy="110548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1B51679-54C5-747F-52CD-B97618992F7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01 - 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D032978-44E4-4DE9-5B29-73044977D6F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CE0D419-73ED-F7B1-160C-B1786CE766D2}"/>
              </a:ext>
            </a:extLst>
          </p:cNvPr>
          <p:cNvGrpSpPr/>
          <p:nvPr/>
        </p:nvGrpSpPr>
        <p:grpSpPr>
          <a:xfrm>
            <a:off x="6909200" y="4185469"/>
            <a:ext cx="2926080" cy="1105487"/>
            <a:chOff x="8921977" y="4652338"/>
            <a:chExt cx="2926080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205F656-4FBF-EDB1-E503-C7479D39B5B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F816584-D173-9AFD-98F6-A550FA3BDC1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7D90F7C-545A-4D7A-8238-F6B9C4BEF259}"/>
              </a:ext>
            </a:extLst>
          </p:cNvPr>
          <p:cNvGrpSpPr/>
          <p:nvPr/>
        </p:nvGrpSpPr>
        <p:grpSpPr>
          <a:xfrm>
            <a:off x="1405986" y="2021189"/>
            <a:ext cx="2926080" cy="1105487"/>
            <a:chOff x="8921977" y="4652338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BF51116-7764-DCC2-CAA2-673D46C93D6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02 -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60358B1-6D27-C0B4-1B28-0F64CCEF284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A22F378-7FEB-1024-10AA-8B43EA763B0C}"/>
              </a:ext>
            </a:extLst>
          </p:cNvPr>
          <p:cNvGrpSpPr/>
          <p:nvPr/>
        </p:nvGrpSpPr>
        <p:grpSpPr>
          <a:xfrm>
            <a:off x="4680893" y="999529"/>
            <a:ext cx="2926080" cy="1105487"/>
            <a:chOff x="8921977" y="4652338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4F86CA7-7F71-B6D5-865D-0AF0A3C491E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04 -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02DEBFA-0206-87D4-728C-559944E95B0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F429E94-1BBD-C1A2-7F37-46405C218F5A}"/>
              </a:ext>
            </a:extLst>
          </p:cNvPr>
          <p:cNvGrpSpPr/>
          <p:nvPr/>
        </p:nvGrpSpPr>
        <p:grpSpPr>
          <a:xfrm>
            <a:off x="8963573" y="2980008"/>
            <a:ext cx="2926080" cy="1105487"/>
            <a:chOff x="8921977" y="4652338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6CA0C9E-7E72-1C50-CC9C-29BDB93DFACD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05 - 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E5C4084-C1B9-DEEA-E595-578FE82AA50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4" name="Forme libre 45">
            <a:extLst>
              <a:ext uri="{FF2B5EF4-FFF2-40B4-BE49-F238E27FC236}">
                <a16:creationId xmlns:a16="http://schemas.microsoft.com/office/drawing/2014/main" id="{02591B0E-D936-A486-77E4-EF2313830ED4}"/>
              </a:ext>
            </a:extLst>
          </p:cNvPr>
          <p:cNvSpPr/>
          <p:nvPr/>
        </p:nvSpPr>
        <p:spPr>
          <a:xfrm>
            <a:off x="2099639" y="3310053"/>
            <a:ext cx="2718894" cy="2786700"/>
          </a:xfrm>
          <a:custGeom>
            <a:avLst/>
            <a:gdLst>
              <a:gd name="connsiteX0" fmla="*/ 1068728 w 1735202"/>
              <a:gd name="connsiteY0" fmla="*/ 9890 h 1782606"/>
              <a:gd name="connsiteX1" fmla="*/ 1061834 w 1735202"/>
              <a:gd name="connsiteY1" fmla="*/ 8392 h 1782606"/>
              <a:gd name="connsiteX2" fmla="*/ 1054939 w 1735202"/>
              <a:gd name="connsiteY2" fmla="*/ 7044 h 1782606"/>
              <a:gd name="connsiteX3" fmla="*/ 1048046 w 1735202"/>
              <a:gd name="connsiteY3" fmla="*/ 5844 h 1782606"/>
              <a:gd name="connsiteX4" fmla="*/ 1041001 w 1735202"/>
              <a:gd name="connsiteY4" fmla="*/ 4796 h 1782606"/>
              <a:gd name="connsiteX5" fmla="*/ 1033508 w 1735202"/>
              <a:gd name="connsiteY5" fmla="*/ 3746 h 1782606"/>
              <a:gd name="connsiteX6" fmla="*/ 1032909 w 1735202"/>
              <a:gd name="connsiteY6" fmla="*/ 3746 h 1782606"/>
              <a:gd name="connsiteX7" fmla="*/ 1032609 w 1735202"/>
              <a:gd name="connsiteY7" fmla="*/ 3746 h 1782606"/>
              <a:gd name="connsiteX8" fmla="*/ 1026164 w 1735202"/>
              <a:gd name="connsiteY8" fmla="*/ 2998 h 1782606"/>
              <a:gd name="connsiteX9" fmla="*/ 1018671 w 1735202"/>
              <a:gd name="connsiteY9" fmla="*/ 2248 h 1782606"/>
              <a:gd name="connsiteX10" fmla="*/ 1011177 w 1735202"/>
              <a:gd name="connsiteY10" fmla="*/ 1500 h 1782606"/>
              <a:gd name="connsiteX11" fmla="*/ 1003684 w 1735202"/>
              <a:gd name="connsiteY11" fmla="*/ 900 h 1782606"/>
              <a:gd name="connsiteX12" fmla="*/ 996190 w 1735202"/>
              <a:gd name="connsiteY12" fmla="*/ 450 h 1782606"/>
              <a:gd name="connsiteX13" fmla="*/ 996190 w 1735202"/>
              <a:gd name="connsiteY13" fmla="*/ 450 h 1782606"/>
              <a:gd name="connsiteX14" fmla="*/ 988547 w 1735202"/>
              <a:gd name="connsiteY14" fmla="*/ 150 h 1782606"/>
              <a:gd name="connsiteX15" fmla="*/ 980903 w 1735202"/>
              <a:gd name="connsiteY15" fmla="*/ 0 h 1782606"/>
              <a:gd name="connsiteX16" fmla="*/ 973260 w 1735202"/>
              <a:gd name="connsiteY16" fmla="*/ 0 h 1782606"/>
              <a:gd name="connsiteX17" fmla="*/ 965617 w 1735202"/>
              <a:gd name="connsiteY17" fmla="*/ 0 h 1782606"/>
              <a:gd name="connsiteX18" fmla="*/ 958573 w 1735202"/>
              <a:gd name="connsiteY18" fmla="*/ 150 h 1782606"/>
              <a:gd name="connsiteX19" fmla="*/ 958273 w 1735202"/>
              <a:gd name="connsiteY19" fmla="*/ 150 h 1782606"/>
              <a:gd name="connsiteX20" fmla="*/ 957973 w 1735202"/>
              <a:gd name="connsiteY20" fmla="*/ 150 h 1782606"/>
              <a:gd name="connsiteX21" fmla="*/ 950330 w 1735202"/>
              <a:gd name="connsiteY21" fmla="*/ 450 h 1782606"/>
              <a:gd name="connsiteX22" fmla="*/ 942536 w 1735202"/>
              <a:gd name="connsiteY22" fmla="*/ 900 h 1782606"/>
              <a:gd name="connsiteX23" fmla="*/ 934744 w 1735202"/>
              <a:gd name="connsiteY23" fmla="*/ 1500 h 1782606"/>
              <a:gd name="connsiteX24" fmla="*/ 926950 w 1735202"/>
              <a:gd name="connsiteY24" fmla="*/ 2248 h 1782606"/>
              <a:gd name="connsiteX25" fmla="*/ 920056 w 1735202"/>
              <a:gd name="connsiteY25" fmla="*/ 2998 h 1782606"/>
              <a:gd name="connsiteX26" fmla="*/ 919906 w 1735202"/>
              <a:gd name="connsiteY26" fmla="*/ 2998 h 1782606"/>
              <a:gd name="connsiteX27" fmla="*/ 919906 w 1735202"/>
              <a:gd name="connsiteY27" fmla="*/ 2998 h 1782606"/>
              <a:gd name="connsiteX28" fmla="*/ 919156 w 1735202"/>
              <a:gd name="connsiteY28" fmla="*/ 2998 h 1782606"/>
              <a:gd name="connsiteX29" fmla="*/ 911214 w 1735202"/>
              <a:gd name="connsiteY29" fmla="*/ 3896 h 1782606"/>
              <a:gd name="connsiteX30" fmla="*/ 903270 w 1735202"/>
              <a:gd name="connsiteY30" fmla="*/ 4946 h 1782606"/>
              <a:gd name="connsiteX31" fmla="*/ 895328 w 1735202"/>
              <a:gd name="connsiteY31" fmla="*/ 6144 h 1782606"/>
              <a:gd name="connsiteX32" fmla="*/ 887234 w 1735202"/>
              <a:gd name="connsiteY32" fmla="*/ 7492 h 1782606"/>
              <a:gd name="connsiteX33" fmla="*/ 880940 w 1735202"/>
              <a:gd name="connsiteY33" fmla="*/ 8692 h 1782606"/>
              <a:gd name="connsiteX34" fmla="*/ 880340 w 1735202"/>
              <a:gd name="connsiteY34" fmla="*/ 8692 h 1782606"/>
              <a:gd name="connsiteX35" fmla="*/ 878991 w 1735202"/>
              <a:gd name="connsiteY35" fmla="*/ 8992 h 1782606"/>
              <a:gd name="connsiteX36" fmla="*/ 870749 w 1735202"/>
              <a:gd name="connsiteY36" fmla="*/ 10640 h 1782606"/>
              <a:gd name="connsiteX37" fmla="*/ 862506 w 1735202"/>
              <a:gd name="connsiteY37" fmla="*/ 12438 h 1782606"/>
              <a:gd name="connsiteX38" fmla="*/ 854263 w 1735202"/>
              <a:gd name="connsiteY38" fmla="*/ 14386 h 1782606"/>
              <a:gd name="connsiteX39" fmla="*/ 845720 w 1735202"/>
              <a:gd name="connsiteY39" fmla="*/ 16483 h 1782606"/>
              <a:gd name="connsiteX40" fmla="*/ 841074 w 1735202"/>
              <a:gd name="connsiteY40" fmla="*/ 17682 h 1782606"/>
              <a:gd name="connsiteX41" fmla="*/ 840624 w 1735202"/>
              <a:gd name="connsiteY41" fmla="*/ 17682 h 1782606"/>
              <a:gd name="connsiteX42" fmla="*/ 840175 w 1735202"/>
              <a:gd name="connsiteY42" fmla="*/ 17682 h 1782606"/>
              <a:gd name="connsiteX43" fmla="*/ 837028 w 1735202"/>
              <a:gd name="connsiteY43" fmla="*/ 18580 h 1782606"/>
              <a:gd name="connsiteX44" fmla="*/ 828485 w 1735202"/>
              <a:gd name="connsiteY44" fmla="*/ 20977 h 1782606"/>
              <a:gd name="connsiteX45" fmla="*/ 819942 w 1735202"/>
              <a:gd name="connsiteY45" fmla="*/ 23525 h 1782606"/>
              <a:gd name="connsiteX46" fmla="*/ 810800 w 1735202"/>
              <a:gd name="connsiteY46" fmla="*/ 26371 h 1782606"/>
              <a:gd name="connsiteX47" fmla="*/ 801658 w 1735202"/>
              <a:gd name="connsiteY47" fmla="*/ 29369 h 1782606"/>
              <a:gd name="connsiteX48" fmla="*/ 800009 w 1735202"/>
              <a:gd name="connsiteY48" fmla="*/ 29967 h 1782606"/>
              <a:gd name="connsiteX49" fmla="*/ 799260 w 1735202"/>
              <a:gd name="connsiteY49" fmla="*/ 30267 h 1782606"/>
              <a:gd name="connsiteX50" fmla="*/ 792516 w 1735202"/>
              <a:gd name="connsiteY50" fmla="*/ 32665 h 1782606"/>
              <a:gd name="connsiteX51" fmla="*/ 783374 w 1735202"/>
              <a:gd name="connsiteY51" fmla="*/ 36111 h 1782606"/>
              <a:gd name="connsiteX52" fmla="*/ 777079 w 1735202"/>
              <a:gd name="connsiteY52" fmla="*/ 38509 h 1782606"/>
              <a:gd name="connsiteX53" fmla="*/ 770785 w 1735202"/>
              <a:gd name="connsiteY53" fmla="*/ 41055 h 1782606"/>
              <a:gd name="connsiteX54" fmla="*/ 764490 w 1735202"/>
              <a:gd name="connsiteY54" fmla="*/ 43603 h 1782606"/>
              <a:gd name="connsiteX55" fmla="*/ 758195 w 1735202"/>
              <a:gd name="connsiteY55" fmla="*/ 46301 h 1782606"/>
              <a:gd name="connsiteX56" fmla="*/ 754899 w 1735202"/>
              <a:gd name="connsiteY56" fmla="*/ 47799 h 1782606"/>
              <a:gd name="connsiteX57" fmla="*/ 751601 w 1735202"/>
              <a:gd name="connsiteY57" fmla="*/ 49297 h 1782606"/>
              <a:gd name="connsiteX58" fmla="*/ 748304 w 1735202"/>
              <a:gd name="connsiteY58" fmla="*/ 50795 h 1782606"/>
              <a:gd name="connsiteX59" fmla="*/ 745007 w 1735202"/>
              <a:gd name="connsiteY59" fmla="*/ 52293 h 1782606"/>
              <a:gd name="connsiteX60" fmla="*/ 734816 w 1735202"/>
              <a:gd name="connsiteY60" fmla="*/ 57089 h 1782606"/>
              <a:gd name="connsiteX61" fmla="*/ 724625 w 1735202"/>
              <a:gd name="connsiteY61" fmla="*/ 62033 h 1782606"/>
              <a:gd name="connsiteX62" fmla="*/ 718479 w 1735202"/>
              <a:gd name="connsiteY62" fmla="*/ 65030 h 1782606"/>
              <a:gd name="connsiteX63" fmla="*/ 717281 w 1735202"/>
              <a:gd name="connsiteY63" fmla="*/ 65628 h 1782606"/>
              <a:gd name="connsiteX64" fmla="*/ 714283 w 1735202"/>
              <a:gd name="connsiteY64" fmla="*/ 67128 h 1782606"/>
              <a:gd name="connsiteX65" fmla="*/ 704092 w 1735202"/>
              <a:gd name="connsiteY65" fmla="*/ 72372 h 1782606"/>
              <a:gd name="connsiteX66" fmla="*/ 692702 w 1735202"/>
              <a:gd name="connsiteY66" fmla="*/ 78514 h 1782606"/>
              <a:gd name="connsiteX67" fmla="*/ 681312 w 1735202"/>
              <a:gd name="connsiteY67" fmla="*/ 84958 h 1782606"/>
              <a:gd name="connsiteX68" fmla="*/ 678165 w 1735202"/>
              <a:gd name="connsiteY68" fmla="*/ 86756 h 1782606"/>
              <a:gd name="connsiteX69" fmla="*/ 676666 w 1735202"/>
              <a:gd name="connsiteY69" fmla="*/ 87656 h 1782606"/>
              <a:gd name="connsiteX70" fmla="*/ 670071 w 1735202"/>
              <a:gd name="connsiteY70" fmla="*/ 91550 h 1782606"/>
              <a:gd name="connsiteX71" fmla="*/ 658831 w 1735202"/>
              <a:gd name="connsiteY71" fmla="*/ 98444 h 1782606"/>
              <a:gd name="connsiteX72" fmla="*/ 646242 w 1735202"/>
              <a:gd name="connsiteY72" fmla="*/ 106385 h 1782606"/>
              <a:gd name="connsiteX73" fmla="*/ 639198 w 1735202"/>
              <a:gd name="connsiteY73" fmla="*/ 111029 h 1782606"/>
              <a:gd name="connsiteX74" fmla="*/ 637250 w 1735202"/>
              <a:gd name="connsiteY74" fmla="*/ 112377 h 1782606"/>
              <a:gd name="connsiteX75" fmla="*/ 633653 w 1735202"/>
              <a:gd name="connsiteY75" fmla="*/ 114775 h 1782606"/>
              <a:gd name="connsiteX76" fmla="*/ 621063 w 1735202"/>
              <a:gd name="connsiteY76" fmla="*/ 123317 h 1782606"/>
              <a:gd name="connsiteX77" fmla="*/ 608625 w 1735202"/>
              <a:gd name="connsiteY77" fmla="*/ 132157 h 1782606"/>
              <a:gd name="connsiteX78" fmla="*/ 600981 w 1735202"/>
              <a:gd name="connsiteY78" fmla="*/ 137851 h 1782606"/>
              <a:gd name="connsiteX79" fmla="*/ 597834 w 1735202"/>
              <a:gd name="connsiteY79" fmla="*/ 140099 h 1782606"/>
              <a:gd name="connsiteX80" fmla="*/ 593338 w 1735202"/>
              <a:gd name="connsiteY80" fmla="*/ 143395 h 1782606"/>
              <a:gd name="connsiteX81" fmla="*/ 578051 w 1735202"/>
              <a:gd name="connsiteY81" fmla="*/ 155082 h 1782606"/>
              <a:gd name="connsiteX82" fmla="*/ 562914 w 1735202"/>
              <a:gd name="connsiteY82" fmla="*/ 167218 h 1782606"/>
              <a:gd name="connsiteX83" fmla="*/ 561565 w 1735202"/>
              <a:gd name="connsiteY83" fmla="*/ 168268 h 1782606"/>
              <a:gd name="connsiteX84" fmla="*/ 559917 w 1735202"/>
              <a:gd name="connsiteY84" fmla="*/ 169616 h 1782606"/>
              <a:gd name="connsiteX85" fmla="*/ 547777 w 1735202"/>
              <a:gd name="connsiteY85" fmla="*/ 179654 h 1782606"/>
              <a:gd name="connsiteX86" fmla="*/ 525147 w 1735202"/>
              <a:gd name="connsiteY86" fmla="*/ 199433 h 1782606"/>
              <a:gd name="connsiteX87" fmla="*/ 524247 w 1735202"/>
              <a:gd name="connsiteY87" fmla="*/ 200331 h 1782606"/>
              <a:gd name="connsiteX88" fmla="*/ 521400 w 1735202"/>
              <a:gd name="connsiteY88" fmla="*/ 202879 h 1782606"/>
              <a:gd name="connsiteX89" fmla="*/ 502666 w 1735202"/>
              <a:gd name="connsiteY89" fmla="*/ 220111 h 1782606"/>
              <a:gd name="connsiteX90" fmla="*/ 490677 w 1735202"/>
              <a:gd name="connsiteY90" fmla="*/ 231798 h 1782606"/>
              <a:gd name="connsiteX91" fmla="*/ 484681 w 1735202"/>
              <a:gd name="connsiteY91" fmla="*/ 237641 h 1782606"/>
              <a:gd name="connsiteX92" fmla="*/ 480635 w 1735202"/>
              <a:gd name="connsiteY92" fmla="*/ 241686 h 1782606"/>
              <a:gd name="connsiteX93" fmla="*/ 458904 w 1735202"/>
              <a:gd name="connsiteY93" fmla="*/ 264162 h 1782606"/>
              <a:gd name="connsiteX94" fmla="*/ 455456 w 1735202"/>
              <a:gd name="connsiteY94" fmla="*/ 267908 h 1782606"/>
              <a:gd name="connsiteX95" fmla="*/ 451261 w 1735202"/>
              <a:gd name="connsiteY95" fmla="*/ 272254 h 1782606"/>
              <a:gd name="connsiteX96" fmla="*/ 425632 w 1735202"/>
              <a:gd name="connsiteY96" fmla="*/ 300873 h 1782606"/>
              <a:gd name="connsiteX97" fmla="*/ 418289 w 1735202"/>
              <a:gd name="connsiteY97" fmla="*/ 309113 h 1782606"/>
              <a:gd name="connsiteX98" fmla="*/ 417240 w 1735202"/>
              <a:gd name="connsiteY98" fmla="*/ 310313 h 1782606"/>
              <a:gd name="connsiteX99" fmla="*/ 380222 w 1735202"/>
              <a:gd name="connsiteY99" fmla="*/ 355414 h 1782606"/>
              <a:gd name="connsiteX100" fmla="*/ 378873 w 1735202"/>
              <a:gd name="connsiteY100" fmla="*/ 357062 h 1782606"/>
              <a:gd name="connsiteX101" fmla="*/ 371229 w 1735202"/>
              <a:gd name="connsiteY101" fmla="*/ 367249 h 1782606"/>
              <a:gd name="connsiteX102" fmla="*/ 344403 w 1735202"/>
              <a:gd name="connsiteY102" fmla="*/ 403061 h 1782606"/>
              <a:gd name="connsiteX103" fmla="*/ 340956 w 1735202"/>
              <a:gd name="connsiteY103" fmla="*/ 407706 h 1782606"/>
              <a:gd name="connsiteX104" fmla="*/ 332113 w 1735202"/>
              <a:gd name="connsiteY104" fmla="*/ 420742 h 1782606"/>
              <a:gd name="connsiteX105" fmla="*/ 309933 w 1735202"/>
              <a:gd name="connsiteY105" fmla="*/ 453105 h 1782606"/>
              <a:gd name="connsiteX106" fmla="*/ 304537 w 1735202"/>
              <a:gd name="connsiteY106" fmla="*/ 461047 h 1782606"/>
              <a:gd name="connsiteX107" fmla="*/ 287901 w 1735202"/>
              <a:gd name="connsiteY107" fmla="*/ 487119 h 1782606"/>
              <a:gd name="connsiteX108" fmla="*/ 285654 w 1735202"/>
              <a:gd name="connsiteY108" fmla="*/ 490565 h 1782606"/>
              <a:gd name="connsiteX109" fmla="*/ 285053 w 1735202"/>
              <a:gd name="connsiteY109" fmla="*/ 491465 h 1782606"/>
              <a:gd name="connsiteX110" fmla="*/ 266021 w 1735202"/>
              <a:gd name="connsiteY110" fmla="*/ 522630 h 1782606"/>
              <a:gd name="connsiteX111" fmla="*/ 259725 w 1735202"/>
              <a:gd name="connsiteY111" fmla="*/ 533568 h 1782606"/>
              <a:gd name="connsiteX112" fmla="*/ 253731 w 1735202"/>
              <a:gd name="connsiteY112" fmla="*/ 543907 h 1782606"/>
              <a:gd name="connsiteX113" fmla="*/ 247586 w 1735202"/>
              <a:gd name="connsiteY113" fmla="*/ 554545 h 1782606"/>
              <a:gd name="connsiteX114" fmla="*/ 229601 w 1735202"/>
              <a:gd name="connsiteY114" fmla="*/ 587060 h 1782606"/>
              <a:gd name="connsiteX115" fmla="*/ 228702 w 1735202"/>
              <a:gd name="connsiteY115" fmla="*/ 588708 h 1782606"/>
              <a:gd name="connsiteX116" fmla="*/ 227653 w 1735202"/>
              <a:gd name="connsiteY116" fmla="*/ 590656 h 1782606"/>
              <a:gd name="connsiteX117" fmla="*/ 218062 w 1735202"/>
              <a:gd name="connsiteY117" fmla="*/ 608786 h 1782606"/>
              <a:gd name="connsiteX118" fmla="*/ 206821 w 1735202"/>
              <a:gd name="connsiteY118" fmla="*/ 630663 h 1782606"/>
              <a:gd name="connsiteX119" fmla="*/ 202475 w 1735202"/>
              <a:gd name="connsiteY119" fmla="*/ 639353 h 1782606"/>
              <a:gd name="connsiteX120" fmla="*/ 201276 w 1735202"/>
              <a:gd name="connsiteY120" fmla="*/ 641601 h 1782606"/>
              <a:gd name="connsiteX121" fmla="*/ 200826 w 1735202"/>
              <a:gd name="connsiteY121" fmla="*/ 642799 h 1782606"/>
              <a:gd name="connsiteX122" fmla="*/ 195880 w 1735202"/>
              <a:gd name="connsiteY122" fmla="*/ 652839 h 1782606"/>
              <a:gd name="connsiteX123" fmla="*/ 185090 w 1735202"/>
              <a:gd name="connsiteY123" fmla="*/ 675164 h 1782606"/>
              <a:gd name="connsiteX124" fmla="*/ 176547 w 1735202"/>
              <a:gd name="connsiteY124" fmla="*/ 693594 h 1782606"/>
              <a:gd name="connsiteX125" fmla="*/ 168155 w 1735202"/>
              <a:gd name="connsiteY125" fmla="*/ 712323 h 1782606"/>
              <a:gd name="connsiteX126" fmla="*/ 159912 w 1735202"/>
              <a:gd name="connsiteY126" fmla="*/ 731053 h 1782606"/>
              <a:gd name="connsiteX127" fmla="*/ 151818 w 1735202"/>
              <a:gd name="connsiteY127" fmla="*/ 749933 h 1782606"/>
              <a:gd name="connsiteX128" fmla="*/ 151818 w 1735202"/>
              <a:gd name="connsiteY128" fmla="*/ 750083 h 1782606"/>
              <a:gd name="connsiteX129" fmla="*/ 151818 w 1735202"/>
              <a:gd name="connsiteY129" fmla="*/ 750382 h 1782606"/>
              <a:gd name="connsiteX130" fmla="*/ 145075 w 1735202"/>
              <a:gd name="connsiteY130" fmla="*/ 766714 h 1782606"/>
              <a:gd name="connsiteX131" fmla="*/ 138180 w 1735202"/>
              <a:gd name="connsiteY131" fmla="*/ 783646 h 1782606"/>
              <a:gd name="connsiteX132" fmla="*/ 131436 w 1735202"/>
              <a:gd name="connsiteY132" fmla="*/ 800727 h 1782606"/>
              <a:gd name="connsiteX133" fmla="*/ 124842 w 1735202"/>
              <a:gd name="connsiteY133" fmla="*/ 817959 h 1782606"/>
              <a:gd name="connsiteX134" fmla="*/ 119297 w 1735202"/>
              <a:gd name="connsiteY134" fmla="*/ 833093 h 1782606"/>
              <a:gd name="connsiteX135" fmla="*/ 113751 w 1735202"/>
              <a:gd name="connsiteY135" fmla="*/ 848224 h 1782606"/>
              <a:gd name="connsiteX136" fmla="*/ 108356 w 1735202"/>
              <a:gd name="connsiteY136" fmla="*/ 863508 h 1782606"/>
              <a:gd name="connsiteX137" fmla="*/ 108356 w 1735202"/>
              <a:gd name="connsiteY137" fmla="*/ 863508 h 1782606"/>
              <a:gd name="connsiteX138" fmla="*/ 108356 w 1735202"/>
              <a:gd name="connsiteY138" fmla="*/ 863958 h 1782606"/>
              <a:gd name="connsiteX139" fmla="*/ 103260 w 1735202"/>
              <a:gd name="connsiteY139" fmla="*/ 878792 h 1782606"/>
              <a:gd name="connsiteX140" fmla="*/ 98315 w 1735202"/>
              <a:gd name="connsiteY140" fmla="*/ 893475 h 1782606"/>
              <a:gd name="connsiteX141" fmla="*/ 93519 w 1735202"/>
              <a:gd name="connsiteY141" fmla="*/ 908159 h 1782606"/>
              <a:gd name="connsiteX142" fmla="*/ 88873 w 1735202"/>
              <a:gd name="connsiteY142" fmla="*/ 922844 h 1782606"/>
              <a:gd name="connsiteX143" fmla="*/ 84227 w 1735202"/>
              <a:gd name="connsiteY143" fmla="*/ 937678 h 1782606"/>
              <a:gd name="connsiteX144" fmla="*/ 80030 w 1735202"/>
              <a:gd name="connsiteY144" fmla="*/ 951762 h 1782606"/>
              <a:gd name="connsiteX145" fmla="*/ 75835 w 1735202"/>
              <a:gd name="connsiteY145" fmla="*/ 965847 h 1782606"/>
              <a:gd name="connsiteX146" fmla="*/ 71788 w 1735202"/>
              <a:gd name="connsiteY146" fmla="*/ 980081 h 1782606"/>
              <a:gd name="connsiteX147" fmla="*/ 71638 w 1735202"/>
              <a:gd name="connsiteY147" fmla="*/ 980831 h 1782606"/>
              <a:gd name="connsiteX148" fmla="*/ 71638 w 1735202"/>
              <a:gd name="connsiteY148" fmla="*/ 981131 h 1782606"/>
              <a:gd name="connsiteX149" fmla="*/ 68041 w 1735202"/>
              <a:gd name="connsiteY149" fmla="*/ 994315 h 1782606"/>
              <a:gd name="connsiteX150" fmla="*/ 64444 w 1735202"/>
              <a:gd name="connsiteY150" fmla="*/ 1007801 h 1782606"/>
              <a:gd name="connsiteX151" fmla="*/ 60847 w 1735202"/>
              <a:gd name="connsiteY151" fmla="*/ 1021286 h 1782606"/>
              <a:gd name="connsiteX152" fmla="*/ 57400 w 1735202"/>
              <a:gd name="connsiteY152" fmla="*/ 1034772 h 1782606"/>
              <a:gd name="connsiteX153" fmla="*/ 54103 w 1735202"/>
              <a:gd name="connsiteY153" fmla="*/ 1048258 h 1782606"/>
              <a:gd name="connsiteX154" fmla="*/ 50955 w 1735202"/>
              <a:gd name="connsiteY154" fmla="*/ 1061593 h 1782606"/>
              <a:gd name="connsiteX155" fmla="*/ 47808 w 1735202"/>
              <a:gd name="connsiteY155" fmla="*/ 1074927 h 1782606"/>
              <a:gd name="connsiteX156" fmla="*/ 44811 w 1735202"/>
              <a:gd name="connsiteY156" fmla="*/ 1088263 h 1782606"/>
              <a:gd name="connsiteX157" fmla="*/ 42114 w 1735202"/>
              <a:gd name="connsiteY157" fmla="*/ 1100850 h 1782606"/>
              <a:gd name="connsiteX158" fmla="*/ 42114 w 1735202"/>
              <a:gd name="connsiteY158" fmla="*/ 1100850 h 1782606"/>
              <a:gd name="connsiteX159" fmla="*/ 42114 w 1735202"/>
              <a:gd name="connsiteY159" fmla="*/ 1100850 h 1782606"/>
              <a:gd name="connsiteX160" fmla="*/ 41964 w 1735202"/>
              <a:gd name="connsiteY160" fmla="*/ 1101598 h 1782606"/>
              <a:gd name="connsiteX161" fmla="*/ 39266 w 1735202"/>
              <a:gd name="connsiteY161" fmla="*/ 1114484 h 1782606"/>
              <a:gd name="connsiteX162" fmla="*/ 36568 w 1735202"/>
              <a:gd name="connsiteY162" fmla="*/ 1127370 h 1782606"/>
              <a:gd name="connsiteX163" fmla="*/ 34020 w 1735202"/>
              <a:gd name="connsiteY163" fmla="*/ 1140257 h 1782606"/>
              <a:gd name="connsiteX164" fmla="*/ 31623 w 1735202"/>
              <a:gd name="connsiteY164" fmla="*/ 1153143 h 1782606"/>
              <a:gd name="connsiteX165" fmla="*/ 30123 w 1735202"/>
              <a:gd name="connsiteY165" fmla="*/ 1160935 h 1782606"/>
              <a:gd name="connsiteX166" fmla="*/ 29824 w 1735202"/>
              <a:gd name="connsiteY166" fmla="*/ 1162283 h 1782606"/>
              <a:gd name="connsiteX167" fmla="*/ 29224 w 1735202"/>
              <a:gd name="connsiteY167" fmla="*/ 1165879 h 1782606"/>
              <a:gd name="connsiteX168" fmla="*/ 26977 w 1735202"/>
              <a:gd name="connsiteY168" fmla="*/ 1178765 h 1782606"/>
              <a:gd name="connsiteX169" fmla="*/ 24728 w 1735202"/>
              <a:gd name="connsiteY169" fmla="*/ 1191650 h 1782606"/>
              <a:gd name="connsiteX170" fmla="*/ 22630 w 1735202"/>
              <a:gd name="connsiteY170" fmla="*/ 1204536 h 1782606"/>
              <a:gd name="connsiteX171" fmla="*/ 20681 w 1735202"/>
              <a:gd name="connsiteY171" fmla="*/ 1217124 h 1782606"/>
              <a:gd name="connsiteX172" fmla="*/ 19932 w 1735202"/>
              <a:gd name="connsiteY172" fmla="*/ 1221618 h 1782606"/>
              <a:gd name="connsiteX173" fmla="*/ 19633 w 1735202"/>
              <a:gd name="connsiteY173" fmla="*/ 1223566 h 1782606"/>
              <a:gd name="connsiteX174" fmla="*/ 18734 w 1735202"/>
              <a:gd name="connsiteY174" fmla="*/ 1229859 h 1782606"/>
              <a:gd name="connsiteX175" fmla="*/ 16935 w 1735202"/>
              <a:gd name="connsiteY175" fmla="*/ 1242595 h 1782606"/>
              <a:gd name="connsiteX176" fmla="*/ 15136 w 1735202"/>
              <a:gd name="connsiteY176" fmla="*/ 1255331 h 1782606"/>
              <a:gd name="connsiteX177" fmla="*/ 13488 w 1735202"/>
              <a:gd name="connsiteY177" fmla="*/ 1268067 h 1782606"/>
              <a:gd name="connsiteX178" fmla="*/ 11989 w 1735202"/>
              <a:gd name="connsiteY178" fmla="*/ 1280804 h 1782606"/>
              <a:gd name="connsiteX179" fmla="*/ 11689 w 1735202"/>
              <a:gd name="connsiteY179" fmla="*/ 1283200 h 1782606"/>
              <a:gd name="connsiteX180" fmla="*/ 11539 w 1735202"/>
              <a:gd name="connsiteY180" fmla="*/ 1284998 h 1782606"/>
              <a:gd name="connsiteX181" fmla="*/ 10640 w 1735202"/>
              <a:gd name="connsiteY181" fmla="*/ 1293390 h 1782606"/>
              <a:gd name="connsiteX182" fmla="*/ 9292 w 1735202"/>
              <a:gd name="connsiteY182" fmla="*/ 1306126 h 1782606"/>
              <a:gd name="connsiteX183" fmla="*/ 7943 w 1735202"/>
              <a:gd name="connsiteY183" fmla="*/ 1318861 h 1782606"/>
              <a:gd name="connsiteX184" fmla="*/ 6743 w 1735202"/>
              <a:gd name="connsiteY184" fmla="*/ 1331597 h 1782606"/>
              <a:gd name="connsiteX185" fmla="*/ 5694 w 1735202"/>
              <a:gd name="connsiteY185" fmla="*/ 1344335 h 1782606"/>
              <a:gd name="connsiteX186" fmla="*/ 5694 w 1735202"/>
              <a:gd name="connsiteY186" fmla="*/ 1344783 h 1782606"/>
              <a:gd name="connsiteX187" fmla="*/ 5694 w 1735202"/>
              <a:gd name="connsiteY187" fmla="*/ 1345833 h 1782606"/>
              <a:gd name="connsiteX188" fmla="*/ 4795 w 1735202"/>
              <a:gd name="connsiteY188" fmla="*/ 1357070 h 1782606"/>
              <a:gd name="connsiteX189" fmla="*/ 3896 w 1735202"/>
              <a:gd name="connsiteY189" fmla="*/ 1369956 h 1782606"/>
              <a:gd name="connsiteX190" fmla="*/ 2997 w 1735202"/>
              <a:gd name="connsiteY190" fmla="*/ 1382842 h 1782606"/>
              <a:gd name="connsiteX191" fmla="*/ 2248 w 1735202"/>
              <a:gd name="connsiteY191" fmla="*/ 1395728 h 1782606"/>
              <a:gd name="connsiteX192" fmla="*/ 1798 w 1735202"/>
              <a:gd name="connsiteY192" fmla="*/ 1405917 h 1782606"/>
              <a:gd name="connsiteX193" fmla="*/ 1798 w 1735202"/>
              <a:gd name="connsiteY193" fmla="*/ 1407265 h 1782606"/>
              <a:gd name="connsiteX194" fmla="*/ 1798 w 1735202"/>
              <a:gd name="connsiteY194" fmla="*/ 1408613 h 1782606"/>
              <a:gd name="connsiteX195" fmla="*/ 1198 w 1735202"/>
              <a:gd name="connsiteY195" fmla="*/ 1421799 h 1782606"/>
              <a:gd name="connsiteX196" fmla="*/ 749 w 1735202"/>
              <a:gd name="connsiteY196" fmla="*/ 1434985 h 1782606"/>
              <a:gd name="connsiteX197" fmla="*/ 299 w 1735202"/>
              <a:gd name="connsiteY197" fmla="*/ 1448170 h 1782606"/>
              <a:gd name="connsiteX198" fmla="*/ 0 w 1735202"/>
              <a:gd name="connsiteY198" fmla="*/ 1461206 h 1782606"/>
              <a:gd name="connsiteX199" fmla="*/ 0 w 1735202"/>
              <a:gd name="connsiteY199" fmla="*/ 1467050 h 1782606"/>
              <a:gd name="connsiteX200" fmla="*/ 0 w 1735202"/>
              <a:gd name="connsiteY200" fmla="*/ 1468998 h 1782606"/>
              <a:gd name="connsiteX201" fmla="*/ 0 w 1735202"/>
              <a:gd name="connsiteY201" fmla="*/ 1474692 h 1782606"/>
              <a:gd name="connsiteX202" fmla="*/ 0 w 1735202"/>
              <a:gd name="connsiteY202" fmla="*/ 1488177 h 1782606"/>
              <a:gd name="connsiteX203" fmla="*/ 0 w 1735202"/>
              <a:gd name="connsiteY203" fmla="*/ 1501513 h 1782606"/>
              <a:gd name="connsiteX204" fmla="*/ 0 w 1735202"/>
              <a:gd name="connsiteY204" fmla="*/ 1514849 h 1782606"/>
              <a:gd name="connsiteX205" fmla="*/ 299 w 1735202"/>
              <a:gd name="connsiteY205" fmla="*/ 1528782 h 1782606"/>
              <a:gd name="connsiteX206" fmla="*/ 299 w 1735202"/>
              <a:gd name="connsiteY206" fmla="*/ 1528782 h 1782606"/>
              <a:gd name="connsiteX207" fmla="*/ 299 w 1735202"/>
              <a:gd name="connsiteY207" fmla="*/ 1529082 h 1782606"/>
              <a:gd name="connsiteX208" fmla="*/ 599 w 1735202"/>
              <a:gd name="connsiteY208" fmla="*/ 1542568 h 1782606"/>
              <a:gd name="connsiteX209" fmla="*/ 1048 w 1735202"/>
              <a:gd name="connsiteY209" fmla="*/ 1556352 h 1782606"/>
              <a:gd name="connsiteX210" fmla="*/ 1648 w 1735202"/>
              <a:gd name="connsiteY210" fmla="*/ 1570137 h 1782606"/>
              <a:gd name="connsiteX211" fmla="*/ 1947 w 1735202"/>
              <a:gd name="connsiteY211" fmla="*/ 1574931 h 1782606"/>
              <a:gd name="connsiteX212" fmla="*/ 2248 w 1735202"/>
              <a:gd name="connsiteY212" fmla="*/ 1579727 h 1782606"/>
              <a:gd name="connsiteX213" fmla="*/ 2548 w 1735202"/>
              <a:gd name="connsiteY213" fmla="*/ 1584521 h 1782606"/>
              <a:gd name="connsiteX214" fmla="*/ 2847 w 1735202"/>
              <a:gd name="connsiteY214" fmla="*/ 1589317 h 1782606"/>
              <a:gd name="connsiteX215" fmla="*/ 679064 w 1735202"/>
              <a:gd name="connsiteY215" fmla="*/ 1782606 h 1782606"/>
              <a:gd name="connsiteX216" fmla="*/ 677265 w 1735202"/>
              <a:gd name="connsiteY216" fmla="*/ 1720874 h 1782606"/>
              <a:gd name="connsiteX217" fmla="*/ 677265 w 1735202"/>
              <a:gd name="connsiteY217" fmla="*/ 1720574 h 1782606"/>
              <a:gd name="connsiteX218" fmla="*/ 677565 w 1735202"/>
              <a:gd name="connsiteY218" fmla="*/ 1659439 h 1782606"/>
              <a:gd name="connsiteX219" fmla="*/ 677565 w 1735202"/>
              <a:gd name="connsiteY219" fmla="*/ 1657492 h 1782606"/>
              <a:gd name="connsiteX220" fmla="*/ 679963 w 1735202"/>
              <a:gd name="connsiteY220" fmla="*/ 1596509 h 1782606"/>
              <a:gd name="connsiteX221" fmla="*/ 679963 w 1735202"/>
              <a:gd name="connsiteY221" fmla="*/ 1595161 h 1782606"/>
              <a:gd name="connsiteX222" fmla="*/ 684459 w 1735202"/>
              <a:gd name="connsiteY222" fmla="*/ 1534026 h 1782606"/>
              <a:gd name="connsiteX223" fmla="*/ 684459 w 1735202"/>
              <a:gd name="connsiteY223" fmla="*/ 1532678 h 1782606"/>
              <a:gd name="connsiteX224" fmla="*/ 690904 w 1735202"/>
              <a:gd name="connsiteY224" fmla="*/ 1471396 h 1782606"/>
              <a:gd name="connsiteX225" fmla="*/ 691054 w 1735202"/>
              <a:gd name="connsiteY225" fmla="*/ 1469598 h 1782606"/>
              <a:gd name="connsiteX226" fmla="*/ 699446 w 1735202"/>
              <a:gd name="connsiteY226" fmla="*/ 1408613 h 1782606"/>
              <a:gd name="connsiteX227" fmla="*/ 699746 w 1735202"/>
              <a:gd name="connsiteY227" fmla="*/ 1406815 h 1782606"/>
              <a:gd name="connsiteX228" fmla="*/ 710087 w 1735202"/>
              <a:gd name="connsiteY228" fmla="*/ 1345833 h 1782606"/>
              <a:gd name="connsiteX229" fmla="*/ 710387 w 1735202"/>
              <a:gd name="connsiteY229" fmla="*/ 1344485 h 1782606"/>
              <a:gd name="connsiteX230" fmla="*/ 722676 w 1735202"/>
              <a:gd name="connsiteY230" fmla="*/ 1283200 h 1782606"/>
              <a:gd name="connsiteX231" fmla="*/ 722676 w 1735202"/>
              <a:gd name="connsiteY231" fmla="*/ 1282900 h 1782606"/>
              <a:gd name="connsiteX232" fmla="*/ 752950 w 1735202"/>
              <a:gd name="connsiteY232" fmla="*/ 1160185 h 1782606"/>
              <a:gd name="connsiteX233" fmla="*/ 752950 w 1735202"/>
              <a:gd name="connsiteY233" fmla="*/ 1159735 h 1782606"/>
              <a:gd name="connsiteX234" fmla="*/ 789968 w 1735202"/>
              <a:gd name="connsiteY234" fmla="*/ 1039866 h 1782606"/>
              <a:gd name="connsiteX235" fmla="*/ 789968 w 1735202"/>
              <a:gd name="connsiteY235" fmla="*/ 1039416 h 1782606"/>
              <a:gd name="connsiteX236" fmla="*/ 833431 w 1735202"/>
              <a:gd name="connsiteY236" fmla="*/ 923293 h 1782606"/>
              <a:gd name="connsiteX237" fmla="*/ 833431 w 1735202"/>
              <a:gd name="connsiteY237" fmla="*/ 922994 h 1782606"/>
              <a:gd name="connsiteX238" fmla="*/ 882438 w 1735202"/>
              <a:gd name="connsiteY238" fmla="*/ 812415 h 1782606"/>
              <a:gd name="connsiteX239" fmla="*/ 884087 w 1735202"/>
              <a:gd name="connsiteY239" fmla="*/ 808967 h 1782606"/>
              <a:gd name="connsiteX240" fmla="*/ 909115 w 1735202"/>
              <a:gd name="connsiteY240" fmla="*/ 759072 h 1782606"/>
              <a:gd name="connsiteX241" fmla="*/ 910165 w 1735202"/>
              <a:gd name="connsiteY241" fmla="*/ 757124 h 1782606"/>
              <a:gd name="connsiteX242" fmla="*/ 934893 w 1735202"/>
              <a:gd name="connsiteY242" fmla="*/ 711125 h 1782606"/>
              <a:gd name="connsiteX243" fmla="*/ 940888 w 1735202"/>
              <a:gd name="connsiteY243" fmla="*/ 700336 h 1782606"/>
              <a:gd name="connsiteX244" fmla="*/ 966666 w 1735202"/>
              <a:gd name="connsiteY244" fmla="*/ 656135 h 1782606"/>
              <a:gd name="connsiteX245" fmla="*/ 969064 w 1735202"/>
              <a:gd name="connsiteY245" fmla="*/ 652239 h 1782606"/>
              <a:gd name="connsiteX246" fmla="*/ 990945 w 1735202"/>
              <a:gd name="connsiteY246" fmla="*/ 617328 h 1782606"/>
              <a:gd name="connsiteX247" fmla="*/ 1012826 w 1735202"/>
              <a:gd name="connsiteY247" fmla="*/ 584064 h 1782606"/>
              <a:gd name="connsiteX248" fmla="*/ 1025115 w 1735202"/>
              <a:gd name="connsiteY248" fmla="*/ 565783 h 1782606"/>
              <a:gd name="connsiteX249" fmla="*/ 1051643 w 1735202"/>
              <a:gd name="connsiteY249" fmla="*/ 528924 h 1782606"/>
              <a:gd name="connsiteX250" fmla="*/ 1060484 w 1735202"/>
              <a:gd name="connsiteY250" fmla="*/ 516786 h 1782606"/>
              <a:gd name="connsiteX251" fmla="*/ 1097053 w 1735202"/>
              <a:gd name="connsiteY251" fmla="*/ 470187 h 1782606"/>
              <a:gd name="connsiteX252" fmla="*/ 1105297 w 1735202"/>
              <a:gd name="connsiteY252" fmla="*/ 460597 h 1782606"/>
              <a:gd name="connsiteX253" fmla="*/ 1134821 w 1735202"/>
              <a:gd name="connsiteY253" fmla="*/ 426436 h 1782606"/>
              <a:gd name="connsiteX254" fmla="*/ 1163746 w 1735202"/>
              <a:gd name="connsiteY254" fmla="*/ 395119 h 1782606"/>
              <a:gd name="connsiteX255" fmla="*/ 1169591 w 1735202"/>
              <a:gd name="connsiteY255" fmla="*/ 389127 h 1782606"/>
              <a:gd name="connsiteX256" fmla="*/ 1199865 w 1735202"/>
              <a:gd name="connsiteY256" fmla="*/ 359010 h 1782606"/>
              <a:gd name="connsiteX257" fmla="*/ 1202563 w 1735202"/>
              <a:gd name="connsiteY257" fmla="*/ 356312 h 1782606"/>
              <a:gd name="connsiteX258" fmla="*/ 1237632 w 1735202"/>
              <a:gd name="connsiteY258" fmla="*/ 324546 h 1782606"/>
              <a:gd name="connsiteX259" fmla="*/ 1239280 w 1735202"/>
              <a:gd name="connsiteY259" fmla="*/ 323048 h 1782606"/>
              <a:gd name="connsiteX260" fmla="*/ 1274800 w 1735202"/>
              <a:gd name="connsiteY260" fmla="*/ 293979 h 1782606"/>
              <a:gd name="connsiteX261" fmla="*/ 1277947 w 1735202"/>
              <a:gd name="connsiteY261" fmla="*/ 291433 h 1782606"/>
              <a:gd name="connsiteX262" fmla="*/ 1313466 w 1735202"/>
              <a:gd name="connsiteY262" fmla="*/ 265212 h 1782606"/>
              <a:gd name="connsiteX263" fmla="*/ 1315565 w 1735202"/>
              <a:gd name="connsiteY263" fmla="*/ 263714 h 1782606"/>
              <a:gd name="connsiteX264" fmla="*/ 1352433 w 1735202"/>
              <a:gd name="connsiteY264" fmla="*/ 239588 h 1782606"/>
              <a:gd name="connsiteX265" fmla="*/ 1353932 w 1735202"/>
              <a:gd name="connsiteY265" fmla="*/ 238690 h 1782606"/>
              <a:gd name="connsiteX266" fmla="*/ 1391998 w 1735202"/>
              <a:gd name="connsiteY266" fmla="*/ 216815 h 1782606"/>
              <a:gd name="connsiteX267" fmla="*/ 1393198 w 1735202"/>
              <a:gd name="connsiteY267" fmla="*/ 216215 h 1782606"/>
              <a:gd name="connsiteX268" fmla="*/ 1432314 w 1735202"/>
              <a:gd name="connsiteY268" fmla="*/ 196735 h 1782606"/>
              <a:gd name="connsiteX269" fmla="*/ 1472330 w 1735202"/>
              <a:gd name="connsiteY269" fmla="*/ 180104 h 1782606"/>
              <a:gd name="connsiteX270" fmla="*/ 1473079 w 1735202"/>
              <a:gd name="connsiteY270" fmla="*/ 179804 h 1782606"/>
              <a:gd name="connsiteX271" fmla="*/ 1512195 w 1735202"/>
              <a:gd name="connsiteY271" fmla="*/ 166768 h 1782606"/>
              <a:gd name="connsiteX272" fmla="*/ 1513094 w 1735202"/>
              <a:gd name="connsiteY272" fmla="*/ 166468 h 1782606"/>
              <a:gd name="connsiteX273" fmla="*/ 1551461 w 1735202"/>
              <a:gd name="connsiteY273" fmla="*/ 156730 h 1782606"/>
              <a:gd name="connsiteX274" fmla="*/ 1552061 w 1735202"/>
              <a:gd name="connsiteY274" fmla="*/ 156730 h 1782606"/>
              <a:gd name="connsiteX275" fmla="*/ 1589978 w 1735202"/>
              <a:gd name="connsiteY275" fmla="*/ 150136 h 1782606"/>
              <a:gd name="connsiteX276" fmla="*/ 1590278 w 1735202"/>
              <a:gd name="connsiteY276" fmla="*/ 150136 h 1782606"/>
              <a:gd name="connsiteX277" fmla="*/ 1627596 w 1735202"/>
              <a:gd name="connsiteY277" fmla="*/ 146841 h 1782606"/>
              <a:gd name="connsiteX278" fmla="*/ 1627746 w 1735202"/>
              <a:gd name="connsiteY278" fmla="*/ 146841 h 1782606"/>
              <a:gd name="connsiteX279" fmla="*/ 1664464 w 1735202"/>
              <a:gd name="connsiteY279" fmla="*/ 146841 h 1782606"/>
              <a:gd name="connsiteX280" fmla="*/ 1664464 w 1735202"/>
              <a:gd name="connsiteY280" fmla="*/ 146841 h 1782606"/>
              <a:gd name="connsiteX281" fmla="*/ 1700133 w 1735202"/>
              <a:gd name="connsiteY281" fmla="*/ 149837 h 1782606"/>
              <a:gd name="connsiteX282" fmla="*/ 1700433 w 1735202"/>
              <a:gd name="connsiteY282" fmla="*/ 149837 h 1782606"/>
              <a:gd name="connsiteX283" fmla="*/ 1735203 w 1735202"/>
              <a:gd name="connsiteY283" fmla="*/ 155830 h 1782606"/>
              <a:gd name="connsiteX284" fmla="*/ 1069327 w 1735202"/>
              <a:gd name="connsiteY284" fmla="*/ 10190 h 1782606"/>
              <a:gd name="connsiteX0" fmla="*/ 1068728 w 1735203"/>
              <a:gd name="connsiteY0" fmla="*/ 9890 h 1778477"/>
              <a:gd name="connsiteX1" fmla="*/ 1061834 w 1735203"/>
              <a:gd name="connsiteY1" fmla="*/ 8392 h 1778477"/>
              <a:gd name="connsiteX2" fmla="*/ 1054939 w 1735203"/>
              <a:gd name="connsiteY2" fmla="*/ 7044 h 1778477"/>
              <a:gd name="connsiteX3" fmla="*/ 1048046 w 1735203"/>
              <a:gd name="connsiteY3" fmla="*/ 5844 h 1778477"/>
              <a:gd name="connsiteX4" fmla="*/ 1041001 w 1735203"/>
              <a:gd name="connsiteY4" fmla="*/ 4796 h 1778477"/>
              <a:gd name="connsiteX5" fmla="*/ 1033508 w 1735203"/>
              <a:gd name="connsiteY5" fmla="*/ 3746 h 1778477"/>
              <a:gd name="connsiteX6" fmla="*/ 1032909 w 1735203"/>
              <a:gd name="connsiteY6" fmla="*/ 3746 h 1778477"/>
              <a:gd name="connsiteX7" fmla="*/ 1032609 w 1735203"/>
              <a:gd name="connsiteY7" fmla="*/ 3746 h 1778477"/>
              <a:gd name="connsiteX8" fmla="*/ 1026164 w 1735203"/>
              <a:gd name="connsiteY8" fmla="*/ 2998 h 1778477"/>
              <a:gd name="connsiteX9" fmla="*/ 1018671 w 1735203"/>
              <a:gd name="connsiteY9" fmla="*/ 2248 h 1778477"/>
              <a:gd name="connsiteX10" fmla="*/ 1011177 w 1735203"/>
              <a:gd name="connsiteY10" fmla="*/ 1500 h 1778477"/>
              <a:gd name="connsiteX11" fmla="*/ 1003684 w 1735203"/>
              <a:gd name="connsiteY11" fmla="*/ 900 h 1778477"/>
              <a:gd name="connsiteX12" fmla="*/ 996190 w 1735203"/>
              <a:gd name="connsiteY12" fmla="*/ 450 h 1778477"/>
              <a:gd name="connsiteX13" fmla="*/ 996190 w 1735203"/>
              <a:gd name="connsiteY13" fmla="*/ 450 h 1778477"/>
              <a:gd name="connsiteX14" fmla="*/ 988547 w 1735203"/>
              <a:gd name="connsiteY14" fmla="*/ 150 h 1778477"/>
              <a:gd name="connsiteX15" fmla="*/ 980903 w 1735203"/>
              <a:gd name="connsiteY15" fmla="*/ 0 h 1778477"/>
              <a:gd name="connsiteX16" fmla="*/ 973260 w 1735203"/>
              <a:gd name="connsiteY16" fmla="*/ 0 h 1778477"/>
              <a:gd name="connsiteX17" fmla="*/ 965617 w 1735203"/>
              <a:gd name="connsiteY17" fmla="*/ 0 h 1778477"/>
              <a:gd name="connsiteX18" fmla="*/ 958573 w 1735203"/>
              <a:gd name="connsiteY18" fmla="*/ 150 h 1778477"/>
              <a:gd name="connsiteX19" fmla="*/ 958273 w 1735203"/>
              <a:gd name="connsiteY19" fmla="*/ 150 h 1778477"/>
              <a:gd name="connsiteX20" fmla="*/ 957973 w 1735203"/>
              <a:gd name="connsiteY20" fmla="*/ 150 h 1778477"/>
              <a:gd name="connsiteX21" fmla="*/ 950330 w 1735203"/>
              <a:gd name="connsiteY21" fmla="*/ 450 h 1778477"/>
              <a:gd name="connsiteX22" fmla="*/ 942536 w 1735203"/>
              <a:gd name="connsiteY22" fmla="*/ 900 h 1778477"/>
              <a:gd name="connsiteX23" fmla="*/ 934744 w 1735203"/>
              <a:gd name="connsiteY23" fmla="*/ 1500 h 1778477"/>
              <a:gd name="connsiteX24" fmla="*/ 926950 w 1735203"/>
              <a:gd name="connsiteY24" fmla="*/ 2248 h 1778477"/>
              <a:gd name="connsiteX25" fmla="*/ 920056 w 1735203"/>
              <a:gd name="connsiteY25" fmla="*/ 2998 h 1778477"/>
              <a:gd name="connsiteX26" fmla="*/ 919906 w 1735203"/>
              <a:gd name="connsiteY26" fmla="*/ 2998 h 1778477"/>
              <a:gd name="connsiteX27" fmla="*/ 919906 w 1735203"/>
              <a:gd name="connsiteY27" fmla="*/ 2998 h 1778477"/>
              <a:gd name="connsiteX28" fmla="*/ 919156 w 1735203"/>
              <a:gd name="connsiteY28" fmla="*/ 2998 h 1778477"/>
              <a:gd name="connsiteX29" fmla="*/ 911214 w 1735203"/>
              <a:gd name="connsiteY29" fmla="*/ 3896 h 1778477"/>
              <a:gd name="connsiteX30" fmla="*/ 903270 w 1735203"/>
              <a:gd name="connsiteY30" fmla="*/ 4946 h 1778477"/>
              <a:gd name="connsiteX31" fmla="*/ 895328 w 1735203"/>
              <a:gd name="connsiteY31" fmla="*/ 6144 h 1778477"/>
              <a:gd name="connsiteX32" fmla="*/ 887234 w 1735203"/>
              <a:gd name="connsiteY32" fmla="*/ 7492 h 1778477"/>
              <a:gd name="connsiteX33" fmla="*/ 880940 w 1735203"/>
              <a:gd name="connsiteY33" fmla="*/ 8692 h 1778477"/>
              <a:gd name="connsiteX34" fmla="*/ 880340 w 1735203"/>
              <a:gd name="connsiteY34" fmla="*/ 8692 h 1778477"/>
              <a:gd name="connsiteX35" fmla="*/ 878991 w 1735203"/>
              <a:gd name="connsiteY35" fmla="*/ 8992 h 1778477"/>
              <a:gd name="connsiteX36" fmla="*/ 870749 w 1735203"/>
              <a:gd name="connsiteY36" fmla="*/ 10640 h 1778477"/>
              <a:gd name="connsiteX37" fmla="*/ 862506 w 1735203"/>
              <a:gd name="connsiteY37" fmla="*/ 12438 h 1778477"/>
              <a:gd name="connsiteX38" fmla="*/ 854263 w 1735203"/>
              <a:gd name="connsiteY38" fmla="*/ 14386 h 1778477"/>
              <a:gd name="connsiteX39" fmla="*/ 845720 w 1735203"/>
              <a:gd name="connsiteY39" fmla="*/ 16483 h 1778477"/>
              <a:gd name="connsiteX40" fmla="*/ 841074 w 1735203"/>
              <a:gd name="connsiteY40" fmla="*/ 17682 h 1778477"/>
              <a:gd name="connsiteX41" fmla="*/ 840624 w 1735203"/>
              <a:gd name="connsiteY41" fmla="*/ 17682 h 1778477"/>
              <a:gd name="connsiteX42" fmla="*/ 840175 w 1735203"/>
              <a:gd name="connsiteY42" fmla="*/ 17682 h 1778477"/>
              <a:gd name="connsiteX43" fmla="*/ 837028 w 1735203"/>
              <a:gd name="connsiteY43" fmla="*/ 18580 h 1778477"/>
              <a:gd name="connsiteX44" fmla="*/ 828485 w 1735203"/>
              <a:gd name="connsiteY44" fmla="*/ 20977 h 1778477"/>
              <a:gd name="connsiteX45" fmla="*/ 819942 w 1735203"/>
              <a:gd name="connsiteY45" fmla="*/ 23525 h 1778477"/>
              <a:gd name="connsiteX46" fmla="*/ 810800 w 1735203"/>
              <a:gd name="connsiteY46" fmla="*/ 26371 h 1778477"/>
              <a:gd name="connsiteX47" fmla="*/ 801658 w 1735203"/>
              <a:gd name="connsiteY47" fmla="*/ 29369 h 1778477"/>
              <a:gd name="connsiteX48" fmla="*/ 800009 w 1735203"/>
              <a:gd name="connsiteY48" fmla="*/ 29967 h 1778477"/>
              <a:gd name="connsiteX49" fmla="*/ 799260 w 1735203"/>
              <a:gd name="connsiteY49" fmla="*/ 30267 h 1778477"/>
              <a:gd name="connsiteX50" fmla="*/ 792516 w 1735203"/>
              <a:gd name="connsiteY50" fmla="*/ 32665 h 1778477"/>
              <a:gd name="connsiteX51" fmla="*/ 783374 w 1735203"/>
              <a:gd name="connsiteY51" fmla="*/ 36111 h 1778477"/>
              <a:gd name="connsiteX52" fmla="*/ 777079 w 1735203"/>
              <a:gd name="connsiteY52" fmla="*/ 38509 h 1778477"/>
              <a:gd name="connsiteX53" fmla="*/ 770785 w 1735203"/>
              <a:gd name="connsiteY53" fmla="*/ 41055 h 1778477"/>
              <a:gd name="connsiteX54" fmla="*/ 764490 w 1735203"/>
              <a:gd name="connsiteY54" fmla="*/ 43603 h 1778477"/>
              <a:gd name="connsiteX55" fmla="*/ 758195 w 1735203"/>
              <a:gd name="connsiteY55" fmla="*/ 46301 h 1778477"/>
              <a:gd name="connsiteX56" fmla="*/ 754899 w 1735203"/>
              <a:gd name="connsiteY56" fmla="*/ 47799 h 1778477"/>
              <a:gd name="connsiteX57" fmla="*/ 751601 w 1735203"/>
              <a:gd name="connsiteY57" fmla="*/ 49297 h 1778477"/>
              <a:gd name="connsiteX58" fmla="*/ 748304 w 1735203"/>
              <a:gd name="connsiteY58" fmla="*/ 50795 h 1778477"/>
              <a:gd name="connsiteX59" fmla="*/ 745007 w 1735203"/>
              <a:gd name="connsiteY59" fmla="*/ 52293 h 1778477"/>
              <a:gd name="connsiteX60" fmla="*/ 734816 w 1735203"/>
              <a:gd name="connsiteY60" fmla="*/ 57089 h 1778477"/>
              <a:gd name="connsiteX61" fmla="*/ 724625 w 1735203"/>
              <a:gd name="connsiteY61" fmla="*/ 62033 h 1778477"/>
              <a:gd name="connsiteX62" fmla="*/ 718479 w 1735203"/>
              <a:gd name="connsiteY62" fmla="*/ 65030 h 1778477"/>
              <a:gd name="connsiteX63" fmla="*/ 717281 w 1735203"/>
              <a:gd name="connsiteY63" fmla="*/ 65628 h 1778477"/>
              <a:gd name="connsiteX64" fmla="*/ 714283 w 1735203"/>
              <a:gd name="connsiteY64" fmla="*/ 67128 h 1778477"/>
              <a:gd name="connsiteX65" fmla="*/ 704092 w 1735203"/>
              <a:gd name="connsiteY65" fmla="*/ 72372 h 1778477"/>
              <a:gd name="connsiteX66" fmla="*/ 692702 w 1735203"/>
              <a:gd name="connsiteY66" fmla="*/ 78514 h 1778477"/>
              <a:gd name="connsiteX67" fmla="*/ 681312 w 1735203"/>
              <a:gd name="connsiteY67" fmla="*/ 84958 h 1778477"/>
              <a:gd name="connsiteX68" fmla="*/ 678165 w 1735203"/>
              <a:gd name="connsiteY68" fmla="*/ 86756 h 1778477"/>
              <a:gd name="connsiteX69" fmla="*/ 676666 w 1735203"/>
              <a:gd name="connsiteY69" fmla="*/ 87656 h 1778477"/>
              <a:gd name="connsiteX70" fmla="*/ 670071 w 1735203"/>
              <a:gd name="connsiteY70" fmla="*/ 91550 h 1778477"/>
              <a:gd name="connsiteX71" fmla="*/ 658831 w 1735203"/>
              <a:gd name="connsiteY71" fmla="*/ 98444 h 1778477"/>
              <a:gd name="connsiteX72" fmla="*/ 646242 w 1735203"/>
              <a:gd name="connsiteY72" fmla="*/ 106385 h 1778477"/>
              <a:gd name="connsiteX73" fmla="*/ 639198 w 1735203"/>
              <a:gd name="connsiteY73" fmla="*/ 111029 h 1778477"/>
              <a:gd name="connsiteX74" fmla="*/ 637250 w 1735203"/>
              <a:gd name="connsiteY74" fmla="*/ 112377 h 1778477"/>
              <a:gd name="connsiteX75" fmla="*/ 633653 w 1735203"/>
              <a:gd name="connsiteY75" fmla="*/ 114775 h 1778477"/>
              <a:gd name="connsiteX76" fmla="*/ 621063 w 1735203"/>
              <a:gd name="connsiteY76" fmla="*/ 123317 h 1778477"/>
              <a:gd name="connsiteX77" fmla="*/ 608625 w 1735203"/>
              <a:gd name="connsiteY77" fmla="*/ 132157 h 1778477"/>
              <a:gd name="connsiteX78" fmla="*/ 600981 w 1735203"/>
              <a:gd name="connsiteY78" fmla="*/ 137851 h 1778477"/>
              <a:gd name="connsiteX79" fmla="*/ 597834 w 1735203"/>
              <a:gd name="connsiteY79" fmla="*/ 140099 h 1778477"/>
              <a:gd name="connsiteX80" fmla="*/ 593338 w 1735203"/>
              <a:gd name="connsiteY80" fmla="*/ 143395 h 1778477"/>
              <a:gd name="connsiteX81" fmla="*/ 578051 w 1735203"/>
              <a:gd name="connsiteY81" fmla="*/ 155082 h 1778477"/>
              <a:gd name="connsiteX82" fmla="*/ 562914 w 1735203"/>
              <a:gd name="connsiteY82" fmla="*/ 167218 h 1778477"/>
              <a:gd name="connsiteX83" fmla="*/ 561565 w 1735203"/>
              <a:gd name="connsiteY83" fmla="*/ 168268 h 1778477"/>
              <a:gd name="connsiteX84" fmla="*/ 559917 w 1735203"/>
              <a:gd name="connsiteY84" fmla="*/ 169616 h 1778477"/>
              <a:gd name="connsiteX85" fmla="*/ 547777 w 1735203"/>
              <a:gd name="connsiteY85" fmla="*/ 179654 h 1778477"/>
              <a:gd name="connsiteX86" fmla="*/ 525147 w 1735203"/>
              <a:gd name="connsiteY86" fmla="*/ 199433 h 1778477"/>
              <a:gd name="connsiteX87" fmla="*/ 524247 w 1735203"/>
              <a:gd name="connsiteY87" fmla="*/ 200331 h 1778477"/>
              <a:gd name="connsiteX88" fmla="*/ 521400 w 1735203"/>
              <a:gd name="connsiteY88" fmla="*/ 202879 h 1778477"/>
              <a:gd name="connsiteX89" fmla="*/ 502666 w 1735203"/>
              <a:gd name="connsiteY89" fmla="*/ 220111 h 1778477"/>
              <a:gd name="connsiteX90" fmla="*/ 490677 w 1735203"/>
              <a:gd name="connsiteY90" fmla="*/ 231798 h 1778477"/>
              <a:gd name="connsiteX91" fmla="*/ 484681 w 1735203"/>
              <a:gd name="connsiteY91" fmla="*/ 237641 h 1778477"/>
              <a:gd name="connsiteX92" fmla="*/ 480635 w 1735203"/>
              <a:gd name="connsiteY92" fmla="*/ 241686 h 1778477"/>
              <a:gd name="connsiteX93" fmla="*/ 458904 w 1735203"/>
              <a:gd name="connsiteY93" fmla="*/ 264162 h 1778477"/>
              <a:gd name="connsiteX94" fmla="*/ 455456 w 1735203"/>
              <a:gd name="connsiteY94" fmla="*/ 267908 h 1778477"/>
              <a:gd name="connsiteX95" fmla="*/ 451261 w 1735203"/>
              <a:gd name="connsiteY95" fmla="*/ 272254 h 1778477"/>
              <a:gd name="connsiteX96" fmla="*/ 425632 w 1735203"/>
              <a:gd name="connsiteY96" fmla="*/ 300873 h 1778477"/>
              <a:gd name="connsiteX97" fmla="*/ 418289 w 1735203"/>
              <a:gd name="connsiteY97" fmla="*/ 309113 h 1778477"/>
              <a:gd name="connsiteX98" fmla="*/ 417240 w 1735203"/>
              <a:gd name="connsiteY98" fmla="*/ 310313 h 1778477"/>
              <a:gd name="connsiteX99" fmla="*/ 380222 w 1735203"/>
              <a:gd name="connsiteY99" fmla="*/ 355414 h 1778477"/>
              <a:gd name="connsiteX100" fmla="*/ 378873 w 1735203"/>
              <a:gd name="connsiteY100" fmla="*/ 357062 h 1778477"/>
              <a:gd name="connsiteX101" fmla="*/ 371229 w 1735203"/>
              <a:gd name="connsiteY101" fmla="*/ 367249 h 1778477"/>
              <a:gd name="connsiteX102" fmla="*/ 344403 w 1735203"/>
              <a:gd name="connsiteY102" fmla="*/ 403061 h 1778477"/>
              <a:gd name="connsiteX103" fmla="*/ 340956 w 1735203"/>
              <a:gd name="connsiteY103" fmla="*/ 407706 h 1778477"/>
              <a:gd name="connsiteX104" fmla="*/ 332113 w 1735203"/>
              <a:gd name="connsiteY104" fmla="*/ 420742 h 1778477"/>
              <a:gd name="connsiteX105" fmla="*/ 309933 w 1735203"/>
              <a:gd name="connsiteY105" fmla="*/ 453105 h 1778477"/>
              <a:gd name="connsiteX106" fmla="*/ 304537 w 1735203"/>
              <a:gd name="connsiteY106" fmla="*/ 461047 h 1778477"/>
              <a:gd name="connsiteX107" fmla="*/ 287901 w 1735203"/>
              <a:gd name="connsiteY107" fmla="*/ 487119 h 1778477"/>
              <a:gd name="connsiteX108" fmla="*/ 285654 w 1735203"/>
              <a:gd name="connsiteY108" fmla="*/ 490565 h 1778477"/>
              <a:gd name="connsiteX109" fmla="*/ 285053 w 1735203"/>
              <a:gd name="connsiteY109" fmla="*/ 491465 h 1778477"/>
              <a:gd name="connsiteX110" fmla="*/ 266021 w 1735203"/>
              <a:gd name="connsiteY110" fmla="*/ 522630 h 1778477"/>
              <a:gd name="connsiteX111" fmla="*/ 259725 w 1735203"/>
              <a:gd name="connsiteY111" fmla="*/ 533568 h 1778477"/>
              <a:gd name="connsiteX112" fmla="*/ 253731 w 1735203"/>
              <a:gd name="connsiteY112" fmla="*/ 543907 h 1778477"/>
              <a:gd name="connsiteX113" fmla="*/ 247586 w 1735203"/>
              <a:gd name="connsiteY113" fmla="*/ 554545 h 1778477"/>
              <a:gd name="connsiteX114" fmla="*/ 229601 w 1735203"/>
              <a:gd name="connsiteY114" fmla="*/ 587060 h 1778477"/>
              <a:gd name="connsiteX115" fmla="*/ 228702 w 1735203"/>
              <a:gd name="connsiteY115" fmla="*/ 588708 h 1778477"/>
              <a:gd name="connsiteX116" fmla="*/ 227653 w 1735203"/>
              <a:gd name="connsiteY116" fmla="*/ 590656 h 1778477"/>
              <a:gd name="connsiteX117" fmla="*/ 218062 w 1735203"/>
              <a:gd name="connsiteY117" fmla="*/ 608786 h 1778477"/>
              <a:gd name="connsiteX118" fmla="*/ 206821 w 1735203"/>
              <a:gd name="connsiteY118" fmla="*/ 630663 h 1778477"/>
              <a:gd name="connsiteX119" fmla="*/ 202475 w 1735203"/>
              <a:gd name="connsiteY119" fmla="*/ 639353 h 1778477"/>
              <a:gd name="connsiteX120" fmla="*/ 201276 w 1735203"/>
              <a:gd name="connsiteY120" fmla="*/ 641601 h 1778477"/>
              <a:gd name="connsiteX121" fmla="*/ 200826 w 1735203"/>
              <a:gd name="connsiteY121" fmla="*/ 642799 h 1778477"/>
              <a:gd name="connsiteX122" fmla="*/ 195880 w 1735203"/>
              <a:gd name="connsiteY122" fmla="*/ 652839 h 1778477"/>
              <a:gd name="connsiteX123" fmla="*/ 185090 w 1735203"/>
              <a:gd name="connsiteY123" fmla="*/ 675164 h 1778477"/>
              <a:gd name="connsiteX124" fmla="*/ 176547 w 1735203"/>
              <a:gd name="connsiteY124" fmla="*/ 693594 h 1778477"/>
              <a:gd name="connsiteX125" fmla="*/ 168155 w 1735203"/>
              <a:gd name="connsiteY125" fmla="*/ 712323 h 1778477"/>
              <a:gd name="connsiteX126" fmla="*/ 159912 w 1735203"/>
              <a:gd name="connsiteY126" fmla="*/ 731053 h 1778477"/>
              <a:gd name="connsiteX127" fmla="*/ 151818 w 1735203"/>
              <a:gd name="connsiteY127" fmla="*/ 749933 h 1778477"/>
              <a:gd name="connsiteX128" fmla="*/ 151818 w 1735203"/>
              <a:gd name="connsiteY128" fmla="*/ 750083 h 1778477"/>
              <a:gd name="connsiteX129" fmla="*/ 151818 w 1735203"/>
              <a:gd name="connsiteY129" fmla="*/ 750382 h 1778477"/>
              <a:gd name="connsiteX130" fmla="*/ 145075 w 1735203"/>
              <a:gd name="connsiteY130" fmla="*/ 766714 h 1778477"/>
              <a:gd name="connsiteX131" fmla="*/ 138180 w 1735203"/>
              <a:gd name="connsiteY131" fmla="*/ 783646 h 1778477"/>
              <a:gd name="connsiteX132" fmla="*/ 131436 w 1735203"/>
              <a:gd name="connsiteY132" fmla="*/ 800727 h 1778477"/>
              <a:gd name="connsiteX133" fmla="*/ 124842 w 1735203"/>
              <a:gd name="connsiteY133" fmla="*/ 817959 h 1778477"/>
              <a:gd name="connsiteX134" fmla="*/ 119297 w 1735203"/>
              <a:gd name="connsiteY134" fmla="*/ 833093 h 1778477"/>
              <a:gd name="connsiteX135" fmla="*/ 113751 w 1735203"/>
              <a:gd name="connsiteY135" fmla="*/ 848224 h 1778477"/>
              <a:gd name="connsiteX136" fmla="*/ 108356 w 1735203"/>
              <a:gd name="connsiteY136" fmla="*/ 863508 h 1778477"/>
              <a:gd name="connsiteX137" fmla="*/ 108356 w 1735203"/>
              <a:gd name="connsiteY137" fmla="*/ 863508 h 1778477"/>
              <a:gd name="connsiteX138" fmla="*/ 108356 w 1735203"/>
              <a:gd name="connsiteY138" fmla="*/ 863958 h 1778477"/>
              <a:gd name="connsiteX139" fmla="*/ 103260 w 1735203"/>
              <a:gd name="connsiteY139" fmla="*/ 878792 h 1778477"/>
              <a:gd name="connsiteX140" fmla="*/ 98315 w 1735203"/>
              <a:gd name="connsiteY140" fmla="*/ 893475 h 1778477"/>
              <a:gd name="connsiteX141" fmla="*/ 93519 w 1735203"/>
              <a:gd name="connsiteY141" fmla="*/ 908159 h 1778477"/>
              <a:gd name="connsiteX142" fmla="*/ 88873 w 1735203"/>
              <a:gd name="connsiteY142" fmla="*/ 922844 h 1778477"/>
              <a:gd name="connsiteX143" fmla="*/ 84227 w 1735203"/>
              <a:gd name="connsiteY143" fmla="*/ 937678 h 1778477"/>
              <a:gd name="connsiteX144" fmla="*/ 80030 w 1735203"/>
              <a:gd name="connsiteY144" fmla="*/ 951762 h 1778477"/>
              <a:gd name="connsiteX145" fmla="*/ 75835 w 1735203"/>
              <a:gd name="connsiteY145" fmla="*/ 965847 h 1778477"/>
              <a:gd name="connsiteX146" fmla="*/ 71788 w 1735203"/>
              <a:gd name="connsiteY146" fmla="*/ 980081 h 1778477"/>
              <a:gd name="connsiteX147" fmla="*/ 71638 w 1735203"/>
              <a:gd name="connsiteY147" fmla="*/ 980831 h 1778477"/>
              <a:gd name="connsiteX148" fmla="*/ 71638 w 1735203"/>
              <a:gd name="connsiteY148" fmla="*/ 981131 h 1778477"/>
              <a:gd name="connsiteX149" fmla="*/ 68041 w 1735203"/>
              <a:gd name="connsiteY149" fmla="*/ 994315 h 1778477"/>
              <a:gd name="connsiteX150" fmla="*/ 64444 w 1735203"/>
              <a:gd name="connsiteY150" fmla="*/ 1007801 h 1778477"/>
              <a:gd name="connsiteX151" fmla="*/ 60847 w 1735203"/>
              <a:gd name="connsiteY151" fmla="*/ 1021286 h 1778477"/>
              <a:gd name="connsiteX152" fmla="*/ 57400 w 1735203"/>
              <a:gd name="connsiteY152" fmla="*/ 1034772 h 1778477"/>
              <a:gd name="connsiteX153" fmla="*/ 54103 w 1735203"/>
              <a:gd name="connsiteY153" fmla="*/ 1048258 h 1778477"/>
              <a:gd name="connsiteX154" fmla="*/ 50955 w 1735203"/>
              <a:gd name="connsiteY154" fmla="*/ 1061593 h 1778477"/>
              <a:gd name="connsiteX155" fmla="*/ 47808 w 1735203"/>
              <a:gd name="connsiteY155" fmla="*/ 1074927 h 1778477"/>
              <a:gd name="connsiteX156" fmla="*/ 44811 w 1735203"/>
              <a:gd name="connsiteY156" fmla="*/ 1088263 h 1778477"/>
              <a:gd name="connsiteX157" fmla="*/ 42114 w 1735203"/>
              <a:gd name="connsiteY157" fmla="*/ 1100850 h 1778477"/>
              <a:gd name="connsiteX158" fmla="*/ 42114 w 1735203"/>
              <a:gd name="connsiteY158" fmla="*/ 1100850 h 1778477"/>
              <a:gd name="connsiteX159" fmla="*/ 42114 w 1735203"/>
              <a:gd name="connsiteY159" fmla="*/ 1100850 h 1778477"/>
              <a:gd name="connsiteX160" fmla="*/ 41964 w 1735203"/>
              <a:gd name="connsiteY160" fmla="*/ 1101598 h 1778477"/>
              <a:gd name="connsiteX161" fmla="*/ 39266 w 1735203"/>
              <a:gd name="connsiteY161" fmla="*/ 1114484 h 1778477"/>
              <a:gd name="connsiteX162" fmla="*/ 36568 w 1735203"/>
              <a:gd name="connsiteY162" fmla="*/ 1127370 h 1778477"/>
              <a:gd name="connsiteX163" fmla="*/ 34020 w 1735203"/>
              <a:gd name="connsiteY163" fmla="*/ 1140257 h 1778477"/>
              <a:gd name="connsiteX164" fmla="*/ 31623 w 1735203"/>
              <a:gd name="connsiteY164" fmla="*/ 1153143 h 1778477"/>
              <a:gd name="connsiteX165" fmla="*/ 30123 w 1735203"/>
              <a:gd name="connsiteY165" fmla="*/ 1160935 h 1778477"/>
              <a:gd name="connsiteX166" fmla="*/ 29824 w 1735203"/>
              <a:gd name="connsiteY166" fmla="*/ 1162283 h 1778477"/>
              <a:gd name="connsiteX167" fmla="*/ 29224 w 1735203"/>
              <a:gd name="connsiteY167" fmla="*/ 1165879 h 1778477"/>
              <a:gd name="connsiteX168" fmla="*/ 26977 w 1735203"/>
              <a:gd name="connsiteY168" fmla="*/ 1178765 h 1778477"/>
              <a:gd name="connsiteX169" fmla="*/ 24728 w 1735203"/>
              <a:gd name="connsiteY169" fmla="*/ 1191650 h 1778477"/>
              <a:gd name="connsiteX170" fmla="*/ 22630 w 1735203"/>
              <a:gd name="connsiteY170" fmla="*/ 1204536 h 1778477"/>
              <a:gd name="connsiteX171" fmla="*/ 20681 w 1735203"/>
              <a:gd name="connsiteY171" fmla="*/ 1217124 h 1778477"/>
              <a:gd name="connsiteX172" fmla="*/ 19932 w 1735203"/>
              <a:gd name="connsiteY172" fmla="*/ 1221618 h 1778477"/>
              <a:gd name="connsiteX173" fmla="*/ 19633 w 1735203"/>
              <a:gd name="connsiteY173" fmla="*/ 1223566 h 1778477"/>
              <a:gd name="connsiteX174" fmla="*/ 18734 w 1735203"/>
              <a:gd name="connsiteY174" fmla="*/ 1229859 h 1778477"/>
              <a:gd name="connsiteX175" fmla="*/ 16935 w 1735203"/>
              <a:gd name="connsiteY175" fmla="*/ 1242595 h 1778477"/>
              <a:gd name="connsiteX176" fmla="*/ 15136 w 1735203"/>
              <a:gd name="connsiteY176" fmla="*/ 1255331 h 1778477"/>
              <a:gd name="connsiteX177" fmla="*/ 13488 w 1735203"/>
              <a:gd name="connsiteY177" fmla="*/ 1268067 h 1778477"/>
              <a:gd name="connsiteX178" fmla="*/ 11989 w 1735203"/>
              <a:gd name="connsiteY178" fmla="*/ 1280804 h 1778477"/>
              <a:gd name="connsiteX179" fmla="*/ 11689 w 1735203"/>
              <a:gd name="connsiteY179" fmla="*/ 1283200 h 1778477"/>
              <a:gd name="connsiteX180" fmla="*/ 11539 w 1735203"/>
              <a:gd name="connsiteY180" fmla="*/ 1284998 h 1778477"/>
              <a:gd name="connsiteX181" fmla="*/ 10640 w 1735203"/>
              <a:gd name="connsiteY181" fmla="*/ 1293390 h 1778477"/>
              <a:gd name="connsiteX182" fmla="*/ 9292 w 1735203"/>
              <a:gd name="connsiteY182" fmla="*/ 1306126 h 1778477"/>
              <a:gd name="connsiteX183" fmla="*/ 7943 w 1735203"/>
              <a:gd name="connsiteY183" fmla="*/ 1318861 h 1778477"/>
              <a:gd name="connsiteX184" fmla="*/ 6743 w 1735203"/>
              <a:gd name="connsiteY184" fmla="*/ 1331597 h 1778477"/>
              <a:gd name="connsiteX185" fmla="*/ 5694 w 1735203"/>
              <a:gd name="connsiteY185" fmla="*/ 1344335 h 1778477"/>
              <a:gd name="connsiteX186" fmla="*/ 5694 w 1735203"/>
              <a:gd name="connsiteY186" fmla="*/ 1344783 h 1778477"/>
              <a:gd name="connsiteX187" fmla="*/ 5694 w 1735203"/>
              <a:gd name="connsiteY187" fmla="*/ 1345833 h 1778477"/>
              <a:gd name="connsiteX188" fmla="*/ 4795 w 1735203"/>
              <a:gd name="connsiteY188" fmla="*/ 1357070 h 1778477"/>
              <a:gd name="connsiteX189" fmla="*/ 3896 w 1735203"/>
              <a:gd name="connsiteY189" fmla="*/ 1369956 h 1778477"/>
              <a:gd name="connsiteX190" fmla="*/ 2997 w 1735203"/>
              <a:gd name="connsiteY190" fmla="*/ 1382842 h 1778477"/>
              <a:gd name="connsiteX191" fmla="*/ 2248 w 1735203"/>
              <a:gd name="connsiteY191" fmla="*/ 1395728 h 1778477"/>
              <a:gd name="connsiteX192" fmla="*/ 1798 w 1735203"/>
              <a:gd name="connsiteY192" fmla="*/ 1405917 h 1778477"/>
              <a:gd name="connsiteX193" fmla="*/ 1798 w 1735203"/>
              <a:gd name="connsiteY193" fmla="*/ 1407265 h 1778477"/>
              <a:gd name="connsiteX194" fmla="*/ 1798 w 1735203"/>
              <a:gd name="connsiteY194" fmla="*/ 1408613 h 1778477"/>
              <a:gd name="connsiteX195" fmla="*/ 1198 w 1735203"/>
              <a:gd name="connsiteY195" fmla="*/ 1421799 h 1778477"/>
              <a:gd name="connsiteX196" fmla="*/ 749 w 1735203"/>
              <a:gd name="connsiteY196" fmla="*/ 1434985 h 1778477"/>
              <a:gd name="connsiteX197" fmla="*/ 299 w 1735203"/>
              <a:gd name="connsiteY197" fmla="*/ 1448170 h 1778477"/>
              <a:gd name="connsiteX198" fmla="*/ 0 w 1735203"/>
              <a:gd name="connsiteY198" fmla="*/ 1461206 h 1778477"/>
              <a:gd name="connsiteX199" fmla="*/ 0 w 1735203"/>
              <a:gd name="connsiteY199" fmla="*/ 1467050 h 1778477"/>
              <a:gd name="connsiteX200" fmla="*/ 0 w 1735203"/>
              <a:gd name="connsiteY200" fmla="*/ 1468998 h 1778477"/>
              <a:gd name="connsiteX201" fmla="*/ 0 w 1735203"/>
              <a:gd name="connsiteY201" fmla="*/ 1474692 h 1778477"/>
              <a:gd name="connsiteX202" fmla="*/ 0 w 1735203"/>
              <a:gd name="connsiteY202" fmla="*/ 1488177 h 1778477"/>
              <a:gd name="connsiteX203" fmla="*/ 0 w 1735203"/>
              <a:gd name="connsiteY203" fmla="*/ 1501513 h 1778477"/>
              <a:gd name="connsiteX204" fmla="*/ 0 w 1735203"/>
              <a:gd name="connsiteY204" fmla="*/ 1514849 h 1778477"/>
              <a:gd name="connsiteX205" fmla="*/ 299 w 1735203"/>
              <a:gd name="connsiteY205" fmla="*/ 1528782 h 1778477"/>
              <a:gd name="connsiteX206" fmla="*/ 299 w 1735203"/>
              <a:gd name="connsiteY206" fmla="*/ 1528782 h 1778477"/>
              <a:gd name="connsiteX207" fmla="*/ 299 w 1735203"/>
              <a:gd name="connsiteY207" fmla="*/ 1529082 h 1778477"/>
              <a:gd name="connsiteX208" fmla="*/ 599 w 1735203"/>
              <a:gd name="connsiteY208" fmla="*/ 1542568 h 1778477"/>
              <a:gd name="connsiteX209" fmla="*/ 1048 w 1735203"/>
              <a:gd name="connsiteY209" fmla="*/ 1556352 h 1778477"/>
              <a:gd name="connsiteX210" fmla="*/ 1648 w 1735203"/>
              <a:gd name="connsiteY210" fmla="*/ 1570137 h 1778477"/>
              <a:gd name="connsiteX211" fmla="*/ 1947 w 1735203"/>
              <a:gd name="connsiteY211" fmla="*/ 1574931 h 1778477"/>
              <a:gd name="connsiteX212" fmla="*/ 2248 w 1735203"/>
              <a:gd name="connsiteY212" fmla="*/ 1579727 h 1778477"/>
              <a:gd name="connsiteX213" fmla="*/ 2548 w 1735203"/>
              <a:gd name="connsiteY213" fmla="*/ 1584521 h 1778477"/>
              <a:gd name="connsiteX214" fmla="*/ 2847 w 1735203"/>
              <a:gd name="connsiteY214" fmla="*/ 1589317 h 1778477"/>
              <a:gd name="connsiteX215" fmla="*/ 668053 w 1735203"/>
              <a:gd name="connsiteY215" fmla="*/ 1778477 h 1778477"/>
              <a:gd name="connsiteX216" fmla="*/ 677265 w 1735203"/>
              <a:gd name="connsiteY216" fmla="*/ 1720874 h 1778477"/>
              <a:gd name="connsiteX217" fmla="*/ 677265 w 1735203"/>
              <a:gd name="connsiteY217" fmla="*/ 1720574 h 1778477"/>
              <a:gd name="connsiteX218" fmla="*/ 677565 w 1735203"/>
              <a:gd name="connsiteY218" fmla="*/ 1659439 h 1778477"/>
              <a:gd name="connsiteX219" fmla="*/ 677565 w 1735203"/>
              <a:gd name="connsiteY219" fmla="*/ 1657492 h 1778477"/>
              <a:gd name="connsiteX220" fmla="*/ 679963 w 1735203"/>
              <a:gd name="connsiteY220" fmla="*/ 1596509 h 1778477"/>
              <a:gd name="connsiteX221" fmla="*/ 679963 w 1735203"/>
              <a:gd name="connsiteY221" fmla="*/ 1595161 h 1778477"/>
              <a:gd name="connsiteX222" fmla="*/ 684459 w 1735203"/>
              <a:gd name="connsiteY222" fmla="*/ 1534026 h 1778477"/>
              <a:gd name="connsiteX223" fmla="*/ 684459 w 1735203"/>
              <a:gd name="connsiteY223" fmla="*/ 1532678 h 1778477"/>
              <a:gd name="connsiteX224" fmla="*/ 690904 w 1735203"/>
              <a:gd name="connsiteY224" fmla="*/ 1471396 h 1778477"/>
              <a:gd name="connsiteX225" fmla="*/ 691054 w 1735203"/>
              <a:gd name="connsiteY225" fmla="*/ 1469598 h 1778477"/>
              <a:gd name="connsiteX226" fmla="*/ 699446 w 1735203"/>
              <a:gd name="connsiteY226" fmla="*/ 1408613 h 1778477"/>
              <a:gd name="connsiteX227" fmla="*/ 699746 w 1735203"/>
              <a:gd name="connsiteY227" fmla="*/ 1406815 h 1778477"/>
              <a:gd name="connsiteX228" fmla="*/ 710087 w 1735203"/>
              <a:gd name="connsiteY228" fmla="*/ 1345833 h 1778477"/>
              <a:gd name="connsiteX229" fmla="*/ 710387 w 1735203"/>
              <a:gd name="connsiteY229" fmla="*/ 1344485 h 1778477"/>
              <a:gd name="connsiteX230" fmla="*/ 722676 w 1735203"/>
              <a:gd name="connsiteY230" fmla="*/ 1283200 h 1778477"/>
              <a:gd name="connsiteX231" fmla="*/ 722676 w 1735203"/>
              <a:gd name="connsiteY231" fmla="*/ 1282900 h 1778477"/>
              <a:gd name="connsiteX232" fmla="*/ 752950 w 1735203"/>
              <a:gd name="connsiteY232" fmla="*/ 1160185 h 1778477"/>
              <a:gd name="connsiteX233" fmla="*/ 752950 w 1735203"/>
              <a:gd name="connsiteY233" fmla="*/ 1159735 h 1778477"/>
              <a:gd name="connsiteX234" fmla="*/ 789968 w 1735203"/>
              <a:gd name="connsiteY234" fmla="*/ 1039866 h 1778477"/>
              <a:gd name="connsiteX235" fmla="*/ 789968 w 1735203"/>
              <a:gd name="connsiteY235" fmla="*/ 1039416 h 1778477"/>
              <a:gd name="connsiteX236" fmla="*/ 833431 w 1735203"/>
              <a:gd name="connsiteY236" fmla="*/ 923293 h 1778477"/>
              <a:gd name="connsiteX237" fmla="*/ 833431 w 1735203"/>
              <a:gd name="connsiteY237" fmla="*/ 922994 h 1778477"/>
              <a:gd name="connsiteX238" fmla="*/ 882438 w 1735203"/>
              <a:gd name="connsiteY238" fmla="*/ 812415 h 1778477"/>
              <a:gd name="connsiteX239" fmla="*/ 884087 w 1735203"/>
              <a:gd name="connsiteY239" fmla="*/ 808967 h 1778477"/>
              <a:gd name="connsiteX240" fmla="*/ 909115 w 1735203"/>
              <a:gd name="connsiteY240" fmla="*/ 759072 h 1778477"/>
              <a:gd name="connsiteX241" fmla="*/ 910165 w 1735203"/>
              <a:gd name="connsiteY241" fmla="*/ 757124 h 1778477"/>
              <a:gd name="connsiteX242" fmla="*/ 934893 w 1735203"/>
              <a:gd name="connsiteY242" fmla="*/ 711125 h 1778477"/>
              <a:gd name="connsiteX243" fmla="*/ 940888 w 1735203"/>
              <a:gd name="connsiteY243" fmla="*/ 700336 h 1778477"/>
              <a:gd name="connsiteX244" fmla="*/ 966666 w 1735203"/>
              <a:gd name="connsiteY244" fmla="*/ 656135 h 1778477"/>
              <a:gd name="connsiteX245" fmla="*/ 969064 w 1735203"/>
              <a:gd name="connsiteY245" fmla="*/ 652239 h 1778477"/>
              <a:gd name="connsiteX246" fmla="*/ 990945 w 1735203"/>
              <a:gd name="connsiteY246" fmla="*/ 617328 h 1778477"/>
              <a:gd name="connsiteX247" fmla="*/ 1012826 w 1735203"/>
              <a:gd name="connsiteY247" fmla="*/ 584064 h 1778477"/>
              <a:gd name="connsiteX248" fmla="*/ 1025115 w 1735203"/>
              <a:gd name="connsiteY248" fmla="*/ 565783 h 1778477"/>
              <a:gd name="connsiteX249" fmla="*/ 1051643 w 1735203"/>
              <a:gd name="connsiteY249" fmla="*/ 528924 h 1778477"/>
              <a:gd name="connsiteX250" fmla="*/ 1060484 w 1735203"/>
              <a:gd name="connsiteY250" fmla="*/ 516786 h 1778477"/>
              <a:gd name="connsiteX251" fmla="*/ 1097053 w 1735203"/>
              <a:gd name="connsiteY251" fmla="*/ 470187 h 1778477"/>
              <a:gd name="connsiteX252" fmla="*/ 1105297 w 1735203"/>
              <a:gd name="connsiteY252" fmla="*/ 460597 h 1778477"/>
              <a:gd name="connsiteX253" fmla="*/ 1134821 w 1735203"/>
              <a:gd name="connsiteY253" fmla="*/ 426436 h 1778477"/>
              <a:gd name="connsiteX254" fmla="*/ 1163746 w 1735203"/>
              <a:gd name="connsiteY254" fmla="*/ 395119 h 1778477"/>
              <a:gd name="connsiteX255" fmla="*/ 1169591 w 1735203"/>
              <a:gd name="connsiteY255" fmla="*/ 389127 h 1778477"/>
              <a:gd name="connsiteX256" fmla="*/ 1199865 w 1735203"/>
              <a:gd name="connsiteY256" fmla="*/ 359010 h 1778477"/>
              <a:gd name="connsiteX257" fmla="*/ 1202563 w 1735203"/>
              <a:gd name="connsiteY257" fmla="*/ 356312 h 1778477"/>
              <a:gd name="connsiteX258" fmla="*/ 1237632 w 1735203"/>
              <a:gd name="connsiteY258" fmla="*/ 324546 h 1778477"/>
              <a:gd name="connsiteX259" fmla="*/ 1239280 w 1735203"/>
              <a:gd name="connsiteY259" fmla="*/ 323048 h 1778477"/>
              <a:gd name="connsiteX260" fmla="*/ 1274800 w 1735203"/>
              <a:gd name="connsiteY260" fmla="*/ 293979 h 1778477"/>
              <a:gd name="connsiteX261" fmla="*/ 1277947 w 1735203"/>
              <a:gd name="connsiteY261" fmla="*/ 291433 h 1778477"/>
              <a:gd name="connsiteX262" fmla="*/ 1313466 w 1735203"/>
              <a:gd name="connsiteY262" fmla="*/ 265212 h 1778477"/>
              <a:gd name="connsiteX263" fmla="*/ 1315565 w 1735203"/>
              <a:gd name="connsiteY263" fmla="*/ 263714 h 1778477"/>
              <a:gd name="connsiteX264" fmla="*/ 1352433 w 1735203"/>
              <a:gd name="connsiteY264" fmla="*/ 239588 h 1778477"/>
              <a:gd name="connsiteX265" fmla="*/ 1353932 w 1735203"/>
              <a:gd name="connsiteY265" fmla="*/ 238690 h 1778477"/>
              <a:gd name="connsiteX266" fmla="*/ 1391998 w 1735203"/>
              <a:gd name="connsiteY266" fmla="*/ 216815 h 1778477"/>
              <a:gd name="connsiteX267" fmla="*/ 1393198 w 1735203"/>
              <a:gd name="connsiteY267" fmla="*/ 216215 h 1778477"/>
              <a:gd name="connsiteX268" fmla="*/ 1432314 w 1735203"/>
              <a:gd name="connsiteY268" fmla="*/ 196735 h 1778477"/>
              <a:gd name="connsiteX269" fmla="*/ 1472330 w 1735203"/>
              <a:gd name="connsiteY269" fmla="*/ 180104 h 1778477"/>
              <a:gd name="connsiteX270" fmla="*/ 1473079 w 1735203"/>
              <a:gd name="connsiteY270" fmla="*/ 179804 h 1778477"/>
              <a:gd name="connsiteX271" fmla="*/ 1512195 w 1735203"/>
              <a:gd name="connsiteY271" fmla="*/ 166768 h 1778477"/>
              <a:gd name="connsiteX272" fmla="*/ 1513094 w 1735203"/>
              <a:gd name="connsiteY272" fmla="*/ 166468 h 1778477"/>
              <a:gd name="connsiteX273" fmla="*/ 1551461 w 1735203"/>
              <a:gd name="connsiteY273" fmla="*/ 156730 h 1778477"/>
              <a:gd name="connsiteX274" fmla="*/ 1552061 w 1735203"/>
              <a:gd name="connsiteY274" fmla="*/ 156730 h 1778477"/>
              <a:gd name="connsiteX275" fmla="*/ 1589978 w 1735203"/>
              <a:gd name="connsiteY275" fmla="*/ 150136 h 1778477"/>
              <a:gd name="connsiteX276" fmla="*/ 1590278 w 1735203"/>
              <a:gd name="connsiteY276" fmla="*/ 150136 h 1778477"/>
              <a:gd name="connsiteX277" fmla="*/ 1627596 w 1735203"/>
              <a:gd name="connsiteY277" fmla="*/ 146841 h 1778477"/>
              <a:gd name="connsiteX278" fmla="*/ 1627746 w 1735203"/>
              <a:gd name="connsiteY278" fmla="*/ 146841 h 1778477"/>
              <a:gd name="connsiteX279" fmla="*/ 1664464 w 1735203"/>
              <a:gd name="connsiteY279" fmla="*/ 146841 h 1778477"/>
              <a:gd name="connsiteX280" fmla="*/ 1664464 w 1735203"/>
              <a:gd name="connsiteY280" fmla="*/ 146841 h 1778477"/>
              <a:gd name="connsiteX281" fmla="*/ 1700133 w 1735203"/>
              <a:gd name="connsiteY281" fmla="*/ 149837 h 1778477"/>
              <a:gd name="connsiteX282" fmla="*/ 1700433 w 1735203"/>
              <a:gd name="connsiteY282" fmla="*/ 149837 h 1778477"/>
              <a:gd name="connsiteX283" fmla="*/ 1735203 w 1735203"/>
              <a:gd name="connsiteY283" fmla="*/ 155830 h 1778477"/>
              <a:gd name="connsiteX284" fmla="*/ 1069327 w 1735203"/>
              <a:gd name="connsiteY284" fmla="*/ 10190 h 1778477"/>
              <a:gd name="connsiteX285" fmla="*/ 1068728 w 1735203"/>
              <a:gd name="connsiteY285" fmla="*/ 9890 h 177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</a:cxnLst>
            <a:rect l="l" t="t" r="r" b="b"/>
            <a:pathLst>
              <a:path w="1735203" h="1778477">
                <a:moveTo>
                  <a:pt x="1068728" y="9890"/>
                </a:moveTo>
                <a:cubicBezTo>
                  <a:pt x="1066480" y="9440"/>
                  <a:pt x="1064231" y="8842"/>
                  <a:pt x="1061834" y="8392"/>
                </a:cubicBezTo>
                <a:lnTo>
                  <a:pt x="1054939" y="7044"/>
                </a:lnTo>
                <a:cubicBezTo>
                  <a:pt x="1052692" y="6594"/>
                  <a:pt x="1050293" y="6144"/>
                  <a:pt x="1048046" y="5844"/>
                </a:cubicBezTo>
                <a:cubicBezTo>
                  <a:pt x="1045797" y="5394"/>
                  <a:pt x="1043400" y="5096"/>
                  <a:pt x="1041001" y="4796"/>
                </a:cubicBezTo>
                <a:cubicBezTo>
                  <a:pt x="1038604" y="4496"/>
                  <a:pt x="1036055" y="4046"/>
                  <a:pt x="1033508" y="3746"/>
                </a:cubicBezTo>
                <a:lnTo>
                  <a:pt x="1032909" y="3746"/>
                </a:lnTo>
                <a:lnTo>
                  <a:pt x="1032609" y="3746"/>
                </a:lnTo>
                <a:cubicBezTo>
                  <a:pt x="1030510" y="3448"/>
                  <a:pt x="1028263" y="3148"/>
                  <a:pt x="1026164" y="2998"/>
                </a:cubicBezTo>
                <a:cubicBezTo>
                  <a:pt x="1023617" y="2698"/>
                  <a:pt x="1021218" y="2398"/>
                  <a:pt x="1018671" y="2248"/>
                </a:cubicBezTo>
                <a:cubicBezTo>
                  <a:pt x="1016123" y="1948"/>
                  <a:pt x="1013575" y="1798"/>
                  <a:pt x="1011177" y="1500"/>
                </a:cubicBezTo>
                <a:cubicBezTo>
                  <a:pt x="1008630" y="1350"/>
                  <a:pt x="1006231" y="1050"/>
                  <a:pt x="1003684" y="900"/>
                </a:cubicBezTo>
                <a:lnTo>
                  <a:pt x="996190" y="450"/>
                </a:lnTo>
                <a:lnTo>
                  <a:pt x="996190" y="450"/>
                </a:lnTo>
                <a:cubicBezTo>
                  <a:pt x="993643" y="450"/>
                  <a:pt x="991094" y="150"/>
                  <a:pt x="988547" y="150"/>
                </a:cubicBezTo>
                <a:cubicBezTo>
                  <a:pt x="985999" y="150"/>
                  <a:pt x="983452" y="0"/>
                  <a:pt x="980903" y="0"/>
                </a:cubicBezTo>
                <a:lnTo>
                  <a:pt x="973260" y="0"/>
                </a:lnTo>
                <a:lnTo>
                  <a:pt x="965617" y="0"/>
                </a:lnTo>
                <a:cubicBezTo>
                  <a:pt x="963218" y="0"/>
                  <a:pt x="960821" y="0"/>
                  <a:pt x="958573" y="150"/>
                </a:cubicBezTo>
                <a:lnTo>
                  <a:pt x="958273" y="150"/>
                </a:lnTo>
                <a:lnTo>
                  <a:pt x="957973" y="150"/>
                </a:lnTo>
                <a:cubicBezTo>
                  <a:pt x="955426" y="150"/>
                  <a:pt x="952877" y="300"/>
                  <a:pt x="950330" y="450"/>
                </a:cubicBezTo>
                <a:cubicBezTo>
                  <a:pt x="947782" y="450"/>
                  <a:pt x="945234" y="750"/>
                  <a:pt x="942536" y="900"/>
                </a:cubicBezTo>
                <a:cubicBezTo>
                  <a:pt x="939989" y="1050"/>
                  <a:pt x="937291" y="1200"/>
                  <a:pt x="934744" y="1500"/>
                </a:cubicBezTo>
                <a:cubicBezTo>
                  <a:pt x="932195" y="1648"/>
                  <a:pt x="929498" y="1948"/>
                  <a:pt x="926950" y="2248"/>
                </a:cubicBezTo>
                <a:cubicBezTo>
                  <a:pt x="924702" y="2548"/>
                  <a:pt x="922454" y="2698"/>
                  <a:pt x="920056" y="2998"/>
                </a:cubicBezTo>
                <a:lnTo>
                  <a:pt x="919906" y="2998"/>
                </a:lnTo>
                <a:lnTo>
                  <a:pt x="919906" y="2998"/>
                </a:lnTo>
                <a:lnTo>
                  <a:pt x="919156" y="2998"/>
                </a:lnTo>
                <a:lnTo>
                  <a:pt x="911214" y="3896"/>
                </a:lnTo>
                <a:cubicBezTo>
                  <a:pt x="908516" y="4196"/>
                  <a:pt x="905968" y="4646"/>
                  <a:pt x="903270" y="4946"/>
                </a:cubicBezTo>
                <a:cubicBezTo>
                  <a:pt x="900573" y="5246"/>
                  <a:pt x="897875" y="5694"/>
                  <a:pt x="895328" y="6144"/>
                </a:cubicBezTo>
                <a:lnTo>
                  <a:pt x="887234" y="7492"/>
                </a:lnTo>
                <a:cubicBezTo>
                  <a:pt x="885136" y="7792"/>
                  <a:pt x="883038" y="8242"/>
                  <a:pt x="880940" y="8692"/>
                </a:cubicBezTo>
                <a:lnTo>
                  <a:pt x="880340" y="8692"/>
                </a:lnTo>
                <a:cubicBezTo>
                  <a:pt x="879890" y="8692"/>
                  <a:pt x="879441" y="8842"/>
                  <a:pt x="878991" y="8992"/>
                </a:cubicBezTo>
                <a:cubicBezTo>
                  <a:pt x="876294" y="9590"/>
                  <a:pt x="873446" y="10040"/>
                  <a:pt x="870749" y="10640"/>
                </a:cubicBezTo>
                <a:lnTo>
                  <a:pt x="862506" y="12438"/>
                </a:lnTo>
                <a:cubicBezTo>
                  <a:pt x="859808" y="13036"/>
                  <a:pt x="856961" y="13786"/>
                  <a:pt x="854263" y="14386"/>
                </a:cubicBezTo>
                <a:cubicBezTo>
                  <a:pt x="851416" y="15134"/>
                  <a:pt x="848568" y="15734"/>
                  <a:pt x="845720" y="16483"/>
                </a:cubicBezTo>
                <a:cubicBezTo>
                  <a:pt x="844221" y="16932"/>
                  <a:pt x="842723" y="17232"/>
                  <a:pt x="841074" y="17682"/>
                </a:cubicBezTo>
                <a:lnTo>
                  <a:pt x="840624" y="17682"/>
                </a:lnTo>
                <a:lnTo>
                  <a:pt x="840175" y="17682"/>
                </a:lnTo>
                <a:lnTo>
                  <a:pt x="837028" y="18580"/>
                </a:lnTo>
                <a:cubicBezTo>
                  <a:pt x="834180" y="19329"/>
                  <a:pt x="831332" y="20229"/>
                  <a:pt x="828485" y="20977"/>
                </a:cubicBezTo>
                <a:cubicBezTo>
                  <a:pt x="825637" y="21727"/>
                  <a:pt x="822790" y="22625"/>
                  <a:pt x="819942" y="23525"/>
                </a:cubicBezTo>
                <a:cubicBezTo>
                  <a:pt x="816945" y="24423"/>
                  <a:pt x="813948" y="25473"/>
                  <a:pt x="810800" y="26371"/>
                </a:cubicBezTo>
                <a:cubicBezTo>
                  <a:pt x="807803" y="27421"/>
                  <a:pt x="804655" y="28319"/>
                  <a:pt x="801658" y="29369"/>
                </a:cubicBezTo>
                <a:cubicBezTo>
                  <a:pt x="801058" y="29519"/>
                  <a:pt x="800609" y="29817"/>
                  <a:pt x="800009" y="29967"/>
                </a:cubicBezTo>
                <a:cubicBezTo>
                  <a:pt x="799710" y="29967"/>
                  <a:pt x="799560" y="30117"/>
                  <a:pt x="799260" y="30267"/>
                </a:cubicBezTo>
                <a:cubicBezTo>
                  <a:pt x="797012" y="31017"/>
                  <a:pt x="794764" y="31765"/>
                  <a:pt x="792516" y="32665"/>
                </a:cubicBezTo>
                <a:cubicBezTo>
                  <a:pt x="789519" y="33713"/>
                  <a:pt x="786371" y="34913"/>
                  <a:pt x="783374" y="36111"/>
                </a:cubicBezTo>
                <a:cubicBezTo>
                  <a:pt x="781275" y="36861"/>
                  <a:pt x="779178" y="37759"/>
                  <a:pt x="777079" y="38509"/>
                </a:cubicBezTo>
                <a:cubicBezTo>
                  <a:pt x="774981" y="39257"/>
                  <a:pt x="772883" y="40157"/>
                  <a:pt x="770785" y="41055"/>
                </a:cubicBezTo>
                <a:cubicBezTo>
                  <a:pt x="768687" y="41955"/>
                  <a:pt x="766588" y="42705"/>
                  <a:pt x="764490" y="43603"/>
                </a:cubicBezTo>
                <a:lnTo>
                  <a:pt x="758195" y="46301"/>
                </a:lnTo>
                <a:cubicBezTo>
                  <a:pt x="757146" y="46749"/>
                  <a:pt x="755947" y="47199"/>
                  <a:pt x="754899" y="47799"/>
                </a:cubicBezTo>
                <a:cubicBezTo>
                  <a:pt x="753850" y="48399"/>
                  <a:pt x="752650" y="48697"/>
                  <a:pt x="751601" y="49297"/>
                </a:cubicBezTo>
                <a:cubicBezTo>
                  <a:pt x="750552" y="49747"/>
                  <a:pt x="749354" y="50345"/>
                  <a:pt x="748304" y="50795"/>
                </a:cubicBezTo>
                <a:cubicBezTo>
                  <a:pt x="747255" y="51245"/>
                  <a:pt x="746056" y="51845"/>
                  <a:pt x="745007" y="52293"/>
                </a:cubicBezTo>
                <a:cubicBezTo>
                  <a:pt x="741560" y="53793"/>
                  <a:pt x="738113" y="55441"/>
                  <a:pt x="734816" y="57089"/>
                </a:cubicBezTo>
                <a:lnTo>
                  <a:pt x="724625" y="62033"/>
                </a:lnTo>
                <a:cubicBezTo>
                  <a:pt x="722526" y="63082"/>
                  <a:pt x="720578" y="63980"/>
                  <a:pt x="718479" y="65030"/>
                </a:cubicBezTo>
                <a:cubicBezTo>
                  <a:pt x="718030" y="65180"/>
                  <a:pt x="717730" y="65478"/>
                  <a:pt x="717281" y="65628"/>
                </a:cubicBezTo>
                <a:cubicBezTo>
                  <a:pt x="716232" y="66078"/>
                  <a:pt x="715333" y="66528"/>
                  <a:pt x="714283" y="67128"/>
                </a:cubicBezTo>
                <a:lnTo>
                  <a:pt x="704092" y="72372"/>
                </a:lnTo>
                <a:cubicBezTo>
                  <a:pt x="700346" y="74320"/>
                  <a:pt x="696449" y="76418"/>
                  <a:pt x="692702" y="78514"/>
                </a:cubicBezTo>
                <a:lnTo>
                  <a:pt x="681312" y="84958"/>
                </a:lnTo>
                <a:lnTo>
                  <a:pt x="678165" y="86756"/>
                </a:lnTo>
                <a:cubicBezTo>
                  <a:pt x="677715" y="87056"/>
                  <a:pt x="677116" y="87356"/>
                  <a:pt x="676666" y="87656"/>
                </a:cubicBezTo>
                <a:cubicBezTo>
                  <a:pt x="674418" y="89004"/>
                  <a:pt x="672170" y="90202"/>
                  <a:pt x="670071" y="91550"/>
                </a:cubicBezTo>
                <a:cubicBezTo>
                  <a:pt x="666325" y="93798"/>
                  <a:pt x="662578" y="96046"/>
                  <a:pt x="658831" y="98444"/>
                </a:cubicBezTo>
                <a:cubicBezTo>
                  <a:pt x="654635" y="100990"/>
                  <a:pt x="650438" y="103688"/>
                  <a:pt x="646242" y="106385"/>
                </a:cubicBezTo>
                <a:cubicBezTo>
                  <a:pt x="643844" y="107883"/>
                  <a:pt x="641597" y="109381"/>
                  <a:pt x="639198" y="111029"/>
                </a:cubicBezTo>
                <a:cubicBezTo>
                  <a:pt x="638599" y="111479"/>
                  <a:pt x="637850" y="111929"/>
                  <a:pt x="637250" y="112377"/>
                </a:cubicBezTo>
                <a:cubicBezTo>
                  <a:pt x="636050" y="113127"/>
                  <a:pt x="634852" y="113877"/>
                  <a:pt x="633653" y="114775"/>
                </a:cubicBezTo>
                <a:lnTo>
                  <a:pt x="621063" y="123317"/>
                </a:lnTo>
                <a:cubicBezTo>
                  <a:pt x="616867" y="126163"/>
                  <a:pt x="612821" y="129159"/>
                  <a:pt x="608625" y="132157"/>
                </a:cubicBezTo>
                <a:cubicBezTo>
                  <a:pt x="606076" y="133955"/>
                  <a:pt x="603529" y="135903"/>
                  <a:pt x="600981" y="137851"/>
                </a:cubicBezTo>
                <a:lnTo>
                  <a:pt x="597834" y="140099"/>
                </a:lnTo>
                <a:cubicBezTo>
                  <a:pt x="596335" y="141147"/>
                  <a:pt x="594836" y="142345"/>
                  <a:pt x="593338" y="143395"/>
                </a:cubicBezTo>
                <a:lnTo>
                  <a:pt x="578051" y="155082"/>
                </a:lnTo>
                <a:cubicBezTo>
                  <a:pt x="572955" y="158976"/>
                  <a:pt x="568009" y="163022"/>
                  <a:pt x="562914" y="167218"/>
                </a:cubicBezTo>
                <a:cubicBezTo>
                  <a:pt x="562464" y="167518"/>
                  <a:pt x="562015" y="167968"/>
                  <a:pt x="561565" y="168268"/>
                </a:cubicBezTo>
                <a:cubicBezTo>
                  <a:pt x="560966" y="168716"/>
                  <a:pt x="560516" y="169166"/>
                  <a:pt x="559917" y="169616"/>
                </a:cubicBezTo>
                <a:cubicBezTo>
                  <a:pt x="555870" y="172912"/>
                  <a:pt x="551823" y="176208"/>
                  <a:pt x="547777" y="179654"/>
                </a:cubicBezTo>
                <a:cubicBezTo>
                  <a:pt x="540134" y="186098"/>
                  <a:pt x="532640" y="192690"/>
                  <a:pt x="525147" y="199433"/>
                </a:cubicBezTo>
                <a:lnTo>
                  <a:pt x="524247" y="200331"/>
                </a:lnTo>
                <a:cubicBezTo>
                  <a:pt x="523348" y="201231"/>
                  <a:pt x="522449" y="202129"/>
                  <a:pt x="521400" y="202879"/>
                </a:cubicBezTo>
                <a:cubicBezTo>
                  <a:pt x="515106" y="208573"/>
                  <a:pt x="508960" y="214267"/>
                  <a:pt x="502666" y="220111"/>
                </a:cubicBezTo>
                <a:cubicBezTo>
                  <a:pt x="498619" y="224007"/>
                  <a:pt x="494722" y="227903"/>
                  <a:pt x="490677" y="231798"/>
                </a:cubicBezTo>
                <a:cubicBezTo>
                  <a:pt x="488728" y="233746"/>
                  <a:pt x="486630" y="235694"/>
                  <a:pt x="484681" y="237641"/>
                </a:cubicBezTo>
                <a:lnTo>
                  <a:pt x="480635" y="241686"/>
                </a:lnTo>
                <a:cubicBezTo>
                  <a:pt x="473291" y="249028"/>
                  <a:pt x="466098" y="256520"/>
                  <a:pt x="458904" y="264162"/>
                </a:cubicBezTo>
                <a:cubicBezTo>
                  <a:pt x="457705" y="265362"/>
                  <a:pt x="456656" y="266710"/>
                  <a:pt x="455456" y="267908"/>
                </a:cubicBezTo>
                <a:cubicBezTo>
                  <a:pt x="454108" y="269408"/>
                  <a:pt x="452609" y="270756"/>
                  <a:pt x="451261" y="272254"/>
                </a:cubicBezTo>
                <a:cubicBezTo>
                  <a:pt x="442568" y="281543"/>
                  <a:pt x="434175" y="291283"/>
                  <a:pt x="425632" y="300873"/>
                </a:cubicBezTo>
                <a:cubicBezTo>
                  <a:pt x="423235" y="303719"/>
                  <a:pt x="420686" y="306267"/>
                  <a:pt x="418289" y="309113"/>
                </a:cubicBezTo>
                <a:cubicBezTo>
                  <a:pt x="417989" y="309563"/>
                  <a:pt x="417690" y="309863"/>
                  <a:pt x="417240" y="310313"/>
                </a:cubicBezTo>
                <a:cubicBezTo>
                  <a:pt x="404651" y="324996"/>
                  <a:pt x="392361" y="339980"/>
                  <a:pt x="380222" y="355414"/>
                </a:cubicBezTo>
                <a:cubicBezTo>
                  <a:pt x="379772" y="356012"/>
                  <a:pt x="379323" y="356462"/>
                  <a:pt x="378873" y="357062"/>
                </a:cubicBezTo>
                <a:cubicBezTo>
                  <a:pt x="376325" y="360358"/>
                  <a:pt x="373777" y="363953"/>
                  <a:pt x="371229" y="367249"/>
                </a:cubicBezTo>
                <a:cubicBezTo>
                  <a:pt x="362237" y="378937"/>
                  <a:pt x="353244" y="390775"/>
                  <a:pt x="344403" y="403061"/>
                </a:cubicBezTo>
                <a:cubicBezTo>
                  <a:pt x="343203" y="404709"/>
                  <a:pt x="342004" y="406207"/>
                  <a:pt x="340956" y="407706"/>
                </a:cubicBezTo>
                <a:cubicBezTo>
                  <a:pt x="337958" y="411900"/>
                  <a:pt x="335111" y="416396"/>
                  <a:pt x="332113" y="420742"/>
                </a:cubicBezTo>
                <a:cubicBezTo>
                  <a:pt x="324620" y="431380"/>
                  <a:pt x="317276" y="442168"/>
                  <a:pt x="309933" y="453105"/>
                </a:cubicBezTo>
                <a:cubicBezTo>
                  <a:pt x="308134" y="455803"/>
                  <a:pt x="306335" y="458351"/>
                  <a:pt x="304537" y="461047"/>
                </a:cubicBezTo>
                <a:cubicBezTo>
                  <a:pt x="298841" y="469589"/>
                  <a:pt x="293296" y="478429"/>
                  <a:pt x="287901" y="487119"/>
                </a:cubicBezTo>
                <a:cubicBezTo>
                  <a:pt x="287152" y="488319"/>
                  <a:pt x="286403" y="489367"/>
                  <a:pt x="285654" y="490565"/>
                </a:cubicBezTo>
                <a:cubicBezTo>
                  <a:pt x="285504" y="490865"/>
                  <a:pt x="285204" y="491165"/>
                  <a:pt x="285053" y="491465"/>
                </a:cubicBezTo>
                <a:cubicBezTo>
                  <a:pt x="278609" y="501802"/>
                  <a:pt x="272315" y="512142"/>
                  <a:pt x="266021" y="522630"/>
                </a:cubicBezTo>
                <a:cubicBezTo>
                  <a:pt x="263922" y="526226"/>
                  <a:pt x="261824" y="529972"/>
                  <a:pt x="259725" y="533568"/>
                </a:cubicBezTo>
                <a:cubicBezTo>
                  <a:pt x="257777" y="537015"/>
                  <a:pt x="255679" y="540461"/>
                  <a:pt x="253731" y="543907"/>
                </a:cubicBezTo>
                <a:cubicBezTo>
                  <a:pt x="251633" y="547503"/>
                  <a:pt x="249684" y="550949"/>
                  <a:pt x="247586" y="554545"/>
                </a:cubicBezTo>
                <a:cubicBezTo>
                  <a:pt x="241442" y="565335"/>
                  <a:pt x="235446" y="576123"/>
                  <a:pt x="229601" y="587060"/>
                </a:cubicBezTo>
                <a:cubicBezTo>
                  <a:pt x="229302" y="587660"/>
                  <a:pt x="229002" y="588108"/>
                  <a:pt x="228702" y="588708"/>
                </a:cubicBezTo>
                <a:cubicBezTo>
                  <a:pt x="228403" y="589308"/>
                  <a:pt x="228103" y="589906"/>
                  <a:pt x="227653" y="590656"/>
                </a:cubicBezTo>
                <a:cubicBezTo>
                  <a:pt x="224506" y="596650"/>
                  <a:pt x="221208" y="602644"/>
                  <a:pt x="218062" y="608786"/>
                </a:cubicBezTo>
                <a:cubicBezTo>
                  <a:pt x="214315" y="615978"/>
                  <a:pt x="210568" y="623321"/>
                  <a:pt x="206821" y="630663"/>
                </a:cubicBezTo>
                <a:cubicBezTo>
                  <a:pt x="205322" y="633509"/>
                  <a:pt x="203974" y="636507"/>
                  <a:pt x="202475" y="639353"/>
                </a:cubicBezTo>
                <a:cubicBezTo>
                  <a:pt x="202175" y="640103"/>
                  <a:pt x="201725" y="640851"/>
                  <a:pt x="201276" y="641601"/>
                </a:cubicBezTo>
                <a:cubicBezTo>
                  <a:pt x="201126" y="641901"/>
                  <a:pt x="200976" y="642349"/>
                  <a:pt x="200826" y="642799"/>
                </a:cubicBezTo>
                <a:cubicBezTo>
                  <a:pt x="199178" y="646095"/>
                  <a:pt x="197529" y="649543"/>
                  <a:pt x="195880" y="652839"/>
                </a:cubicBezTo>
                <a:cubicBezTo>
                  <a:pt x="192283" y="660181"/>
                  <a:pt x="188687" y="667672"/>
                  <a:pt x="185090" y="675164"/>
                </a:cubicBezTo>
                <a:lnTo>
                  <a:pt x="176547" y="693594"/>
                </a:lnTo>
                <a:cubicBezTo>
                  <a:pt x="173700" y="699738"/>
                  <a:pt x="170852" y="706030"/>
                  <a:pt x="168155" y="712323"/>
                </a:cubicBezTo>
                <a:cubicBezTo>
                  <a:pt x="165307" y="718617"/>
                  <a:pt x="162609" y="724909"/>
                  <a:pt x="159912" y="731053"/>
                </a:cubicBezTo>
                <a:lnTo>
                  <a:pt x="151818" y="749933"/>
                </a:lnTo>
                <a:lnTo>
                  <a:pt x="151818" y="750083"/>
                </a:lnTo>
                <a:lnTo>
                  <a:pt x="151818" y="750382"/>
                </a:lnTo>
                <a:cubicBezTo>
                  <a:pt x="149571" y="755776"/>
                  <a:pt x="147322" y="761320"/>
                  <a:pt x="145075" y="766714"/>
                </a:cubicBezTo>
                <a:cubicBezTo>
                  <a:pt x="142826" y="772408"/>
                  <a:pt x="140429" y="777952"/>
                  <a:pt x="138180" y="783646"/>
                </a:cubicBezTo>
                <a:lnTo>
                  <a:pt x="131436" y="800727"/>
                </a:lnTo>
                <a:cubicBezTo>
                  <a:pt x="129188" y="806421"/>
                  <a:pt x="127090" y="812115"/>
                  <a:pt x="124842" y="817959"/>
                </a:cubicBezTo>
                <a:cubicBezTo>
                  <a:pt x="122893" y="822903"/>
                  <a:pt x="121095" y="827997"/>
                  <a:pt x="119297" y="833093"/>
                </a:cubicBezTo>
                <a:cubicBezTo>
                  <a:pt x="117498" y="838186"/>
                  <a:pt x="115550" y="843130"/>
                  <a:pt x="113751" y="848224"/>
                </a:cubicBezTo>
                <a:lnTo>
                  <a:pt x="108356" y="863508"/>
                </a:lnTo>
                <a:lnTo>
                  <a:pt x="108356" y="863508"/>
                </a:lnTo>
                <a:lnTo>
                  <a:pt x="108356" y="863958"/>
                </a:lnTo>
                <a:cubicBezTo>
                  <a:pt x="106558" y="868902"/>
                  <a:pt x="104910" y="873848"/>
                  <a:pt x="103260" y="878792"/>
                </a:cubicBezTo>
                <a:cubicBezTo>
                  <a:pt x="101612" y="883587"/>
                  <a:pt x="99964" y="888531"/>
                  <a:pt x="98315" y="893475"/>
                </a:cubicBezTo>
                <a:cubicBezTo>
                  <a:pt x="96666" y="898421"/>
                  <a:pt x="95018" y="903215"/>
                  <a:pt x="93519" y="908159"/>
                </a:cubicBezTo>
                <a:cubicBezTo>
                  <a:pt x="91870" y="913105"/>
                  <a:pt x="90372" y="918049"/>
                  <a:pt x="88873" y="922844"/>
                </a:cubicBezTo>
                <a:cubicBezTo>
                  <a:pt x="87374" y="927788"/>
                  <a:pt x="85726" y="932732"/>
                  <a:pt x="84227" y="937678"/>
                </a:cubicBezTo>
                <a:cubicBezTo>
                  <a:pt x="82728" y="942322"/>
                  <a:pt x="81380" y="947118"/>
                  <a:pt x="80030" y="951762"/>
                </a:cubicBezTo>
                <a:cubicBezTo>
                  <a:pt x="78682" y="956408"/>
                  <a:pt x="77183" y="961202"/>
                  <a:pt x="75835" y="965847"/>
                </a:cubicBezTo>
                <a:cubicBezTo>
                  <a:pt x="74485" y="970491"/>
                  <a:pt x="73136" y="975287"/>
                  <a:pt x="71788" y="980081"/>
                </a:cubicBezTo>
                <a:cubicBezTo>
                  <a:pt x="71788" y="980381"/>
                  <a:pt x="71788" y="980531"/>
                  <a:pt x="71638" y="980831"/>
                </a:cubicBezTo>
                <a:lnTo>
                  <a:pt x="71638" y="981131"/>
                </a:lnTo>
                <a:cubicBezTo>
                  <a:pt x="70439" y="985475"/>
                  <a:pt x="69240" y="989971"/>
                  <a:pt x="68041" y="994315"/>
                </a:cubicBezTo>
                <a:lnTo>
                  <a:pt x="64444" y="1007801"/>
                </a:lnTo>
                <a:lnTo>
                  <a:pt x="60847" y="1021286"/>
                </a:lnTo>
                <a:cubicBezTo>
                  <a:pt x="59648" y="1025782"/>
                  <a:pt x="58599" y="1030276"/>
                  <a:pt x="57400" y="1034772"/>
                </a:cubicBezTo>
                <a:cubicBezTo>
                  <a:pt x="56202" y="1039266"/>
                  <a:pt x="55152" y="1043762"/>
                  <a:pt x="54103" y="1048258"/>
                </a:cubicBezTo>
                <a:cubicBezTo>
                  <a:pt x="53054" y="1052752"/>
                  <a:pt x="52005" y="1057097"/>
                  <a:pt x="50955" y="1061593"/>
                </a:cubicBezTo>
                <a:cubicBezTo>
                  <a:pt x="49906" y="1066087"/>
                  <a:pt x="48857" y="1070433"/>
                  <a:pt x="47808" y="1074927"/>
                </a:cubicBezTo>
                <a:cubicBezTo>
                  <a:pt x="46760" y="1079423"/>
                  <a:pt x="45710" y="1083919"/>
                  <a:pt x="44811" y="1088263"/>
                </a:cubicBezTo>
                <a:lnTo>
                  <a:pt x="42114" y="1100850"/>
                </a:lnTo>
                <a:lnTo>
                  <a:pt x="42114" y="1100850"/>
                </a:lnTo>
                <a:lnTo>
                  <a:pt x="42114" y="1100850"/>
                </a:lnTo>
                <a:cubicBezTo>
                  <a:pt x="42114" y="1101148"/>
                  <a:pt x="42114" y="1101298"/>
                  <a:pt x="41964" y="1101598"/>
                </a:cubicBezTo>
                <a:cubicBezTo>
                  <a:pt x="41064" y="1105944"/>
                  <a:pt x="40165" y="1110140"/>
                  <a:pt x="39266" y="1114484"/>
                </a:cubicBezTo>
                <a:cubicBezTo>
                  <a:pt x="38367" y="1118830"/>
                  <a:pt x="37468" y="1123026"/>
                  <a:pt x="36568" y="1127370"/>
                </a:cubicBezTo>
                <a:cubicBezTo>
                  <a:pt x="35668" y="1131716"/>
                  <a:pt x="34919" y="1135912"/>
                  <a:pt x="34020" y="1140257"/>
                </a:cubicBezTo>
                <a:cubicBezTo>
                  <a:pt x="33121" y="1144601"/>
                  <a:pt x="32372" y="1148797"/>
                  <a:pt x="31623" y="1153143"/>
                </a:cubicBezTo>
                <a:cubicBezTo>
                  <a:pt x="31172" y="1155689"/>
                  <a:pt x="30723" y="1158387"/>
                  <a:pt x="30123" y="1160935"/>
                </a:cubicBezTo>
                <a:cubicBezTo>
                  <a:pt x="30123" y="1161383"/>
                  <a:pt x="29974" y="1161833"/>
                  <a:pt x="29824" y="1162283"/>
                </a:cubicBezTo>
                <a:cubicBezTo>
                  <a:pt x="29674" y="1163481"/>
                  <a:pt x="29374" y="1164681"/>
                  <a:pt x="29224" y="1165879"/>
                </a:cubicBezTo>
                <a:cubicBezTo>
                  <a:pt x="28475" y="1170225"/>
                  <a:pt x="27726" y="1174419"/>
                  <a:pt x="26977" y="1178765"/>
                </a:cubicBezTo>
                <a:cubicBezTo>
                  <a:pt x="26227" y="1183110"/>
                  <a:pt x="25477" y="1187304"/>
                  <a:pt x="24728" y="1191650"/>
                </a:cubicBezTo>
                <a:cubicBezTo>
                  <a:pt x="23979" y="1195996"/>
                  <a:pt x="23380" y="1200192"/>
                  <a:pt x="22630" y="1204536"/>
                </a:cubicBezTo>
                <a:cubicBezTo>
                  <a:pt x="22031" y="1208732"/>
                  <a:pt x="21281" y="1212928"/>
                  <a:pt x="20681" y="1217124"/>
                </a:cubicBezTo>
                <a:cubicBezTo>
                  <a:pt x="20382" y="1218622"/>
                  <a:pt x="20232" y="1220120"/>
                  <a:pt x="19932" y="1221618"/>
                </a:cubicBezTo>
                <a:cubicBezTo>
                  <a:pt x="19932" y="1222218"/>
                  <a:pt x="19782" y="1222966"/>
                  <a:pt x="19633" y="1223566"/>
                </a:cubicBezTo>
                <a:lnTo>
                  <a:pt x="18734" y="1229859"/>
                </a:lnTo>
                <a:cubicBezTo>
                  <a:pt x="18134" y="1234053"/>
                  <a:pt x="17535" y="1238249"/>
                  <a:pt x="16935" y="1242595"/>
                </a:cubicBezTo>
                <a:cubicBezTo>
                  <a:pt x="16335" y="1246791"/>
                  <a:pt x="15736" y="1250985"/>
                  <a:pt x="15136" y="1255331"/>
                </a:cubicBezTo>
                <a:cubicBezTo>
                  <a:pt x="14537" y="1259527"/>
                  <a:pt x="14087" y="1263873"/>
                  <a:pt x="13488" y="1268067"/>
                </a:cubicBezTo>
                <a:cubicBezTo>
                  <a:pt x="12889" y="1272262"/>
                  <a:pt x="12439" y="1276608"/>
                  <a:pt x="11989" y="1280804"/>
                </a:cubicBezTo>
                <a:cubicBezTo>
                  <a:pt x="11989" y="1281552"/>
                  <a:pt x="11839" y="1282452"/>
                  <a:pt x="11689" y="1283200"/>
                </a:cubicBezTo>
                <a:cubicBezTo>
                  <a:pt x="11689" y="1283800"/>
                  <a:pt x="11689" y="1284400"/>
                  <a:pt x="11539" y="1284998"/>
                </a:cubicBezTo>
                <a:cubicBezTo>
                  <a:pt x="11240" y="1287846"/>
                  <a:pt x="10940" y="1290542"/>
                  <a:pt x="10640" y="1293390"/>
                </a:cubicBezTo>
                <a:cubicBezTo>
                  <a:pt x="10191" y="1297586"/>
                  <a:pt x="9741" y="1301930"/>
                  <a:pt x="9292" y="1306126"/>
                </a:cubicBezTo>
                <a:cubicBezTo>
                  <a:pt x="8842" y="1310321"/>
                  <a:pt x="8393" y="1314665"/>
                  <a:pt x="7943" y="1318861"/>
                </a:cubicBezTo>
                <a:cubicBezTo>
                  <a:pt x="7494" y="1323057"/>
                  <a:pt x="7194" y="1327403"/>
                  <a:pt x="6743" y="1331597"/>
                </a:cubicBezTo>
                <a:cubicBezTo>
                  <a:pt x="6294" y="1335793"/>
                  <a:pt x="5994" y="1340139"/>
                  <a:pt x="5694" y="1344335"/>
                </a:cubicBezTo>
                <a:lnTo>
                  <a:pt x="5694" y="1344783"/>
                </a:lnTo>
                <a:lnTo>
                  <a:pt x="5694" y="1345833"/>
                </a:lnTo>
                <a:cubicBezTo>
                  <a:pt x="5395" y="1349579"/>
                  <a:pt x="5095" y="1353324"/>
                  <a:pt x="4795" y="1357070"/>
                </a:cubicBezTo>
                <a:cubicBezTo>
                  <a:pt x="4496" y="1361414"/>
                  <a:pt x="4196" y="1365610"/>
                  <a:pt x="3896" y="1369956"/>
                </a:cubicBezTo>
                <a:cubicBezTo>
                  <a:pt x="3597" y="1374302"/>
                  <a:pt x="3297" y="1378496"/>
                  <a:pt x="2997" y="1382842"/>
                </a:cubicBezTo>
                <a:cubicBezTo>
                  <a:pt x="2698" y="1387188"/>
                  <a:pt x="2398" y="1391382"/>
                  <a:pt x="2248" y="1395728"/>
                </a:cubicBezTo>
                <a:cubicBezTo>
                  <a:pt x="2097" y="1399174"/>
                  <a:pt x="1947" y="1402471"/>
                  <a:pt x="1798" y="1405917"/>
                </a:cubicBezTo>
                <a:lnTo>
                  <a:pt x="1798" y="1407265"/>
                </a:lnTo>
                <a:lnTo>
                  <a:pt x="1798" y="1408613"/>
                </a:lnTo>
                <a:cubicBezTo>
                  <a:pt x="1648" y="1412959"/>
                  <a:pt x="1348" y="1417305"/>
                  <a:pt x="1198" y="1421799"/>
                </a:cubicBezTo>
                <a:cubicBezTo>
                  <a:pt x="1048" y="1426145"/>
                  <a:pt x="899" y="1430491"/>
                  <a:pt x="749" y="1434985"/>
                </a:cubicBezTo>
                <a:cubicBezTo>
                  <a:pt x="599" y="1439480"/>
                  <a:pt x="449" y="1443676"/>
                  <a:pt x="299" y="1448170"/>
                </a:cubicBezTo>
                <a:cubicBezTo>
                  <a:pt x="299" y="1452516"/>
                  <a:pt x="149" y="1456862"/>
                  <a:pt x="0" y="1461206"/>
                </a:cubicBezTo>
                <a:lnTo>
                  <a:pt x="0" y="1467050"/>
                </a:lnTo>
                <a:lnTo>
                  <a:pt x="0" y="1468998"/>
                </a:lnTo>
                <a:lnTo>
                  <a:pt x="0" y="1474692"/>
                </a:lnTo>
                <a:lnTo>
                  <a:pt x="0" y="1488177"/>
                </a:lnTo>
                <a:lnTo>
                  <a:pt x="0" y="1501513"/>
                </a:lnTo>
                <a:lnTo>
                  <a:pt x="0" y="1514849"/>
                </a:lnTo>
                <a:cubicBezTo>
                  <a:pt x="0" y="1519493"/>
                  <a:pt x="0" y="1524138"/>
                  <a:pt x="299" y="1528782"/>
                </a:cubicBezTo>
                <a:lnTo>
                  <a:pt x="299" y="1528782"/>
                </a:lnTo>
                <a:lnTo>
                  <a:pt x="299" y="1529082"/>
                </a:lnTo>
                <a:cubicBezTo>
                  <a:pt x="299" y="1533578"/>
                  <a:pt x="449" y="1538072"/>
                  <a:pt x="599" y="1542568"/>
                </a:cubicBezTo>
                <a:cubicBezTo>
                  <a:pt x="599" y="1547212"/>
                  <a:pt x="899" y="1551858"/>
                  <a:pt x="1048" y="1556352"/>
                </a:cubicBezTo>
                <a:cubicBezTo>
                  <a:pt x="1198" y="1560998"/>
                  <a:pt x="1498" y="1565642"/>
                  <a:pt x="1648" y="1570137"/>
                </a:cubicBezTo>
                <a:cubicBezTo>
                  <a:pt x="1648" y="1571785"/>
                  <a:pt x="1798" y="1573283"/>
                  <a:pt x="1947" y="1574931"/>
                </a:cubicBezTo>
                <a:cubicBezTo>
                  <a:pt x="1947" y="1576581"/>
                  <a:pt x="2097" y="1578079"/>
                  <a:pt x="2248" y="1579727"/>
                </a:cubicBezTo>
                <a:cubicBezTo>
                  <a:pt x="2248" y="1581375"/>
                  <a:pt x="2398" y="1582873"/>
                  <a:pt x="2548" y="1584521"/>
                </a:cubicBezTo>
                <a:cubicBezTo>
                  <a:pt x="2548" y="1586169"/>
                  <a:pt x="2698" y="1587669"/>
                  <a:pt x="2847" y="1589317"/>
                </a:cubicBezTo>
                <a:lnTo>
                  <a:pt x="668053" y="1778477"/>
                </a:lnTo>
                <a:cubicBezTo>
                  <a:pt x="667004" y="1757950"/>
                  <a:pt x="675730" y="1730524"/>
                  <a:pt x="677265" y="1720874"/>
                </a:cubicBezTo>
                <a:cubicBezTo>
                  <a:pt x="678800" y="1711224"/>
                  <a:pt x="677265" y="1720574"/>
                  <a:pt x="677265" y="1720574"/>
                </a:cubicBezTo>
                <a:cubicBezTo>
                  <a:pt x="676966" y="1700196"/>
                  <a:pt x="677265" y="1679817"/>
                  <a:pt x="677565" y="1659439"/>
                </a:cubicBezTo>
                <a:lnTo>
                  <a:pt x="677565" y="1657492"/>
                </a:lnTo>
                <a:cubicBezTo>
                  <a:pt x="678015" y="1637264"/>
                  <a:pt x="678764" y="1616886"/>
                  <a:pt x="679963" y="1596509"/>
                </a:cubicBezTo>
                <a:lnTo>
                  <a:pt x="679963" y="1595161"/>
                </a:lnTo>
                <a:cubicBezTo>
                  <a:pt x="681162" y="1574783"/>
                  <a:pt x="682661" y="1554404"/>
                  <a:pt x="684459" y="1534026"/>
                </a:cubicBezTo>
                <a:lnTo>
                  <a:pt x="684459" y="1532678"/>
                </a:lnTo>
                <a:cubicBezTo>
                  <a:pt x="686258" y="1512301"/>
                  <a:pt x="688505" y="1491923"/>
                  <a:pt x="690904" y="1471396"/>
                </a:cubicBezTo>
                <a:cubicBezTo>
                  <a:pt x="690904" y="1470796"/>
                  <a:pt x="691054" y="1470196"/>
                  <a:pt x="691054" y="1469598"/>
                </a:cubicBezTo>
                <a:cubicBezTo>
                  <a:pt x="693601" y="1449220"/>
                  <a:pt x="696299" y="1428991"/>
                  <a:pt x="699446" y="1408613"/>
                </a:cubicBezTo>
                <a:cubicBezTo>
                  <a:pt x="699446" y="1408015"/>
                  <a:pt x="699596" y="1407415"/>
                  <a:pt x="699746" y="1406815"/>
                </a:cubicBezTo>
                <a:cubicBezTo>
                  <a:pt x="702893" y="1386438"/>
                  <a:pt x="706340" y="1366060"/>
                  <a:pt x="710087" y="1345833"/>
                </a:cubicBezTo>
                <a:cubicBezTo>
                  <a:pt x="710087" y="1345383"/>
                  <a:pt x="710237" y="1344933"/>
                  <a:pt x="710387" y="1344485"/>
                </a:cubicBezTo>
                <a:cubicBezTo>
                  <a:pt x="714133" y="1323955"/>
                  <a:pt x="718180" y="1303578"/>
                  <a:pt x="722676" y="1283200"/>
                </a:cubicBezTo>
                <a:lnTo>
                  <a:pt x="722676" y="1282900"/>
                </a:lnTo>
                <a:cubicBezTo>
                  <a:pt x="731519" y="1241695"/>
                  <a:pt x="741710" y="1200640"/>
                  <a:pt x="752950" y="1160185"/>
                </a:cubicBezTo>
                <a:lnTo>
                  <a:pt x="752950" y="1159735"/>
                </a:lnTo>
                <a:cubicBezTo>
                  <a:pt x="764191" y="1119280"/>
                  <a:pt x="776629" y="1079273"/>
                  <a:pt x="789968" y="1039866"/>
                </a:cubicBezTo>
                <a:lnTo>
                  <a:pt x="789968" y="1039416"/>
                </a:lnTo>
                <a:cubicBezTo>
                  <a:pt x="803457" y="1000009"/>
                  <a:pt x="817994" y="961352"/>
                  <a:pt x="833431" y="923293"/>
                </a:cubicBezTo>
                <a:lnTo>
                  <a:pt x="833431" y="922994"/>
                </a:lnTo>
                <a:cubicBezTo>
                  <a:pt x="848867" y="885385"/>
                  <a:pt x="865203" y="848374"/>
                  <a:pt x="882438" y="812415"/>
                </a:cubicBezTo>
                <a:cubicBezTo>
                  <a:pt x="883038" y="811215"/>
                  <a:pt x="883487" y="810017"/>
                  <a:pt x="884087" y="808967"/>
                </a:cubicBezTo>
                <a:cubicBezTo>
                  <a:pt x="892180" y="792036"/>
                  <a:pt x="900573" y="775404"/>
                  <a:pt x="909115" y="759072"/>
                </a:cubicBezTo>
                <a:cubicBezTo>
                  <a:pt x="909415" y="758472"/>
                  <a:pt x="909865" y="757724"/>
                  <a:pt x="910165" y="757124"/>
                </a:cubicBezTo>
                <a:cubicBezTo>
                  <a:pt x="918257" y="741541"/>
                  <a:pt x="926500" y="726259"/>
                  <a:pt x="934893" y="711125"/>
                </a:cubicBezTo>
                <a:cubicBezTo>
                  <a:pt x="936841" y="707529"/>
                  <a:pt x="938940" y="703934"/>
                  <a:pt x="940888" y="700336"/>
                </a:cubicBezTo>
                <a:cubicBezTo>
                  <a:pt x="949281" y="685352"/>
                  <a:pt x="957823" y="670668"/>
                  <a:pt x="966666" y="656135"/>
                </a:cubicBezTo>
                <a:cubicBezTo>
                  <a:pt x="967415" y="654787"/>
                  <a:pt x="968314" y="653587"/>
                  <a:pt x="969064" y="652239"/>
                </a:cubicBezTo>
                <a:cubicBezTo>
                  <a:pt x="976257" y="640401"/>
                  <a:pt x="983601" y="628865"/>
                  <a:pt x="990945" y="617328"/>
                </a:cubicBezTo>
                <a:cubicBezTo>
                  <a:pt x="998139" y="606090"/>
                  <a:pt x="1005482" y="595002"/>
                  <a:pt x="1012826" y="584064"/>
                </a:cubicBezTo>
                <a:cubicBezTo>
                  <a:pt x="1016872" y="577920"/>
                  <a:pt x="1020919" y="571777"/>
                  <a:pt x="1025115" y="565783"/>
                </a:cubicBezTo>
                <a:cubicBezTo>
                  <a:pt x="1033808" y="553197"/>
                  <a:pt x="1042650" y="541059"/>
                  <a:pt x="1051643" y="528924"/>
                </a:cubicBezTo>
                <a:cubicBezTo>
                  <a:pt x="1054640" y="524878"/>
                  <a:pt x="1057488" y="520832"/>
                  <a:pt x="1060484" y="516786"/>
                </a:cubicBezTo>
                <a:cubicBezTo>
                  <a:pt x="1072475" y="500904"/>
                  <a:pt x="1084763" y="485321"/>
                  <a:pt x="1097053" y="470187"/>
                </a:cubicBezTo>
                <a:cubicBezTo>
                  <a:pt x="1099751" y="466891"/>
                  <a:pt x="1102449" y="463895"/>
                  <a:pt x="1105297" y="460597"/>
                </a:cubicBezTo>
                <a:cubicBezTo>
                  <a:pt x="1115038" y="448911"/>
                  <a:pt x="1124780" y="437524"/>
                  <a:pt x="1134821" y="426436"/>
                </a:cubicBezTo>
                <a:cubicBezTo>
                  <a:pt x="1144413" y="415796"/>
                  <a:pt x="1154005" y="405309"/>
                  <a:pt x="1163746" y="395119"/>
                </a:cubicBezTo>
                <a:cubicBezTo>
                  <a:pt x="1165694" y="393171"/>
                  <a:pt x="1167642" y="391075"/>
                  <a:pt x="1169591" y="389127"/>
                </a:cubicBezTo>
                <a:cubicBezTo>
                  <a:pt x="1179632" y="378787"/>
                  <a:pt x="1189673" y="368747"/>
                  <a:pt x="1199865" y="359010"/>
                </a:cubicBezTo>
                <a:lnTo>
                  <a:pt x="1202563" y="356312"/>
                </a:lnTo>
                <a:cubicBezTo>
                  <a:pt x="1214102" y="345374"/>
                  <a:pt x="1225792" y="334736"/>
                  <a:pt x="1237632" y="324546"/>
                </a:cubicBezTo>
                <a:cubicBezTo>
                  <a:pt x="1238232" y="324096"/>
                  <a:pt x="1238681" y="323498"/>
                  <a:pt x="1239280" y="323048"/>
                </a:cubicBezTo>
                <a:cubicBezTo>
                  <a:pt x="1250970" y="313009"/>
                  <a:pt x="1262810" y="303269"/>
                  <a:pt x="1274800" y="293979"/>
                </a:cubicBezTo>
                <a:cubicBezTo>
                  <a:pt x="1275849" y="293081"/>
                  <a:pt x="1276898" y="292331"/>
                  <a:pt x="1277947" y="291433"/>
                </a:cubicBezTo>
                <a:cubicBezTo>
                  <a:pt x="1289637" y="282293"/>
                  <a:pt x="1301477" y="273602"/>
                  <a:pt x="1313466" y="265212"/>
                </a:cubicBezTo>
                <a:cubicBezTo>
                  <a:pt x="1314215" y="264762"/>
                  <a:pt x="1314816" y="264312"/>
                  <a:pt x="1315565" y="263714"/>
                </a:cubicBezTo>
                <a:cubicBezTo>
                  <a:pt x="1327704" y="255322"/>
                  <a:pt x="1339994" y="247230"/>
                  <a:pt x="1352433" y="239588"/>
                </a:cubicBezTo>
                <a:cubicBezTo>
                  <a:pt x="1352882" y="239290"/>
                  <a:pt x="1353482" y="238990"/>
                  <a:pt x="1353932" y="238690"/>
                </a:cubicBezTo>
                <a:cubicBezTo>
                  <a:pt x="1366521" y="230899"/>
                  <a:pt x="1379260" y="223557"/>
                  <a:pt x="1391998" y="216815"/>
                </a:cubicBezTo>
                <a:cubicBezTo>
                  <a:pt x="1392448" y="216665"/>
                  <a:pt x="1392898" y="216365"/>
                  <a:pt x="1393198" y="216215"/>
                </a:cubicBezTo>
                <a:cubicBezTo>
                  <a:pt x="1406236" y="209323"/>
                  <a:pt x="1419275" y="202729"/>
                  <a:pt x="1432314" y="196735"/>
                </a:cubicBezTo>
                <a:cubicBezTo>
                  <a:pt x="1445802" y="190593"/>
                  <a:pt x="1459141" y="185050"/>
                  <a:pt x="1472330" y="180104"/>
                </a:cubicBezTo>
                <a:cubicBezTo>
                  <a:pt x="1472629" y="180104"/>
                  <a:pt x="1472779" y="179954"/>
                  <a:pt x="1473079" y="179804"/>
                </a:cubicBezTo>
                <a:cubicBezTo>
                  <a:pt x="1486268" y="174860"/>
                  <a:pt x="1499306" y="170514"/>
                  <a:pt x="1512195" y="166768"/>
                </a:cubicBezTo>
                <a:cubicBezTo>
                  <a:pt x="1512495" y="166768"/>
                  <a:pt x="1512794" y="166618"/>
                  <a:pt x="1513094" y="166468"/>
                </a:cubicBezTo>
                <a:cubicBezTo>
                  <a:pt x="1525983" y="162722"/>
                  <a:pt x="1538722" y="159426"/>
                  <a:pt x="1551461" y="156730"/>
                </a:cubicBezTo>
                <a:lnTo>
                  <a:pt x="1552061" y="156730"/>
                </a:lnTo>
                <a:cubicBezTo>
                  <a:pt x="1564800" y="153882"/>
                  <a:pt x="1577538" y="151784"/>
                  <a:pt x="1589978" y="150136"/>
                </a:cubicBezTo>
                <a:lnTo>
                  <a:pt x="1590278" y="150136"/>
                </a:lnTo>
                <a:cubicBezTo>
                  <a:pt x="1602867" y="148489"/>
                  <a:pt x="1615306" y="147440"/>
                  <a:pt x="1627596" y="146841"/>
                </a:cubicBezTo>
                <a:lnTo>
                  <a:pt x="1627746" y="146841"/>
                </a:lnTo>
                <a:cubicBezTo>
                  <a:pt x="1640035" y="146241"/>
                  <a:pt x="1652325" y="146241"/>
                  <a:pt x="1664464" y="146841"/>
                </a:cubicBezTo>
                <a:lnTo>
                  <a:pt x="1664464" y="146841"/>
                </a:lnTo>
                <a:cubicBezTo>
                  <a:pt x="1676454" y="147290"/>
                  <a:pt x="1688293" y="148339"/>
                  <a:pt x="1700133" y="149837"/>
                </a:cubicBezTo>
                <a:lnTo>
                  <a:pt x="1700433" y="149837"/>
                </a:lnTo>
                <a:cubicBezTo>
                  <a:pt x="1712123" y="151336"/>
                  <a:pt x="1723812" y="153432"/>
                  <a:pt x="1735203" y="155830"/>
                </a:cubicBezTo>
                <a:lnTo>
                  <a:pt x="1069327" y="10190"/>
                </a:lnTo>
                <a:lnTo>
                  <a:pt x="1068728" y="9890"/>
                </a:ln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7" name="Forme libre 46">
            <a:extLst>
              <a:ext uri="{FF2B5EF4-FFF2-40B4-BE49-F238E27FC236}">
                <a16:creationId xmlns:a16="http://schemas.microsoft.com/office/drawing/2014/main" id="{72D9098E-E5E8-4F04-BB72-65BFEA0799AC}"/>
              </a:ext>
            </a:extLst>
          </p:cNvPr>
          <p:cNvSpPr/>
          <p:nvPr/>
        </p:nvSpPr>
        <p:spPr>
          <a:xfrm>
            <a:off x="3138780" y="3534530"/>
            <a:ext cx="2352245" cy="2563677"/>
          </a:xfrm>
          <a:custGeom>
            <a:avLst/>
            <a:gdLst>
              <a:gd name="connsiteX0" fmla="*/ 1490071 w 1497265"/>
              <a:gd name="connsiteY0" fmla="*/ 745813 h 1636142"/>
              <a:gd name="connsiteX1" fmla="*/ 1492919 w 1497265"/>
              <a:gd name="connsiteY1" fmla="*/ 698615 h 1636142"/>
              <a:gd name="connsiteX2" fmla="*/ 1497266 w 1497265"/>
              <a:gd name="connsiteY2" fmla="*/ 651418 h 1636142"/>
              <a:gd name="connsiteX3" fmla="*/ 1407942 w 1497265"/>
              <a:gd name="connsiteY3" fmla="*/ 327919 h 1636142"/>
              <a:gd name="connsiteX4" fmla="*/ 1245932 w 1497265"/>
              <a:gd name="connsiteY4" fmla="*/ 104664 h 1636142"/>
              <a:gd name="connsiteX5" fmla="*/ 1023824 w 1497265"/>
              <a:gd name="connsiteY5" fmla="*/ 3375 h 1636142"/>
              <a:gd name="connsiteX6" fmla="*/ 755855 w 1497265"/>
              <a:gd name="connsiteY6" fmla="*/ 50123 h 1636142"/>
              <a:gd name="connsiteX7" fmla="*/ 454015 w 1497265"/>
              <a:gd name="connsiteY7" fmla="*/ 284168 h 1636142"/>
              <a:gd name="connsiteX8" fmla="*/ 206429 w 1497265"/>
              <a:gd name="connsiteY8" fmla="*/ 664603 h 1636142"/>
              <a:gd name="connsiteX9" fmla="*/ 45617 w 1497265"/>
              <a:gd name="connsiteY9" fmla="*/ 1136288 h 1636142"/>
              <a:gd name="connsiteX10" fmla="*/ 2005 w 1497265"/>
              <a:gd name="connsiteY10" fmla="*/ 1636143 h 1636142"/>
              <a:gd name="connsiteX11" fmla="*/ 28232 w 1497265"/>
              <a:gd name="connsiteY11" fmla="*/ 1622057 h 1636142"/>
              <a:gd name="connsiteX12" fmla="*/ 70496 w 1497265"/>
              <a:gd name="connsiteY12" fmla="*/ 1138684 h 1636142"/>
              <a:gd name="connsiteX13" fmla="*/ 225762 w 1497265"/>
              <a:gd name="connsiteY13" fmla="*/ 682583 h 1636142"/>
              <a:gd name="connsiteX14" fmla="*/ 464956 w 1497265"/>
              <a:gd name="connsiteY14" fmla="*/ 314435 h 1636142"/>
              <a:gd name="connsiteX15" fmla="*/ 757054 w 1497265"/>
              <a:gd name="connsiteY15" fmla="*/ 87283 h 1636142"/>
              <a:gd name="connsiteX16" fmla="*/ 1043757 w 1497265"/>
              <a:gd name="connsiteY16" fmla="*/ 45628 h 1636142"/>
              <a:gd name="connsiteX17" fmla="*/ 1273508 w 1497265"/>
              <a:gd name="connsiteY17" fmla="*/ 178383 h 1636142"/>
              <a:gd name="connsiteX18" fmla="*/ 1427575 w 1497265"/>
              <a:gd name="connsiteY18" fmla="*/ 451984 h 1636142"/>
              <a:gd name="connsiteX19" fmla="*/ 1489022 w 1497265"/>
              <a:gd name="connsiteY19" fmla="*/ 839311 h 1636142"/>
              <a:gd name="connsiteX20" fmla="*/ 1488872 w 1497265"/>
              <a:gd name="connsiteY20" fmla="*/ 792562 h 1636142"/>
              <a:gd name="connsiteX21" fmla="*/ 1490221 w 1497265"/>
              <a:gd name="connsiteY21" fmla="*/ 745513 h 1636142"/>
              <a:gd name="connsiteX0" fmla="*/ 1490071 w 1497266"/>
              <a:gd name="connsiteY0" fmla="*/ 745813 h 1636143"/>
              <a:gd name="connsiteX1" fmla="*/ 1492919 w 1497266"/>
              <a:gd name="connsiteY1" fmla="*/ 698615 h 1636143"/>
              <a:gd name="connsiteX2" fmla="*/ 1497266 w 1497266"/>
              <a:gd name="connsiteY2" fmla="*/ 651418 h 1636143"/>
              <a:gd name="connsiteX3" fmla="*/ 1407942 w 1497266"/>
              <a:gd name="connsiteY3" fmla="*/ 327919 h 1636143"/>
              <a:gd name="connsiteX4" fmla="*/ 1245932 w 1497266"/>
              <a:gd name="connsiteY4" fmla="*/ 104664 h 1636143"/>
              <a:gd name="connsiteX5" fmla="*/ 1023824 w 1497266"/>
              <a:gd name="connsiteY5" fmla="*/ 3375 h 1636143"/>
              <a:gd name="connsiteX6" fmla="*/ 755855 w 1497266"/>
              <a:gd name="connsiteY6" fmla="*/ 50123 h 1636143"/>
              <a:gd name="connsiteX7" fmla="*/ 454015 w 1497266"/>
              <a:gd name="connsiteY7" fmla="*/ 284168 h 1636143"/>
              <a:gd name="connsiteX8" fmla="*/ 206429 w 1497266"/>
              <a:gd name="connsiteY8" fmla="*/ 664603 h 1636143"/>
              <a:gd name="connsiteX9" fmla="*/ 45617 w 1497266"/>
              <a:gd name="connsiteY9" fmla="*/ 1136288 h 1636143"/>
              <a:gd name="connsiteX10" fmla="*/ 2005 w 1497266"/>
              <a:gd name="connsiteY10" fmla="*/ 1636143 h 1636143"/>
              <a:gd name="connsiteX11" fmla="*/ 28232 w 1497266"/>
              <a:gd name="connsiteY11" fmla="*/ 1622057 h 1636143"/>
              <a:gd name="connsiteX12" fmla="*/ 70496 w 1497266"/>
              <a:gd name="connsiteY12" fmla="*/ 1138684 h 1636143"/>
              <a:gd name="connsiteX13" fmla="*/ 225762 w 1497266"/>
              <a:gd name="connsiteY13" fmla="*/ 682583 h 1636143"/>
              <a:gd name="connsiteX14" fmla="*/ 464956 w 1497266"/>
              <a:gd name="connsiteY14" fmla="*/ 314435 h 1636143"/>
              <a:gd name="connsiteX15" fmla="*/ 757054 w 1497266"/>
              <a:gd name="connsiteY15" fmla="*/ 87283 h 1636143"/>
              <a:gd name="connsiteX16" fmla="*/ 1043757 w 1497266"/>
              <a:gd name="connsiteY16" fmla="*/ 45628 h 1636143"/>
              <a:gd name="connsiteX17" fmla="*/ 1273508 w 1497266"/>
              <a:gd name="connsiteY17" fmla="*/ 178383 h 1636143"/>
              <a:gd name="connsiteX18" fmla="*/ 1427575 w 1497266"/>
              <a:gd name="connsiteY18" fmla="*/ 451984 h 1636143"/>
              <a:gd name="connsiteX19" fmla="*/ 1489022 w 1497266"/>
              <a:gd name="connsiteY19" fmla="*/ 839311 h 1636143"/>
              <a:gd name="connsiteX20" fmla="*/ 1494377 w 1497266"/>
              <a:gd name="connsiteY20" fmla="*/ 793938 h 1636143"/>
              <a:gd name="connsiteX21" fmla="*/ 1490221 w 1497266"/>
              <a:gd name="connsiteY21" fmla="*/ 745513 h 1636143"/>
              <a:gd name="connsiteX22" fmla="*/ 1490071 w 1497266"/>
              <a:gd name="connsiteY22" fmla="*/ 745813 h 1636143"/>
              <a:gd name="connsiteX0" fmla="*/ 1494199 w 1497266"/>
              <a:gd name="connsiteY0" fmla="*/ 745813 h 1636143"/>
              <a:gd name="connsiteX1" fmla="*/ 1492919 w 1497266"/>
              <a:gd name="connsiteY1" fmla="*/ 698615 h 1636143"/>
              <a:gd name="connsiteX2" fmla="*/ 1497266 w 1497266"/>
              <a:gd name="connsiteY2" fmla="*/ 651418 h 1636143"/>
              <a:gd name="connsiteX3" fmla="*/ 1407942 w 1497266"/>
              <a:gd name="connsiteY3" fmla="*/ 327919 h 1636143"/>
              <a:gd name="connsiteX4" fmla="*/ 1245932 w 1497266"/>
              <a:gd name="connsiteY4" fmla="*/ 104664 h 1636143"/>
              <a:gd name="connsiteX5" fmla="*/ 1023824 w 1497266"/>
              <a:gd name="connsiteY5" fmla="*/ 3375 h 1636143"/>
              <a:gd name="connsiteX6" fmla="*/ 755855 w 1497266"/>
              <a:gd name="connsiteY6" fmla="*/ 50123 h 1636143"/>
              <a:gd name="connsiteX7" fmla="*/ 454015 w 1497266"/>
              <a:gd name="connsiteY7" fmla="*/ 284168 h 1636143"/>
              <a:gd name="connsiteX8" fmla="*/ 206429 w 1497266"/>
              <a:gd name="connsiteY8" fmla="*/ 664603 h 1636143"/>
              <a:gd name="connsiteX9" fmla="*/ 45617 w 1497266"/>
              <a:gd name="connsiteY9" fmla="*/ 1136288 h 1636143"/>
              <a:gd name="connsiteX10" fmla="*/ 2005 w 1497266"/>
              <a:gd name="connsiteY10" fmla="*/ 1636143 h 1636143"/>
              <a:gd name="connsiteX11" fmla="*/ 28232 w 1497266"/>
              <a:gd name="connsiteY11" fmla="*/ 1622057 h 1636143"/>
              <a:gd name="connsiteX12" fmla="*/ 70496 w 1497266"/>
              <a:gd name="connsiteY12" fmla="*/ 1138684 h 1636143"/>
              <a:gd name="connsiteX13" fmla="*/ 225762 w 1497266"/>
              <a:gd name="connsiteY13" fmla="*/ 682583 h 1636143"/>
              <a:gd name="connsiteX14" fmla="*/ 464956 w 1497266"/>
              <a:gd name="connsiteY14" fmla="*/ 314435 h 1636143"/>
              <a:gd name="connsiteX15" fmla="*/ 757054 w 1497266"/>
              <a:gd name="connsiteY15" fmla="*/ 87283 h 1636143"/>
              <a:gd name="connsiteX16" fmla="*/ 1043757 w 1497266"/>
              <a:gd name="connsiteY16" fmla="*/ 45628 h 1636143"/>
              <a:gd name="connsiteX17" fmla="*/ 1273508 w 1497266"/>
              <a:gd name="connsiteY17" fmla="*/ 178383 h 1636143"/>
              <a:gd name="connsiteX18" fmla="*/ 1427575 w 1497266"/>
              <a:gd name="connsiteY18" fmla="*/ 451984 h 1636143"/>
              <a:gd name="connsiteX19" fmla="*/ 1489022 w 1497266"/>
              <a:gd name="connsiteY19" fmla="*/ 839311 h 1636143"/>
              <a:gd name="connsiteX20" fmla="*/ 1494377 w 1497266"/>
              <a:gd name="connsiteY20" fmla="*/ 793938 h 1636143"/>
              <a:gd name="connsiteX21" fmla="*/ 1490221 w 1497266"/>
              <a:gd name="connsiteY21" fmla="*/ 745513 h 1636143"/>
              <a:gd name="connsiteX22" fmla="*/ 1494199 w 1497266"/>
              <a:gd name="connsiteY22" fmla="*/ 745813 h 1636143"/>
              <a:gd name="connsiteX0" fmla="*/ 1494199 w 1501207"/>
              <a:gd name="connsiteY0" fmla="*/ 745813 h 1636143"/>
              <a:gd name="connsiteX1" fmla="*/ 1501178 w 1501207"/>
              <a:gd name="connsiteY1" fmla="*/ 699991 h 1636143"/>
              <a:gd name="connsiteX2" fmla="*/ 1497266 w 1501207"/>
              <a:gd name="connsiteY2" fmla="*/ 651418 h 1636143"/>
              <a:gd name="connsiteX3" fmla="*/ 1407942 w 1501207"/>
              <a:gd name="connsiteY3" fmla="*/ 327919 h 1636143"/>
              <a:gd name="connsiteX4" fmla="*/ 1245932 w 1501207"/>
              <a:gd name="connsiteY4" fmla="*/ 104664 h 1636143"/>
              <a:gd name="connsiteX5" fmla="*/ 1023824 w 1501207"/>
              <a:gd name="connsiteY5" fmla="*/ 3375 h 1636143"/>
              <a:gd name="connsiteX6" fmla="*/ 755855 w 1501207"/>
              <a:gd name="connsiteY6" fmla="*/ 50123 h 1636143"/>
              <a:gd name="connsiteX7" fmla="*/ 454015 w 1501207"/>
              <a:gd name="connsiteY7" fmla="*/ 284168 h 1636143"/>
              <a:gd name="connsiteX8" fmla="*/ 206429 w 1501207"/>
              <a:gd name="connsiteY8" fmla="*/ 664603 h 1636143"/>
              <a:gd name="connsiteX9" fmla="*/ 45617 w 1501207"/>
              <a:gd name="connsiteY9" fmla="*/ 1136288 h 1636143"/>
              <a:gd name="connsiteX10" fmla="*/ 2005 w 1501207"/>
              <a:gd name="connsiteY10" fmla="*/ 1636143 h 1636143"/>
              <a:gd name="connsiteX11" fmla="*/ 28232 w 1501207"/>
              <a:gd name="connsiteY11" fmla="*/ 1622057 h 1636143"/>
              <a:gd name="connsiteX12" fmla="*/ 70496 w 1501207"/>
              <a:gd name="connsiteY12" fmla="*/ 1138684 h 1636143"/>
              <a:gd name="connsiteX13" fmla="*/ 225762 w 1501207"/>
              <a:gd name="connsiteY13" fmla="*/ 682583 h 1636143"/>
              <a:gd name="connsiteX14" fmla="*/ 464956 w 1501207"/>
              <a:gd name="connsiteY14" fmla="*/ 314435 h 1636143"/>
              <a:gd name="connsiteX15" fmla="*/ 757054 w 1501207"/>
              <a:gd name="connsiteY15" fmla="*/ 87283 h 1636143"/>
              <a:gd name="connsiteX16" fmla="*/ 1043757 w 1501207"/>
              <a:gd name="connsiteY16" fmla="*/ 45628 h 1636143"/>
              <a:gd name="connsiteX17" fmla="*/ 1273508 w 1501207"/>
              <a:gd name="connsiteY17" fmla="*/ 178383 h 1636143"/>
              <a:gd name="connsiteX18" fmla="*/ 1427575 w 1501207"/>
              <a:gd name="connsiteY18" fmla="*/ 451984 h 1636143"/>
              <a:gd name="connsiteX19" fmla="*/ 1489022 w 1501207"/>
              <a:gd name="connsiteY19" fmla="*/ 839311 h 1636143"/>
              <a:gd name="connsiteX20" fmla="*/ 1494377 w 1501207"/>
              <a:gd name="connsiteY20" fmla="*/ 793938 h 1636143"/>
              <a:gd name="connsiteX21" fmla="*/ 1490221 w 1501207"/>
              <a:gd name="connsiteY21" fmla="*/ 745513 h 1636143"/>
              <a:gd name="connsiteX22" fmla="*/ 1494199 w 1501207"/>
              <a:gd name="connsiteY22" fmla="*/ 745813 h 1636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01207" h="1636143">
                <a:moveTo>
                  <a:pt x="1494199" y="745813"/>
                </a:moveTo>
                <a:cubicBezTo>
                  <a:pt x="1494948" y="730082"/>
                  <a:pt x="1500667" y="715724"/>
                  <a:pt x="1501178" y="699991"/>
                </a:cubicBezTo>
                <a:cubicBezTo>
                  <a:pt x="1501689" y="684259"/>
                  <a:pt x="1495466" y="667149"/>
                  <a:pt x="1497266" y="651418"/>
                </a:cubicBezTo>
                <a:cubicBezTo>
                  <a:pt x="1480929" y="528550"/>
                  <a:pt x="1450356" y="419619"/>
                  <a:pt x="1407942" y="327919"/>
                </a:cubicBezTo>
                <a:cubicBezTo>
                  <a:pt x="1365080" y="235321"/>
                  <a:pt x="1310226" y="159803"/>
                  <a:pt x="1245932" y="104664"/>
                </a:cubicBezTo>
                <a:cubicBezTo>
                  <a:pt x="1180738" y="48924"/>
                  <a:pt x="1105952" y="14012"/>
                  <a:pt x="1023824" y="3375"/>
                </a:cubicBezTo>
                <a:cubicBezTo>
                  <a:pt x="940796" y="-7265"/>
                  <a:pt x="850423" y="6970"/>
                  <a:pt x="755855" y="50123"/>
                </a:cubicBezTo>
                <a:cubicBezTo>
                  <a:pt x="648997" y="98820"/>
                  <a:pt x="546785" y="179582"/>
                  <a:pt x="454015" y="284168"/>
                </a:cubicBezTo>
                <a:cubicBezTo>
                  <a:pt x="360196" y="389952"/>
                  <a:pt x="276118" y="519711"/>
                  <a:pt x="206429" y="664603"/>
                </a:cubicBezTo>
                <a:cubicBezTo>
                  <a:pt x="136439" y="810394"/>
                  <a:pt x="81286" y="970718"/>
                  <a:pt x="45617" y="1136288"/>
                </a:cubicBezTo>
                <a:cubicBezTo>
                  <a:pt x="9948" y="1301857"/>
                  <a:pt x="-5938" y="1471772"/>
                  <a:pt x="2005" y="1636143"/>
                </a:cubicBezTo>
                <a:lnTo>
                  <a:pt x="28232" y="1622057"/>
                </a:lnTo>
                <a:cubicBezTo>
                  <a:pt x="20589" y="1462931"/>
                  <a:pt x="36026" y="1298711"/>
                  <a:pt x="70496" y="1138684"/>
                </a:cubicBezTo>
                <a:cubicBezTo>
                  <a:pt x="104966" y="978660"/>
                  <a:pt x="158170" y="823580"/>
                  <a:pt x="225762" y="682583"/>
                </a:cubicBezTo>
                <a:cubicBezTo>
                  <a:pt x="293054" y="542486"/>
                  <a:pt x="374283" y="416923"/>
                  <a:pt x="464956" y="314435"/>
                </a:cubicBezTo>
                <a:cubicBezTo>
                  <a:pt x="554728" y="212996"/>
                  <a:pt x="653493" y="134780"/>
                  <a:pt x="757054" y="87283"/>
                </a:cubicBezTo>
                <a:cubicBezTo>
                  <a:pt x="859116" y="40534"/>
                  <a:pt x="955932" y="28396"/>
                  <a:pt x="1043757" y="45628"/>
                </a:cubicBezTo>
                <a:cubicBezTo>
                  <a:pt x="1130381" y="62709"/>
                  <a:pt x="1208164" y="108558"/>
                  <a:pt x="1273508" y="178383"/>
                </a:cubicBezTo>
                <a:cubicBezTo>
                  <a:pt x="1338102" y="247457"/>
                  <a:pt x="1390557" y="340057"/>
                  <a:pt x="1427575" y="451984"/>
                </a:cubicBezTo>
                <a:cubicBezTo>
                  <a:pt x="1464294" y="562864"/>
                  <a:pt x="1485875" y="693221"/>
                  <a:pt x="1489022" y="839311"/>
                </a:cubicBezTo>
                <a:cubicBezTo>
                  <a:pt x="1488723" y="823730"/>
                  <a:pt x="1494078" y="809522"/>
                  <a:pt x="1494377" y="793938"/>
                </a:cubicBezTo>
                <a:cubicBezTo>
                  <a:pt x="1494527" y="778357"/>
                  <a:pt x="1489472" y="761247"/>
                  <a:pt x="1490221" y="745513"/>
                </a:cubicBezTo>
                <a:lnTo>
                  <a:pt x="1494199" y="745813"/>
                </a:ln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2654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9520</TotalTime>
  <Words>404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Arched Path Process – Slide Template</vt:lpstr>
      <vt:lpstr>5-Step Arched Path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Five-Point Radial Star Diagram</dc:title>
  <dc:creator>PresentationGO.com</dc:creator>
  <dc:description>© Copyright PresentationGO.com - Do not distribute or sale without written permission.</dc:description>
  <cp:lastModifiedBy>Christophe Barroche</cp:lastModifiedBy>
  <cp:revision>61</cp:revision>
  <dcterms:created xsi:type="dcterms:W3CDTF">2014-11-26T05:14:11Z</dcterms:created>
  <dcterms:modified xsi:type="dcterms:W3CDTF">2025-10-29T01:03:56Z</dcterms:modified>
  <cp:category>Charts &amp; Diagrams</cp:category>
</cp:coreProperties>
</file>