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6" r:id="rId4"/>
    <p:sldId id="43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6" y="8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35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0ACE2-8A7D-D352-4D1B-4EC168FEE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14C42F-6D4D-FB88-595C-B98AC2A51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E7871-69B2-805D-CAD4-7EF659591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A5E-A3D9-1E15-AEEF-29AB497CA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6.svg"/><Relationship Id="rId4" Type="http://schemas.openxmlformats.org/officeDocument/2006/relationships/image" Target="../media/image13.svg"/><Relationship Id="rId9" Type="http://schemas.openxmlformats.org/officeDocument/2006/relationships/image" Target="../media/image7.png"/><Relationship Id="rId1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Radial Cylinder Diagram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3D6BF22-9A26-56AF-0D2F-D4358E4A79B0}"/>
              </a:ext>
            </a:extLst>
          </p:cNvPr>
          <p:cNvGrpSpPr/>
          <p:nvPr/>
        </p:nvGrpSpPr>
        <p:grpSpPr>
          <a:xfrm>
            <a:off x="3689703" y="1279264"/>
            <a:ext cx="4812594" cy="4299469"/>
            <a:chOff x="3689703" y="1279264"/>
            <a:chExt cx="4812594" cy="4299469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653A2F7F-C00C-92B2-F485-446A4138704E}"/>
                </a:ext>
              </a:extLst>
            </p:cNvPr>
            <p:cNvSpPr/>
            <p:nvPr/>
          </p:nvSpPr>
          <p:spPr>
            <a:xfrm>
              <a:off x="5116127" y="1641683"/>
              <a:ext cx="977993" cy="1787247"/>
            </a:xfrm>
            <a:custGeom>
              <a:avLst/>
              <a:gdLst>
                <a:gd name="connsiteX0" fmla="*/ 463194 w 463193"/>
                <a:gd name="connsiteY0" fmla="*/ 890770 h 890770"/>
                <a:gd name="connsiteX1" fmla="*/ 251773 w 463193"/>
                <a:gd name="connsiteY1" fmla="*/ 0 h 890770"/>
                <a:gd name="connsiteX2" fmla="*/ 0 w 463193"/>
                <a:gd name="connsiteY2" fmla="*/ 84975 h 890770"/>
                <a:gd name="connsiteX3" fmla="*/ 463194 w 463193"/>
                <a:gd name="connsiteY3" fmla="*/ 890770 h 890770"/>
                <a:gd name="connsiteX0" fmla="*/ 487435 w 487435"/>
                <a:gd name="connsiteY0" fmla="*/ 890770 h 890770"/>
                <a:gd name="connsiteX1" fmla="*/ 276014 w 487435"/>
                <a:gd name="connsiteY1" fmla="*/ 0 h 890770"/>
                <a:gd name="connsiteX2" fmla="*/ 0 w 487435"/>
                <a:gd name="connsiteY2" fmla="*/ 104368 h 890770"/>
                <a:gd name="connsiteX3" fmla="*/ 487435 w 487435"/>
                <a:gd name="connsiteY3" fmla="*/ 89077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435" h="890770">
                  <a:moveTo>
                    <a:pt x="487435" y="890770"/>
                  </a:moveTo>
                  <a:lnTo>
                    <a:pt x="276014" y="0"/>
                  </a:lnTo>
                  <a:lnTo>
                    <a:pt x="0" y="104368"/>
                  </a:lnTo>
                  <a:lnTo>
                    <a:pt x="487435" y="890770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BE52E814-DA22-B67B-143B-C09899A278A5}"/>
                </a:ext>
              </a:extLst>
            </p:cNvPr>
            <p:cNvSpPr/>
            <p:nvPr/>
          </p:nvSpPr>
          <p:spPr>
            <a:xfrm>
              <a:off x="6094119" y="3428930"/>
              <a:ext cx="1014584" cy="1754625"/>
            </a:xfrm>
            <a:custGeom>
              <a:avLst/>
              <a:gdLst>
                <a:gd name="connsiteX0" fmla="*/ 462037 w 462036"/>
                <a:gd name="connsiteY0" fmla="*/ 805864 h 874510"/>
                <a:gd name="connsiteX1" fmla="*/ 0 w 462036"/>
                <a:gd name="connsiteY1" fmla="*/ 0 h 874510"/>
                <a:gd name="connsiteX2" fmla="*/ 205365 w 462036"/>
                <a:gd name="connsiteY2" fmla="*/ 874511 h 874510"/>
                <a:gd name="connsiteX3" fmla="*/ 462037 w 462036"/>
                <a:gd name="connsiteY3" fmla="*/ 805864 h 874510"/>
                <a:gd name="connsiteX0" fmla="*/ 505672 w 505672"/>
                <a:gd name="connsiteY0" fmla="*/ 805864 h 874511"/>
                <a:gd name="connsiteX1" fmla="*/ 0 w 505672"/>
                <a:gd name="connsiteY1" fmla="*/ 0 h 874511"/>
                <a:gd name="connsiteX2" fmla="*/ 205365 w 505672"/>
                <a:gd name="connsiteY2" fmla="*/ 874511 h 874511"/>
                <a:gd name="connsiteX3" fmla="*/ 505672 w 505672"/>
                <a:gd name="connsiteY3" fmla="*/ 805864 h 874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672" h="874511">
                  <a:moveTo>
                    <a:pt x="505672" y="805864"/>
                  </a:moveTo>
                  <a:lnTo>
                    <a:pt x="0" y="0"/>
                  </a:lnTo>
                  <a:lnTo>
                    <a:pt x="205365" y="874511"/>
                  </a:lnTo>
                  <a:lnTo>
                    <a:pt x="505672" y="8058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458C1C15-1F7E-8956-B4DE-731A4DEC3C3B}"/>
                </a:ext>
              </a:extLst>
            </p:cNvPr>
            <p:cNvSpPr/>
            <p:nvPr/>
          </p:nvSpPr>
          <p:spPr>
            <a:xfrm>
              <a:off x="6094119" y="3346197"/>
              <a:ext cx="1871542" cy="588073"/>
            </a:xfrm>
            <a:custGeom>
              <a:avLst/>
              <a:gdLst>
                <a:gd name="connsiteX0" fmla="*/ 932783 w 932783"/>
                <a:gd name="connsiteY0" fmla="*/ 0 h 254310"/>
                <a:gd name="connsiteX1" fmla="*/ 0 w 932783"/>
                <a:gd name="connsiteY1" fmla="*/ 2448 h 254310"/>
                <a:gd name="connsiteX2" fmla="*/ 856163 w 932783"/>
                <a:gd name="connsiteY2" fmla="*/ 254311 h 254310"/>
                <a:gd name="connsiteX3" fmla="*/ 932783 w 932783"/>
                <a:gd name="connsiteY3" fmla="*/ 0 h 254310"/>
                <a:gd name="connsiteX0" fmla="*/ 932783 w 932783"/>
                <a:gd name="connsiteY0" fmla="*/ 0 h 293098"/>
                <a:gd name="connsiteX1" fmla="*/ 0 w 932783"/>
                <a:gd name="connsiteY1" fmla="*/ 41235 h 293098"/>
                <a:gd name="connsiteX2" fmla="*/ 856163 w 932783"/>
                <a:gd name="connsiteY2" fmla="*/ 293098 h 293098"/>
                <a:gd name="connsiteX3" fmla="*/ 932783 w 932783"/>
                <a:gd name="connsiteY3" fmla="*/ 0 h 29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83" h="293098">
                  <a:moveTo>
                    <a:pt x="932783" y="0"/>
                  </a:moveTo>
                  <a:lnTo>
                    <a:pt x="0" y="41235"/>
                  </a:lnTo>
                  <a:lnTo>
                    <a:pt x="856163" y="293098"/>
                  </a:lnTo>
                  <a:lnTo>
                    <a:pt x="9327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A8D00F4C-548D-2650-5EAF-EBDBC13FC0EE}"/>
                </a:ext>
              </a:extLst>
            </p:cNvPr>
            <p:cNvSpPr/>
            <p:nvPr/>
          </p:nvSpPr>
          <p:spPr>
            <a:xfrm>
              <a:off x="6094119" y="1782993"/>
              <a:ext cx="1286653" cy="1645938"/>
            </a:xfrm>
            <a:custGeom>
              <a:avLst/>
              <a:gdLst>
                <a:gd name="connsiteX0" fmla="*/ 462037 w 641271"/>
                <a:gd name="connsiteY0" fmla="*/ 0 h 805795"/>
                <a:gd name="connsiteX1" fmla="*/ 0 w 641271"/>
                <a:gd name="connsiteY1" fmla="*/ 805796 h 805795"/>
                <a:gd name="connsiteX2" fmla="*/ 641272 w 641271"/>
                <a:gd name="connsiteY2" fmla="*/ 196007 h 805795"/>
                <a:gd name="connsiteX3" fmla="*/ 462037 w 641271"/>
                <a:gd name="connsiteY3" fmla="*/ 0 h 805795"/>
                <a:gd name="connsiteX0" fmla="*/ 432947 w 641272"/>
                <a:gd name="connsiteY0" fmla="*/ 0 h 820341"/>
                <a:gd name="connsiteX1" fmla="*/ 0 w 641272"/>
                <a:gd name="connsiteY1" fmla="*/ 820341 h 820341"/>
                <a:gd name="connsiteX2" fmla="*/ 641272 w 641272"/>
                <a:gd name="connsiteY2" fmla="*/ 210552 h 820341"/>
                <a:gd name="connsiteX3" fmla="*/ 432947 w 641272"/>
                <a:gd name="connsiteY3" fmla="*/ 0 h 8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272" h="820341">
                  <a:moveTo>
                    <a:pt x="432947" y="0"/>
                  </a:moveTo>
                  <a:lnTo>
                    <a:pt x="0" y="820341"/>
                  </a:lnTo>
                  <a:lnTo>
                    <a:pt x="641272" y="210552"/>
                  </a:lnTo>
                  <a:lnTo>
                    <a:pt x="43294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343AFA42-97BF-9495-B4C4-840D9BB1C78F}"/>
                </a:ext>
              </a:extLst>
            </p:cNvPr>
            <p:cNvSpPr/>
            <p:nvPr/>
          </p:nvSpPr>
          <p:spPr>
            <a:xfrm>
              <a:off x="4242167" y="3375381"/>
              <a:ext cx="1851954" cy="566669"/>
            </a:xfrm>
            <a:custGeom>
              <a:avLst/>
              <a:gdLst>
                <a:gd name="connsiteX0" fmla="*/ 0 w 932715"/>
                <a:gd name="connsiteY0" fmla="*/ 0 h 258189"/>
                <a:gd name="connsiteX1" fmla="*/ 932716 w 932715"/>
                <a:gd name="connsiteY1" fmla="*/ 2448 h 258189"/>
                <a:gd name="connsiteX2" fmla="*/ 62194 w 932715"/>
                <a:gd name="connsiteY2" fmla="*/ 258189 h 258189"/>
                <a:gd name="connsiteX3" fmla="*/ 0 w 932715"/>
                <a:gd name="connsiteY3" fmla="*/ 0 h 258189"/>
                <a:gd name="connsiteX0" fmla="*/ 0 w 923020"/>
                <a:gd name="connsiteY0" fmla="*/ 0 h 282430"/>
                <a:gd name="connsiteX1" fmla="*/ 923020 w 923020"/>
                <a:gd name="connsiteY1" fmla="*/ 26689 h 282430"/>
                <a:gd name="connsiteX2" fmla="*/ 52498 w 923020"/>
                <a:gd name="connsiteY2" fmla="*/ 282430 h 282430"/>
                <a:gd name="connsiteX3" fmla="*/ 0 w 923020"/>
                <a:gd name="connsiteY3" fmla="*/ 0 h 28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020" h="282430">
                  <a:moveTo>
                    <a:pt x="0" y="0"/>
                  </a:moveTo>
                  <a:lnTo>
                    <a:pt x="923020" y="26689"/>
                  </a:lnTo>
                  <a:lnTo>
                    <a:pt x="52498" y="282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9BB7EE3A-61F9-0B7C-356C-711E3BC8E1B6}"/>
                </a:ext>
              </a:extLst>
            </p:cNvPr>
            <p:cNvSpPr/>
            <p:nvPr/>
          </p:nvSpPr>
          <p:spPr>
            <a:xfrm>
              <a:off x="4808151" y="3428930"/>
              <a:ext cx="1285970" cy="1655801"/>
            </a:xfrm>
            <a:custGeom>
              <a:avLst/>
              <a:gdLst>
                <a:gd name="connsiteX0" fmla="*/ 177738 w 640931"/>
                <a:gd name="connsiteY0" fmla="*/ 805864 h 805863"/>
                <a:gd name="connsiteX1" fmla="*/ 640932 w 640931"/>
                <a:gd name="connsiteY1" fmla="*/ 0 h 805863"/>
                <a:gd name="connsiteX2" fmla="*/ 0 w 640931"/>
                <a:gd name="connsiteY2" fmla="*/ 608497 h 805863"/>
                <a:gd name="connsiteX3" fmla="*/ 177738 w 640931"/>
                <a:gd name="connsiteY3" fmla="*/ 805864 h 805863"/>
                <a:gd name="connsiteX0" fmla="*/ 235918 w 640932"/>
                <a:gd name="connsiteY0" fmla="*/ 825257 h 825257"/>
                <a:gd name="connsiteX1" fmla="*/ 640932 w 640932"/>
                <a:gd name="connsiteY1" fmla="*/ 0 h 825257"/>
                <a:gd name="connsiteX2" fmla="*/ 0 w 640932"/>
                <a:gd name="connsiteY2" fmla="*/ 608497 h 825257"/>
                <a:gd name="connsiteX3" fmla="*/ 235918 w 640932"/>
                <a:gd name="connsiteY3" fmla="*/ 825257 h 82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932" h="825257">
                  <a:moveTo>
                    <a:pt x="235918" y="825257"/>
                  </a:moveTo>
                  <a:lnTo>
                    <a:pt x="640932" y="0"/>
                  </a:lnTo>
                  <a:lnTo>
                    <a:pt x="0" y="608497"/>
                  </a:lnTo>
                  <a:lnTo>
                    <a:pt x="235918" y="8252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B4032E7A-24BC-01FA-925A-910D28C4A70A}"/>
                </a:ext>
              </a:extLst>
            </p:cNvPr>
            <p:cNvSpPr/>
            <p:nvPr/>
          </p:nvSpPr>
          <p:spPr>
            <a:xfrm>
              <a:off x="4782073" y="1812176"/>
              <a:ext cx="1312046" cy="1616753"/>
            </a:xfrm>
            <a:custGeom>
              <a:avLst/>
              <a:gdLst>
                <a:gd name="connsiteX0" fmla="*/ 190735 w 653928"/>
                <a:gd name="connsiteY0" fmla="*/ 0 h 805795"/>
                <a:gd name="connsiteX1" fmla="*/ 653929 w 653928"/>
                <a:gd name="connsiteY1" fmla="*/ 805796 h 805795"/>
                <a:gd name="connsiteX2" fmla="*/ 0 w 653928"/>
                <a:gd name="connsiteY2" fmla="*/ 184780 h 805795"/>
                <a:gd name="connsiteX3" fmla="*/ 190735 w 653928"/>
                <a:gd name="connsiteY3" fmla="*/ 0 h 80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928" h="805795">
                  <a:moveTo>
                    <a:pt x="190735" y="0"/>
                  </a:moveTo>
                  <a:lnTo>
                    <a:pt x="653929" y="805796"/>
                  </a:lnTo>
                  <a:lnTo>
                    <a:pt x="0" y="184780"/>
                  </a:lnTo>
                  <a:lnTo>
                    <a:pt x="190735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0E8042E3-85D7-2AF5-56DB-8BB635699A50}"/>
                </a:ext>
              </a:extLst>
            </p:cNvPr>
            <p:cNvSpPr/>
            <p:nvPr/>
          </p:nvSpPr>
          <p:spPr>
            <a:xfrm>
              <a:off x="6094119" y="1715804"/>
              <a:ext cx="927032" cy="1713126"/>
            </a:xfrm>
            <a:custGeom>
              <a:avLst/>
              <a:gdLst>
                <a:gd name="connsiteX0" fmla="*/ 462037 w 462036"/>
                <a:gd name="connsiteY0" fmla="*/ 48032 h 853828"/>
                <a:gd name="connsiteX1" fmla="*/ 0 w 462036"/>
                <a:gd name="connsiteY1" fmla="*/ 853828 h 853828"/>
                <a:gd name="connsiteX2" fmla="*/ 200738 w 462036"/>
                <a:gd name="connsiteY2" fmla="*/ 0 h 853828"/>
                <a:gd name="connsiteX3" fmla="*/ 462037 w 462036"/>
                <a:gd name="connsiteY3" fmla="*/ 48032 h 8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036" h="853828">
                  <a:moveTo>
                    <a:pt x="462037" y="48032"/>
                  </a:moveTo>
                  <a:lnTo>
                    <a:pt x="0" y="853828"/>
                  </a:lnTo>
                  <a:lnTo>
                    <a:pt x="200738" y="0"/>
                  </a:lnTo>
                  <a:lnTo>
                    <a:pt x="462037" y="480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65E027CD-A1A8-B7B2-763E-DC7FDD3C5902}"/>
                </a:ext>
              </a:extLst>
            </p:cNvPr>
            <p:cNvSpPr/>
            <p:nvPr/>
          </p:nvSpPr>
          <p:spPr>
            <a:xfrm>
              <a:off x="6094119" y="2920589"/>
              <a:ext cx="1871542" cy="508341"/>
            </a:xfrm>
            <a:custGeom>
              <a:avLst/>
              <a:gdLst>
                <a:gd name="connsiteX0" fmla="*/ 932783 w 932783"/>
                <a:gd name="connsiteY0" fmla="*/ 250911 h 253359"/>
                <a:gd name="connsiteX1" fmla="*/ 0 w 932783"/>
                <a:gd name="connsiteY1" fmla="*/ 253359 h 253359"/>
                <a:gd name="connsiteX2" fmla="*/ 845684 w 932783"/>
                <a:gd name="connsiteY2" fmla="*/ 0 h 253359"/>
                <a:gd name="connsiteX3" fmla="*/ 932783 w 932783"/>
                <a:gd name="connsiteY3" fmla="*/ 250911 h 25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83" h="253359">
                  <a:moveTo>
                    <a:pt x="932783" y="250911"/>
                  </a:moveTo>
                  <a:lnTo>
                    <a:pt x="0" y="253359"/>
                  </a:lnTo>
                  <a:lnTo>
                    <a:pt x="845684" y="0"/>
                  </a:lnTo>
                  <a:lnTo>
                    <a:pt x="932783" y="25091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E5BEB307-458F-F653-A859-046D0F9D9537}"/>
                </a:ext>
              </a:extLst>
            </p:cNvPr>
            <p:cNvSpPr/>
            <p:nvPr/>
          </p:nvSpPr>
          <p:spPr>
            <a:xfrm>
              <a:off x="6094119" y="3428930"/>
              <a:ext cx="1261940" cy="1616889"/>
            </a:xfrm>
            <a:custGeom>
              <a:avLst/>
              <a:gdLst>
                <a:gd name="connsiteX0" fmla="*/ 462037 w 628955"/>
                <a:gd name="connsiteY0" fmla="*/ 805864 h 805863"/>
                <a:gd name="connsiteX1" fmla="*/ 0 w 628955"/>
                <a:gd name="connsiteY1" fmla="*/ 0 h 805863"/>
                <a:gd name="connsiteX2" fmla="*/ 628955 w 628955"/>
                <a:gd name="connsiteY2" fmla="*/ 599313 h 805863"/>
                <a:gd name="connsiteX3" fmla="*/ 462037 w 628955"/>
                <a:gd name="connsiteY3" fmla="*/ 805864 h 80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955" h="805863">
                  <a:moveTo>
                    <a:pt x="462037" y="805864"/>
                  </a:moveTo>
                  <a:lnTo>
                    <a:pt x="0" y="0"/>
                  </a:lnTo>
                  <a:lnTo>
                    <a:pt x="628955" y="599313"/>
                  </a:lnTo>
                  <a:lnTo>
                    <a:pt x="462037" y="80586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BB7B359D-26A6-536C-8A36-E8BA6CCEBC41}"/>
                </a:ext>
              </a:extLst>
            </p:cNvPr>
            <p:cNvSpPr/>
            <p:nvPr/>
          </p:nvSpPr>
          <p:spPr>
            <a:xfrm>
              <a:off x="5164765" y="3428930"/>
              <a:ext cx="929354" cy="1722817"/>
            </a:xfrm>
            <a:custGeom>
              <a:avLst/>
              <a:gdLst>
                <a:gd name="connsiteX0" fmla="*/ 0 w 463193"/>
                <a:gd name="connsiteY0" fmla="*/ 805864 h 858658"/>
                <a:gd name="connsiteX1" fmla="*/ 463194 w 463193"/>
                <a:gd name="connsiteY1" fmla="*/ 0 h 858658"/>
                <a:gd name="connsiteX2" fmla="*/ 260414 w 463193"/>
                <a:gd name="connsiteY2" fmla="*/ 858659 h 858658"/>
                <a:gd name="connsiteX3" fmla="*/ 0 w 463193"/>
                <a:gd name="connsiteY3" fmla="*/ 805864 h 858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93" h="858658">
                  <a:moveTo>
                    <a:pt x="0" y="805864"/>
                  </a:moveTo>
                  <a:lnTo>
                    <a:pt x="463194" y="0"/>
                  </a:lnTo>
                  <a:lnTo>
                    <a:pt x="260414" y="858659"/>
                  </a:lnTo>
                  <a:lnTo>
                    <a:pt x="0" y="80586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EAAA04E1-DB7D-88B2-D231-548E0FADE8AA}"/>
                </a:ext>
              </a:extLst>
            </p:cNvPr>
            <p:cNvSpPr/>
            <p:nvPr/>
          </p:nvSpPr>
          <p:spPr>
            <a:xfrm>
              <a:off x="4222713" y="2906119"/>
              <a:ext cx="1871406" cy="522811"/>
            </a:xfrm>
            <a:custGeom>
              <a:avLst/>
              <a:gdLst>
                <a:gd name="connsiteX0" fmla="*/ 0 w 932715"/>
                <a:gd name="connsiteY0" fmla="*/ 258123 h 260571"/>
                <a:gd name="connsiteX1" fmla="*/ 932716 w 932715"/>
                <a:gd name="connsiteY1" fmla="*/ 260571 h 260571"/>
                <a:gd name="connsiteX2" fmla="*/ 62739 w 932715"/>
                <a:gd name="connsiteY2" fmla="*/ 0 h 260571"/>
                <a:gd name="connsiteX3" fmla="*/ 0 w 932715"/>
                <a:gd name="connsiteY3" fmla="*/ 258123 h 26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15" h="260571">
                  <a:moveTo>
                    <a:pt x="0" y="258123"/>
                  </a:moveTo>
                  <a:lnTo>
                    <a:pt x="932716" y="260571"/>
                  </a:lnTo>
                  <a:lnTo>
                    <a:pt x="62739" y="0"/>
                  </a:lnTo>
                  <a:lnTo>
                    <a:pt x="0" y="25812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719D3EAD-387F-6592-03E2-18386B177FA3}"/>
                </a:ext>
              </a:extLst>
            </p:cNvPr>
            <p:cNvSpPr/>
            <p:nvPr/>
          </p:nvSpPr>
          <p:spPr>
            <a:xfrm>
              <a:off x="4631753" y="1279264"/>
              <a:ext cx="1066020" cy="1065825"/>
            </a:xfrm>
            <a:custGeom>
              <a:avLst/>
              <a:gdLst>
                <a:gd name="connsiteX0" fmla="*/ 265654 w 531308"/>
                <a:gd name="connsiteY0" fmla="*/ 0 h 531211"/>
                <a:gd name="connsiteX1" fmla="*/ 0 w 531308"/>
                <a:gd name="connsiteY1" fmla="*/ 265606 h 531211"/>
                <a:gd name="connsiteX2" fmla="*/ 265654 w 531308"/>
                <a:gd name="connsiteY2" fmla="*/ 531211 h 531211"/>
                <a:gd name="connsiteX3" fmla="*/ 531308 w 531308"/>
                <a:gd name="connsiteY3" fmla="*/ 265606 h 531211"/>
                <a:gd name="connsiteX4" fmla="*/ 265654 w 531308"/>
                <a:gd name="connsiteY4" fmla="*/ 0 h 5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1">
                  <a:moveTo>
                    <a:pt x="265654" y="0"/>
                  </a:moveTo>
                  <a:cubicBezTo>
                    <a:pt x="118946" y="0"/>
                    <a:pt x="0" y="118924"/>
                    <a:pt x="0" y="265606"/>
                  </a:cubicBezTo>
                  <a:cubicBezTo>
                    <a:pt x="0" y="412288"/>
                    <a:pt x="118946" y="531211"/>
                    <a:pt x="265654" y="531211"/>
                  </a:cubicBezTo>
                  <a:cubicBezTo>
                    <a:pt x="412363" y="531211"/>
                    <a:pt x="531308" y="412288"/>
                    <a:pt x="531308" y="265606"/>
                  </a:cubicBezTo>
                  <a:cubicBezTo>
                    <a:pt x="531308" y="118924"/>
                    <a:pt x="412363" y="0"/>
                    <a:pt x="265654" y="0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A651F2E7-9887-A2C1-C7BC-F9CCA2FE1F65}"/>
                </a:ext>
              </a:extLst>
            </p:cNvPr>
            <p:cNvSpPr/>
            <p:nvPr/>
          </p:nvSpPr>
          <p:spPr>
            <a:xfrm>
              <a:off x="6488143" y="1279264"/>
              <a:ext cx="1066020" cy="1065825"/>
            </a:xfrm>
            <a:custGeom>
              <a:avLst/>
              <a:gdLst>
                <a:gd name="connsiteX0" fmla="*/ 265654 w 531308"/>
                <a:gd name="connsiteY0" fmla="*/ 531211 h 531211"/>
                <a:gd name="connsiteX1" fmla="*/ 531308 w 531308"/>
                <a:gd name="connsiteY1" fmla="*/ 265606 h 531211"/>
                <a:gd name="connsiteX2" fmla="*/ 265654 w 531308"/>
                <a:gd name="connsiteY2" fmla="*/ 0 h 531211"/>
                <a:gd name="connsiteX3" fmla="*/ 0 w 531308"/>
                <a:gd name="connsiteY3" fmla="*/ 265606 h 531211"/>
                <a:gd name="connsiteX4" fmla="*/ 265654 w 531308"/>
                <a:gd name="connsiteY4" fmla="*/ 531211 h 5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1">
                  <a:moveTo>
                    <a:pt x="265654" y="531211"/>
                  </a:moveTo>
                  <a:cubicBezTo>
                    <a:pt x="412363" y="531211"/>
                    <a:pt x="531308" y="412288"/>
                    <a:pt x="531308" y="265606"/>
                  </a:cubicBezTo>
                  <a:cubicBezTo>
                    <a:pt x="531308" y="118924"/>
                    <a:pt x="412363" y="0"/>
                    <a:pt x="265654" y="0"/>
                  </a:cubicBezTo>
                  <a:cubicBezTo>
                    <a:pt x="118945" y="0"/>
                    <a:pt x="0" y="118924"/>
                    <a:pt x="0" y="265606"/>
                  </a:cubicBezTo>
                  <a:cubicBezTo>
                    <a:pt x="0" y="412288"/>
                    <a:pt x="118945" y="531211"/>
                    <a:pt x="265654" y="53121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61E48887-95E4-20D9-E8E2-C1F7CB6C685C}"/>
                </a:ext>
              </a:extLst>
            </p:cNvPr>
            <p:cNvSpPr/>
            <p:nvPr/>
          </p:nvSpPr>
          <p:spPr>
            <a:xfrm>
              <a:off x="4631755" y="4512910"/>
              <a:ext cx="1066020" cy="1065823"/>
            </a:xfrm>
            <a:custGeom>
              <a:avLst/>
              <a:gdLst>
                <a:gd name="connsiteX0" fmla="*/ 531308 w 531308"/>
                <a:gd name="connsiteY0" fmla="*/ 265605 h 531210"/>
                <a:gd name="connsiteX1" fmla="*/ 265654 w 531308"/>
                <a:gd name="connsiteY1" fmla="*/ 531210 h 531210"/>
                <a:gd name="connsiteX2" fmla="*/ 0 w 531308"/>
                <a:gd name="connsiteY2" fmla="*/ 265605 h 531210"/>
                <a:gd name="connsiteX3" fmla="*/ 265654 w 531308"/>
                <a:gd name="connsiteY3" fmla="*/ -1 h 531210"/>
                <a:gd name="connsiteX4" fmla="*/ 531308 w 531308"/>
                <a:gd name="connsiteY4" fmla="*/ 265605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5"/>
                  </a:moveTo>
                  <a:cubicBezTo>
                    <a:pt x="531308" y="412295"/>
                    <a:pt x="412371" y="531210"/>
                    <a:pt x="265654" y="531210"/>
                  </a:cubicBezTo>
                  <a:cubicBezTo>
                    <a:pt x="118937" y="531210"/>
                    <a:pt x="0" y="412295"/>
                    <a:pt x="0" y="265605"/>
                  </a:cubicBezTo>
                  <a:cubicBezTo>
                    <a:pt x="0" y="118914"/>
                    <a:pt x="118938" y="-1"/>
                    <a:pt x="265654" y="-1"/>
                  </a:cubicBezTo>
                  <a:cubicBezTo>
                    <a:pt x="412371" y="-1"/>
                    <a:pt x="531308" y="118914"/>
                    <a:pt x="531308" y="265605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11E977F0-261D-948F-0560-F623FD4B44BA}"/>
                </a:ext>
              </a:extLst>
            </p:cNvPr>
            <p:cNvSpPr/>
            <p:nvPr/>
          </p:nvSpPr>
          <p:spPr>
            <a:xfrm>
              <a:off x="6488143" y="4512910"/>
              <a:ext cx="1066020" cy="1065823"/>
            </a:xfrm>
            <a:custGeom>
              <a:avLst/>
              <a:gdLst>
                <a:gd name="connsiteX0" fmla="*/ 531308 w 531308"/>
                <a:gd name="connsiteY0" fmla="*/ 265605 h 531210"/>
                <a:gd name="connsiteX1" fmla="*/ 265654 w 531308"/>
                <a:gd name="connsiteY1" fmla="*/ 531210 h 531210"/>
                <a:gd name="connsiteX2" fmla="*/ 0 w 531308"/>
                <a:gd name="connsiteY2" fmla="*/ 265605 h 531210"/>
                <a:gd name="connsiteX3" fmla="*/ 265654 w 531308"/>
                <a:gd name="connsiteY3" fmla="*/ -1 h 531210"/>
                <a:gd name="connsiteX4" fmla="*/ 531308 w 531308"/>
                <a:gd name="connsiteY4" fmla="*/ 265605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5"/>
                  </a:moveTo>
                  <a:cubicBezTo>
                    <a:pt x="531308" y="412295"/>
                    <a:pt x="412371" y="531210"/>
                    <a:pt x="265654" y="531210"/>
                  </a:cubicBezTo>
                  <a:cubicBezTo>
                    <a:pt x="118937" y="531210"/>
                    <a:pt x="0" y="412295"/>
                    <a:pt x="0" y="265605"/>
                  </a:cubicBezTo>
                  <a:cubicBezTo>
                    <a:pt x="0" y="118914"/>
                    <a:pt x="118938" y="-1"/>
                    <a:pt x="265654" y="-1"/>
                  </a:cubicBezTo>
                  <a:cubicBezTo>
                    <a:pt x="412371" y="-1"/>
                    <a:pt x="531308" y="118914"/>
                    <a:pt x="531308" y="265605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F0B38B7D-2544-1FB7-984F-9B5F8C534BE9}"/>
                </a:ext>
              </a:extLst>
            </p:cNvPr>
            <p:cNvSpPr/>
            <p:nvPr/>
          </p:nvSpPr>
          <p:spPr>
            <a:xfrm>
              <a:off x="7432611" y="2891101"/>
              <a:ext cx="1066020" cy="1065823"/>
            </a:xfrm>
            <a:custGeom>
              <a:avLst/>
              <a:gdLst>
                <a:gd name="connsiteX0" fmla="*/ 531309 w 531308"/>
                <a:gd name="connsiteY0" fmla="*/ 265606 h 531210"/>
                <a:gd name="connsiteX1" fmla="*/ 265654 w 531308"/>
                <a:gd name="connsiteY1" fmla="*/ 531211 h 531210"/>
                <a:gd name="connsiteX2" fmla="*/ 0 w 531308"/>
                <a:gd name="connsiteY2" fmla="*/ 265606 h 531210"/>
                <a:gd name="connsiteX3" fmla="*/ 265654 w 531308"/>
                <a:gd name="connsiteY3" fmla="*/ 0 h 531210"/>
                <a:gd name="connsiteX4" fmla="*/ 531309 w 531308"/>
                <a:gd name="connsiteY4" fmla="*/ 265606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9" y="265606"/>
                  </a:moveTo>
                  <a:cubicBezTo>
                    <a:pt x="531309" y="412296"/>
                    <a:pt x="412371" y="531211"/>
                    <a:pt x="265654" y="531211"/>
                  </a:cubicBezTo>
                  <a:cubicBezTo>
                    <a:pt x="118938" y="531211"/>
                    <a:pt x="0" y="412296"/>
                    <a:pt x="0" y="265606"/>
                  </a:cubicBezTo>
                  <a:cubicBezTo>
                    <a:pt x="0" y="118916"/>
                    <a:pt x="118938" y="0"/>
                    <a:pt x="265654" y="0"/>
                  </a:cubicBezTo>
                  <a:cubicBezTo>
                    <a:pt x="412371" y="0"/>
                    <a:pt x="531309" y="118916"/>
                    <a:pt x="531309" y="265606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DC8E1C20-E1A9-4495-AC32-FBE20B7C0EB3}"/>
                </a:ext>
              </a:extLst>
            </p:cNvPr>
            <p:cNvSpPr/>
            <p:nvPr/>
          </p:nvSpPr>
          <p:spPr>
            <a:xfrm>
              <a:off x="3689703" y="2891101"/>
              <a:ext cx="1066020" cy="1065823"/>
            </a:xfrm>
            <a:custGeom>
              <a:avLst/>
              <a:gdLst>
                <a:gd name="connsiteX0" fmla="*/ 531308 w 531308"/>
                <a:gd name="connsiteY0" fmla="*/ 265606 h 531210"/>
                <a:gd name="connsiteX1" fmla="*/ 265654 w 531308"/>
                <a:gd name="connsiteY1" fmla="*/ 531211 h 531210"/>
                <a:gd name="connsiteX2" fmla="*/ 0 w 531308"/>
                <a:gd name="connsiteY2" fmla="*/ 265606 h 531210"/>
                <a:gd name="connsiteX3" fmla="*/ 265654 w 531308"/>
                <a:gd name="connsiteY3" fmla="*/ 0 h 531210"/>
                <a:gd name="connsiteX4" fmla="*/ 531308 w 531308"/>
                <a:gd name="connsiteY4" fmla="*/ 265606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6"/>
                  </a:moveTo>
                  <a:cubicBezTo>
                    <a:pt x="531308" y="412296"/>
                    <a:pt x="412371" y="531211"/>
                    <a:pt x="265654" y="531211"/>
                  </a:cubicBezTo>
                  <a:cubicBezTo>
                    <a:pt x="118937" y="531211"/>
                    <a:pt x="0" y="412296"/>
                    <a:pt x="0" y="265606"/>
                  </a:cubicBezTo>
                  <a:cubicBezTo>
                    <a:pt x="0" y="118915"/>
                    <a:pt x="118938" y="0"/>
                    <a:pt x="265654" y="0"/>
                  </a:cubicBezTo>
                  <a:cubicBezTo>
                    <a:pt x="412371" y="0"/>
                    <a:pt x="531308" y="118915"/>
                    <a:pt x="531308" y="265606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B47A690-65FA-70EB-CA4C-851BFA5C87B5}"/>
                </a:ext>
              </a:extLst>
            </p:cNvPr>
            <p:cNvSpPr txBox="1"/>
            <p:nvPr/>
          </p:nvSpPr>
          <p:spPr>
            <a:xfrm>
              <a:off x="4802754" y="137285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63CF2EF-BF9D-2427-0CE9-26549A1175E9}"/>
                </a:ext>
              </a:extLst>
            </p:cNvPr>
            <p:cNvSpPr txBox="1"/>
            <p:nvPr/>
          </p:nvSpPr>
          <p:spPr>
            <a:xfrm>
              <a:off x="6995764" y="137285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23A9ADF-2EA1-E84A-75D9-088059221F91}"/>
                </a:ext>
              </a:extLst>
            </p:cNvPr>
            <p:cNvSpPr txBox="1"/>
            <p:nvPr/>
          </p:nvSpPr>
          <p:spPr>
            <a:xfrm>
              <a:off x="4802754" y="520868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0DF4A2A-F69A-7498-9AAB-B74DECFE80BA}"/>
                </a:ext>
              </a:extLst>
            </p:cNvPr>
            <p:cNvSpPr txBox="1"/>
            <p:nvPr/>
          </p:nvSpPr>
          <p:spPr>
            <a:xfrm>
              <a:off x="6995764" y="520868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A3C574F-3812-433B-83D5-A5223BEA4D4A}"/>
                </a:ext>
              </a:extLst>
            </p:cNvPr>
            <p:cNvSpPr txBox="1"/>
            <p:nvPr/>
          </p:nvSpPr>
          <p:spPr>
            <a:xfrm>
              <a:off x="3717872" y="3270124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B6EEB9A-12B2-1223-B400-6C92AA4010E7}"/>
                </a:ext>
              </a:extLst>
            </p:cNvPr>
            <p:cNvSpPr txBox="1"/>
            <p:nvPr/>
          </p:nvSpPr>
          <p:spPr>
            <a:xfrm>
              <a:off x="8134889" y="3270124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46" name="Graphic 13" descr="Bullseye with solid fill">
            <a:extLst>
              <a:ext uri="{FF2B5EF4-FFF2-40B4-BE49-F238E27FC236}">
                <a16:creationId xmlns:a16="http://schemas.microsoft.com/office/drawing/2014/main" id="{912BEB01-E410-616F-263D-4566DEB93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5632" y="46947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14" descr="Database with solid fill">
            <a:extLst>
              <a:ext uri="{FF2B5EF4-FFF2-40B4-BE49-F238E27FC236}">
                <a16:creationId xmlns:a16="http://schemas.microsoft.com/office/drawing/2014/main" id="{ED8B8B16-513E-CF71-772F-0CE56D0F3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431" y="46947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15" descr="Gears with solid fill">
            <a:extLst>
              <a:ext uri="{FF2B5EF4-FFF2-40B4-BE49-F238E27FC236}">
                <a16:creationId xmlns:a16="http://schemas.microsoft.com/office/drawing/2014/main" id="{DCE64827-D80A-E9B1-95F5-BBB7D4901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54756" y="315650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16" descr="Hourglass 30% with solid fill">
            <a:extLst>
              <a:ext uri="{FF2B5EF4-FFF2-40B4-BE49-F238E27FC236}">
                <a16:creationId xmlns:a16="http://schemas.microsoft.com/office/drawing/2014/main" id="{A17BD880-00AC-A6A2-CF70-E3D019EFB5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5390" y="315650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17" descr="Lightbulb with solid fill">
            <a:extLst>
              <a:ext uri="{FF2B5EF4-FFF2-40B4-BE49-F238E27FC236}">
                <a16:creationId xmlns:a16="http://schemas.microsoft.com/office/drawing/2014/main" id="{9DC1832E-8CCE-4E7B-AE83-2B3CA3AFD4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7569" y="167145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19" descr="Eye with solid fill">
            <a:extLst>
              <a:ext uri="{FF2B5EF4-FFF2-40B4-BE49-F238E27FC236}">
                <a16:creationId xmlns:a16="http://schemas.microsoft.com/office/drawing/2014/main" id="{FB074DA2-0B9A-2FAD-1BE6-429E1A09AD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34411" y="167145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7A9A1F2C-DBA9-7E74-8DE7-7AC690FBF45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4AAFDF6-3203-B235-B59E-87A463EBA69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8B13F3-488E-CFEC-529F-E53F3EF2E0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DA41718-B096-C91D-0E40-4C7C21732503}"/>
              </a:ext>
            </a:extLst>
          </p:cNvPr>
          <p:cNvGrpSpPr/>
          <p:nvPr/>
        </p:nvGrpSpPr>
        <p:grpSpPr>
          <a:xfrm>
            <a:off x="8382385" y="4652338"/>
            <a:ext cx="2926080" cy="1290153"/>
            <a:chOff x="8921977" y="4652338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032BC23-6DDC-145A-3708-B8E8CC9146C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DB6352B-9064-526C-D825-92EAEAC5C3F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7CF08B-A4FE-9516-971A-A41622077EB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486CD9D-214E-2316-79B2-9B46B75F548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417CEF-CBB1-754B-2E77-D26DDBE24B0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48CF1B-3529-8C28-3335-B1C11F79CDB1}"/>
              </a:ext>
            </a:extLst>
          </p:cNvPr>
          <p:cNvGrpSpPr/>
          <p:nvPr/>
        </p:nvGrpSpPr>
        <p:grpSpPr>
          <a:xfrm>
            <a:off x="880370" y="4652338"/>
            <a:ext cx="2926080" cy="1290153"/>
            <a:chOff x="332936" y="4652338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703C287-05A7-CBB7-1760-F55C5306C4C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E700F6-CACE-452C-75B8-8BE27DF6ECF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0BB6B12-B29B-3F43-40C3-F8733C28D417}"/>
              </a:ext>
            </a:extLst>
          </p:cNvPr>
          <p:cNvGrpSpPr/>
          <p:nvPr/>
        </p:nvGrpSpPr>
        <p:grpSpPr>
          <a:xfrm>
            <a:off x="8382385" y="1242150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C5CA9B6-6EFE-B80E-90F8-BC8ECABA0F5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57E5A8-8D2E-75F4-986F-8B8731FDF1F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C1F844-07D3-B803-7002-4486EB45E3AF}"/>
              </a:ext>
            </a:extLst>
          </p:cNvPr>
          <p:cNvGrpSpPr/>
          <p:nvPr/>
        </p:nvGrpSpPr>
        <p:grpSpPr>
          <a:xfrm>
            <a:off x="880370" y="1242150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CB73949-23A4-0569-9EDF-97B5ED6E1B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14A0D4A-F020-8448-020A-77E3E3F147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2532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8CDD5-2019-AD32-C0B3-3300986E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2A214-2588-AFB6-D99A-C4E7EC876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Radial Cylinder Diagram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C7DFA82-68D7-9EBE-5F4C-ADBE90AA9FF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92E8E3A-B740-6A90-A967-FBAEAEC6E80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34E4B21-7D6C-F610-9579-A879EBBF5E9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695E8C3-4E68-3D7C-2711-69507635BDDD}"/>
              </a:ext>
            </a:extLst>
          </p:cNvPr>
          <p:cNvGrpSpPr/>
          <p:nvPr/>
        </p:nvGrpSpPr>
        <p:grpSpPr>
          <a:xfrm>
            <a:off x="8382385" y="4652338"/>
            <a:ext cx="2926080" cy="1290153"/>
            <a:chOff x="8921977" y="4652338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FAA3328-5F7F-C397-5807-EE41C5934B6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7F82BCD-C735-A4F1-71E7-0E17ED19139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B7A7091-AF12-BAAB-5300-4A813B9CE1AA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C56BDDB-46D6-C6A8-930D-675C8CDD906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CC17727-0F08-2442-9BF5-27B09D7A8E9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9023267-F40C-B306-F706-94B76131E0FA}"/>
              </a:ext>
            </a:extLst>
          </p:cNvPr>
          <p:cNvGrpSpPr/>
          <p:nvPr/>
        </p:nvGrpSpPr>
        <p:grpSpPr>
          <a:xfrm>
            <a:off x="880370" y="4652338"/>
            <a:ext cx="2926080" cy="1290153"/>
            <a:chOff x="332936" y="4652338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98A470-8B42-F944-F44C-C1BD36C0AE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5040FF8-D9D2-E88E-980D-C248C3626E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335CBCD-66A1-EE2A-102D-1EBF2C4D63B0}"/>
              </a:ext>
            </a:extLst>
          </p:cNvPr>
          <p:cNvGrpSpPr/>
          <p:nvPr/>
        </p:nvGrpSpPr>
        <p:grpSpPr>
          <a:xfrm>
            <a:off x="8382385" y="1242150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0813929-3F2B-5EEF-0DA2-CC4D639BA0A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A7DD8E-3063-22F8-A877-ECF68FB6141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35AE95F-F025-4C4E-E1A3-DE64E66391EC}"/>
              </a:ext>
            </a:extLst>
          </p:cNvPr>
          <p:cNvGrpSpPr/>
          <p:nvPr/>
        </p:nvGrpSpPr>
        <p:grpSpPr>
          <a:xfrm>
            <a:off x="880370" y="1242150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6E7CDE8-3E5F-7884-FD6C-65BEAED084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2B2CB2D-4413-A69E-FD84-360B8756A8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3F0328-7988-FB7D-04EF-4ADE89CCC8B0}"/>
              </a:ext>
            </a:extLst>
          </p:cNvPr>
          <p:cNvGrpSpPr/>
          <p:nvPr/>
        </p:nvGrpSpPr>
        <p:grpSpPr>
          <a:xfrm>
            <a:off x="3689703" y="1279264"/>
            <a:ext cx="4812594" cy="4299469"/>
            <a:chOff x="3689703" y="1279264"/>
            <a:chExt cx="4812594" cy="4299469"/>
          </a:xfrm>
        </p:grpSpPr>
        <p:sp>
          <p:nvSpPr>
            <p:cNvPr id="10" name="Forme libre 20">
              <a:extLst>
                <a:ext uri="{FF2B5EF4-FFF2-40B4-BE49-F238E27FC236}">
                  <a16:creationId xmlns:a16="http://schemas.microsoft.com/office/drawing/2014/main" id="{DAC631E7-E447-9A41-CD83-F83F19015BF0}"/>
                </a:ext>
              </a:extLst>
            </p:cNvPr>
            <p:cNvSpPr/>
            <p:nvPr/>
          </p:nvSpPr>
          <p:spPr>
            <a:xfrm>
              <a:off x="5116127" y="1641683"/>
              <a:ext cx="977993" cy="1787247"/>
            </a:xfrm>
            <a:custGeom>
              <a:avLst/>
              <a:gdLst>
                <a:gd name="connsiteX0" fmla="*/ 463194 w 463193"/>
                <a:gd name="connsiteY0" fmla="*/ 890770 h 890770"/>
                <a:gd name="connsiteX1" fmla="*/ 251773 w 463193"/>
                <a:gd name="connsiteY1" fmla="*/ 0 h 890770"/>
                <a:gd name="connsiteX2" fmla="*/ 0 w 463193"/>
                <a:gd name="connsiteY2" fmla="*/ 84975 h 890770"/>
                <a:gd name="connsiteX3" fmla="*/ 463194 w 463193"/>
                <a:gd name="connsiteY3" fmla="*/ 890770 h 890770"/>
                <a:gd name="connsiteX0" fmla="*/ 487435 w 487435"/>
                <a:gd name="connsiteY0" fmla="*/ 890770 h 890770"/>
                <a:gd name="connsiteX1" fmla="*/ 276014 w 487435"/>
                <a:gd name="connsiteY1" fmla="*/ 0 h 890770"/>
                <a:gd name="connsiteX2" fmla="*/ 0 w 487435"/>
                <a:gd name="connsiteY2" fmla="*/ 104368 h 890770"/>
                <a:gd name="connsiteX3" fmla="*/ 487435 w 487435"/>
                <a:gd name="connsiteY3" fmla="*/ 890770 h 8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435" h="890770">
                  <a:moveTo>
                    <a:pt x="487435" y="890770"/>
                  </a:moveTo>
                  <a:lnTo>
                    <a:pt x="276014" y="0"/>
                  </a:lnTo>
                  <a:lnTo>
                    <a:pt x="0" y="104368"/>
                  </a:lnTo>
                  <a:lnTo>
                    <a:pt x="487435" y="890770"/>
                  </a:lnTo>
                  <a:close/>
                </a:path>
              </a:pathLst>
            </a:custGeom>
            <a:solidFill>
              <a:srgbClr val="6E4B97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21">
              <a:extLst>
                <a:ext uri="{FF2B5EF4-FFF2-40B4-BE49-F238E27FC236}">
                  <a16:creationId xmlns:a16="http://schemas.microsoft.com/office/drawing/2014/main" id="{A8EE2F80-51FD-6283-DFC7-1DDE255F8EAC}"/>
                </a:ext>
              </a:extLst>
            </p:cNvPr>
            <p:cNvSpPr/>
            <p:nvPr/>
          </p:nvSpPr>
          <p:spPr>
            <a:xfrm>
              <a:off x="6094119" y="3428930"/>
              <a:ext cx="1014584" cy="1754625"/>
            </a:xfrm>
            <a:custGeom>
              <a:avLst/>
              <a:gdLst>
                <a:gd name="connsiteX0" fmla="*/ 462037 w 462036"/>
                <a:gd name="connsiteY0" fmla="*/ 805864 h 874510"/>
                <a:gd name="connsiteX1" fmla="*/ 0 w 462036"/>
                <a:gd name="connsiteY1" fmla="*/ 0 h 874510"/>
                <a:gd name="connsiteX2" fmla="*/ 205365 w 462036"/>
                <a:gd name="connsiteY2" fmla="*/ 874511 h 874510"/>
                <a:gd name="connsiteX3" fmla="*/ 462037 w 462036"/>
                <a:gd name="connsiteY3" fmla="*/ 805864 h 874510"/>
                <a:gd name="connsiteX0" fmla="*/ 505672 w 505672"/>
                <a:gd name="connsiteY0" fmla="*/ 805864 h 874511"/>
                <a:gd name="connsiteX1" fmla="*/ 0 w 505672"/>
                <a:gd name="connsiteY1" fmla="*/ 0 h 874511"/>
                <a:gd name="connsiteX2" fmla="*/ 205365 w 505672"/>
                <a:gd name="connsiteY2" fmla="*/ 874511 h 874511"/>
                <a:gd name="connsiteX3" fmla="*/ 505672 w 505672"/>
                <a:gd name="connsiteY3" fmla="*/ 805864 h 874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672" h="874511">
                  <a:moveTo>
                    <a:pt x="505672" y="805864"/>
                  </a:moveTo>
                  <a:lnTo>
                    <a:pt x="0" y="0"/>
                  </a:lnTo>
                  <a:lnTo>
                    <a:pt x="205365" y="874511"/>
                  </a:lnTo>
                  <a:lnTo>
                    <a:pt x="505672" y="8058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22">
              <a:extLst>
                <a:ext uri="{FF2B5EF4-FFF2-40B4-BE49-F238E27FC236}">
                  <a16:creationId xmlns:a16="http://schemas.microsoft.com/office/drawing/2014/main" id="{581EC0DA-6860-C1B9-EF41-35585C9A6F2D}"/>
                </a:ext>
              </a:extLst>
            </p:cNvPr>
            <p:cNvSpPr/>
            <p:nvPr/>
          </p:nvSpPr>
          <p:spPr>
            <a:xfrm>
              <a:off x="6094119" y="3346197"/>
              <a:ext cx="1871542" cy="588073"/>
            </a:xfrm>
            <a:custGeom>
              <a:avLst/>
              <a:gdLst>
                <a:gd name="connsiteX0" fmla="*/ 932783 w 932783"/>
                <a:gd name="connsiteY0" fmla="*/ 0 h 254310"/>
                <a:gd name="connsiteX1" fmla="*/ 0 w 932783"/>
                <a:gd name="connsiteY1" fmla="*/ 2448 h 254310"/>
                <a:gd name="connsiteX2" fmla="*/ 856163 w 932783"/>
                <a:gd name="connsiteY2" fmla="*/ 254311 h 254310"/>
                <a:gd name="connsiteX3" fmla="*/ 932783 w 932783"/>
                <a:gd name="connsiteY3" fmla="*/ 0 h 254310"/>
                <a:gd name="connsiteX0" fmla="*/ 932783 w 932783"/>
                <a:gd name="connsiteY0" fmla="*/ 0 h 293098"/>
                <a:gd name="connsiteX1" fmla="*/ 0 w 932783"/>
                <a:gd name="connsiteY1" fmla="*/ 41235 h 293098"/>
                <a:gd name="connsiteX2" fmla="*/ 856163 w 932783"/>
                <a:gd name="connsiteY2" fmla="*/ 293098 h 293098"/>
                <a:gd name="connsiteX3" fmla="*/ 932783 w 932783"/>
                <a:gd name="connsiteY3" fmla="*/ 0 h 29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83" h="293098">
                  <a:moveTo>
                    <a:pt x="932783" y="0"/>
                  </a:moveTo>
                  <a:lnTo>
                    <a:pt x="0" y="41235"/>
                  </a:lnTo>
                  <a:lnTo>
                    <a:pt x="856163" y="293098"/>
                  </a:lnTo>
                  <a:lnTo>
                    <a:pt x="9327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23">
              <a:extLst>
                <a:ext uri="{FF2B5EF4-FFF2-40B4-BE49-F238E27FC236}">
                  <a16:creationId xmlns:a16="http://schemas.microsoft.com/office/drawing/2014/main" id="{4196BFF1-06FE-197E-5260-86E063C3CD6D}"/>
                </a:ext>
              </a:extLst>
            </p:cNvPr>
            <p:cNvSpPr/>
            <p:nvPr/>
          </p:nvSpPr>
          <p:spPr>
            <a:xfrm>
              <a:off x="6094119" y="1782993"/>
              <a:ext cx="1286653" cy="1645938"/>
            </a:xfrm>
            <a:custGeom>
              <a:avLst/>
              <a:gdLst>
                <a:gd name="connsiteX0" fmla="*/ 462037 w 641271"/>
                <a:gd name="connsiteY0" fmla="*/ 0 h 805795"/>
                <a:gd name="connsiteX1" fmla="*/ 0 w 641271"/>
                <a:gd name="connsiteY1" fmla="*/ 805796 h 805795"/>
                <a:gd name="connsiteX2" fmla="*/ 641272 w 641271"/>
                <a:gd name="connsiteY2" fmla="*/ 196007 h 805795"/>
                <a:gd name="connsiteX3" fmla="*/ 462037 w 641271"/>
                <a:gd name="connsiteY3" fmla="*/ 0 h 805795"/>
                <a:gd name="connsiteX0" fmla="*/ 432947 w 641272"/>
                <a:gd name="connsiteY0" fmla="*/ 0 h 820341"/>
                <a:gd name="connsiteX1" fmla="*/ 0 w 641272"/>
                <a:gd name="connsiteY1" fmla="*/ 820341 h 820341"/>
                <a:gd name="connsiteX2" fmla="*/ 641272 w 641272"/>
                <a:gd name="connsiteY2" fmla="*/ 210552 h 820341"/>
                <a:gd name="connsiteX3" fmla="*/ 432947 w 641272"/>
                <a:gd name="connsiteY3" fmla="*/ 0 h 8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272" h="820341">
                  <a:moveTo>
                    <a:pt x="432947" y="0"/>
                  </a:moveTo>
                  <a:lnTo>
                    <a:pt x="0" y="820341"/>
                  </a:lnTo>
                  <a:lnTo>
                    <a:pt x="641272" y="210552"/>
                  </a:lnTo>
                  <a:lnTo>
                    <a:pt x="43294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24">
              <a:extLst>
                <a:ext uri="{FF2B5EF4-FFF2-40B4-BE49-F238E27FC236}">
                  <a16:creationId xmlns:a16="http://schemas.microsoft.com/office/drawing/2014/main" id="{7A694300-85C4-135A-C4FC-B4C54EEDF353}"/>
                </a:ext>
              </a:extLst>
            </p:cNvPr>
            <p:cNvSpPr/>
            <p:nvPr/>
          </p:nvSpPr>
          <p:spPr>
            <a:xfrm>
              <a:off x="4242167" y="3375381"/>
              <a:ext cx="1851954" cy="566669"/>
            </a:xfrm>
            <a:custGeom>
              <a:avLst/>
              <a:gdLst>
                <a:gd name="connsiteX0" fmla="*/ 0 w 932715"/>
                <a:gd name="connsiteY0" fmla="*/ 0 h 258189"/>
                <a:gd name="connsiteX1" fmla="*/ 932716 w 932715"/>
                <a:gd name="connsiteY1" fmla="*/ 2448 h 258189"/>
                <a:gd name="connsiteX2" fmla="*/ 62194 w 932715"/>
                <a:gd name="connsiteY2" fmla="*/ 258189 h 258189"/>
                <a:gd name="connsiteX3" fmla="*/ 0 w 932715"/>
                <a:gd name="connsiteY3" fmla="*/ 0 h 258189"/>
                <a:gd name="connsiteX0" fmla="*/ 0 w 923020"/>
                <a:gd name="connsiteY0" fmla="*/ 0 h 282430"/>
                <a:gd name="connsiteX1" fmla="*/ 923020 w 923020"/>
                <a:gd name="connsiteY1" fmla="*/ 26689 h 282430"/>
                <a:gd name="connsiteX2" fmla="*/ 52498 w 923020"/>
                <a:gd name="connsiteY2" fmla="*/ 282430 h 282430"/>
                <a:gd name="connsiteX3" fmla="*/ 0 w 923020"/>
                <a:gd name="connsiteY3" fmla="*/ 0 h 28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020" h="282430">
                  <a:moveTo>
                    <a:pt x="0" y="0"/>
                  </a:moveTo>
                  <a:lnTo>
                    <a:pt x="923020" y="26689"/>
                  </a:lnTo>
                  <a:lnTo>
                    <a:pt x="52498" y="282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25">
              <a:extLst>
                <a:ext uri="{FF2B5EF4-FFF2-40B4-BE49-F238E27FC236}">
                  <a16:creationId xmlns:a16="http://schemas.microsoft.com/office/drawing/2014/main" id="{5C74543D-7A99-3F24-9F25-5E38290F43BC}"/>
                </a:ext>
              </a:extLst>
            </p:cNvPr>
            <p:cNvSpPr/>
            <p:nvPr/>
          </p:nvSpPr>
          <p:spPr>
            <a:xfrm>
              <a:off x="4808151" y="3428930"/>
              <a:ext cx="1285970" cy="1655801"/>
            </a:xfrm>
            <a:custGeom>
              <a:avLst/>
              <a:gdLst>
                <a:gd name="connsiteX0" fmla="*/ 177738 w 640931"/>
                <a:gd name="connsiteY0" fmla="*/ 805864 h 805863"/>
                <a:gd name="connsiteX1" fmla="*/ 640932 w 640931"/>
                <a:gd name="connsiteY1" fmla="*/ 0 h 805863"/>
                <a:gd name="connsiteX2" fmla="*/ 0 w 640931"/>
                <a:gd name="connsiteY2" fmla="*/ 608497 h 805863"/>
                <a:gd name="connsiteX3" fmla="*/ 177738 w 640931"/>
                <a:gd name="connsiteY3" fmla="*/ 805864 h 805863"/>
                <a:gd name="connsiteX0" fmla="*/ 235918 w 640932"/>
                <a:gd name="connsiteY0" fmla="*/ 825257 h 825257"/>
                <a:gd name="connsiteX1" fmla="*/ 640932 w 640932"/>
                <a:gd name="connsiteY1" fmla="*/ 0 h 825257"/>
                <a:gd name="connsiteX2" fmla="*/ 0 w 640932"/>
                <a:gd name="connsiteY2" fmla="*/ 608497 h 825257"/>
                <a:gd name="connsiteX3" fmla="*/ 235918 w 640932"/>
                <a:gd name="connsiteY3" fmla="*/ 825257 h 82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932" h="825257">
                  <a:moveTo>
                    <a:pt x="235918" y="825257"/>
                  </a:moveTo>
                  <a:lnTo>
                    <a:pt x="640932" y="0"/>
                  </a:lnTo>
                  <a:lnTo>
                    <a:pt x="0" y="608497"/>
                  </a:lnTo>
                  <a:lnTo>
                    <a:pt x="235918" y="8252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26">
              <a:extLst>
                <a:ext uri="{FF2B5EF4-FFF2-40B4-BE49-F238E27FC236}">
                  <a16:creationId xmlns:a16="http://schemas.microsoft.com/office/drawing/2014/main" id="{1EA45885-DA79-AA02-1F14-4EC23F5F137A}"/>
                </a:ext>
              </a:extLst>
            </p:cNvPr>
            <p:cNvSpPr/>
            <p:nvPr/>
          </p:nvSpPr>
          <p:spPr>
            <a:xfrm>
              <a:off x="4782073" y="1812176"/>
              <a:ext cx="1312046" cy="1616753"/>
            </a:xfrm>
            <a:custGeom>
              <a:avLst/>
              <a:gdLst>
                <a:gd name="connsiteX0" fmla="*/ 190735 w 653928"/>
                <a:gd name="connsiteY0" fmla="*/ 0 h 805795"/>
                <a:gd name="connsiteX1" fmla="*/ 653929 w 653928"/>
                <a:gd name="connsiteY1" fmla="*/ 805796 h 805795"/>
                <a:gd name="connsiteX2" fmla="*/ 0 w 653928"/>
                <a:gd name="connsiteY2" fmla="*/ 184780 h 805795"/>
                <a:gd name="connsiteX3" fmla="*/ 190735 w 653928"/>
                <a:gd name="connsiteY3" fmla="*/ 0 h 80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928" h="805795">
                  <a:moveTo>
                    <a:pt x="190735" y="0"/>
                  </a:moveTo>
                  <a:lnTo>
                    <a:pt x="653929" y="805796"/>
                  </a:lnTo>
                  <a:lnTo>
                    <a:pt x="0" y="184780"/>
                  </a:lnTo>
                  <a:lnTo>
                    <a:pt x="190735" y="0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27">
              <a:extLst>
                <a:ext uri="{FF2B5EF4-FFF2-40B4-BE49-F238E27FC236}">
                  <a16:creationId xmlns:a16="http://schemas.microsoft.com/office/drawing/2014/main" id="{32F082D6-E93E-84F4-4AA8-DD88EDDE3981}"/>
                </a:ext>
              </a:extLst>
            </p:cNvPr>
            <p:cNvSpPr/>
            <p:nvPr/>
          </p:nvSpPr>
          <p:spPr>
            <a:xfrm>
              <a:off x="6094119" y="1715804"/>
              <a:ext cx="927032" cy="1713126"/>
            </a:xfrm>
            <a:custGeom>
              <a:avLst/>
              <a:gdLst>
                <a:gd name="connsiteX0" fmla="*/ 462037 w 462036"/>
                <a:gd name="connsiteY0" fmla="*/ 48032 h 853828"/>
                <a:gd name="connsiteX1" fmla="*/ 0 w 462036"/>
                <a:gd name="connsiteY1" fmla="*/ 853828 h 853828"/>
                <a:gd name="connsiteX2" fmla="*/ 200738 w 462036"/>
                <a:gd name="connsiteY2" fmla="*/ 0 h 853828"/>
                <a:gd name="connsiteX3" fmla="*/ 462037 w 462036"/>
                <a:gd name="connsiteY3" fmla="*/ 48032 h 8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036" h="853828">
                  <a:moveTo>
                    <a:pt x="462037" y="48032"/>
                  </a:moveTo>
                  <a:lnTo>
                    <a:pt x="0" y="853828"/>
                  </a:lnTo>
                  <a:lnTo>
                    <a:pt x="200738" y="0"/>
                  </a:lnTo>
                  <a:lnTo>
                    <a:pt x="462037" y="480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28">
              <a:extLst>
                <a:ext uri="{FF2B5EF4-FFF2-40B4-BE49-F238E27FC236}">
                  <a16:creationId xmlns:a16="http://schemas.microsoft.com/office/drawing/2014/main" id="{4525519C-7613-412E-80A0-419891D44EB0}"/>
                </a:ext>
              </a:extLst>
            </p:cNvPr>
            <p:cNvSpPr/>
            <p:nvPr/>
          </p:nvSpPr>
          <p:spPr>
            <a:xfrm>
              <a:off x="6094119" y="2920589"/>
              <a:ext cx="1871542" cy="508341"/>
            </a:xfrm>
            <a:custGeom>
              <a:avLst/>
              <a:gdLst>
                <a:gd name="connsiteX0" fmla="*/ 932783 w 932783"/>
                <a:gd name="connsiteY0" fmla="*/ 250911 h 253359"/>
                <a:gd name="connsiteX1" fmla="*/ 0 w 932783"/>
                <a:gd name="connsiteY1" fmla="*/ 253359 h 253359"/>
                <a:gd name="connsiteX2" fmla="*/ 845684 w 932783"/>
                <a:gd name="connsiteY2" fmla="*/ 0 h 253359"/>
                <a:gd name="connsiteX3" fmla="*/ 932783 w 932783"/>
                <a:gd name="connsiteY3" fmla="*/ 250911 h 25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83" h="253359">
                  <a:moveTo>
                    <a:pt x="932783" y="250911"/>
                  </a:moveTo>
                  <a:lnTo>
                    <a:pt x="0" y="253359"/>
                  </a:lnTo>
                  <a:lnTo>
                    <a:pt x="845684" y="0"/>
                  </a:lnTo>
                  <a:lnTo>
                    <a:pt x="932783" y="25091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29">
              <a:extLst>
                <a:ext uri="{FF2B5EF4-FFF2-40B4-BE49-F238E27FC236}">
                  <a16:creationId xmlns:a16="http://schemas.microsoft.com/office/drawing/2014/main" id="{26828FB5-6CFA-2FE9-94B7-70B76F3E5B63}"/>
                </a:ext>
              </a:extLst>
            </p:cNvPr>
            <p:cNvSpPr/>
            <p:nvPr/>
          </p:nvSpPr>
          <p:spPr>
            <a:xfrm>
              <a:off x="6094119" y="3428930"/>
              <a:ext cx="1261940" cy="1616889"/>
            </a:xfrm>
            <a:custGeom>
              <a:avLst/>
              <a:gdLst>
                <a:gd name="connsiteX0" fmla="*/ 462037 w 628955"/>
                <a:gd name="connsiteY0" fmla="*/ 805864 h 805863"/>
                <a:gd name="connsiteX1" fmla="*/ 0 w 628955"/>
                <a:gd name="connsiteY1" fmla="*/ 0 h 805863"/>
                <a:gd name="connsiteX2" fmla="*/ 628955 w 628955"/>
                <a:gd name="connsiteY2" fmla="*/ 599313 h 805863"/>
                <a:gd name="connsiteX3" fmla="*/ 462037 w 628955"/>
                <a:gd name="connsiteY3" fmla="*/ 805864 h 80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955" h="805863">
                  <a:moveTo>
                    <a:pt x="462037" y="805864"/>
                  </a:moveTo>
                  <a:lnTo>
                    <a:pt x="0" y="0"/>
                  </a:lnTo>
                  <a:lnTo>
                    <a:pt x="628955" y="599313"/>
                  </a:lnTo>
                  <a:lnTo>
                    <a:pt x="462037" y="80586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30">
              <a:extLst>
                <a:ext uri="{FF2B5EF4-FFF2-40B4-BE49-F238E27FC236}">
                  <a16:creationId xmlns:a16="http://schemas.microsoft.com/office/drawing/2014/main" id="{EF1A369C-B1D1-FEF2-61D1-F86352DA02FC}"/>
                </a:ext>
              </a:extLst>
            </p:cNvPr>
            <p:cNvSpPr/>
            <p:nvPr/>
          </p:nvSpPr>
          <p:spPr>
            <a:xfrm>
              <a:off x="5164765" y="3428930"/>
              <a:ext cx="929354" cy="1722817"/>
            </a:xfrm>
            <a:custGeom>
              <a:avLst/>
              <a:gdLst>
                <a:gd name="connsiteX0" fmla="*/ 0 w 463193"/>
                <a:gd name="connsiteY0" fmla="*/ 805864 h 858658"/>
                <a:gd name="connsiteX1" fmla="*/ 463194 w 463193"/>
                <a:gd name="connsiteY1" fmla="*/ 0 h 858658"/>
                <a:gd name="connsiteX2" fmla="*/ 260414 w 463193"/>
                <a:gd name="connsiteY2" fmla="*/ 858659 h 858658"/>
                <a:gd name="connsiteX3" fmla="*/ 0 w 463193"/>
                <a:gd name="connsiteY3" fmla="*/ 805864 h 858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193" h="858658">
                  <a:moveTo>
                    <a:pt x="0" y="805864"/>
                  </a:moveTo>
                  <a:lnTo>
                    <a:pt x="463194" y="0"/>
                  </a:lnTo>
                  <a:lnTo>
                    <a:pt x="260414" y="858659"/>
                  </a:lnTo>
                  <a:lnTo>
                    <a:pt x="0" y="80586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1">
              <a:extLst>
                <a:ext uri="{FF2B5EF4-FFF2-40B4-BE49-F238E27FC236}">
                  <a16:creationId xmlns:a16="http://schemas.microsoft.com/office/drawing/2014/main" id="{1E9578C1-B60E-726A-EA41-5544C2FC1166}"/>
                </a:ext>
              </a:extLst>
            </p:cNvPr>
            <p:cNvSpPr/>
            <p:nvPr/>
          </p:nvSpPr>
          <p:spPr>
            <a:xfrm>
              <a:off x="4222713" y="2906119"/>
              <a:ext cx="1871406" cy="522811"/>
            </a:xfrm>
            <a:custGeom>
              <a:avLst/>
              <a:gdLst>
                <a:gd name="connsiteX0" fmla="*/ 0 w 932715"/>
                <a:gd name="connsiteY0" fmla="*/ 258123 h 260571"/>
                <a:gd name="connsiteX1" fmla="*/ 932716 w 932715"/>
                <a:gd name="connsiteY1" fmla="*/ 260571 h 260571"/>
                <a:gd name="connsiteX2" fmla="*/ 62739 w 932715"/>
                <a:gd name="connsiteY2" fmla="*/ 0 h 260571"/>
                <a:gd name="connsiteX3" fmla="*/ 0 w 932715"/>
                <a:gd name="connsiteY3" fmla="*/ 258123 h 26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2715" h="260571">
                  <a:moveTo>
                    <a:pt x="0" y="258123"/>
                  </a:moveTo>
                  <a:lnTo>
                    <a:pt x="932716" y="260571"/>
                  </a:lnTo>
                  <a:lnTo>
                    <a:pt x="62739" y="0"/>
                  </a:lnTo>
                  <a:lnTo>
                    <a:pt x="0" y="25812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3">
              <a:extLst>
                <a:ext uri="{FF2B5EF4-FFF2-40B4-BE49-F238E27FC236}">
                  <a16:creationId xmlns:a16="http://schemas.microsoft.com/office/drawing/2014/main" id="{A712F0E1-047F-1C11-8A46-6C55B91D4683}"/>
                </a:ext>
              </a:extLst>
            </p:cNvPr>
            <p:cNvSpPr/>
            <p:nvPr/>
          </p:nvSpPr>
          <p:spPr>
            <a:xfrm>
              <a:off x="4631753" y="1279264"/>
              <a:ext cx="1066020" cy="1065825"/>
            </a:xfrm>
            <a:custGeom>
              <a:avLst/>
              <a:gdLst>
                <a:gd name="connsiteX0" fmla="*/ 265654 w 531308"/>
                <a:gd name="connsiteY0" fmla="*/ 0 h 531211"/>
                <a:gd name="connsiteX1" fmla="*/ 0 w 531308"/>
                <a:gd name="connsiteY1" fmla="*/ 265606 h 531211"/>
                <a:gd name="connsiteX2" fmla="*/ 265654 w 531308"/>
                <a:gd name="connsiteY2" fmla="*/ 531211 h 531211"/>
                <a:gd name="connsiteX3" fmla="*/ 531308 w 531308"/>
                <a:gd name="connsiteY3" fmla="*/ 265606 h 531211"/>
                <a:gd name="connsiteX4" fmla="*/ 265654 w 531308"/>
                <a:gd name="connsiteY4" fmla="*/ 0 h 5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1">
                  <a:moveTo>
                    <a:pt x="265654" y="0"/>
                  </a:moveTo>
                  <a:cubicBezTo>
                    <a:pt x="118946" y="0"/>
                    <a:pt x="0" y="118924"/>
                    <a:pt x="0" y="265606"/>
                  </a:cubicBezTo>
                  <a:cubicBezTo>
                    <a:pt x="0" y="412288"/>
                    <a:pt x="118946" y="531211"/>
                    <a:pt x="265654" y="531211"/>
                  </a:cubicBezTo>
                  <a:cubicBezTo>
                    <a:pt x="412363" y="531211"/>
                    <a:pt x="531308" y="412288"/>
                    <a:pt x="531308" y="265606"/>
                  </a:cubicBezTo>
                  <a:cubicBezTo>
                    <a:pt x="531308" y="118924"/>
                    <a:pt x="412363" y="0"/>
                    <a:pt x="265654" y="0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34">
              <a:extLst>
                <a:ext uri="{FF2B5EF4-FFF2-40B4-BE49-F238E27FC236}">
                  <a16:creationId xmlns:a16="http://schemas.microsoft.com/office/drawing/2014/main" id="{F9852944-E0FF-D2C6-5E1C-1595AB7867E7}"/>
                </a:ext>
              </a:extLst>
            </p:cNvPr>
            <p:cNvSpPr/>
            <p:nvPr/>
          </p:nvSpPr>
          <p:spPr>
            <a:xfrm>
              <a:off x="6488143" y="1279264"/>
              <a:ext cx="1066020" cy="1065825"/>
            </a:xfrm>
            <a:custGeom>
              <a:avLst/>
              <a:gdLst>
                <a:gd name="connsiteX0" fmla="*/ 265654 w 531308"/>
                <a:gd name="connsiteY0" fmla="*/ 531211 h 531211"/>
                <a:gd name="connsiteX1" fmla="*/ 531308 w 531308"/>
                <a:gd name="connsiteY1" fmla="*/ 265606 h 531211"/>
                <a:gd name="connsiteX2" fmla="*/ 265654 w 531308"/>
                <a:gd name="connsiteY2" fmla="*/ 0 h 531211"/>
                <a:gd name="connsiteX3" fmla="*/ 0 w 531308"/>
                <a:gd name="connsiteY3" fmla="*/ 265606 h 531211"/>
                <a:gd name="connsiteX4" fmla="*/ 265654 w 531308"/>
                <a:gd name="connsiteY4" fmla="*/ 531211 h 5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1">
                  <a:moveTo>
                    <a:pt x="265654" y="531211"/>
                  </a:moveTo>
                  <a:cubicBezTo>
                    <a:pt x="412363" y="531211"/>
                    <a:pt x="531308" y="412288"/>
                    <a:pt x="531308" y="265606"/>
                  </a:cubicBezTo>
                  <a:cubicBezTo>
                    <a:pt x="531308" y="118924"/>
                    <a:pt x="412363" y="0"/>
                    <a:pt x="265654" y="0"/>
                  </a:cubicBezTo>
                  <a:cubicBezTo>
                    <a:pt x="118945" y="0"/>
                    <a:pt x="0" y="118924"/>
                    <a:pt x="0" y="265606"/>
                  </a:cubicBezTo>
                  <a:cubicBezTo>
                    <a:pt x="0" y="412288"/>
                    <a:pt x="118945" y="531211"/>
                    <a:pt x="265654" y="53121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35">
              <a:extLst>
                <a:ext uri="{FF2B5EF4-FFF2-40B4-BE49-F238E27FC236}">
                  <a16:creationId xmlns:a16="http://schemas.microsoft.com/office/drawing/2014/main" id="{D46DD129-ADFA-7B9A-B9A0-A9F7B84BB593}"/>
                </a:ext>
              </a:extLst>
            </p:cNvPr>
            <p:cNvSpPr/>
            <p:nvPr/>
          </p:nvSpPr>
          <p:spPr>
            <a:xfrm>
              <a:off x="4631755" y="4512910"/>
              <a:ext cx="1066020" cy="1065823"/>
            </a:xfrm>
            <a:custGeom>
              <a:avLst/>
              <a:gdLst>
                <a:gd name="connsiteX0" fmla="*/ 531308 w 531308"/>
                <a:gd name="connsiteY0" fmla="*/ 265605 h 531210"/>
                <a:gd name="connsiteX1" fmla="*/ 265654 w 531308"/>
                <a:gd name="connsiteY1" fmla="*/ 531210 h 531210"/>
                <a:gd name="connsiteX2" fmla="*/ 0 w 531308"/>
                <a:gd name="connsiteY2" fmla="*/ 265605 h 531210"/>
                <a:gd name="connsiteX3" fmla="*/ 265654 w 531308"/>
                <a:gd name="connsiteY3" fmla="*/ -1 h 531210"/>
                <a:gd name="connsiteX4" fmla="*/ 531308 w 531308"/>
                <a:gd name="connsiteY4" fmla="*/ 265605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5"/>
                  </a:moveTo>
                  <a:cubicBezTo>
                    <a:pt x="531308" y="412295"/>
                    <a:pt x="412371" y="531210"/>
                    <a:pt x="265654" y="531210"/>
                  </a:cubicBezTo>
                  <a:cubicBezTo>
                    <a:pt x="118937" y="531210"/>
                    <a:pt x="0" y="412295"/>
                    <a:pt x="0" y="265605"/>
                  </a:cubicBezTo>
                  <a:cubicBezTo>
                    <a:pt x="0" y="118914"/>
                    <a:pt x="118938" y="-1"/>
                    <a:pt x="265654" y="-1"/>
                  </a:cubicBezTo>
                  <a:cubicBezTo>
                    <a:pt x="412371" y="-1"/>
                    <a:pt x="531308" y="118914"/>
                    <a:pt x="531308" y="265605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36">
              <a:extLst>
                <a:ext uri="{FF2B5EF4-FFF2-40B4-BE49-F238E27FC236}">
                  <a16:creationId xmlns:a16="http://schemas.microsoft.com/office/drawing/2014/main" id="{7E191BBD-43CE-3571-CC2A-1423E54935AA}"/>
                </a:ext>
              </a:extLst>
            </p:cNvPr>
            <p:cNvSpPr/>
            <p:nvPr/>
          </p:nvSpPr>
          <p:spPr>
            <a:xfrm>
              <a:off x="6488143" y="4512910"/>
              <a:ext cx="1066020" cy="1065823"/>
            </a:xfrm>
            <a:custGeom>
              <a:avLst/>
              <a:gdLst>
                <a:gd name="connsiteX0" fmla="*/ 531308 w 531308"/>
                <a:gd name="connsiteY0" fmla="*/ 265605 h 531210"/>
                <a:gd name="connsiteX1" fmla="*/ 265654 w 531308"/>
                <a:gd name="connsiteY1" fmla="*/ 531210 h 531210"/>
                <a:gd name="connsiteX2" fmla="*/ 0 w 531308"/>
                <a:gd name="connsiteY2" fmla="*/ 265605 h 531210"/>
                <a:gd name="connsiteX3" fmla="*/ 265654 w 531308"/>
                <a:gd name="connsiteY3" fmla="*/ -1 h 531210"/>
                <a:gd name="connsiteX4" fmla="*/ 531308 w 531308"/>
                <a:gd name="connsiteY4" fmla="*/ 265605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5"/>
                  </a:moveTo>
                  <a:cubicBezTo>
                    <a:pt x="531308" y="412295"/>
                    <a:pt x="412371" y="531210"/>
                    <a:pt x="265654" y="531210"/>
                  </a:cubicBezTo>
                  <a:cubicBezTo>
                    <a:pt x="118937" y="531210"/>
                    <a:pt x="0" y="412295"/>
                    <a:pt x="0" y="265605"/>
                  </a:cubicBezTo>
                  <a:cubicBezTo>
                    <a:pt x="0" y="118914"/>
                    <a:pt x="118938" y="-1"/>
                    <a:pt x="265654" y="-1"/>
                  </a:cubicBezTo>
                  <a:cubicBezTo>
                    <a:pt x="412371" y="-1"/>
                    <a:pt x="531308" y="118914"/>
                    <a:pt x="531308" y="265605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37">
              <a:extLst>
                <a:ext uri="{FF2B5EF4-FFF2-40B4-BE49-F238E27FC236}">
                  <a16:creationId xmlns:a16="http://schemas.microsoft.com/office/drawing/2014/main" id="{8B0FDA89-8DCC-1ABC-E191-28791407EF94}"/>
                </a:ext>
              </a:extLst>
            </p:cNvPr>
            <p:cNvSpPr/>
            <p:nvPr/>
          </p:nvSpPr>
          <p:spPr>
            <a:xfrm>
              <a:off x="7432611" y="2891101"/>
              <a:ext cx="1066020" cy="1065823"/>
            </a:xfrm>
            <a:custGeom>
              <a:avLst/>
              <a:gdLst>
                <a:gd name="connsiteX0" fmla="*/ 531309 w 531308"/>
                <a:gd name="connsiteY0" fmla="*/ 265606 h 531210"/>
                <a:gd name="connsiteX1" fmla="*/ 265654 w 531308"/>
                <a:gd name="connsiteY1" fmla="*/ 531211 h 531210"/>
                <a:gd name="connsiteX2" fmla="*/ 0 w 531308"/>
                <a:gd name="connsiteY2" fmla="*/ 265606 h 531210"/>
                <a:gd name="connsiteX3" fmla="*/ 265654 w 531308"/>
                <a:gd name="connsiteY3" fmla="*/ 0 h 531210"/>
                <a:gd name="connsiteX4" fmla="*/ 531309 w 531308"/>
                <a:gd name="connsiteY4" fmla="*/ 265606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9" y="265606"/>
                  </a:moveTo>
                  <a:cubicBezTo>
                    <a:pt x="531309" y="412296"/>
                    <a:pt x="412371" y="531211"/>
                    <a:pt x="265654" y="531211"/>
                  </a:cubicBezTo>
                  <a:cubicBezTo>
                    <a:pt x="118938" y="531211"/>
                    <a:pt x="0" y="412296"/>
                    <a:pt x="0" y="265606"/>
                  </a:cubicBezTo>
                  <a:cubicBezTo>
                    <a:pt x="0" y="118916"/>
                    <a:pt x="118938" y="0"/>
                    <a:pt x="265654" y="0"/>
                  </a:cubicBezTo>
                  <a:cubicBezTo>
                    <a:pt x="412371" y="0"/>
                    <a:pt x="531309" y="118916"/>
                    <a:pt x="531309" y="265606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38">
              <a:extLst>
                <a:ext uri="{FF2B5EF4-FFF2-40B4-BE49-F238E27FC236}">
                  <a16:creationId xmlns:a16="http://schemas.microsoft.com/office/drawing/2014/main" id="{739DF93B-5AFA-1D40-4E92-38F90F8700C8}"/>
                </a:ext>
              </a:extLst>
            </p:cNvPr>
            <p:cNvSpPr/>
            <p:nvPr/>
          </p:nvSpPr>
          <p:spPr>
            <a:xfrm>
              <a:off x="3689703" y="2891101"/>
              <a:ext cx="1066020" cy="1065823"/>
            </a:xfrm>
            <a:custGeom>
              <a:avLst/>
              <a:gdLst>
                <a:gd name="connsiteX0" fmla="*/ 531308 w 531308"/>
                <a:gd name="connsiteY0" fmla="*/ 265606 h 531210"/>
                <a:gd name="connsiteX1" fmla="*/ 265654 w 531308"/>
                <a:gd name="connsiteY1" fmla="*/ 531211 h 531210"/>
                <a:gd name="connsiteX2" fmla="*/ 0 w 531308"/>
                <a:gd name="connsiteY2" fmla="*/ 265606 h 531210"/>
                <a:gd name="connsiteX3" fmla="*/ 265654 w 531308"/>
                <a:gd name="connsiteY3" fmla="*/ 0 h 531210"/>
                <a:gd name="connsiteX4" fmla="*/ 531308 w 531308"/>
                <a:gd name="connsiteY4" fmla="*/ 265606 h 53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308" h="531210">
                  <a:moveTo>
                    <a:pt x="531308" y="265606"/>
                  </a:moveTo>
                  <a:cubicBezTo>
                    <a:pt x="531308" y="412296"/>
                    <a:pt x="412371" y="531211"/>
                    <a:pt x="265654" y="531211"/>
                  </a:cubicBezTo>
                  <a:cubicBezTo>
                    <a:pt x="118937" y="531211"/>
                    <a:pt x="0" y="412296"/>
                    <a:pt x="0" y="265606"/>
                  </a:cubicBezTo>
                  <a:cubicBezTo>
                    <a:pt x="0" y="118915"/>
                    <a:pt x="118938" y="0"/>
                    <a:pt x="265654" y="0"/>
                  </a:cubicBezTo>
                  <a:cubicBezTo>
                    <a:pt x="412371" y="0"/>
                    <a:pt x="531308" y="118915"/>
                    <a:pt x="531308" y="265606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ZoneTexte 2">
              <a:extLst>
                <a:ext uri="{FF2B5EF4-FFF2-40B4-BE49-F238E27FC236}">
                  <a16:creationId xmlns:a16="http://schemas.microsoft.com/office/drawing/2014/main" id="{4E141E0B-427D-6A4B-1B04-694502B08D15}"/>
                </a:ext>
              </a:extLst>
            </p:cNvPr>
            <p:cNvSpPr txBox="1"/>
            <p:nvPr/>
          </p:nvSpPr>
          <p:spPr>
            <a:xfrm>
              <a:off x="4802754" y="137285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72" name="ZoneTexte 3">
              <a:extLst>
                <a:ext uri="{FF2B5EF4-FFF2-40B4-BE49-F238E27FC236}">
                  <a16:creationId xmlns:a16="http://schemas.microsoft.com/office/drawing/2014/main" id="{43017353-9C09-C1FE-8892-8F0EECFC8DDD}"/>
                </a:ext>
              </a:extLst>
            </p:cNvPr>
            <p:cNvSpPr txBox="1"/>
            <p:nvPr/>
          </p:nvSpPr>
          <p:spPr>
            <a:xfrm>
              <a:off x="6995764" y="137285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73" name="ZoneTexte 4">
              <a:extLst>
                <a:ext uri="{FF2B5EF4-FFF2-40B4-BE49-F238E27FC236}">
                  <a16:creationId xmlns:a16="http://schemas.microsoft.com/office/drawing/2014/main" id="{77604098-8A33-3253-E4CB-B560FA02C037}"/>
                </a:ext>
              </a:extLst>
            </p:cNvPr>
            <p:cNvSpPr txBox="1"/>
            <p:nvPr/>
          </p:nvSpPr>
          <p:spPr>
            <a:xfrm>
              <a:off x="4802754" y="520868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74" name="ZoneTexte 5">
              <a:extLst>
                <a:ext uri="{FF2B5EF4-FFF2-40B4-BE49-F238E27FC236}">
                  <a16:creationId xmlns:a16="http://schemas.microsoft.com/office/drawing/2014/main" id="{31908834-95FA-E4E7-AC3F-8F1CEFC3A11C}"/>
                </a:ext>
              </a:extLst>
            </p:cNvPr>
            <p:cNvSpPr txBox="1"/>
            <p:nvPr/>
          </p:nvSpPr>
          <p:spPr>
            <a:xfrm>
              <a:off x="6995764" y="5208688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5" name="ZoneTexte 6">
              <a:extLst>
                <a:ext uri="{FF2B5EF4-FFF2-40B4-BE49-F238E27FC236}">
                  <a16:creationId xmlns:a16="http://schemas.microsoft.com/office/drawing/2014/main" id="{B3DD4B7E-256E-B782-AF05-B0B6AB5C5017}"/>
                </a:ext>
              </a:extLst>
            </p:cNvPr>
            <p:cNvSpPr txBox="1"/>
            <p:nvPr/>
          </p:nvSpPr>
          <p:spPr>
            <a:xfrm>
              <a:off x="3717872" y="3270124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6" name="ZoneTexte 7">
              <a:extLst>
                <a:ext uri="{FF2B5EF4-FFF2-40B4-BE49-F238E27FC236}">
                  <a16:creationId xmlns:a16="http://schemas.microsoft.com/office/drawing/2014/main" id="{932AC7A5-46CF-C059-6118-80AC31C10B4A}"/>
                </a:ext>
              </a:extLst>
            </p:cNvPr>
            <p:cNvSpPr txBox="1"/>
            <p:nvPr/>
          </p:nvSpPr>
          <p:spPr>
            <a:xfrm>
              <a:off x="8134889" y="3270124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77" name="Graphic 13" descr="Bullseye with solid fill">
            <a:extLst>
              <a:ext uri="{FF2B5EF4-FFF2-40B4-BE49-F238E27FC236}">
                <a16:creationId xmlns:a16="http://schemas.microsoft.com/office/drawing/2014/main" id="{0A59499D-EDF4-F3BD-DB07-A8C06CB12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5632" y="46947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14" descr="Database with solid fill">
            <a:extLst>
              <a:ext uri="{FF2B5EF4-FFF2-40B4-BE49-F238E27FC236}">
                <a16:creationId xmlns:a16="http://schemas.microsoft.com/office/drawing/2014/main" id="{358EB445-90FD-D737-E92D-0D612290D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431" y="46947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15" descr="Gears with solid fill">
            <a:extLst>
              <a:ext uri="{FF2B5EF4-FFF2-40B4-BE49-F238E27FC236}">
                <a16:creationId xmlns:a16="http://schemas.microsoft.com/office/drawing/2014/main" id="{3EDCA4EF-1957-8275-DA46-649139237A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54756" y="315650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16" descr="Hourglass 30% with solid fill">
            <a:extLst>
              <a:ext uri="{FF2B5EF4-FFF2-40B4-BE49-F238E27FC236}">
                <a16:creationId xmlns:a16="http://schemas.microsoft.com/office/drawing/2014/main" id="{639EEE10-175A-BDD1-7A2B-35B0F9B956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5390" y="315650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Graphic 17" descr="Lightbulb with solid fill">
            <a:extLst>
              <a:ext uri="{FF2B5EF4-FFF2-40B4-BE49-F238E27FC236}">
                <a16:creationId xmlns:a16="http://schemas.microsoft.com/office/drawing/2014/main" id="{B6DD2710-3EEA-7924-6DBB-526353AF1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27569" y="167145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19" descr="Eye with solid fill">
            <a:extLst>
              <a:ext uri="{FF2B5EF4-FFF2-40B4-BE49-F238E27FC236}">
                <a16:creationId xmlns:a16="http://schemas.microsoft.com/office/drawing/2014/main" id="{58F980B4-8C31-DE2E-4DBB-CD5F6AA61F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34411" y="167145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2828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9549</TotalTime>
  <Words>554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Radial Cylinder Diagram – Slide Template</vt:lpstr>
      <vt:lpstr>6-Step Radial Cylinder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Radial Cylinder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2025-11-04T18:04:46Z</dcterms:modified>
  <cp:category>Charts &amp; Diagrams</cp:category>
</cp:coreProperties>
</file>